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5" r:id="rId14"/>
    <p:sldId id="266" r:id="rId15"/>
    <p:sldId id="267" r:id="rId16"/>
    <p:sldId id="264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F3B"/>
    <a:srgbClr val="84AF9B"/>
    <a:srgbClr val="C8C7A8"/>
    <a:srgbClr val="FACDAE"/>
    <a:srgbClr val="FC9D99"/>
    <a:srgbClr val="FF4266"/>
    <a:srgbClr val="93D6CA"/>
    <a:srgbClr val="F47B44"/>
    <a:srgbClr val="FC4A7E"/>
    <a:srgbClr val="FAC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A0010A3B-A076-4F4E-B4CF-EB2607C0268B}"/>
              </a:ext>
            </a:extLst>
          </p:cNvPr>
          <p:cNvGrpSpPr/>
          <p:nvPr/>
        </p:nvGrpSpPr>
        <p:grpSpPr>
          <a:xfrm>
            <a:off x="4749795" y="1736067"/>
            <a:ext cx="7761136" cy="3325112"/>
            <a:chOff x="4924862" y="1670316"/>
            <a:chExt cx="7761136" cy="332511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GROUP 1</a:t>
              </a:r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173E096-BB55-472B-BC17-90588069DAE9}"/>
                </a:ext>
              </a:extLst>
            </p:cNvPr>
            <p:cNvSpPr txBox="1"/>
            <p:nvPr/>
          </p:nvSpPr>
          <p:spPr>
            <a:xfrm>
              <a:off x="4924862" y="1670316"/>
              <a:ext cx="776113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PROJECT MANAGEMENT SYSTEMS</a:t>
              </a:r>
              <a:endParaRPr lang="en-US" sz="39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A22A125-AE2A-4E24-AEC3-D5CE82BD7E65}"/>
                </a:ext>
              </a:extLst>
            </p:cNvPr>
            <p:cNvSpPr txBox="1"/>
            <p:nvPr/>
          </p:nvSpPr>
          <p:spPr>
            <a:xfrm>
              <a:off x="6879611" y="3518100"/>
              <a:ext cx="4393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LECTURER</a:t>
              </a:r>
              <a:r>
                <a:rPr lang="en-US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: NGUYỄN NHẤT HẢI</a:t>
              </a:r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MEMBER: </a:t>
              </a:r>
              <a:r>
                <a:rPr lang="en-US" sz="2000" dirty="0" err="1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Vũ</a:t>
              </a:r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Quang</a:t>
              </a:r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Hiệp</a:t>
              </a:r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/>
              </a:r>
              <a:b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</a:br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	 </a:t>
              </a:r>
              <a:r>
                <a:rPr lang="en-US" sz="2000" dirty="0" err="1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Nguyễn</a:t>
              </a:r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Trọng</a:t>
              </a:r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 An</a:t>
              </a:r>
              <a:b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</a:br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	 </a:t>
              </a:r>
              <a:r>
                <a:rPr lang="en-US" sz="2000" dirty="0" err="1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Lê</a:t>
              </a:r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Hoàng</a:t>
              </a:r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Sơn</a:t>
              </a:r>
              <a:endParaRPr lang="en-US" sz="20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268DA095-5AA6-45CB-914D-549D391484B4}"/>
              </a:ext>
            </a:extLst>
          </p:cNvPr>
          <p:cNvGrpSpPr/>
          <p:nvPr/>
        </p:nvGrpSpPr>
        <p:grpSpPr>
          <a:xfrm>
            <a:off x="-5713771" y="94149"/>
            <a:ext cx="10702056" cy="6858000"/>
            <a:chOff x="10277463" y="126288"/>
            <a:chExt cx="10702056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56761E50-ACF4-4AEB-91B2-4D1260FF3876}"/>
                </a:ext>
              </a:extLst>
            </p:cNvPr>
            <p:cNvGrpSpPr/>
            <p:nvPr/>
          </p:nvGrpSpPr>
          <p:grpSpPr>
            <a:xfrm>
              <a:off x="10277463" y="126288"/>
              <a:ext cx="10702056" cy="6858000"/>
              <a:chOff x="-4086943" y="126288"/>
              <a:chExt cx="10702056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01A82F37-F384-44AF-8D4D-8E5AB51F36CD}"/>
                  </a:ext>
                </a:extLst>
              </p:cNvPr>
              <p:cNvSpPr/>
              <p:nvPr/>
            </p:nvSpPr>
            <p:spPr>
              <a:xfrm>
                <a:off x="-4086943" y="126288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xmlns="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xmlns="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35D5122A-C246-4D14-A319-B2F43FE3C943}"/>
                </a:ext>
              </a:extLst>
            </p:cNvPr>
            <p:cNvGrpSpPr/>
            <p:nvPr/>
          </p:nvGrpSpPr>
          <p:grpSpPr>
            <a:xfrm>
              <a:off x="13331107" y="1546921"/>
              <a:ext cx="5522015" cy="3943153"/>
              <a:chOff x="4605339" y="1546921"/>
              <a:chExt cx="5522015" cy="394315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4886806" y="2972050"/>
                <a:ext cx="20987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  <a:latin typeface="DAGGERSQUARE" pitchFamily="50" charset="0"/>
                  </a:rPr>
                  <a:t>PMS MASTER</a:t>
                </a:r>
                <a:endParaRPr lang="en-US" sz="3600" dirty="0">
                  <a:solidFill>
                    <a:srgbClr val="C00000"/>
                  </a:solidFill>
                  <a:latin typeface="DAGGERSQUARE" pitchFamily="50" charset="0"/>
                </a:endParaRP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xmlns="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4605339" y="1546921"/>
                <a:ext cx="5522015" cy="3943153"/>
                <a:chOff x="4605339" y="1546921"/>
                <a:chExt cx="5522015" cy="3943153"/>
              </a:xfrm>
            </p:grpSpPr>
            <p:sp>
              <p:nvSpPr>
                <p:cNvPr id="46" name="Circle: Hollow 45">
                  <a:extLst>
                    <a:ext uri="{FF2B5EF4-FFF2-40B4-BE49-F238E27FC236}">
                      <a16:creationId xmlns:a16="http://schemas.microsoft.com/office/drawing/2014/main" xmlns="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4611903" y="2387323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xmlns="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4605339" y="1546921"/>
                  <a:ext cx="5522015" cy="3943153"/>
                  <a:chOff x="4605339" y="1546921"/>
                  <a:chExt cx="5522015" cy="3943153"/>
                </a:xfrm>
              </p:grpSpPr>
              <p:sp>
                <p:nvSpPr>
                  <p:cNvPr id="45" name="Block Arc 44">
                    <a:extLst>
                      <a:ext uri="{FF2B5EF4-FFF2-40B4-BE49-F238E27FC236}">
                        <a16:creationId xmlns:a16="http://schemas.microsoft.com/office/drawing/2014/main" xmlns="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4611903" y="2387323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Block Arc 46">
                    <a:extLst>
                      <a:ext uri="{FF2B5EF4-FFF2-40B4-BE49-F238E27FC236}">
                        <a16:creationId xmlns:a16="http://schemas.microsoft.com/office/drawing/2014/main" xmlns="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4605339" y="2387323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Block Arc 47">
                    <a:extLst>
                      <a:ext uri="{FF2B5EF4-FFF2-40B4-BE49-F238E27FC236}">
                        <a16:creationId xmlns:a16="http://schemas.microsoft.com/office/drawing/2014/main" xmlns="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4605339" y="2387323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xmlns="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74303" y="1603111"/>
                    <a:ext cx="2604864" cy="462587"/>
                    <a:chOff x="7463738" y="1603111"/>
                    <a:chExt cx="2604864" cy="462587"/>
                  </a:xfrm>
                </p:grpSpPr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xmlns="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6091" y="1630850"/>
                      <a:ext cx="2592511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xmlns="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3738" y="1603111"/>
                      <a:ext cx="255245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INTRODUCTION</a:t>
                      </a:r>
                      <a:endParaRPr lang="en-US" sz="2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xmlns="" id="{E1214972-58A1-4EBD-8D15-490E9C80EA04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237" y="154692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xmlns="" id="{58DDC6C3-E2AC-41D0-B309-C768DE73B1BF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369" y="5151520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xmlns="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5891493" y="1838787"/>
                    <a:ext cx="1482810" cy="551336"/>
                    <a:chOff x="5891493" y="1838787"/>
                    <a:chExt cx="1482810" cy="551336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xmlns="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894668" y="1838787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xmlns="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891493" y="1838787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7BD0F8CB-278A-496F-BBAC-6FC9B9EC1783}"/>
              </a:ext>
            </a:extLst>
          </p:cNvPr>
          <p:cNvGrpSpPr/>
          <p:nvPr/>
        </p:nvGrpSpPr>
        <p:grpSpPr>
          <a:xfrm>
            <a:off x="-6880558" y="94149"/>
            <a:ext cx="10705977" cy="6858000"/>
            <a:chOff x="23936" y="-3364"/>
            <a:chExt cx="10705977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D9F87DD0-B660-4FD3-9876-F10CFF006B32}"/>
                </a:ext>
              </a:extLst>
            </p:cNvPr>
            <p:cNvGrpSpPr/>
            <p:nvPr/>
          </p:nvGrpSpPr>
          <p:grpSpPr>
            <a:xfrm>
              <a:off x="23936" y="-3364"/>
              <a:ext cx="10705977" cy="6858000"/>
              <a:chOff x="-5195764" y="-3364"/>
              <a:chExt cx="1070597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275D813-8D64-4748-8D21-48563217B55D}"/>
                  </a:ext>
                </a:extLst>
              </p:cNvPr>
              <p:cNvSpPr/>
              <p:nvPr/>
            </p:nvSpPr>
            <p:spPr>
              <a:xfrm>
                <a:off x="-5195764" y="-3364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xmlns="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774B79D3-2A17-4D81-A029-C45B90DB89C4}"/>
                </a:ext>
              </a:extLst>
            </p:cNvPr>
            <p:cNvGrpSpPr/>
            <p:nvPr/>
          </p:nvGrpSpPr>
          <p:grpSpPr>
            <a:xfrm>
              <a:off x="3121640" y="1504845"/>
              <a:ext cx="4917129" cy="3207985"/>
              <a:chOff x="2984326" y="1504845"/>
              <a:chExt cx="4917129" cy="320798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C43B5457-F591-49E3-B0D8-BB4174F6F4C5}"/>
                  </a:ext>
                </a:extLst>
              </p:cNvPr>
              <p:cNvSpPr/>
              <p:nvPr/>
            </p:nvSpPr>
            <p:spPr>
              <a:xfrm>
                <a:off x="2984326" y="1504845"/>
                <a:ext cx="3731765" cy="21648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7F34204B-8D86-46FF-B35E-96293F071268}"/>
                  </a:ext>
                </a:extLst>
              </p:cNvPr>
              <p:cNvSpPr/>
              <p:nvPr/>
            </p:nvSpPr>
            <p:spPr>
              <a:xfrm flipH="1" flipV="1">
                <a:off x="5292617" y="3161801"/>
                <a:ext cx="2608838" cy="1551029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3173085" y="1714136"/>
                <a:ext cx="33366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CHAPTER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2: </a:t>
                </a:r>
                <a:r>
                  <a:rPr lang="en-US" sz="2000" dirty="0">
                    <a:solidFill>
                      <a:schemeClr val="bg1"/>
                    </a:solidFill>
                  </a:rPr>
                  <a:t>ANALYSIS &amp; REQUIREMENT SPECIFICATION</a:t>
                </a:r>
                <a:endParaRPr lang="en-US" sz="20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8CF0F378-15FC-4714-8428-1B63BC00294F}"/>
                  </a:ext>
                </a:extLst>
              </p:cNvPr>
              <p:cNvSpPr txBox="1"/>
              <p:nvPr/>
            </p:nvSpPr>
            <p:spPr>
              <a:xfrm>
                <a:off x="5507856" y="4082180"/>
                <a:ext cx="2242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Use-case Diagram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latin typeface="DAGGERSQUARE" pitchFamily="50" charset="0"/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-8172962" y="103177"/>
            <a:ext cx="10713837" cy="6858000"/>
            <a:chOff x="-1185911" y="46275"/>
            <a:chExt cx="10713837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763804" y="969927"/>
              <a:ext cx="6665696" cy="4389599"/>
              <a:chOff x="763804" y="969927"/>
              <a:chExt cx="6665696" cy="4389599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xmlns="" id="{7498C019-E9D8-49A5-8221-D7EC5870A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804" y="4684939"/>
                <a:ext cx="6665696" cy="112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xmlns="" id="{853C2659-4AB2-43C7-9B3A-436D8755B0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804" y="4046236"/>
                <a:ext cx="6665696" cy="4799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xmlns="" id="{AEAB082E-D48B-47B8-B900-CC9750934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804" y="3407533"/>
                <a:ext cx="6665696" cy="352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xmlns="" id="{2D77A584-D6B0-438A-A0D1-80E0FD53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804" y="2768830"/>
                <a:ext cx="6665696" cy="907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xmlns="" id="{7CD0BC4A-D169-4C5F-A9BE-19A1701E7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740" y="2130127"/>
                <a:ext cx="6578760" cy="8598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2032349" y="96992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 smtClean="0"/>
                  <a:t>SYSTEMS AND SOFTWARE DESIGN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895837" y="2557039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484F0A0C-2639-4D15-9BBF-F47A918C1085}"/>
                  </a:ext>
                </a:extLst>
              </p:cNvPr>
              <p:cNvSpPr/>
              <p:nvPr/>
            </p:nvSpPr>
            <p:spPr>
              <a:xfrm>
                <a:off x="2201623" y="3191298"/>
                <a:ext cx="1760154" cy="524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Class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704888F8-B1B5-42B8-B055-34AB246DBFC3}"/>
                  </a:ext>
                </a:extLst>
              </p:cNvPr>
              <p:cNvSpPr/>
              <p:nvPr/>
            </p:nvSpPr>
            <p:spPr>
              <a:xfrm rot="10800000" flipV="1">
                <a:off x="3741835" y="3794299"/>
                <a:ext cx="2179529" cy="5636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Entity Relationship Diagram (ERD)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xmlns="" id="{E7B8BD86-ECED-40FA-BAE2-2961823CB301}"/>
                  </a:ext>
                </a:extLst>
              </p:cNvPr>
              <p:cNvSpPr/>
              <p:nvPr/>
            </p:nvSpPr>
            <p:spPr>
              <a:xfrm rot="10800000" flipV="1">
                <a:off x="5680906" y="4454127"/>
                <a:ext cx="1724750" cy="540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UI Design – Prototyping</a:t>
                </a: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9EB8AA43-882C-4A63-A77D-B9C6B36BAB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740" y="1498151"/>
                <a:ext cx="6578760" cy="3625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1567976" y="2003310"/>
                <a:ext cx="388370" cy="388370"/>
                <a:chOff x="1567976" y="1951184"/>
                <a:chExt cx="388370" cy="388370"/>
              </a:xfrm>
            </p:grpSpPr>
            <p:sp>
              <p:nvSpPr>
                <p:cNvPr id="164" name="Teardrop 163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1567976" y="1951184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1662394" y="2033976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xmlns="" id="{55D6543A-0ACE-4407-BCB2-8D37276A9698}"/>
                  </a:ext>
                </a:extLst>
              </p:cNvPr>
              <p:cNvGrpSpPr/>
              <p:nvPr/>
            </p:nvGrpSpPr>
            <p:grpSpPr>
              <a:xfrm>
                <a:off x="2905891" y="2611744"/>
                <a:ext cx="388370" cy="388370"/>
                <a:chOff x="1865156" y="2166693"/>
                <a:chExt cx="388370" cy="388370"/>
              </a:xfrm>
            </p:grpSpPr>
            <p:sp>
              <p:nvSpPr>
                <p:cNvPr id="168" name="Teardrop 167">
                  <a:extLst>
                    <a:ext uri="{FF2B5EF4-FFF2-40B4-BE49-F238E27FC236}">
                      <a16:creationId xmlns:a16="http://schemas.microsoft.com/office/drawing/2014/main" xmlns="" id="{7C805890-7568-442D-A552-C2DC9E5592EE}"/>
                    </a:ext>
                  </a:extLst>
                </p:cNvPr>
                <p:cNvSpPr/>
                <p:nvPr/>
              </p:nvSpPr>
              <p:spPr>
                <a:xfrm rot="8100000">
                  <a:off x="1865156" y="2166693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xmlns="" id="{0CBF5F57-5941-45F0-99C8-BD85A45AF372}"/>
                    </a:ext>
                  </a:extLst>
                </p:cNvPr>
                <p:cNvSpPr/>
                <p:nvPr/>
              </p:nvSpPr>
              <p:spPr>
                <a:xfrm>
                  <a:off x="1959574" y="2249485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xmlns="" id="{45AFE27E-A52D-45DB-902A-157588DFFF8A}"/>
                  </a:ext>
                </a:extLst>
              </p:cNvPr>
              <p:cNvGrpSpPr/>
              <p:nvPr/>
            </p:nvGrpSpPr>
            <p:grpSpPr>
              <a:xfrm>
                <a:off x="4615909" y="3238437"/>
                <a:ext cx="388370" cy="388370"/>
                <a:chOff x="2539275" y="2043844"/>
                <a:chExt cx="388370" cy="388370"/>
              </a:xfrm>
            </p:grpSpPr>
            <p:sp>
              <p:nvSpPr>
                <p:cNvPr id="171" name="Teardrop 170">
                  <a:extLst>
                    <a:ext uri="{FF2B5EF4-FFF2-40B4-BE49-F238E27FC236}">
                      <a16:creationId xmlns:a16="http://schemas.microsoft.com/office/drawing/2014/main" xmlns="" id="{0C11CECD-5736-4BA2-B074-13766AD2DF2A}"/>
                    </a:ext>
                  </a:extLst>
                </p:cNvPr>
                <p:cNvSpPr/>
                <p:nvPr/>
              </p:nvSpPr>
              <p:spPr>
                <a:xfrm rot="8100000">
                  <a:off x="2539275" y="2043844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xmlns="" id="{E1F7D2D1-CFDD-42F4-A75A-A043FB4AE0D5}"/>
                    </a:ext>
                  </a:extLst>
                </p:cNvPr>
                <p:cNvSpPr/>
                <p:nvPr/>
              </p:nvSpPr>
              <p:spPr>
                <a:xfrm>
                  <a:off x="2633693" y="2126636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xmlns="" id="{28257726-AFDA-4330-9B8D-276E970E424E}"/>
                  </a:ext>
                </a:extLst>
              </p:cNvPr>
              <p:cNvGrpSpPr/>
              <p:nvPr/>
            </p:nvGrpSpPr>
            <p:grpSpPr>
              <a:xfrm>
                <a:off x="6336167" y="3914850"/>
                <a:ext cx="388370" cy="388370"/>
                <a:chOff x="3259513" y="2955582"/>
                <a:chExt cx="388370" cy="388370"/>
              </a:xfrm>
            </p:grpSpPr>
            <p:sp>
              <p:nvSpPr>
                <p:cNvPr id="174" name="Teardrop 173">
                  <a:extLst>
                    <a:ext uri="{FF2B5EF4-FFF2-40B4-BE49-F238E27FC236}">
                      <a16:creationId xmlns:a16="http://schemas.microsoft.com/office/drawing/2014/main" xmlns="" id="{EF3263D8-FD14-4AAD-AC8D-34AD8EC294BC}"/>
                    </a:ext>
                  </a:extLst>
                </p:cNvPr>
                <p:cNvSpPr/>
                <p:nvPr/>
              </p:nvSpPr>
              <p:spPr>
                <a:xfrm rot="8100000">
                  <a:off x="3259513" y="295558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xmlns="" id="{968C13D4-AC6D-4D66-9A18-89406E448441}"/>
                    </a:ext>
                  </a:extLst>
                </p:cNvPr>
                <p:cNvSpPr/>
                <p:nvPr/>
              </p:nvSpPr>
              <p:spPr>
                <a:xfrm>
                  <a:off x="3353931" y="303837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xmlns="" id="{1B514135-41E3-45CB-9ECA-8C5BAF057622}"/>
              </a:ext>
            </a:extLst>
          </p:cNvPr>
          <p:cNvGrpSpPr/>
          <p:nvPr/>
        </p:nvGrpSpPr>
        <p:grpSpPr>
          <a:xfrm>
            <a:off x="-9397662" y="105674"/>
            <a:ext cx="10683096" cy="6858000"/>
            <a:chOff x="-8670091" y="31878"/>
            <a:chExt cx="10683096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A1A911D1-2939-4C61-9809-8BFB85C5A363}"/>
                </a:ext>
              </a:extLst>
            </p:cNvPr>
            <p:cNvGrpSpPr/>
            <p:nvPr/>
          </p:nvGrpSpPr>
          <p:grpSpPr>
            <a:xfrm>
              <a:off x="-8670091" y="31878"/>
              <a:ext cx="10683096" cy="6858000"/>
              <a:chOff x="-7382683" y="31878"/>
              <a:chExt cx="1068309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0F7110D-033F-4AB8-9FBD-9DF1B764437D}"/>
                  </a:ext>
                </a:extLst>
              </p:cNvPr>
              <p:cNvSpPr/>
              <p:nvPr/>
            </p:nvSpPr>
            <p:spPr>
              <a:xfrm>
                <a:off x="-7382683" y="31878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xmlns="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xmlns="" id="{FA8C3B3E-A8F7-44B8-8441-14891084264C}"/>
                </a:ext>
              </a:extLst>
            </p:cNvPr>
            <p:cNvGrpSpPr/>
            <p:nvPr/>
          </p:nvGrpSpPr>
          <p:grpSpPr>
            <a:xfrm>
              <a:off x="-7691692" y="2184536"/>
              <a:ext cx="8025665" cy="3220047"/>
              <a:chOff x="-1320563" y="1842126"/>
              <a:chExt cx="8025665" cy="3220047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xmlns="" id="{E14B0D0C-A308-4C53-B3A3-A29C3050ADB0}"/>
                  </a:ext>
                </a:extLst>
              </p:cNvPr>
              <p:cNvGrpSpPr/>
              <p:nvPr/>
            </p:nvGrpSpPr>
            <p:grpSpPr>
              <a:xfrm>
                <a:off x="-1320563" y="1842126"/>
                <a:ext cx="7262046" cy="2334630"/>
                <a:chOff x="-1000235" y="2152659"/>
                <a:chExt cx="7262046" cy="2334630"/>
              </a:xfrm>
            </p:grpSpPr>
            <p:sp>
              <p:nvSpPr>
                <p:cNvPr id="185" name="Circle: Hollow 184">
                  <a:extLst>
                    <a:ext uri="{FF2B5EF4-FFF2-40B4-BE49-F238E27FC236}">
                      <a16:creationId xmlns:a16="http://schemas.microsoft.com/office/drawing/2014/main" xmlns="" id="{3F3951E8-8AA4-4952-AD49-1D7C6C9089FE}"/>
                    </a:ext>
                  </a:extLst>
                </p:cNvPr>
                <p:cNvSpPr/>
                <p:nvPr/>
              </p:nvSpPr>
              <p:spPr>
                <a:xfrm>
                  <a:off x="3079548" y="2152659"/>
                  <a:ext cx="2350140" cy="2328877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Block Arc 191">
                  <a:extLst>
                    <a:ext uri="{FF2B5EF4-FFF2-40B4-BE49-F238E27FC236}">
                      <a16:creationId xmlns:a16="http://schemas.microsoft.com/office/drawing/2014/main" xmlns="" id="{9F442492-7591-4364-90DD-E6DEE5E750D6}"/>
                    </a:ext>
                  </a:extLst>
                </p:cNvPr>
                <p:cNvSpPr/>
                <p:nvPr/>
              </p:nvSpPr>
              <p:spPr>
                <a:xfrm rot="20700000">
                  <a:off x="3069432" y="2153734"/>
                  <a:ext cx="2354861" cy="2333555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xmlns="" id="{92472C92-E9E7-4BC8-BADB-17A3342F08AF}"/>
                    </a:ext>
                  </a:extLst>
                </p:cNvPr>
                <p:cNvSpPr txBox="1"/>
                <p:nvPr/>
              </p:nvSpPr>
              <p:spPr>
                <a:xfrm>
                  <a:off x="3432017" y="3036648"/>
                  <a:ext cx="282979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600" dirty="0" smtClean="0">
                      <a:solidFill>
                        <a:schemeClr val="bg1"/>
                      </a:solidFill>
                      <a:latin typeface="DAGGERSQUARE" pitchFamily="50" charset="0"/>
                    </a:rPr>
                    <a:t>Conclusion</a:t>
                  </a:r>
                  <a:endParaRPr lang="en-US" sz="26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xmlns="" id="{08787DCE-58B5-42FC-A1F9-6449A6B05BC9}"/>
                    </a:ext>
                  </a:extLst>
                </p:cNvPr>
                <p:cNvSpPr txBox="1"/>
                <p:nvPr/>
              </p:nvSpPr>
              <p:spPr>
                <a:xfrm>
                  <a:off x="-1000235" y="241475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xmlns="" id="{34D000D4-88C6-4649-A395-DD4A4F27582E}"/>
                  </a:ext>
                </a:extLst>
              </p:cNvPr>
              <p:cNvGrpSpPr/>
              <p:nvPr/>
            </p:nvGrpSpPr>
            <p:grpSpPr>
              <a:xfrm>
                <a:off x="508363" y="3805420"/>
                <a:ext cx="1758766" cy="1256753"/>
                <a:chOff x="828691" y="2039551"/>
                <a:chExt cx="1758766" cy="1256753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xmlns="" id="{615A1820-F42D-4045-8583-CD62E2170C72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xmlns="" id="{116774B2-1188-4666-B385-3F96861E7FB7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xmlns="" id="{BB1A5913-384E-4DF0-BAD9-C6C4EFACED41}"/>
                  </a:ext>
                </a:extLst>
              </p:cNvPr>
              <p:cNvGrpSpPr/>
              <p:nvPr/>
            </p:nvGrpSpPr>
            <p:grpSpPr>
              <a:xfrm>
                <a:off x="2582219" y="3935219"/>
                <a:ext cx="1913390" cy="1126954"/>
                <a:chOff x="674067" y="2169350"/>
                <a:chExt cx="1913390" cy="1126954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xmlns="" id="{CBA9AE16-DC45-4103-9E51-C6CD616D4CFB}"/>
                    </a:ext>
                  </a:extLst>
                </p:cNvPr>
                <p:cNvSpPr txBox="1"/>
                <p:nvPr/>
              </p:nvSpPr>
              <p:spPr>
                <a:xfrm>
                  <a:off x="674067" y="2169350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xmlns="" id="{47F98317-7BCE-4E91-A5F5-38E8E7517262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xmlns="" id="{FAFF10C9-E33F-4F70-A98B-A6616138B889}"/>
                  </a:ext>
                </a:extLst>
              </p:cNvPr>
              <p:cNvSpPr txBox="1"/>
              <p:nvPr/>
            </p:nvSpPr>
            <p:spPr>
              <a:xfrm>
                <a:off x="4946336" y="4754396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438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0.5474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55247 2.59259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5543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BD53443-AD4F-47E2-BA83-24CD98E20093}"/>
              </a:ext>
            </a:extLst>
          </p:cNvPr>
          <p:cNvSpPr/>
          <p:nvPr/>
        </p:nvSpPr>
        <p:spPr>
          <a:xfrm>
            <a:off x="4158466" y="1543238"/>
            <a:ext cx="1820303" cy="5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To-do List Diagram</a:t>
            </a: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579" y="2333317"/>
            <a:ext cx="4429760" cy="4322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1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BD53443-AD4F-47E2-BA83-24CD98E20093}"/>
              </a:ext>
            </a:extLst>
          </p:cNvPr>
          <p:cNvSpPr/>
          <p:nvPr/>
        </p:nvSpPr>
        <p:spPr>
          <a:xfrm>
            <a:off x="4030935" y="1543238"/>
            <a:ext cx="2121754" cy="5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Progress List Diagram</a:t>
            </a:r>
          </a:p>
        </p:txBody>
      </p:sp>
      <p:pic>
        <p:nvPicPr>
          <p:cNvPr id="19" name="Picture 18"/>
          <p:cNvPicPr/>
          <p:nvPr/>
        </p:nvPicPr>
        <p:blipFill rotWithShape="1">
          <a:blip r:embed="rId2"/>
          <a:srcRect l="54167" t="25940" r="19070" b="9635"/>
          <a:stretch/>
        </p:blipFill>
        <p:spPr bwMode="auto">
          <a:xfrm>
            <a:off x="2916080" y="2465059"/>
            <a:ext cx="4343400" cy="40667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62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BD53443-AD4F-47E2-BA83-24CD98E20093}"/>
              </a:ext>
            </a:extLst>
          </p:cNvPr>
          <p:cNvSpPr/>
          <p:nvPr/>
        </p:nvSpPr>
        <p:spPr>
          <a:xfrm>
            <a:off x="4023288" y="1543238"/>
            <a:ext cx="1994223" cy="5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 Diagram</a:t>
            </a: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73" y="2231652"/>
            <a:ext cx="3689350" cy="432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9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Diagram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pic>
        <p:nvPicPr>
          <p:cNvPr id="1026" name="Picture 2" descr="class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44" y="1140348"/>
            <a:ext cx="5791200" cy="539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6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3" y="1289724"/>
                <a:ext cx="2124801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Entity Relationship Diagram (ERD)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pic>
        <p:nvPicPr>
          <p:cNvPr id="2050" name="Picture 2" descr="e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911" y="885437"/>
            <a:ext cx="5791200" cy="572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5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-16076" y="0"/>
            <a:ext cx="10729913" cy="6858000"/>
            <a:chOff x="-1201987" y="46275"/>
            <a:chExt cx="10729913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201987" y="46275"/>
              <a:ext cx="10729913" cy="6858000"/>
              <a:chOff x="-6324600" y="46275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3" y="1289724"/>
                <a:ext cx="2376009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DEMO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24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514135-41E3-45CB-9ECA-8C5BAF057622}"/>
              </a:ext>
            </a:extLst>
          </p:cNvPr>
          <p:cNvGrpSpPr/>
          <p:nvPr/>
        </p:nvGrpSpPr>
        <p:grpSpPr>
          <a:xfrm>
            <a:off x="0" y="0"/>
            <a:ext cx="10683096" cy="6858000"/>
            <a:chOff x="-8670091" y="31878"/>
            <a:chExt cx="10683096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A1A911D1-2939-4C61-9809-8BFB85C5A363}"/>
                </a:ext>
              </a:extLst>
            </p:cNvPr>
            <p:cNvGrpSpPr/>
            <p:nvPr/>
          </p:nvGrpSpPr>
          <p:grpSpPr>
            <a:xfrm>
              <a:off x="-8670091" y="31878"/>
              <a:ext cx="10683096" cy="6858000"/>
              <a:chOff x="-7382683" y="31878"/>
              <a:chExt cx="1068309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10F7110D-033F-4AB8-9FBD-9DF1B764437D}"/>
                  </a:ext>
                </a:extLst>
              </p:cNvPr>
              <p:cNvSpPr/>
              <p:nvPr/>
            </p:nvSpPr>
            <p:spPr>
              <a:xfrm>
                <a:off x="-7382683" y="31878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xmlns="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FA8C3B3E-A8F7-44B8-8441-14891084264C}"/>
                </a:ext>
              </a:extLst>
            </p:cNvPr>
            <p:cNvGrpSpPr/>
            <p:nvPr/>
          </p:nvGrpSpPr>
          <p:grpSpPr>
            <a:xfrm>
              <a:off x="-7691692" y="2184536"/>
              <a:ext cx="8025665" cy="3220047"/>
              <a:chOff x="-1320563" y="1842126"/>
              <a:chExt cx="8025665" cy="322004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E14B0D0C-A308-4C53-B3A3-A29C3050ADB0}"/>
                  </a:ext>
                </a:extLst>
              </p:cNvPr>
              <p:cNvGrpSpPr/>
              <p:nvPr/>
            </p:nvGrpSpPr>
            <p:grpSpPr>
              <a:xfrm>
                <a:off x="-1320563" y="1842126"/>
                <a:ext cx="7262046" cy="2334630"/>
                <a:chOff x="-1000235" y="2152659"/>
                <a:chExt cx="7262046" cy="2334630"/>
              </a:xfrm>
            </p:grpSpPr>
            <p:sp>
              <p:nvSpPr>
                <p:cNvPr id="13" name="Circle: Hollow 184">
                  <a:extLst>
                    <a:ext uri="{FF2B5EF4-FFF2-40B4-BE49-F238E27FC236}">
                      <a16:creationId xmlns:a16="http://schemas.microsoft.com/office/drawing/2014/main" xmlns="" id="{3F3951E8-8AA4-4952-AD49-1D7C6C9089FE}"/>
                    </a:ext>
                  </a:extLst>
                </p:cNvPr>
                <p:cNvSpPr/>
                <p:nvPr/>
              </p:nvSpPr>
              <p:spPr>
                <a:xfrm>
                  <a:off x="3079548" y="2152659"/>
                  <a:ext cx="2350140" cy="2328877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Block Arc 13">
                  <a:extLst>
                    <a:ext uri="{FF2B5EF4-FFF2-40B4-BE49-F238E27FC236}">
                      <a16:creationId xmlns:a16="http://schemas.microsoft.com/office/drawing/2014/main" xmlns="" id="{9F442492-7591-4364-90DD-E6DEE5E750D6}"/>
                    </a:ext>
                  </a:extLst>
                </p:cNvPr>
                <p:cNvSpPr/>
                <p:nvPr/>
              </p:nvSpPr>
              <p:spPr>
                <a:xfrm rot="20700000">
                  <a:off x="3069432" y="2153734"/>
                  <a:ext cx="2354861" cy="2333555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92472C92-E9E7-4BC8-BADB-17A3342F08AF}"/>
                    </a:ext>
                  </a:extLst>
                </p:cNvPr>
                <p:cNvSpPr txBox="1"/>
                <p:nvPr/>
              </p:nvSpPr>
              <p:spPr>
                <a:xfrm>
                  <a:off x="3432017" y="3036648"/>
                  <a:ext cx="282979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600" dirty="0" smtClean="0">
                      <a:solidFill>
                        <a:schemeClr val="bg1"/>
                      </a:solidFill>
                      <a:latin typeface="DAGGERSQUARE" pitchFamily="50" charset="0"/>
                    </a:rPr>
                    <a:t>Conclusion</a:t>
                  </a:r>
                  <a:endParaRPr lang="en-US" sz="26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08787DCE-58B5-42FC-A1F9-6449A6B05BC9}"/>
                    </a:ext>
                  </a:extLst>
                </p:cNvPr>
                <p:cNvSpPr txBox="1"/>
                <p:nvPr/>
              </p:nvSpPr>
              <p:spPr>
                <a:xfrm>
                  <a:off x="-1000235" y="241475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34D000D4-88C6-4649-A395-DD4A4F27582E}"/>
                  </a:ext>
                </a:extLst>
              </p:cNvPr>
              <p:cNvGrpSpPr/>
              <p:nvPr/>
            </p:nvGrpSpPr>
            <p:grpSpPr>
              <a:xfrm>
                <a:off x="508363" y="3805420"/>
                <a:ext cx="1758766" cy="1256753"/>
                <a:chOff x="828691" y="2039551"/>
                <a:chExt cx="1758766" cy="1256753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615A1820-F42D-4045-8583-CD62E2170C72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116774B2-1188-4666-B385-3F96861E7FB7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BB1A5913-384E-4DF0-BAD9-C6C4EFACED41}"/>
                  </a:ext>
                </a:extLst>
              </p:cNvPr>
              <p:cNvGrpSpPr/>
              <p:nvPr/>
            </p:nvGrpSpPr>
            <p:grpSpPr>
              <a:xfrm>
                <a:off x="2582219" y="3935219"/>
                <a:ext cx="1913390" cy="1126954"/>
                <a:chOff x="674067" y="2169350"/>
                <a:chExt cx="1913390" cy="112695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CBA9AE16-DC45-4103-9E51-C6CD616D4CFB}"/>
                    </a:ext>
                  </a:extLst>
                </p:cNvPr>
                <p:cNvSpPr txBox="1"/>
                <p:nvPr/>
              </p:nvSpPr>
              <p:spPr>
                <a:xfrm>
                  <a:off x="674067" y="2169350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47F98317-7BCE-4E91-A5F5-38E8E7517262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FAFF10C9-E33F-4F70-A98B-A6616138B889}"/>
                  </a:ext>
                </a:extLst>
              </p:cNvPr>
              <p:cNvSpPr txBox="1"/>
              <p:nvPr/>
            </p:nvSpPr>
            <p:spPr>
              <a:xfrm>
                <a:off x="4946336" y="4754396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65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4D90FC1-753F-428C-A053-ED250592A43F}"/>
              </a:ext>
            </a:extLst>
          </p:cNvPr>
          <p:cNvGrpSpPr/>
          <p:nvPr/>
        </p:nvGrpSpPr>
        <p:grpSpPr>
          <a:xfrm>
            <a:off x="6607829" y="1501624"/>
            <a:ext cx="4796782" cy="4036597"/>
            <a:chOff x="5330572" y="1501624"/>
            <a:chExt cx="4796782" cy="4036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245EEAD-C921-4C46-8042-978B376C9EF0}"/>
                </a:ext>
              </a:extLst>
            </p:cNvPr>
            <p:cNvSpPr txBox="1"/>
            <p:nvPr/>
          </p:nvSpPr>
          <p:spPr>
            <a:xfrm>
              <a:off x="6682557" y="3296304"/>
              <a:ext cx="2098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AGGERSQUARE" pitchFamily="50" charset="0"/>
                </a:rPr>
                <a:t>YOUR CONTENT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DAA23D9-5BCF-44D9-A046-B365684B49FF}"/>
                </a:ext>
              </a:extLst>
            </p:cNvPr>
            <p:cNvGrpSpPr/>
            <p:nvPr/>
          </p:nvGrpSpPr>
          <p:grpSpPr>
            <a:xfrm>
              <a:off x="5330572" y="1501624"/>
              <a:ext cx="4796782" cy="4036597"/>
              <a:chOff x="5330572" y="1501624"/>
              <a:chExt cx="4796782" cy="4036597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xmlns="" id="{A017FAAF-FF88-4863-8525-D9CA8A62E522}"/>
                  </a:ext>
                </a:extLst>
              </p:cNvPr>
              <p:cNvSpPr/>
              <p:nvPr/>
            </p:nvSpPr>
            <p:spPr>
              <a:xfrm>
                <a:off x="6414218" y="2173032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0BF12CF8-BAED-43AC-BCDF-1996B6C854C2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xmlns="" id="{F82AF59A-BD4A-4028-AF5F-7A5D87B8602B}"/>
                    </a:ext>
                  </a:extLst>
                </p:cNvPr>
                <p:cNvSpPr/>
                <p:nvPr/>
              </p:nvSpPr>
              <p:spPr>
                <a:xfrm rot="17100000">
                  <a:off x="6414218" y="2173032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xmlns="" id="{177D0E35-6D6C-4343-8127-E5E5351F59FE}"/>
                    </a:ext>
                  </a:extLst>
                </p:cNvPr>
                <p:cNvSpPr/>
                <p:nvPr/>
              </p:nvSpPr>
              <p:spPr>
                <a:xfrm>
                  <a:off x="6407654" y="2173032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xmlns="" id="{1C8671F8-0EF6-48BF-BAA0-49DA87633070}"/>
                    </a:ext>
                  </a:extLst>
                </p:cNvPr>
                <p:cNvSpPr/>
                <p:nvPr/>
              </p:nvSpPr>
              <p:spPr>
                <a:xfrm rot="2700000">
                  <a:off x="6407654" y="2173032"/>
                  <a:ext cx="2648562" cy="2648562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xmlns="" id="{545B7204-1D83-4C0D-BE83-62ABF3D49651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xmlns="" id="{87427D9B-EF79-49FD-A1E5-69491C0B415F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xmlns="" id="{D23E27A5-2E47-4D2B-87A4-6222E7A91A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xmlns="" id="{8152BF32-AA3A-49D0-872C-2C2C8BF85EAC}"/>
                    </a:ext>
                  </a:extLst>
                </p:cNvPr>
                <p:cNvGrpSpPr/>
                <p:nvPr/>
              </p:nvGrpSpPr>
              <p:grpSpPr>
                <a:xfrm>
                  <a:off x="8775369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xmlns="" id="{4118C2D9-1696-473A-9AA7-A50F199C571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xmlns="" id="{C945F886-6209-4FDB-B8B1-14B89C98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xmlns="" id="{4A691FB7-4AB0-4A48-B8FB-DF4B2422F1B5}"/>
                    </a:ext>
                  </a:extLst>
                </p:cNvPr>
                <p:cNvGrpSpPr/>
                <p:nvPr/>
              </p:nvGrpSpPr>
              <p:grpSpPr>
                <a:xfrm>
                  <a:off x="5330572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xmlns="" id="{90746E6F-8DB7-44AF-807D-D7D589576DA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id="{06A29855-C4C0-4870-BB9D-E3C859C8F72E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xmlns="" id="{C6FAA41B-65FD-4E4A-BA46-DF4254052815}"/>
                    </a:ext>
                  </a:extLst>
                </p:cNvPr>
                <p:cNvGrpSpPr/>
                <p:nvPr/>
              </p:nvGrpSpPr>
              <p:grpSpPr>
                <a:xfrm>
                  <a:off x="8775369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xmlns="" id="{EFE45DF1-6760-4326-A92D-7D1FD65C31B4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xmlns="" id="{A936C834-1CC0-4A8F-8EAA-4CDD26A5F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xmlns="" id="{7CEDFA43-ACD9-429B-A74A-078F50F2DEC9}"/>
                    </a:ext>
                  </a:extLst>
                </p:cNvPr>
                <p:cNvGrpSpPr/>
                <p:nvPr/>
              </p:nvGrpSpPr>
              <p:grpSpPr>
                <a:xfrm>
                  <a:off x="7343775" y="1719048"/>
                  <a:ext cx="1482810" cy="551336"/>
                  <a:chOff x="7343775" y="1719048"/>
                  <a:chExt cx="1482810" cy="551336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xmlns="" id="{4DDAE2B7-35E6-4732-B41F-F8575DC2CE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xmlns="" id="{67EA415D-FD28-48C4-859F-8A8EC72208AC}"/>
                      </a:ext>
                    </a:extLst>
                  </p:cNvPr>
                  <p:cNvCxnSpPr/>
                  <p:nvPr/>
                </p:nvCxnSpPr>
                <p:spPr>
                  <a:xfrm>
                    <a:off x="7343775" y="1719048"/>
                    <a:ext cx="1482810" cy="0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xmlns="" id="{2A025B40-76E0-4515-93B7-441AF6A6833C}"/>
                    </a:ext>
                  </a:extLst>
                </p:cNvPr>
                <p:cNvGrpSpPr/>
                <p:nvPr/>
              </p:nvGrpSpPr>
              <p:grpSpPr>
                <a:xfrm>
                  <a:off x="6006564" y="1936472"/>
                  <a:ext cx="407654" cy="1424215"/>
                  <a:chOff x="6006564" y="1936472"/>
                  <a:chExt cx="407654" cy="1424215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xmlns="" id="{03BDB849-A6F1-4243-A952-FAE59F1710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06564" y="3360687"/>
                    <a:ext cx="407654" cy="0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xmlns="" id="{05115A95-A8ED-42FB-BF9B-17F8CFE37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06564" y="1936472"/>
                    <a:ext cx="0" cy="1424215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EF3330C0-1D7E-47B1-B06A-FCC443615695}"/>
                    </a:ext>
                  </a:extLst>
                </p:cNvPr>
                <p:cNvGrpSpPr/>
                <p:nvPr/>
              </p:nvGrpSpPr>
              <p:grpSpPr>
                <a:xfrm>
                  <a:off x="5987454" y="4498459"/>
                  <a:ext cx="892158" cy="604914"/>
                  <a:chOff x="5987454" y="4498459"/>
                  <a:chExt cx="892158" cy="60491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xmlns="" id="{8DB758F0-BB49-49F9-B2CF-293C04A2A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xmlns="" id="{F915A466-1BC6-40AD-B866-E21EA8EC4712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xmlns="" id="{CD926A5C-4E1C-4EB0-8C57-DBC895CD0815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380799" cy="1585908"/>
                  <a:chOff x="9051453" y="3517465"/>
                  <a:chExt cx="380799" cy="1585908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xmlns="" id="{8E41D740-1156-42EE-BC6C-DF7BFD5EF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C4A7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xmlns="" id="{4DF03CCD-2EA1-4C85-8D26-8DAD2BCEE402}"/>
                      </a:ext>
                    </a:extLst>
                  </p:cNvPr>
                  <p:cNvCxnSpPr>
                    <a:endCxn id="26" idx="0"/>
                  </p:cNvCxnSpPr>
                  <p:nvPr/>
                </p:nvCxnSpPr>
                <p:spPr>
                  <a:xfrm>
                    <a:off x="9432251" y="3518100"/>
                    <a:ext cx="1" cy="1585273"/>
                  </a:xfrm>
                  <a:prstGeom prst="straightConnector1">
                    <a:avLst/>
                  </a:prstGeom>
                  <a:ln>
                    <a:solidFill>
                      <a:srgbClr val="FC4A7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61EF6BD-E58E-4194-B3CA-110E7B6B3D45}"/>
              </a:ext>
            </a:extLst>
          </p:cNvPr>
          <p:cNvGrpSpPr/>
          <p:nvPr/>
        </p:nvGrpSpPr>
        <p:grpSpPr>
          <a:xfrm>
            <a:off x="1462484" y="1778857"/>
            <a:ext cx="4330495" cy="3861375"/>
            <a:chOff x="3099005" y="1498151"/>
            <a:chExt cx="4330495" cy="386137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8B3E69D-526C-40A2-9BE9-6C072ECE16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684939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059A7758-2A0F-478F-B15B-B90583991727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046236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3580A33A-FE17-465A-9CC9-B0CC4C684694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3407533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01EF607F-A2A1-4DDD-92DF-4B225B09543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768830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C2AD372-D3B5-4A75-A8D6-CCE7F7CE8A2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130127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842923AC-65F1-42A1-9C11-1E8BB5F5689A}"/>
                </a:ext>
              </a:extLst>
            </p:cNvPr>
            <p:cNvSpPr/>
            <p:nvPr/>
          </p:nvSpPr>
          <p:spPr>
            <a:xfrm>
              <a:off x="3426279" y="3854756"/>
              <a:ext cx="592962" cy="830182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B28B0E-70A1-43B0-B65A-91749C3CF2F9}"/>
                </a:ext>
              </a:extLst>
            </p:cNvPr>
            <p:cNvSpPr/>
            <p:nvPr/>
          </p:nvSpPr>
          <p:spPr>
            <a:xfrm>
              <a:off x="3426279" y="2940954"/>
              <a:ext cx="592962" cy="940122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99735778-D4D0-46BE-8365-B4C9D0DF6A5E}"/>
                </a:ext>
              </a:extLst>
            </p:cNvPr>
            <p:cNvSpPr/>
            <p:nvPr/>
          </p:nvSpPr>
          <p:spPr>
            <a:xfrm>
              <a:off x="3426279" y="2136854"/>
              <a:ext cx="592962" cy="80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87CD2E4-5F33-4697-A62B-8029F6C63A0E}"/>
                </a:ext>
              </a:extLst>
            </p:cNvPr>
            <p:cNvSpPr/>
            <p:nvPr/>
          </p:nvSpPr>
          <p:spPr>
            <a:xfrm>
              <a:off x="4471323" y="4162854"/>
              <a:ext cx="592962" cy="522084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5C21EC59-6713-4832-B760-FF50D5E9DFE7}"/>
                </a:ext>
              </a:extLst>
            </p:cNvPr>
            <p:cNvSpPr/>
            <p:nvPr/>
          </p:nvSpPr>
          <p:spPr>
            <a:xfrm>
              <a:off x="4471323" y="3187263"/>
              <a:ext cx="592962" cy="103109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E2D76493-9AB0-4B69-B623-9BC7E777B562}"/>
                </a:ext>
              </a:extLst>
            </p:cNvPr>
            <p:cNvSpPr/>
            <p:nvPr/>
          </p:nvSpPr>
          <p:spPr>
            <a:xfrm>
              <a:off x="4471323" y="2510729"/>
              <a:ext cx="592962" cy="67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3D74649-9CDF-4BD7-A9FF-11969DD22253}"/>
                </a:ext>
              </a:extLst>
            </p:cNvPr>
            <p:cNvSpPr/>
            <p:nvPr/>
          </p:nvSpPr>
          <p:spPr>
            <a:xfrm>
              <a:off x="5507222" y="4383518"/>
              <a:ext cx="592962" cy="301419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B4102742-4FDF-4432-AE36-EC304BC49DB0}"/>
                </a:ext>
              </a:extLst>
            </p:cNvPr>
            <p:cNvSpPr/>
            <p:nvPr/>
          </p:nvSpPr>
          <p:spPr>
            <a:xfrm>
              <a:off x="5507222" y="3930150"/>
              <a:ext cx="592962" cy="45336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A65D1F0F-5453-401F-9DA1-E2B981988076}"/>
                </a:ext>
              </a:extLst>
            </p:cNvPr>
            <p:cNvSpPr/>
            <p:nvPr/>
          </p:nvSpPr>
          <p:spPr>
            <a:xfrm flipV="1">
              <a:off x="5507222" y="3266479"/>
              <a:ext cx="592962" cy="659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451B1B0A-11E4-4534-91D3-16C40483800B}"/>
                </a:ext>
              </a:extLst>
            </p:cNvPr>
            <p:cNvSpPr/>
            <p:nvPr/>
          </p:nvSpPr>
          <p:spPr>
            <a:xfrm>
              <a:off x="6505701" y="4266506"/>
              <a:ext cx="592962" cy="418431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36D8EA5D-29EA-43A2-9830-339079271242}"/>
                </a:ext>
              </a:extLst>
            </p:cNvPr>
            <p:cNvSpPr/>
            <p:nvPr/>
          </p:nvSpPr>
          <p:spPr>
            <a:xfrm>
              <a:off x="6505701" y="3748223"/>
              <a:ext cx="592962" cy="527021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F412B43C-C19F-4AB8-9BA7-EB97207C8AEE}"/>
                </a:ext>
              </a:extLst>
            </p:cNvPr>
            <p:cNvSpPr/>
            <p:nvPr/>
          </p:nvSpPr>
          <p:spPr>
            <a:xfrm flipV="1">
              <a:off x="6505701" y="3033344"/>
              <a:ext cx="592962" cy="715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32C3700-CD08-4037-B38D-0D4C7EE26F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1498151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8AF46DA2-DDBA-4401-AD00-B6CA3D20E832}"/>
                </a:ext>
              </a:extLst>
            </p:cNvPr>
            <p:cNvGrpSpPr/>
            <p:nvPr/>
          </p:nvGrpSpPr>
          <p:grpSpPr>
            <a:xfrm>
              <a:off x="3532884" y="1528215"/>
              <a:ext cx="388370" cy="388370"/>
              <a:chOff x="3532884" y="1476089"/>
              <a:chExt cx="388370" cy="388370"/>
            </a:xfrm>
          </p:grpSpPr>
          <p:sp>
            <p:nvSpPr>
              <p:cNvPr id="69" name="Teardrop 68">
                <a:extLst>
                  <a:ext uri="{FF2B5EF4-FFF2-40B4-BE49-F238E27FC236}">
                    <a16:creationId xmlns:a16="http://schemas.microsoft.com/office/drawing/2014/main" xmlns="" id="{1C7F4FAA-CC63-431D-AE4C-058D19A3D1B6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45EE1C9B-CA68-47CB-A00B-0C75717D3844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B16F65FC-FCED-4D73-B96C-3870A6206922}"/>
                </a:ext>
              </a:extLst>
            </p:cNvPr>
            <p:cNvGrpSpPr/>
            <p:nvPr/>
          </p:nvGrpSpPr>
          <p:grpSpPr>
            <a:xfrm>
              <a:off x="4573619" y="1921140"/>
              <a:ext cx="388370" cy="388370"/>
              <a:chOff x="3532884" y="1476089"/>
              <a:chExt cx="388370" cy="388370"/>
            </a:xfrm>
          </p:grpSpPr>
          <p:sp>
            <p:nvSpPr>
              <p:cNvPr id="67" name="Teardrop 66">
                <a:extLst>
                  <a:ext uri="{FF2B5EF4-FFF2-40B4-BE49-F238E27FC236}">
                    <a16:creationId xmlns:a16="http://schemas.microsoft.com/office/drawing/2014/main" xmlns="" id="{B44B2F07-C5C6-4566-996A-D69A527F9B2F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9E03611D-0C70-448C-BE00-04E6D74D598F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17BDE3E2-0036-4489-9E85-44696505392E}"/>
                </a:ext>
              </a:extLst>
            </p:cNvPr>
            <p:cNvGrpSpPr/>
            <p:nvPr/>
          </p:nvGrpSpPr>
          <p:grpSpPr>
            <a:xfrm>
              <a:off x="5609518" y="2670682"/>
              <a:ext cx="388370" cy="388370"/>
              <a:chOff x="3532884" y="1476089"/>
              <a:chExt cx="388370" cy="388370"/>
            </a:xfrm>
          </p:grpSpPr>
          <p:sp>
            <p:nvSpPr>
              <p:cNvPr id="65" name="Teardrop 64">
                <a:extLst>
                  <a:ext uri="{FF2B5EF4-FFF2-40B4-BE49-F238E27FC236}">
                    <a16:creationId xmlns:a16="http://schemas.microsoft.com/office/drawing/2014/main" xmlns="" id="{5833FC3E-6A2C-40A5-A91B-4E6E256EC397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128AAF55-1C20-41B6-AF09-1B513C2B2E35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914BCC9F-9D8F-4795-81C0-4302FADE5668}"/>
                </a:ext>
              </a:extLst>
            </p:cNvPr>
            <p:cNvGrpSpPr/>
            <p:nvPr/>
          </p:nvGrpSpPr>
          <p:grpSpPr>
            <a:xfrm>
              <a:off x="6609538" y="2435357"/>
              <a:ext cx="388370" cy="388370"/>
              <a:chOff x="3532884" y="1476089"/>
              <a:chExt cx="388370" cy="388370"/>
            </a:xfrm>
          </p:grpSpPr>
          <p:sp>
            <p:nvSpPr>
              <p:cNvPr id="63" name="Teardrop 62">
                <a:extLst>
                  <a:ext uri="{FF2B5EF4-FFF2-40B4-BE49-F238E27FC236}">
                    <a16:creationId xmlns:a16="http://schemas.microsoft.com/office/drawing/2014/main" xmlns="" id="{E32E5388-E23E-400A-9BDC-1E31E56E0131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8180E973-62FC-498C-8C6C-46812E900557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6F2BD60A-5B8C-42C0-9532-DAEA4CE0F414}"/>
                </a:ext>
              </a:extLst>
            </p:cNvPr>
            <p:cNvSpPr/>
            <p:nvPr/>
          </p:nvSpPr>
          <p:spPr>
            <a:xfrm>
              <a:off x="4473880" y="5119220"/>
              <a:ext cx="146010" cy="142058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909CEFF-FEE3-474E-A9C1-23582B435893}"/>
                </a:ext>
              </a:extLst>
            </p:cNvPr>
            <p:cNvSpPr txBox="1"/>
            <p:nvPr/>
          </p:nvSpPr>
          <p:spPr>
            <a:xfrm>
              <a:off x="4696422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5A71460E-A1B8-4078-B05B-609AF06064B7}"/>
                </a:ext>
              </a:extLst>
            </p:cNvPr>
            <p:cNvSpPr/>
            <p:nvPr/>
          </p:nvSpPr>
          <p:spPr>
            <a:xfrm>
              <a:off x="5093147" y="5119220"/>
              <a:ext cx="146010" cy="142058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62EC1C0-EBDE-4C2E-B61C-E22904E29B52}"/>
                </a:ext>
              </a:extLst>
            </p:cNvPr>
            <p:cNvSpPr txBox="1"/>
            <p:nvPr/>
          </p:nvSpPr>
          <p:spPr>
            <a:xfrm>
              <a:off x="5315689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82B91B1-AE87-44AE-AED5-4BA849B02A47}"/>
                </a:ext>
              </a:extLst>
            </p:cNvPr>
            <p:cNvSpPr/>
            <p:nvPr/>
          </p:nvSpPr>
          <p:spPr>
            <a:xfrm>
              <a:off x="5695436" y="5119220"/>
              <a:ext cx="146010" cy="142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4AAAB33-F2D9-4AD4-A8BB-DB7A4E9E3CA1}"/>
                </a:ext>
              </a:extLst>
            </p:cNvPr>
            <p:cNvSpPr txBox="1"/>
            <p:nvPr/>
          </p:nvSpPr>
          <p:spPr>
            <a:xfrm>
              <a:off x="5917978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709716C9-140C-4EC5-9EBB-9647A527AAD2}"/>
              </a:ext>
            </a:extLst>
          </p:cNvPr>
          <p:cNvGrpSpPr/>
          <p:nvPr/>
        </p:nvGrpSpPr>
        <p:grpSpPr>
          <a:xfrm>
            <a:off x="545666" y="1630347"/>
            <a:ext cx="6196739" cy="3774236"/>
            <a:chOff x="508363" y="1287937"/>
            <a:chExt cx="6196739" cy="377423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7A3A0143-341E-4E18-B777-C779B08C0118}"/>
                </a:ext>
              </a:extLst>
            </p:cNvPr>
            <p:cNvGrpSpPr/>
            <p:nvPr/>
          </p:nvGrpSpPr>
          <p:grpSpPr>
            <a:xfrm>
              <a:off x="508363" y="1287937"/>
              <a:ext cx="1758766" cy="1697834"/>
              <a:chOff x="828691" y="1598470"/>
              <a:chExt cx="1758766" cy="1697834"/>
            </a:xfrm>
          </p:grpSpPr>
          <p:sp>
            <p:nvSpPr>
              <p:cNvPr id="98" name="Circle: Hollow 97">
                <a:extLst>
                  <a:ext uri="{FF2B5EF4-FFF2-40B4-BE49-F238E27FC236}">
                    <a16:creationId xmlns:a16="http://schemas.microsoft.com/office/drawing/2014/main" xmlns="" id="{0A58ADD2-B9BF-4744-86EE-DA44CD07AFE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>
                <a:extLst>
                  <a:ext uri="{FF2B5EF4-FFF2-40B4-BE49-F238E27FC236}">
                    <a16:creationId xmlns:a16="http://schemas.microsoft.com/office/drawing/2014/main" xmlns="" id="{B7D8FE2F-21D6-48A3-83FA-80CC44F0E6C6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90FCA570-9F12-440C-87B2-23FA2ED5A1FA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950E24B7-1CED-44CF-BD3A-3AFFC23B210C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37E3F32E-539E-4B67-BA4F-F9C71A31F5BB}"/>
                </a:ext>
              </a:extLst>
            </p:cNvPr>
            <p:cNvGrpSpPr/>
            <p:nvPr/>
          </p:nvGrpSpPr>
          <p:grpSpPr>
            <a:xfrm>
              <a:off x="2736843" y="1287937"/>
              <a:ext cx="1758766" cy="1697834"/>
              <a:chOff x="828691" y="1598470"/>
              <a:chExt cx="1758766" cy="1697834"/>
            </a:xfrm>
          </p:grpSpPr>
          <p:sp>
            <p:nvSpPr>
              <p:cNvPr id="94" name="Circle: Hollow 93">
                <a:extLst>
                  <a:ext uri="{FF2B5EF4-FFF2-40B4-BE49-F238E27FC236}">
                    <a16:creationId xmlns:a16="http://schemas.microsoft.com/office/drawing/2014/main" xmlns="" id="{6681B5EB-518C-4A4D-82FE-00626995B07A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Block Arc 94">
                <a:extLst>
                  <a:ext uri="{FF2B5EF4-FFF2-40B4-BE49-F238E27FC236}">
                    <a16:creationId xmlns:a16="http://schemas.microsoft.com/office/drawing/2014/main" xmlns="" id="{854D563C-AA1C-437F-AA3D-CC3CFA189BCF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1CA3D037-403B-4DFC-A993-4356E5237F1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4FE2E057-E6F4-4315-A63F-015EA201A6A0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672DDB76-0C4E-4F27-8BB8-E1160E14BD20}"/>
                </a:ext>
              </a:extLst>
            </p:cNvPr>
            <p:cNvGrpSpPr/>
            <p:nvPr/>
          </p:nvGrpSpPr>
          <p:grpSpPr>
            <a:xfrm>
              <a:off x="4946336" y="1287937"/>
              <a:ext cx="1758766" cy="1697834"/>
              <a:chOff x="828691" y="1598470"/>
              <a:chExt cx="1758766" cy="1697834"/>
            </a:xfrm>
          </p:grpSpPr>
          <p:sp>
            <p:nvSpPr>
              <p:cNvPr id="90" name="Circle: Hollow 89">
                <a:extLst>
                  <a:ext uri="{FF2B5EF4-FFF2-40B4-BE49-F238E27FC236}">
                    <a16:creationId xmlns:a16="http://schemas.microsoft.com/office/drawing/2014/main" xmlns="" id="{1DB6B107-418A-431D-A559-895B37D07CF0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Block Arc 90">
                <a:extLst>
                  <a:ext uri="{FF2B5EF4-FFF2-40B4-BE49-F238E27FC236}">
                    <a16:creationId xmlns:a16="http://schemas.microsoft.com/office/drawing/2014/main" xmlns="" id="{1AA17414-594A-49EA-BC4E-CA4C5E5AF3F1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9503893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8E7D42DA-3B82-4BE4-A2A2-7265BE340E57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55%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83C3652C-6CA3-4058-A6F2-C6E5D596E004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01DCCC54-0079-4701-9225-749EF7C2DA1B}"/>
                </a:ext>
              </a:extLst>
            </p:cNvPr>
            <p:cNvGrpSpPr/>
            <p:nvPr/>
          </p:nvGrpSpPr>
          <p:grpSpPr>
            <a:xfrm>
              <a:off x="508363" y="3364339"/>
              <a:ext cx="1758766" cy="1697834"/>
              <a:chOff x="828691" y="1598470"/>
              <a:chExt cx="1758766" cy="1697834"/>
            </a:xfrm>
          </p:grpSpPr>
          <p:sp>
            <p:nvSpPr>
              <p:cNvPr id="86" name="Circle: Hollow 85">
                <a:extLst>
                  <a:ext uri="{FF2B5EF4-FFF2-40B4-BE49-F238E27FC236}">
                    <a16:creationId xmlns:a16="http://schemas.microsoft.com/office/drawing/2014/main" xmlns="" id="{945EF8F3-E6BA-446C-94B6-88BA4DE3286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Block Arc 86">
                <a:extLst>
                  <a:ext uri="{FF2B5EF4-FFF2-40B4-BE49-F238E27FC236}">
                    <a16:creationId xmlns:a16="http://schemas.microsoft.com/office/drawing/2014/main" xmlns="" id="{4927E71E-EBD6-4079-9C10-172BC26E13D5}"/>
                  </a:ext>
                </a:extLst>
              </p:cNvPr>
              <p:cNvSpPr/>
              <p:nvPr/>
            </p:nvSpPr>
            <p:spPr>
              <a:xfrm rot="900000">
                <a:off x="1016107" y="1598470"/>
                <a:ext cx="1343828" cy="1343828"/>
              </a:xfrm>
              <a:prstGeom prst="blockArc">
                <a:avLst>
                  <a:gd name="adj1" fmla="val 13906889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B6BE5874-E1A4-40E1-B568-FDEF55602A9F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85%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BDA79DFF-A10F-43A7-97B9-F689D25FCA09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E589611F-4F5D-4C89-9F63-2717CB9350C3}"/>
                </a:ext>
              </a:extLst>
            </p:cNvPr>
            <p:cNvGrpSpPr/>
            <p:nvPr/>
          </p:nvGrpSpPr>
          <p:grpSpPr>
            <a:xfrm>
              <a:off x="2736843" y="3364339"/>
              <a:ext cx="1758766" cy="1697834"/>
              <a:chOff x="828691" y="1598470"/>
              <a:chExt cx="1758766" cy="1697834"/>
            </a:xfrm>
          </p:grpSpPr>
          <p:sp>
            <p:nvSpPr>
              <p:cNvPr id="82" name="Circle: Hollow 81">
                <a:extLst>
                  <a:ext uri="{FF2B5EF4-FFF2-40B4-BE49-F238E27FC236}">
                    <a16:creationId xmlns:a16="http://schemas.microsoft.com/office/drawing/2014/main" xmlns="" id="{B5E8A07C-AD21-4C29-A117-2F858E5CB406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Block Arc 82">
                <a:extLst>
                  <a:ext uri="{FF2B5EF4-FFF2-40B4-BE49-F238E27FC236}">
                    <a16:creationId xmlns:a16="http://schemas.microsoft.com/office/drawing/2014/main" xmlns="" id="{D33CB7D3-8701-4356-9E8D-11AB387E5AA4}"/>
                  </a:ext>
                </a:extLst>
              </p:cNvPr>
              <p:cNvSpPr/>
              <p:nvPr/>
            </p:nvSpPr>
            <p:spPr>
              <a:xfrm rot="15300000">
                <a:off x="1016107" y="1598470"/>
                <a:ext cx="1343828" cy="1343828"/>
              </a:xfrm>
              <a:prstGeom prst="blockArc">
                <a:avLst>
                  <a:gd name="adj1" fmla="val 359062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87AE1342-5D67-4261-9C95-67A9B91DFF0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25%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D98C0D4B-3905-46CC-9EDF-3945F12F4CBE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6FFA6A9E-0D90-43A6-833E-134329797E53}"/>
                </a:ext>
              </a:extLst>
            </p:cNvPr>
            <p:cNvGrpSpPr/>
            <p:nvPr/>
          </p:nvGrpSpPr>
          <p:grpSpPr>
            <a:xfrm>
              <a:off x="4946336" y="3364339"/>
              <a:ext cx="1758766" cy="1697834"/>
              <a:chOff x="828691" y="1598470"/>
              <a:chExt cx="1758766" cy="1697834"/>
            </a:xfrm>
          </p:grpSpPr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xmlns="" id="{2D47D0C0-52E5-4CDF-9D17-A274D575CE2D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Block Arc 78">
                <a:extLst>
                  <a:ext uri="{FF2B5EF4-FFF2-40B4-BE49-F238E27FC236}">
                    <a16:creationId xmlns:a16="http://schemas.microsoft.com/office/drawing/2014/main" xmlns="" id="{A6B59662-6E4A-4703-BF42-E2A8055A6AE6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181616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E292CC4A-0C11-4418-931C-C433031F5DCE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EA437940-BDE6-42D1-B5D5-5A3C923CF73D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B3D1FED-5B0D-44C3-A92C-4BE10FC7AA2F}"/>
              </a:ext>
            </a:extLst>
          </p:cNvPr>
          <p:cNvGrpSpPr/>
          <p:nvPr/>
        </p:nvGrpSpPr>
        <p:grpSpPr>
          <a:xfrm>
            <a:off x="7343838" y="1384409"/>
            <a:ext cx="4614874" cy="4219153"/>
            <a:chOff x="4051032" y="1101644"/>
            <a:chExt cx="4614874" cy="4219153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EDE295E1-9343-4DEB-905A-04292A7D1D71}"/>
                </a:ext>
              </a:extLst>
            </p:cNvPr>
            <p:cNvSpPr/>
            <p:nvPr/>
          </p:nvSpPr>
          <p:spPr>
            <a:xfrm>
              <a:off x="4051032" y="1101644"/>
              <a:ext cx="2172300" cy="21648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58EF39AA-EE6E-47A6-945E-AD0CD1A9BEA9}"/>
                </a:ext>
              </a:extLst>
            </p:cNvPr>
            <p:cNvSpPr/>
            <p:nvPr/>
          </p:nvSpPr>
          <p:spPr>
            <a:xfrm flipV="1">
              <a:off x="4929058" y="3429000"/>
              <a:ext cx="1288566" cy="12841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8B8E6B81-6258-448E-8089-5752383D1455}"/>
                </a:ext>
              </a:extLst>
            </p:cNvPr>
            <p:cNvSpPr/>
            <p:nvPr/>
          </p:nvSpPr>
          <p:spPr>
            <a:xfrm flipH="1">
              <a:off x="6507691" y="1688271"/>
              <a:ext cx="1583652" cy="1578210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A91D1F86-E105-4F66-84E5-1E425177771A}"/>
                </a:ext>
              </a:extLst>
            </p:cNvPr>
            <p:cNvSpPr/>
            <p:nvPr/>
          </p:nvSpPr>
          <p:spPr>
            <a:xfrm flipH="1" flipV="1">
              <a:off x="6520967" y="3497313"/>
              <a:ext cx="1829770" cy="1823484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7EC852E6-9220-4B92-A456-385FE629DF34}"/>
                </a:ext>
              </a:extLst>
            </p:cNvPr>
            <p:cNvSpPr txBox="1"/>
            <p:nvPr/>
          </p:nvSpPr>
          <p:spPr>
            <a:xfrm>
              <a:off x="4185096" y="1114344"/>
              <a:ext cx="20112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DAGGERSQUARE" pitchFamily="50" charset="0"/>
                </a:rPr>
                <a:t>55%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FCC97A05-09F3-40E5-8152-7AB375FE91B7}"/>
                </a:ext>
              </a:extLst>
            </p:cNvPr>
            <p:cNvSpPr txBox="1"/>
            <p:nvPr/>
          </p:nvSpPr>
          <p:spPr>
            <a:xfrm>
              <a:off x="6443052" y="1719048"/>
              <a:ext cx="18252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D203F791-9AEA-4259-B436-1D588B1C74E3}"/>
                </a:ext>
              </a:extLst>
            </p:cNvPr>
            <p:cNvSpPr txBox="1"/>
            <p:nvPr/>
          </p:nvSpPr>
          <p:spPr>
            <a:xfrm>
              <a:off x="4695719" y="4038608"/>
              <a:ext cx="1825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CA6888EC-8C3D-4418-B919-8C1CD0A7F3C0}"/>
                </a:ext>
              </a:extLst>
            </p:cNvPr>
            <p:cNvSpPr txBox="1"/>
            <p:nvPr/>
          </p:nvSpPr>
          <p:spPr>
            <a:xfrm>
              <a:off x="6708714" y="4498459"/>
              <a:ext cx="195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4AF9B"/>
                  </a:solidFill>
                  <a:latin typeface="DAGGERSQUARE" pitchFamily="50" charset="0"/>
                </a:rPr>
                <a:t>WRITE SOME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F9F0E53-7FBD-417E-B28A-FF3D31B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68DA095-5AA6-45CB-914D-549D391484B4}"/>
              </a:ext>
            </a:extLst>
          </p:cNvPr>
          <p:cNvGrpSpPr/>
          <p:nvPr/>
        </p:nvGrpSpPr>
        <p:grpSpPr>
          <a:xfrm>
            <a:off x="0" y="0"/>
            <a:ext cx="10702056" cy="6858000"/>
            <a:chOff x="10277463" y="126288"/>
            <a:chExt cx="10702056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56761E50-ACF4-4AEB-91B2-4D1260FF3876}"/>
                </a:ext>
              </a:extLst>
            </p:cNvPr>
            <p:cNvGrpSpPr/>
            <p:nvPr/>
          </p:nvGrpSpPr>
          <p:grpSpPr>
            <a:xfrm>
              <a:off x="10277463" y="126288"/>
              <a:ext cx="10702056" cy="6858000"/>
              <a:chOff x="-4086943" y="126288"/>
              <a:chExt cx="10702056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01A82F37-F384-44AF-8D4D-8E5AB51F36CD}"/>
                  </a:ext>
                </a:extLst>
              </p:cNvPr>
              <p:cNvSpPr/>
              <p:nvPr/>
            </p:nvSpPr>
            <p:spPr>
              <a:xfrm>
                <a:off x="-4086943" y="126288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</p:grpSpPr>
            <p:sp>
              <p:nvSpPr>
                <p:cNvPr id="22" name="Rectangle: Top Corners Rounded 1">
                  <a:extLst>
                    <a:ext uri="{FF2B5EF4-FFF2-40B4-BE49-F238E27FC236}">
                      <a16:creationId xmlns:a16="http://schemas.microsoft.com/office/drawing/2014/main" xmlns="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5D5122A-C246-4D14-A319-B2F43FE3C943}"/>
                </a:ext>
              </a:extLst>
            </p:cNvPr>
            <p:cNvGrpSpPr/>
            <p:nvPr/>
          </p:nvGrpSpPr>
          <p:grpSpPr>
            <a:xfrm>
              <a:off x="13331107" y="1546921"/>
              <a:ext cx="5522015" cy="3943153"/>
              <a:chOff x="4605339" y="1546921"/>
              <a:chExt cx="5522015" cy="394315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4886806" y="2972050"/>
                <a:ext cx="20987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  <a:latin typeface="DAGGERSQUARE" pitchFamily="50" charset="0"/>
                  </a:rPr>
                  <a:t>PMS MASTER</a:t>
                </a:r>
                <a:endParaRPr lang="en-US" sz="3600" dirty="0">
                  <a:solidFill>
                    <a:srgbClr val="C00000"/>
                  </a:solidFill>
                  <a:latin typeface="DAGGERSQUARE" pitchFamily="50" charset="0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4605339" y="1546921"/>
                <a:ext cx="5522015" cy="3943153"/>
                <a:chOff x="4605339" y="1546921"/>
                <a:chExt cx="5522015" cy="3943153"/>
              </a:xfrm>
            </p:grpSpPr>
            <p:sp>
              <p:nvSpPr>
                <p:cNvPr id="7" name="Circle: Hollow 45">
                  <a:extLst>
                    <a:ext uri="{FF2B5EF4-FFF2-40B4-BE49-F238E27FC236}">
                      <a16:creationId xmlns:a16="http://schemas.microsoft.com/office/drawing/2014/main" xmlns="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4611903" y="2387323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xmlns="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4605339" y="1546921"/>
                  <a:ext cx="5522015" cy="3943153"/>
                  <a:chOff x="4605339" y="1546921"/>
                  <a:chExt cx="5522015" cy="3943153"/>
                </a:xfrm>
              </p:grpSpPr>
              <p:sp>
                <p:nvSpPr>
                  <p:cNvPr id="9" name="Block Arc 8">
                    <a:extLst>
                      <a:ext uri="{FF2B5EF4-FFF2-40B4-BE49-F238E27FC236}">
                        <a16:creationId xmlns:a16="http://schemas.microsoft.com/office/drawing/2014/main" xmlns="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4611903" y="2387323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Block Arc 9">
                    <a:extLst>
                      <a:ext uri="{FF2B5EF4-FFF2-40B4-BE49-F238E27FC236}">
                        <a16:creationId xmlns:a16="http://schemas.microsoft.com/office/drawing/2014/main" xmlns="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4605339" y="2387323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Block Arc 10">
                    <a:extLst>
                      <a:ext uri="{FF2B5EF4-FFF2-40B4-BE49-F238E27FC236}">
                        <a16:creationId xmlns:a16="http://schemas.microsoft.com/office/drawing/2014/main" xmlns="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4605339" y="2387323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xmlns="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74303" y="1603111"/>
                    <a:ext cx="2604864" cy="462587"/>
                    <a:chOff x="7463738" y="1603111"/>
                    <a:chExt cx="2604864" cy="462587"/>
                  </a:xfrm>
                </p:grpSpPr>
                <p:sp>
                  <p:nvSpPr>
                    <p:cNvPr id="18" name="Rectangle: Rounded Corners 49">
                      <a:extLst>
                        <a:ext uri="{FF2B5EF4-FFF2-40B4-BE49-F238E27FC236}">
                          <a16:creationId xmlns:a16="http://schemas.microsoft.com/office/drawing/2014/main" xmlns="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6091" y="1630850"/>
                      <a:ext cx="2592511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xmlns="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3738" y="1603111"/>
                      <a:ext cx="255245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INTRODUCTION</a:t>
                      </a:r>
                      <a:endParaRPr lang="en-US" sz="2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xmlns="" id="{E1214972-58A1-4EBD-8D15-490E9C80EA04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237" y="154692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xmlns="" id="{58DDC6C3-E2AC-41D0-B309-C768DE73B1BF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369" y="5151520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xmlns="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5891493" y="1838787"/>
                    <a:ext cx="1482810" cy="551336"/>
                    <a:chOff x="5891493" y="1838787"/>
                    <a:chExt cx="1482810" cy="551336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xmlns="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894668" y="1838787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xmlns="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891493" y="1838787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66" y="3007812"/>
            <a:ext cx="2452201" cy="9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BD0F8CB-278A-496F-BBAC-6FC9B9EC1783}"/>
              </a:ext>
            </a:extLst>
          </p:cNvPr>
          <p:cNvGrpSpPr/>
          <p:nvPr/>
        </p:nvGrpSpPr>
        <p:grpSpPr>
          <a:xfrm>
            <a:off x="0" y="0"/>
            <a:ext cx="10705977" cy="6858000"/>
            <a:chOff x="23936" y="-3364"/>
            <a:chExt cx="1070597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D9F87DD0-B660-4FD3-9876-F10CFF006B32}"/>
                </a:ext>
              </a:extLst>
            </p:cNvPr>
            <p:cNvGrpSpPr/>
            <p:nvPr/>
          </p:nvGrpSpPr>
          <p:grpSpPr>
            <a:xfrm>
              <a:off x="23936" y="-3364"/>
              <a:ext cx="10705977" cy="6858000"/>
              <a:chOff x="-5195764" y="-3364"/>
              <a:chExt cx="1070597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275D813-8D64-4748-8D21-48563217B55D}"/>
                  </a:ext>
                </a:extLst>
              </p:cNvPr>
              <p:cNvSpPr/>
              <p:nvPr/>
            </p:nvSpPr>
            <p:spPr>
              <a:xfrm>
                <a:off x="-5195764" y="-3364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1" name="Rectangle: Top Corners Rounded 12">
                  <a:extLst>
                    <a:ext uri="{FF2B5EF4-FFF2-40B4-BE49-F238E27FC236}">
                      <a16:creationId xmlns:a16="http://schemas.microsoft.com/office/drawing/2014/main" xmlns="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774B79D3-2A17-4D81-A029-C45B90DB89C4}"/>
                </a:ext>
              </a:extLst>
            </p:cNvPr>
            <p:cNvGrpSpPr/>
            <p:nvPr/>
          </p:nvGrpSpPr>
          <p:grpSpPr>
            <a:xfrm>
              <a:off x="118316" y="117217"/>
              <a:ext cx="6434983" cy="2164836"/>
              <a:chOff x="-18998" y="117217"/>
              <a:chExt cx="6434983" cy="2164836"/>
            </a:xfrm>
          </p:grpSpPr>
          <p:sp>
            <p:nvSpPr>
              <p:cNvPr id="5" name="Freeform: Shape 33">
                <a:extLst>
                  <a:ext uri="{FF2B5EF4-FFF2-40B4-BE49-F238E27FC236}">
                    <a16:creationId xmlns:a16="http://schemas.microsoft.com/office/drawing/2014/main" xmlns="" id="{C43B5457-F591-49E3-B0D8-BB4174F6F4C5}"/>
                  </a:ext>
                </a:extLst>
              </p:cNvPr>
              <p:cNvSpPr/>
              <p:nvPr/>
            </p:nvSpPr>
            <p:spPr>
              <a:xfrm>
                <a:off x="-18998" y="117217"/>
                <a:ext cx="3731765" cy="21648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36">
                <a:extLst>
                  <a:ext uri="{FF2B5EF4-FFF2-40B4-BE49-F238E27FC236}">
                    <a16:creationId xmlns:a16="http://schemas.microsoft.com/office/drawing/2014/main" xmlns="" id="{7F34204B-8D86-46FF-B35E-96293F071268}"/>
                  </a:ext>
                </a:extLst>
              </p:cNvPr>
              <p:cNvSpPr/>
              <p:nvPr/>
            </p:nvSpPr>
            <p:spPr>
              <a:xfrm flipH="1" flipV="1">
                <a:off x="3807147" y="326508"/>
                <a:ext cx="2608838" cy="1551029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169761" y="326508"/>
                <a:ext cx="33366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CHAPTER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2: </a:t>
                </a:r>
                <a:r>
                  <a:rPr lang="en-US" sz="2000" dirty="0">
                    <a:solidFill>
                      <a:schemeClr val="bg1"/>
                    </a:solidFill>
                  </a:rPr>
                  <a:t>ANALYSIS &amp; REQUIREMENT SPECIFICATION</a:t>
                </a:r>
                <a:endParaRPr lang="en-US" sz="20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CF0F378-15FC-4714-8428-1B63BC00294F}"/>
                  </a:ext>
                </a:extLst>
              </p:cNvPr>
              <p:cNvSpPr txBox="1"/>
              <p:nvPr/>
            </p:nvSpPr>
            <p:spPr>
              <a:xfrm>
                <a:off x="4022386" y="1246887"/>
                <a:ext cx="2242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Use-case Diagram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latin typeface="DAGGERSQUARE" pitchFamily="50" charset="0"/>
                </a:endParaRPr>
              </a:p>
            </p:txBody>
          </p:sp>
        </p:grpSp>
      </p:grpSp>
      <p:pic>
        <p:nvPicPr>
          <p:cNvPr id="13" name="Picture 12" descr="usecas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96" y="2405998"/>
            <a:ext cx="6928657" cy="4227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75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pic>
        <p:nvPicPr>
          <p:cNvPr id="35" name="Picture 3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2" t="23661" r="11058" b="11630"/>
          <a:stretch/>
        </p:blipFill>
        <p:spPr bwMode="auto">
          <a:xfrm>
            <a:off x="2417308" y="2270624"/>
            <a:ext cx="5267325" cy="3396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BD53443-AD4F-47E2-BA83-24CD98E20093}"/>
              </a:ext>
            </a:extLst>
          </p:cNvPr>
          <p:cNvSpPr/>
          <p:nvPr/>
        </p:nvSpPr>
        <p:spPr>
          <a:xfrm>
            <a:off x="4158466" y="1543238"/>
            <a:ext cx="1785007" cy="5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Diagram</a:t>
            </a:r>
          </a:p>
        </p:txBody>
      </p:sp>
    </p:spTree>
    <p:extLst>
      <p:ext uri="{BB962C8B-B14F-4D97-AF65-F5344CB8AC3E}">
        <p14:creationId xmlns:p14="http://schemas.microsoft.com/office/powerpoint/2010/main" val="19138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BD53443-AD4F-47E2-BA83-24CD98E20093}"/>
              </a:ext>
            </a:extLst>
          </p:cNvPr>
          <p:cNvSpPr/>
          <p:nvPr/>
        </p:nvSpPr>
        <p:spPr>
          <a:xfrm>
            <a:off x="4158466" y="1543238"/>
            <a:ext cx="1785007" cy="5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Project Diagram</a:t>
            </a:r>
          </a:p>
        </p:txBody>
      </p:sp>
      <p:pic>
        <p:nvPicPr>
          <p:cNvPr id="19" name="Picture 18"/>
          <p:cNvPicPr/>
          <p:nvPr/>
        </p:nvPicPr>
        <p:blipFill rotWithShape="1">
          <a:blip r:embed="rId2"/>
          <a:srcRect l="47756" t="26796" r="22757" b="14196"/>
          <a:stretch/>
        </p:blipFill>
        <p:spPr bwMode="auto">
          <a:xfrm>
            <a:off x="3297324" y="2465059"/>
            <a:ext cx="3545514" cy="3682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11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BD53443-AD4F-47E2-BA83-24CD98E20093}"/>
              </a:ext>
            </a:extLst>
          </p:cNvPr>
          <p:cNvSpPr/>
          <p:nvPr/>
        </p:nvSpPr>
        <p:spPr>
          <a:xfrm>
            <a:off x="2490440" y="1543238"/>
            <a:ext cx="5276936" cy="5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a team, adding member activity diagram</a:t>
            </a:r>
          </a:p>
        </p:txBody>
      </p:sp>
      <p:pic>
        <p:nvPicPr>
          <p:cNvPr id="19" name="Picture 18"/>
          <p:cNvPicPr/>
          <p:nvPr/>
        </p:nvPicPr>
        <p:blipFill rotWithShape="1">
          <a:blip r:embed="rId2"/>
          <a:srcRect l="37500" t="21950" r="22917" b="7354"/>
          <a:stretch/>
        </p:blipFill>
        <p:spPr bwMode="auto">
          <a:xfrm>
            <a:off x="2750681" y="2311121"/>
            <a:ext cx="4600575" cy="41612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5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BD53443-AD4F-47E2-BA83-24CD98E20093}"/>
              </a:ext>
            </a:extLst>
          </p:cNvPr>
          <p:cNvSpPr/>
          <p:nvPr/>
        </p:nvSpPr>
        <p:spPr>
          <a:xfrm>
            <a:off x="3950548" y="1543238"/>
            <a:ext cx="2202141" cy="5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epics diagram</a:t>
            </a:r>
          </a:p>
        </p:txBody>
      </p:sp>
      <p:pic>
        <p:nvPicPr>
          <p:cNvPr id="19" name="Picture 18"/>
          <p:cNvPicPr/>
          <p:nvPr/>
        </p:nvPicPr>
        <p:blipFill rotWithShape="1">
          <a:blip r:embed="rId2"/>
          <a:srcRect l="49840" t="28791" r="20032" b="12771"/>
          <a:stretch/>
        </p:blipFill>
        <p:spPr bwMode="auto">
          <a:xfrm>
            <a:off x="2887970" y="2448032"/>
            <a:ext cx="4486275" cy="4104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8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BD53443-AD4F-47E2-BA83-24CD98E20093}"/>
              </a:ext>
            </a:extLst>
          </p:cNvPr>
          <p:cNvSpPr/>
          <p:nvPr/>
        </p:nvSpPr>
        <p:spPr>
          <a:xfrm>
            <a:off x="3984741" y="1543238"/>
            <a:ext cx="2131802" cy="5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Task Diagram</a:t>
            </a: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80" y="2360406"/>
            <a:ext cx="4405630" cy="4280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8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0" y="0"/>
            <a:ext cx="10713837" cy="6858000"/>
            <a:chOff x="-1185911" y="46275"/>
            <a:chExt cx="107138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185911" y="46275"/>
              <a:ext cx="10713837" cy="6858000"/>
              <a:chOff x="-6308524" y="46275"/>
              <a:chExt cx="10713837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08524" y="46275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33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86A4B54-1CEA-4CAA-A3EC-0EA505AB2A25}"/>
                </a:ext>
              </a:extLst>
            </p:cNvPr>
            <p:cNvGrpSpPr/>
            <p:nvPr/>
          </p:nvGrpSpPr>
          <p:grpSpPr>
            <a:xfrm>
              <a:off x="-1108144" y="164367"/>
              <a:ext cx="7296478" cy="5195159"/>
              <a:chOff x="-1108144" y="164367"/>
              <a:chExt cx="7296478" cy="51951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9C166DE-FA83-4E61-8CB6-5C57D6D5FCC9}"/>
                  </a:ext>
                </a:extLst>
              </p:cNvPr>
              <p:cNvSpPr/>
              <p:nvPr/>
            </p:nvSpPr>
            <p:spPr>
              <a:xfrm>
                <a:off x="-1108144" y="164367"/>
                <a:ext cx="4479445" cy="51590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CHAPTER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3: </a:t>
                </a:r>
                <a:r>
                  <a:rPr lang="en-US" dirty="0">
                    <a:solidFill>
                      <a:schemeClr val="bg1"/>
                    </a:solidFill>
                  </a:rPr>
                  <a:t>RESULT OF TRAINNING COURSE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D53443-AD4F-47E2-BA83-24CD98E20093}"/>
                  </a:ext>
                </a:extLst>
              </p:cNvPr>
              <p:cNvSpPr/>
              <p:nvPr/>
            </p:nvSpPr>
            <p:spPr>
              <a:xfrm>
                <a:off x="-929252" y="1289724"/>
                <a:ext cx="1785007" cy="599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Activity Diagram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-274508" y="717818"/>
                <a:ext cx="388370" cy="388370"/>
                <a:chOff x="-274508" y="665692"/>
                <a:chExt cx="388370" cy="388370"/>
              </a:xfrm>
            </p:grpSpPr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xmlns="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-274508" y="665692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-180090" y="748484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BD53443-AD4F-47E2-BA83-24CD98E20093}"/>
              </a:ext>
            </a:extLst>
          </p:cNvPr>
          <p:cNvSpPr/>
          <p:nvPr/>
        </p:nvSpPr>
        <p:spPr>
          <a:xfrm>
            <a:off x="3934826" y="1536906"/>
            <a:ext cx="2232286" cy="599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Report Diagram</a:t>
            </a: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089" y="2488928"/>
            <a:ext cx="4429760" cy="3776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8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277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vincent vu</cp:lastModifiedBy>
  <cp:revision>61</cp:revision>
  <dcterms:created xsi:type="dcterms:W3CDTF">2017-11-09T17:58:25Z</dcterms:created>
  <dcterms:modified xsi:type="dcterms:W3CDTF">2020-05-25T05:17:51Z</dcterms:modified>
</cp:coreProperties>
</file>