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30"/>
  </p:notesMasterIdLst>
  <p:sldIdLst>
    <p:sldId id="344" r:id="rId4"/>
    <p:sldId id="343" r:id="rId5"/>
    <p:sldId id="342" r:id="rId6"/>
    <p:sldId id="310" r:id="rId7"/>
    <p:sldId id="363" r:id="rId8"/>
    <p:sldId id="259" r:id="rId9"/>
    <p:sldId id="260" r:id="rId10"/>
    <p:sldId id="364" r:id="rId11"/>
    <p:sldId id="365" r:id="rId12"/>
    <p:sldId id="366" r:id="rId13"/>
    <p:sldId id="339" r:id="rId14"/>
    <p:sldId id="368" r:id="rId15"/>
    <p:sldId id="369" r:id="rId16"/>
    <p:sldId id="319" r:id="rId17"/>
    <p:sldId id="331" r:id="rId18"/>
    <p:sldId id="370" r:id="rId19"/>
    <p:sldId id="373" r:id="rId20"/>
    <p:sldId id="374" r:id="rId21"/>
    <p:sldId id="375" r:id="rId22"/>
    <p:sldId id="376" r:id="rId23"/>
    <p:sldId id="377" r:id="rId24"/>
    <p:sldId id="315" r:id="rId25"/>
    <p:sldId id="317" r:id="rId26"/>
    <p:sldId id="378" r:id="rId27"/>
    <p:sldId id="332" r:id="rId28"/>
    <p:sldId id="34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57" autoAdjust="0"/>
    <p:restoredTop sz="96196" autoAdjust="0"/>
  </p:normalViewPr>
  <p:slideViewPr>
    <p:cSldViewPr snapToGrid="0" showGuides="1">
      <p:cViewPr varScale="1">
        <p:scale>
          <a:sx n="88" d="100"/>
          <a:sy n="88" d="100"/>
        </p:scale>
        <p:origin x="677" y="77"/>
      </p:cViewPr>
      <p:guideLst>
        <p:guide orient="horz" pos="22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4096705556699159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73B6-4218-8678-E5E364A94430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73B6-4218-8678-E5E364A94430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3B6-4218-8678-E5E364A944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486444342411732E-2"/>
          <c:y val="3.4271544695395145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DC9F-4E04-9F4D-497D8E4A03D9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DC9F-4E04-9F4D-497D8E4A03D9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C9F-4E04-9F4D-497D8E4A03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4099551400202437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E09D-4401-B53A-34FDE6836A07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E09D-4401-B53A-34FDE6836A07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9D-4401-B53A-34FDE6836A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3.614410972054765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7621-4CA4-9E2D-D1A4FB11A25F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7621-4CA4-9E2D-D1A4FB11A25F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21-4CA4-9E2D-D1A4FB11A2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955D87-4EAA-40B7-820A-8B542BBC0591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4C4831CC-ECEC-4FBF-8A4B-99AB469EB986}">
      <dgm:prSet/>
      <dgm:spPr>
        <a:xfrm>
          <a:off x="0" y="0"/>
          <a:ext cx="7924799" cy="779177"/>
        </a:xfrm>
        <a:prstGeom prst="roundRect">
          <a:avLst>
            <a:gd name="adj" fmla="val 10000"/>
          </a:avLst>
        </a:prstGeom>
        <a:solidFill>
          <a:srgbClr val="54BCDF">
            <a:hueOff val="0"/>
            <a:satOff val="0"/>
            <a:lumOff val="0"/>
            <a:alphaOff val="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fr-FR">
              <a:solidFill>
                <a:sysClr val="window" lastClr="FFFFFF"/>
              </a:solidFill>
              <a:latin typeface="Tw Cen MT" panose="020B0602020104020603"/>
              <a:ea typeface="+mn-ea"/>
              <a:cs typeface="+mn-cs"/>
            </a:rPr>
            <a:t>«  </a:t>
          </a:r>
          <a:r>
            <a:rPr lang="fr-FR" err="1">
              <a:solidFill>
                <a:sysClr val="window" lastClr="FFFFFF"/>
              </a:solidFill>
              <a:latin typeface="Tw Cen MT" panose="020B0602020104020603"/>
              <a:ea typeface="+mn-ea"/>
              <a:cs typeface="+mn-cs"/>
            </a:rPr>
            <a:t>LargestPropertyUseTypeGFA</a:t>
          </a:r>
          <a:r>
            <a:rPr lang="fr-FR">
              <a:solidFill>
                <a:sysClr val="window" lastClr="FFFFFF"/>
              </a:solidFill>
              <a:latin typeface="Tw Cen MT" panose="020B0602020104020603"/>
              <a:ea typeface="+mn-ea"/>
              <a:cs typeface="+mn-cs"/>
            </a:rPr>
            <a:t>  » inférieur ou égal à 0</a:t>
          </a:r>
        </a:p>
      </dgm:t>
    </dgm:pt>
    <dgm:pt modelId="{C002B36B-9390-4B41-92A7-4D8BB96EB333}" type="parTrans" cxnId="{D584E27F-BD94-4A6A-82C5-D0A4EB54CCDA}">
      <dgm:prSet/>
      <dgm:spPr/>
      <dgm:t>
        <a:bodyPr/>
        <a:lstStyle/>
        <a:p>
          <a:endParaRPr lang="fr-FR"/>
        </a:p>
      </dgm:t>
    </dgm:pt>
    <dgm:pt modelId="{BC4B837C-265B-4B38-BC5D-0A0394164898}" type="sibTrans" cxnId="{D584E27F-BD94-4A6A-82C5-D0A4EB54CCDA}">
      <dgm:prSet/>
      <dgm:spPr>
        <a:xfrm>
          <a:off x="7418334" y="596778"/>
          <a:ext cx="506465" cy="506465"/>
        </a:xfrm>
        <a:prstGeom prst="downArrow">
          <a:avLst>
            <a:gd name="adj1" fmla="val 55000"/>
            <a:gd name="adj2" fmla="val 45000"/>
          </a:avLst>
        </a:prstGeom>
        <a:solidFill>
          <a:srgbClr val="54BCDF">
            <a:tint val="40000"/>
            <a:alpha val="90000"/>
            <a:hueOff val="0"/>
            <a:satOff val="0"/>
            <a:lumOff val="0"/>
            <a:alphaOff val="0"/>
          </a:srgbClr>
        </a:solidFill>
        <a:ln w="15875" cap="flat" cmpd="sng" algn="ctr">
          <a:solidFill>
            <a:srgbClr val="54BCDF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fr-FR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w Cen MT" panose="020B0602020104020603"/>
            <a:ea typeface="+mn-ea"/>
            <a:cs typeface="+mn-cs"/>
          </a:endParaRPr>
        </a:p>
      </dgm:t>
    </dgm:pt>
    <dgm:pt modelId="{D240DFC0-24B0-4841-923F-C0925C08025A}">
      <dgm:prSet custT="1"/>
      <dgm:spPr>
        <a:xfrm>
          <a:off x="663701" y="920845"/>
          <a:ext cx="7924799" cy="779177"/>
        </a:xfrm>
        <a:prstGeom prst="roundRect">
          <a:avLst>
            <a:gd name="adj" fmla="val 10000"/>
          </a:avLst>
        </a:prstGeom>
        <a:solidFill>
          <a:srgbClr val="A262D0">
            <a:hueOff val="0"/>
            <a:satOff val="0"/>
            <a:lumOff val="0"/>
            <a:alphaOff val="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fr-FR" sz="2100">
              <a:solidFill>
                <a:sysClr val="window" lastClr="FFFFFF"/>
              </a:solidFill>
              <a:latin typeface="Tw Cen MT" panose="020B0602020104020603"/>
              <a:ea typeface="+mn-ea"/>
              <a:cs typeface="+mn-cs"/>
            </a:rPr>
            <a:t>« </a:t>
          </a:r>
          <a:r>
            <a:rPr lang="fr-FR" sz="2100" err="1">
              <a:solidFill>
                <a:sysClr val="window" lastClr="FFFFFF"/>
              </a:solidFill>
              <a:latin typeface="Tw Cen MT" panose="020B0602020104020603"/>
              <a:ea typeface="+mn-ea"/>
              <a:cs typeface="+mn-cs"/>
            </a:rPr>
            <a:t>NumberOfFloors</a:t>
          </a:r>
          <a:r>
            <a:rPr lang="fr-FR" sz="2100">
              <a:solidFill>
                <a:sysClr val="window" lastClr="FFFFFF"/>
              </a:solidFill>
              <a:latin typeface="Tw Cen MT" panose="020B0602020104020603"/>
              <a:ea typeface="+mn-ea"/>
              <a:cs typeface="+mn-cs"/>
            </a:rPr>
            <a:t> » supérieur à 76</a:t>
          </a:r>
          <a:endParaRPr lang="fr-FR" sz="1600">
            <a:solidFill>
              <a:sysClr val="window" lastClr="FFFFFF"/>
            </a:solidFill>
            <a:latin typeface="Tw Cen MT" panose="020B0602020104020603"/>
            <a:ea typeface="+mn-ea"/>
            <a:cs typeface="+mn-cs"/>
          </a:endParaRPr>
        </a:p>
      </dgm:t>
    </dgm:pt>
    <dgm:pt modelId="{A9D34D4B-7010-478F-BF1D-C8F6162B7376}" type="parTrans" cxnId="{0310B867-8C81-49D9-872C-51BC4EF8F2E9}">
      <dgm:prSet/>
      <dgm:spPr/>
      <dgm:t>
        <a:bodyPr/>
        <a:lstStyle/>
        <a:p>
          <a:endParaRPr lang="fr-FR"/>
        </a:p>
      </dgm:t>
    </dgm:pt>
    <dgm:pt modelId="{99CD88C1-DCC4-4FDA-BF11-2D280EC716DB}" type="sibTrans" cxnId="{0310B867-8C81-49D9-872C-51BC4EF8F2E9}">
      <dgm:prSet/>
      <dgm:spPr>
        <a:xfrm>
          <a:off x="8082036" y="1517624"/>
          <a:ext cx="506465" cy="506465"/>
        </a:xfrm>
        <a:prstGeom prst="downArrow">
          <a:avLst>
            <a:gd name="adj1" fmla="val 55000"/>
            <a:gd name="adj2" fmla="val 45000"/>
          </a:avLst>
        </a:prstGeom>
        <a:solidFill>
          <a:srgbClr val="A262D0">
            <a:tint val="40000"/>
            <a:alpha val="90000"/>
            <a:hueOff val="0"/>
            <a:satOff val="0"/>
            <a:lumOff val="0"/>
            <a:alphaOff val="0"/>
          </a:srgbClr>
        </a:solidFill>
        <a:ln w="15875" cap="flat" cmpd="sng" algn="ctr">
          <a:solidFill>
            <a:srgbClr val="A262D0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fr-FR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w Cen MT" panose="020B0602020104020603"/>
            <a:ea typeface="+mn-ea"/>
            <a:cs typeface="+mn-cs"/>
          </a:endParaRPr>
        </a:p>
      </dgm:t>
    </dgm:pt>
    <dgm:pt modelId="{6AF8C972-6C26-4440-BC31-5B1E01AB0940}">
      <dgm:prSet custT="1"/>
      <dgm:spPr>
        <a:xfrm>
          <a:off x="1317497" y="1841691"/>
          <a:ext cx="7924799" cy="779177"/>
        </a:xfrm>
        <a:prstGeom prst="roundRect">
          <a:avLst>
            <a:gd name="adj" fmla="val 10000"/>
          </a:avLst>
        </a:prstGeom>
        <a:solidFill>
          <a:srgbClr val="D7537B">
            <a:hueOff val="0"/>
            <a:satOff val="0"/>
            <a:lumOff val="0"/>
            <a:alphaOff val="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fr-FR" sz="1800">
              <a:solidFill>
                <a:sysClr val="window" lastClr="FFFFFF"/>
              </a:solidFill>
              <a:latin typeface="Tw Cen MT" panose="020B0602020104020603"/>
              <a:ea typeface="+mn-ea"/>
              <a:cs typeface="+mn-cs"/>
            </a:rPr>
            <a:t>« </a:t>
          </a:r>
          <a:r>
            <a:rPr lang="fr-FR" sz="1800" err="1">
              <a:solidFill>
                <a:sysClr val="window" lastClr="FFFFFF"/>
              </a:solidFill>
              <a:latin typeface="Tw Cen MT" panose="020B0602020104020603"/>
              <a:ea typeface="+mn-ea"/>
              <a:cs typeface="+mn-cs"/>
            </a:rPr>
            <a:t>LargestPropertyUseTypeGFA</a:t>
          </a:r>
          <a:r>
            <a:rPr lang="fr-FR" sz="1800">
              <a:solidFill>
                <a:sysClr val="window" lastClr="FFFFFF"/>
              </a:solidFill>
              <a:latin typeface="Tw Cen MT" panose="020B0602020104020603"/>
              <a:ea typeface="+mn-ea"/>
              <a:cs typeface="+mn-cs"/>
            </a:rPr>
            <a:t> » supérieur à « </a:t>
          </a:r>
          <a:r>
            <a:rPr lang="fr-FR" sz="1800" err="1">
              <a:solidFill>
                <a:sysClr val="window" lastClr="FFFFFF"/>
              </a:solidFill>
              <a:latin typeface="Tw Cen MT" panose="020B0602020104020603"/>
              <a:ea typeface="+mn-ea"/>
              <a:cs typeface="+mn-cs"/>
            </a:rPr>
            <a:t>PropertyGFATotal</a:t>
          </a:r>
          <a:r>
            <a:rPr lang="fr-FR" sz="1800">
              <a:solidFill>
                <a:sysClr val="window" lastClr="FFFFFF"/>
              </a:solidFill>
              <a:latin typeface="Tw Cen MT" panose="020B0602020104020603"/>
              <a:ea typeface="+mn-ea"/>
              <a:cs typeface="+mn-cs"/>
            </a:rPr>
            <a:t> »</a:t>
          </a:r>
        </a:p>
      </dgm:t>
    </dgm:pt>
    <dgm:pt modelId="{4F7CBFB9-DC93-4E4E-B2D7-917DAE010C87}" type="parTrans" cxnId="{CE421A86-21CC-4140-88CD-228903167C48}">
      <dgm:prSet/>
      <dgm:spPr/>
      <dgm:t>
        <a:bodyPr/>
        <a:lstStyle/>
        <a:p>
          <a:endParaRPr lang="fr-FR"/>
        </a:p>
      </dgm:t>
    </dgm:pt>
    <dgm:pt modelId="{BD63077F-65CC-4D7E-AB9B-943E7DE115E4}" type="sibTrans" cxnId="{CE421A86-21CC-4140-88CD-228903167C48}">
      <dgm:prSet/>
      <dgm:spPr>
        <a:xfrm>
          <a:off x="8735831" y="2438470"/>
          <a:ext cx="506465" cy="506465"/>
        </a:xfrm>
        <a:prstGeom prst="downArrow">
          <a:avLst>
            <a:gd name="adj1" fmla="val 55000"/>
            <a:gd name="adj2" fmla="val 45000"/>
          </a:avLst>
        </a:prstGeom>
        <a:solidFill>
          <a:srgbClr val="D7537B">
            <a:tint val="40000"/>
            <a:alpha val="90000"/>
            <a:hueOff val="0"/>
            <a:satOff val="0"/>
            <a:lumOff val="0"/>
            <a:alphaOff val="0"/>
          </a:srgbClr>
        </a:solidFill>
        <a:ln w="15875" cap="flat" cmpd="sng" algn="ctr">
          <a:solidFill>
            <a:srgbClr val="D7537B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fr-FR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w Cen MT" panose="020B0602020104020603"/>
            <a:ea typeface="+mn-ea"/>
            <a:cs typeface="+mn-cs"/>
          </a:endParaRPr>
        </a:p>
      </dgm:t>
    </dgm:pt>
    <dgm:pt modelId="{FFAE9391-9F52-47A9-B386-43D1EA6AF6AD}">
      <dgm:prSet/>
      <dgm:spPr>
        <a:xfrm>
          <a:off x="1981199" y="2762536"/>
          <a:ext cx="7924799" cy="779177"/>
        </a:xfrm>
        <a:prstGeom prst="roundRect">
          <a:avLst>
            <a:gd name="adj" fmla="val 10000"/>
          </a:avLst>
        </a:prstGeom>
        <a:solidFill>
          <a:srgbClr val="E78045">
            <a:hueOff val="0"/>
            <a:satOff val="0"/>
            <a:lumOff val="0"/>
            <a:alphaOff val="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fr-FR">
              <a:solidFill>
                <a:sysClr val="window" lastClr="FFFFFF"/>
              </a:solidFill>
              <a:latin typeface="Tw Cen MT" panose="020B0602020104020603"/>
              <a:ea typeface="+mn-ea"/>
              <a:cs typeface="+mn-cs"/>
            </a:rPr>
            <a:t>Une surface (*GFA) strictement négative</a:t>
          </a:r>
        </a:p>
      </dgm:t>
    </dgm:pt>
    <dgm:pt modelId="{554ED78E-F6FD-4416-ACA6-931082FF974B}" type="parTrans" cxnId="{F2D63E3D-E580-4765-A6A7-32B655A343B6}">
      <dgm:prSet/>
      <dgm:spPr/>
      <dgm:t>
        <a:bodyPr/>
        <a:lstStyle/>
        <a:p>
          <a:endParaRPr lang="fr-FR"/>
        </a:p>
      </dgm:t>
    </dgm:pt>
    <dgm:pt modelId="{189BC4F0-2A26-476E-86B0-CF00C59BDBC2}" type="sibTrans" cxnId="{F2D63E3D-E580-4765-A6A7-32B655A343B6}">
      <dgm:prSet/>
      <dgm:spPr/>
      <dgm:t>
        <a:bodyPr/>
        <a:lstStyle/>
        <a:p>
          <a:endParaRPr lang="fr-FR"/>
        </a:p>
      </dgm:t>
    </dgm:pt>
    <dgm:pt modelId="{E526FF62-271C-4B2F-86DE-726A19495EA7}">
      <dgm:prSet custT="1"/>
      <dgm:spPr>
        <a:xfrm>
          <a:off x="663701" y="920845"/>
          <a:ext cx="7924799" cy="779177"/>
        </a:xfrm>
        <a:prstGeom prst="roundRect">
          <a:avLst>
            <a:gd name="adj" fmla="val 10000"/>
          </a:avLst>
        </a:prstGeom>
        <a:solidFill>
          <a:srgbClr val="A262D0">
            <a:hueOff val="0"/>
            <a:satOff val="0"/>
            <a:lumOff val="0"/>
            <a:alphaOff val="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fr-FR" sz="1600">
              <a:solidFill>
                <a:sysClr val="window" lastClr="FFFFFF"/>
              </a:solidFill>
              <a:latin typeface="Tw Cen MT" panose="020B0602020104020603"/>
              <a:ea typeface="+mn-ea"/>
              <a:cs typeface="+mn-cs"/>
            </a:rPr>
            <a:t>Le plus haut immeuble de Seattle à 76 étages </a:t>
          </a:r>
          <a:r>
            <a:rPr lang="fr-FR" sz="1200">
              <a:solidFill>
                <a:sysClr val="window" lastClr="FFFFFF">
                  <a:lumMod val="85000"/>
                </a:sysClr>
              </a:solidFill>
              <a:latin typeface="Tw Cen MT" panose="020B0602020104020603"/>
              <a:ea typeface="+mn-ea"/>
              <a:cs typeface="+mn-cs"/>
            </a:rPr>
            <a:t>(</a:t>
          </a:r>
          <a:r>
            <a:rPr lang="fr-FR" sz="1200" u="sng">
              <a:solidFill>
                <a:sysClr val="window" lastClr="FFFFFF">
                  <a:lumMod val="85000"/>
                </a:sysClr>
              </a:solidFill>
              <a:latin typeface="Tw Cen MT" panose="020B0602020104020603"/>
              <a:ea typeface="+mn-ea"/>
              <a:cs typeface="+mn-cs"/>
            </a:rPr>
            <a:t>Source</a:t>
          </a:r>
          <a:r>
            <a:rPr lang="fr-FR" sz="1200">
              <a:solidFill>
                <a:sysClr val="window" lastClr="FFFFFF">
                  <a:lumMod val="85000"/>
                </a:sysClr>
              </a:solidFill>
              <a:latin typeface="Tw Cen MT" panose="020B0602020104020603"/>
              <a:ea typeface="+mn-ea"/>
              <a:cs typeface="+mn-cs"/>
            </a:rPr>
            <a:t>: Wikipédia)</a:t>
          </a:r>
          <a:endParaRPr lang="fr-FR" sz="1600">
            <a:solidFill>
              <a:sysClr val="window" lastClr="FFFFFF">
                <a:lumMod val="85000"/>
              </a:sysClr>
            </a:solidFill>
            <a:latin typeface="Tw Cen MT" panose="020B0602020104020603"/>
            <a:ea typeface="+mn-ea"/>
            <a:cs typeface="+mn-cs"/>
          </a:endParaRPr>
        </a:p>
      </dgm:t>
    </dgm:pt>
    <dgm:pt modelId="{21281975-2E0C-4694-A158-2D80CD3F269F}" type="sibTrans" cxnId="{15B9548E-E3E5-4EDD-A607-48B3BE2C8DCE}">
      <dgm:prSet/>
      <dgm:spPr/>
      <dgm:t>
        <a:bodyPr/>
        <a:lstStyle/>
        <a:p>
          <a:endParaRPr lang="fr-FR"/>
        </a:p>
      </dgm:t>
    </dgm:pt>
    <dgm:pt modelId="{0EF2EF63-470B-4404-B4C5-8F8A95F74915}" type="parTrans" cxnId="{15B9548E-E3E5-4EDD-A607-48B3BE2C8DCE}">
      <dgm:prSet/>
      <dgm:spPr/>
      <dgm:t>
        <a:bodyPr/>
        <a:lstStyle/>
        <a:p>
          <a:endParaRPr lang="fr-FR"/>
        </a:p>
      </dgm:t>
    </dgm:pt>
    <dgm:pt modelId="{E22728AD-77FE-473D-BFFF-ED4EF8179C7B}" type="pres">
      <dgm:prSet presAssocID="{32955D87-4EAA-40B7-820A-8B542BBC059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3146FD-CDBE-4ADB-B7A6-8CF5017E8DA7}" type="pres">
      <dgm:prSet presAssocID="{32955D87-4EAA-40B7-820A-8B542BBC0591}" presName="dummyMaxCanvas" presStyleCnt="0">
        <dgm:presLayoutVars/>
      </dgm:prSet>
      <dgm:spPr/>
    </dgm:pt>
    <dgm:pt modelId="{9E218E2F-E111-4B65-BB8B-07C3CB92DBEF}" type="pres">
      <dgm:prSet presAssocID="{32955D87-4EAA-40B7-820A-8B542BBC0591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EBED8-25F6-4141-B44C-4F9A7087122F}" type="pres">
      <dgm:prSet presAssocID="{32955D87-4EAA-40B7-820A-8B542BBC0591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D7C565-F947-4134-8C4E-8F023AA167B4}" type="pres">
      <dgm:prSet presAssocID="{32955D87-4EAA-40B7-820A-8B542BBC0591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9C7FE8-BFF6-4FBD-A287-E77A83F89AE2}" type="pres">
      <dgm:prSet presAssocID="{32955D87-4EAA-40B7-820A-8B542BBC0591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167E8F-A022-42DE-ABBE-213148EE3554}" type="pres">
      <dgm:prSet presAssocID="{32955D87-4EAA-40B7-820A-8B542BBC0591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03808-AF12-4475-B9E2-45A22E4CE0A2}" type="pres">
      <dgm:prSet presAssocID="{32955D87-4EAA-40B7-820A-8B542BBC0591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31CF2A-7AA5-455F-A9C6-A8FF655B6987}" type="pres">
      <dgm:prSet presAssocID="{32955D87-4EAA-40B7-820A-8B542BBC0591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DB4BE6-B19C-45F5-8840-2E695103D167}" type="pres">
      <dgm:prSet presAssocID="{32955D87-4EAA-40B7-820A-8B542BBC0591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7BBFE7-7E72-4AD2-9B9D-9CF6F4FE59FC}" type="pres">
      <dgm:prSet presAssocID="{32955D87-4EAA-40B7-820A-8B542BBC0591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D8C160-53DD-4DF4-B6B7-EA848214ACFF}" type="pres">
      <dgm:prSet presAssocID="{32955D87-4EAA-40B7-820A-8B542BBC0591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DA9281-42F4-42D8-868B-3ED714B0DC07}" type="pres">
      <dgm:prSet presAssocID="{32955D87-4EAA-40B7-820A-8B542BBC0591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84E27F-BD94-4A6A-82C5-D0A4EB54CCDA}" srcId="{32955D87-4EAA-40B7-820A-8B542BBC0591}" destId="{4C4831CC-ECEC-4FBF-8A4B-99AB469EB986}" srcOrd="0" destOrd="0" parTransId="{C002B36B-9390-4B41-92A7-4D8BB96EB333}" sibTransId="{BC4B837C-265B-4B38-BC5D-0A0394164898}"/>
    <dgm:cxn modelId="{443E2F88-48C4-40CB-A253-4CD56C8F935A}" type="presOf" srcId="{32955D87-4EAA-40B7-820A-8B542BBC0591}" destId="{E22728AD-77FE-473D-BFFF-ED4EF8179C7B}" srcOrd="0" destOrd="0" presId="urn:microsoft.com/office/officeart/2005/8/layout/vProcess5"/>
    <dgm:cxn modelId="{C8EC8543-33BA-49F6-933C-0FB7A296570D}" type="presOf" srcId="{6AF8C972-6C26-4440-BC31-5B1E01AB0940}" destId="{2CD8C160-53DD-4DF4-B6B7-EA848214ACFF}" srcOrd="1" destOrd="0" presId="urn:microsoft.com/office/officeart/2005/8/layout/vProcess5"/>
    <dgm:cxn modelId="{B2E716D0-00AD-4BB6-86B9-4D96AD78D89D}" type="presOf" srcId="{4C4831CC-ECEC-4FBF-8A4B-99AB469EB986}" destId="{FADB4BE6-B19C-45F5-8840-2E695103D167}" srcOrd="1" destOrd="0" presId="urn:microsoft.com/office/officeart/2005/8/layout/vProcess5"/>
    <dgm:cxn modelId="{75A3FC49-0A1E-426B-B806-40296E1D8B62}" type="presOf" srcId="{FFAE9391-9F52-47A9-B386-43D1EA6AF6AD}" destId="{249C7FE8-BFF6-4FBD-A287-E77A83F89AE2}" srcOrd="0" destOrd="0" presId="urn:microsoft.com/office/officeart/2005/8/layout/vProcess5"/>
    <dgm:cxn modelId="{0B74F0D0-1372-4CE4-8AEF-F7961455996C}" type="presOf" srcId="{E526FF62-271C-4B2F-86DE-726A19495EA7}" destId="{297BBFE7-7E72-4AD2-9B9D-9CF6F4FE59FC}" srcOrd="1" destOrd="1" presId="urn:microsoft.com/office/officeart/2005/8/layout/vProcess5"/>
    <dgm:cxn modelId="{F2D63E3D-E580-4765-A6A7-32B655A343B6}" srcId="{32955D87-4EAA-40B7-820A-8B542BBC0591}" destId="{FFAE9391-9F52-47A9-B386-43D1EA6AF6AD}" srcOrd="3" destOrd="0" parTransId="{554ED78E-F6FD-4416-ACA6-931082FF974B}" sibTransId="{189BC4F0-2A26-476E-86B0-CF00C59BDBC2}"/>
    <dgm:cxn modelId="{180DB5DF-0E52-428F-AEC2-84C4B987C541}" type="presOf" srcId="{D240DFC0-24B0-4841-923F-C0925C08025A}" destId="{8F5EBED8-25F6-4141-B44C-4F9A7087122F}" srcOrd="0" destOrd="0" presId="urn:microsoft.com/office/officeart/2005/8/layout/vProcess5"/>
    <dgm:cxn modelId="{CC811BF8-9CD5-448A-87AB-56E454FC2AAA}" type="presOf" srcId="{4C4831CC-ECEC-4FBF-8A4B-99AB469EB986}" destId="{9E218E2F-E111-4B65-BB8B-07C3CB92DBEF}" srcOrd="0" destOrd="0" presId="urn:microsoft.com/office/officeart/2005/8/layout/vProcess5"/>
    <dgm:cxn modelId="{49410A9B-7B2E-4E9E-B833-FCEF0242B2DD}" type="presOf" srcId="{D240DFC0-24B0-4841-923F-C0925C08025A}" destId="{297BBFE7-7E72-4AD2-9B9D-9CF6F4FE59FC}" srcOrd="1" destOrd="0" presId="urn:microsoft.com/office/officeart/2005/8/layout/vProcess5"/>
    <dgm:cxn modelId="{3A4918CE-92D4-4654-B712-526D0976E63D}" type="presOf" srcId="{6AF8C972-6C26-4440-BC31-5B1E01AB0940}" destId="{A3D7C565-F947-4134-8C4E-8F023AA167B4}" srcOrd="0" destOrd="0" presId="urn:microsoft.com/office/officeart/2005/8/layout/vProcess5"/>
    <dgm:cxn modelId="{E6D0CAEE-23EE-4961-80D1-E8A2BC272BB8}" type="presOf" srcId="{FFAE9391-9F52-47A9-B386-43D1EA6AF6AD}" destId="{02DA9281-42F4-42D8-868B-3ED714B0DC07}" srcOrd="1" destOrd="0" presId="urn:microsoft.com/office/officeart/2005/8/layout/vProcess5"/>
    <dgm:cxn modelId="{15B9548E-E3E5-4EDD-A607-48B3BE2C8DCE}" srcId="{D240DFC0-24B0-4841-923F-C0925C08025A}" destId="{E526FF62-271C-4B2F-86DE-726A19495EA7}" srcOrd="0" destOrd="0" parTransId="{0EF2EF63-470B-4404-B4C5-8F8A95F74915}" sibTransId="{21281975-2E0C-4694-A158-2D80CD3F269F}"/>
    <dgm:cxn modelId="{CE421A86-21CC-4140-88CD-228903167C48}" srcId="{32955D87-4EAA-40B7-820A-8B542BBC0591}" destId="{6AF8C972-6C26-4440-BC31-5B1E01AB0940}" srcOrd="2" destOrd="0" parTransId="{4F7CBFB9-DC93-4E4E-B2D7-917DAE010C87}" sibTransId="{BD63077F-65CC-4D7E-AB9B-943E7DE115E4}"/>
    <dgm:cxn modelId="{76A6F03E-0097-442E-B94D-C221993B7C62}" type="presOf" srcId="{E526FF62-271C-4B2F-86DE-726A19495EA7}" destId="{8F5EBED8-25F6-4141-B44C-4F9A7087122F}" srcOrd="0" destOrd="1" presId="urn:microsoft.com/office/officeart/2005/8/layout/vProcess5"/>
    <dgm:cxn modelId="{0310B867-8C81-49D9-872C-51BC4EF8F2E9}" srcId="{32955D87-4EAA-40B7-820A-8B542BBC0591}" destId="{D240DFC0-24B0-4841-923F-C0925C08025A}" srcOrd="1" destOrd="0" parTransId="{A9D34D4B-7010-478F-BF1D-C8F6162B7376}" sibTransId="{99CD88C1-DCC4-4FDA-BF11-2D280EC716DB}"/>
    <dgm:cxn modelId="{B2E73A06-1474-4199-A0EC-1AF75CA8F49C}" type="presOf" srcId="{BD63077F-65CC-4D7E-AB9B-943E7DE115E4}" destId="{1931CF2A-7AA5-455F-A9C6-A8FF655B6987}" srcOrd="0" destOrd="0" presId="urn:microsoft.com/office/officeart/2005/8/layout/vProcess5"/>
    <dgm:cxn modelId="{527ABABF-5121-4ACA-9B56-84F93E4F4F75}" type="presOf" srcId="{BC4B837C-265B-4B38-BC5D-0A0394164898}" destId="{2C167E8F-A022-42DE-ABBE-213148EE3554}" srcOrd="0" destOrd="0" presId="urn:microsoft.com/office/officeart/2005/8/layout/vProcess5"/>
    <dgm:cxn modelId="{7E43ADE1-1622-4EDC-A3D8-518B73A9F4B1}" type="presOf" srcId="{99CD88C1-DCC4-4FDA-BF11-2D280EC716DB}" destId="{10D03808-AF12-4475-B9E2-45A22E4CE0A2}" srcOrd="0" destOrd="0" presId="urn:microsoft.com/office/officeart/2005/8/layout/vProcess5"/>
    <dgm:cxn modelId="{FEFAAADB-AA47-41BB-BE09-BDA8EEC2BDA9}" type="presParOf" srcId="{E22728AD-77FE-473D-BFFF-ED4EF8179C7B}" destId="{2B3146FD-CDBE-4ADB-B7A6-8CF5017E8DA7}" srcOrd="0" destOrd="0" presId="urn:microsoft.com/office/officeart/2005/8/layout/vProcess5"/>
    <dgm:cxn modelId="{43E581F5-C92A-4951-AEF5-FF8F82526034}" type="presParOf" srcId="{E22728AD-77FE-473D-BFFF-ED4EF8179C7B}" destId="{9E218E2F-E111-4B65-BB8B-07C3CB92DBEF}" srcOrd="1" destOrd="0" presId="urn:microsoft.com/office/officeart/2005/8/layout/vProcess5"/>
    <dgm:cxn modelId="{1C23AA82-1C1A-47FD-B194-AE40BCEB1328}" type="presParOf" srcId="{E22728AD-77FE-473D-BFFF-ED4EF8179C7B}" destId="{8F5EBED8-25F6-4141-B44C-4F9A7087122F}" srcOrd="2" destOrd="0" presId="urn:microsoft.com/office/officeart/2005/8/layout/vProcess5"/>
    <dgm:cxn modelId="{09024E47-D691-4408-A019-399F6B999F59}" type="presParOf" srcId="{E22728AD-77FE-473D-BFFF-ED4EF8179C7B}" destId="{A3D7C565-F947-4134-8C4E-8F023AA167B4}" srcOrd="3" destOrd="0" presId="urn:microsoft.com/office/officeart/2005/8/layout/vProcess5"/>
    <dgm:cxn modelId="{0763C56F-F8B2-43B5-A3B8-4E265720C405}" type="presParOf" srcId="{E22728AD-77FE-473D-BFFF-ED4EF8179C7B}" destId="{249C7FE8-BFF6-4FBD-A287-E77A83F89AE2}" srcOrd="4" destOrd="0" presId="urn:microsoft.com/office/officeart/2005/8/layout/vProcess5"/>
    <dgm:cxn modelId="{EF51688C-8ACD-4DB4-986F-5A13F2EEBC23}" type="presParOf" srcId="{E22728AD-77FE-473D-BFFF-ED4EF8179C7B}" destId="{2C167E8F-A022-42DE-ABBE-213148EE3554}" srcOrd="5" destOrd="0" presId="urn:microsoft.com/office/officeart/2005/8/layout/vProcess5"/>
    <dgm:cxn modelId="{1B01513B-DC7D-4817-891E-DB75792AB115}" type="presParOf" srcId="{E22728AD-77FE-473D-BFFF-ED4EF8179C7B}" destId="{10D03808-AF12-4475-B9E2-45A22E4CE0A2}" srcOrd="6" destOrd="0" presId="urn:microsoft.com/office/officeart/2005/8/layout/vProcess5"/>
    <dgm:cxn modelId="{1E17F6B4-C580-4DE1-ABA6-979E54CFF621}" type="presParOf" srcId="{E22728AD-77FE-473D-BFFF-ED4EF8179C7B}" destId="{1931CF2A-7AA5-455F-A9C6-A8FF655B6987}" srcOrd="7" destOrd="0" presId="urn:microsoft.com/office/officeart/2005/8/layout/vProcess5"/>
    <dgm:cxn modelId="{BCA44ED6-4E44-4364-8335-168ECB4FF189}" type="presParOf" srcId="{E22728AD-77FE-473D-BFFF-ED4EF8179C7B}" destId="{FADB4BE6-B19C-45F5-8840-2E695103D167}" srcOrd="8" destOrd="0" presId="urn:microsoft.com/office/officeart/2005/8/layout/vProcess5"/>
    <dgm:cxn modelId="{738ADA35-1AB8-414E-9D2B-4DEC25D9E038}" type="presParOf" srcId="{E22728AD-77FE-473D-BFFF-ED4EF8179C7B}" destId="{297BBFE7-7E72-4AD2-9B9D-9CF6F4FE59FC}" srcOrd="9" destOrd="0" presId="urn:microsoft.com/office/officeart/2005/8/layout/vProcess5"/>
    <dgm:cxn modelId="{7C955F69-D847-44A5-B5CF-43D0B774AC29}" type="presParOf" srcId="{E22728AD-77FE-473D-BFFF-ED4EF8179C7B}" destId="{2CD8C160-53DD-4DF4-B6B7-EA848214ACFF}" srcOrd="10" destOrd="0" presId="urn:microsoft.com/office/officeart/2005/8/layout/vProcess5"/>
    <dgm:cxn modelId="{16FB2E6C-BE61-4824-8192-E6A146E2A053}" type="presParOf" srcId="{E22728AD-77FE-473D-BFFF-ED4EF8179C7B}" destId="{02DA9281-42F4-42D8-868B-3ED714B0DC0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18E2F-E111-4B65-BB8B-07C3CB92DBEF}">
      <dsp:nvSpPr>
        <dsp:cNvPr id="0" name=""/>
        <dsp:cNvSpPr/>
      </dsp:nvSpPr>
      <dsp:spPr>
        <a:xfrm>
          <a:off x="0" y="0"/>
          <a:ext cx="7924799" cy="779177"/>
        </a:xfrm>
        <a:prstGeom prst="roundRect">
          <a:avLst>
            <a:gd name="adj" fmla="val 10000"/>
          </a:avLst>
        </a:prstGeom>
        <a:solidFill>
          <a:srgbClr val="54BCDF">
            <a:hueOff val="0"/>
            <a:satOff val="0"/>
            <a:lumOff val="0"/>
            <a:alphaOff val="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>
              <a:solidFill>
                <a:sysClr val="window" lastClr="FFFFFF"/>
              </a:solidFill>
              <a:latin typeface="Tw Cen MT" panose="020B0602020104020603"/>
              <a:ea typeface="+mn-ea"/>
              <a:cs typeface="+mn-cs"/>
            </a:rPr>
            <a:t>«  </a:t>
          </a:r>
          <a:r>
            <a:rPr lang="fr-FR" sz="2400" kern="1200" err="1">
              <a:solidFill>
                <a:sysClr val="window" lastClr="FFFFFF"/>
              </a:solidFill>
              <a:latin typeface="Tw Cen MT" panose="020B0602020104020603"/>
              <a:ea typeface="+mn-ea"/>
              <a:cs typeface="+mn-cs"/>
            </a:rPr>
            <a:t>LargestPropertyUseTypeGFA</a:t>
          </a:r>
          <a:r>
            <a:rPr lang="fr-FR" sz="2400" kern="1200">
              <a:solidFill>
                <a:sysClr val="window" lastClr="FFFFFF"/>
              </a:solidFill>
              <a:latin typeface="Tw Cen MT" panose="020B0602020104020603"/>
              <a:ea typeface="+mn-ea"/>
              <a:cs typeface="+mn-cs"/>
            </a:rPr>
            <a:t>  » inférieur ou égal à 0</a:t>
          </a:r>
        </a:p>
      </dsp:txBody>
      <dsp:txXfrm>
        <a:off x="22821" y="22821"/>
        <a:ext cx="7018166" cy="733535"/>
      </dsp:txXfrm>
    </dsp:sp>
    <dsp:sp modelId="{8F5EBED8-25F6-4141-B44C-4F9A7087122F}">
      <dsp:nvSpPr>
        <dsp:cNvPr id="0" name=""/>
        <dsp:cNvSpPr/>
      </dsp:nvSpPr>
      <dsp:spPr>
        <a:xfrm>
          <a:off x="663701" y="920845"/>
          <a:ext cx="7924799" cy="779177"/>
        </a:xfrm>
        <a:prstGeom prst="roundRect">
          <a:avLst>
            <a:gd name="adj" fmla="val 10000"/>
          </a:avLst>
        </a:prstGeom>
        <a:solidFill>
          <a:srgbClr val="A262D0">
            <a:hueOff val="0"/>
            <a:satOff val="0"/>
            <a:lumOff val="0"/>
            <a:alphaOff val="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>
              <a:solidFill>
                <a:sysClr val="window" lastClr="FFFFFF"/>
              </a:solidFill>
              <a:latin typeface="Tw Cen MT" panose="020B0602020104020603"/>
              <a:ea typeface="+mn-ea"/>
              <a:cs typeface="+mn-cs"/>
            </a:rPr>
            <a:t>« </a:t>
          </a:r>
          <a:r>
            <a:rPr lang="fr-FR" sz="2100" kern="1200" err="1">
              <a:solidFill>
                <a:sysClr val="window" lastClr="FFFFFF"/>
              </a:solidFill>
              <a:latin typeface="Tw Cen MT" panose="020B0602020104020603"/>
              <a:ea typeface="+mn-ea"/>
              <a:cs typeface="+mn-cs"/>
            </a:rPr>
            <a:t>NumberOfFloors</a:t>
          </a:r>
          <a:r>
            <a:rPr lang="fr-FR" sz="2100" kern="1200">
              <a:solidFill>
                <a:sysClr val="window" lastClr="FFFFFF"/>
              </a:solidFill>
              <a:latin typeface="Tw Cen MT" panose="020B0602020104020603"/>
              <a:ea typeface="+mn-ea"/>
              <a:cs typeface="+mn-cs"/>
            </a:rPr>
            <a:t> » supérieur à 76</a:t>
          </a:r>
          <a:endParaRPr lang="fr-FR" sz="1600" kern="1200">
            <a:solidFill>
              <a:sysClr val="window" lastClr="FFFFFF"/>
            </a:solidFill>
            <a:latin typeface="Tw Cen MT" panose="020B0602020104020603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>
              <a:solidFill>
                <a:sysClr val="window" lastClr="FFFFFF"/>
              </a:solidFill>
              <a:latin typeface="Tw Cen MT" panose="020B0602020104020603"/>
              <a:ea typeface="+mn-ea"/>
              <a:cs typeface="+mn-cs"/>
            </a:rPr>
            <a:t>Le plus haut immeuble de Seattle à 76 étages </a:t>
          </a:r>
          <a:r>
            <a:rPr lang="fr-FR" sz="1200" kern="1200">
              <a:solidFill>
                <a:sysClr val="window" lastClr="FFFFFF">
                  <a:lumMod val="85000"/>
                </a:sysClr>
              </a:solidFill>
              <a:latin typeface="Tw Cen MT" panose="020B0602020104020603"/>
              <a:ea typeface="+mn-ea"/>
              <a:cs typeface="+mn-cs"/>
            </a:rPr>
            <a:t>(</a:t>
          </a:r>
          <a:r>
            <a:rPr lang="fr-FR" sz="1200" u="sng" kern="1200">
              <a:solidFill>
                <a:sysClr val="window" lastClr="FFFFFF">
                  <a:lumMod val="85000"/>
                </a:sysClr>
              </a:solidFill>
              <a:latin typeface="Tw Cen MT" panose="020B0602020104020603"/>
              <a:ea typeface="+mn-ea"/>
              <a:cs typeface="+mn-cs"/>
            </a:rPr>
            <a:t>Source</a:t>
          </a:r>
          <a:r>
            <a:rPr lang="fr-FR" sz="1200" kern="1200">
              <a:solidFill>
                <a:sysClr val="window" lastClr="FFFFFF">
                  <a:lumMod val="85000"/>
                </a:sysClr>
              </a:solidFill>
              <a:latin typeface="Tw Cen MT" panose="020B0602020104020603"/>
              <a:ea typeface="+mn-ea"/>
              <a:cs typeface="+mn-cs"/>
            </a:rPr>
            <a:t>: Wikipédia)</a:t>
          </a:r>
          <a:endParaRPr lang="fr-FR" sz="1600" kern="1200">
            <a:solidFill>
              <a:sysClr val="window" lastClr="FFFFFF">
                <a:lumMod val="85000"/>
              </a:sysClr>
            </a:solidFill>
            <a:latin typeface="Tw Cen MT" panose="020B0602020104020603"/>
            <a:ea typeface="+mn-ea"/>
            <a:cs typeface="+mn-cs"/>
          </a:endParaRPr>
        </a:p>
      </dsp:txBody>
      <dsp:txXfrm>
        <a:off x="686522" y="943666"/>
        <a:ext cx="6708990" cy="733535"/>
      </dsp:txXfrm>
    </dsp:sp>
    <dsp:sp modelId="{A3D7C565-F947-4134-8C4E-8F023AA167B4}">
      <dsp:nvSpPr>
        <dsp:cNvPr id="0" name=""/>
        <dsp:cNvSpPr/>
      </dsp:nvSpPr>
      <dsp:spPr>
        <a:xfrm>
          <a:off x="1317497" y="1841691"/>
          <a:ext cx="7924799" cy="779177"/>
        </a:xfrm>
        <a:prstGeom prst="roundRect">
          <a:avLst>
            <a:gd name="adj" fmla="val 10000"/>
          </a:avLst>
        </a:prstGeom>
        <a:solidFill>
          <a:srgbClr val="D7537B">
            <a:hueOff val="0"/>
            <a:satOff val="0"/>
            <a:lumOff val="0"/>
            <a:alphaOff val="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>
              <a:solidFill>
                <a:sysClr val="window" lastClr="FFFFFF"/>
              </a:solidFill>
              <a:latin typeface="Tw Cen MT" panose="020B0602020104020603"/>
              <a:ea typeface="+mn-ea"/>
              <a:cs typeface="+mn-cs"/>
            </a:rPr>
            <a:t>« </a:t>
          </a:r>
          <a:r>
            <a:rPr lang="fr-FR" sz="1800" kern="1200" err="1">
              <a:solidFill>
                <a:sysClr val="window" lastClr="FFFFFF"/>
              </a:solidFill>
              <a:latin typeface="Tw Cen MT" panose="020B0602020104020603"/>
              <a:ea typeface="+mn-ea"/>
              <a:cs typeface="+mn-cs"/>
            </a:rPr>
            <a:t>LargestPropertyUseTypeGFA</a:t>
          </a:r>
          <a:r>
            <a:rPr lang="fr-FR" sz="1800" kern="1200">
              <a:solidFill>
                <a:sysClr val="window" lastClr="FFFFFF"/>
              </a:solidFill>
              <a:latin typeface="Tw Cen MT" panose="020B0602020104020603"/>
              <a:ea typeface="+mn-ea"/>
              <a:cs typeface="+mn-cs"/>
            </a:rPr>
            <a:t> » supérieur à « </a:t>
          </a:r>
          <a:r>
            <a:rPr lang="fr-FR" sz="1800" kern="1200" err="1">
              <a:solidFill>
                <a:sysClr val="window" lastClr="FFFFFF"/>
              </a:solidFill>
              <a:latin typeface="Tw Cen MT" panose="020B0602020104020603"/>
              <a:ea typeface="+mn-ea"/>
              <a:cs typeface="+mn-cs"/>
            </a:rPr>
            <a:t>PropertyGFATotal</a:t>
          </a:r>
          <a:r>
            <a:rPr lang="fr-FR" sz="1800" kern="1200">
              <a:solidFill>
                <a:sysClr val="window" lastClr="FFFFFF"/>
              </a:solidFill>
              <a:latin typeface="Tw Cen MT" panose="020B0602020104020603"/>
              <a:ea typeface="+mn-ea"/>
              <a:cs typeface="+mn-cs"/>
            </a:rPr>
            <a:t> »</a:t>
          </a:r>
        </a:p>
      </dsp:txBody>
      <dsp:txXfrm>
        <a:off x="1340318" y="1864512"/>
        <a:ext cx="6718896" cy="733535"/>
      </dsp:txXfrm>
    </dsp:sp>
    <dsp:sp modelId="{249C7FE8-BFF6-4FBD-A287-E77A83F89AE2}">
      <dsp:nvSpPr>
        <dsp:cNvPr id="0" name=""/>
        <dsp:cNvSpPr/>
      </dsp:nvSpPr>
      <dsp:spPr>
        <a:xfrm>
          <a:off x="1981199" y="2762536"/>
          <a:ext cx="7924799" cy="779177"/>
        </a:xfrm>
        <a:prstGeom prst="roundRect">
          <a:avLst>
            <a:gd name="adj" fmla="val 10000"/>
          </a:avLst>
        </a:prstGeom>
        <a:solidFill>
          <a:srgbClr val="E78045">
            <a:hueOff val="0"/>
            <a:satOff val="0"/>
            <a:lumOff val="0"/>
            <a:alphaOff val="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>
              <a:solidFill>
                <a:sysClr val="window" lastClr="FFFFFF"/>
              </a:solidFill>
              <a:latin typeface="Tw Cen MT" panose="020B0602020104020603"/>
              <a:ea typeface="+mn-ea"/>
              <a:cs typeface="+mn-cs"/>
            </a:rPr>
            <a:t>Une surface (*GFA) strictement négative</a:t>
          </a:r>
        </a:p>
      </dsp:txBody>
      <dsp:txXfrm>
        <a:off x="2004020" y="2785357"/>
        <a:ext cx="6708990" cy="733535"/>
      </dsp:txXfrm>
    </dsp:sp>
    <dsp:sp modelId="{2C167E8F-A022-42DE-ABBE-213148EE3554}">
      <dsp:nvSpPr>
        <dsp:cNvPr id="0" name=""/>
        <dsp:cNvSpPr/>
      </dsp:nvSpPr>
      <dsp:spPr>
        <a:xfrm>
          <a:off x="7418334" y="596778"/>
          <a:ext cx="506465" cy="506465"/>
        </a:xfrm>
        <a:prstGeom prst="downArrow">
          <a:avLst>
            <a:gd name="adj1" fmla="val 55000"/>
            <a:gd name="adj2" fmla="val 45000"/>
          </a:avLst>
        </a:prstGeom>
        <a:solidFill>
          <a:srgbClr val="54BCDF">
            <a:tint val="40000"/>
            <a:alpha val="90000"/>
            <a:hueOff val="0"/>
            <a:satOff val="0"/>
            <a:lumOff val="0"/>
            <a:alphaOff val="0"/>
          </a:srgbClr>
        </a:solidFill>
        <a:ln w="15875" cap="flat" cmpd="sng" algn="ctr">
          <a:solidFill>
            <a:srgbClr val="54BCDF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w Cen MT" panose="020B0602020104020603"/>
            <a:ea typeface="+mn-ea"/>
            <a:cs typeface="+mn-cs"/>
          </a:endParaRPr>
        </a:p>
      </dsp:txBody>
      <dsp:txXfrm>
        <a:off x="7532289" y="596778"/>
        <a:ext cx="278555" cy="381115"/>
      </dsp:txXfrm>
    </dsp:sp>
    <dsp:sp modelId="{10D03808-AF12-4475-B9E2-45A22E4CE0A2}">
      <dsp:nvSpPr>
        <dsp:cNvPr id="0" name=""/>
        <dsp:cNvSpPr/>
      </dsp:nvSpPr>
      <dsp:spPr>
        <a:xfrm>
          <a:off x="8082036" y="1517624"/>
          <a:ext cx="506465" cy="506465"/>
        </a:xfrm>
        <a:prstGeom prst="downArrow">
          <a:avLst>
            <a:gd name="adj1" fmla="val 55000"/>
            <a:gd name="adj2" fmla="val 45000"/>
          </a:avLst>
        </a:prstGeom>
        <a:solidFill>
          <a:srgbClr val="A262D0">
            <a:tint val="40000"/>
            <a:alpha val="90000"/>
            <a:hueOff val="0"/>
            <a:satOff val="0"/>
            <a:lumOff val="0"/>
            <a:alphaOff val="0"/>
          </a:srgbClr>
        </a:solidFill>
        <a:ln w="15875" cap="flat" cmpd="sng" algn="ctr">
          <a:solidFill>
            <a:srgbClr val="A262D0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w Cen MT" panose="020B0602020104020603"/>
            <a:ea typeface="+mn-ea"/>
            <a:cs typeface="+mn-cs"/>
          </a:endParaRPr>
        </a:p>
      </dsp:txBody>
      <dsp:txXfrm>
        <a:off x="8195991" y="1517624"/>
        <a:ext cx="278555" cy="381115"/>
      </dsp:txXfrm>
    </dsp:sp>
    <dsp:sp modelId="{1931CF2A-7AA5-455F-A9C6-A8FF655B6987}">
      <dsp:nvSpPr>
        <dsp:cNvPr id="0" name=""/>
        <dsp:cNvSpPr/>
      </dsp:nvSpPr>
      <dsp:spPr>
        <a:xfrm>
          <a:off x="8735831" y="2438470"/>
          <a:ext cx="506465" cy="506465"/>
        </a:xfrm>
        <a:prstGeom prst="downArrow">
          <a:avLst>
            <a:gd name="adj1" fmla="val 55000"/>
            <a:gd name="adj2" fmla="val 45000"/>
          </a:avLst>
        </a:prstGeom>
        <a:solidFill>
          <a:srgbClr val="D7537B">
            <a:tint val="40000"/>
            <a:alpha val="90000"/>
            <a:hueOff val="0"/>
            <a:satOff val="0"/>
            <a:lumOff val="0"/>
            <a:alphaOff val="0"/>
          </a:srgbClr>
        </a:solidFill>
        <a:ln w="15875" cap="flat" cmpd="sng" algn="ctr">
          <a:solidFill>
            <a:srgbClr val="D7537B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w Cen MT" panose="020B0602020104020603"/>
            <a:ea typeface="+mn-ea"/>
            <a:cs typeface="+mn-cs"/>
          </a:endParaRPr>
        </a:p>
      </dsp:txBody>
      <dsp:txXfrm>
        <a:off x="8849786" y="2438470"/>
        <a:ext cx="278555" cy="381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39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12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4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AB7E7120-FAAE-44F5-AACF-991BD125A6D7}"/>
              </a:ext>
            </a:extLst>
          </p:cNvPr>
          <p:cNvSpPr/>
          <p:nvPr userDrawn="1"/>
        </p:nvSpPr>
        <p:spPr>
          <a:xfrm>
            <a:off x="7280548" y="5979856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5EB969EB-0B65-4D1F-AA88-6C4DF2393956}"/>
              </a:ext>
            </a:extLst>
          </p:cNvPr>
          <p:cNvSpPr/>
          <p:nvPr userDrawn="1"/>
        </p:nvSpPr>
        <p:spPr>
          <a:xfrm>
            <a:off x="1414" y="5445352"/>
            <a:ext cx="12190587" cy="20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51B7096F-D553-42E4-BCC1-F83D5003D11A}"/>
              </a:ext>
            </a:extLst>
          </p:cNvPr>
          <p:cNvSpPr/>
          <p:nvPr userDrawn="1"/>
        </p:nvSpPr>
        <p:spPr>
          <a:xfrm>
            <a:off x="1414" y="5778002"/>
            <a:ext cx="12190587" cy="20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314F97C-C141-467A-991D-DC4595FFA343}"/>
              </a:ext>
            </a:extLst>
          </p:cNvPr>
          <p:cNvSpPr/>
          <p:nvPr userDrawn="1"/>
        </p:nvSpPr>
        <p:spPr>
          <a:xfrm>
            <a:off x="1414" y="5112702"/>
            <a:ext cx="12190587" cy="208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F0787BA-C7F4-402E-86B4-3A6915FE94FB}"/>
              </a:ext>
            </a:extLst>
          </p:cNvPr>
          <p:cNvSpPr/>
          <p:nvPr userDrawn="1"/>
        </p:nvSpPr>
        <p:spPr>
          <a:xfrm>
            <a:off x="1414" y="4780052"/>
            <a:ext cx="12190587" cy="20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79AFEE-C350-4996-ACF0-82F8F6C171D6}"/>
              </a:ext>
            </a:extLst>
          </p:cNvPr>
          <p:cNvGrpSpPr/>
          <p:nvPr userDrawn="1"/>
        </p:nvGrpSpPr>
        <p:grpSpPr>
          <a:xfrm>
            <a:off x="6932024" y="1497102"/>
            <a:ext cx="4495596" cy="4776801"/>
            <a:chOff x="6446339" y="1280897"/>
            <a:chExt cx="4320717" cy="528517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DB13DA-DABB-42AD-8C79-B92DB5C2A07E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869804C-4A6D-4BE0-86D7-115D8C64A339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DF8F04-5A6E-4AF0-8EFB-A5416AA5E3E7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816A8E-B875-4F6A-8304-5ADE7C4AFB71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11A5B2-8B0B-46AD-91FA-92D6EBE8DBF8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5C827BF-AB2F-4FE6-BEAC-957A3AE70E93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33A9A79-3428-4B12-B9FF-3C880B01EC68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72A26D6A-3B50-4763-ADCC-F133F62B9B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47968" y="1775610"/>
            <a:ext cx="4109140" cy="3097694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  <a:gd name="connsiteX0" fmla="*/ 97710 w 3083017"/>
              <a:gd name="connsiteY0" fmla="*/ 691559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97710 w 3083017"/>
              <a:gd name="connsiteY4" fmla="*/ 691559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97710" y="691559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97710" y="6915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D21F174-8916-4585-BFC0-6484AE81EE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B5EC7ADC-67F9-4D30-A972-0F2B88D0792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4276" y="1714872"/>
            <a:ext cx="3570781" cy="43142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108000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80D3340-5DD9-49E8-A07D-B011C94832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B645F56-C047-4B2A-8D39-376A60FB6DBF}"/>
              </a:ext>
            </a:extLst>
          </p:cNvPr>
          <p:cNvSpPr>
            <a:spLocks/>
          </p:cNvSpPr>
          <p:nvPr userDrawn="1"/>
        </p:nvSpPr>
        <p:spPr bwMode="auto">
          <a:xfrm>
            <a:off x="0" y="5745389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22DEAED-1639-4112-B840-31264609C2DD}"/>
              </a:ext>
            </a:extLst>
          </p:cNvPr>
          <p:cNvSpPr>
            <a:spLocks/>
          </p:cNvSpPr>
          <p:nvPr userDrawn="1"/>
        </p:nvSpPr>
        <p:spPr bwMode="auto">
          <a:xfrm>
            <a:off x="6127769" y="5774694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34499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53BBA9-8910-48AA-B686-668257C008CF}"/>
              </a:ext>
            </a:extLst>
          </p:cNvPr>
          <p:cNvSpPr/>
          <p:nvPr userDrawn="1"/>
        </p:nvSpPr>
        <p:spPr>
          <a:xfrm>
            <a:off x="1" y="0"/>
            <a:ext cx="12207092" cy="1826792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6E292CF-6239-4FAD-8469-B4057CC66D4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18873" y="2234589"/>
            <a:ext cx="24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10C7E9C4-D97C-4EA3-8549-47E25308DB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648458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C95B59E-C4D0-4EBF-A295-B8EADA4B68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298465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C59B22E-803A-4DC7-BCB8-3C78A2CA023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948471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B49267-E735-4FC7-83FE-360218A92580}"/>
              </a:ext>
            </a:extLst>
          </p:cNvPr>
          <p:cNvGrpSpPr/>
          <p:nvPr userDrawn="1"/>
        </p:nvGrpSpPr>
        <p:grpSpPr>
          <a:xfrm>
            <a:off x="0" y="5736337"/>
            <a:ext cx="12192000" cy="1121663"/>
            <a:chOff x="0" y="5758625"/>
            <a:chExt cx="12192000" cy="1121663"/>
          </a:xfrm>
          <a:solidFill>
            <a:schemeClr val="accent6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C7D1DDF-5D25-41E5-A133-643A36A3C2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5758625"/>
              <a:ext cx="6085418" cy="1121663"/>
            </a:xfrm>
            <a:custGeom>
              <a:avLst/>
              <a:gdLst>
                <a:gd name="connsiteX0" fmla="*/ 1649375 w 8882887"/>
                <a:gd name="connsiteY0" fmla="*/ 0 h 1682495"/>
                <a:gd name="connsiteX1" fmla="*/ 1652414 w 8882887"/>
                <a:gd name="connsiteY1" fmla="*/ 369665 h 1682495"/>
                <a:gd name="connsiteX2" fmla="*/ 1710174 w 8882887"/>
                <a:gd name="connsiteY2" fmla="*/ 489644 h 1682495"/>
                <a:gd name="connsiteX3" fmla="*/ 1713215 w 8882887"/>
                <a:gd name="connsiteY3" fmla="*/ 489644 h 1682495"/>
                <a:gd name="connsiteX4" fmla="*/ 1734495 w 8882887"/>
                <a:gd name="connsiteY4" fmla="*/ 489644 h 1682495"/>
                <a:gd name="connsiteX5" fmla="*/ 1734495 w 8882887"/>
                <a:gd name="connsiteY5" fmla="*/ 525312 h 1682495"/>
                <a:gd name="connsiteX6" fmla="*/ 1735256 w 8882887"/>
                <a:gd name="connsiteY6" fmla="*/ 526529 h 1682495"/>
                <a:gd name="connsiteX7" fmla="*/ 1740575 w 8882887"/>
                <a:gd name="connsiteY7" fmla="*/ 535041 h 1682495"/>
                <a:gd name="connsiteX8" fmla="*/ 1740575 w 8882887"/>
                <a:gd name="connsiteY8" fmla="*/ 706902 h 1682495"/>
                <a:gd name="connsiteX9" fmla="*/ 1743995 w 8882887"/>
                <a:gd name="connsiteY9" fmla="*/ 706902 h 1682495"/>
                <a:gd name="connsiteX10" fmla="*/ 1767936 w 8882887"/>
                <a:gd name="connsiteY10" fmla="*/ 706902 h 1682495"/>
                <a:gd name="connsiteX11" fmla="*/ 1767936 w 8882887"/>
                <a:gd name="connsiteY11" fmla="*/ 917675 h 1682495"/>
                <a:gd name="connsiteX12" fmla="*/ 1770216 w 8882887"/>
                <a:gd name="connsiteY12" fmla="*/ 917270 h 1682495"/>
                <a:gd name="connsiteX13" fmla="*/ 1786176 w 8882887"/>
                <a:gd name="connsiteY13" fmla="*/ 914433 h 1682495"/>
                <a:gd name="connsiteX14" fmla="*/ 1783136 w 8882887"/>
                <a:gd name="connsiteY14" fmla="*/ 1047381 h 1682495"/>
                <a:gd name="connsiteX15" fmla="*/ 1785416 w 8882887"/>
                <a:gd name="connsiteY15" fmla="*/ 1047788 h 1682495"/>
                <a:gd name="connsiteX16" fmla="*/ 1801376 w 8882887"/>
                <a:gd name="connsiteY16" fmla="*/ 1050624 h 1682495"/>
                <a:gd name="connsiteX17" fmla="*/ 1801755 w 8882887"/>
                <a:gd name="connsiteY17" fmla="*/ 1051841 h 1682495"/>
                <a:gd name="connsiteX18" fmla="*/ 1804416 w 8882887"/>
                <a:gd name="connsiteY18" fmla="*/ 1060353 h 1682495"/>
                <a:gd name="connsiteX19" fmla="*/ 1805556 w 8882887"/>
                <a:gd name="connsiteY19" fmla="*/ 1056705 h 1682495"/>
                <a:gd name="connsiteX20" fmla="*/ 1813536 w 8882887"/>
                <a:gd name="connsiteY20" fmla="*/ 1031169 h 1682495"/>
                <a:gd name="connsiteX21" fmla="*/ 1816196 w 8882887"/>
                <a:gd name="connsiteY21" fmla="*/ 1031169 h 1682495"/>
                <a:gd name="connsiteX22" fmla="*/ 1834817 w 8882887"/>
                <a:gd name="connsiteY22" fmla="*/ 1031169 h 1682495"/>
                <a:gd name="connsiteX23" fmla="*/ 1834817 w 8882887"/>
                <a:gd name="connsiteY23" fmla="*/ 1079808 h 1682495"/>
                <a:gd name="connsiteX24" fmla="*/ 1836336 w 8882887"/>
                <a:gd name="connsiteY24" fmla="*/ 1080620 h 1682495"/>
                <a:gd name="connsiteX25" fmla="*/ 1846977 w 8882887"/>
                <a:gd name="connsiteY25" fmla="*/ 1086294 h 1682495"/>
                <a:gd name="connsiteX26" fmla="*/ 1846977 w 8882887"/>
                <a:gd name="connsiteY26" fmla="*/ 1088321 h 1682495"/>
                <a:gd name="connsiteX27" fmla="*/ 1846977 w 8882887"/>
                <a:gd name="connsiteY27" fmla="*/ 1102508 h 1682495"/>
                <a:gd name="connsiteX28" fmla="*/ 1913858 w 8882887"/>
                <a:gd name="connsiteY28" fmla="*/ 1102508 h 1682495"/>
                <a:gd name="connsiteX29" fmla="*/ 1913858 w 8882887"/>
                <a:gd name="connsiteY29" fmla="*/ 1104129 h 1682495"/>
                <a:gd name="connsiteX30" fmla="*/ 1913858 w 8882887"/>
                <a:gd name="connsiteY30" fmla="*/ 1115478 h 1682495"/>
                <a:gd name="connsiteX31" fmla="*/ 1916897 w 8882887"/>
                <a:gd name="connsiteY31" fmla="*/ 1115478 h 1682495"/>
                <a:gd name="connsiteX32" fmla="*/ 1938177 w 8882887"/>
                <a:gd name="connsiteY32" fmla="*/ 1115478 h 1682495"/>
                <a:gd name="connsiteX33" fmla="*/ 1938177 w 8882887"/>
                <a:gd name="connsiteY33" fmla="*/ 1070081 h 1682495"/>
                <a:gd name="connsiteX34" fmla="*/ 2005058 w 8882887"/>
                <a:gd name="connsiteY34" fmla="*/ 1070081 h 1682495"/>
                <a:gd name="connsiteX35" fmla="*/ 2005058 w 8882887"/>
                <a:gd name="connsiteY35" fmla="*/ 1068054 h 1682495"/>
                <a:gd name="connsiteX36" fmla="*/ 2005058 w 8882887"/>
                <a:gd name="connsiteY36" fmla="*/ 1053867 h 1682495"/>
                <a:gd name="connsiteX37" fmla="*/ 2006579 w 8882887"/>
                <a:gd name="connsiteY37" fmla="*/ 1053867 h 1682495"/>
                <a:gd name="connsiteX38" fmla="*/ 2017218 w 8882887"/>
                <a:gd name="connsiteY38" fmla="*/ 1053867 h 1682495"/>
                <a:gd name="connsiteX39" fmla="*/ 2017218 w 8882887"/>
                <a:gd name="connsiteY39" fmla="*/ 1051031 h 1682495"/>
                <a:gd name="connsiteX40" fmla="*/ 2017218 w 8882887"/>
                <a:gd name="connsiteY40" fmla="*/ 1031169 h 1682495"/>
                <a:gd name="connsiteX41" fmla="*/ 2018358 w 8882887"/>
                <a:gd name="connsiteY41" fmla="*/ 1031169 h 1682495"/>
                <a:gd name="connsiteX42" fmla="*/ 2026338 w 8882887"/>
                <a:gd name="connsiteY42" fmla="*/ 1031169 h 1682495"/>
                <a:gd name="connsiteX43" fmla="*/ 2026338 w 8882887"/>
                <a:gd name="connsiteY43" fmla="*/ 1029548 h 1682495"/>
                <a:gd name="connsiteX44" fmla="*/ 2026338 w 8882887"/>
                <a:gd name="connsiteY44" fmla="*/ 1018197 h 1682495"/>
                <a:gd name="connsiteX45" fmla="*/ 2029379 w 8882887"/>
                <a:gd name="connsiteY45" fmla="*/ 1018197 h 1682495"/>
                <a:gd name="connsiteX46" fmla="*/ 2050659 w 8882887"/>
                <a:gd name="connsiteY46" fmla="*/ 1018197 h 1682495"/>
                <a:gd name="connsiteX47" fmla="*/ 2050659 w 8882887"/>
                <a:gd name="connsiteY47" fmla="*/ 1019819 h 1682495"/>
                <a:gd name="connsiteX48" fmla="*/ 2050659 w 8882887"/>
                <a:gd name="connsiteY48" fmla="*/ 1031169 h 1682495"/>
                <a:gd name="connsiteX49" fmla="*/ 2084099 w 8882887"/>
                <a:gd name="connsiteY49" fmla="*/ 1031169 h 1682495"/>
                <a:gd name="connsiteX50" fmla="*/ 2084099 w 8882887"/>
                <a:gd name="connsiteY50" fmla="*/ 1028331 h 1682495"/>
                <a:gd name="connsiteX51" fmla="*/ 2084099 w 8882887"/>
                <a:gd name="connsiteY51" fmla="*/ 1008470 h 1682495"/>
                <a:gd name="connsiteX52" fmla="*/ 2086760 w 8882887"/>
                <a:gd name="connsiteY52" fmla="*/ 1008470 h 1682495"/>
                <a:gd name="connsiteX53" fmla="*/ 2105379 w 8882887"/>
                <a:gd name="connsiteY53" fmla="*/ 1008470 h 1682495"/>
                <a:gd name="connsiteX54" fmla="*/ 2105379 w 8882887"/>
                <a:gd name="connsiteY54" fmla="*/ 1044140 h 1682495"/>
                <a:gd name="connsiteX55" fmla="*/ 2106900 w 8882887"/>
                <a:gd name="connsiteY55" fmla="*/ 1044140 h 1682495"/>
                <a:gd name="connsiteX56" fmla="*/ 2117540 w 8882887"/>
                <a:gd name="connsiteY56" fmla="*/ 1044140 h 1682495"/>
                <a:gd name="connsiteX57" fmla="*/ 2117540 w 8882887"/>
                <a:gd name="connsiteY57" fmla="*/ 1042518 h 1682495"/>
                <a:gd name="connsiteX58" fmla="*/ 2117540 w 8882887"/>
                <a:gd name="connsiteY58" fmla="*/ 1031169 h 1682495"/>
                <a:gd name="connsiteX59" fmla="*/ 2120199 w 8882887"/>
                <a:gd name="connsiteY59" fmla="*/ 1031169 h 1682495"/>
                <a:gd name="connsiteX60" fmla="*/ 2138820 w 8882887"/>
                <a:gd name="connsiteY60" fmla="*/ 1031169 h 1682495"/>
                <a:gd name="connsiteX61" fmla="*/ 2138820 w 8882887"/>
                <a:gd name="connsiteY61" fmla="*/ 1070081 h 1682495"/>
                <a:gd name="connsiteX62" fmla="*/ 2141861 w 8882887"/>
                <a:gd name="connsiteY62" fmla="*/ 1070081 h 1682495"/>
                <a:gd name="connsiteX63" fmla="*/ 2163140 w 8882887"/>
                <a:gd name="connsiteY63" fmla="*/ 1070081 h 1682495"/>
                <a:gd name="connsiteX64" fmla="*/ 2163140 w 8882887"/>
                <a:gd name="connsiteY64" fmla="*/ 1072512 h 1682495"/>
                <a:gd name="connsiteX65" fmla="*/ 2163140 w 8882887"/>
                <a:gd name="connsiteY65" fmla="*/ 1089537 h 1682495"/>
                <a:gd name="connsiteX66" fmla="*/ 2164280 w 8882887"/>
                <a:gd name="connsiteY66" fmla="*/ 1089537 h 1682495"/>
                <a:gd name="connsiteX67" fmla="*/ 2172261 w 8882887"/>
                <a:gd name="connsiteY67" fmla="*/ 1089537 h 1682495"/>
                <a:gd name="connsiteX68" fmla="*/ 2172261 w 8882887"/>
                <a:gd name="connsiteY68" fmla="*/ 1088321 h 1682495"/>
                <a:gd name="connsiteX69" fmla="*/ 2172261 w 8882887"/>
                <a:gd name="connsiteY69" fmla="*/ 1079808 h 1682495"/>
                <a:gd name="connsiteX70" fmla="*/ 2217861 w 8882887"/>
                <a:gd name="connsiteY70" fmla="*/ 1079808 h 1682495"/>
                <a:gd name="connsiteX71" fmla="*/ 2217861 w 8882887"/>
                <a:gd name="connsiteY71" fmla="*/ 1115478 h 1682495"/>
                <a:gd name="connsiteX72" fmla="*/ 2219381 w 8882887"/>
                <a:gd name="connsiteY72" fmla="*/ 1115478 h 1682495"/>
                <a:gd name="connsiteX73" fmla="*/ 2230022 w 8882887"/>
                <a:gd name="connsiteY73" fmla="*/ 1115478 h 1682495"/>
                <a:gd name="connsiteX74" fmla="*/ 2230022 w 8882887"/>
                <a:gd name="connsiteY74" fmla="*/ 1117100 h 1682495"/>
                <a:gd name="connsiteX75" fmla="*/ 2230022 w 8882887"/>
                <a:gd name="connsiteY75" fmla="*/ 1128449 h 1682495"/>
                <a:gd name="connsiteX76" fmla="*/ 2231162 w 8882887"/>
                <a:gd name="connsiteY76" fmla="*/ 1128449 h 1682495"/>
                <a:gd name="connsiteX77" fmla="*/ 2239142 w 8882887"/>
                <a:gd name="connsiteY77" fmla="*/ 1128449 h 1682495"/>
                <a:gd name="connsiteX78" fmla="*/ 2239142 w 8882887"/>
                <a:gd name="connsiteY78" fmla="*/ 1125206 h 1682495"/>
                <a:gd name="connsiteX79" fmla="*/ 2239142 w 8882887"/>
                <a:gd name="connsiteY79" fmla="*/ 1102508 h 1682495"/>
                <a:gd name="connsiteX80" fmla="*/ 2240661 w 8882887"/>
                <a:gd name="connsiteY80" fmla="*/ 1102508 h 1682495"/>
                <a:gd name="connsiteX81" fmla="*/ 2251302 w 8882887"/>
                <a:gd name="connsiteY81" fmla="*/ 1102508 h 1682495"/>
                <a:gd name="connsiteX82" fmla="*/ 2251302 w 8882887"/>
                <a:gd name="connsiteY82" fmla="*/ 1104129 h 1682495"/>
                <a:gd name="connsiteX83" fmla="*/ 2251302 w 8882887"/>
                <a:gd name="connsiteY83" fmla="*/ 1115478 h 1682495"/>
                <a:gd name="connsiteX84" fmla="*/ 2259282 w 8882887"/>
                <a:gd name="connsiteY84" fmla="*/ 1112489 h 1682495"/>
                <a:gd name="connsiteX85" fmla="*/ 2260422 w 8882887"/>
                <a:gd name="connsiteY85" fmla="*/ 1111019 h 1682495"/>
                <a:gd name="connsiteX86" fmla="*/ 2260422 w 8882887"/>
                <a:gd name="connsiteY86" fmla="*/ 1102508 h 1682495"/>
                <a:gd name="connsiteX87" fmla="*/ 2318183 w 8882887"/>
                <a:gd name="connsiteY87" fmla="*/ 1102508 h 1682495"/>
                <a:gd name="connsiteX88" fmla="*/ 2318183 w 8882887"/>
                <a:gd name="connsiteY88" fmla="*/ 1138176 h 1682495"/>
                <a:gd name="connsiteX89" fmla="*/ 2321222 w 8882887"/>
                <a:gd name="connsiteY89" fmla="*/ 1138176 h 1682495"/>
                <a:gd name="connsiteX90" fmla="*/ 2342502 w 8882887"/>
                <a:gd name="connsiteY90" fmla="*/ 1138176 h 1682495"/>
                <a:gd name="connsiteX91" fmla="*/ 2342502 w 8882887"/>
                <a:gd name="connsiteY91" fmla="*/ 1139798 h 1682495"/>
                <a:gd name="connsiteX92" fmla="*/ 2342502 w 8882887"/>
                <a:gd name="connsiteY92" fmla="*/ 1151147 h 1682495"/>
                <a:gd name="connsiteX93" fmla="*/ 2345163 w 8882887"/>
                <a:gd name="connsiteY93" fmla="*/ 1151147 h 1682495"/>
                <a:gd name="connsiteX94" fmla="*/ 2363783 w 8882887"/>
                <a:gd name="connsiteY94" fmla="*/ 1151147 h 1682495"/>
                <a:gd name="connsiteX95" fmla="*/ 2363783 w 8882887"/>
                <a:gd name="connsiteY95" fmla="*/ 1115478 h 1682495"/>
                <a:gd name="connsiteX96" fmla="*/ 2365302 w 8882887"/>
                <a:gd name="connsiteY96" fmla="*/ 1115478 h 1682495"/>
                <a:gd name="connsiteX97" fmla="*/ 2375943 w 8882887"/>
                <a:gd name="connsiteY97" fmla="*/ 1115478 h 1682495"/>
                <a:gd name="connsiteX98" fmla="*/ 2375943 w 8882887"/>
                <a:gd name="connsiteY98" fmla="*/ 1066838 h 1682495"/>
                <a:gd name="connsiteX99" fmla="*/ 2377463 w 8882887"/>
                <a:gd name="connsiteY99" fmla="*/ 1066838 h 1682495"/>
                <a:gd name="connsiteX100" fmla="*/ 2388104 w 8882887"/>
                <a:gd name="connsiteY100" fmla="*/ 1066838 h 1682495"/>
                <a:gd name="connsiteX101" fmla="*/ 2388104 w 8882887"/>
                <a:gd name="connsiteY101" fmla="*/ 1064001 h 1682495"/>
                <a:gd name="connsiteX102" fmla="*/ 2388104 w 8882887"/>
                <a:gd name="connsiteY102" fmla="*/ 1044140 h 1682495"/>
                <a:gd name="connsiteX103" fmla="*/ 2386203 w 8882887"/>
                <a:gd name="connsiteY103" fmla="*/ 1041707 h 1682495"/>
                <a:gd name="connsiteX104" fmla="*/ 2394183 w 8882887"/>
                <a:gd name="connsiteY104" fmla="*/ 1024683 h 1682495"/>
                <a:gd name="connsiteX105" fmla="*/ 2406344 w 8882887"/>
                <a:gd name="connsiteY105" fmla="*/ 1066838 h 1682495"/>
                <a:gd name="connsiteX106" fmla="*/ 2407484 w 8882887"/>
                <a:gd name="connsiteY106" fmla="*/ 1066838 h 1682495"/>
                <a:gd name="connsiteX107" fmla="*/ 2415464 w 8882887"/>
                <a:gd name="connsiteY107" fmla="*/ 1066838 h 1682495"/>
                <a:gd name="connsiteX108" fmla="*/ 2415464 w 8882887"/>
                <a:gd name="connsiteY108" fmla="*/ 907947 h 1682495"/>
                <a:gd name="connsiteX109" fmla="*/ 2417744 w 8882887"/>
                <a:gd name="connsiteY109" fmla="*/ 907947 h 1682495"/>
                <a:gd name="connsiteX110" fmla="*/ 2433704 w 8882887"/>
                <a:gd name="connsiteY110" fmla="*/ 907947 h 1682495"/>
                <a:gd name="connsiteX111" fmla="*/ 2433704 w 8882887"/>
                <a:gd name="connsiteY111" fmla="*/ 836609 h 1682495"/>
                <a:gd name="connsiteX112" fmla="*/ 2473224 w 8882887"/>
                <a:gd name="connsiteY112" fmla="*/ 836609 h 1682495"/>
                <a:gd name="connsiteX113" fmla="*/ 2473224 w 8882887"/>
                <a:gd name="connsiteY113" fmla="*/ 804182 h 1682495"/>
                <a:gd name="connsiteX114" fmla="*/ 2524905 w 8882887"/>
                <a:gd name="connsiteY114" fmla="*/ 804182 h 1682495"/>
                <a:gd name="connsiteX115" fmla="*/ 2524905 w 8882887"/>
                <a:gd name="connsiteY115" fmla="*/ 807830 h 1682495"/>
                <a:gd name="connsiteX116" fmla="*/ 2524905 w 8882887"/>
                <a:gd name="connsiteY116" fmla="*/ 833366 h 1682495"/>
                <a:gd name="connsiteX117" fmla="*/ 2528325 w 8882887"/>
                <a:gd name="connsiteY117" fmla="*/ 833366 h 1682495"/>
                <a:gd name="connsiteX118" fmla="*/ 2552265 w 8882887"/>
                <a:gd name="connsiteY118" fmla="*/ 833366 h 1682495"/>
                <a:gd name="connsiteX119" fmla="*/ 2552265 w 8882887"/>
                <a:gd name="connsiteY119" fmla="*/ 904704 h 1682495"/>
                <a:gd name="connsiteX120" fmla="*/ 2553785 w 8882887"/>
                <a:gd name="connsiteY120" fmla="*/ 904704 h 1682495"/>
                <a:gd name="connsiteX121" fmla="*/ 2564426 w 8882887"/>
                <a:gd name="connsiteY121" fmla="*/ 904704 h 1682495"/>
                <a:gd name="connsiteX122" fmla="*/ 2585706 w 8882887"/>
                <a:gd name="connsiteY122" fmla="*/ 911190 h 1682495"/>
                <a:gd name="connsiteX123" fmla="*/ 2585706 w 8882887"/>
                <a:gd name="connsiteY123" fmla="*/ 969558 h 1682495"/>
                <a:gd name="connsiteX124" fmla="*/ 2587226 w 8882887"/>
                <a:gd name="connsiteY124" fmla="*/ 969558 h 1682495"/>
                <a:gd name="connsiteX125" fmla="*/ 2597865 w 8882887"/>
                <a:gd name="connsiteY125" fmla="*/ 969558 h 1682495"/>
                <a:gd name="connsiteX126" fmla="*/ 2597865 w 8882887"/>
                <a:gd name="connsiteY126" fmla="*/ 971990 h 1682495"/>
                <a:gd name="connsiteX127" fmla="*/ 2597865 w 8882887"/>
                <a:gd name="connsiteY127" fmla="*/ 989013 h 1682495"/>
                <a:gd name="connsiteX128" fmla="*/ 2600906 w 8882887"/>
                <a:gd name="connsiteY128" fmla="*/ 989013 h 1682495"/>
                <a:gd name="connsiteX129" fmla="*/ 2622186 w 8882887"/>
                <a:gd name="connsiteY129" fmla="*/ 989013 h 1682495"/>
                <a:gd name="connsiteX130" fmla="*/ 2631306 w 8882887"/>
                <a:gd name="connsiteY130" fmla="*/ 998742 h 1682495"/>
                <a:gd name="connsiteX131" fmla="*/ 2631306 w 8882887"/>
                <a:gd name="connsiteY131" fmla="*/ 1031169 h 1682495"/>
                <a:gd name="connsiteX132" fmla="*/ 2634726 w 8882887"/>
                <a:gd name="connsiteY132" fmla="*/ 1031169 h 1682495"/>
                <a:gd name="connsiteX133" fmla="*/ 2658666 w 8882887"/>
                <a:gd name="connsiteY133" fmla="*/ 1031169 h 1682495"/>
                <a:gd name="connsiteX134" fmla="*/ 2658666 w 8882887"/>
                <a:gd name="connsiteY134" fmla="*/ 1032789 h 1682495"/>
                <a:gd name="connsiteX135" fmla="*/ 2658666 w 8882887"/>
                <a:gd name="connsiteY135" fmla="*/ 1044140 h 1682495"/>
                <a:gd name="connsiteX136" fmla="*/ 2660567 w 8882887"/>
                <a:gd name="connsiteY136" fmla="*/ 1044140 h 1682495"/>
                <a:gd name="connsiteX137" fmla="*/ 2673867 w 8882887"/>
                <a:gd name="connsiteY137" fmla="*/ 1044140 h 1682495"/>
                <a:gd name="connsiteX138" fmla="*/ 2673867 w 8882887"/>
                <a:gd name="connsiteY138" fmla="*/ 1047381 h 1682495"/>
                <a:gd name="connsiteX139" fmla="*/ 2673867 w 8882887"/>
                <a:gd name="connsiteY139" fmla="*/ 1070081 h 1682495"/>
                <a:gd name="connsiteX140" fmla="*/ 2679947 w 8882887"/>
                <a:gd name="connsiteY140" fmla="*/ 1067243 h 1682495"/>
                <a:gd name="connsiteX141" fmla="*/ 2679947 w 8882887"/>
                <a:gd name="connsiteY141" fmla="*/ 1047381 h 1682495"/>
                <a:gd name="connsiteX142" fmla="*/ 2681466 w 8882887"/>
                <a:gd name="connsiteY142" fmla="*/ 1047381 h 1682495"/>
                <a:gd name="connsiteX143" fmla="*/ 2692107 w 8882887"/>
                <a:gd name="connsiteY143" fmla="*/ 1047381 h 1682495"/>
                <a:gd name="connsiteX144" fmla="*/ 2692107 w 8882887"/>
                <a:gd name="connsiteY144" fmla="*/ 1049814 h 1682495"/>
                <a:gd name="connsiteX145" fmla="*/ 2692107 w 8882887"/>
                <a:gd name="connsiteY145" fmla="*/ 1066838 h 1682495"/>
                <a:gd name="connsiteX146" fmla="*/ 2693247 w 8882887"/>
                <a:gd name="connsiteY146" fmla="*/ 1066838 h 1682495"/>
                <a:gd name="connsiteX147" fmla="*/ 2701227 w 8882887"/>
                <a:gd name="connsiteY147" fmla="*/ 1066838 h 1682495"/>
                <a:gd name="connsiteX148" fmla="*/ 2774187 w 8882887"/>
                <a:gd name="connsiteY148" fmla="*/ 1060353 h 1682495"/>
                <a:gd name="connsiteX149" fmla="*/ 2774187 w 8882887"/>
                <a:gd name="connsiteY149" fmla="*/ 1062380 h 1682495"/>
                <a:gd name="connsiteX150" fmla="*/ 2774187 w 8882887"/>
                <a:gd name="connsiteY150" fmla="*/ 1076565 h 1682495"/>
                <a:gd name="connsiteX151" fmla="*/ 2775327 w 8882887"/>
                <a:gd name="connsiteY151" fmla="*/ 1076565 h 1682495"/>
                <a:gd name="connsiteX152" fmla="*/ 2783309 w 8882887"/>
                <a:gd name="connsiteY152" fmla="*/ 1076565 h 1682495"/>
                <a:gd name="connsiteX153" fmla="*/ 2783309 w 8882887"/>
                <a:gd name="connsiteY153" fmla="*/ 1079808 h 1682495"/>
                <a:gd name="connsiteX154" fmla="*/ 2783309 w 8882887"/>
                <a:gd name="connsiteY154" fmla="*/ 1102508 h 1682495"/>
                <a:gd name="connsiteX155" fmla="*/ 2786348 w 8882887"/>
                <a:gd name="connsiteY155" fmla="*/ 1100481 h 1682495"/>
                <a:gd name="connsiteX156" fmla="*/ 2807628 w 8882887"/>
                <a:gd name="connsiteY156" fmla="*/ 1086294 h 1682495"/>
                <a:gd name="connsiteX157" fmla="*/ 2816748 w 8882887"/>
                <a:gd name="connsiteY157" fmla="*/ 1024683 h 1682495"/>
                <a:gd name="connsiteX158" fmla="*/ 2817888 w 8882887"/>
                <a:gd name="connsiteY158" fmla="*/ 1024278 h 1682495"/>
                <a:gd name="connsiteX159" fmla="*/ 2825868 w 8882887"/>
                <a:gd name="connsiteY159" fmla="*/ 1021440 h 1682495"/>
                <a:gd name="connsiteX160" fmla="*/ 2828909 w 8882887"/>
                <a:gd name="connsiteY160" fmla="*/ 917675 h 1682495"/>
                <a:gd name="connsiteX161" fmla="*/ 2831949 w 8882887"/>
                <a:gd name="connsiteY161" fmla="*/ 1021440 h 1682495"/>
                <a:gd name="connsiteX162" fmla="*/ 2833089 w 8882887"/>
                <a:gd name="connsiteY162" fmla="*/ 1021845 h 1682495"/>
                <a:gd name="connsiteX163" fmla="*/ 2841069 w 8882887"/>
                <a:gd name="connsiteY163" fmla="*/ 1024683 h 1682495"/>
                <a:gd name="connsiteX164" fmla="*/ 2841069 w 8882887"/>
                <a:gd name="connsiteY164" fmla="*/ 894977 h 1682495"/>
                <a:gd name="connsiteX165" fmla="*/ 2847149 w 8882887"/>
                <a:gd name="connsiteY165" fmla="*/ 846336 h 1682495"/>
                <a:gd name="connsiteX166" fmla="*/ 2904909 w 8882887"/>
                <a:gd name="connsiteY166" fmla="*/ 846336 h 1682495"/>
                <a:gd name="connsiteX167" fmla="*/ 2904909 w 8882887"/>
                <a:gd name="connsiteY167" fmla="*/ 894977 h 1682495"/>
                <a:gd name="connsiteX168" fmla="*/ 2906049 w 8882887"/>
                <a:gd name="connsiteY168" fmla="*/ 894977 h 1682495"/>
                <a:gd name="connsiteX169" fmla="*/ 2914029 w 8882887"/>
                <a:gd name="connsiteY169" fmla="*/ 894977 h 1682495"/>
                <a:gd name="connsiteX170" fmla="*/ 2914029 w 8882887"/>
                <a:gd name="connsiteY170" fmla="*/ 771755 h 1682495"/>
                <a:gd name="connsiteX171" fmla="*/ 2916690 w 8882887"/>
                <a:gd name="connsiteY171" fmla="*/ 771755 h 1682495"/>
                <a:gd name="connsiteX172" fmla="*/ 2935310 w 8882887"/>
                <a:gd name="connsiteY172" fmla="*/ 771755 h 1682495"/>
                <a:gd name="connsiteX173" fmla="*/ 2935310 w 8882887"/>
                <a:gd name="connsiteY173" fmla="*/ 768918 h 1682495"/>
                <a:gd name="connsiteX174" fmla="*/ 2935310 w 8882887"/>
                <a:gd name="connsiteY174" fmla="*/ 749057 h 1682495"/>
                <a:gd name="connsiteX175" fmla="*/ 2968751 w 8882887"/>
                <a:gd name="connsiteY175" fmla="*/ 749057 h 1682495"/>
                <a:gd name="connsiteX176" fmla="*/ 2968751 w 8882887"/>
                <a:gd name="connsiteY176" fmla="*/ 747435 h 1682495"/>
                <a:gd name="connsiteX177" fmla="*/ 2968751 w 8882887"/>
                <a:gd name="connsiteY177" fmla="*/ 736086 h 1682495"/>
                <a:gd name="connsiteX178" fmla="*/ 2971410 w 8882887"/>
                <a:gd name="connsiteY178" fmla="*/ 736086 h 1682495"/>
                <a:gd name="connsiteX179" fmla="*/ 2990031 w 8882887"/>
                <a:gd name="connsiteY179" fmla="*/ 736086 h 1682495"/>
                <a:gd name="connsiteX180" fmla="*/ 2990031 w 8882887"/>
                <a:gd name="connsiteY180" fmla="*/ 737708 h 1682495"/>
                <a:gd name="connsiteX181" fmla="*/ 2990031 w 8882887"/>
                <a:gd name="connsiteY181" fmla="*/ 749057 h 1682495"/>
                <a:gd name="connsiteX182" fmla="*/ 2991171 w 8882887"/>
                <a:gd name="connsiteY182" fmla="*/ 749057 h 1682495"/>
                <a:gd name="connsiteX183" fmla="*/ 2999151 w 8882887"/>
                <a:gd name="connsiteY183" fmla="*/ 749057 h 1682495"/>
                <a:gd name="connsiteX184" fmla="*/ 3014351 w 8882887"/>
                <a:gd name="connsiteY184" fmla="*/ 742571 h 1682495"/>
                <a:gd name="connsiteX185" fmla="*/ 3020430 w 8882887"/>
                <a:gd name="connsiteY185" fmla="*/ 747435 h 1682495"/>
                <a:gd name="connsiteX186" fmla="*/ 3020430 w 8882887"/>
                <a:gd name="connsiteY186" fmla="*/ 736086 h 1682495"/>
                <a:gd name="connsiteX187" fmla="*/ 3023850 w 8882887"/>
                <a:gd name="connsiteY187" fmla="*/ 736086 h 1682495"/>
                <a:gd name="connsiteX188" fmla="*/ 3047792 w 8882887"/>
                <a:gd name="connsiteY188" fmla="*/ 736086 h 1682495"/>
                <a:gd name="connsiteX189" fmla="*/ 3047792 w 8882887"/>
                <a:gd name="connsiteY189" fmla="*/ 737708 h 1682495"/>
                <a:gd name="connsiteX190" fmla="*/ 3047792 w 8882887"/>
                <a:gd name="connsiteY190" fmla="*/ 749057 h 1682495"/>
                <a:gd name="connsiteX191" fmla="*/ 3093392 w 8882887"/>
                <a:gd name="connsiteY191" fmla="*/ 749057 h 1682495"/>
                <a:gd name="connsiteX192" fmla="*/ 3093392 w 8882887"/>
                <a:gd name="connsiteY192" fmla="*/ 751488 h 1682495"/>
                <a:gd name="connsiteX193" fmla="*/ 3093392 w 8882887"/>
                <a:gd name="connsiteY193" fmla="*/ 768513 h 1682495"/>
                <a:gd name="connsiteX194" fmla="*/ 3132912 w 8882887"/>
                <a:gd name="connsiteY194" fmla="*/ 768513 h 1682495"/>
                <a:gd name="connsiteX195" fmla="*/ 3132912 w 8882887"/>
                <a:gd name="connsiteY195" fmla="*/ 813909 h 1682495"/>
                <a:gd name="connsiteX196" fmla="*/ 3134052 w 8882887"/>
                <a:gd name="connsiteY196" fmla="*/ 813909 h 1682495"/>
                <a:gd name="connsiteX197" fmla="*/ 3142032 w 8882887"/>
                <a:gd name="connsiteY197" fmla="*/ 813909 h 1682495"/>
                <a:gd name="connsiteX198" fmla="*/ 3142032 w 8882887"/>
                <a:gd name="connsiteY198" fmla="*/ 815531 h 1682495"/>
                <a:gd name="connsiteX199" fmla="*/ 3142032 w 8882887"/>
                <a:gd name="connsiteY199" fmla="*/ 826881 h 1682495"/>
                <a:gd name="connsiteX200" fmla="*/ 3148113 w 8882887"/>
                <a:gd name="connsiteY200" fmla="*/ 872277 h 1682495"/>
                <a:gd name="connsiteX201" fmla="*/ 3149253 w 8882887"/>
                <a:gd name="connsiteY201" fmla="*/ 872277 h 1682495"/>
                <a:gd name="connsiteX202" fmla="*/ 3157233 w 8882887"/>
                <a:gd name="connsiteY202" fmla="*/ 872277 h 1682495"/>
                <a:gd name="connsiteX203" fmla="*/ 3157233 w 8882887"/>
                <a:gd name="connsiteY203" fmla="*/ 873494 h 1682495"/>
                <a:gd name="connsiteX204" fmla="*/ 3157233 w 8882887"/>
                <a:gd name="connsiteY204" fmla="*/ 882006 h 1682495"/>
                <a:gd name="connsiteX205" fmla="*/ 3158753 w 8882887"/>
                <a:gd name="connsiteY205" fmla="*/ 882006 h 1682495"/>
                <a:gd name="connsiteX206" fmla="*/ 3169392 w 8882887"/>
                <a:gd name="connsiteY206" fmla="*/ 882006 h 1682495"/>
                <a:gd name="connsiteX207" fmla="*/ 3169392 w 8882887"/>
                <a:gd name="connsiteY207" fmla="*/ 927404 h 1682495"/>
                <a:gd name="connsiteX208" fmla="*/ 3172433 w 8882887"/>
                <a:gd name="connsiteY208" fmla="*/ 927404 h 1682495"/>
                <a:gd name="connsiteX209" fmla="*/ 3193713 w 8882887"/>
                <a:gd name="connsiteY209" fmla="*/ 927404 h 1682495"/>
                <a:gd name="connsiteX210" fmla="*/ 3193713 w 8882887"/>
                <a:gd name="connsiteY210" fmla="*/ 963072 h 1682495"/>
                <a:gd name="connsiteX211" fmla="*/ 3196754 w 8882887"/>
                <a:gd name="connsiteY211" fmla="*/ 965504 h 1682495"/>
                <a:gd name="connsiteX212" fmla="*/ 3196754 w 8882887"/>
                <a:gd name="connsiteY212" fmla="*/ 982529 h 1682495"/>
                <a:gd name="connsiteX213" fmla="*/ 3197894 w 8882887"/>
                <a:gd name="connsiteY213" fmla="*/ 982529 h 1682495"/>
                <a:gd name="connsiteX214" fmla="*/ 3205874 w 8882887"/>
                <a:gd name="connsiteY214" fmla="*/ 982529 h 1682495"/>
                <a:gd name="connsiteX215" fmla="*/ 3205874 w 8882887"/>
                <a:gd name="connsiteY215" fmla="*/ 1018197 h 1682495"/>
                <a:gd name="connsiteX216" fmla="*/ 3207773 w 8882887"/>
                <a:gd name="connsiteY216" fmla="*/ 1018197 h 1682495"/>
                <a:gd name="connsiteX217" fmla="*/ 3221073 w 8882887"/>
                <a:gd name="connsiteY217" fmla="*/ 1018197 h 1682495"/>
                <a:gd name="connsiteX218" fmla="*/ 3224114 w 8882887"/>
                <a:gd name="connsiteY218" fmla="*/ 1024278 h 1682495"/>
                <a:gd name="connsiteX219" fmla="*/ 3224114 w 8882887"/>
                <a:gd name="connsiteY219" fmla="*/ 1044140 h 1682495"/>
                <a:gd name="connsiteX220" fmla="*/ 3226394 w 8882887"/>
                <a:gd name="connsiteY220" fmla="*/ 1041302 h 1682495"/>
                <a:gd name="connsiteX221" fmla="*/ 3242354 w 8882887"/>
                <a:gd name="connsiteY221" fmla="*/ 1021440 h 1682495"/>
                <a:gd name="connsiteX222" fmla="*/ 3284915 w 8882887"/>
                <a:gd name="connsiteY222" fmla="*/ 1021440 h 1682495"/>
                <a:gd name="connsiteX223" fmla="*/ 3284915 w 8882887"/>
                <a:gd name="connsiteY223" fmla="*/ 1151147 h 1682495"/>
                <a:gd name="connsiteX224" fmla="*/ 3286055 w 8882887"/>
                <a:gd name="connsiteY224" fmla="*/ 1151147 h 1682495"/>
                <a:gd name="connsiteX225" fmla="*/ 3294035 w 8882887"/>
                <a:gd name="connsiteY225" fmla="*/ 1151147 h 1682495"/>
                <a:gd name="connsiteX226" fmla="*/ 3295175 w 8882887"/>
                <a:gd name="connsiteY226" fmla="*/ 1149120 h 1682495"/>
                <a:gd name="connsiteX227" fmla="*/ 3303155 w 8882887"/>
                <a:gd name="connsiteY227" fmla="*/ 1134933 h 1682495"/>
                <a:gd name="connsiteX228" fmla="*/ 3303155 w 8882887"/>
                <a:gd name="connsiteY228" fmla="*/ 1137771 h 1682495"/>
                <a:gd name="connsiteX229" fmla="*/ 3303155 w 8882887"/>
                <a:gd name="connsiteY229" fmla="*/ 1157633 h 1682495"/>
                <a:gd name="connsiteX230" fmla="*/ 3309234 w 8882887"/>
                <a:gd name="connsiteY230" fmla="*/ 1089537 h 1682495"/>
                <a:gd name="connsiteX231" fmla="*/ 3310374 w 8882887"/>
                <a:gd name="connsiteY231" fmla="*/ 1089537 h 1682495"/>
                <a:gd name="connsiteX232" fmla="*/ 3318354 w 8882887"/>
                <a:gd name="connsiteY232" fmla="*/ 1089537 h 1682495"/>
                <a:gd name="connsiteX233" fmla="*/ 3318354 w 8882887"/>
                <a:gd name="connsiteY233" fmla="*/ 992256 h 1682495"/>
                <a:gd name="connsiteX234" fmla="*/ 3319875 w 8882887"/>
                <a:gd name="connsiteY234" fmla="*/ 992256 h 1682495"/>
                <a:gd name="connsiteX235" fmla="*/ 3330515 w 8882887"/>
                <a:gd name="connsiteY235" fmla="*/ 992256 h 1682495"/>
                <a:gd name="connsiteX236" fmla="*/ 3348755 w 8882887"/>
                <a:gd name="connsiteY236" fmla="*/ 927404 h 1682495"/>
                <a:gd name="connsiteX237" fmla="*/ 3350655 w 8882887"/>
                <a:gd name="connsiteY237" fmla="*/ 927404 h 1682495"/>
                <a:gd name="connsiteX238" fmla="*/ 3363956 w 8882887"/>
                <a:gd name="connsiteY238" fmla="*/ 927404 h 1682495"/>
                <a:gd name="connsiteX239" fmla="*/ 3379155 w 8882887"/>
                <a:gd name="connsiteY239" fmla="*/ 992256 h 1682495"/>
                <a:gd name="connsiteX240" fmla="*/ 3380675 w 8882887"/>
                <a:gd name="connsiteY240" fmla="*/ 992256 h 1682495"/>
                <a:gd name="connsiteX241" fmla="*/ 3391316 w 8882887"/>
                <a:gd name="connsiteY241" fmla="*/ 992256 h 1682495"/>
                <a:gd name="connsiteX242" fmla="*/ 3391316 w 8882887"/>
                <a:gd name="connsiteY242" fmla="*/ 1050624 h 1682495"/>
                <a:gd name="connsiteX243" fmla="*/ 3393975 w 8882887"/>
                <a:gd name="connsiteY243" fmla="*/ 1050624 h 1682495"/>
                <a:gd name="connsiteX244" fmla="*/ 3412596 w 8882887"/>
                <a:gd name="connsiteY244" fmla="*/ 1050624 h 1682495"/>
                <a:gd name="connsiteX245" fmla="*/ 3412596 w 8882887"/>
                <a:gd name="connsiteY245" fmla="*/ 1053867 h 1682495"/>
                <a:gd name="connsiteX246" fmla="*/ 3412596 w 8882887"/>
                <a:gd name="connsiteY246" fmla="*/ 1076565 h 1682495"/>
                <a:gd name="connsiteX247" fmla="*/ 3418676 w 8882887"/>
                <a:gd name="connsiteY247" fmla="*/ 1073324 h 1682495"/>
                <a:gd name="connsiteX248" fmla="*/ 3418676 w 8882887"/>
                <a:gd name="connsiteY248" fmla="*/ 1050624 h 1682495"/>
                <a:gd name="connsiteX249" fmla="*/ 3420956 w 8882887"/>
                <a:gd name="connsiteY249" fmla="*/ 1050624 h 1682495"/>
                <a:gd name="connsiteX250" fmla="*/ 3436916 w 8882887"/>
                <a:gd name="connsiteY250" fmla="*/ 1050624 h 1682495"/>
                <a:gd name="connsiteX251" fmla="*/ 3436916 w 8882887"/>
                <a:gd name="connsiteY251" fmla="*/ 1053056 h 1682495"/>
                <a:gd name="connsiteX252" fmla="*/ 3436916 w 8882887"/>
                <a:gd name="connsiteY252" fmla="*/ 1070081 h 1682495"/>
                <a:gd name="connsiteX253" fmla="*/ 3482517 w 8882887"/>
                <a:gd name="connsiteY253" fmla="*/ 1070081 h 1682495"/>
                <a:gd name="connsiteX254" fmla="*/ 3482517 w 8882887"/>
                <a:gd name="connsiteY254" fmla="*/ 1014956 h 1682495"/>
                <a:gd name="connsiteX255" fmla="*/ 3484416 w 8882887"/>
                <a:gd name="connsiteY255" fmla="*/ 1014956 h 1682495"/>
                <a:gd name="connsiteX256" fmla="*/ 3497717 w 8882887"/>
                <a:gd name="connsiteY256" fmla="*/ 1014956 h 1682495"/>
                <a:gd name="connsiteX257" fmla="*/ 3497717 w 8882887"/>
                <a:gd name="connsiteY257" fmla="*/ 1047381 h 1682495"/>
                <a:gd name="connsiteX258" fmla="*/ 3500757 w 8882887"/>
                <a:gd name="connsiteY258" fmla="*/ 998742 h 1682495"/>
                <a:gd name="connsiteX259" fmla="*/ 3534197 w 8882887"/>
                <a:gd name="connsiteY259" fmla="*/ 998742 h 1682495"/>
                <a:gd name="connsiteX260" fmla="*/ 3534197 w 8882887"/>
                <a:gd name="connsiteY260" fmla="*/ 996309 h 1682495"/>
                <a:gd name="connsiteX261" fmla="*/ 3534197 w 8882887"/>
                <a:gd name="connsiteY261" fmla="*/ 979286 h 1682495"/>
                <a:gd name="connsiteX262" fmla="*/ 3535337 w 8882887"/>
                <a:gd name="connsiteY262" fmla="*/ 979286 h 1682495"/>
                <a:gd name="connsiteX263" fmla="*/ 3543317 w 8882887"/>
                <a:gd name="connsiteY263" fmla="*/ 979286 h 1682495"/>
                <a:gd name="connsiteX264" fmla="*/ 3543317 w 8882887"/>
                <a:gd name="connsiteY264" fmla="*/ 976449 h 1682495"/>
                <a:gd name="connsiteX265" fmla="*/ 3543317 w 8882887"/>
                <a:gd name="connsiteY265" fmla="*/ 956588 h 1682495"/>
                <a:gd name="connsiteX266" fmla="*/ 3549398 w 8882887"/>
                <a:gd name="connsiteY266" fmla="*/ 966315 h 1682495"/>
                <a:gd name="connsiteX267" fmla="*/ 3552818 w 8882887"/>
                <a:gd name="connsiteY267" fmla="*/ 966315 h 1682495"/>
                <a:gd name="connsiteX268" fmla="*/ 3576758 w 8882887"/>
                <a:gd name="connsiteY268" fmla="*/ 966315 h 1682495"/>
                <a:gd name="connsiteX269" fmla="*/ 3576758 w 8882887"/>
                <a:gd name="connsiteY269" fmla="*/ 965099 h 1682495"/>
                <a:gd name="connsiteX270" fmla="*/ 3576758 w 8882887"/>
                <a:gd name="connsiteY270" fmla="*/ 956588 h 1682495"/>
                <a:gd name="connsiteX271" fmla="*/ 3577898 w 8882887"/>
                <a:gd name="connsiteY271" fmla="*/ 956588 h 1682495"/>
                <a:gd name="connsiteX272" fmla="*/ 3585878 w 8882887"/>
                <a:gd name="connsiteY272" fmla="*/ 956588 h 1682495"/>
                <a:gd name="connsiteX273" fmla="*/ 3585878 w 8882887"/>
                <a:gd name="connsiteY273" fmla="*/ 958614 h 1682495"/>
                <a:gd name="connsiteX274" fmla="*/ 3585878 w 8882887"/>
                <a:gd name="connsiteY274" fmla="*/ 972801 h 1682495"/>
                <a:gd name="connsiteX275" fmla="*/ 3643638 w 8882887"/>
                <a:gd name="connsiteY275" fmla="*/ 972801 h 1682495"/>
                <a:gd name="connsiteX276" fmla="*/ 3643638 w 8882887"/>
                <a:gd name="connsiteY276" fmla="*/ 1180331 h 1682495"/>
                <a:gd name="connsiteX277" fmla="*/ 3645918 w 8882887"/>
                <a:gd name="connsiteY277" fmla="*/ 1180331 h 1682495"/>
                <a:gd name="connsiteX278" fmla="*/ 3661878 w 8882887"/>
                <a:gd name="connsiteY278" fmla="*/ 1180331 h 1682495"/>
                <a:gd name="connsiteX279" fmla="*/ 3661878 w 8882887"/>
                <a:gd name="connsiteY279" fmla="*/ 1160876 h 1682495"/>
                <a:gd name="connsiteX280" fmla="*/ 3667959 w 8882887"/>
                <a:gd name="connsiteY280" fmla="*/ 1160876 h 1682495"/>
                <a:gd name="connsiteX281" fmla="*/ 3667959 w 8882887"/>
                <a:gd name="connsiteY281" fmla="*/ 1180331 h 1682495"/>
                <a:gd name="connsiteX282" fmla="*/ 3713559 w 8882887"/>
                <a:gd name="connsiteY282" fmla="*/ 1180331 h 1682495"/>
                <a:gd name="connsiteX283" fmla="*/ 3713559 w 8882887"/>
                <a:gd name="connsiteY283" fmla="*/ 1134933 h 1682495"/>
                <a:gd name="connsiteX284" fmla="*/ 3731799 w 8882887"/>
                <a:gd name="connsiteY284" fmla="*/ 1134933 h 1682495"/>
                <a:gd name="connsiteX285" fmla="*/ 3750039 w 8882887"/>
                <a:gd name="connsiteY285" fmla="*/ 1131692 h 1682495"/>
                <a:gd name="connsiteX286" fmla="*/ 3756120 w 8882887"/>
                <a:gd name="connsiteY286" fmla="*/ 1134933 h 1682495"/>
                <a:gd name="connsiteX287" fmla="*/ 3771320 w 8882887"/>
                <a:gd name="connsiteY287" fmla="*/ 1134933 h 1682495"/>
                <a:gd name="connsiteX288" fmla="*/ 3771320 w 8882887"/>
                <a:gd name="connsiteY288" fmla="*/ 1180331 h 1682495"/>
                <a:gd name="connsiteX289" fmla="*/ 3783480 w 8882887"/>
                <a:gd name="connsiteY289" fmla="*/ 1180331 h 1682495"/>
                <a:gd name="connsiteX290" fmla="*/ 3783480 w 8882887"/>
                <a:gd name="connsiteY290" fmla="*/ 1206273 h 1682495"/>
                <a:gd name="connsiteX291" fmla="*/ 3797484 w 8882887"/>
                <a:gd name="connsiteY291" fmla="*/ 1207631 h 1682495"/>
                <a:gd name="connsiteX292" fmla="*/ 3816921 w 8882887"/>
                <a:gd name="connsiteY292" fmla="*/ 1207631 h 1682495"/>
                <a:gd name="connsiteX293" fmla="*/ 3816921 w 8882887"/>
                <a:gd name="connsiteY293" fmla="*/ 1183574 h 1682495"/>
                <a:gd name="connsiteX294" fmla="*/ 3918855 w 8882887"/>
                <a:gd name="connsiteY294" fmla="*/ 1183574 h 1682495"/>
                <a:gd name="connsiteX295" fmla="*/ 3918855 w 8882887"/>
                <a:gd name="connsiteY295" fmla="*/ 1055694 h 1682495"/>
                <a:gd name="connsiteX296" fmla="*/ 4026867 w 8882887"/>
                <a:gd name="connsiteY296" fmla="*/ 1055694 h 1682495"/>
                <a:gd name="connsiteX297" fmla="*/ 4026867 w 8882887"/>
                <a:gd name="connsiteY297" fmla="*/ 1173846 h 1682495"/>
                <a:gd name="connsiteX298" fmla="*/ 4029723 w 8882887"/>
                <a:gd name="connsiteY298" fmla="*/ 1173846 h 1682495"/>
                <a:gd name="connsiteX299" fmla="*/ 4031586 w 8882887"/>
                <a:gd name="connsiteY299" fmla="*/ 1207631 h 1682495"/>
                <a:gd name="connsiteX300" fmla="*/ 4046100 w 8882887"/>
                <a:gd name="connsiteY300" fmla="*/ 1207631 h 1682495"/>
                <a:gd name="connsiteX301" fmla="*/ 4047963 w 8882887"/>
                <a:gd name="connsiteY301" fmla="*/ 1173846 h 1682495"/>
                <a:gd name="connsiteX302" fmla="*/ 4057083 w 8882887"/>
                <a:gd name="connsiteY302" fmla="*/ 1173846 h 1682495"/>
                <a:gd name="connsiteX303" fmla="*/ 4058946 w 8882887"/>
                <a:gd name="connsiteY303" fmla="*/ 1207631 h 1682495"/>
                <a:gd name="connsiteX304" fmla="*/ 4134879 w 8882887"/>
                <a:gd name="connsiteY304" fmla="*/ 1207631 h 1682495"/>
                <a:gd name="connsiteX305" fmla="*/ 4134879 w 8882887"/>
                <a:gd name="connsiteY305" fmla="*/ 963089 h 1682495"/>
                <a:gd name="connsiteX306" fmla="*/ 4430870 w 8882887"/>
                <a:gd name="connsiteY306" fmla="*/ 963089 h 1682495"/>
                <a:gd name="connsiteX307" fmla="*/ 4430870 w 8882887"/>
                <a:gd name="connsiteY307" fmla="*/ 1207631 h 1682495"/>
                <a:gd name="connsiteX308" fmla="*/ 4458915 w 8882887"/>
                <a:gd name="connsiteY308" fmla="*/ 1207631 h 1682495"/>
                <a:gd name="connsiteX309" fmla="*/ 4458915 w 8882887"/>
                <a:gd name="connsiteY309" fmla="*/ 1083591 h 1682495"/>
                <a:gd name="connsiteX310" fmla="*/ 4601595 w 8882887"/>
                <a:gd name="connsiteY310" fmla="*/ 1083591 h 1682495"/>
                <a:gd name="connsiteX311" fmla="*/ 4619491 w 8882887"/>
                <a:gd name="connsiteY311" fmla="*/ 606380 h 1682495"/>
                <a:gd name="connsiteX312" fmla="*/ 4601251 w 8882887"/>
                <a:gd name="connsiteY312" fmla="*/ 573953 h 1682495"/>
                <a:gd name="connsiteX313" fmla="*/ 4592131 w 8882887"/>
                <a:gd name="connsiteY313" fmla="*/ 567467 h 1682495"/>
                <a:gd name="connsiteX314" fmla="*/ 4604291 w 8882887"/>
                <a:gd name="connsiteY314" fmla="*/ 531798 h 1682495"/>
                <a:gd name="connsiteX315" fmla="*/ 4604291 w 8882887"/>
                <a:gd name="connsiteY315" fmla="*/ 505857 h 1682495"/>
                <a:gd name="connsiteX316" fmla="*/ 4625571 w 8882887"/>
                <a:gd name="connsiteY316" fmla="*/ 505857 h 1682495"/>
                <a:gd name="connsiteX317" fmla="*/ 4625571 w 8882887"/>
                <a:gd name="connsiteY317" fmla="*/ 473430 h 1682495"/>
                <a:gd name="connsiteX318" fmla="*/ 4628611 w 8882887"/>
                <a:gd name="connsiteY318" fmla="*/ 466944 h 1682495"/>
                <a:gd name="connsiteX319" fmla="*/ 4628611 w 8882887"/>
                <a:gd name="connsiteY319" fmla="*/ 350208 h 1682495"/>
                <a:gd name="connsiteX320" fmla="*/ 4625571 w 8882887"/>
                <a:gd name="connsiteY320" fmla="*/ 340481 h 1682495"/>
                <a:gd name="connsiteX321" fmla="*/ 4634691 w 8882887"/>
                <a:gd name="connsiteY321" fmla="*/ 330752 h 1682495"/>
                <a:gd name="connsiteX322" fmla="*/ 4634691 w 8882887"/>
                <a:gd name="connsiteY322" fmla="*/ 243200 h 1682495"/>
                <a:gd name="connsiteX323" fmla="*/ 4637731 w 8882887"/>
                <a:gd name="connsiteY323" fmla="*/ 236715 h 1682495"/>
                <a:gd name="connsiteX324" fmla="*/ 4637731 w 8882887"/>
                <a:gd name="connsiteY324" fmla="*/ 152406 h 1682495"/>
                <a:gd name="connsiteX325" fmla="*/ 4640771 w 8882887"/>
                <a:gd name="connsiteY325" fmla="*/ 123222 h 1682495"/>
                <a:gd name="connsiteX326" fmla="*/ 4646851 w 8882887"/>
                <a:gd name="connsiteY326" fmla="*/ 149163 h 1682495"/>
                <a:gd name="connsiteX327" fmla="*/ 4649891 w 8882887"/>
                <a:gd name="connsiteY327" fmla="*/ 236715 h 1682495"/>
                <a:gd name="connsiteX328" fmla="*/ 4652931 w 8882887"/>
                <a:gd name="connsiteY328" fmla="*/ 330752 h 1682495"/>
                <a:gd name="connsiteX329" fmla="*/ 4662051 w 8882887"/>
                <a:gd name="connsiteY329" fmla="*/ 340481 h 1682495"/>
                <a:gd name="connsiteX330" fmla="*/ 4659011 w 8882887"/>
                <a:gd name="connsiteY330" fmla="*/ 350208 h 1682495"/>
                <a:gd name="connsiteX331" fmla="*/ 4659011 w 8882887"/>
                <a:gd name="connsiteY331" fmla="*/ 466944 h 1682495"/>
                <a:gd name="connsiteX332" fmla="*/ 4662051 w 8882887"/>
                <a:gd name="connsiteY332" fmla="*/ 473430 h 1682495"/>
                <a:gd name="connsiteX333" fmla="*/ 4662051 w 8882887"/>
                <a:gd name="connsiteY333" fmla="*/ 505857 h 1682495"/>
                <a:gd name="connsiteX334" fmla="*/ 4683331 w 8882887"/>
                <a:gd name="connsiteY334" fmla="*/ 505857 h 1682495"/>
                <a:gd name="connsiteX335" fmla="*/ 4683331 w 8882887"/>
                <a:gd name="connsiteY335" fmla="*/ 531798 h 1682495"/>
                <a:gd name="connsiteX336" fmla="*/ 4695493 w 8882887"/>
                <a:gd name="connsiteY336" fmla="*/ 567467 h 1682495"/>
                <a:gd name="connsiteX337" fmla="*/ 4686373 w 8882887"/>
                <a:gd name="connsiteY337" fmla="*/ 573953 h 1682495"/>
                <a:gd name="connsiteX338" fmla="*/ 4668131 w 8882887"/>
                <a:gd name="connsiteY338" fmla="*/ 606380 h 1682495"/>
                <a:gd name="connsiteX339" fmla="*/ 4680291 w 8882887"/>
                <a:gd name="connsiteY339" fmla="*/ 985772 h 1682495"/>
                <a:gd name="connsiteX340" fmla="*/ 4777573 w 8882887"/>
                <a:gd name="connsiteY340" fmla="*/ 985772 h 1682495"/>
                <a:gd name="connsiteX341" fmla="*/ 4777573 w 8882887"/>
                <a:gd name="connsiteY341" fmla="*/ 1099265 h 1682495"/>
                <a:gd name="connsiteX342" fmla="*/ 4789733 w 8882887"/>
                <a:gd name="connsiteY342" fmla="*/ 1099265 h 1682495"/>
                <a:gd name="connsiteX343" fmla="*/ 4792773 w 8882887"/>
                <a:gd name="connsiteY343" fmla="*/ 1089537 h 1682495"/>
                <a:gd name="connsiteX344" fmla="*/ 4801893 w 8882887"/>
                <a:gd name="connsiteY344" fmla="*/ 1089537 h 1682495"/>
                <a:gd name="connsiteX345" fmla="*/ 4804935 w 8882887"/>
                <a:gd name="connsiteY345" fmla="*/ 1102508 h 1682495"/>
                <a:gd name="connsiteX346" fmla="*/ 4823175 w 8882887"/>
                <a:gd name="connsiteY346" fmla="*/ 1102508 h 1682495"/>
                <a:gd name="connsiteX347" fmla="*/ 4823175 w 8882887"/>
                <a:gd name="connsiteY347" fmla="*/ 1092779 h 1682495"/>
                <a:gd name="connsiteX348" fmla="*/ 4856613 w 8882887"/>
                <a:gd name="connsiteY348" fmla="*/ 1092779 h 1682495"/>
                <a:gd name="connsiteX349" fmla="*/ 4856613 w 8882887"/>
                <a:gd name="connsiteY349" fmla="*/ 1102508 h 1682495"/>
                <a:gd name="connsiteX350" fmla="*/ 4887015 w 8882887"/>
                <a:gd name="connsiteY350" fmla="*/ 1102508 h 1682495"/>
                <a:gd name="connsiteX351" fmla="*/ 4887015 w 8882887"/>
                <a:gd name="connsiteY351" fmla="*/ 1170603 h 1682495"/>
                <a:gd name="connsiteX352" fmla="*/ 4908295 w 8882887"/>
                <a:gd name="connsiteY352" fmla="*/ 1170603 h 1682495"/>
                <a:gd name="connsiteX353" fmla="*/ 4908295 w 8882887"/>
                <a:gd name="connsiteY353" fmla="*/ 1151147 h 1682495"/>
                <a:gd name="connsiteX354" fmla="*/ 4932615 w 8882887"/>
                <a:gd name="connsiteY354" fmla="*/ 1151147 h 1682495"/>
                <a:gd name="connsiteX355" fmla="*/ 4932615 w 8882887"/>
                <a:gd name="connsiteY355" fmla="*/ 882006 h 1682495"/>
                <a:gd name="connsiteX356" fmla="*/ 4941735 w 8882887"/>
                <a:gd name="connsiteY356" fmla="*/ 872277 h 1682495"/>
                <a:gd name="connsiteX357" fmla="*/ 5051177 w 8882887"/>
                <a:gd name="connsiteY357" fmla="*/ 872277 h 1682495"/>
                <a:gd name="connsiteX358" fmla="*/ 5051177 w 8882887"/>
                <a:gd name="connsiteY358" fmla="*/ 885249 h 1682495"/>
                <a:gd name="connsiteX359" fmla="*/ 5066377 w 8882887"/>
                <a:gd name="connsiteY359" fmla="*/ 885249 h 1682495"/>
                <a:gd name="connsiteX360" fmla="*/ 5066377 w 8882887"/>
                <a:gd name="connsiteY360" fmla="*/ 1057110 h 1682495"/>
                <a:gd name="connsiteX361" fmla="*/ 5099817 w 8882887"/>
                <a:gd name="connsiteY361" fmla="*/ 1057110 h 1682495"/>
                <a:gd name="connsiteX362" fmla="*/ 5099817 w 8882887"/>
                <a:gd name="connsiteY362" fmla="*/ 956588 h 1682495"/>
                <a:gd name="connsiteX363" fmla="*/ 5139339 w 8882887"/>
                <a:gd name="connsiteY363" fmla="*/ 956588 h 1682495"/>
                <a:gd name="connsiteX364" fmla="*/ 5145417 w 8882887"/>
                <a:gd name="connsiteY364" fmla="*/ 950102 h 1682495"/>
                <a:gd name="connsiteX365" fmla="*/ 5157579 w 8882887"/>
                <a:gd name="connsiteY365" fmla="*/ 950102 h 1682495"/>
                <a:gd name="connsiteX366" fmla="*/ 5163657 w 8882887"/>
                <a:gd name="connsiteY366" fmla="*/ 956588 h 1682495"/>
                <a:gd name="connsiteX367" fmla="*/ 5197099 w 8882887"/>
                <a:gd name="connsiteY367" fmla="*/ 956588 h 1682495"/>
                <a:gd name="connsiteX368" fmla="*/ 5197099 w 8882887"/>
                <a:gd name="connsiteY368" fmla="*/ 781484 h 1682495"/>
                <a:gd name="connsiteX369" fmla="*/ 5282219 w 8882887"/>
                <a:gd name="connsiteY369" fmla="*/ 765270 h 1682495"/>
                <a:gd name="connsiteX370" fmla="*/ 5282219 w 8882887"/>
                <a:gd name="connsiteY370" fmla="*/ 766892 h 1682495"/>
                <a:gd name="connsiteX371" fmla="*/ 5282219 w 8882887"/>
                <a:gd name="connsiteY371" fmla="*/ 778241 h 1682495"/>
                <a:gd name="connsiteX372" fmla="*/ 5321739 w 8882887"/>
                <a:gd name="connsiteY372" fmla="*/ 778241 h 1682495"/>
                <a:gd name="connsiteX373" fmla="*/ 5321739 w 8882887"/>
                <a:gd name="connsiteY373" fmla="*/ 1160876 h 1682495"/>
                <a:gd name="connsiteX374" fmla="*/ 5355181 w 8882887"/>
                <a:gd name="connsiteY374" fmla="*/ 1160876 h 1682495"/>
                <a:gd name="connsiteX375" fmla="*/ 5355181 w 8882887"/>
                <a:gd name="connsiteY375" fmla="*/ 1154390 h 1682495"/>
                <a:gd name="connsiteX376" fmla="*/ 5373421 w 8882887"/>
                <a:gd name="connsiteY376" fmla="*/ 1154390 h 1682495"/>
                <a:gd name="connsiteX377" fmla="*/ 5373421 w 8882887"/>
                <a:gd name="connsiteY377" fmla="*/ 1160876 h 1682495"/>
                <a:gd name="connsiteX378" fmla="*/ 5409901 w 8882887"/>
                <a:gd name="connsiteY378" fmla="*/ 1160876 h 1682495"/>
                <a:gd name="connsiteX379" fmla="*/ 5409901 w 8882887"/>
                <a:gd name="connsiteY379" fmla="*/ 1141419 h 1682495"/>
                <a:gd name="connsiteX380" fmla="*/ 5452461 w 8882887"/>
                <a:gd name="connsiteY380" fmla="*/ 1141419 h 1682495"/>
                <a:gd name="connsiteX381" fmla="*/ 5470701 w 8882887"/>
                <a:gd name="connsiteY381" fmla="*/ 1134933 h 1682495"/>
                <a:gd name="connsiteX382" fmla="*/ 5501103 w 8882887"/>
                <a:gd name="connsiteY382" fmla="*/ 1141419 h 1682495"/>
                <a:gd name="connsiteX383" fmla="*/ 5501103 w 8882887"/>
                <a:gd name="connsiteY383" fmla="*/ 1115478 h 1682495"/>
                <a:gd name="connsiteX384" fmla="*/ 5513263 w 8882887"/>
                <a:gd name="connsiteY384" fmla="*/ 1115478 h 1682495"/>
                <a:gd name="connsiteX385" fmla="*/ 5513263 w 8882887"/>
                <a:gd name="connsiteY385" fmla="*/ 1096022 h 1682495"/>
                <a:gd name="connsiteX386" fmla="*/ 5598383 w 8882887"/>
                <a:gd name="connsiteY386" fmla="*/ 1096022 h 1682495"/>
                <a:gd name="connsiteX387" fmla="*/ 5598383 w 8882887"/>
                <a:gd name="connsiteY387" fmla="*/ 1050624 h 1682495"/>
                <a:gd name="connsiteX388" fmla="*/ 5625743 w 8882887"/>
                <a:gd name="connsiteY388" fmla="*/ 1050624 h 1682495"/>
                <a:gd name="connsiteX389" fmla="*/ 5625743 w 8882887"/>
                <a:gd name="connsiteY389" fmla="*/ 1040897 h 1682495"/>
                <a:gd name="connsiteX390" fmla="*/ 5643983 w 8882887"/>
                <a:gd name="connsiteY390" fmla="*/ 1040897 h 1682495"/>
                <a:gd name="connsiteX391" fmla="*/ 5643983 w 8882887"/>
                <a:gd name="connsiteY391" fmla="*/ 1050624 h 1682495"/>
                <a:gd name="connsiteX392" fmla="*/ 5668303 w 8882887"/>
                <a:gd name="connsiteY392" fmla="*/ 1050624 h 1682495"/>
                <a:gd name="connsiteX393" fmla="*/ 5668303 w 8882887"/>
                <a:gd name="connsiteY393" fmla="*/ 1125206 h 1682495"/>
                <a:gd name="connsiteX394" fmla="*/ 5716945 w 8882887"/>
                <a:gd name="connsiteY394" fmla="*/ 1125206 h 1682495"/>
                <a:gd name="connsiteX395" fmla="*/ 5716945 w 8882887"/>
                <a:gd name="connsiteY395" fmla="*/ 1086294 h 1682495"/>
                <a:gd name="connsiteX396" fmla="*/ 5774705 w 8882887"/>
                <a:gd name="connsiteY396" fmla="*/ 1086294 h 1682495"/>
                <a:gd name="connsiteX397" fmla="*/ 5774705 w 8882887"/>
                <a:gd name="connsiteY397" fmla="*/ 1040897 h 1682495"/>
                <a:gd name="connsiteX398" fmla="*/ 5847667 w 8882887"/>
                <a:gd name="connsiteY398" fmla="*/ 1040897 h 1682495"/>
                <a:gd name="connsiteX399" fmla="*/ 5847667 w 8882887"/>
                <a:gd name="connsiteY399" fmla="*/ 1207631 h 1682495"/>
                <a:gd name="connsiteX400" fmla="*/ 5847667 w 8882887"/>
                <a:gd name="connsiteY400" fmla="*/ 1228299 h 1682495"/>
                <a:gd name="connsiteX401" fmla="*/ 5946479 w 8882887"/>
                <a:gd name="connsiteY401" fmla="*/ 1228299 h 1682495"/>
                <a:gd name="connsiteX402" fmla="*/ 5946479 w 8882887"/>
                <a:gd name="connsiteY402" fmla="*/ 1386957 h 1682495"/>
                <a:gd name="connsiteX403" fmla="*/ 5946479 w 8882887"/>
                <a:gd name="connsiteY403" fmla="*/ 1421828 h 1682495"/>
                <a:gd name="connsiteX404" fmla="*/ 5968919 w 8882887"/>
                <a:gd name="connsiteY404" fmla="*/ 1421828 h 1682495"/>
                <a:gd name="connsiteX405" fmla="*/ 5968919 w 8882887"/>
                <a:gd name="connsiteY405" fmla="*/ 1420085 h 1682495"/>
                <a:gd name="connsiteX406" fmla="*/ 5968919 w 8882887"/>
                <a:gd name="connsiteY406" fmla="*/ 1407881 h 1682495"/>
                <a:gd name="connsiteX407" fmla="*/ 6035789 w 8882887"/>
                <a:gd name="connsiteY407" fmla="*/ 1407881 h 1682495"/>
                <a:gd name="connsiteX408" fmla="*/ 6035789 w 8882887"/>
                <a:gd name="connsiteY408" fmla="*/ 1439262 h 1682495"/>
                <a:gd name="connsiteX409" fmla="*/ 6039131 w 8882887"/>
                <a:gd name="connsiteY409" fmla="*/ 1441007 h 1682495"/>
                <a:gd name="connsiteX410" fmla="*/ 6062537 w 8882887"/>
                <a:gd name="connsiteY410" fmla="*/ 1453211 h 1682495"/>
                <a:gd name="connsiteX411" fmla="*/ 6062537 w 8882887"/>
                <a:gd name="connsiteY411" fmla="*/ 1498541 h 1682495"/>
                <a:gd name="connsiteX412" fmla="*/ 6064627 w 8882887"/>
                <a:gd name="connsiteY412" fmla="*/ 1499414 h 1682495"/>
                <a:gd name="connsiteX413" fmla="*/ 6079255 w 8882887"/>
                <a:gd name="connsiteY413" fmla="*/ 1505516 h 1682495"/>
                <a:gd name="connsiteX414" fmla="*/ 6079255 w 8882887"/>
                <a:gd name="connsiteY414" fmla="*/ 1503773 h 1682495"/>
                <a:gd name="connsiteX415" fmla="*/ 6079255 w 8882887"/>
                <a:gd name="connsiteY415" fmla="*/ 1491567 h 1682495"/>
                <a:gd name="connsiteX416" fmla="*/ 6080927 w 8882887"/>
                <a:gd name="connsiteY416" fmla="*/ 1491567 h 1682495"/>
                <a:gd name="connsiteX417" fmla="*/ 6092629 w 8882887"/>
                <a:gd name="connsiteY417" fmla="*/ 1491567 h 1682495"/>
                <a:gd name="connsiteX418" fmla="*/ 6092629 w 8882887"/>
                <a:gd name="connsiteY418" fmla="*/ 1490259 h 1682495"/>
                <a:gd name="connsiteX419" fmla="*/ 6092629 w 8882887"/>
                <a:gd name="connsiteY419" fmla="*/ 1481106 h 1682495"/>
                <a:gd name="connsiteX420" fmla="*/ 6090957 w 8882887"/>
                <a:gd name="connsiteY420" fmla="*/ 1481106 h 1682495"/>
                <a:gd name="connsiteX421" fmla="*/ 6079255 w 8882887"/>
                <a:gd name="connsiteY421" fmla="*/ 1481106 h 1682495"/>
                <a:gd name="connsiteX422" fmla="*/ 6079255 w 8882887"/>
                <a:gd name="connsiteY422" fmla="*/ 1479363 h 1682495"/>
                <a:gd name="connsiteX423" fmla="*/ 6079255 w 8882887"/>
                <a:gd name="connsiteY423" fmla="*/ 1467159 h 1682495"/>
                <a:gd name="connsiteX424" fmla="*/ 6080927 w 8882887"/>
                <a:gd name="connsiteY424" fmla="*/ 1467159 h 1682495"/>
                <a:gd name="connsiteX425" fmla="*/ 6092629 w 8882887"/>
                <a:gd name="connsiteY425" fmla="*/ 1467159 h 1682495"/>
                <a:gd name="connsiteX426" fmla="*/ 6092629 w 8882887"/>
                <a:gd name="connsiteY426" fmla="*/ 1465415 h 1682495"/>
                <a:gd name="connsiteX427" fmla="*/ 6092629 w 8882887"/>
                <a:gd name="connsiteY427" fmla="*/ 1453211 h 1682495"/>
                <a:gd name="connsiteX428" fmla="*/ 6090957 w 8882887"/>
                <a:gd name="connsiteY428" fmla="*/ 1453211 h 1682495"/>
                <a:gd name="connsiteX429" fmla="*/ 6079255 w 8882887"/>
                <a:gd name="connsiteY429" fmla="*/ 1453211 h 1682495"/>
                <a:gd name="connsiteX430" fmla="*/ 6079255 w 8882887"/>
                <a:gd name="connsiteY430" fmla="*/ 1451468 h 1682495"/>
                <a:gd name="connsiteX431" fmla="*/ 6079255 w 8882887"/>
                <a:gd name="connsiteY431" fmla="*/ 1439262 h 1682495"/>
                <a:gd name="connsiteX432" fmla="*/ 6080927 w 8882887"/>
                <a:gd name="connsiteY432" fmla="*/ 1439262 h 1682495"/>
                <a:gd name="connsiteX433" fmla="*/ 6092629 w 8882887"/>
                <a:gd name="connsiteY433" fmla="*/ 1439262 h 1682495"/>
                <a:gd name="connsiteX434" fmla="*/ 6092629 w 8882887"/>
                <a:gd name="connsiteY434" fmla="*/ 1437956 h 1682495"/>
                <a:gd name="connsiteX435" fmla="*/ 6092629 w 8882887"/>
                <a:gd name="connsiteY435" fmla="*/ 1428803 h 1682495"/>
                <a:gd name="connsiteX436" fmla="*/ 6090957 w 8882887"/>
                <a:gd name="connsiteY436" fmla="*/ 1428803 h 1682495"/>
                <a:gd name="connsiteX437" fmla="*/ 6079255 w 8882887"/>
                <a:gd name="connsiteY437" fmla="*/ 1428803 h 1682495"/>
                <a:gd name="connsiteX438" fmla="*/ 6079255 w 8882887"/>
                <a:gd name="connsiteY438" fmla="*/ 1427058 h 1682495"/>
                <a:gd name="connsiteX439" fmla="*/ 6079255 w 8882887"/>
                <a:gd name="connsiteY439" fmla="*/ 1414854 h 1682495"/>
                <a:gd name="connsiteX440" fmla="*/ 6080927 w 8882887"/>
                <a:gd name="connsiteY440" fmla="*/ 1414854 h 1682495"/>
                <a:gd name="connsiteX441" fmla="*/ 6092629 w 8882887"/>
                <a:gd name="connsiteY441" fmla="*/ 1414854 h 1682495"/>
                <a:gd name="connsiteX442" fmla="*/ 6092629 w 8882887"/>
                <a:gd name="connsiteY442" fmla="*/ 1413111 h 1682495"/>
                <a:gd name="connsiteX443" fmla="*/ 6092629 w 8882887"/>
                <a:gd name="connsiteY443" fmla="*/ 1400906 h 1682495"/>
                <a:gd name="connsiteX444" fmla="*/ 6090957 w 8882887"/>
                <a:gd name="connsiteY444" fmla="*/ 1400906 h 1682495"/>
                <a:gd name="connsiteX445" fmla="*/ 6079255 w 8882887"/>
                <a:gd name="connsiteY445" fmla="*/ 1400906 h 1682495"/>
                <a:gd name="connsiteX446" fmla="*/ 6079255 w 8882887"/>
                <a:gd name="connsiteY446" fmla="*/ 1399599 h 1682495"/>
                <a:gd name="connsiteX447" fmla="*/ 6079255 w 8882887"/>
                <a:gd name="connsiteY447" fmla="*/ 1390445 h 1682495"/>
                <a:gd name="connsiteX448" fmla="*/ 6080927 w 8882887"/>
                <a:gd name="connsiteY448" fmla="*/ 1390445 h 1682495"/>
                <a:gd name="connsiteX449" fmla="*/ 6092629 w 8882887"/>
                <a:gd name="connsiteY449" fmla="*/ 1390445 h 1682495"/>
                <a:gd name="connsiteX450" fmla="*/ 6092629 w 8882887"/>
                <a:gd name="connsiteY450" fmla="*/ 1388702 h 1682495"/>
                <a:gd name="connsiteX451" fmla="*/ 6092629 w 8882887"/>
                <a:gd name="connsiteY451" fmla="*/ 1376498 h 1682495"/>
                <a:gd name="connsiteX452" fmla="*/ 6090957 w 8882887"/>
                <a:gd name="connsiteY452" fmla="*/ 1376498 h 1682495"/>
                <a:gd name="connsiteX453" fmla="*/ 6079255 w 8882887"/>
                <a:gd name="connsiteY453" fmla="*/ 1376498 h 1682495"/>
                <a:gd name="connsiteX454" fmla="*/ 6079255 w 8882887"/>
                <a:gd name="connsiteY454" fmla="*/ 1374755 h 1682495"/>
                <a:gd name="connsiteX455" fmla="*/ 6079255 w 8882887"/>
                <a:gd name="connsiteY455" fmla="*/ 1362549 h 1682495"/>
                <a:gd name="connsiteX456" fmla="*/ 6080927 w 8882887"/>
                <a:gd name="connsiteY456" fmla="*/ 1362549 h 1682495"/>
                <a:gd name="connsiteX457" fmla="*/ 6092629 w 8882887"/>
                <a:gd name="connsiteY457" fmla="*/ 1362549 h 1682495"/>
                <a:gd name="connsiteX458" fmla="*/ 6092629 w 8882887"/>
                <a:gd name="connsiteY458" fmla="*/ 1360806 h 1682495"/>
                <a:gd name="connsiteX459" fmla="*/ 6092629 w 8882887"/>
                <a:gd name="connsiteY459" fmla="*/ 1348602 h 1682495"/>
                <a:gd name="connsiteX460" fmla="*/ 6090957 w 8882887"/>
                <a:gd name="connsiteY460" fmla="*/ 1348602 h 1682495"/>
                <a:gd name="connsiteX461" fmla="*/ 6079255 w 8882887"/>
                <a:gd name="connsiteY461" fmla="*/ 1348602 h 1682495"/>
                <a:gd name="connsiteX462" fmla="*/ 6079255 w 8882887"/>
                <a:gd name="connsiteY462" fmla="*/ 1347294 h 1682495"/>
                <a:gd name="connsiteX463" fmla="*/ 6079255 w 8882887"/>
                <a:gd name="connsiteY463" fmla="*/ 1338141 h 1682495"/>
                <a:gd name="connsiteX464" fmla="*/ 6080927 w 8882887"/>
                <a:gd name="connsiteY464" fmla="*/ 1338141 h 1682495"/>
                <a:gd name="connsiteX465" fmla="*/ 6092629 w 8882887"/>
                <a:gd name="connsiteY465" fmla="*/ 1338141 h 1682495"/>
                <a:gd name="connsiteX466" fmla="*/ 6092629 w 8882887"/>
                <a:gd name="connsiteY466" fmla="*/ 1336397 h 1682495"/>
                <a:gd name="connsiteX467" fmla="*/ 6092629 w 8882887"/>
                <a:gd name="connsiteY467" fmla="*/ 1324193 h 1682495"/>
                <a:gd name="connsiteX468" fmla="*/ 6090957 w 8882887"/>
                <a:gd name="connsiteY468" fmla="*/ 1324193 h 1682495"/>
                <a:gd name="connsiteX469" fmla="*/ 6079255 w 8882887"/>
                <a:gd name="connsiteY469" fmla="*/ 1324193 h 1682495"/>
                <a:gd name="connsiteX470" fmla="*/ 6079255 w 8882887"/>
                <a:gd name="connsiteY470" fmla="*/ 1322450 h 1682495"/>
                <a:gd name="connsiteX471" fmla="*/ 6079255 w 8882887"/>
                <a:gd name="connsiteY471" fmla="*/ 1310244 h 1682495"/>
                <a:gd name="connsiteX472" fmla="*/ 6080927 w 8882887"/>
                <a:gd name="connsiteY472" fmla="*/ 1310244 h 1682495"/>
                <a:gd name="connsiteX473" fmla="*/ 6092629 w 8882887"/>
                <a:gd name="connsiteY473" fmla="*/ 1310244 h 1682495"/>
                <a:gd name="connsiteX474" fmla="*/ 6092629 w 8882887"/>
                <a:gd name="connsiteY474" fmla="*/ 1308938 h 1682495"/>
                <a:gd name="connsiteX475" fmla="*/ 6092629 w 8882887"/>
                <a:gd name="connsiteY475" fmla="*/ 1299785 h 1682495"/>
                <a:gd name="connsiteX476" fmla="*/ 6090957 w 8882887"/>
                <a:gd name="connsiteY476" fmla="*/ 1299785 h 1682495"/>
                <a:gd name="connsiteX477" fmla="*/ 6079255 w 8882887"/>
                <a:gd name="connsiteY477" fmla="*/ 1299785 h 1682495"/>
                <a:gd name="connsiteX478" fmla="*/ 6079255 w 8882887"/>
                <a:gd name="connsiteY478" fmla="*/ 1298040 h 1682495"/>
                <a:gd name="connsiteX479" fmla="*/ 6079255 w 8882887"/>
                <a:gd name="connsiteY479" fmla="*/ 1285836 h 1682495"/>
                <a:gd name="connsiteX480" fmla="*/ 6080927 w 8882887"/>
                <a:gd name="connsiteY480" fmla="*/ 1285836 h 1682495"/>
                <a:gd name="connsiteX481" fmla="*/ 6092629 w 8882887"/>
                <a:gd name="connsiteY481" fmla="*/ 1285836 h 1682495"/>
                <a:gd name="connsiteX482" fmla="*/ 6092629 w 8882887"/>
                <a:gd name="connsiteY482" fmla="*/ 1284093 h 1682495"/>
                <a:gd name="connsiteX483" fmla="*/ 6092629 w 8882887"/>
                <a:gd name="connsiteY483" fmla="*/ 1271888 h 1682495"/>
                <a:gd name="connsiteX484" fmla="*/ 6090957 w 8882887"/>
                <a:gd name="connsiteY484" fmla="*/ 1271888 h 1682495"/>
                <a:gd name="connsiteX485" fmla="*/ 6079255 w 8882887"/>
                <a:gd name="connsiteY485" fmla="*/ 1271888 h 1682495"/>
                <a:gd name="connsiteX486" fmla="*/ 6079255 w 8882887"/>
                <a:gd name="connsiteY486" fmla="*/ 1270145 h 1682495"/>
                <a:gd name="connsiteX487" fmla="*/ 6079255 w 8882887"/>
                <a:gd name="connsiteY487" fmla="*/ 1257941 h 1682495"/>
                <a:gd name="connsiteX488" fmla="*/ 6080927 w 8882887"/>
                <a:gd name="connsiteY488" fmla="*/ 1257941 h 1682495"/>
                <a:gd name="connsiteX489" fmla="*/ 6092629 w 8882887"/>
                <a:gd name="connsiteY489" fmla="*/ 1257941 h 1682495"/>
                <a:gd name="connsiteX490" fmla="*/ 6092629 w 8882887"/>
                <a:gd name="connsiteY490" fmla="*/ 1256633 h 1682495"/>
                <a:gd name="connsiteX491" fmla="*/ 6092629 w 8882887"/>
                <a:gd name="connsiteY491" fmla="*/ 1247480 h 1682495"/>
                <a:gd name="connsiteX492" fmla="*/ 6090957 w 8882887"/>
                <a:gd name="connsiteY492" fmla="*/ 1247480 h 1682495"/>
                <a:gd name="connsiteX493" fmla="*/ 6079255 w 8882887"/>
                <a:gd name="connsiteY493" fmla="*/ 1247480 h 1682495"/>
                <a:gd name="connsiteX494" fmla="*/ 6079255 w 8882887"/>
                <a:gd name="connsiteY494" fmla="*/ 1245737 h 1682495"/>
                <a:gd name="connsiteX495" fmla="*/ 6079255 w 8882887"/>
                <a:gd name="connsiteY495" fmla="*/ 1233531 h 1682495"/>
                <a:gd name="connsiteX496" fmla="*/ 6080927 w 8882887"/>
                <a:gd name="connsiteY496" fmla="*/ 1233531 h 1682495"/>
                <a:gd name="connsiteX497" fmla="*/ 6092629 w 8882887"/>
                <a:gd name="connsiteY497" fmla="*/ 1233531 h 1682495"/>
                <a:gd name="connsiteX498" fmla="*/ 6092629 w 8882887"/>
                <a:gd name="connsiteY498" fmla="*/ 1231788 h 1682495"/>
                <a:gd name="connsiteX499" fmla="*/ 6092629 w 8882887"/>
                <a:gd name="connsiteY499" fmla="*/ 1219584 h 1682495"/>
                <a:gd name="connsiteX500" fmla="*/ 6090957 w 8882887"/>
                <a:gd name="connsiteY500" fmla="*/ 1219584 h 1682495"/>
                <a:gd name="connsiteX501" fmla="*/ 6079255 w 8882887"/>
                <a:gd name="connsiteY501" fmla="*/ 1219584 h 1682495"/>
                <a:gd name="connsiteX502" fmla="*/ 6079255 w 8882887"/>
                <a:gd name="connsiteY502" fmla="*/ 1217840 h 1682495"/>
                <a:gd name="connsiteX503" fmla="*/ 6079255 w 8882887"/>
                <a:gd name="connsiteY503" fmla="*/ 1205636 h 1682495"/>
                <a:gd name="connsiteX504" fmla="*/ 6080927 w 8882887"/>
                <a:gd name="connsiteY504" fmla="*/ 1205636 h 1682495"/>
                <a:gd name="connsiteX505" fmla="*/ 6092629 w 8882887"/>
                <a:gd name="connsiteY505" fmla="*/ 1205636 h 1682495"/>
                <a:gd name="connsiteX506" fmla="*/ 6092629 w 8882887"/>
                <a:gd name="connsiteY506" fmla="*/ 1204328 h 1682495"/>
                <a:gd name="connsiteX507" fmla="*/ 6092629 w 8882887"/>
                <a:gd name="connsiteY507" fmla="*/ 1195175 h 1682495"/>
                <a:gd name="connsiteX508" fmla="*/ 6090957 w 8882887"/>
                <a:gd name="connsiteY508" fmla="*/ 1195175 h 1682495"/>
                <a:gd name="connsiteX509" fmla="*/ 6079255 w 8882887"/>
                <a:gd name="connsiteY509" fmla="*/ 1195175 h 1682495"/>
                <a:gd name="connsiteX510" fmla="*/ 6079255 w 8882887"/>
                <a:gd name="connsiteY510" fmla="*/ 1193432 h 1682495"/>
                <a:gd name="connsiteX511" fmla="*/ 6079255 w 8882887"/>
                <a:gd name="connsiteY511" fmla="*/ 1181226 h 1682495"/>
                <a:gd name="connsiteX512" fmla="*/ 6080927 w 8882887"/>
                <a:gd name="connsiteY512" fmla="*/ 1181226 h 1682495"/>
                <a:gd name="connsiteX513" fmla="*/ 6092629 w 8882887"/>
                <a:gd name="connsiteY513" fmla="*/ 1181226 h 1682495"/>
                <a:gd name="connsiteX514" fmla="*/ 6090957 w 8882887"/>
                <a:gd name="connsiteY514" fmla="*/ 1178612 h 1682495"/>
                <a:gd name="connsiteX515" fmla="*/ 6079255 w 8882887"/>
                <a:gd name="connsiteY515" fmla="*/ 1160306 h 1682495"/>
                <a:gd name="connsiteX516" fmla="*/ 6079255 w 8882887"/>
                <a:gd name="connsiteY516" fmla="*/ 1104513 h 1682495"/>
                <a:gd name="connsiteX517" fmla="*/ 6303271 w 8882887"/>
                <a:gd name="connsiteY517" fmla="*/ 1104513 h 1682495"/>
                <a:gd name="connsiteX518" fmla="*/ 6323331 w 8882887"/>
                <a:gd name="connsiteY518" fmla="*/ 1135896 h 1682495"/>
                <a:gd name="connsiteX519" fmla="*/ 6323331 w 8882887"/>
                <a:gd name="connsiteY519" fmla="*/ 1205636 h 1682495"/>
                <a:gd name="connsiteX520" fmla="*/ 6321659 w 8882887"/>
                <a:gd name="connsiteY520" fmla="*/ 1205636 h 1682495"/>
                <a:gd name="connsiteX521" fmla="*/ 6309957 w 8882887"/>
                <a:gd name="connsiteY521" fmla="*/ 1205636 h 1682495"/>
                <a:gd name="connsiteX522" fmla="*/ 6309957 w 8882887"/>
                <a:gd name="connsiteY522" fmla="*/ 1207379 h 1682495"/>
                <a:gd name="connsiteX523" fmla="*/ 6309957 w 8882887"/>
                <a:gd name="connsiteY523" fmla="*/ 1219584 h 1682495"/>
                <a:gd name="connsiteX524" fmla="*/ 6311629 w 8882887"/>
                <a:gd name="connsiteY524" fmla="*/ 1219584 h 1682495"/>
                <a:gd name="connsiteX525" fmla="*/ 6323331 w 8882887"/>
                <a:gd name="connsiteY525" fmla="*/ 1219584 h 1682495"/>
                <a:gd name="connsiteX526" fmla="*/ 6323331 w 8882887"/>
                <a:gd name="connsiteY526" fmla="*/ 1221327 h 1682495"/>
                <a:gd name="connsiteX527" fmla="*/ 6323331 w 8882887"/>
                <a:gd name="connsiteY527" fmla="*/ 1233531 h 1682495"/>
                <a:gd name="connsiteX528" fmla="*/ 6321659 w 8882887"/>
                <a:gd name="connsiteY528" fmla="*/ 1233531 h 1682495"/>
                <a:gd name="connsiteX529" fmla="*/ 6309957 w 8882887"/>
                <a:gd name="connsiteY529" fmla="*/ 1233531 h 1682495"/>
                <a:gd name="connsiteX530" fmla="*/ 6309957 w 8882887"/>
                <a:gd name="connsiteY530" fmla="*/ 1235274 h 1682495"/>
                <a:gd name="connsiteX531" fmla="*/ 6309957 w 8882887"/>
                <a:gd name="connsiteY531" fmla="*/ 1247480 h 1682495"/>
                <a:gd name="connsiteX532" fmla="*/ 6311629 w 8882887"/>
                <a:gd name="connsiteY532" fmla="*/ 1247480 h 1682495"/>
                <a:gd name="connsiteX533" fmla="*/ 6323331 w 8882887"/>
                <a:gd name="connsiteY533" fmla="*/ 1247480 h 1682495"/>
                <a:gd name="connsiteX534" fmla="*/ 6323331 w 8882887"/>
                <a:gd name="connsiteY534" fmla="*/ 1248788 h 1682495"/>
                <a:gd name="connsiteX535" fmla="*/ 6323331 w 8882887"/>
                <a:gd name="connsiteY535" fmla="*/ 1257941 h 1682495"/>
                <a:gd name="connsiteX536" fmla="*/ 6321659 w 8882887"/>
                <a:gd name="connsiteY536" fmla="*/ 1257941 h 1682495"/>
                <a:gd name="connsiteX537" fmla="*/ 6309957 w 8882887"/>
                <a:gd name="connsiteY537" fmla="*/ 1257941 h 1682495"/>
                <a:gd name="connsiteX538" fmla="*/ 6309957 w 8882887"/>
                <a:gd name="connsiteY538" fmla="*/ 1259684 h 1682495"/>
                <a:gd name="connsiteX539" fmla="*/ 6309957 w 8882887"/>
                <a:gd name="connsiteY539" fmla="*/ 1271888 h 1682495"/>
                <a:gd name="connsiteX540" fmla="*/ 6311629 w 8882887"/>
                <a:gd name="connsiteY540" fmla="*/ 1271888 h 1682495"/>
                <a:gd name="connsiteX541" fmla="*/ 6323331 w 8882887"/>
                <a:gd name="connsiteY541" fmla="*/ 1271888 h 1682495"/>
                <a:gd name="connsiteX542" fmla="*/ 6323331 w 8882887"/>
                <a:gd name="connsiteY542" fmla="*/ 1273632 h 1682495"/>
                <a:gd name="connsiteX543" fmla="*/ 6323331 w 8882887"/>
                <a:gd name="connsiteY543" fmla="*/ 1285836 h 1682495"/>
                <a:gd name="connsiteX544" fmla="*/ 6321659 w 8882887"/>
                <a:gd name="connsiteY544" fmla="*/ 1285836 h 1682495"/>
                <a:gd name="connsiteX545" fmla="*/ 6309957 w 8882887"/>
                <a:gd name="connsiteY545" fmla="*/ 1285836 h 1682495"/>
                <a:gd name="connsiteX546" fmla="*/ 6309957 w 8882887"/>
                <a:gd name="connsiteY546" fmla="*/ 1287579 h 1682495"/>
                <a:gd name="connsiteX547" fmla="*/ 6309957 w 8882887"/>
                <a:gd name="connsiteY547" fmla="*/ 1299785 h 1682495"/>
                <a:gd name="connsiteX548" fmla="*/ 6311629 w 8882887"/>
                <a:gd name="connsiteY548" fmla="*/ 1299785 h 1682495"/>
                <a:gd name="connsiteX549" fmla="*/ 6323331 w 8882887"/>
                <a:gd name="connsiteY549" fmla="*/ 1299785 h 1682495"/>
                <a:gd name="connsiteX550" fmla="*/ 6323331 w 8882887"/>
                <a:gd name="connsiteY550" fmla="*/ 1301091 h 1682495"/>
                <a:gd name="connsiteX551" fmla="*/ 6323331 w 8882887"/>
                <a:gd name="connsiteY551" fmla="*/ 1310244 h 1682495"/>
                <a:gd name="connsiteX552" fmla="*/ 6321659 w 8882887"/>
                <a:gd name="connsiteY552" fmla="*/ 1310244 h 1682495"/>
                <a:gd name="connsiteX553" fmla="*/ 6309957 w 8882887"/>
                <a:gd name="connsiteY553" fmla="*/ 1310244 h 1682495"/>
                <a:gd name="connsiteX554" fmla="*/ 6309957 w 8882887"/>
                <a:gd name="connsiteY554" fmla="*/ 1311989 h 1682495"/>
                <a:gd name="connsiteX555" fmla="*/ 6309957 w 8882887"/>
                <a:gd name="connsiteY555" fmla="*/ 1324193 h 1682495"/>
                <a:gd name="connsiteX556" fmla="*/ 6311629 w 8882887"/>
                <a:gd name="connsiteY556" fmla="*/ 1324193 h 1682495"/>
                <a:gd name="connsiteX557" fmla="*/ 6323331 w 8882887"/>
                <a:gd name="connsiteY557" fmla="*/ 1324193 h 1682495"/>
                <a:gd name="connsiteX558" fmla="*/ 6323331 w 8882887"/>
                <a:gd name="connsiteY558" fmla="*/ 1325936 h 1682495"/>
                <a:gd name="connsiteX559" fmla="*/ 6323331 w 8882887"/>
                <a:gd name="connsiteY559" fmla="*/ 1338141 h 1682495"/>
                <a:gd name="connsiteX560" fmla="*/ 6321659 w 8882887"/>
                <a:gd name="connsiteY560" fmla="*/ 1338141 h 1682495"/>
                <a:gd name="connsiteX561" fmla="*/ 6309957 w 8882887"/>
                <a:gd name="connsiteY561" fmla="*/ 1338141 h 1682495"/>
                <a:gd name="connsiteX562" fmla="*/ 6309957 w 8882887"/>
                <a:gd name="connsiteY562" fmla="*/ 1339448 h 1682495"/>
                <a:gd name="connsiteX563" fmla="*/ 6309957 w 8882887"/>
                <a:gd name="connsiteY563" fmla="*/ 1348602 h 1682495"/>
                <a:gd name="connsiteX564" fmla="*/ 6311629 w 8882887"/>
                <a:gd name="connsiteY564" fmla="*/ 1348602 h 1682495"/>
                <a:gd name="connsiteX565" fmla="*/ 6323331 w 8882887"/>
                <a:gd name="connsiteY565" fmla="*/ 1348602 h 1682495"/>
                <a:gd name="connsiteX566" fmla="*/ 6323331 w 8882887"/>
                <a:gd name="connsiteY566" fmla="*/ 1350345 h 1682495"/>
                <a:gd name="connsiteX567" fmla="*/ 6323331 w 8882887"/>
                <a:gd name="connsiteY567" fmla="*/ 1362549 h 1682495"/>
                <a:gd name="connsiteX568" fmla="*/ 6321659 w 8882887"/>
                <a:gd name="connsiteY568" fmla="*/ 1362549 h 1682495"/>
                <a:gd name="connsiteX569" fmla="*/ 6309957 w 8882887"/>
                <a:gd name="connsiteY569" fmla="*/ 1362549 h 1682495"/>
                <a:gd name="connsiteX570" fmla="*/ 6309957 w 8882887"/>
                <a:gd name="connsiteY570" fmla="*/ 1364292 h 1682495"/>
                <a:gd name="connsiteX571" fmla="*/ 6309957 w 8882887"/>
                <a:gd name="connsiteY571" fmla="*/ 1376498 h 1682495"/>
                <a:gd name="connsiteX572" fmla="*/ 6311629 w 8882887"/>
                <a:gd name="connsiteY572" fmla="*/ 1376498 h 1682495"/>
                <a:gd name="connsiteX573" fmla="*/ 6323331 w 8882887"/>
                <a:gd name="connsiteY573" fmla="*/ 1376498 h 1682495"/>
                <a:gd name="connsiteX574" fmla="*/ 6323331 w 8882887"/>
                <a:gd name="connsiteY574" fmla="*/ 1378241 h 1682495"/>
                <a:gd name="connsiteX575" fmla="*/ 6323331 w 8882887"/>
                <a:gd name="connsiteY575" fmla="*/ 1390445 h 1682495"/>
                <a:gd name="connsiteX576" fmla="*/ 6321659 w 8882887"/>
                <a:gd name="connsiteY576" fmla="*/ 1390445 h 1682495"/>
                <a:gd name="connsiteX577" fmla="*/ 6309957 w 8882887"/>
                <a:gd name="connsiteY577" fmla="*/ 1390445 h 1682495"/>
                <a:gd name="connsiteX578" fmla="*/ 6309957 w 8882887"/>
                <a:gd name="connsiteY578" fmla="*/ 1391753 h 1682495"/>
                <a:gd name="connsiteX579" fmla="*/ 6309957 w 8882887"/>
                <a:gd name="connsiteY579" fmla="*/ 1400906 h 1682495"/>
                <a:gd name="connsiteX580" fmla="*/ 6311629 w 8882887"/>
                <a:gd name="connsiteY580" fmla="*/ 1400906 h 1682495"/>
                <a:gd name="connsiteX581" fmla="*/ 6323331 w 8882887"/>
                <a:gd name="connsiteY581" fmla="*/ 1400906 h 1682495"/>
                <a:gd name="connsiteX582" fmla="*/ 6323331 w 8882887"/>
                <a:gd name="connsiteY582" fmla="*/ 1402650 h 1682495"/>
                <a:gd name="connsiteX583" fmla="*/ 6323331 w 8882887"/>
                <a:gd name="connsiteY583" fmla="*/ 1414854 h 1682495"/>
                <a:gd name="connsiteX584" fmla="*/ 6321659 w 8882887"/>
                <a:gd name="connsiteY584" fmla="*/ 1414854 h 1682495"/>
                <a:gd name="connsiteX585" fmla="*/ 6309957 w 8882887"/>
                <a:gd name="connsiteY585" fmla="*/ 1414854 h 1682495"/>
                <a:gd name="connsiteX586" fmla="*/ 6309957 w 8882887"/>
                <a:gd name="connsiteY586" fmla="*/ 1416597 h 1682495"/>
                <a:gd name="connsiteX587" fmla="*/ 6309957 w 8882887"/>
                <a:gd name="connsiteY587" fmla="*/ 1428803 h 1682495"/>
                <a:gd name="connsiteX588" fmla="*/ 6311629 w 8882887"/>
                <a:gd name="connsiteY588" fmla="*/ 1428803 h 1682495"/>
                <a:gd name="connsiteX589" fmla="*/ 6323331 w 8882887"/>
                <a:gd name="connsiteY589" fmla="*/ 1428803 h 1682495"/>
                <a:gd name="connsiteX590" fmla="*/ 6323331 w 8882887"/>
                <a:gd name="connsiteY590" fmla="*/ 1430109 h 1682495"/>
                <a:gd name="connsiteX591" fmla="*/ 6323331 w 8882887"/>
                <a:gd name="connsiteY591" fmla="*/ 1439262 h 1682495"/>
                <a:gd name="connsiteX592" fmla="*/ 6321659 w 8882887"/>
                <a:gd name="connsiteY592" fmla="*/ 1439262 h 1682495"/>
                <a:gd name="connsiteX593" fmla="*/ 6309957 w 8882887"/>
                <a:gd name="connsiteY593" fmla="*/ 1439262 h 1682495"/>
                <a:gd name="connsiteX594" fmla="*/ 6309957 w 8882887"/>
                <a:gd name="connsiteY594" fmla="*/ 1441007 h 1682495"/>
                <a:gd name="connsiteX595" fmla="*/ 6309957 w 8882887"/>
                <a:gd name="connsiteY595" fmla="*/ 1453211 h 1682495"/>
                <a:gd name="connsiteX596" fmla="*/ 6311629 w 8882887"/>
                <a:gd name="connsiteY596" fmla="*/ 1453211 h 1682495"/>
                <a:gd name="connsiteX597" fmla="*/ 6323331 w 8882887"/>
                <a:gd name="connsiteY597" fmla="*/ 1453211 h 1682495"/>
                <a:gd name="connsiteX598" fmla="*/ 6323331 w 8882887"/>
                <a:gd name="connsiteY598" fmla="*/ 1454954 h 1682495"/>
                <a:gd name="connsiteX599" fmla="*/ 6323331 w 8882887"/>
                <a:gd name="connsiteY599" fmla="*/ 1467159 h 1682495"/>
                <a:gd name="connsiteX600" fmla="*/ 6321659 w 8882887"/>
                <a:gd name="connsiteY600" fmla="*/ 1467159 h 1682495"/>
                <a:gd name="connsiteX601" fmla="*/ 6309957 w 8882887"/>
                <a:gd name="connsiteY601" fmla="*/ 1467159 h 1682495"/>
                <a:gd name="connsiteX602" fmla="*/ 6309957 w 8882887"/>
                <a:gd name="connsiteY602" fmla="*/ 1468902 h 1682495"/>
                <a:gd name="connsiteX603" fmla="*/ 6309957 w 8882887"/>
                <a:gd name="connsiteY603" fmla="*/ 1481106 h 1682495"/>
                <a:gd name="connsiteX604" fmla="*/ 6311629 w 8882887"/>
                <a:gd name="connsiteY604" fmla="*/ 1481106 h 1682495"/>
                <a:gd name="connsiteX605" fmla="*/ 6323331 w 8882887"/>
                <a:gd name="connsiteY605" fmla="*/ 1481106 h 1682495"/>
                <a:gd name="connsiteX606" fmla="*/ 6323331 w 8882887"/>
                <a:gd name="connsiteY606" fmla="*/ 1482414 h 1682495"/>
                <a:gd name="connsiteX607" fmla="*/ 6323331 w 8882887"/>
                <a:gd name="connsiteY607" fmla="*/ 1491567 h 1682495"/>
                <a:gd name="connsiteX608" fmla="*/ 6321659 w 8882887"/>
                <a:gd name="connsiteY608" fmla="*/ 1491567 h 1682495"/>
                <a:gd name="connsiteX609" fmla="*/ 6309957 w 8882887"/>
                <a:gd name="connsiteY609" fmla="*/ 1491567 h 1682495"/>
                <a:gd name="connsiteX610" fmla="*/ 6309957 w 8882887"/>
                <a:gd name="connsiteY610" fmla="*/ 1493310 h 1682495"/>
                <a:gd name="connsiteX611" fmla="*/ 6309957 w 8882887"/>
                <a:gd name="connsiteY611" fmla="*/ 1505516 h 1682495"/>
                <a:gd name="connsiteX612" fmla="*/ 6346735 w 8882887"/>
                <a:gd name="connsiteY612" fmla="*/ 1536899 h 1682495"/>
                <a:gd name="connsiteX613" fmla="*/ 6345065 w 8882887"/>
                <a:gd name="connsiteY613" fmla="*/ 1543872 h 1682495"/>
                <a:gd name="connsiteX614" fmla="*/ 6333361 w 8882887"/>
                <a:gd name="connsiteY614" fmla="*/ 1543872 h 1682495"/>
                <a:gd name="connsiteX615" fmla="*/ 6333361 w 8882887"/>
                <a:gd name="connsiteY615" fmla="*/ 1582229 h 1682495"/>
                <a:gd name="connsiteX616" fmla="*/ 6335035 w 8882887"/>
                <a:gd name="connsiteY616" fmla="*/ 1582229 h 1682495"/>
                <a:gd name="connsiteX617" fmla="*/ 6346735 w 8882887"/>
                <a:gd name="connsiteY617" fmla="*/ 1582229 h 1682495"/>
                <a:gd name="connsiteX618" fmla="*/ 6346735 w 8882887"/>
                <a:gd name="connsiteY618" fmla="*/ 1580049 h 1682495"/>
                <a:gd name="connsiteX619" fmla="*/ 6346735 w 8882887"/>
                <a:gd name="connsiteY619" fmla="*/ 1564794 h 1682495"/>
                <a:gd name="connsiteX620" fmla="*/ 6348407 w 8882887"/>
                <a:gd name="connsiteY620" fmla="*/ 1563923 h 1682495"/>
                <a:gd name="connsiteX621" fmla="*/ 6360109 w 8882887"/>
                <a:gd name="connsiteY621" fmla="*/ 1557821 h 1682495"/>
                <a:gd name="connsiteX622" fmla="*/ 6363035 w 8882887"/>
                <a:gd name="connsiteY622" fmla="*/ 1557821 h 1682495"/>
                <a:gd name="connsiteX623" fmla="*/ 6383515 w 8882887"/>
                <a:gd name="connsiteY623" fmla="*/ 1557821 h 1682495"/>
                <a:gd name="connsiteX624" fmla="*/ 6383515 w 8882887"/>
                <a:gd name="connsiteY624" fmla="*/ 1559564 h 1682495"/>
                <a:gd name="connsiteX625" fmla="*/ 6383515 w 8882887"/>
                <a:gd name="connsiteY625" fmla="*/ 1571768 h 1682495"/>
                <a:gd name="connsiteX626" fmla="*/ 6386023 w 8882887"/>
                <a:gd name="connsiteY626" fmla="*/ 1571768 h 1682495"/>
                <a:gd name="connsiteX627" fmla="*/ 6403577 w 8882887"/>
                <a:gd name="connsiteY627" fmla="*/ 1571768 h 1682495"/>
                <a:gd name="connsiteX628" fmla="*/ 6405247 w 8882887"/>
                <a:gd name="connsiteY628" fmla="*/ 1578741 h 1682495"/>
                <a:gd name="connsiteX629" fmla="*/ 6416951 w 8882887"/>
                <a:gd name="connsiteY629" fmla="*/ 1578741 h 1682495"/>
                <a:gd name="connsiteX630" fmla="*/ 6453729 w 8882887"/>
                <a:gd name="connsiteY630" fmla="*/ 1627559 h 1682495"/>
                <a:gd name="connsiteX631" fmla="*/ 6453729 w 8882887"/>
                <a:gd name="connsiteY631" fmla="*/ 1679864 h 1682495"/>
                <a:gd name="connsiteX632" fmla="*/ 6455399 w 8882887"/>
                <a:gd name="connsiteY632" fmla="*/ 1679864 h 1682495"/>
                <a:gd name="connsiteX633" fmla="*/ 6467103 w 8882887"/>
                <a:gd name="connsiteY633" fmla="*/ 1679864 h 1682495"/>
                <a:gd name="connsiteX634" fmla="*/ 6467103 w 8882887"/>
                <a:gd name="connsiteY634" fmla="*/ 1676813 h 1682495"/>
                <a:gd name="connsiteX635" fmla="*/ 6467103 w 8882887"/>
                <a:gd name="connsiteY635" fmla="*/ 1655456 h 1682495"/>
                <a:gd name="connsiteX636" fmla="*/ 6468357 w 8882887"/>
                <a:gd name="connsiteY636" fmla="*/ 1655456 h 1682495"/>
                <a:gd name="connsiteX637" fmla="*/ 6477133 w 8882887"/>
                <a:gd name="connsiteY637" fmla="*/ 1655456 h 1682495"/>
                <a:gd name="connsiteX638" fmla="*/ 6477133 w 8882887"/>
                <a:gd name="connsiteY638" fmla="*/ 1657199 h 1682495"/>
                <a:gd name="connsiteX639" fmla="*/ 6477133 w 8882887"/>
                <a:gd name="connsiteY639" fmla="*/ 1669403 h 1682495"/>
                <a:gd name="connsiteX640" fmla="*/ 6490507 w 8882887"/>
                <a:gd name="connsiteY640" fmla="*/ 1596177 h 1682495"/>
                <a:gd name="connsiteX641" fmla="*/ 6547347 w 8882887"/>
                <a:gd name="connsiteY641" fmla="*/ 1596177 h 1682495"/>
                <a:gd name="connsiteX642" fmla="*/ 6547347 w 8882887"/>
                <a:gd name="connsiteY642" fmla="*/ 1484594 h 1682495"/>
                <a:gd name="connsiteX643" fmla="*/ 6600843 w 8882887"/>
                <a:gd name="connsiteY643" fmla="*/ 1484594 h 1682495"/>
                <a:gd name="connsiteX644" fmla="*/ 6600843 w 8882887"/>
                <a:gd name="connsiteY644" fmla="*/ 1483286 h 1682495"/>
                <a:gd name="connsiteX645" fmla="*/ 6600843 w 8882887"/>
                <a:gd name="connsiteY645" fmla="*/ 1474133 h 1682495"/>
                <a:gd name="connsiteX646" fmla="*/ 6634279 w 8882887"/>
                <a:gd name="connsiteY646" fmla="*/ 1474133 h 1682495"/>
                <a:gd name="connsiteX647" fmla="*/ 6634279 w 8882887"/>
                <a:gd name="connsiteY647" fmla="*/ 1414854 h 1682495"/>
                <a:gd name="connsiteX648" fmla="*/ 6627591 w 8882887"/>
                <a:gd name="connsiteY648" fmla="*/ 1412238 h 1682495"/>
                <a:gd name="connsiteX649" fmla="*/ 6627591 w 8882887"/>
                <a:gd name="connsiteY649" fmla="*/ 1393932 h 1682495"/>
                <a:gd name="connsiteX650" fmla="*/ 6634279 w 8882887"/>
                <a:gd name="connsiteY650" fmla="*/ 1397420 h 1682495"/>
                <a:gd name="connsiteX651" fmla="*/ 6640967 w 8882887"/>
                <a:gd name="connsiteY651" fmla="*/ 1362549 h 1682495"/>
                <a:gd name="connsiteX652" fmla="*/ 6647653 w 8882887"/>
                <a:gd name="connsiteY652" fmla="*/ 1397420 h 1682495"/>
                <a:gd name="connsiteX653" fmla="*/ 6651415 w 8882887"/>
                <a:gd name="connsiteY653" fmla="*/ 1392624 h 1682495"/>
                <a:gd name="connsiteX654" fmla="*/ 6654341 w 8882887"/>
                <a:gd name="connsiteY654" fmla="*/ 1383471 h 1682495"/>
                <a:gd name="connsiteX655" fmla="*/ 6655175 w 8882887"/>
                <a:gd name="connsiteY655" fmla="*/ 1381728 h 1682495"/>
                <a:gd name="connsiteX656" fmla="*/ 6661027 w 8882887"/>
                <a:gd name="connsiteY656" fmla="*/ 1369523 h 1682495"/>
                <a:gd name="connsiteX657" fmla="*/ 6661863 w 8882887"/>
                <a:gd name="connsiteY657" fmla="*/ 1367780 h 1682495"/>
                <a:gd name="connsiteX658" fmla="*/ 6667715 w 8882887"/>
                <a:gd name="connsiteY658" fmla="*/ 1355576 h 1682495"/>
                <a:gd name="connsiteX659" fmla="*/ 6669803 w 8882887"/>
                <a:gd name="connsiteY659" fmla="*/ 1354268 h 1682495"/>
                <a:gd name="connsiteX660" fmla="*/ 6684431 w 8882887"/>
                <a:gd name="connsiteY660" fmla="*/ 1345115 h 1682495"/>
                <a:gd name="connsiteX661" fmla="*/ 6686939 w 8882887"/>
                <a:gd name="connsiteY661" fmla="*/ 1343372 h 1682495"/>
                <a:gd name="connsiteX662" fmla="*/ 6704493 w 8882887"/>
                <a:gd name="connsiteY662" fmla="*/ 1331166 h 1682495"/>
                <a:gd name="connsiteX663" fmla="*/ 6705747 w 8882887"/>
                <a:gd name="connsiteY663" fmla="*/ 1329423 h 1682495"/>
                <a:gd name="connsiteX664" fmla="*/ 6714523 w 8882887"/>
                <a:gd name="connsiteY664" fmla="*/ 1317219 h 1682495"/>
                <a:gd name="connsiteX665" fmla="*/ 6715359 w 8882887"/>
                <a:gd name="connsiteY665" fmla="*/ 1314168 h 1682495"/>
                <a:gd name="connsiteX666" fmla="*/ 6721211 w 8882887"/>
                <a:gd name="connsiteY666" fmla="*/ 1292810 h 1682495"/>
                <a:gd name="connsiteX667" fmla="*/ 6722047 w 8882887"/>
                <a:gd name="connsiteY667" fmla="*/ 1295861 h 1682495"/>
                <a:gd name="connsiteX668" fmla="*/ 6727897 w 8882887"/>
                <a:gd name="connsiteY668" fmla="*/ 1317219 h 1682495"/>
                <a:gd name="connsiteX669" fmla="*/ 6728733 w 8882887"/>
                <a:gd name="connsiteY669" fmla="*/ 1318526 h 1682495"/>
                <a:gd name="connsiteX670" fmla="*/ 6734585 w 8882887"/>
                <a:gd name="connsiteY670" fmla="*/ 1327680 h 1682495"/>
                <a:gd name="connsiteX671" fmla="*/ 6736675 w 8882887"/>
                <a:gd name="connsiteY671" fmla="*/ 1329423 h 1682495"/>
                <a:gd name="connsiteX672" fmla="*/ 6751303 w 8882887"/>
                <a:gd name="connsiteY672" fmla="*/ 1341627 h 1682495"/>
                <a:gd name="connsiteX673" fmla="*/ 6752975 w 8882887"/>
                <a:gd name="connsiteY673" fmla="*/ 1343372 h 1682495"/>
                <a:gd name="connsiteX674" fmla="*/ 6764675 w 8882887"/>
                <a:gd name="connsiteY674" fmla="*/ 1355576 h 1682495"/>
                <a:gd name="connsiteX675" fmla="*/ 6766349 w 8882887"/>
                <a:gd name="connsiteY675" fmla="*/ 1357319 h 1682495"/>
                <a:gd name="connsiteX676" fmla="*/ 6778051 w 8882887"/>
                <a:gd name="connsiteY676" fmla="*/ 1369523 h 1682495"/>
                <a:gd name="connsiteX677" fmla="*/ 6778469 w 8882887"/>
                <a:gd name="connsiteY677" fmla="*/ 1371267 h 1682495"/>
                <a:gd name="connsiteX678" fmla="*/ 6781393 w 8882887"/>
                <a:gd name="connsiteY678" fmla="*/ 1383471 h 1682495"/>
                <a:gd name="connsiteX679" fmla="*/ 6781811 w 8882887"/>
                <a:gd name="connsiteY679" fmla="*/ 1385214 h 1682495"/>
                <a:gd name="connsiteX680" fmla="*/ 6784737 w 8882887"/>
                <a:gd name="connsiteY680" fmla="*/ 1397420 h 1682495"/>
                <a:gd name="connsiteX681" fmla="*/ 6794767 w 8882887"/>
                <a:gd name="connsiteY681" fmla="*/ 1362549 h 1682495"/>
                <a:gd name="connsiteX682" fmla="*/ 6801455 w 8882887"/>
                <a:gd name="connsiteY682" fmla="*/ 1397420 h 1682495"/>
                <a:gd name="connsiteX683" fmla="*/ 6808141 w 8882887"/>
                <a:gd name="connsiteY683" fmla="*/ 1400034 h 1682495"/>
                <a:gd name="connsiteX684" fmla="*/ 6808141 w 8882887"/>
                <a:gd name="connsiteY684" fmla="*/ 1418342 h 1682495"/>
                <a:gd name="connsiteX685" fmla="*/ 6801455 w 8882887"/>
                <a:gd name="connsiteY685" fmla="*/ 1467159 h 1682495"/>
                <a:gd name="connsiteX686" fmla="*/ 6803127 w 8882887"/>
                <a:gd name="connsiteY686" fmla="*/ 1467159 h 1682495"/>
                <a:gd name="connsiteX687" fmla="*/ 6814829 w 8882887"/>
                <a:gd name="connsiteY687" fmla="*/ 1467159 h 1682495"/>
                <a:gd name="connsiteX688" fmla="*/ 6816083 w 8882887"/>
                <a:gd name="connsiteY688" fmla="*/ 1474133 h 1682495"/>
                <a:gd name="connsiteX689" fmla="*/ 6824859 w 8882887"/>
                <a:gd name="connsiteY689" fmla="*/ 1474133 h 1682495"/>
                <a:gd name="connsiteX690" fmla="*/ 6824859 w 8882887"/>
                <a:gd name="connsiteY690" fmla="*/ 1472390 h 1682495"/>
                <a:gd name="connsiteX691" fmla="*/ 6824859 w 8882887"/>
                <a:gd name="connsiteY691" fmla="*/ 1460184 h 1682495"/>
                <a:gd name="connsiteX692" fmla="*/ 6828203 w 8882887"/>
                <a:gd name="connsiteY692" fmla="*/ 1460184 h 1682495"/>
                <a:gd name="connsiteX693" fmla="*/ 6851607 w 8882887"/>
                <a:gd name="connsiteY693" fmla="*/ 1460184 h 1682495"/>
                <a:gd name="connsiteX694" fmla="*/ 6851607 w 8882887"/>
                <a:gd name="connsiteY694" fmla="*/ 1457133 h 1682495"/>
                <a:gd name="connsiteX695" fmla="*/ 6851607 w 8882887"/>
                <a:gd name="connsiteY695" fmla="*/ 1435776 h 1682495"/>
                <a:gd name="connsiteX696" fmla="*/ 6908447 w 8882887"/>
                <a:gd name="connsiteY696" fmla="*/ 1435776 h 1682495"/>
                <a:gd name="connsiteX697" fmla="*/ 6908447 w 8882887"/>
                <a:gd name="connsiteY697" fmla="*/ 1437956 h 1682495"/>
                <a:gd name="connsiteX698" fmla="*/ 6908447 w 8882887"/>
                <a:gd name="connsiteY698" fmla="*/ 1453211 h 1682495"/>
                <a:gd name="connsiteX699" fmla="*/ 6938539 w 8882887"/>
                <a:gd name="connsiteY699" fmla="*/ 1453211 h 1682495"/>
                <a:gd name="connsiteX700" fmla="*/ 6938539 w 8882887"/>
                <a:gd name="connsiteY700" fmla="*/ 1456698 h 1682495"/>
                <a:gd name="connsiteX701" fmla="*/ 6938539 w 8882887"/>
                <a:gd name="connsiteY701" fmla="*/ 1481106 h 1682495"/>
                <a:gd name="connsiteX702" fmla="*/ 6931853 w 8882887"/>
                <a:gd name="connsiteY702" fmla="*/ 1482414 h 1682495"/>
                <a:gd name="connsiteX703" fmla="*/ 6931853 w 8882887"/>
                <a:gd name="connsiteY703" fmla="*/ 1491567 h 1682495"/>
                <a:gd name="connsiteX704" fmla="*/ 6938539 w 8882887"/>
                <a:gd name="connsiteY704" fmla="*/ 1494183 h 1682495"/>
                <a:gd name="connsiteX705" fmla="*/ 6938539 w 8882887"/>
                <a:gd name="connsiteY705" fmla="*/ 1512489 h 1682495"/>
                <a:gd name="connsiteX706" fmla="*/ 6931853 w 8882887"/>
                <a:gd name="connsiteY706" fmla="*/ 1519463 h 1682495"/>
                <a:gd name="connsiteX707" fmla="*/ 6931853 w 8882887"/>
                <a:gd name="connsiteY707" fmla="*/ 1603151 h 1682495"/>
                <a:gd name="connsiteX708" fmla="*/ 6934777 w 8882887"/>
                <a:gd name="connsiteY708" fmla="*/ 1603151 h 1682495"/>
                <a:gd name="connsiteX709" fmla="*/ 6955257 w 8882887"/>
                <a:gd name="connsiteY709" fmla="*/ 1603151 h 1682495"/>
                <a:gd name="connsiteX710" fmla="*/ 6957763 w 8882887"/>
                <a:gd name="connsiteY710" fmla="*/ 1610124 h 1682495"/>
                <a:gd name="connsiteX711" fmla="*/ 6975319 w 8882887"/>
                <a:gd name="connsiteY711" fmla="*/ 1610124 h 1682495"/>
                <a:gd name="connsiteX712" fmla="*/ 6975319 w 8882887"/>
                <a:gd name="connsiteY712" fmla="*/ 1613175 h 1682495"/>
                <a:gd name="connsiteX713" fmla="*/ 6975319 w 8882887"/>
                <a:gd name="connsiteY713" fmla="*/ 1634534 h 1682495"/>
                <a:gd name="connsiteX714" fmla="*/ 6977827 w 8882887"/>
                <a:gd name="connsiteY714" fmla="*/ 1634534 h 1682495"/>
                <a:gd name="connsiteX715" fmla="*/ 6995379 w 8882887"/>
                <a:gd name="connsiteY715" fmla="*/ 1634534 h 1682495"/>
                <a:gd name="connsiteX716" fmla="*/ 6995379 w 8882887"/>
                <a:gd name="connsiteY716" fmla="*/ 1631483 h 1682495"/>
                <a:gd name="connsiteX717" fmla="*/ 6995379 w 8882887"/>
                <a:gd name="connsiteY717" fmla="*/ 1610124 h 1682495"/>
                <a:gd name="connsiteX718" fmla="*/ 6998303 w 8882887"/>
                <a:gd name="connsiteY718" fmla="*/ 1608381 h 1682495"/>
                <a:gd name="connsiteX719" fmla="*/ 7018783 w 8882887"/>
                <a:gd name="connsiteY719" fmla="*/ 1596177 h 1682495"/>
                <a:gd name="connsiteX720" fmla="*/ 7018783 w 8882887"/>
                <a:gd name="connsiteY720" fmla="*/ 1564794 h 1682495"/>
                <a:gd name="connsiteX721" fmla="*/ 7012097 w 8882887"/>
                <a:gd name="connsiteY721" fmla="*/ 1529924 h 1682495"/>
                <a:gd name="connsiteX722" fmla="*/ 7013767 w 8882887"/>
                <a:gd name="connsiteY722" fmla="*/ 1529924 h 1682495"/>
                <a:gd name="connsiteX723" fmla="*/ 7025471 w 8882887"/>
                <a:gd name="connsiteY723" fmla="*/ 1529924 h 1682495"/>
                <a:gd name="connsiteX724" fmla="*/ 7055563 w 8882887"/>
                <a:gd name="connsiteY724" fmla="*/ 1526438 h 1682495"/>
                <a:gd name="connsiteX725" fmla="*/ 7055563 w 8882887"/>
                <a:gd name="connsiteY725" fmla="*/ 1524693 h 1682495"/>
                <a:gd name="connsiteX726" fmla="*/ 7055563 w 8882887"/>
                <a:gd name="connsiteY726" fmla="*/ 1512489 h 1682495"/>
                <a:gd name="connsiteX727" fmla="*/ 7058071 w 8882887"/>
                <a:gd name="connsiteY727" fmla="*/ 1512489 h 1682495"/>
                <a:gd name="connsiteX728" fmla="*/ 7075623 w 8882887"/>
                <a:gd name="connsiteY728" fmla="*/ 1512489 h 1682495"/>
                <a:gd name="connsiteX729" fmla="*/ 7075623 w 8882887"/>
                <a:gd name="connsiteY729" fmla="*/ 1338141 h 1682495"/>
                <a:gd name="connsiteX730" fmla="*/ 7077295 w 8882887"/>
                <a:gd name="connsiteY730" fmla="*/ 1338141 h 1682495"/>
                <a:gd name="connsiteX731" fmla="*/ 7088997 w 8882887"/>
                <a:gd name="connsiteY731" fmla="*/ 1338141 h 1682495"/>
                <a:gd name="connsiteX732" fmla="*/ 7088997 w 8882887"/>
                <a:gd name="connsiteY732" fmla="*/ 1334654 h 1682495"/>
                <a:gd name="connsiteX733" fmla="*/ 7088997 w 8882887"/>
                <a:gd name="connsiteY733" fmla="*/ 1310244 h 1682495"/>
                <a:gd name="connsiteX734" fmla="*/ 7092341 w 8882887"/>
                <a:gd name="connsiteY734" fmla="*/ 1240505 h 1682495"/>
                <a:gd name="connsiteX735" fmla="*/ 7094013 w 8882887"/>
                <a:gd name="connsiteY735" fmla="*/ 1240505 h 1682495"/>
                <a:gd name="connsiteX736" fmla="*/ 7105715 w 8882887"/>
                <a:gd name="connsiteY736" fmla="*/ 1240505 h 1682495"/>
                <a:gd name="connsiteX737" fmla="*/ 7105715 w 8882887"/>
                <a:gd name="connsiteY737" fmla="*/ 1242249 h 1682495"/>
                <a:gd name="connsiteX738" fmla="*/ 7105715 w 8882887"/>
                <a:gd name="connsiteY738" fmla="*/ 1254453 h 1682495"/>
                <a:gd name="connsiteX739" fmla="*/ 7112401 w 8882887"/>
                <a:gd name="connsiteY739" fmla="*/ 1250966 h 1682495"/>
                <a:gd name="connsiteX740" fmla="*/ 7112401 w 8882887"/>
                <a:gd name="connsiteY740" fmla="*/ 1226558 h 1682495"/>
                <a:gd name="connsiteX741" fmla="*/ 7114491 w 8882887"/>
                <a:gd name="connsiteY741" fmla="*/ 1225686 h 1682495"/>
                <a:gd name="connsiteX742" fmla="*/ 7129119 w 8882887"/>
                <a:gd name="connsiteY742" fmla="*/ 1219584 h 1682495"/>
                <a:gd name="connsiteX743" fmla="*/ 7130791 w 8882887"/>
                <a:gd name="connsiteY743" fmla="*/ 1220456 h 1682495"/>
                <a:gd name="connsiteX744" fmla="*/ 7142493 w 8882887"/>
                <a:gd name="connsiteY744" fmla="*/ 1226558 h 1682495"/>
                <a:gd name="connsiteX745" fmla="*/ 7145001 w 8882887"/>
                <a:gd name="connsiteY745" fmla="*/ 1226558 h 1682495"/>
                <a:gd name="connsiteX746" fmla="*/ 7162555 w 8882887"/>
                <a:gd name="connsiteY746" fmla="*/ 1226558 h 1682495"/>
                <a:gd name="connsiteX747" fmla="*/ 7162555 w 8882887"/>
                <a:gd name="connsiteY747" fmla="*/ 1181226 h 1682495"/>
                <a:gd name="connsiteX748" fmla="*/ 7164227 w 8882887"/>
                <a:gd name="connsiteY748" fmla="*/ 1181226 h 1682495"/>
                <a:gd name="connsiteX749" fmla="*/ 7175927 w 8882887"/>
                <a:gd name="connsiteY749" fmla="*/ 1181226 h 1682495"/>
                <a:gd name="connsiteX750" fmla="*/ 7178017 w 8882887"/>
                <a:gd name="connsiteY750" fmla="*/ 1188201 h 1682495"/>
                <a:gd name="connsiteX751" fmla="*/ 7192647 w 8882887"/>
                <a:gd name="connsiteY751" fmla="*/ 1188201 h 1682495"/>
                <a:gd name="connsiteX752" fmla="*/ 7194319 w 8882887"/>
                <a:gd name="connsiteY752" fmla="*/ 1181226 h 1682495"/>
                <a:gd name="connsiteX753" fmla="*/ 7206021 w 8882887"/>
                <a:gd name="connsiteY753" fmla="*/ 1181226 h 1682495"/>
                <a:gd name="connsiteX754" fmla="*/ 7206021 w 8882887"/>
                <a:gd name="connsiteY754" fmla="*/ 1233531 h 1682495"/>
                <a:gd name="connsiteX755" fmla="*/ 7208111 w 8882887"/>
                <a:gd name="connsiteY755" fmla="*/ 1235274 h 1682495"/>
                <a:gd name="connsiteX756" fmla="*/ 7222739 w 8882887"/>
                <a:gd name="connsiteY756" fmla="*/ 1247480 h 1682495"/>
                <a:gd name="connsiteX757" fmla="*/ 7256173 w 8882887"/>
                <a:gd name="connsiteY757" fmla="*/ 1257941 h 1682495"/>
                <a:gd name="connsiteX758" fmla="*/ 7256173 w 8882887"/>
                <a:gd name="connsiteY758" fmla="*/ 1255761 h 1682495"/>
                <a:gd name="connsiteX759" fmla="*/ 7256173 w 8882887"/>
                <a:gd name="connsiteY759" fmla="*/ 1240505 h 1682495"/>
                <a:gd name="connsiteX760" fmla="*/ 7299639 w 8882887"/>
                <a:gd name="connsiteY760" fmla="*/ 1226558 h 1682495"/>
                <a:gd name="connsiteX761" fmla="*/ 7299639 w 8882887"/>
                <a:gd name="connsiteY761" fmla="*/ 1224815 h 1682495"/>
                <a:gd name="connsiteX762" fmla="*/ 7299639 w 8882887"/>
                <a:gd name="connsiteY762" fmla="*/ 1212609 h 1682495"/>
                <a:gd name="connsiteX763" fmla="*/ 7300893 w 8882887"/>
                <a:gd name="connsiteY763" fmla="*/ 1212609 h 1682495"/>
                <a:gd name="connsiteX764" fmla="*/ 7309669 w 8882887"/>
                <a:gd name="connsiteY764" fmla="*/ 1212609 h 1682495"/>
                <a:gd name="connsiteX765" fmla="*/ 7309669 w 8882887"/>
                <a:gd name="connsiteY765" fmla="*/ 1211303 h 1682495"/>
                <a:gd name="connsiteX766" fmla="*/ 7309669 w 8882887"/>
                <a:gd name="connsiteY766" fmla="*/ 1202148 h 1682495"/>
                <a:gd name="connsiteX767" fmla="*/ 7313013 w 8882887"/>
                <a:gd name="connsiteY767" fmla="*/ 1202148 h 1682495"/>
                <a:gd name="connsiteX768" fmla="*/ 7336417 w 8882887"/>
                <a:gd name="connsiteY768" fmla="*/ 1202148 h 1682495"/>
                <a:gd name="connsiteX769" fmla="*/ 7336417 w 8882887"/>
                <a:gd name="connsiteY769" fmla="*/ 1203456 h 1682495"/>
                <a:gd name="connsiteX770" fmla="*/ 7336417 w 8882887"/>
                <a:gd name="connsiteY770" fmla="*/ 1212609 h 1682495"/>
                <a:gd name="connsiteX771" fmla="*/ 7338925 w 8882887"/>
                <a:gd name="connsiteY771" fmla="*/ 1212609 h 1682495"/>
                <a:gd name="connsiteX772" fmla="*/ 7356479 w 8882887"/>
                <a:gd name="connsiteY772" fmla="*/ 1212609 h 1682495"/>
                <a:gd name="connsiteX773" fmla="*/ 7356479 w 8882887"/>
                <a:gd name="connsiteY773" fmla="*/ 1215225 h 1682495"/>
                <a:gd name="connsiteX774" fmla="*/ 7356479 w 8882887"/>
                <a:gd name="connsiteY774" fmla="*/ 1233531 h 1682495"/>
                <a:gd name="connsiteX775" fmla="*/ 7393257 w 8882887"/>
                <a:gd name="connsiteY775" fmla="*/ 1233531 h 1682495"/>
                <a:gd name="connsiteX776" fmla="*/ 7393257 w 8882887"/>
                <a:gd name="connsiteY776" fmla="*/ 1231788 h 1682495"/>
                <a:gd name="connsiteX777" fmla="*/ 7393257 w 8882887"/>
                <a:gd name="connsiteY777" fmla="*/ 1219584 h 1682495"/>
                <a:gd name="connsiteX778" fmla="*/ 7395347 w 8882887"/>
                <a:gd name="connsiteY778" fmla="*/ 1219584 h 1682495"/>
                <a:gd name="connsiteX779" fmla="*/ 7409975 w 8882887"/>
                <a:gd name="connsiteY779" fmla="*/ 1219584 h 1682495"/>
                <a:gd name="connsiteX780" fmla="*/ 7409975 w 8882887"/>
                <a:gd name="connsiteY780" fmla="*/ 1217840 h 1682495"/>
                <a:gd name="connsiteX781" fmla="*/ 7409975 w 8882887"/>
                <a:gd name="connsiteY781" fmla="*/ 1205636 h 1682495"/>
                <a:gd name="connsiteX782" fmla="*/ 7412483 w 8882887"/>
                <a:gd name="connsiteY782" fmla="*/ 1205636 h 1682495"/>
                <a:gd name="connsiteX783" fmla="*/ 7430035 w 8882887"/>
                <a:gd name="connsiteY783" fmla="*/ 1205636 h 1682495"/>
                <a:gd name="connsiteX784" fmla="*/ 7430035 w 8882887"/>
                <a:gd name="connsiteY784" fmla="*/ 1207379 h 1682495"/>
                <a:gd name="connsiteX785" fmla="*/ 7430035 w 8882887"/>
                <a:gd name="connsiteY785" fmla="*/ 1219584 h 1682495"/>
                <a:gd name="connsiteX786" fmla="*/ 7436723 w 8882887"/>
                <a:gd name="connsiteY786" fmla="*/ 1135896 h 1682495"/>
                <a:gd name="connsiteX787" fmla="*/ 7587181 w 8882887"/>
                <a:gd name="connsiteY787" fmla="*/ 1135896 h 1682495"/>
                <a:gd name="connsiteX788" fmla="*/ 7587181 w 8882887"/>
                <a:gd name="connsiteY788" fmla="*/ 1247480 h 1682495"/>
                <a:gd name="connsiteX789" fmla="*/ 7590525 w 8882887"/>
                <a:gd name="connsiteY789" fmla="*/ 1247480 h 1682495"/>
                <a:gd name="connsiteX790" fmla="*/ 7613929 w 8882887"/>
                <a:gd name="connsiteY790" fmla="*/ 1247480 h 1682495"/>
                <a:gd name="connsiteX791" fmla="*/ 7613929 w 8882887"/>
                <a:gd name="connsiteY791" fmla="*/ 1121948 h 1682495"/>
                <a:gd name="connsiteX792" fmla="*/ 7647365 w 8882887"/>
                <a:gd name="connsiteY792" fmla="*/ 1104513 h 1682495"/>
                <a:gd name="connsiteX793" fmla="*/ 7690831 w 8882887"/>
                <a:gd name="connsiteY793" fmla="*/ 1104513 h 1682495"/>
                <a:gd name="connsiteX794" fmla="*/ 7693757 w 8882887"/>
                <a:gd name="connsiteY794" fmla="*/ 1101899 h 1682495"/>
                <a:gd name="connsiteX795" fmla="*/ 7714235 w 8882887"/>
                <a:gd name="connsiteY795" fmla="*/ 1083591 h 1682495"/>
                <a:gd name="connsiteX796" fmla="*/ 7771075 w 8882887"/>
                <a:gd name="connsiteY796" fmla="*/ 1083591 h 1682495"/>
                <a:gd name="connsiteX797" fmla="*/ 7771075 w 8882887"/>
                <a:gd name="connsiteY797" fmla="*/ 1086207 h 1682495"/>
                <a:gd name="connsiteX798" fmla="*/ 7771075 w 8882887"/>
                <a:gd name="connsiteY798" fmla="*/ 1104513 h 1682495"/>
                <a:gd name="connsiteX799" fmla="*/ 7827915 w 8882887"/>
                <a:gd name="connsiteY799" fmla="*/ 1104513 h 1682495"/>
                <a:gd name="connsiteX800" fmla="*/ 7827915 w 8882887"/>
                <a:gd name="connsiteY800" fmla="*/ 1240505 h 1682495"/>
                <a:gd name="connsiteX801" fmla="*/ 7830005 w 8882887"/>
                <a:gd name="connsiteY801" fmla="*/ 1240505 h 1682495"/>
                <a:gd name="connsiteX802" fmla="*/ 7844633 w 8882887"/>
                <a:gd name="connsiteY802" fmla="*/ 1240505 h 1682495"/>
                <a:gd name="connsiteX803" fmla="*/ 7844633 w 8882887"/>
                <a:gd name="connsiteY803" fmla="*/ 1439262 h 1682495"/>
                <a:gd name="connsiteX804" fmla="*/ 7847975 w 8882887"/>
                <a:gd name="connsiteY804" fmla="*/ 1439262 h 1682495"/>
                <a:gd name="connsiteX805" fmla="*/ 7871381 w 8882887"/>
                <a:gd name="connsiteY805" fmla="*/ 1439262 h 1682495"/>
                <a:gd name="connsiteX806" fmla="*/ 7871381 w 8882887"/>
                <a:gd name="connsiteY806" fmla="*/ 1310244 h 1682495"/>
                <a:gd name="connsiteX807" fmla="*/ 7872635 w 8882887"/>
                <a:gd name="connsiteY807" fmla="*/ 1309373 h 1682495"/>
                <a:gd name="connsiteX808" fmla="*/ 7881411 w 8882887"/>
                <a:gd name="connsiteY808" fmla="*/ 1303271 h 1682495"/>
                <a:gd name="connsiteX809" fmla="*/ 7888099 w 8882887"/>
                <a:gd name="connsiteY809" fmla="*/ 1305014 h 1682495"/>
                <a:gd name="connsiteX810" fmla="*/ 7888099 w 8882887"/>
                <a:gd name="connsiteY810" fmla="*/ 1317219 h 1682495"/>
                <a:gd name="connsiteX811" fmla="*/ 7891441 w 8882887"/>
                <a:gd name="connsiteY811" fmla="*/ 1315475 h 1682495"/>
                <a:gd name="connsiteX812" fmla="*/ 7914847 w 8882887"/>
                <a:gd name="connsiteY812" fmla="*/ 1303271 h 1682495"/>
                <a:gd name="connsiteX813" fmla="*/ 7917773 w 8882887"/>
                <a:gd name="connsiteY813" fmla="*/ 1303271 h 1682495"/>
                <a:gd name="connsiteX814" fmla="*/ 7938251 w 8882887"/>
                <a:gd name="connsiteY814" fmla="*/ 1303271 h 1682495"/>
                <a:gd name="connsiteX815" fmla="*/ 7938251 w 8882887"/>
                <a:gd name="connsiteY815" fmla="*/ 1540385 h 1682495"/>
                <a:gd name="connsiteX816" fmla="*/ 7985061 w 8882887"/>
                <a:gd name="connsiteY816" fmla="*/ 1547360 h 1682495"/>
                <a:gd name="connsiteX817" fmla="*/ 7985061 w 8882887"/>
                <a:gd name="connsiteY817" fmla="*/ 1536899 h 1682495"/>
                <a:gd name="connsiteX818" fmla="*/ 8035213 w 8882887"/>
                <a:gd name="connsiteY818" fmla="*/ 1536899 h 1682495"/>
                <a:gd name="connsiteX819" fmla="*/ 8035213 w 8882887"/>
                <a:gd name="connsiteY819" fmla="*/ 1491567 h 1682495"/>
                <a:gd name="connsiteX820" fmla="*/ 8048587 w 8882887"/>
                <a:gd name="connsiteY820" fmla="*/ 1491567 h 1682495"/>
                <a:gd name="connsiteX821" fmla="*/ 8048587 w 8882887"/>
                <a:gd name="connsiteY821" fmla="*/ 1432289 h 1682495"/>
                <a:gd name="connsiteX822" fmla="*/ 8058619 w 8882887"/>
                <a:gd name="connsiteY822" fmla="*/ 1432289 h 1682495"/>
                <a:gd name="connsiteX823" fmla="*/ 8058619 w 8882887"/>
                <a:gd name="connsiteY823" fmla="*/ 1373010 h 1682495"/>
                <a:gd name="connsiteX824" fmla="*/ 8082023 w 8882887"/>
                <a:gd name="connsiteY824" fmla="*/ 1373010 h 1682495"/>
                <a:gd name="connsiteX825" fmla="*/ 8155579 w 8882887"/>
                <a:gd name="connsiteY825" fmla="*/ 1341627 h 1682495"/>
                <a:gd name="connsiteX826" fmla="*/ 8158923 w 8882887"/>
                <a:gd name="connsiteY826" fmla="*/ 1310244 h 1682495"/>
                <a:gd name="connsiteX827" fmla="*/ 8165611 w 8882887"/>
                <a:gd name="connsiteY827" fmla="*/ 1341627 h 1682495"/>
                <a:gd name="connsiteX828" fmla="*/ 8242511 w 8882887"/>
                <a:gd name="connsiteY828" fmla="*/ 1383471 h 1682495"/>
                <a:gd name="connsiteX829" fmla="*/ 8242511 w 8882887"/>
                <a:gd name="connsiteY829" fmla="*/ 1376498 h 1682495"/>
                <a:gd name="connsiteX830" fmla="*/ 8262573 w 8882887"/>
                <a:gd name="connsiteY830" fmla="*/ 1376498 h 1682495"/>
                <a:gd name="connsiteX831" fmla="*/ 8262573 w 8882887"/>
                <a:gd name="connsiteY831" fmla="*/ 1432289 h 1682495"/>
                <a:gd name="connsiteX832" fmla="*/ 8272603 w 8882887"/>
                <a:gd name="connsiteY832" fmla="*/ 1432289 h 1682495"/>
                <a:gd name="connsiteX833" fmla="*/ 8272603 w 8882887"/>
                <a:gd name="connsiteY833" fmla="*/ 1498541 h 1682495"/>
                <a:gd name="connsiteX834" fmla="*/ 8282635 w 8882887"/>
                <a:gd name="connsiteY834" fmla="*/ 1498541 h 1682495"/>
                <a:gd name="connsiteX835" fmla="*/ 8282635 w 8882887"/>
                <a:gd name="connsiteY835" fmla="*/ 1529924 h 1682495"/>
                <a:gd name="connsiteX836" fmla="*/ 8302695 w 8882887"/>
                <a:gd name="connsiteY836" fmla="*/ 1529924 h 1682495"/>
                <a:gd name="connsiteX837" fmla="*/ 8302695 w 8882887"/>
                <a:gd name="connsiteY837" fmla="*/ 1578741 h 1682495"/>
                <a:gd name="connsiteX838" fmla="*/ 8429747 w 8882887"/>
                <a:gd name="connsiteY838" fmla="*/ 1568280 h 1682495"/>
                <a:gd name="connsiteX839" fmla="*/ 8429747 w 8882887"/>
                <a:gd name="connsiteY839" fmla="*/ 1519463 h 1682495"/>
                <a:gd name="connsiteX840" fmla="*/ 8496619 w 8882887"/>
                <a:gd name="connsiteY840" fmla="*/ 1519463 h 1682495"/>
                <a:gd name="connsiteX841" fmla="*/ 8496619 w 8882887"/>
                <a:gd name="connsiteY841" fmla="*/ 1491567 h 1682495"/>
                <a:gd name="connsiteX842" fmla="*/ 8637047 w 8882887"/>
                <a:gd name="connsiteY842" fmla="*/ 1491567 h 1682495"/>
                <a:gd name="connsiteX843" fmla="*/ 8637047 w 8882887"/>
                <a:gd name="connsiteY843" fmla="*/ 1509002 h 1682495"/>
                <a:gd name="connsiteX844" fmla="*/ 8727321 w 8882887"/>
                <a:gd name="connsiteY844" fmla="*/ 1509002 h 1682495"/>
                <a:gd name="connsiteX845" fmla="*/ 8727321 w 8882887"/>
                <a:gd name="connsiteY845" fmla="*/ 1519463 h 1682495"/>
                <a:gd name="connsiteX846" fmla="*/ 8754069 w 8882887"/>
                <a:gd name="connsiteY846" fmla="*/ 1519463 h 1682495"/>
                <a:gd name="connsiteX847" fmla="*/ 8754069 w 8882887"/>
                <a:gd name="connsiteY847" fmla="*/ 1529924 h 1682495"/>
                <a:gd name="connsiteX848" fmla="*/ 8777473 w 8882887"/>
                <a:gd name="connsiteY848" fmla="*/ 1529924 h 1682495"/>
                <a:gd name="connsiteX849" fmla="*/ 8777473 w 8882887"/>
                <a:gd name="connsiteY849" fmla="*/ 1499913 h 1682495"/>
                <a:gd name="connsiteX850" fmla="*/ 8882887 w 8882887"/>
                <a:gd name="connsiteY850" fmla="*/ 1682495 h 1682495"/>
                <a:gd name="connsiteX851" fmla="*/ 0 w 8882887"/>
                <a:gd name="connsiteY851" fmla="*/ 1682495 h 1682495"/>
                <a:gd name="connsiteX852" fmla="*/ 63077 w 8882887"/>
                <a:gd name="connsiteY852" fmla="*/ 1573241 h 1682495"/>
                <a:gd name="connsiteX853" fmla="*/ 123345 w 8882887"/>
                <a:gd name="connsiteY853" fmla="*/ 1568279 h 1682495"/>
                <a:gd name="connsiteX854" fmla="*/ 123345 w 8882887"/>
                <a:gd name="connsiteY854" fmla="*/ 1519461 h 1682495"/>
                <a:gd name="connsiteX855" fmla="*/ 190215 w 8882887"/>
                <a:gd name="connsiteY855" fmla="*/ 1519461 h 1682495"/>
                <a:gd name="connsiteX856" fmla="*/ 190215 w 8882887"/>
                <a:gd name="connsiteY856" fmla="*/ 1491566 h 1682495"/>
                <a:gd name="connsiteX857" fmla="*/ 330643 w 8882887"/>
                <a:gd name="connsiteY857" fmla="*/ 1491566 h 1682495"/>
                <a:gd name="connsiteX858" fmla="*/ 330643 w 8882887"/>
                <a:gd name="connsiteY858" fmla="*/ 1509000 h 1682495"/>
                <a:gd name="connsiteX859" fmla="*/ 420917 w 8882887"/>
                <a:gd name="connsiteY859" fmla="*/ 1509000 h 1682495"/>
                <a:gd name="connsiteX860" fmla="*/ 420917 w 8882887"/>
                <a:gd name="connsiteY860" fmla="*/ 1519461 h 1682495"/>
                <a:gd name="connsiteX861" fmla="*/ 447665 w 8882887"/>
                <a:gd name="connsiteY861" fmla="*/ 1519461 h 1682495"/>
                <a:gd name="connsiteX862" fmla="*/ 447665 w 8882887"/>
                <a:gd name="connsiteY862" fmla="*/ 1529922 h 1682495"/>
                <a:gd name="connsiteX863" fmla="*/ 471070 w 8882887"/>
                <a:gd name="connsiteY863" fmla="*/ 1529922 h 1682495"/>
                <a:gd name="connsiteX864" fmla="*/ 471070 w 8882887"/>
                <a:gd name="connsiteY864" fmla="*/ 1373009 h 1682495"/>
                <a:gd name="connsiteX865" fmla="*/ 541285 w 8882887"/>
                <a:gd name="connsiteY865" fmla="*/ 1352087 h 1682495"/>
                <a:gd name="connsiteX866" fmla="*/ 671681 w 8882887"/>
                <a:gd name="connsiteY866" fmla="*/ 1352087 h 1682495"/>
                <a:gd name="connsiteX867" fmla="*/ 671681 w 8882887"/>
                <a:gd name="connsiteY867" fmla="*/ 1101026 h 1682495"/>
                <a:gd name="connsiteX868" fmla="*/ 708460 w 8882887"/>
                <a:gd name="connsiteY868" fmla="*/ 1083590 h 1682495"/>
                <a:gd name="connsiteX869" fmla="*/ 868949 w 8882887"/>
                <a:gd name="connsiteY869" fmla="*/ 1055694 h 1682495"/>
                <a:gd name="connsiteX870" fmla="*/ 925789 w 8882887"/>
                <a:gd name="connsiteY870" fmla="*/ 1073129 h 1682495"/>
                <a:gd name="connsiteX871" fmla="*/ 935819 w 8882887"/>
                <a:gd name="connsiteY871" fmla="*/ 1083590 h 1682495"/>
                <a:gd name="connsiteX872" fmla="*/ 935819 w 8882887"/>
                <a:gd name="connsiteY872" fmla="*/ 1550844 h 1682495"/>
                <a:gd name="connsiteX873" fmla="*/ 959224 w 8882887"/>
                <a:gd name="connsiteY873" fmla="*/ 1550844 h 1682495"/>
                <a:gd name="connsiteX874" fmla="*/ 959224 w 8882887"/>
                <a:gd name="connsiteY874" fmla="*/ 1362548 h 1682495"/>
                <a:gd name="connsiteX875" fmla="*/ 979285 w 8882887"/>
                <a:gd name="connsiteY875" fmla="*/ 1362548 h 1682495"/>
                <a:gd name="connsiteX876" fmla="*/ 979285 w 8882887"/>
                <a:gd name="connsiteY876" fmla="*/ 1345113 h 1682495"/>
                <a:gd name="connsiteX877" fmla="*/ 999346 w 8882887"/>
                <a:gd name="connsiteY877" fmla="*/ 1334652 h 1682495"/>
                <a:gd name="connsiteX878" fmla="*/ 1016063 w 8882887"/>
                <a:gd name="connsiteY878" fmla="*/ 1334652 h 1682495"/>
                <a:gd name="connsiteX879" fmla="*/ 1016063 w 8882887"/>
                <a:gd name="connsiteY879" fmla="*/ 1317218 h 1682495"/>
                <a:gd name="connsiteX880" fmla="*/ 1029437 w 8882887"/>
                <a:gd name="connsiteY880" fmla="*/ 1306757 h 1682495"/>
                <a:gd name="connsiteX881" fmla="*/ 1062874 w 8882887"/>
                <a:gd name="connsiteY881" fmla="*/ 1306757 h 1682495"/>
                <a:gd name="connsiteX882" fmla="*/ 1062874 w 8882887"/>
                <a:gd name="connsiteY882" fmla="*/ 1362548 h 1682495"/>
                <a:gd name="connsiteX883" fmla="*/ 1133087 w 8882887"/>
                <a:gd name="connsiteY883" fmla="*/ 1362548 h 1682495"/>
                <a:gd name="connsiteX884" fmla="*/ 1133087 w 8882887"/>
                <a:gd name="connsiteY884" fmla="*/ 1557819 h 1682495"/>
                <a:gd name="connsiteX885" fmla="*/ 1159835 w 8882887"/>
                <a:gd name="connsiteY885" fmla="*/ 1557819 h 1682495"/>
                <a:gd name="connsiteX886" fmla="*/ 1186583 w 8882887"/>
                <a:gd name="connsiteY886" fmla="*/ 1547358 h 1682495"/>
                <a:gd name="connsiteX887" fmla="*/ 1186583 w 8882887"/>
                <a:gd name="connsiteY887" fmla="*/ 1533410 h 1682495"/>
                <a:gd name="connsiteX888" fmla="*/ 1176553 w 8882887"/>
                <a:gd name="connsiteY888" fmla="*/ 1529922 h 1682495"/>
                <a:gd name="connsiteX889" fmla="*/ 1176553 w 8882887"/>
                <a:gd name="connsiteY889" fmla="*/ 1519461 h 1682495"/>
                <a:gd name="connsiteX890" fmla="*/ 1186583 w 8882887"/>
                <a:gd name="connsiteY890" fmla="*/ 1512488 h 1682495"/>
                <a:gd name="connsiteX891" fmla="*/ 1186583 w 8882887"/>
                <a:gd name="connsiteY891" fmla="*/ 1435775 h 1682495"/>
                <a:gd name="connsiteX892" fmla="*/ 1176553 w 8882887"/>
                <a:gd name="connsiteY892" fmla="*/ 1432287 h 1682495"/>
                <a:gd name="connsiteX893" fmla="*/ 1176553 w 8882887"/>
                <a:gd name="connsiteY893" fmla="*/ 1421826 h 1682495"/>
                <a:gd name="connsiteX894" fmla="*/ 1186583 w 8882887"/>
                <a:gd name="connsiteY894" fmla="*/ 1414853 h 1682495"/>
                <a:gd name="connsiteX895" fmla="*/ 1193271 w 8882887"/>
                <a:gd name="connsiteY895" fmla="*/ 1407879 h 1682495"/>
                <a:gd name="connsiteX896" fmla="*/ 1193271 w 8882887"/>
                <a:gd name="connsiteY896" fmla="*/ 1393931 h 1682495"/>
                <a:gd name="connsiteX897" fmla="*/ 1186583 w 8882887"/>
                <a:gd name="connsiteY897" fmla="*/ 1393931 h 1682495"/>
                <a:gd name="connsiteX898" fmla="*/ 1186583 w 8882887"/>
                <a:gd name="connsiteY898" fmla="*/ 1383470 h 1682495"/>
                <a:gd name="connsiteX899" fmla="*/ 1196614 w 8882887"/>
                <a:gd name="connsiteY899" fmla="*/ 1376496 h 1682495"/>
                <a:gd name="connsiteX900" fmla="*/ 1250110 w 8882887"/>
                <a:gd name="connsiteY900" fmla="*/ 1278861 h 1682495"/>
                <a:gd name="connsiteX901" fmla="*/ 1243423 w 8882887"/>
                <a:gd name="connsiteY901" fmla="*/ 1275374 h 1682495"/>
                <a:gd name="connsiteX902" fmla="*/ 1243423 w 8882887"/>
                <a:gd name="connsiteY902" fmla="*/ 1264913 h 1682495"/>
                <a:gd name="connsiteX903" fmla="*/ 1253453 w 8882887"/>
                <a:gd name="connsiteY903" fmla="*/ 1261425 h 1682495"/>
                <a:gd name="connsiteX904" fmla="*/ 1253453 w 8882887"/>
                <a:gd name="connsiteY904" fmla="*/ 1247478 h 1682495"/>
                <a:gd name="connsiteX905" fmla="*/ 1260141 w 8882887"/>
                <a:gd name="connsiteY905" fmla="*/ 1247478 h 1682495"/>
                <a:gd name="connsiteX906" fmla="*/ 1260141 w 8882887"/>
                <a:gd name="connsiteY906" fmla="*/ 1216095 h 1682495"/>
                <a:gd name="connsiteX907" fmla="*/ 1253453 w 8882887"/>
                <a:gd name="connsiteY907" fmla="*/ 1216095 h 1682495"/>
                <a:gd name="connsiteX908" fmla="*/ 1253453 w 8882887"/>
                <a:gd name="connsiteY908" fmla="*/ 1209122 h 1682495"/>
                <a:gd name="connsiteX909" fmla="*/ 1260141 w 8882887"/>
                <a:gd name="connsiteY909" fmla="*/ 1205634 h 1682495"/>
                <a:gd name="connsiteX910" fmla="*/ 1276858 w 8882887"/>
                <a:gd name="connsiteY910" fmla="*/ 1181225 h 1682495"/>
                <a:gd name="connsiteX911" fmla="*/ 1280201 w 8882887"/>
                <a:gd name="connsiteY911" fmla="*/ 1167278 h 1682495"/>
                <a:gd name="connsiteX912" fmla="*/ 1280201 w 8882887"/>
                <a:gd name="connsiteY912" fmla="*/ 1128921 h 1682495"/>
                <a:gd name="connsiteX913" fmla="*/ 1280620 w 8882887"/>
                <a:gd name="connsiteY913" fmla="*/ 1127613 h 1682495"/>
                <a:gd name="connsiteX914" fmla="*/ 1283545 w 8882887"/>
                <a:gd name="connsiteY914" fmla="*/ 1118460 h 1682495"/>
                <a:gd name="connsiteX915" fmla="*/ 1283963 w 8882887"/>
                <a:gd name="connsiteY915" fmla="*/ 1119768 h 1682495"/>
                <a:gd name="connsiteX916" fmla="*/ 1286889 w 8882887"/>
                <a:gd name="connsiteY916" fmla="*/ 1128921 h 1682495"/>
                <a:gd name="connsiteX917" fmla="*/ 1290232 w 8882887"/>
                <a:gd name="connsiteY917" fmla="*/ 1167278 h 1682495"/>
                <a:gd name="connsiteX918" fmla="*/ 1290232 w 8882887"/>
                <a:gd name="connsiteY918" fmla="*/ 1177739 h 1682495"/>
                <a:gd name="connsiteX919" fmla="*/ 1306951 w 8882887"/>
                <a:gd name="connsiteY919" fmla="*/ 1205634 h 1682495"/>
                <a:gd name="connsiteX920" fmla="*/ 1313638 w 8882887"/>
                <a:gd name="connsiteY920" fmla="*/ 1209122 h 1682495"/>
                <a:gd name="connsiteX921" fmla="*/ 1313638 w 8882887"/>
                <a:gd name="connsiteY921" fmla="*/ 1216095 h 1682495"/>
                <a:gd name="connsiteX922" fmla="*/ 1310295 w 8882887"/>
                <a:gd name="connsiteY922" fmla="*/ 1247478 h 1682495"/>
                <a:gd name="connsiteX923" fmla="*/ 1316981 w 8882887"/>
                <a:gd name="connsiteY923" fmla="*/ 1261425 h 1682495"/>
                <a:gd name="connsiteX924" fmla="*/ 1323669 w 8882887"/>
                <a:gd name="connsiteY924" fmla="*/ 1264913 h 1682495"/>
                <a:gd name="connsiteX925" fmla="*/ 1323669 w 8882887"/>
                <a:gd name="connsiteY925" fmla="*/ 1275374 h 1682495"/>
                <a:gd name="connsiteX926" fmla="*/ 1316981 w 8882887"/>
                <a:gd name="connsiteY926" fmla="*/ 1278861 h 1682495"/>
                <a:gd name="connsiteX927" fmla="*/ 1356268 w 8882887"/>
                <a:gd name="connsiteY927" fmla="*/ 1319833 h 1682495"/>
                <a:gd name="connsiteX928" fmla="*/ 1369603 w 8882887"/>
                <a:gd name="connsiteY928" fmla="*/ 1373009 h 1682495"/>
                <a:gd name="connsiteX929" fmla="*/ 1417287 w 8882887"/>
                <a:gd name="connsiteY929" fmla="*/ 1373009 h 1682495"/>
                <a:gd name="connsiteX930" fmla="*/ 1417287 w 8882887"/>
                <a:gd name="connsiteY930" fmla="*/ 1329494 h 1682495"/>
                <a:gd name="connsiteX931" fmla="*/ 1409211 w 8882887"/>
                <a:gd name="connsiteY931" fmla="*/ 1329494 h 1682495"/>
                <a:gd name="connsiteX932" fmla="*/ 1409211 w 8882887"/>
                <a:gd name="connsiteY932" fmla="*/ 1086294 h 1682495"/>
                <a:gd name="connsiteX933" fmla="*/ 1439612 w 8882887"/>
                <a:gd name="connsiteY933" fmla="*/ 1086294 h 1682495"/>
                <a:gd name="connsiteX934" fmla="*/ 1440372 w 8882887"/>
                <a:gd name="connsiteY934" fmla="*/ 1084673 h 1682495"/>
                <a:gd name="connsiteX935" fmla="*/ 1445691 w 8882887"/>
                <a:gd name="connsiteY935" fmla="*/ 1073324 h 1682495"/>
                <a:gd name="connsiteX936" fmla="*/ 1448352 w 8882887"/>
                <a:gd name="connsiteY936" fmla="*/ 1073729 h 1682495"/>
                <a:gd name="connsiteX937" fmla="*/ 1466972 w 8882887"/>
                <a:gd name="connsiteY937" fmla="*/ 1076565 h 1682495"/>
                <a:gd name="connsiteX938" fmla="*/ 1467732 w 8882887"/>
                <a:gd name="connsiteY938" fmla="*/ 1078593 h 1682495"/>
                <a:gd name="connsiteX939" fmla="*/ 1473051 w 8882887"/>
                <a:gd name="connsiteY939" fmla="*/ 1092779 h 1682495"/>
                <a:gd name="connsiteX940" fmla="*/ 1512572 w 8882887"/>
                <a:gd name="connsiteY940" fmla="*/ 1096022 h 1682495"/>
                <a:gd name="connsiteX941" fmla="*/ 1512572 w 8882887"/>
                <a:gd name="connsiteY941" fmla="*/ 911190 h 1682495"/>
                <a:gd name="connsiteX942" fmla="*/ 1515612 w 8882887"/>
                <a:gd name="connsiteY942" fmla="*/ 911190 h 1682495"/>
                <a:gd name="connsiteX943" fmla="*/ 1536893 w 8882887"/>
                <a:gd name="connsiteY943" fmla="*/ 911190 h 1682495"/>
                <a:gd name="connsiteX944" fmla="*/ 1536893 w 8882887"/>
                <a:gd name="connsiteY944" fmla="*/ 706902 h 1682495"/>
                <a:gd name="connsiteX945" fmla="*/ 1539552 w 8882887"/>
                <a:gd name="connsiteY945" fmla="*/ 706902 h 1682495"/>
                <a:gd name="connsiteX946" fmla="*/ 1558173 w 8882887"/>
                <a:gd name="connsiteY946" fmla="*/ 706902 h 1682495"/>
                <a:gd name="connsiteX947" fmla="*/ 1558173 w 8882887"/>
                <a:gd name="connsiteY947" fmla="*/ 535041 h 1682495"/>
                <a:gd name="connsiteX948" fmla="*/ 1564253 w 8882887"/>
                <a:gd name="connsiteY948" fmla="*/ 492885 h 1682495"/>
                <a:gd name="connsiteX949" fmla="*/ 1567293 w 8882887"/>
                <a:gd name="connsiteY949" fmla="*/ 492885 h 1682495"/>
                <a:gd name="connsiteX950" fmla="*/ 1588574 w 8882887"/>
                <a:gd name="connsiteY950" fmla="*/ 492885 h 1682495"/>
                <a:gd name="connsiteX951" fmla="*/ 1643294 w 8882887"/>
                <a:gd name="connsiteY951" fmla="*/ 369665 h 1682495"/>
                <a:gd name="connsiteX952" fmla="*/ 1649375 w 8882887"/>
                <a:gd name="connsiteY952" fmla="*/ 0 h 16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</a:cxnLst>
              <a:rect l="l" t="t" r="r" b="b"/>
              <a:pathLst>
                <a:path w="8882887" h="1682495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9A816D-A1A4-486F-B7D6-A7582904D1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4150" y="5758625"/>
              <a:ext cx="1609462" cy="1121663"/>
            </a:xfrm>
            <a:custGeom>
              <a:avLst/>
              <a:gdLst>
                <a:gd name="connsiteX0" fmla="*/ 1129941 w 1609462"/>
                <a:gd name="connsiteY0" fmla="*/ 0 h 1121663"/>
                <a:gd name="connsiteX1" fmla="*/ 1132023 w 1609462"/>
                <a:gd name="connsiteY1" fmla="*/ 246444 h 1121663"/>
                <a:gd name="connsiteX2" fmla="*/ 1171593 w 1609462"/>
                <a:gd name="connsiteY2" fmla="*/ 326429 h 1121663"/>
                <a:gd name="connsiteX3" fmla="*/ 1173676 w 1609462"/>
                <a:gd name="connsiteY3" fmla="*/ 326429 h 1121663"/>
                <a:gd name="connsiteX4" fmla="*/ 1188254 w 1609462"/>
                <a:gd name="connsiteY4" fmla="*/ 326429 h 1121663"/>
                <a:gd name="connsiteX5" fmla="*/ 1188254 w 1609462"/>
                <a:gd name="connsiteY5" fmla="*/ 350208 h 1121663"/>
                <a:gd name="connsiteX6" fmla="*/ 1188776 w 1609462"/>
                <a:gd name="connsiteY6" fmla="*/ 351019 h 1121663"/>
                <a:gd name="connsiteX7" fmla="*/ 1192420 w 1609462"/>
                <a:gd name="connsiteY7" fmla="*/ 356694 h 1121663"/>
                <a:gd name="connsiteX8" fmla="*/ 1192420 w 1609462"/>
                <a:gd name="connsiteY8" fmla="*/ 471268 h 1121663"/>
                <a:gd name="connsiteX9" fmla="*/ 1194762 w 1609462"/>
                <a:gd name="connsiteY9" fmla="*/ 471268 h 1121663"/>
                <a:gd name="connsiteX10" fmla="*/ 1211164 w 1609462"/>
                <a:gd name="connsiteY10" fmla="*/ 471268 h 1121663"/>
                <a:gd name="connsiteX11" fmla="*/ 1211164 w 1609462"/>
                <a:gd name="connsiteY11" fmla="*/ 611783 h 1121663"/>
                <a:gd name="connsiteX12" fmla="*/ 1212726 w 1609462"/>
                <a:gd name="connsiteY12" fmla="*/ 611513 h 1121663"/>
                <a:gd name="connsiteX13" fmla="*/ 1223660 w 1609462"/>
                <a:gd name="connsiteY13" fmla="*/ 609622 h 1121663"/>
                <a:gd name="connsiteX14" fmla="*/ 1221577 w 1609462"/>
                <a:gd name="connsiteY14" fmla="*/ 698254 h 1121663"/>
                <a:gd name="connsiteX15" fmla="*/ 1223139 w 1609462"/>
                <a:gd name="connsiteY15" fmla="*/ 698525 h 1121663"/>
                <a:gd name="connsiteX16" fmla="*/ 1234073 w 1609462"/>
                <a:gd name="connsiteY16" fmla="*/ 700416 h 1121663"/>
                <a:gd name="connsiteX17" fmla="*/ 1234332 w 1609462"/>
                <a:gd name="connsiteY17" fmla="*/ 701227 h 1121663"/>
                <a:gd name="connsiteX18" fmla="*/ 1236155 w 1609462"/>
                <a:gd name="connsiteY18" fmla="*/ 706902 h 1121663"/>
                <a:gd name="connsiteX19" fmla="*/ 1236936 w 1609462"/>
                <a:gd name="connsiteY19" fmla="*/ 704470 h 1121663"/>
                <a:gd name="connsiteX20" fmla="*/ 1242403 w 1609462"/>
                <a:gd name="connsiteY20" fmla="*/ 687446 h 1121663"/>
                <a:gd name="connsiteX21" fmla="*/ 1244225 w 1609462"/>
                <a:gd name="connsiteY21" fmla="*/ 687446 h 1121663"/>
                <a:gd name="connsiteX22" fmla="*/ 1256982 w 1609462"/>
                <a:gd name="connsiteY22" fmla="*/ 687446 h 1121663"/>
                <a:gd name="connsiteX23" fmla="*/ 1256982 w 1609462"/>
                <a:gd name="connsiteY23" fmla="*/ 719872 h 1121663"/>
                <a:gd name="connsiteX24" fmla="*/ 1258023 w 1609462"/>
                <a:gd name="connsiteY24" fmla="*/ 720413 h 1121663"/>
                <a:gd name="connsiteX25" fmla="*/ 1265313 w 1609462"/>
                <a:gd name="connsiteY25" fmla="*/ 724196 h 1121663"/>
                <a:gd name="connsiteX26" fmla="*/ 1265313 w 1609462"/>
                <a:gd name="connsiteY26" fmla="*/ 725547 h 1121663"/>
                <a:gd name="connsiteX27" fmla="*/ 1265313 w 1609462"/>
                <a:gd name="connsiteY27" fmla="*/ 735005 h 1121663"/>
                <a:gd name="connsiteX28" fmla="*/ 1311131 w 1609462"/>
                <a:gd name="connsiteY28" fmla="*/ 735005 h 1121663"/>
                <a:gd name="connsiteX29" fmla="*/ 1311131 w 1609462"/>
                <a:gd name="connsiteY29" fmla="*/ 736086 h 1121663"/>
                <a:gd name="connsiteX30" fmla="*/ 1311131 w 1609462"/>
                <a:gd name="connsiteY30" fmla="*/ 743652 h 1121663"/>
                <a:gd name="connsiteX31" fmla="*/ 1313213 w 1609462"/>
                <a:gd name="connsiteY31" fmla="*/ 743652 h 1121663"/>
                <a:gd name="connsiteX32" fmla="*/ 1327791 w 1609462"/>
                <a:gd name="connsiteY32" fmla="*/ 743652 h 1121663"/>
                <a:gd name="connsiteX33" fmla="*/ 1327791 w 1609462"/>
                <a:gd name="connsiteY33" fmla="*/ 713387 h 1121663"/>
                <a:gd name="connsiteX34" fmla="*/ 1373609 w 1609462"/>
                <a:gd name="connsiteY34" fmla="*/ 713387 h 1121663"/>
                <a:gd name="connsiteX35" fmla="*/ 1373609 w 1609462"/>
                <a:gd name="connsiteY35" fmla="*/ 712036 h 1121663"/>
                <a:gd name="connsiteX36" fmla="*/ 1373609 w 1609462"/>
                <a:gd name="connsiteY36" fmla="*/ 702578 h 1121663"/>
                <a:gd name="connsiteX37" fmla="*/ 1374651 w 1609462"/>
                <a:gd name="connsiteY37" fmla="*/ 702578 h 1121663"/>
                <a:gd name="connsiteX38" fmla="*/ 1381940 w 1609462"/>
                <a:gd name="connsiteY38" fmla="*/ 702578 h 1121663"/>
                <a:gd name="connsiteX39" fmla="*/ 1381940 w 1609462"/>
                <a:gd name="connsiteY39" fmla="*/ 700687 h 1121663"/>
                <a:gd name="connsiteX40" fmla="*/ 1381940 w 1609462"/>
                <a:gd name="connsiteY40" fmla="*/ 687446 h 1121663"/>
                <a:gd name="connsiteX41" fmla="*/ 1382721 w 1609462"/>
                <a:gd name="connsiteY41" fmla="*/ 687446 h 1121663"/>
                <a:gd name="connsiteX42" fmla="*/ 1388188 w 1609462"/>
                <a:gd name="connsiteY42" fmla="*/ 687446 h 1121663"/>
                <a:gd name="connsiteX43" fmla="*/ 1388188 w 1609462"/>
                <a:gd name="connsiteY43" fmla="*/ 686365 h 1121663"/>
                <a:gd name="connsiteX44" fmla="*/ 1388188 w 1609462"/>
                <a:gd name="connsiteY44" fmla="*/ 678798 h 1121663"/>
                <a:gd name="connsiteX45" fmla="*/ 1390271 w 1609462"/>
                <a:gd name="connsiteY45" fmla="*/ 678798 h 1121663"/>
                <a:gd name="connsiteX46" fmla="*/ 1404849 w 1609462"/>
                <a:gd name="connsiteY46" fmla="*/ 678798 h 1121663"/>
                <a:gd name="connsiteX47" fmla="*/ 1404849 w 1609462"/>
                <a:gd name="connsiteY47" fmla="*/ 679879 h 1121663"/>
                <a:gd name="connsiteX48" fmla="*/ 1404849 w 1609462"/>
                <a:gd name="connsiteY48" fmla="*/ 687446 h 1121663"/>
                <a:gd name="connsiteX49" fmla="*/ 1427758 w 1609462"/>
                <a:gd name="connsiteY49" fmla="*/ 687446 h 1121663"/>
                <a:gd name="connsiteX50" fmla="*/ 1427758 w 1609462"/>
                <a:gd name="connsiteY50" fmla="*/ 685554 h 1121663"/>
                <a:gd name="connsiteX51" fmla="*/ 1427758 w 1609462"/>
                <a:gd name="connsiteY51" fmla="*/ 672313 h 1121663"/>
                <a:gd name="connsiteX52" fmla="*/ 1429581 w 1609462"/>
                <a:gd name="connsiteY52" fmla="*/ 672313 h 1121663"/>
                <a:gd name="connsiteX53" fmla="*/ 1442337 w 1609462"/>
                <a:gd name="connsiteY53" fmla="*/ 672313 h 1121663"/>
                <a:gd name="connsiteX54" fmla="*/ 1442337 w 1609462"/>
                <a:gd name="connsiteY54" fmla="*/ 696093 h 1121663"/>
                <a:gd name="connsiteX55" fmla="*/ 1443379 w 1609462"/>
                <a:gd name="connsiteY55" fmla="*/ 696093 h 1121663"/>
                <a:gd name="connsiteX56" fmla="*/ 1450668 w 1609462"/>
                <a:gd name="connsiteY56" fmla="*/ 696093 h 1121663"/>
                <a:gd name="connsiteX57" fmla="*/ 1450668 w 1609462"/>
                <a:gd name="connsiteY57" fmla="*/ 695012 h 1121663"/>
                <a:gd name="connsiteX58" fmla="*/ 1450668 w 1609462"/>
                <a:gd name="connsiteY58" fmla="*/ 687446 h 1121663"/>
                <a:gd name="connsiteX59" fmla="*/ 1452489 w 1609462"/>
                <a:gd name="connsiteY59" fmla="*/ 687446 h 1121663"/>
                <a:gd name="connsiteX60" fmla="*/ 1465246 w 1609462"/>
                <a:gd name="connsiteY60" fmla="*/ 687446 h 1121663"/>
                <a:gd name="connsiteX61" fmla="*/ 1465246 w 1609462"/>
                <a:gd name="connsiteY61" fmla="*/ 713387 h 1121663"/>
                <a:gd name="connsiteX62" fmla="*/ 1467329 w 1609462"/>
                <a:gd name="connsiteY62" fmla="*/ 713387 h 1121663"/>
                <a:gd name="connsiteX63" fmla="*/ 1481907 w 1609462"/>
                <a:gd name="connsiteY63" fmla="*/ 713387 h 1121663"/>
                <a:gd name="connsiteX64" fmla="*/ 1481907 w 1609462"/>
                <a:gd name="connsiteY64" fmla="*/ 715008 h 1121663"/>
                <a:gd name="connsiteX65" fmla="*/ 1481907 w 1609462"/>
                <a:gd name="connsiteY65" fmla="*/ 726358 h 1121663"/>
                <a:gd name="connsiteX66" fmla="*/ 1482688 w 1609462"/>
                <a:gd name="connsiteY66" fmla="*/ 726358 h 1121663"/>
                <a:gd name="connsiteX67" fmla="*/ 1488156 w 1609462"/>
                <a:gd name="connsiteY67" fmla="*/ 726358 h 1121663"/>
                <a:gd name="connsiteX68" fmla="*/ 1488156 w 1609462"/>
                <a:gd name="connsiteY68" fmla="*/ 725547 h 1121663"/>
                <a:gd name="connsiteX69" fmla="*/ 1488156 w 1609462"/>
                <a:gd name="connsiteY69" fmla="*/ 719872 h 1121663"/>
                <a:gd name="connsiteX70" fmla="*/ 1519395 w 1609462"/>
                <a:gd name="connsiteY70" fmla="*/ 719872 h 1121663"/>
                <a:gd name="connsiteX71" fmla="*/ 1519395 w 1609462"/>
                <a:gd name="connsiteY71" fmla="*/ 743652 h 1121663"/>
                <a:gd name="connsiteX72" fmla="*/ 1520436 w 1609462"/>
                <a:gd name="connsiteY72" fmla="*/ 743652 h 1121663"/>
                <a:gd name="connsiteX73" fmla="*/ 1527726 w 1609462"/>
                <a:gd name="connsiteY73" fmla="*/ 743652 h 1121663"/>
                <a:gd name="connsiteX74" fmla="*/ 1527726 w 1609462"/>
                <a:gd name="connsiteY74" fmla="*/ 744733 h 1121663"/>
                <a:gd name="connsiteX75" fmla="*/ 1527726 w 1609462"/>
                <a:gd name="connsiteY75" fmla="*/ 752299 h 1121663"/>
                <a:gd name="connsiteX76" fmla="*/ 1528507 w 1609462"/>
                <a:gd name="connsiteY76" fmla="*/ 752299 h 1121663"/>
                <a:gd name="connsiteX77" fmla="*/ 1533974 w 1609462"/>
                <a:gd name="connsiteY77" fmla="*/ 752299 h 1121663"/>
                <a:gd name="connsiteX78" fmla="*/ 1533974 w 1609462"/>
                <a:gd name="connsiteY78" fmla="*/ 750137 h 1121663"/>
                <a:gd name="connsiteX79" fmla="*/ 1533974 w 1609462"/>
                <a:gd name="connsiteY79" fmla="*/ 735005 h 1121663"/>
                <a:gd name="connsiteX80" fmla="*/ 1535015 w 1609462"/>
                <a:gd name="connsiteY80" fmla="*/ 735005 h 1121663"/>
                <a:gd name="connsiteX81" fmla="*/ 1542304 w 1609462"/>
                <a:gd name="connsiteY81" fmla="*/ 735005 h 1121663"/>
                <a:gd name="connsiteX82" fmla="*/ 1542304 w 1609462"/>
                <a:gd name="connsiteY82" fmla="*/ 736086 h 1121663"/>
                <a:gd name="connsiteX83" fmla="*/ 1542304 w 1609462"/>
                <a:gd name="connsiteY83" fmla="*/ 743652 h 1121663"/>
                <a:gd name="connsiteX84" fmla="*/ 1547771 w 1609462"/>
                <a:gd name="connsiteY84" fmla="*/ 741659 h 1121663"/>
                <a:gd name="connsiteX85" fmla="*/ 1548552 w 1609462"/>
                <a:gd name="connsiteY85" fmla="*/ 740679 h 1121663"/>
                <a:gd name="connsiteX86" fmla="*/ 1548552 w 1609462"/>
                <a:gd name="connsiteY86" fmla="*/ 735005 h 1121663"/>
                <a:gd name="connsiteX87" fmla="*/ 1588123 w 1609462"/>
                <a:gd name="connsiteY87" fmla="*/ 735005 h 1121663"/>
                <a:gd name="connsiteX88" fmla="*/ 1588123 w 1609462"/>
                <a:gd name="connsiteY88" fmla="*/ 758784 h 1121663"/>
                <a:gd name="connsiteX89" fmla="*/ 1590205 w 1609462"/>
                <a:gd name="connsiteY89" fmla="*/ 758784 h 1121663"/>
                <a:gd name="connsiteX90" fmla="*/ 1604783 w 1609462"/>
                <a:gd name="connsiteY90" fmla="*/ 758784 h 1121663"/>
                <a:gd name="connsiteX91" fmla="*/ 1604783 w 1609462"/>
                <a:gd name="connsiteY91" fmla="*/ 759865 h 1121663"/>
                <a:gd name="connsiteX92" fmla="*/ 1604783 w 1609462"/>
                <a:gd name="connsiteY92" fmla="*/ 767431 h 1121663"/>
                <a:gd name="connsiteX93" fmla="*/ 1606606 w 1609462"/>
                <a:gd name="connsiteY93" fmla="*/ 767431 h 1121663"/>
                <a:gd name="connsiteX94" fmla="*/ 1609462 w 1609462"/>
                <a:gd name="connsiteY94" fmla="*/ 767431 h 1121663"/>
                <a:gd name="connsiteX95" fmla="*/ 1609462 w 1609462"/>
                <a:gd name="connsiteY95" fmla="*/ 1121663 h 1121663"/>
                <a:gd name="connsiteX96" fmla="*/ 0 w 1609462"/>
                <a:gd name="connsiteY96" fmla="*/ 1121663 h 1121663"/>
                <a:gd name="connsiteX97" fmla="*/ 43213 w 1609462"/>
                <a:gd name="connsiteY97" fmla="*/ 1048827 h 1121663"/>
                <a:gd name="connsiteX98" fmla="*/ 84500 w 1609462"/>
                <a:gd name="connsiteY98" fmla="*/ 1045519 h 1121663"/>
                <a:gd name="connsiteX99" fmla="*/ 84500 w 1609462"/>
                <a:gd name="connsiteY99" fmla="*/ 1012974 h 1121663"/>
                <a:gd name="connsiteX100" fmla="*/ 130311 w 1609462"/>
                <a:gd name="connsiteY100" fmla="*/ 1012974 h 1121663"/>
                <a:gd name="connsiteX101" fmla="*/ 130311 w 1609462"/>
                <a:gd name="connsiteY101" fmla="*/ 994377 h 1121663"/>
                <a:gd name="connsiteX102" fmla="*/ 226515 w 1609462"/>
                <a:gd name="connsiteY102" fmla="*/ 994377 h 1121663"/>
                <a:gd name="connsiteX103" fmla="*/ 226515 w 1609462"/>
                <a:gd name="connsiteY103" fmla="*/ 1006000 h 1121663"/>
                <a:gd name="connsiteX104" fmla="*/ 288359 w 1609462"/>
                <a:gd name="connsiteY104" fmla="*/ 1006000 h 1121663"/>
                <a:gd name="connsiteX105" fmla="*/ 288359 w 1609462"/>
                <a:gd name="connsiteY105" fmla="*/ 1012974 h 1121663"/>
                <a:gd name="connsiteX106" fmla="*/ 306683 w 1609462"/>
                <a:gd name="connsiteY106" fmla="*/ 1012974 h 1121663"/>
                <a:gd name="connsiteX107" fmla="*/ 306683 w 1609462"/>
                <a:gd name="connsiteY107" fmla="*/ 1019948 h 1121663"/>
                <a:gd name="connsiteX108" fmla="*/ 322717 w 1609462"/>
                <a:gd name="connsiteY108" fmla="*/ 1019948 h 1121663"/>
                <a:gd name="connsiteX109" fmla="*/ 322717 w 1609462"/>
                <a:gd name="connsiteY109" fmla="*/ 915339 h 1121663"/>
                <a:gd name="connsiteX110" fmla="*/ 370819 w 1609462"/>
                <a:gd name="connsiteY110" fmla="*/ 901391 h 1121663"/>
                <a:gd name="connsiteX111" fmla="*/ 460150 w 1609462"/>
                <a:gd name="connsiteY111" fmla="*/ 901391 h 1121663"/>
                <a:gd name="connsiteX112" fmla="*/ 460150 w 1609462"/>
                <a:gd name="connsiteY112" fmla="*/ 734017 h 1121663"/>
                <a:gd name="connsiteX113" fmla="*/ 485346 w 1609462"/>
                <a:gd name="connsiteY113" fmla="*/ 722393 h 1121663"/>
                <a:gd name="connsiteX114" fmla="*/ 595293 w 1609462"/>
                <a:gd name="connsiteY114" fmla="*/ 703796 h 1121663"/>
                <a:gd name="connsiteX115" fmla="*/ 634232 w 1609462"/>
                <a:gd name="connsiteY115" fmla="*/ 715419 h 1121663"/>
                <a:gd name="connsiteX116" fmla="*/ 641104 w 1609462"/>
                <a:gd name="connsiteY116" fmla="*/ 722393 h 1121663"/>
                <a:gd name="connsiteX117" fmla="*/ 641104 w 1609462"/>
                <a:gd name="connsiteY117" fmla="*/ 1033896 h 1121663"/>
                <a:gd name="connsiteX118" fmla="*/ 657138 w 1609462"/>
                <a:gd name="connsiteY118" fmla="*/ 1033896 h 1121663"/>
                <a:gd name="connsiteX119" fmla="*/ 657138 w 1609462"/>
                <a:gd name="connsiteY119" fmla="*/ 908365 h 1121663"/>
                <a:gd name="connsiteX120" fmla="*/ 670881 w 1609462"/>
                <a:gd name="connsiteY120" fmla="*/ 908365 h 1121663"/>
                <a:gd name="connsiteX121" fmla="*/ 670881 w 1609462"/>
                <a:gd name="connsiteY121" fmla="*/ 896742 h 1121663"/>
                <a:gd name="connsiteX122" fmla="*/ 684624 w 1609462"/>
                <a:gd name="connsiteY122" fmla="*/ 889768 h 1121663"/>
                <a:gd name="connsiteX123" fmla="*/ 696077 w 1609462"/>
                <a:gd name="connsiteY123" fmla="*/ 889768 h 1121663"/>
                <a:gd name="connsiteX124" fmla="*/ 696077 w 1609462"/>
                <a:gd name="connsiteY124" fmla="*/ 878145 h 1121663"/>
                <a:gd name="connsiteX125" fmla="*/ 705239 w 1609462"/>
                <a:gd name="connsiteY125" fmla="*/ 871171 h 1121663"/>
                <a:gd name="connsiteX126" fmla="*/ 728146 w 1609462"/>
                <a:gd name="connsiteY126" fmla="*/ 871171 h 1121663"/>
                <a:gd name="connsiteX127" fmla="*/ 728146 w 1609462"/>
                <a:gd name="connsiteY127" fmla="*/ 908365 h 1121663"/>
                <a:gd name="connsiteX128" fmla="*/ 776247 w 1609462"/>
                <a:gd name="connsiteY128" fmla="*/ 908365 h 1121663"/>
                <a:gd name="connsiteX129" fmla="*/ 776247 w 1609462"/>
                <a:gd name="connsiteY129" fmla="*/ 1038546 h 1121663"/>
                <a:gd name="connsiteX130" fmla="*/ 794571 w 1609462"/>
                <a:gd name="connsiteY130" fmla="*/ 1038546 h 1121663"/>
                <a:gd name="connsiteX131" fmla="*/ 812895 w 1609462"/>
                <a:gd name="connsiteY131" fmla="*/ 1031572 h 1121663"/>
                <a:gd name="connsiteX132" fmla="*/ 812895 w 1609462"/>
                <a:gd name="connsiteY132" fmla="*/ 1022273 h 1121663"/>
                <a:gd name="connsiteX133" fmla="*/ 806024 w 1609462"/>
                <a:gd name="connsiteY133" fmla="*/ 1019948 h 1121663"/>
                <a:gd name="connsiteX134" fmla="*/ 806024 w 1609462"/>
                <a:gd name="connsiteY134" fmla="*/ 1012974 h 1121663"/>
                <a:gd name="connsiteX135" fmla="*/ 812895 w 1609462"/>
                <a:gd name="connsiteY135" fmla="*/ 1008325 h 1121663"/>
                <a:gd name="connsiteX136" fmla="*/ 812895 w 1609462"/>
                <a:gd name="connsiteY136" fmla="*/ 957183 h 1121663"/>
                <a:gd name="connsiteX137" fmla="*/ 806024 w 1609462"/>
                <a:gd name="connsiteY137" fmla="*/ 954858 h 1121663"/>
                <a:gd name="connsiteX138" fmla="*/ 806024 w 1609462"/>
                <a:gd name="connsiteY138" fmla="*/ 947884 h 1121663"/>
                <a:gd name="connsiteX139" fmla="*/ 812895 w 1609462"/>
                <a:gd name="connsiteY139" fmla="*/ 943235 h 1121663"/>
                <a:gd name="connsiteX140" fmla="*/ 817477 w 1609462"/>
                <a:gd name="connsiteY140" fmla="*/ 938586 h 1121663"/>
                <a:gd name="connsiteX141" fmla="*/ 817477 w 1609462"/>
                <a:gd name="connsiteY141" fmla="*/ 929287 h 1121663"/>
                <a:gd name="connsiteX142" fmla="*/ 812895 w 1609462"/>
                <a:gd name="connsiteY142" fmla="*/ 929287 h 1121663"/>
                <a:gd name="connsiteX143" fmla="*/ 812895 w 1609462"/>
                <a:gd name="connsiteY143" fmla="*/ 922313 h 1121663"/>
                <a:gd name="connsiteX144" fmla="*/ 819767 w 1609462"/>
                <a:gd name="connsiteY144" fmla="*/ 917664 h 1121663"/>
                <a:gd name="connsiteX145" fmla="*/ 856416 w 1609462"/>
                <a:gd name="connsiteY145" fmla="*/ 852574 h 1121663"/>
                <a:gd name="connsiteX146" fmla="*/ 851835 w 1609462"/>
                <a:gd name="connsiteY146" fmla="*/ 850249 h 1121663"/>
                <a:gd name="connsiteX147" fmla="*/ 851835 w 1609462"/>
                <a:gd name="connsiteY147" fmla="*/ 843275 h 1121663"/>
                <a:gd name="connsiteX148" fmla="*/ 858706 w 1609462"/>
                <a:gd name="connsiteY148" fmla="*/ 840950 h 1121663"/>
                <a:gd name="connsiteX149" fmla="*/ 858706 w 1609462"/>
                <a:gd name="connsiteY149" fmla="*/ 831652 h 1121663"/>
                <a:gd name="connsiteX150" fmla="*/ 863288 w 1609462"/>
                <a:gd name="connsiteY150" fmla="*/ 831652 h 1121663"/>
                <a:gd name="connsiteX151" fmla="*/ 863288 w 1609462"/>
                <a:gd name="connsiteY151" fmla="*/ 810730 h 1121663"/>
                <a:gd name="connsiteX152" fmla="*/ 858706 w 1609462"/>
                <a:gd name="connsiteY152" fmla="*/ 810730 h 1121663"/>
                <a:gd name="connsiteX153" fmla="*/ 858706 w 1609462"/>
                <a:gd name="connsiteY153" fmla="*/ 806081 h 1121663"/>
                <a:gd name="connsiteX154" fmla="*/ 863288 w 1609462"/>
                <a:gd name="connsiteY154" fmla="*/ 803756 h 1121663"/>
                <a:gd name="connsiteX155" fmla="*/ 874740 w 1609462"/>
                <a:gd name="connsiteY155" fmla="*/ 787483 h 1121663"/>
                <a:gd name="connsiteX156" fmla="*/ 877030 w 1609462"/>
                <a:gd name="connsiteY156" fmla="*/ 778185 h 1121663"/>
                <a:gd name="connsiteX157" fmla="*/ 877030 w 1609462"/>
                <a:gd name="connsiteY157" fmla="*/ 752614 h 1121663"/>
                <a:gd name="connsiteX158" fmla="*/ 877317 w 1609462"/>
                <a:gd name="connsiteY158" fmla="*/ 751742 h 1121663"/>
                <a:gd name="connsiteX159" fmla="*/ 879321 w 1609462"/>
                <a:gd name="connsiteY159" fmla="*/ 745640 h 1121663"/>
                <a:gd name="connsiteX160" fmla="*/ 879607 w 1609462"/>
                <a:gd name="connsiteY160" fmla="*/ 746512 h 1121663"/>
                <a:gd name="connsiteX161" fmla="*/ 881612 w 1609462"/>
                <a:gd name="connsiteY161" fmla="*/ 752614 h 1121663"/>
                <a:gd name="connsiteX162" fmla="*/ 883902 w 1609462"/>
                <a:gd name="connsiteY162" fmla="*/ 778185 h 1121663"/>
                <a:gd name="connsiteX163" fmla="*/ 883902 w 1609462"/>
                <a:gd name="connsiteY163" fmla="*/ 785159 h 1121663"/>
                <a:gd name="connsiteX164" fmla="*/ 895356 w 1609462"/>
                <a:gd name="connsiteY164" fmla="*/ 803756 h 1121663"/>
                <a:gd name="connsiteX165" fmla="*/ 899937 w 1609462"/>
                <a:gd name="connsiteY165" fmla="*/ 806081 h 1121663"/>
                <a:gd name="connsiteX166" fmla="*/ 899937 w 1609462"/>
                <a:gd name="connsiteY166" fmla="*/ 810730 h 1121663"/>
                <a:gd name="connsiteX167" fmla="*/ 897647 w 1609462"/>
                <a:gd name="connsiteY167" fmla="*/ 831652 h 1121663"/>
                <a:gd name="connsiteX168" fmla="*/ 902227 w 1609462"/>
                <a:gd name="connsiteY168" fmla="*/ 840950 h 1121663"/>
                <a:gd name="connsiteX169" fmla="*/ 906809 w 1609462"/>
                <a:gd name="connsiteY169" fmla="*/ 843275 h 1121663"/>
                <a:gd name="connsiteX170" fmla="*/ 906809 w 1609462"/>
                <a:gd name="connsiteY170" fmla="*/ 850249 h 1121663"/>
                <a:gd name="connsiteX171" fmla="*/ 902227 w 1609462"/>
                <a:gd name="connsiteY171" fmla="*/ 852574 h 1121663"/>
                <a:gd name="connsiteX172" fmla="*/ 929142 w 1609462"/>
                <a:gd name="connsiteY172" fmla="*/ 879889 h 1121663"/>
                <a:gd name="connsiteX173" fmla="*/ 938277 w 1609462"/>
                <a:gd name="connsiteY173" fmla="*/ 915339 h 1121663"/>
                <a:gd name="connsiteX174" fmla="*/ 970944 w 1609462"/>
                <a:gd name="connsiteY174" fmla="*/ 915339 h 1121663"/>
                <a:gd name="connsiteX175" fmla="*/ 970944 w 1609462"/>
                <a:gd name="connsiteY175" fmla="*/ 886329 h 1121663"/>
                <a:gd name="connsiteX176" fmla="*/ 965411 w 1609462"/>
                <a:gd name="connsiteY176" fmla="*/ 886329 h 1121663"/>
                <a:gd name="connsiteX177" fmla="*/ 965411 w 1609462"/>
                <a:gd name="connsiteY177" fmla="*/ 724196 h 1121663"/>
                <a:gd name="connsiteX178" fmla="*/ 986238 w 1609462"/>
                <a:gd name="connsiteY178" fmla="*/ 724196 h 1121663"/>
                <a:gd name="connsiteX179" fmla="*/ 986759 w 1609462"/>
                <a:gd name="connsiteY179" fmla="*/ 723115 h 1121663"/>
                <a:gd name="connsiteX180" fmla="*/ 990403 w 1609462"/>
                <a:gd name="connsiteY180" fmla="*/ 715549 h 1121663"/>
                <a:gd name="connsiteX181" fmla="*/ 992226 w 1609462"/>
                <a:gd name="connsiteY181" fmla="*/ 715819 h 1121663"/>
                <a:gd name="connsiteX182" fmla="*/ 1004982 w 1609462"/>
                <a:gd name="connsiteY182" fmla="*/ 717710 h 1121663"/>
                <a:gd name="connsiteX183" fmla="*/ 1005502 w 1609462"/>
                <a:gd name="connsiteY183" fmla="*/ 719062 h 1121663"/>
                <a:gd name="connsiteX184" fmla="*/ 1009146 w 1609462"/>
                <a:gd name="connsiteY184" fmla="*/ 728519 h 1121663"/>
                <a:gd name="connsiteX185" fmla="*/ 1036221 w 1609462"/>
                <a:gd name="connsiteY185" fmla="*/ 730681 h 1121663"/>
                <a:gd name="connsiteX186" fmla="*/ 1036221 w 1609462"/>
                <a:gd name="connsiteY186" fmla="*/ 607460 h 1121663"/>
                <a:gd name="connsiteX187" fmla="*/ 1038304 w 1609462"/>
                <a:gd name="connsiteY187" fmla="*/ 607460 h 1121663"/>
                <a:gd name="connsiteX188" fmla="*/ 1052883 w 1609462"/>
                <a:gd name="connsiteY188" fmla="*/ 607460 h 1121663"/>
                <a:gd name="connsiteX189" fmla="*/ 1052883 w 1609462"/>
                <a:gd name="connsiteY189" fmla="*/ 471268 h 1121663"/>
                <a:gd name="connsiteX190" fmla="*/ 1054704 w 1609462"/>
                <a:gd name="connsiteY190" fmla="*/ 471268 h 1121663"/>
                <a:gd name="connsiteX191" fmla="*/ 1067461 w 1609462"/>
                <a:gd name="connsiteY191" fmla="*/ 471268 h 1121663"/>
                <a:gd name="connsiteX192" fmla="*/ 1067461 w 1609462"/>
                <a:gd name="connsiteY192" fmla="*/ 356694 h 1121663"/>
                <a:gd name="connsiteX193" fmla="*/ 1071626 w 1609462"/>
                <a:gd name="connsiteY193" fmla="*/ 328590 h 1121663"/>
                <a:gd name="connsiteX194" fmla="*/ 1073709 w 1609462"/>
                <a:gd name="connsiteY194" fmla="*/ 328590 h 1121663"/>
                <a:gd name="connsiteX195" fmla="*/ 1088288 w 1609462"/>
                <a:gd name="connsiteY195" fmla="*/ 328590 h 1121663"/>
                <a:gd name="connsiteX196" fmla="*/ 1125775 w 1609462"/>
                <a:gd name="connsiteY196" fmla="*/ 246444 h 1121663"/>
                <a:gd name="connsiteX197" fmla="*/ 1129941 w 1609462"/>
                <a:gd name="connsiteY197" fmla="*/ 0 h 112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609462" h="1121663">
                  <a:moveTo>
                    <a:pt x="1129941" y="0"/>
                  </a:moveTo>
                  <a:cubicBezTo>
                    <a:pt x="1129941" y="18"/>
                    <a:pt x="1129957" y="2040"/>
                    <a:pt x="1132023" y="246444"/>
                  </a:cubicBezTo>
                  <a:cubicBezTo>
                    <a:pt x="1132035" y="246468"/>
                    <a:pt x="1132698" y="247808"/>
                    <a:pt x="1171593" y="326429"/>
                  </a:cubicBezTo>
                  <a:cubicBezTo>
                    <a:pt x="1171601" y="326429"/>
                    <a:pt x="1171715" y="326429"/>
                    <a:pt x="1173676" y="326429"/>
                  </a:cubicBezTo>
                  <a:lnTo>
                    <a:pt x="1188254" y="326429"/>
                  </a:lnTo>
                  <a:cubicBezTo>
                    <a:pt x="1188254" y="326443"/>
                    <a:pt x="1188254" y="327005"/>
                    <a:pt x="1188254" y="350208"/>
                  </a:cubicBezTo>
                  <a:cubicBezTo>
                    <a:pt x="1188256" y="350214"/>
                    <a:pt x="1188295" y="350272"/>
                    <a:pt x="1188776" y="351019"/>
                  </a:cubicBezTo>
                  <a:lnTo>
                    <a:pt x="1192420" y="356694"/>
                  </a:lnTo>
                  <a:cubicBezTo>
                    <a:pt x="1192420" y="356714"/>
                    <a:pt x="1192420" y="358229"/>
                    <a:pt x="1192420" y="471268"/>
                  </a:cubicBezTo>
                  <a:cubicBezTo>
                    <a:pt x="1192428" y="471268"/>
                    <a:pt x="1192572" y="471268"/>
                    <a:pt x="1194762" y="471268"/>
                  </a:cubicBezTo>
                  <a:lnTo>
                    <a:pt x="1211164" y="471268"/>
                  </a:lnTo>
                  <a:cubicBezTo>
                    <a:pt x="1211164" y="471288"/>
                    <a:pt x="1211164" y="472923"/>
                    <a:pt x="1211164" y="611783"/>
                  </a:cubicBezTo>
                  <a:cubicBezTo>
                    <a:pt x="1211174" y="611782"/>
                    <a:pt x="1211289" y="611761"/>
                    <a:pt x="1212726" y="611513"/>
                  </a:cubicBezTo>
                  <a:lnTo>
                    <a:pt x="1223660" y="609622"/>
                  </a:lnTo>
                  <a:cubicBezTo>
                    <a:pt x="1223660" y="609644"/>
                    <a:pt x="1223629" y="610978"/>
                    <a:pt x="1221577" y="698254"/>
                  </a:cubicBezTo>
                  <a:cubicBezTo>
                    <a:pt x="1221587" y="698256"/>
                    <a:pt x="1221701" y="698276"/>
                    <a:pt x="1223139" y="698525"/>
                  </a:cubicBezTo>
                  <a:lnTo>
                    <a:pt x="1234073" y="700416"/>
                  </a:lnTo>
                  <a:cubicBezTo>
                    <a:pt x="1234075" y="700423"/>
                    <a:pt x="1234095" y="700487"/>
                    <a:pt x="1234332" y="701227"/>
                  </a:cubicBezTo>
                  <a:lnTo>
                    <a:pt x="1236155" y="706902"/>
                  </a:lnTo>
                  <a:cubicBezTo>
                    <a:pt x="1236157" y="706893"/>
                    <a:pt x="1236204" y="706750"/>
                    <a:pt x="1236936" y="704470"/>
                  </a:cubicBezTo>
                  <a:lnTo>
                    <a:pt x="1242403" y="687446"/>
                  </a:lnTo>
                  <a:cubicBezTo>
                    <a:pt x="1242411" y="687446"/>
                    <a:pt x="1242513" y="687446"/>
                    <a:pt x="1244225" y="687446"/>
                  </a:cubicBezTo>
                  <a:lnTo>
                    <a:pt x="1256982" y="687446"/>
                  </a:lnTo>
                  <a:cubicBezTo>
                    <a:pt x="1256982" y="687463"/>
                    <a:pt x="1256982" y="688156"/>
                    <a:pt x="1256982" y="719872"/>
                  </a:cubicBezTo>
                  <a:cubicBezTo>
                    <a:pt x="1256988" y="719877"/>
                    <a:pt x="1257067" y="719917"/>
                    <a:pt x="1258023" y="720413"/>
                  </a:cubicBezTo>
                  <a:lnTo>
                    <a:pt x="1265313" y="724196"/>
                  </a:lnTo>
                  <a:cubicBezTo>
                    <a:pt x="1265313" y="724205"/>
                    <a:pt x="1265313" y="724306"/>
                    <a:pt x="1265313" y="725547"/>
                  </a:cubicBezTo>
                  <a:lnTo>
                    <a:pt x="1265313" y="735005"/>
                  </a:lnTo>
                  <a:cubicBezTo>
                    <a:pt x="1265333" y="735005"/>
                    <a:pt x="1266266" y="735005"/>
                    <a:pt x="1311131" y="735005"/>
                  </a:cubicBezTo>
                  <a:cubicBezTo>
                    <a:pt x="1311131" y="735013"/>
                    <a:pt x="1311131" y="735096"/>
                    <a:pt x="1311131" y="736086"/>
                  </a:cubicBezTo>
                  <a:lnTo>
                    <a:pt x="1311131" y="743652"/>
                  </a:lnTo>
                  <a:cubicBezTo>
                    <a:pt x="1311140" y="743652"/>
                    <a:pt x="1311264" y="743652"/>
                    <a:pt x="1313213" y="743652"/>
                  </a:cubicBezTo>
                  <a:lnTo>
                    <a:pt x="1327791" y="743652"/>
                  </a:lnTo>
                  <a:cubicBezTo>
                    <a:pt x="1327791" y="743634"/>
                    <a:pt x="1327791" y="742905"/>
                    <a:pt x="1327791" y="713387"/>
                  </a:cubicBezTo>
                  <a:cubicBezTo>
                    <a:pt x="1327813" y="713387"/>
                    <a:pt x="1328769" y="713387"/>
                    <a:pt x="1373609" y="713387"/>
                  </a:cubicBezTo>
                  <a:cubicBezTo>
                    <a:pt x="1373609" y="713379"/>
                    <a:pt x="1373609" y="713282"/>
                    <a:pt x="1373609" y="712036"/>
                  </a:cubicBezTo>
                  <a:lnTo>
                    <a:pt x="1373609" y="702578"/>
                  </a:lnTo>
                  <a:cubicBezTo>
                    <a:pt x="1373616" y="702578"/>
                    <a:pt x="1373692" y="702578"/>
                    <a:pt x="1374651" y="702578"/>
                  </a:cubicBezTo>
                  <a:lnTo>
                    <a:pt x="1381940" y="702578"/>
                  </a:lnTo>
                  <a:cubicBezTo>
                    <a:pt x="1381940" y="702571"/>
                    <a:pt x="1381940" y="702458"/>
                    <a:pt x="1381940" y="700687"/>
                  </a:cubicBezTo>
                  <a:lnTo>
                    <a:pt x="1381940" y="687446"/>
                  </a:lnTo>
                  <a:cubicBezTo>
                    <a:pt x="1381950" y="687446"/>
                    <a:pt x="1382024" y="687446"/>
                    <a:pt x="1382721" y="687446"/>
                  </a:cubicBezTo>
                  <a:lnTo>
                    <a:pt x="1388188" y="687446"/>
                  </a:lnTo>
                  <a:cubicBezTo>
                    <a:pt x="1388188" y="687439"/>
                    <a:pt x="1388188" y="687354"/>
                    <a:pt x="1388188" y="686365"/>
                  </a:cubicBezTo>
                  <a:lnTo>
                    <a:pt x="1388188" y="678798"/>
                  </a:lnTo>
                  <a:cubicBezTo>
                    <a:pt x="1388196" y="678798"/>
                    <a:pt x="1388323" y="678798"/>
                    <a:pt x="1390271" y="678798"/>
                  </a:cubicBezTo>
                  <a:lnTo>
                    <a:pt x="1404849" y="678798"/>
                  </a:lnTo>
                  <a:cubicBezTo>
                    <a:pt x="1404849" y="678805"/>
                    <a:pt x="1404849" y="678882"/>
                    <a:pt x="1404849" y="679879"/>
                  </a:cubicBezTo>
                  <a:lnTo>
                    <a:pt x="1404849" y="687446"/>
                  </a:lnTo>
                  <a:cubicBezTo>
                    <a:pt x="1404861" y="687446"/>
                    <a:pt x="1405376" y="687446"/>
                    <a:pt x="1427758" y="687446"/>
                  </a:cubicBezTo>
                  <a:cubicBezTo>
                    <a:pt x="1427758" y="687438"/>
                    <a:pt x="1427758" y="687324"/>
                    <a:pt x="1427758" y="685554"/>
                  </a:cubicBezTo>
                  <a:lnTo>
                    <a:pt x="1427758" y="672313"/>
                  </a:lnTo>
                  <a:cubicBezTo>
                    <a:pt x="1427764" y="672313"/>
                    <a:pt x="1427864" y="672313"/>
                    <a:pt x="1429581" y="672313"/>
                  </a:cubicBezTo>
                  <a:lnTo>
                    <a:pt x="1442337" y="672313"/>
                  </a:lnTo>
                  <a:cubicBezTo>
                    <a:pt x="1442337" y="672325"/>
                    <a:pt x="1442337" y="672839"/>
                    <a:pt x="1442337" y="696093"/>
                  </a:cubicBezTo>
                  <a:cubicBezTo>
                    <a:pt x="1442344" y="696093"/>
                    <a:pt x="1442426" y="696093"/>
                    <a:pt x="1443379" y="696093"/>
                  </a:cubicBezTo>
                  <a:lnTo>
                    <a:pt x="1450668" y="696093"/>
                  </a:lnTo>
                  <a:cubicBezTo>
                    <a:pt x="1450668" y="696087"/>
                    <a:pt x="1450668" y="696006"/>
                    <a:pt x="1450668" y="695012"/>
                  </a:cubicBezTo>
                  <a:lnTo>
                    <a:pt x="1450668" y="687446"/>
                  </a:lnTo>
                  <a:cubicBezTo>
                    <a:pt x="1450677" y="687446"/>
                    <a:pt x="1450798" y="687446"/>
                    <a:pt x="1452489" y="687446"/>
                  </a:cubicBezTo>
                  <a:lnTo>
                    <a:pt x="1465246" y="687446"/>
                  </a:lnTo>
                  <a:cubicBezTo>
                    <a:pt x="1465246" y="687459"/>
                    <a:pt x="1465246" y="688018"/>
                    <a:pt x="1465246" y="713387"/>
                  </a:cubicBezTo>
                  <a:cubicBezTo>
                    <a:pt x="1465254" y="713387"/>
                    <a:pt x="1465376" y="713387"/>
                    <a:pt x="1467329" y="713387"/>
                  </a:cubicBezTo>
                  <a:lnTo>
                    <a:pt x="1481907" y="713387"/>
                  </a:lnTo>
                  <a:cubicBezTo>
                    <a:pt x="1481907" y="713398"/>
                    <a:pt x="1481907" y="713513"/>
                    <a:pt x="1481907" y="715008"/>
                  </a:cubicBezTo>
                  <a:lnTo>
                    <a:pt x="1481907" y="726358"/>
                  </a:lnTo>
                  <a:cubicBezTo>
                    <a:pt x="1481915" y="726358"/>
                    <a:pt x="1481988" y="726358"/>
                    <a:pt x="1482688" y="726358"/>
                  </a:cubicBezTo>
                  <a:lnTo>
                    <a:pt x="1488156" y="726358"/>
                  </a:lnTo>
                  <a:cubicBezTo>
                    <a:pt x="1488156" y="726350"/>
                    <a:pt x="1488156" y="726274"/>
                    <a:pt x="1488156" y="725547"/>
                  </a:cubicBezTo>
                  <a:lnTo>
                    <a:pt x="1488156" y="719872"/>
                  </a:lnTo>
                  <a:cubicBezTo>
                    <a:pt x="1488173" y="719872"/>
                    <a:pt x="1488912" y="719872"/>
                    <a:pt x="1519395" y="719872"/>
                  </a:cubicBezTo>
                  <a:cubicBezTo>
                    <a:pt x="1519395" y="719886"/>
                    <a:pt x="1519395" y="720449"/>
                    <a:pt x="1519395" y="743652"/>
                  </a:cubicBezTo>
                  <a:cubicBezTo>
                    <a:pt x="1519402" y="743652"/>
                    <a:pt x="1519483" y="743652"/>
                    <a:pt x="1520436" y="743652"/>
                  </a:cubicBezTo>
                  <a:lnTo>
                    <a:pt x="1527726" y="743652"/>
                  </a:lnTo>
                  <a:cubicBezTo>
                    <a:pt x="1527726" y="743659"/>
                    <a:pt x="1527726" y="743732"/>
                    <a:pt x="1527726" y="744733"/>
                  </a:cubicBezTo>
                  <a:lnTo>
                    <a:pt x="1527726" y="752299"/>
                  </a:lnTo>
                  <a:cubicBezTo>
                    <a:pt x="1527735" y="752299"/>
                    <a:pt x="1527810" y="752299"/>
                    <a:pt x="1528507" y="752299"/>
                  </a:cubicBezTo>
                  <a:lnTo>
                    <a:pt x="1533974" y="752299"/>
                  </a:lnTo>
                  <a:cubicBezTo>
                    <a:pt x="1533974" y="752292"/>
                    <a:pt x="1533974" y="752172"/>
                    <a:pt x="1533974" y="750137"/>
                  </a:cubicBezTo>
                  <a:lnTo>
                    <a:pt x="1533974" y="735005"/>
                  </a:lnTo>
                  <a:cubicBezTo>
                    <a:pt x="1533981" y="735005"/>
                    <a:pt x="1534061" y="735005"/>
                    <a:pt x="1535015" y="735005"/>
                  </a:cubicBezTo>
                  <a:lnTo>
                    <a:pt x="1542304" y="735005"/>
                  </a:lnTo>
                  <a:cubicBezTo>
                    <a:pt x="1542304" y="735013"/>
                    <a:pt x="1542304" y="735096"/>
                    <a:pt x="1542304" y="736086"/>
                  </a:cubicBezTo>
                  <a:lnTo>
                    <a:pt x="1542304" y="743652"/>
                  </a:lnTo>
                  <a:lnTo>
                    <a:pt x="1547771" y="741659"/>
                  </a:lnTo>
                  <a:cubicBezTo>
                    <a:pt x="1548552" y="741287"/>
                    <a:pt x="1548552" y="741085"/>
                    <a:pt x="1548552" y="740679"/>
                  </a:cubicBezTo>
                  <a:lnTo>
                    <a:pt x="1548552" y="735005"/>
                  </a:lnTo>
                  <a:cubicBezTo>
                    <a:pt x="1548570" y="735005"/>
                    <a:pt x="1549393" y="735005"/>
                    <a:pt x="1588123" y="735005"/>
                  </a:cubicBezTo>
                  <a:cubicBezTo>
                    <a:pt x="1588123" y="735019"/>
                    <a:pt x="1588123" y="735566"/>
                    <a:pt x="1588123" y="758784"/>
                  </a:cubicBezTo>
                  <a:cubicBezTo>
                    <a:pt x="1588131" y="758784"/>
                    <a:pt x="1588252" y="758784"/>
                    <a:pt x="1590205" y="758784"/>
                  </a:cubicBezTo>
                  <a:lnTo>
                    <a:pt x="1604783" y="758784"/>
                  </a:lnTo>
                  <a:cubicBezTo>
                    <a:pt x="1604783" y="758792"/>
                    <a:pt x="1604783" y="758874"/>
                    <a:pt x="1604783" y="759865"/>
                  </a:cubicBezTo>
                  <a:lnTo>
                    <a:pt x="1604783" y="767431"/>
                  </a:lnTo>
                  <a:cubicBezTo>
                    <a:pt x="1604793" y="767431"/>
                    <a:pt x="1604919" y="767431"/>
                    <a:pt x="1606606" y="767431"/>
                  </a:cubicBezTo>
                  <a:lnTo>
                    <a:pt x="1609462" y="767431"/>
                  </a:lnTo>
                  <a:lnTo>
                    <a:pt x="1609462" y="1121663"/>
                  </a:lnTo>
                  <a:lnTo>
                    <a:pt x="0" y="1121663"/>
                  </a:lnTo>
                  <a:lnTo>
                    <a:pt x="43213" y="1048827"/>
                  </a:lnTo>
                  <a:cubicBezTo>
                    <a:pt x="56785" y="1047723"/>
                    <a:pt x="70386" y="1046621"/>
                    <a:pt x="84500" y="1045519"/>
                  </a:cubicBezTo>
                  <a:cubicBezTo>
                    <a:pt x="84500" y="1033896"/>
                    <a:pt x="84500" y="1024598"/>
                    <a:pt x="84500" y="1012974"/>
                  </a:cubicBezTo>
                  <a:cubicBezTo>
                    <a:pt x="100534" y="1012974"/>
                    <a:pt x="116567" y="1012974"/>
                    <a:pt x="130311" y="1012974"/>
                  </a:cubicBezTo>
                  <a:cubicBezTo>
                    <a:pt x="130311" y="1006000"/>
                    <a:pt x="130311" y="1001351"/>
                    <a:pt x="130311" y="994377"/>
                  </a:cubicBezTo>
                  <a:cubicBezTo>
                    <a:pt x="162379" y="994377"/>
                    <a:pt x="194447" y="994377"/>
                    <a:pt x="226515" y="994377"/>
                  </a:cubicBezTo>
                  <a:cubicBezTo>
                    <a:pt x="226515" y="999026"/>
                    <a:pt x="226515" y="1001351"/>
                    <a:pt x="226515" y="1006000"/>
                  </a:cubicBezTo>
                  <a:cubicBezTo>
                    <a:pt x="247130" y="1006000"/>
                    <a:pt x="267744" y="1006000"/>
                    <a:pt x="288359" y="1006000"/>
                  </a:cubicBezTo>
                  <a:cubicBezTo>
                    <a:pt x="288359" y="1008325"/>
                    <a:pt x="288359" y="1010650"/>
                    <a:pt x="288359" y="1012974"/>
                  </a:cubicBezTo>
                  <a:cubicBezTo>
                    <a:pt x="292940" y="1012974"/>
                    <a:pt x="299812" y="1012974"/>
                    <a:pt x="306683" y="1012974"/>
                  </a:cubicBezTo>
                  <a:cubicBezTo>
                    <a:pt x="306683" y="1015299"/>
                    <a:pt x="306683" y="1017624"/>
                    <a:pt x="306683" y="1019948"/>
                  </a:cubicBezTo>
                  <a:cubicBezTo>
                    <a:pt x="311265" y="1019948"/>
                    <a:pt x="318136" y="1019948"/>
                    <a:pt x="322717" y="1019948"/>
                  </a:cubicBezTo>
                  <a:cubicBezTo>
                    <a:pt x="322717" y="985079"/>
                    <a:pt x="322717" y="950209"/>
                    <a:pt x="322717" y="915339"/>
                  </a:cubicBezTo>
                  <a:cubicBezTo>
                    <a:pt x="338751" y="910690"/>
                    <a:pt x="354786" y="906041"/>
                    <a:pt x="370819" y="901391"/>
                  </a:cubicBezTo>
                  <a:cubicBezTo>
                    <a:pt x="400597" y="901391"/>
                    <a:pt x="430373" y="901391"/>
                    <a:pt x="460150" y="901391"/>
                  </a:cubicBezTo>
                  <a:cubicBezTo>
                    <a:pt x="460150" y="845600"/>
                    <a:pt x="460150" y="789808"/>
                    <a:pt x="460150" y="734017"/>
                  </a:cubicBezTo>
                  <a:cubicBezTo>
                    <a:pt x="467022" y="729367"/>
                    <a:pt x="476184" y="727043"/>
                    <a:pt x="485346" y="722393"/>
                  </a:cubicBezTo>
                  <a:cubicBezTo>
                    <a:pt x="521995" y="717744"/>
                    <a:pt x="558644" y="710770"/>
                    <a:pt x="595293" y="703796"/>
                  </a:cubicBezTo>
                  <a:cubicBezTo>
                    <a:pt x="609037" y="708445"/>
                    <a:pt x="620489" y="713095"/>
                    <a:pt x="634232" y="715419"/>
                  </a:cubicBezTo>
                  <a:cubicBezTo>
                    <a:pt x="636523" y="717744"/>
                    <a:pt x="638814" y="720069"/>
                    <a:pt x="641104" y="722393"/>
                  </a:cubicBezTo>
                  <a:cubicBezTo>
                    <a:pt x="641104" y="827002"/>
                    <a:pt x="641104" y="931612"/>
                    <a:pt x="641104" y="1033896"/>
                  </a:cubicBezTo>
                  <a:cubicBezTo>
                    <a:pt x="645685" y="1033896"/>
                    <a:pt x="650266" y="1033896"/>
                    <a:pt x="657138" y="1033896"/>
                  </a:cubicBezTo>
                  <a:cubicBezTo>
                    <a:pt x="657138" y="992053"/>
                    <a:pt x="657138" y="950209"/>
                    <a:pt x="657138" y="908365"/>
                  </a:cubicBezTo>
                  <a:cubicBezTo>
                    <a:pt x="661719" y="908365"/>
                    <a:pt x="666300" y="908365"/>
                    <a:pt x="670881" y="908365"/>
                  </a:cubicBezTo>
                  <a:cubicBezTo>
                    <a:pt x="670881" y="903716"/>
                    <a:pt x="670881" y="901391"/>
                    <a:pt x="670881" y="896742"/>
                  </a:cubicBezTo>
                  <a:cubicBezTo>
                    <a:pt x="675462" y="894417"/>
                    <a:pt x="680043" y="892093"/>
                    <a:pt x="684624" y="889768"/>
                  </a:cubicBezTo>
                  <a:lnTo>
                    <a:pt x="696077" y="889768"/>
                  </a:lnTo>
                  <a:cubicBezTo>
                    <a:pt x="696077" y="885119"/>
                    <a:pt x="696077" y="882794"/>
                    <a:pt x="696077" y="878145"/>
                  </a:cubicBezTo>
                  <a:cubicBezTo>
                    <a:pt x="698368" y="875820"/>
                    <a:pt x="702949" y="873495"/>
                    <a:pt x="705239" y="871171"/>
                  </a:cubicBezTo>
                  <a:cubicBezTo>
                    <a:pt x="712111" y="871171"/>
                    <a:pt x="721274" y="871171"/>
                    <a:pt x="728146" y="871171"/>
                  </a:cubicBezTo>
                  <a:cubicBezTo>
                    <a:pt x="728146" y="882794"/>
                    <a:pt x="728146" y="896742"/>
                    <a:pt x="728146" y="908365"/>
                  </a:cubicBezTo>
                  <a:cubicBezTo>
                    <a:pt x="744180" y="908365"/>
                    <a:pt x="760213" y="908365"/>
                    <a:pt x="776247" y="908365"/>
                  </a:cubicBezTo>
                  <a:cubicBezTo>
                    <a:pt x="776247" y="952534"/>
                    <a:pt x="776247" y="994377"/>
                    <a:pt x="776247" y="1038546"/>
                  </a:cubicBezTo>
                  <a:cubicBezTo>
                    <a:pt x="783118" y="1038546"/>
                    <a:pt x="789990" y="1038546"/>
                    <a:pt x="794571" y="1038546"/>
                  </a:cubicBezTo>
                  <a:cubicBezTo>
                    <a:pt x="801443" y="1036221"/>
                    <a:pt x="806024" y="1033896"/>
                    <a:pt x="812895" y="1031572"/>
                  </a:cubicBezTo>
                  <a:cubicBezTo>
                    <a:pt x="812895" y="1026922"/>
                    <a:pt x="812895" y="1024598"/>
                    <a:pt x="812895" y="1022273"/>
                  </a:cubicBezTo>
                  <a:cubicBezTo>
                    <a:pt x="810605" y="1022273"/>
                    <a:pt x="808315" y="1019948"/>
                    <a:pt x="806024" y="1019948"/>
                  </a:cubicBezTo>
                  <a:cubicBezTo>
                    <a:pt x="806024" y="1017624"/>
                    <a:pt x="806024" y="1015299"/>
                    <a:pt x="806024" y="1012974"/>
                  </a:cubicBezTo>
                  <a:cubicBezTo>
                    <a:pt x="808315" y="1010650"/>
                    <a:pt x="810605" y="1010650"/>
                    <a:pt x="812895" y="1008325"/>
                  </a:cubicBezTo>
                  <a:cubicBezTo>
                    <a:pt x="812895" y="992053"/>
                    <a:pt x="812895" y="973455"/>
                    <a:pt x="812895" y="957183"/>
                  </a:cubicBezTo>
                  <a:cubicBezTo>
                    <a:pt x="810605" y="957183"/>
                    <a:pt x="808315" y="954858"/>
                    <a:pt x="806024" y="954858"/>
                  </a:cubicBezTo>
                  <a:cubicBezTo>
                    <a:pt x="806024" y="952534"/>
                    <a:pt x="806024" y="950209"/>
                    <a:pt x="806024" y="947884"/>
                  </a:cubicBezTo>
                  <a:cubicBezTo>
                    <a:pt x="808315" y="945560"/>
                    <a:pt x="810605" y="945560"/>
                    <a:pt x="812895" y="943235"/>
                  </a:cubicBezTo>
                  <a:lnTo>
                    <a:pt x="817477" y="938586"/>
                  </a:lnTo>
                  <a:lnTo>
                    <a:pt x="817477" y="929287"/>
                  </a:lnTo>
                  <a:cubicBezTo>
                    <a:pt x="815186" y="929287"/>
                    <a:pt x="815186" y="929287"/>
                    <a:pt x="812895" y="929287"/>
                  </a:cubicBezTo>
                  <a:cubicBezTo>
                    <a:pt x="812895" y="926962"/>
                    <a:pt x="812895" y="924638"/>
                    <a:pt x="812895" y="922313"/>
                  </a:cubicBezTo>
                  <a:cubicBezTo>
                    <a:pt x="815186" y="922313"/>
                    <a:pt x="817477" y="919988"/>
                    <a:pt x="819767" y="917664"/>
                  </a:cubicBezTo>
                  <a:cubicBezTo>
                    <a:pt x="822057" y="889768"/>
                    <a:pt x="828929" y="866522"/>
                    <a:pt x="856416" y="852574"/>
                  </a:cubicBezTo>
                  <a:cubicBezTo>
                    <a:pt x="854125" y="852574"/>
                    <a:pt x="854125" y="850249"/>
                    <a:pt x="851835" y="850249"/>
                  </a:cubicBezTo>
                  <a:cubicBezTo>
                    <a:pt x="851835" y="847924"/>
                    <a:pt x="851835" y="845600"/>
                    <a:pt x="851835" y="843275"/>
                  </a:cubicBezTo>
                  <a:cubicBezTo>
                    <a:pt x="854125" y="843275"/>
                    <a:pt x="856416" y="840950"/>
                    <a:pt x="858706" y="840950"/>
                  </a:cubicBezTo>
                  <a:cubicBezTo>
                    <a:pt x="858706" y="836301"/>
                    <a:pt x="858706" y="833976"/>
                    <a:pt x="858706" y="831652"/>
                  </a:cubicBezTo>
                  <a:cubicBezTo>
                    <a:pt x="860997" y="831652"/>
                    <a:pt x="860997" y="831652"/>
                    <a:pt x="863288" y="831652"/>
                  </a:cubicBezTo>
                  <a:cubicBezTo>
                    <a:pt x="863288" y="824678"/>
                    <a:pt x="863288" y="817704"/>
                    <a:pt x="863288" y="810730"/>
                  </a:cubicBezTo>
                  <a:cubicBezTo>
                    <a:pt x="860997" y="810730"/>
                    <a:pt x="860997" y="810730"/>
                    <a:pt x="858706" y="810730"/>
                  </a:cubicBezTo>
                  <a:cubicBezTo>
                    <a:pt x="858706" y="808405"/>
                    <a:pt x="858706" y="808405"/>
                    <a:pt x="858706" y="806081"/>
                  </a:cubicBezTo>
                  <a:lnTo>
                    <a:pt x="863288" y="803756"/>
                  </a:lnTo>
                  <a:cubicBezTo>
                    <a:pt x="867868" y="799107"/>
                    <a:pt x="870159" y="794457"/>
                    <a:pt x="874740" y="787483"/>
                  </a:cubicBezTo>
                  <a:cubicBezTo>
                    <a:pt x="877030" y="782834"/>
                    <a:pt x="877030" y="780510"/>
                    <a:pt x="877030" y="778185"/>
                  </a:cubicBezTo>
                  <a:cubicBezTo>
                    <a:pt x="872450" y="771211"/>
                    <a:pt x="872450" y="759588"/>
                    <a:pt x="877030" y="752614"/>
                  </a:cubicBezTo>
                  <a:cubicBezTo>
                    <a:pt x="877032" y="752611"/>
                    <a:pt x="877047" y="752565"/>
                    <a:pt x="877317" y="751742"/>
                  </a:cubicBezTo>
                  <a:lnTo>
                    <a:pt x="879321" y="745640"/>
                  </a:lnTo>
                  <a:cubicBezTo>
                    <a:pt x="879322" y="745643"/>
                    <a:pt x="879338" y="745689"/>
                    <a:pt x="879607" y="746512"/>
                  </a:cubicBezTo>
                  <a:lnTo>
                    <a:pt x="881612" y="752614"/>
                  </a:lnTo>
                  <a:cubicBezTo>
                    <a:pt x="886192" y="759588"/>
                    <a:pt x="888483" y="771211"/>
                    <a:pt x="883902" y="778185"/>
                  </a:cubicBezTo>
                  <a:cubicBezTo>
                    <a:pt x="883902" y="780510"/>
                    <a:pt x="883902" y="782834"/>
                    <a:pt x="883902" y="785159"/>
                  </a:cubicBezTo>
                  <a:cubicBezTo>
                    <a:pt x="888483" y="792133"/>
                    <a:pt x="893064" y="799107"/>
                    <a:pt x="895356" y="803756"/>
                  </a:cubicBezTo>
                  <a:cubicBezTo>
                    <a:pt x="897647" y="803756"/>
                    <a:pt x="897647" y="806081"/>
                    <a:pt x="899937" y="806081"/>
                  </a:cubicBezTo>
                  <a:cubicBezTo>
                    <a:pt x="899937" y="808405"/>
                    <a:pt x="899937" y="808405"/>
                    <a:pt x="899937" y="810730"/>
                  </a:cubicBezTo>
                  <a:cubicBezTo>
                    <a:pt x="897647" y="817704"/>
                    <a:pt x="897647" y="824678"/>
                    <a:pt x="897647" y="831652"/>
                  </a:cubicBezTo>
                  <a:cubicBezTo>
                    <a:pt x="902227" y="833976"/>
                    <a:pt x="902227" y="836301"/>
                    <a:pt x="902227" y="840950"/>
                  </a:cubicBezTo>
                  <a:lnTo>
                    <a:pt x="906809" y="843275"/>
                  </a:lnTo>
                  <a:cubicBezTo>
                    <a:pt x="906809" y="845600"/>
                    <a:pt x="906809" y="847924"/>
                    <a:pt x="906809" y="850249"/>
                  </a:cubicBezTo>
                  <a:cubicBezTo>
                    <a:pt x="904518" y="852574"/>
                    <a:pt x="904518" y="852574"/>
                    <a:pt x="902227" y="852574"/>
                  </a:cubicBezTo>
                  <a:cubicBezTo>
                    <a:pt x="915970" y="859548"/>
                    <a:pt x="923988" y="868847"/>
                    <a:pt x="929142" y="879889"/>
                  </a:cubicBezTo>
                  <a:lnTo>
                    <a:pt x="938277" y="915339"/>
                  </a:lnTo>
                  <a:lnTo>
                    <a:pt x="970944" y="915339"/>
                  </a:lnTo>
                  <a:lnTo>
                    <a:pt x="970944" y="886329"/>
                  </a:lnTo>
                  <a:lnTo>
                    <a:pt x="965411" y="886329"/>
                  </a:lnTo>
                  <a:cubicBezTo>
                    <a:pt x="965411" y="886306"/>
                    <a:pt x="965411" y="884414"/>
                    <a:pt x="965411" y="724196"/>
                  </a:cubicBezTo>
                  <a:cubicBezTo>
                    <a:pt x="965423" y="724196"/>
                    <a:pt x="965907" y="724196"/>
                    <a:pt x="986238" y="724196"/>
                  </a:cubicBezTo>
                  <a:cubicBezTo>
                    <a:pt x="986242" y="724190"/>
                    <a:pt x="986280" y="724108"/>
                    <a:pt x="986759" y="723115"/>
                  </a:cubicBezTo>
                  <a:lnTo>
                    <a:pt x="990403" y="715549"/>
                  </a:lnTo>
                  <a:cubicBezTo>
                    <a:pt x="990412" y="715550"/>
                    <a:pt x="990528" y="715568"/>
                    <a:pt x="992226" y="715819"/>
                  </a:cubicBezTo>
                  <a:lnTo>
                    <a:pt x="1004982" y="717710"/>
                  </a:lnTo>
                  <a:cubicBezTo>
                    <a:pt x="1004985" y="717720"/>
                    <a:pt x="1005024" y="717821"/>
                    <a:pt x="1005502" y="719062"/>
                  </a:cubicBezTo>
                  <a:lnTo>
                    <a:pt x="1009146" y="728519"/>
                  </a:lnTo>
                  <a:cubicBezTo>
                    <a:pt x="1009161" y="728520"/>
                    <a:pt x="1009773" y="728570"/>
                    <a:pt x="1036221" y="730681"/>
                  </a:cubicBezTo>
                  <a:cubicBezTo>
                    <a:pt x="1036221" y="730661"/>
                    <a:pt x="1036221" y="729131"/>
                    <a:pt x="1036221" y="607460"/>
                  </a:cubicBezTo>
                  <a:cubicBezTo>
                    <a:pt x="1036230" y="607460"/>
                    <a:pt x="1036353" y="607460"/>
                    <a:pt x="1038304" y="607460"/>
                  </a:cubicBezTo>
                  <a:lnTo>
                    <a:pt x="1052883" y="607460"/>
                  </a:lnTo>
                  <a:cubicBezTo>
                    <a:pt x="1052883" y="607438"/>
                    <a:pt x="1052883" y="605724"/>
                    <a:pt x="1052883" y="471268"/>
                  </a:cubicBezTo>
                  <a:cubicBezTo>
                    <a:pt x="1052891" y="471268"/>
                    <a:pt x="1053002" y="471268"/>
                    <a:pt x="1054704" y="471268"/>
                  </a:cubicBezTo>
                  <a:lnTo>
                    <a:pt x="1067461" y="471268"/>
                  </a:lnTo>
                  <a:cubicBezTo>
                    <a:pt x="1067461" y="471251"/>
                    <a:pt x="1067461" y="469845"/>
                    <a:pt x="1067461" y="356694"/>
                  </a:cubicBezTo>
                  <a:cubicBezTo>
                    <a:pt x="1071626" y="354532"/>
                    <a:pt x="1071626" y="354532"/>
                    <a:pt x="1071626" y="328590"/>
                  </a:cubicBezTo>
                  <a:cubicBezTo>
                    <a:pt x="1071633" y="328590"/>
                    <a:pt x="1071756" y="328590"/>
                    <a:pt x="1073709" y="328590"/>
                  </a:cubicBezTo>
                  <a:lnTo>
                    <a:pt x="1088288" y="328590"/>
                  </a:lnTo>
                  <a:cubicBezTo>
                    <a:pt x="1088299" y="328567"/>
                    <a:pt x="1088922" y="327200"/>
                    <a:pt x="1125775" y="246444"/>
                  </a:cubicBezTo>
                  <a:cubicBezTo>
                    <a:pt x="1125775" y="246430"/>
                    <a:pt x="1125810" y="244478"/>
                    <a:pt x="11299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14353A-EABD-49DB-9910-E10B582BE8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6044" y="5840773"/>
              <a:ext cx="4475956" cy="1039515"/>
            </a:xfrm>
            <a:custGeom>
              <a:avLst/>
              <a:gdLst>
                <a:gd name="connsiteX0" fmla="*/ 1569801 w 4475956"/>
                <a:gd name="connsiteY0" fmla="*/ 0 h 1039515"/>
                <a:gd name="connsiteX1" fmla="*/ 1573966 w 4475956"/>
                <a:gd name="connsiteY1" fmla="*/ 17294 h 1039515"/>
                <a:gd name="connsiteX2" fmla="*/ 1576049 w 4475956"/>
                <a:gd name="connsiteY2" fmla="*/ 75662 h 1039515"/>
                <a:gd name="connsiteX3" fmla="*/ 1578131 w 4475956"/>
                <a:gd name="connsiteY3" fmla="*/ 138354 h 1039515"/>
                <a:gd name="connsiteX4" fmla="*/ 1584379 w 4475956"/>
                <a:gd name="connsiteY4" fmla="*/ 144840 h 1039515"/>
                <a:gd name="connsiteX5" fmla="*/ 1582297 w 4475956"/>
                <a:gd name="connsiteY5" fmla="*/ 151324 h 1039515"/>
                <a:gd name="connsiteX6" fmla="*/ 1582297 w 4475956"/>
                <a:gd name="connsiteY6" fmla="*/ 229148 h 1039515"/>
                <a:gd name="connsiteX7" fmla="*/ 1584379 w 4475956"/>
                <a:gd name="connsiteY7" fmla="*/ 233472 h 1039515"/>
                <a:gd name="connsiteX8" fmla="*/ 1584379 w 4475956"/>
                <a:gd name="connsiteY8" fmla="*/ 255090 h 1039515"/>
                <a:gd name="connsiteX9" fmla="*/ 1598957 w 4475956"/>
                <a:gd name="connsiteY9" fmla="*/ 255090 h 1039515"/>
                <a:gd name="connsiteX10" fmla="*/ 1598957 w 4475956"/>
                <a:gd name="connsiteY10" fmla="*/ 272384 h 1039515"/>
                <a:gd name="connsiteX11" fmla="*/ 1607289 w 4475956"/>
                <a:gd name="connsiteY11" fmla="*/ 296163 h 1039515"/>
                <a:gd name="connsiteX12" fmla="*/ 1601041 w 4475956"/>
                <a:gd name="connsiteY12" fmla="*/ 300487 h 1039515"/>
                <a:gd name="connsiteX13" fmla="*/ 1588544 w 4475956"/>
                <a:gd name="connsiteY13" fmla="*/ 322105 h 1039515"/>
                <a:gd name="connsiteX14" fmla="*/ 1596875 w 4475956"/>
                <a:gd name="connsiteY14" fmla="*/ 575033 h 1039515"/>
                <a:gd name="connsiteX15" fmla="*/ 1663520 w 4475956"/>
                <a:gd name="connsiteY15" fmla="*/ 575033 h 1039515"/>
                <a:gd name="connsiteX16" fmla="*/ 1663520 w 4475956"/>
                <a:gd name="connsiteY16" fmla="*/ 650695 h 1039515"/>
                <a:gd name="connsiteX17" fmla="*/ 1671851 w 4475956"/>
                <a:gd name="connsiteY17" fmla="*/ 650695 h 1039515"/>
                <a:gd name="connsiteX18" fmla="*/ 1673933 w 4475956"/>
                <a:gd name="connsiteY18" fmla="*/ 644210 h 1039515"/>
                <a:gd name="connsiteX19" fmla="*/ 1680181 w 4475956"/>
                <a:gd name="connsiteY19" fmla="*/ 644210 h 1039515"/>
                <a:gd name="connsiteX20" fmla="*/ 1682265 w 4475956"/>
                <a:gd name="connsiteY20" fmla="*/ 652857 h 1039515"/>
                <a:gd name="connsiteX21" fmla="*/ 1694761 w 4475956"/>
                <a:gd name="connsiteY21" fmla="*/ 652857 h 1039515"/>
                <a:gd name="connsiteX22" fmla="*/ 1694761 w 4475956"/>
                <a:gd name="connsiteY22" fmla="*/ 646371 h 1039515"/>
                <a:gd name="connsiteX23" fmla="*/ 1717668 w 4475956"/>
                <a:gd name="connsiteY23" fmla="*/ 646371 h 1039515"/>
                <a:gd name="connsiteX24" fmla="*/ 1717668 w 4475956"/>
                <a:gd name="connsiteY24" fmla="*/ 652857 h 1039515"/>
                <a:gd name="connsiteX25" fmla="*/ 1738495 w 4475956"/>
                <a:gd name="connsiteY25" fmla="*/ 652857 h 1039515"/>
                <a:gd name="connsiteX26" fmla="*/ 1738495 w 4475956"/>
                <a:gd name="connsiteY26" fmla="*/ 698254 h 1039515"/>
                <a:gd name="connsiteX27" fmla="*/ 1753074 w 4475956"/>
                <a:gd name="connsiteY27" fmla="*/ 698254 h 1039515"/>
                <a:gd name="connsiteX28" fmla="*/ 1753074 w 4475956"/>
                <a:gd name="connsiteY28" fmla="*/ 685283 h 1039515"/>
                <a:gd name="connsiteX29" fmla="*/ 1769735 w 4475956"/>
                <a:gd name="connsiteY29" fmla="*/ 685283 h 1039515"/>
                <a:gd name="connsiteX30" fmla="*/ 1769735 w 4475956"/>
                <a:gd name="connsiteY30" fmla="*/ 505856 h 1039515"/>
                <a:gd name="connsiteX31" fmla="*/ 1775983 w 4475956"/>
                <a:gd name="connsiteY31" fmla="*/ 499370 h 1039515"/>
                <a:gd name="connsiteX32" fmla="*/ 1850959 w 4475956"/>
                <a:gd name="connsiteY32" fmla="*/ 499370 h 1039515"/>
                <a:gd name="connsiteX33" fmla="*/ 1850959 w 4475956"/>
                <a:gd name="connsiteY33" fmla="*/ 508018 h 1039515"/>
                <a:gd name="connsiteX34" fmla="*/ 1861371 w 4475956"/>
                <a:gd name="connsiteY34" fmla="*/ 508018 h 1039515"/>
                <a:gd name="connsiteX35" fmla="*/ 1861371 w 4475956"/>
                <a:gd name="connsiteY35" fmla="*/ 622592 h 1039515"/>
                <a:gd name="connsiteX36" fmla="*/ 1884280 w 4475956"/>
                <a:gd name="connsiteY36" fmla="*/ 622592 h 1039515"/>
                <a:gd name="connsiteX37" fmla="*/ 1884280 w 4475956"/>
                <a:gd name="connsiteY37" fmla="*/ 555577 h 1039515"/>
                <a:gd name="connsiteX38" fmla="*/ 1911356 w 4475956"/>
                <a:gd name="connsiteY38" fmla="*/ 555577 h 1039515"/>
                <a:gd name="connsiteX39" fmla="*/ 1915519 w 4475956"/>
                <a:gd name="connsiteY39" fmla="*/ 551253 h 1039515"/>
                <a:gd name="connsiteX40" fmla="*/ 1923851 w 4475956"/>
                <a:gd name="connsiteY40" fmla="*/ 551253 h 1039515"/>
                <a:gd name="connsiteX41" fmla="*/ 1928015 w 4475956"/>
                <a:gd name="connsiteY41" fmla="*/ 555577 h 1039515"/>
                <a:gd name="connsiteX42" fmla="*/ 1950925 w 4475956"/>
                <a:gd name="connsiteY42" fmla="*/ 555577 h 1039515"/>
                <a:gd name="connsiteX43" fmla="*/ 1950925 w 4475956"/>
                <a:gd name="connsiteY43" fmla="*/ 438841 h 1039515"/>
                <a:gd name="connsiteX44" fmla="*/ 2009239 w 4475956"/>
                <a:gd name="connsiteY44" fmla="*/ 428032 h 1039515"/>
                <a:gd name="connsiteX45" fmla="*/ 2009239 w 4475956"/>
                <a:gd name="connsiteY45" fmla="*/ 429113 h 1039515"/>
                <a:gd name="connsiteX46" fmla="*/ 2009239 w 4475956"/>
                <a:gd name="connsiteY46" fmla="*/ 436679 h 1039515"/>
                <a:gd name="connsiteX47" fmla="*/ 2036313 w 4475956"/>
                <a:gd name="connsiteY47" fmla="*/ 436679 h 1039515"/>
                <a:gd name="connsiteX48" fmla="*/ 2036313 w 4475956"/>
                <a:gd name="connsiteY48" fmla="*/ 691769 h 1039515"/>
                <a:gd name="connsiteX49" fmla="*/ 2059223 w 4475956"/>
                <a:gd name="connsiteY49" fmla="*/ 691769 h 1039515"/>
                <a:gd name="connsiteX50" fmla="*/ 2059223 w 4475956"/>
                <a:gd name="connsiteY50" fmla="*/ 687445 h 1039515"/>
                <a:gd name="connsiteX51" fmla="*/ 2071719 w 4475956"/>
                <a:gd name="connsiteY51" fmla="*/ 687445 h 1039515"/>
                <a:gd name="connsiteX52" fmla="*/ 2071719 w 4475956"/>
                <a:gd name="connsiteY52" fmla="*/ 691769 h 1039515"/>
                <a:gd name="connsiteX53" fmla="*/ 2096710 w 4475956"/>
                <a:gd name="connsiteY53" fmla="*/ 691769 h 1039515"/>
                <a:gd name="connsiteX54" fmla="*/ 2096710 w 4475956"/>
                <a:gd name="connsiteY54" fmla="*/ 678798 h 1039515"/>
                <a:gd name="connsiteX55" fmla="*/ 2125867 w 4475956"/>
                <a:gd name="connsiteY55" fmla="*/ 678798 h 1039515"/>
                <a:gd name="connsiteX56" fmla="*/ 2138363 w 4475956"/>
                <a:gd name="connsiteY56" fmla="*/ 674474 h 1039515"/>
                <a:gd name="connsiteX57" fmla="*/ 2159190 w 4475956"/>
                <a:gd name="connsiteY57" fmla="*/ 678798 h 1039515"/>
                <a:gd name="connsiteX58" fmla="*/ 2159190 w 4475956"/>
                <a:gd name="connsiteY58" fmla="*/ 661504 h 1039515"/>
                <a:gd name="connsiteX59" fmla="*/ 2167521 w 4475956"/>
                <a:gd name="connsiteY59" fmla="*/ 661504 h 1039515"/>
                <a:gd name="connsiteX60" fmla="*/ 2167521 w 4475956"/>
                <a:gd name="connsiteY60" fmla="*/ 648533 h 1039515"/>
                <a:gd name="connsiteX61" fmla="*/ 2225834 w 4475956"/>
                <a:gd name="connsiteY61" fmla="*/ 648533 h 1039515"/>
                <a:gd name="connsiteX62" fmla="*/ 2225834 w 4475956"/>
                <a:gd name="connsiteY62" fmla="*/ 618268 h 1039515"/>
                <a:gd name="connsiteX63" fmla="*/ 2244577 w 4475956"/>
                <a:gd name="connsiteY63" fmla="*/ 618268 h 1039515"/>
                <a:gd name="connsiteX64" fmla="*/ 2244577 w 4475956"/>
                <a:gd name="connsiteY64" fmla="*/ 611783 h 1039515"/>
                <a:gd name="connsiteX65" fmla="*/ 2257073 w 4475956"/>
                <a:gd name="connsiteY65" fmla="*/ 611783 h 1039515"/>
                <a:gd name="connsiteX66" fmla="*/ 2257073 w 4475956"/>
                <a:gd name="connsiteY66" fmla="*/ 618268 h 1039515"/>
                <a:gd name="connsiteX67" fmla="*/ 2273734 w 4475956"/>
                <a:gd name="connsiteY67" fmla="*/ 618268 h 1039515"/>
                <a:gd name="connsiteX68" fmla="*/ 2273734 w 4475956"/>
                <a:gd name="connsiteY68" fmla="*/ 667989 h 1039515"/>
                <a:gd name="connsiteX69" fmla="*/ 2307057 w 4475956"/>
                <a:gd name="connsiteY69" fmla="*/ 667989 h 1039515"/>
                <a:gd name="connsiteX70" fmla="*/ 2307057 w 4475956"/>
                <a:gd name="connsiteY70" fmla="*/ 642048 h 1039515"/>
                <a:gd name="connsiteX71" fmla="*/ 2346627 w 4475956"/>
                <a:gd name="connsiteY71" fmla="*/ 642048 h 1039515"/>
                <a:gd name="connsiteX72" fmla="*/ 2346627 w 4475956"/>
                <a:gd name="connsiteY72" fmla="*/ 611783 h 1039515"/>
                <a:gd name="connsiteX73" fmla="*/ 2396611 w 4475956"/>
                <a:gd name="connsiteY73" fmla="*/ 611783 h 1039515"/>
                <a:gd name="connsiteX74" fmla="*/ 2396611 w 4475956"/>
                <a:gd name="connsiteY74" fmla="*/ 722939 h 1039515"/>
                <a:gd name="connsiteX75" fmla="*/ 2396611 w 4475956"/>
                <a:gd name="connsiteY75" fmla="*/ 736718 h 1039515"/>
                <a:gd name="connsiteX76" fmla="*/ 2464305 w 4475956"/>
                <a:gd name="connsiteY76" fmla="*/ 736718 h 1039515"/>
                <a:gd name="connsiteX77" fmla="*/ 2464305 w 4475956"/>
                <a:gd name="connsiteY77" fmla="*/ 842490 h 1039515"/>
                <a:gd name="connsiteX78" fmla="*/ 2464305 w 4475956"/>
                <a:gd name="connsiteY78" fmla="*/ 865737 h 1039515"/>
                <a:gd name="connsiteX79" fmla="*/ 2479678 w 4475956"/>
                <a:gd name="connsiteY79" fmla="*/ 865737 h 1039515"/>
                <a:gd name="connsiteX80" fmla="*/ 2479678 w 4475956"/>
                <a:gd name="connsiteY80" fmla="*/ 864575 h 1039515"/>
                <a:gd name="connsiteX81" fmla="*/ 2479678 w 4475956"/>
                <a:gd name="connsiteY81" fmla="*/ 856439 h 1039515"/>
                <a:gd name="connsiteX82" fmla="*/ 2525489 w 4475956"/>
                <a:gd name="connsiteY82" fmla="*/ 856439 h 1039515"/>
                <a:gd name="connsiteX83" fmla="*/ 2525489 w 4475956"/>
                <a:gd name="connsiteY83" fmla="*/ 877360 h 1039515"/>
                <a:gd name="connsiteX84" fmla="*/ 2527778 w 4475956"/>
                <a:gd name="connsiteY84" fmla="*/ 878523 h 1039515"/>
                <a:gd name="connsiteX85" fmla="*/ 2543813 w 4475956"/>
                <a:gd name="connsiteY85" fmla="*/ 886659 h 1039515"/>
                <a:gd name="connsiteX86" fmla="*/ 2543813 w 4475956"/>
                <a:gd name="connsiteY86" fmla="*/ 916879 h 1039515"/>
                <a:gd name="connsiteX87" fmla="*/ 2545245 w 4475956"/>
                <a:gd name="connsiteY87" fmla="*/ 917461 h 1039515"/>
                <a:gd name="connsiteX88" fmla="*/ 2555266 w 4475956"/>
                <a:gd name="connsiteY88" fmla="*/ 921529 h 1039515"/>
                <a:gd name="connsiteX89" fmla="*/ 2555266 w 4475956"/>
                <a:gd name="connsiteY89" fmla="*/ 920367 h 1039515"/>
                <a:gd name="connsiteX90" fmla="*/ 2555266 w 4475956"/>
                <a:gd name="connsiteY90" fmla="*/ 912230 h 1039515"/>
                <a:gd name="connsiteX91" fmla="*/ 2556411 w 4475956"/>
                <a:gd name="connsiteY91" fmla="*/ 912230 h 1039515"/>
                <a:gd name="connsiteX92" fmla="*/ 2564428 w 4475956"/>
                <a:gd name="connsiteY92" fmla="*/ 912230 h 1039515"/>
                <a:gd name="connsiteX93" fmla="*/ 2564428 w 4475956"/>
                <a:gd name="connsiteY93" fmla="*/ 911358 h 1039515"/>
                <a:gd name="connsiteX94" fmla="*/ 2564428 w 4475956"/>
                <a:gd name="connsiteY94" fmla="*/ 905256 h 1039515"/>
                <a:gd name="connsiteX95" fmla="*/ 2563283 w 4475956"/>
                <a:gd name="connsiteY95" fmla="*/ 905256 h 1039515"/>
                <a:gd name="connsiteX96" fmla="*/ 2555266 w 4475956"/>
                <a:gd name="connsiteY96" fmla="*/ 905256 h 1039515"/>
                <a:gd name="connsiteX97" fmla="*/ 2555266 w 4475956"/>
                <a:gd name="connsiteY97" fmla="*/ 904094 h 1039515"/>
                <a:gd name="connsiteX98" fmla="*/ 2555266 w 4475956"/>
                <a:gd name="connsiteY98" fmla="*/ 895958 h 1039515"/>
                <a:gd name="connsiteX99" fmla="*/ 2556411 w 4475956"/>
                <a:gd name="connsiteY99" fmla="*/ 895958 h 1039515"/>
                <a:gd name="connsiteX100" fmla="*/ 2564428 w 4475956"/>
                <a:gd name="connsiteY100" fmla="*/ 895958 h 1039515"/>
                <a:gd name="connsiteX101" fmla="*/ 2564428 w 4475956"/>
                <a:gd name="connsiteY101" fmla="*/ 894795 h 1039515"/>
                <a:gd name="connsiteX102" fmla="*/ 2564428 w 4475956"/>
                <a:gd name="connsiteY102" fmla="*/ 886659 h 1039515"/>
                <a:gd name="connsiteX103" fmla="*/ 2563283 w 4475956"/>
                <a:gd name="connsiteY103" fmla="*/ 886659 h 1039515"/>
                <a:gd name="connsiteX104" fmla="*/ 2555266 w 4475956"/>
                <a:gd name="connsiteY104" fmla="*/ 886659 h 1039515"/>
                <a:gd name="connsiteX105" fmla="*/ 2555266 w 4475956"/>
                <a:gd name="connsiteY105" fmla="*/ 885497 h 1039515"/>
                <a:gd name="connsiteX106" fmla="*/ 2555266 w 4475956"/>
                <a:gd name="connsiteY106" fmla="*/ 877360 h 1039515"/>
                <a:gd name="connsiteX107" fmla="*/ 2556411 w 4475956"/>
                <a:gd name="connsiteY107" fmla="*/ 877360 h 1039515"/>
                <a:gd name="connsiteX108" fmla="*/ 2564428 w 4475956"/>
                <a:gd name="connsiteY108" fmla="*/ 877360 h 1039515"/>
                <a:gd name="connsiteX109" fmla="*/ 2564428 w 4475956"/>
                <a:gd name="connsiteY109" fmla="*/ 876489 h 1039515"/>
                <a:gd name="connsiteX110" fmla="*/ 2564428 w 4475956"/>
                <a:gd name="connsiteY110" fmla="*/ 870387 h 1039515"/>
                <a:gd name="connsiteX111" fmla="*/ 2563283 w 4475956"/>
                <a:gd name="connsiteY111" fmla="*/ 870387 h 1039515"/>
                <a:gd name="connsiteX112" fmla="*/ 2555266 w 4475956"/>
                <a:gd name="connsiteY112" fmla="*/ 870387 h 1039515"/>
                <a:gd name="connsiteX113" fmla="*/ 2555266 w 4475956"/>
                <a:gd name="connsiteY113" fmla="*/ 869224 h 1039515"/>
                <a:gd name="connsiteX114" fmla="*/ 2555266 w 4475956"/>
                <a:gd name="connsiteY114" fmla="*/ 861088 h 1039515"/>
                <a:gd name="connsiteX115" fmla="*/ 2556411 w 4475956"/>
                <a:gd name="connsiteY115" fmla="*/ 861088 h 1039515"/>
                <a:gd name="connsiteX116" fmla="*/ 2564428 w 4475956"/>
                <a:gd name="connsiteY116" fmla="*/ 861088 h 1039515"/>
                <a:gd name="connsiteX117" fmla="*/ 2564428 w 4475956"/>
                <a:gd name="connsiteY117" fmla="*/ 859926 h 1039515"/>
                <a:gd name="connsiteX118" fmla="*/ 2564428 w 4475956"/>
                <a:gd name="connsiteY118" fmla="*/ 851789 h 1039515"/>
                <a:gd name="connsiteX119" fmla="*/ 2563283 w 4475956"/>
                <a:gd name="connsiteY119" fmla="*/ 851789 h 1039515"/>
                <a:gd name="connsiteX120" fmla="*/ 2555266 w 4475956"/>
                <a:gd name="connsiteY120" fmla="*/ 851789 h 1039515"/>
                <a:gd name="connsiteX121" fmla="*/ 2555266 w 4475956"/>
                <a:gd name="connsiteY121" fmla="*/ 850918 h 1039515"/>
                <a:gd name="connsiteX122" fmla="*/ 2555266 w 4475956"/>
                <a:gd name="connsiteY122" fmla="*/ 844815 h 1039515"/>
                <a:gd name="connsiteX123" fmla="*/ 2556411 w 4475956"/>
                <a:gd name="connsiteY123" fmla="*/ 844815 h 1039515"/>
                <a:gd name="connsiteX124" fmla="*/ 2564428 w 4475956"/>
                <a:gd name="connsiteY124" fmla="*/ 844815 h 1039515"/>
                <a:gd name="connsiteX125" fmla="*/ 2564428 w 4475956"/>
                <a:gd name="connsiteY125" fmla="*/ 843653 h 1039515"/>
                <a:gd name="connsiteX126" fmla="*/ 2564428 w 4475956"/>
                <a:gd name="connsiteY126" fmla="*/ 835517 h 1039515"/>
                <a:gd name="connsiteX127" fmla="*/ 2563283 w 4475956"/>
                <a:gd name="connsiteY127" fmla="*/ 835517 h 1039515"/>
                <a:gd name="connsiteX128" fmla="*/ 2555266 w 4475956"/>
                <a:gd name="connsiteY128" fmla="*/ 835517 h 1039515"/>
                <a:gd name="connsiteX129" fmla="*/ 2555266 w 4475956"/>
                <a:gd name="connsiteY129" fmla="*/ 834355 h 1039515"/>
                <a:gd name="connsiteX130" fmla="*/ 2555266 w 4475956"/>
                <a:gd name="connsiteY130" fmla="*/ 826218 h 1039515"/>
                <a:gd name="connsiteX131" fmla="*/ 2556411 w 4475956"/>
                <a:gd name="connsiteY131" fmla="*/ 826218 h 1039515"/>
                <a:gd name="connsiteX132" fmla="*/ 2564428 w 4475956"/>
                <a:gd name="connsiteY132" fmla="*/ 826218 h 1039515"/>
                <a:gd name="connsiteX133" fmla="*/ 2564428 w 4475956"/>
                <a:gd name="connsiteY133" fmla="*/ 825056 h 1039515"/>
                <a:gd name="connsiteX134" fmla="*/ 2564428 w 4475956"/>
                <a:gd name="connsiteY134" fmla="*/ 816920 h 1039515"/>
                <a:gd name="connsiteX135" fmla="*/ 2563283 w 4475956"/>
                <a:gd name="connsiteY135" fmla="*/ 816920 h 1039515"/>
                <a:gd name="connsiteX136" fmla="*/ 2555266 w 4475956"/>
                <a:gd name="connsiteY136" fmla="*/ 816920 h 1039515"/>
                <a:gd name="connsiteX137" fmla="*/ 2555266 w 4475956"/>
                <a:gd name="connsiteY137" fmla="*/ 816048 h 1039515"/>
                <a:gd name="connsiteX138" fmla="*/ 2555266 w 4475956"/>
                <a:gd name="connsiteY138" fmla="*/ 809946 h 1039515"/>
                <a:gd name="connsiteX139" fmla="*/ 2556411 w 4475956"/>
                <a:gd name="connsiteY139" fmla="*/ 809946 h 1039515"/>
                <a:gd name="connsiteX140" fmla="*/ 2564428 w 4475956"/>
                <a:gd name="connsiteY140" fmla="*/ 809946 h 1039515"/>
                <a:gd name="connsiteX141" fmla="*/ 2564428 w 4475956"/>
                <a:gd name="connsiteY141" fmla="*/ 808783 h 1039515"/>
                <a:gd name="connsiteX142" fmla="*/ 2564428 w 4475956"/>
                <a:gd name="connsiteY142" fmla="*/ 800647 h 1039515"/>
                <a:gd name="connsiteX143" fmla="*/ 2563283 w 4475956"/>
                <a:gd name="connsiteY143" fmla="*/ 800647 h 1039515"/>
                <a:gd name="connsiteX144" fmla="*/ 2555266 w 4475956"/>
                <a:gd name="connsiteY144" fmla="*/ 800647 h 1039515"/>
                <a:gd name="connsiteX145" fmla="*/ 2555266 w 4475956"/>
                <a:gd name="connsiteY145" fmla="*/ 799485 h 1039515"/>
                <a:gd name="connsiteX146" fmla="*/ 2555266 w 4475956"/>
                <a:gd name="connsiteY146" fmla="*/ 791348 h 1039515"/>
                <a:gd name="connsiteX147" fmla="*/ 2556411 w 4475956"/>
                <a:gd name="connsiteY147" fmla="*/ 791348 h 1039515"/>
                <a:gd name="connsiteX148" fmla="*/ 2564428 w 4475956"/>
                <a:gd name="connsiteY148" fmla="*/ 791348 h 1039515"/>
                <a:gd name="connsiteX149" fmla="*/ 2564428 w 4475956"/>
                <a:gd name="connsiteY149" fmla="*/ 790477 h 1039515"/>
                <a:gd name="connsiteX150" fmla="*/ 2564428 w 4475956"/>
                <a:gd name="connsiteY150" fmla="*/ 784375 h 1039515"/>
                <a:gd name="connsiteX151" fmla="*/ 2563283 w 4475956"/>
                <a:gd name="connsiteY151" fmla="*/ 784375 h 1039515"/>
                <a:gd name="connsiteX152" fmla="*/ 2555266 w 4475956"/>
                <a:gd name="connsiteY152" fmla="*/ 784375 h 1039515"/>
                <a:gd name="connsiteX153" fmla="*/ 2555266 w 4475956"/>
                <a:gd name="connsiteY153" fmla="*/ 783212 h 1039515"/>
                <a:gd name="connsiteX154" fmla="*/ 2555266 w 4475956"/>
                <a:gd name="connsiteY154" fmla="*/ 775076 h 1039515"/>
                <a:gd name="connsiteX155" fmla="*/ 2556411 w 4475956"/>
                <a:gd name="connsiteY155" fmla="*/ 775076 h 1039515"/>
                <a:gd name="connsiteX156" fmla="*/ 2564428 w 4475956"/>
                <a:gd name="connsiteY156" fmla="*/ 775076 h 1039515"/>
                <a:gd name="connsiteX157" fmla="*/ 2564428 w 4475956"/>
                <a:gd name="connsiteY157" fmla="*/ 773914 h 1039515"/>
                <a:gd name="connsiteX158" fmla="*/ 2564428 w 4475956"/>
                <a:gd name="connsiteY158" fmla="*/ 765777 h 1039515"/>
                <a:gd name="connsiteX159" fmla="*/ 2563283 w 4475956"/>
                <a:gd name="connsiteY159" fmla="*/ 765777 h 1039515"/>
                <a:gd name="connsiteX160" fmla="*/ 2555266 w 4475956"/>
                <a:gd name="connsiteY160" fmla="*/ 765777 h 1039515"/>
                <a:gd name="connsiteX161" fmla="*/ 2555266 w 4475956"/>
                <a:gd name="connsiteY161" fmla="*/ 764615 h 1039515"/>
                <a:gd name="connsiteX162" fmla="*/ 2555266 w 4475956"/>
                <a:gd name="connsiteY162" fmla="*/ 756479 h 1039515"/>
                <a:gd name="connsiteX163" fmla="*/ 2556411 w 4475956"/>
                <a:gd name="connsiteY163" fmla="*/ 756479 h 1039515"/>
                <a:gd name="connsiteX164" fmla="*/ 2564428 w 4475956"/>
                <a:gd name="connsiteY164" fmla="*/ 756479 h 1039515"/>
                <a:gd name="connsiteX165" fmla="*/ 2564428 w 4475956"/>
                <a:gd name="connsiteY165" fmla="*/ 755607 h 1039515"/>
                <a:gd name="connsiteX166" fmla="*/ 2564428 w 4475956"/>
                <a:gd name="connsiteY166" fmla="*/ 749505 h 1039515"/>
                <a:gd name="connsiteX167" fmla="*/ 2563283 w 4475956"/>
                <a:gd name="connsiteY167" fmla="*/ 749505 h 1039515"/>
                <a:gd name="connsiteX168" fmla="*/ 2555266 w 4475956"/>
                <a:gd name="connsiteY168" fmla="*/ 749505 h 1039515"/>
                <a:gd name="connsiteX169" fmla="*/ 2555266 w 4475956"/>
                <a:gd name="connsiteY169" fmla="*/ 748343 h 1039515"/>
                <a:gd name="connsiteX170" fmla="*/ 2555266 w 4475956"/>
                <a:gd name="connsiteY170" fmla="*/ 740206 h 1039515"/>
                <a:gd name="connsiteX171" fmla="*/ 2556411 w 4475956"/>
                <a:gd name="connsiteY171" fmla="*/ 740206 h 1039515"/>
                <a:gd name="connsiteX172" fmla="*/ 2564428 w 4475956"/>
                <a:gd name="connsiteY172" fmla="*/ 740206 h 1039515"/>
                <a:gd name="connsiteX173" fmla="*/ 2564428 w 4475956"/>
                <a:gd name="connsiteY173" fmla="*/ 739044 h 1039515"/>
                <a:gd name="connsiteX174" fmla="*/ 2564428 w 4475956"/>
                <a:gd name="connsiteY174" fmla="*/ 730908 h 1039515"/>
                <a:gd name="connsiteX175" fmla="*/ 2563283 w 4475956"/>
                <a:gd name="connsiteY175" fmla="*/ 730908 h 1039515"/>
                <a:gd name="connsiteX176" fmla="*/ 2555266 w 4475956"/>
                <a:gd name="connsiteY176" fmla="*/ 730908 h 1039515"/>
                <a:gd name="connsiteX177" fmla="*/ 2555266 w 4475956"/>
                <a:gd name="connsiteY177" fmla="*/ 729745 h 1039515"/>
                <a:gd name="connsiteX178" fmla="*/ 2555266 w 4475956"/>
                <a:gd name="connsiteY178" fmla="*/ 721609 h 1039515"/>
                <a:gd name="connsiteX179" fmla="*/ 2556411 w 4475956"/>
                <a:gd name="connsiteY179" fmla="*/ 721609 h 1039515"/>
                <a:gd name="connsiteX180" fmla="*/ 2564428 w 4475956"/>
                <a:gd name="connsiteY180" fmla="*/ 721609 h 1039515"/>
                <a:gd name="connsiteX181" fmla="*/ 2564428 w 4475956"/>
                <a:gd name="connsiteY181" fmla="*/ 720737 h 1039515"/>
                <a:gd name="connsiteX182" fmla="*/ 2564428 w 4475956"/>
                <a:gd name="connsiteY182" fmla="*/ 714635 h 1039515"/>
                <a:gd name="connsiteX183" fmla="*/ 2563283 w 4475956"/>
                <a:gd name="connsiteY183" fmla="*/ 714635 h 1039515"/>
                <a:gd name="connsiteX184" fmla="*/ 2555266 w 4475956"/>
                <a:gd name="connsiteY184" fmla="*/ 714635 h 1039515"/>
                <a:gd name="connsiteX185" fmla="*/ 2555266 w 4475956"/>
                <a:gd name="connsiteY185" fmla="*/ 713473 h 1039515"/>
                <a:gd name="connsiteX186" fmla="*/ 2555266 w 4475956"/>
                <a:gd name="connsiteY186" fmla="*/ 705336 h 1039515"/>
                <a:gd name="connsiteX187" fmla="*/ 2556411 w 4475956"/>
                <a:gd name="connsiteY187" fmla="*/ 705336 h 1039515"/>
                <a:gd name="connsiteX188" fmla="*/ 2564428 w 4475956"/>
                <a:gd name="connsiteY188" fmla="*/ 705336 h 1039515"/>
                <a:gd name="connsiteX189" fmla="*/ 2563283 w 4475956"/>
                <a:gd name="connsiteY189" fmla="*/ 703593 h 1039515"/>
                <a:gd name="connsiteX190" fmla="*/ 2555266 w 4475956"/>
                <a:gd name="connsiteY190" fmla="*/ 691389 h 1039515"/>
                <a:gd name="connsiteX191" fmla="*/ 2555266 w 4475956"/>
                <a:gd name="connsiteY191" fmla="*/ 654194 h 1039515"/>
                <a:gd name="connsiteX192" fmla="*/ 2708733 w 4475956"/>
                <a:gd name="connsiteY192" fmla="*/ 654194 h 1039515"/>
                <a:gd name="connsiteX193" fmla="*/ 2722475 w 4475956"/>
                <a:gd name="connsiteY193" fmla="*/ 675116 h 1039515"/>
                <a:gd name="connsiteX194" fmla="*/ 2722475 w 4475956"/>
                <a:gd name="connsiteY194" fmla="*/ 721609 h 1039515"/>
                <a:gd name="connsiteX195" fmla="*/ 2721330 w 4475956"/>
                <a:gd name="connsiteY195" fmla="*/ 721609 h 1039515"/>
                <a:gd name="connsiteX196" fmla="*/ 2713313 w 4475956"/>
                <a:gd name="connsiteY196" fmla="*/ 721609 h 1039515"/>
                <a:gd name="connsiteX197" fmla="*/ 2713313 w 4475956"/>
                <a:gd name="connsiteY197" fmla="*/ 722771 h 1039515"/>
                <a:gd name="connsiteX198" fmla="*/ 2713313 w 4475956"/>
                <a:gd name="connsiteY198" fmla="*/ 730908 h 1039515"/>
                <a:gd name="connsiteX199" fmla="*/ 2714459 w 4475956"/>
                <a:gd name="connsiteY199" fmla="*/ 730908 h 1039515"/>
                <a:gd name="connsiteX200" fmla="*/ 2722475 w 4475956"/>
                <a:gd name="connsiteY200" fmla="*/ 730908 h 1039515"/>
                <a:gd name="connsiteX201" fmla="*/ 2722475 w 4475956"/>
                <a:gd name="connsiteY201" fmla="*/ 732070 h 1039515"/>
                <a:gd name="connsiteX202" fmla="*/ 2722475 w 4475956"/>
                <a:gd name="connsiteY202" fmla="*/ 740206 h 1039515"/>
                <a:gd name="connsiteX203" fmla="*/ 2721330 w 4475956"/>
                <a:gd name="connsiteY203" fmla="*/ 740206 h 1039515"/>
                <a:gd name="connsiteX204" fmla="*/ 2713313 w 4475956"/>
                <a:gd name="connsiteY204" fmla="*/ 740206 h 1039515"/>
                <a:gd name="connsiteX205" fmla="*/ 2713313 w 4475956"/>
                <a:gd name="connsiteY205" fmla="*/ 741368 h 1039515"/>
                <a:gd name="connsiteX206" fmla="*/ 2713313 w 4475956"/>
                <a:gd name="connsiteY206" fmla="*/ 749505 h 1039515"/>
                <a:gd name="connsiteX207" fmla="*/ 2714459 w 4475956"/>
                <a:gd name="connsiteY207" fmla="*/ 749505 h 1039515"/>
                <a:gd name="connsiteX208" fmla="*/ 2722475 w 4475956"/>
                <a:gd name="connsiteY208" fmla="*/ 749505 h 1039515"/>
                <a:gd name="connsiteX209" fmla="*/ 2722475 w 4475956"/>
                <a:gd name="connsiteY209" fmla="*/ 750377 h 1039515"/>
                <a:gd name="connsiteX210" fmla="*/ 2722475 w 4475956"/>
                <a:gd name="connsiteY210" fmla="*/ 756479 h 1039515"/>
                <a:gd name="connsiteX211" fmla="*/ 2721330 w 4475956"/>
                <a:gd name="connsiteY211" fmla="*/ 756479 h 1039515"/>
                <a:gd name="connsiteX212" fmla="*/ 2713313 w 4475956"/>
                <a:gd name="connsiteY212" fmla="*/ 756479 h 1039515"/>
                <a:gd name="connsiteX213" fmla="*/ 2713313 w 4475956"/>
                <a:gd name="connsiteY213" fmla="*/ 757641 h 1039515"/>
                <a:gd name="connsiteX214" fmla="*/ 2713313 w 4475956"/>
                <a:gd name="connsiteY214" fmla="*/ 765777 h 1039515"/>
                <a:gd name="connsiteX215" fmla="*/ 2714459 w 4475956"/>
                <a:gd name="connsiteY215" fmla="*/ 765777 h 1039515"/>
                <a:gd name="connsiteX216" fmla="*/ 2722475 w 4475956"/>
                <a:gd name="connsiteY216" fmla="*/ 765777 h 1039515"/>
                <a:gd name="connsiteX217" fmla="*/ 2722475 w 4475956"/>
                <a:gd name="connsiteY217" fmla="*/ 766940 h 1039515"/>
                <a:gd name="connsiteX218" fmla="*/ 2722475 w 4475956"/>
                <a:gd name="connsiteY218" fmla="*/ 775076 h 1039515"/>
                <a:gd name="connsiteX219" fmla="*/ 2721330 w 4475956"/>
                <a:gd name="connsiteY219" fmla="*/ 775076 h 1039515"/>
                <a:gd name="connsiteX220" fmla="*/ 2713313 w 4475956"/>
                <a:gd name="connsiteY220" fmla="*/ 775076 h 1039515"/>
                <a:gd name="connsiteX221" fmla="*/ 2713313 w 4475956"/>
                <a:gd name="connsiteY221" fmla="*/ 776238 h 1039515"/>
                <a:gd name="connsiteX222" fmla="*/ 2713313 w 4475956"/>
                <a:gd name="connsiteY222" fmla="*/ 784375 h 1039515"/>
                <a:gd name="connsiteX223" fmla="*/ 2714459 w 4475956"/>
                <a:gd name="connsiteY223" fmla="*/ 784375 h 1039515"/>
                <a:gd name="connsiteX224" fmla="*/ 2722475 w 4475956"/>
                <a:gd name="connsiteY224" fmla="*/ 784375 h 1039515"/>
                <a:gd name="connsiteX225" fmla="*/ 2722475 w 4475956"/>
                <a:gd name="connsiteY225" fmla="*/ 785246 h 1039515"/>
                <a:gd name="connsiteX226" fmla="*/ 2722475 w 4475956"/>
                <a:gd name="connsiteY226" fmla="*/ 791348 h 1039515"/>
                <a:gd name="connsiteX227" fmla="*/ 2721330 w 4475956"/>
                <a:gd name="connsiteY227" fmla="*/ 791348 h 1039515"/>
                <a:gd name="connsiteX228" fmla="*/ 2713313 w 4475956"/>
                <a:gd name="connsiteY228" fmla="*/ 791348 h 1039515"/>
                <a:gd name="connsiteX229" fmla="*/ 2713313 w 4475956"/>
                <a:gd name="connsiteY229" fmla="*/ 792511 h 1039515"/>
                <a:gd name="connsiteX230" fmla="*/ 2713313 w 4475956"/>
                <a:gd name="connsiteY230" fmla="*/ 800647 h 1039515"/>
                <a:gd name="connsiteX231" fmla="*/ 2714459 w 4475956"/>
                <a:gd name="connsiteY231" fmla="*/ 800647 h 1039515"/>
                <a:gd name="connsiteX232" fmla="*/ 2722475 w 4475956"/>
                <a:gd name="connsiteY232" fmla="*/ 800647 h 1039515"/>
                <a:gd name="connsiteX233" fmla="*/ 2722475 w 4475956"/>
                <a:gd name="connsiteY233" fmla="*/ 801809 h 1039515"/>
                <a:gd name="connsiteX234" fmla="*/ 2722475 w 4475956"/>
                <a:gd name="connsiteY234" fmla="*/ 809946 h 1039515"/>
                <a:gd name="connsiteX235" fmla="*/ 2721330 w 4475956"/>
                <a:gd name="connsiteY235" fmla="*/ 809946 h 1039515"/>
                <a:gd name="connsiteX236" fmla="*/ 2713313 w 4475956"/>
                <a:gd name="connsiteY236" fmla="*/ 809946 h 1039515"/>
                <a:gd name="connsiteX237" fmla="*/ 2713313 w 4475956"/>
                <a:gd name="connsiteY237" fmla="*/ 810817 h 1039515"/>
                <a:gd name="connsiteX238" fmla="*/ 2713313 w 4475956"/>
                <a:gd name="connsiteY238" fmla="*/ 816920 h 1039515"/>
                <a:gd name="connsiteX239" fmla="*/ 2714459 w 4475956"/>
                <a:gd name="connsiteY239" fmla="*/ 816920 h 1039515"/>
                <a:gd name="connsiteX240" fmla="*/ 2722475 w 4475956"/>
                <a:gd name="connsiteY240" fmla="*/ 816920 h 1039515"/>
                <a:gd name="connsiteX241" fmla="*/ 2722475 w 4475956"/>
                <a:gd name="connsiteY241" fmla="*/ 818082 h 1039515"/>
                <a:gd name="connsiteX242" fmla="*/ 2722475 w 4475956"/>
                <a:gd name="connsiteY242" fmla="*/ 826218 h 1039515"/>
                <a:gd name="connsiteX243" fmla="*/ 2721330 w 4475956"/>
                <a:gd name="connsiteY243" fmla="*/ 826218 h 1039515"/>
                <a:gd name="connsiteX244" fmla="*/ 2713313 w 4475956"/>
                <a:gd name="connsiteY244" fmla="*/ 826218 h 1039515"/>
                <a:gd name="connsiteX245" fmla="*/ 2713313 w 4475956"/>
                <a:gd name="connsiteY245" fmla="*/ 827380 h 1039515"/>
                <a:gd name="connsiteX246" fmla="*/ 2713313 w 4475956"/>
                <a:gd name="connsiteY246" fmla="*/ 835517 h 1039515"/>
                <a:gd name="connsiteX247" fmla="*/ 2714459 w 4475956"/>
                <a:gd name="connsiteY247" fmla="*/ 835517 h 1039515"/>
                <a:gd name="connsiteX248" fmla="*/ 2722475 w 4475956"/>
                <a:gd name="connsiteY248" fmla="*/ 835517 h 1039515"/>
                <a:gd name="connsiteX249" fmla="*/ 2722475 w 4475956"/>
                <a:gd name="connsiteY249" fmla="*/ 836679 h 1039515"/>
                <a:gd name="connsiteX250" fmla="*/ 2722475 w 4475956"/>
                <a:gd name="connsiteY250" fmla="*/ 844815 h 1039515"/>
                <a:gd name="connsiteX251" fmla="*/ 2721330 w 4475956"/>
                <a:gd name="connsiteY251" fmla="*/ 844815 h 1039515"/>
                <a:gd name="connsiteX252" fmla="*/ 2713313 w 4475956"/>
                <a:gd name="connsiteY252" fmla="*/ 844815 h 1039515"/>
                <a:gd name="connsiteX253" fmla="*/ 2713313 w 4475956"/>
                <a:gd name="connsiteY253" fmla="*/ 845687 h 1039515"/>
                <a:gd name="connsiteX254" fmla="*/ 2713313 w 4475956"/>
                <a:gd name="connsiteY254" fmla="*/ 851789 h 1039515"/>
                <a:gd name="connsiteX255" fmla="*/ 2714459 w 4475956"/>
                <a:gd name="connsiteY255" fmla="*/ 851789 h 1039515"/>
                <a:gd name="connsiteX256" fmla="*/ 2722475 w 4475956"/>
                <a:gd name="connsiteY256" fmla="*/ 851789 h 1039515"/>
                <a:gd name="connsiteX257" fmla="*/ 2722475 w 4475956"/>
                <a:gd name="connsiteY257" fmla="*/ 852952 h 1039515"/>
                <a:gd name="connsiteX258" fmla="*/ 2722475 w 4475956"/>
                <a:gd name="connsiteY258" fmla="*/ 861088 h 1039515"/>
                <a:gd name="connsiteX259" fmla="*/ 2721330 w 4475956"/>
                <a:gd name="connsiteY259" fmla="*/ 861088 h 1039515"/>
                <a:gd name="connsiteX260" fmla="*/ 2713313 w 4475956"/>
                <a:gd name="connsiteY260" fmla="*/ 861088 h 1039515"/>
                <a:gd name="connsiteX261" fmla="*/ 2713313 w 4475956"/>
                <a:gd name="connsiteY261" fmla="*/ 862250 h 1039515"/>
                <a:gd name="connsiteX262" fmla="*/ 2713313 w 4475956"/>
                <a:gd name="connsiteY262" fmla="*/ 870387 h 1039515"/>
                <a:gd name="connsiteX263" fmla="*/ 2714459 w 4475956"/>
                <a:gd name="connsiteY263" fmla="*/ 870387 h 1039515"/>
                <a:gd name="connsiteX264" fmla="*/ 2722475 w 4475956"/>
                <a:gd name="connsiteY264" fmla="*/ 870387 h 1039515"/>
                <a:gd name="connsiteX265" fmla="*/ 2722475 w 4475956"/>
                <a:gd name="connsiteY265" fmla="*/ 871258 h 1039515"/>
                <a:gd name="connsiteX266" fmla="*/ 2722475 w 4475956"/>
                <a:gd name="connsiteY266" fmla="*/ 877360 h 1039515"/>
                <a:gd name="connsiteX267" fmla="*/ 2721330 w 4475956"/>
                <a:gd name="connsiteY267" fmla="*/ 877360 h 1039515"/>
                <a:gd name="connsiteX268" fmla="*/ 2713313 w 4475956"/>
                <a:gd name="connsiteY268" fmla="*/ 877360 h 1039515"/>
                <a:gd name="connsiteX269" fmla="*/ 2713313 w 4475956"/>
                <a:gd name="connsiteY269" fmla="*/ 878523 h 1039515"/>
                <a:gd name="connsiteX270" fmla="*/ 2713313 w 4475956"/>
                <a:gd name="connsiteY270" fmla="*/ 886659 h 1039515"/>
                <a:gd name="connsiteX271" fmla="*/ 2714459 w 4475956"/>
                <a:gd name="connsiteY271" fmla="*/ 886659 h 1039515"/>
                <a:gd name="connsiteX272" fmla="*/ 2722475 w 4475956"/>
                <a:gd name="connsiteY272" fmla="*/ 886659 h 1039515"/>
                <a:gd name="connsiteX273" fmla="*/ 2722475 w 4475956"/>
                <a:gd name="connsiteY273" fmla="*/ 887821 h 1039515"/>
                <a:gd name="connsiteX274" fmla="*/ 2722475 w 4475956"/>
                <a:gd name="connsiteY274" fmla="*/ 895958 h 1039515"/>
                <a:gd name="connsiteX275" fmla="*/ 2721330 w 4475956"/>
                <a:gd name="connsiteY275" fmla="*/ 895958 h 1039515"/>
                <a:gd name="connsiteX276" fmla="*/ 2713313 w 4475956"/>
                <a:gd name="connsiteY276" fmla="*/ 895958 h 1039515"/>
                <a:gd name="connsiteX277" fmla="*/ 2713313 w 4475956"/>
                <a:gd name="connsiteY277" fmla="*/ 897120 h 1039515"/>
                <a:gd name="connsiteX278" fmla="*/ 2713313 w 4475956"/>
                <a:gd name="connsiteY278" fmla="*/ 905256 h 1039515"/>
                <a:gd name="connsiteX279" fmla="*/ 2714459 w 4475956"/>
                <a:gd name="connsiteY279" fmla="*/ 905256 h 1039515"/>
                <a:gd name="connsiteX280" fmla="*/ 2722475 w 4475956"/>
                <a:gd name="connsiteY280" fmla="*/ 905256 h 1039515"/>
                <a:gd name="connsiteX281" fmla="*/ 2722475 w 4475956"/>
                <a:gd name="connsiteY281" fmla="*/ 906128 h 1039515"/>
                <a:gd name="connsiteX282" fmla="*/ 2722475 w 4475956"/>
                <a:gd name="connsiteY282" fmla="*/ 912230 h 1039515"/>
                <a:gd name="connsiteX283" fmla="*/ 2721330 w 4475956"/>
                <a:gd name="connsiteY283" fmla="*/ 912230 h 1039515"/>
                <a:gd name="connsiteX284" fmla="*/ 2713313 w 4475956"/>
                <a:gd name="connsiteY284" fmla="*/ 912230 h 1039515"/>
                <a:gd name="connsiteX285" fmla="*/ 2713313 w 4475956"/>
                <a:gd name="connsiteY285" fmla="*/ 913392 h 1039515"/>
                <a:gd name="connsiteX286" fmla="*/ 2713313 w 4475956"/>
                <a:gd name="connsiteY286" fmla="*/ 921529 h 1039515"/>
                <a:gd name="connsiteX287" fmla="*/ 2738509 w 4475956"/>
                <a:gd name="connsiteY287" fmla="*/ 942451 h 1039515"/>
                <a:gd name="connsiteX288" fmla="*/ 2737365 w 4475956"/>
                <a:gd name="connsiteY288" fmla="*/ 947100 h 1039515"/>
                <a:gd name="connsiteX289" fmla="*/ 2729347 w 4475956"/>
                <a:gd name="connsiteY289" fmla="*/ 947100 h 1039515"/>
                <a:gd name="connsiteX290" fmla="*/ 2729347 w 4475956"/>
                <a:gd name="connsiteY290" fmla="*/ 972671 h 1039515"/>
                <a:gd name="connsiteX291" fmla="*/ 2730493 w 4475956"/>
                <a:gd name="connsiteY291" fmla="*/ 972671 h 1039515"/>
                <a:gd name="connsiteX292" fmla="*/ 2738509 w 4475956"/>
                <a:gd name="connsiteY292" fmla="*/ 972671 h 1039515"/>
                <a:gd name="connsiteX293" fmla="*/ 2738509 w 4475956"/>
                <a:gd name="connsiteY293" fmla="*/ 971218 h 1039515"/>
                <a:gd name="connsiteX294" fmla="*/ 2738509 w 4475956"/>
                <a:gd name="connsiteY294" fmla="*/ 961048 h 1039515"/>
                <a:gd name="connsiteX295" fmla="*/ 2739655 w 4475956"/>
                <a:gd name="connsiteY295" fmla="*/ 960467 h 1039515"/>
                <a:gd name="connsiteX296" fmla="*/ 2747671 w 4475956"/>
                <a:gd name="connsiteY296" fmla="*/ 956399 h 1039515"/>
                <a:gd name="connsiteX297" fmla="*/ 2749675 w 4475956"/>
                <a:gd name="connsiteY297" fmla="*/ 956399 h 1039515"/>
                <a:gd name="connsiteX298" fmla="*/ 2763706 w 4475956"/>
                <a:gd name="connsiteY298" fmla="*/ 956399 h 1039515"/>
                <a:gd name="connsiteX299" fmla="*/ 2763706 w 4475956"/>
                <a:gd name="connsiteY299" fmla="*/ 957561 h 1039515"/>
                <a:gd name="connsiteX300" fmla="*/ 2763706 w 4475956"/>
                <a:gd name="connsiteY300" fmla="*/ 965697 h 1039515"/>
                <a:gd name="connsiteX301" fmla="*/ 2765424 w 4475956"/>
                <a:gd name="connsiteY301" fmla="*/ 965697 h 1039515"/>
                <a:gd name="connsiteX302" fmla="*/ 2777450 w 4475956"/>
                <a:gd name="connsiteY302" fmla="*/ 965697 h 1039515"/>
                <a:gd name="connsiteX303" fmla="*/ 2778594 w 4475956"/>
                <a:gd name="connsiteY303" fmla="*/ 970346 h 1039515"/>
                <a:gd name="connsiteX304" fmla="*/ 2786612 w 4475956"/>
                <a:gd name="connsiteY304" fmla="*/ 970346 h 1039515"/>
                <a:gd name="connsiteX305" fmla="*/ 2811807 w 4475956"/>
                <a:gd name="connsiteY305" fmla="*/ 1002891 h 1039515"/>
                <a:gd name="connsiteX306" fmla="*/ 2811807 w 4475956"/>
                <a:gd name="connsiteY306" fmla="*/ 1037761 h 1039515"/>
                <a:gd name="connsiteX307" fmla="*/ 2812951 w 4475956"/>
                <a:gd name="connsiteY307" fmla="*/ 1037761 h 1039515"/>
                <a:gd name="connsiteX308" fmla="*/ 2820970 w 4475956"/>
                <a:gd name="connsiteY308" fmla="*/ 1037761 h 1039515"/>
                <a:gd name="connsiteX309" fmla="*/ 2820970 w 4475956"/>
                <a:gd name="connsiteY309" fmla="*/ 1035727 h 1039515"/>
                <a:gd name="connsiteX310" fmla="*/ 2820970 w 4475956"/>
                <a:gd name="connsiteY310" fmla="*/ 1021489 h 1039515"/>
                <a:gd name="connsiteX311" fmla="*/ 2821829 w 4475956"/>
                <a:gd name="connsiteY311" fmla="*/ 1021489 h 1039515"/>
                <a:gd name="connsiteX312" fmla="*/ 2827841 w 4475956"/>
                <a:gd name="connsiteY312" fmla="*/ 1021489 h 1039515"/>
                <a:gd name="connsiteX313" fmla="*/ 2827841 w 4475956"/>
                <a:gd name="connsiteY313" fmla="*/ 1022651 h 1039515"/>
                <a:gd name="connsiteX314" fmla="*/ 2827841 w 4475956"/>
                <a:gd name="connsiteY314" fmla="*/ 1030787 h 1039515"/>
                <a:gd name="connsiteX315" fmla="*/ 2837003 w 4475956"/>
                <a:gd name="connsiteY315" fmla="*/ 981970 h 1039515"/>
                <a:gd name="connsiteX316" fmla="*/ 2875943 w 4475956"/>
                <a:gd name="connsiteY316" fmla="*/ 981970 h 1039515"/>
                <a:gd name="connsiteX317" fmla="*/ 2875943 w 4475956"/>
                <a:gd name="connsiteY317" fmla="*/ 907581 h 1039515"/>
                <a:gd name="connsiteX318" fmla="*/ 2912591 w 4475956"/>
                <a:gd name="connsiteY318" fmla="*/ 907581 h 1039515"/>
                <a:gd name="connsiteX319" fmla="*/ 2912591 w 4475956"/>
                <a:gd name="connsiteY319" fmla="*/ 906709 h 1039515"/>
                <a:gd name="connsiteX320" fmla="*/ 2912591 w 4475956"/>
                <a:gd name="connsiteY320" fmla="*/ 900607 h 1039515"/>
                <a:gd name="connsiteX321" fmla="*/ 2935497 w 4475956"/>
                <a:gd name="connsiteY321" fmla="*/ 900607 h 1039515"/>
                <a:gd name="connsiteX322" fmla="*/ 2935497 w 4475956"/>
                <a:gd name="connsiteY322" fmla="*/ 861088 h 1039515"/>
                <a:gd name="connsiteX323" fmla="*/ 2930915 w 4475956"/>
                <a:gd name="connsiteY323" fmla="*/ 859344 h 1039515"/>
                <a:gd name="connsiteX324" fmla="*/ 2930915 w 4475956"/>
                <a:gd name="connsiteY324" fmla="*/ 847140 h 1039515"/>
                <a:gd name="connsiteX325" fmla="*/ 2935497 w 4475956"/>
                <a:gd name="connsiteY325" fmla="*/ 849465 h 1039515"/>
                <a:gd name="connsiteX326" fmla="*/ 2940079 w 4475956"/>
                <a:gd name="connsiteY326" fmla="*/ 826218 h 1039515"/>
                <a:gd name="connsiteX327" fmla="*/ 2944659 w 4475956"/>
                <a:gd name="connsiteY327" fmla="*/ 849465 h 1039515"/>
                <a:gd name="connsiteX328" fmla="*/ 2947237 w 4475956"/>
                <a:gd name="connsiteY328" fmla="*/ 846268 h 1039515"/>
                <a:gd name="connsiteX329" fmla="*/ 2949241 w 4475956"/>
                <a:gd name="connsiteY329" fmla="*/ 840166 h 1039515"/>
                <a:gd name="connsiteX330" fmla="*/ 2949813 w 4475956"/>
                <a:gd name="connsiteY330" fmla="*/ 839004 h 1039515"/>
                <a:gd name="connsiteX331" fmla="*/ 2953821 w 4475956"/>
                <a:gd name="connsiteY331" fmla="*/ 830867 h 1039515"/>
                <a:gd name="connsiteX332" fmla="*/ 2954395 w 4475956"/>
                <a:gd name="connsiteY332" fmla="*/ 829705 h 1039515"/>
                <a:gd name="connsiteX333" fmla="*/ 2958403 w 4475956"/>
                <a:gd name="connsiteY333" fmla="*/ 821569 h 1039515"/>
                <a:gd name="connsiteX334" fmla="*/ 2959834 w 4475956"/>
                <a:gd name="connsiteY334" fmla="*/ 820697 h 1039515"/>
                <a:gd name="connsiteX335" fmla="*/ 2969855 w 4475956"/>
                <a:gd name="connsiteY335" fmla="*/ 814595 h 1039515"/>
                <a:gd name="connsiteX336" fmla="*/ 2971573 w 4475956"/>
                <a:gd name="connsiteY336" fmla="*/ 813433 h 1039515"/>
                <a:gd name="connsiteX337" fmla="*/ 2983599 w 4475956"/>
                <a:gd name="connsiteY337" fmla="*/ 805296 h 1039515"/>
                <a:gd name="connsiteX338" fmla="*/ 2984458 w 4475956"/>
                <a:gd name="connsiteY338" fmla="*/ 804134 h 1039515"/>
                <a:gd name="connsiteX339" fmla="*/ 2990471 w 4475956"/>
                <a:gd name="connsiteY339" fmla="*/ 795998 h 1039515"/>
                <a:gd name="connsiteX340" fmla="*/ 2991043 w 4475956"/>
                <a:gd name="connsiteY340" fmla="*/ 793964 h 1039515"/>
                <a:gd name="connsiteX341" fmla="*/ 2995052 w 4475956"/>
                <a:gd name="connsiteY341" fmla="*/ 779725 h 1039515"/>
                <a:gd name="connsiteX342" fmla="*/ 2995625 w 4475956"/>
                <a:gd name="connsiteY342" fmla="*/ 781759 h 1039515"/>
                <a:gd name="connsiteX343" fmla="*/ 2999633 w 4475956"/>
                <a:gd name="connsiteY343" fmla="*/ 795998 h 1039515"/>
                <a:gd name="connsiteX344" fmla="*/ 3000205 w 4475956"/>
                <a:gd name="connsiteY344" fmla="*/ 796869 h 1039515"/>
                <a:gd name="connsiteX345" fmla="*/ 3004214 w 4475956"/>
                <a:gd name="connsiteY345" fmla="*/ 802972 h 1039515"/>
                <a:gd name="connsiteX346" fmla="*/ 3005646 w 4475956"/>
                <a:gd name="connsiteY346" fmla="*/ 804134 h 1039515"/>
                <a:gd name="connsiteX347" fmla="*/ 3015667 w 4475956"/>
                <a:gd name="connsiteY347" fmla="*/ 812270 h 1039515"/>
                <a:gd name="connsiteX348" fmla="*/ 3016813 w 4475956"/>
                <a:gd name="connsiteY348" fmla="*/ 813433 h 1039515"/>
                <a:gd name="connsiteX349" fmla="*/ 3024828 w 4475956"/>
                <a:gd name="connsiteY349" fmla="*/ 821569 h 1039515"/>
                <a:gd name="connsiteX350" fmla="*/ 3025975 w 4475956"/>
                <a:gd name="connsiteY350" fmla="*/ 822731 h 1039515"/>
                <a:gd name="connsiteX351" fmla="*/ 3033991 w 4475956"/>
                <a:gd name="connsiteY351" fmla="*/ 830867 h 1039515"/>
                <a:gd name="connsiteX352" fmla="*/ 3034278 w 4475956"/>
                <a:gd name="connsiteY352" fmla="*/ 832030 h 1039515"/>
                <a:gd name="connsiteX353" fmla="*/ 3036281 w 4475956"/>
                <a:gd name="connsiteY353" fmla="*/ 840166 h 1039515"/>
                <a:gd name="connsiteX354" fmla="*/ 3036567 w 4475956"/>
                <a:gd name="connsiteY354" fmla="*/ 841328 h 1039515"/>
                <a:gd name="connsiteX355" fmla="*/ 3038572 w 4475956"/>
                <a:gd name="connsiteY355" fmla="*/ 849465 h 1039515"/>
                <a:gd name="connsiteX356" fmla="*/ 3045443 w 4475956"/>
                <a:gd name="connsiteY356" fmla="*/ 826218 h 1039515"/>
                <a:gd name="connsiteX357" fmla="*/ 3050025 w 4475956"/>
                <a:gd name="connsiteY357" fmla="*/ 849465 h 1039515"/>
                <a:gd name="connsiteX358" fmla="*/ 3054605 w 4475956"/>
                <a:gd name="connsiteY358" fmla="*/ 851208 h 1039515"/>
                <a:gd name="connsiteX359" fmla="*/ 3054605 w 4475956"/>
                <a:gd name="connsiteY359" fmla="*/ 863413 h 1039515"/>
                <a:gd name="connsiteX360" fmla="*/ 3050025 w 4475956"/>
                <a:gd name="connsiteY360" fmla="*/ 895958 h 1039515"/>
                <a:gd name="connsiteX361" fmla="*/ 3051171 w 4475956"/>
                <a:gd name="connsiteY361" fmla="*/ 895958 h 1039515"/>
                <a:gd name="connsiteX362" fmla="*/ 3059187 w 4475956"/>
                <a:gd name="connsiteY362" fmla="*/ 895958 h 1039515"/>
                <a:gd name="connsiteX363" fmla="*/ 3060047 w 4475956"/>
                <a:gd name="connsiteY363" fmla="*/ 900607 h 1039515"/>
                <a:gd name="connsiteX364" fmla="*/ 3066059 w 4475956"/>
                <a:gd name="connsiteY364" fmla="*/ 900607 h 1039515"/>
                <a:gd name="connsiteX365" fmla="*/ 3066059 w 4475956"/>
                <a:gd name="connsiteY365" fmla="*/ 899445 h 1039515"/>
                <a:gd name="connsiteX366" fmla="*/ 3066059 w 4475956"/>
                <a:gd name="connsiteY366" fmla="*/ 891308 h 1039515"/>
                <a:gd name="connsiteX367" fmla="*/ 3068349 w 4475956"/>
                <a:gd name="connsiteY367" fmla="*/ 891308 h 1039515"/>
                <a:gd name="connsiteX368" fmla="*/ 3084383 w 4475956"/>
                <a:gd name="connsiteY368" fmla="*/ 891308 h 1039515"/>
                <a:gd name="connsiteX369" fmla="*/ 3084383 w 4475956"/>
                <a:gd name="connsiteY369" fmla="*/ 889274 h 1039515"/>
                <a:gd name="connsiteX370" fmla="*/ 3084383 w 4475956"/>
                <a:gd name="connsiteY370" fmla="*/ 875036 h 1039515"/>
                <a:gd name="connsiteX371" fmla="*/ 3123323 w 4475956"/>
                <a:gd name="connsiteY371" fmla="*/ 875036 h 1039515"/>
                <a:gd name="connsiteX372" fmla="*/ 3123323 w 4475956"/>
                <a:gd name="connsiteY372" fmla="*/ 876489 h 1039515"/>
                <a:gd name="connsiteX373" fmla="*/ 3123323 w 4475956"/>
                <a:gd name="connsiteY373" fmla="*/ 886659 h 1039515"/>
                <a:gd name="connsiteX374" fmla="*/ 3143937 w 4475956"/>
                <a:gd name="connsiteY374" fmla="*/ 886659 h 1039515"/>
                <a:gd name="connsiteX375" fmla="*/ 3143937 w 4475956"/>
                <a:gd name="connsiteY375" fmla="*/ 888984 h 1039515"/>
                <a:gd name="connsiteX376" fmla="*/ 3143937 w 4475956"/>
                <a:gd name="connsiteY376" fmla="*/ 905256 h 1039515"/>
                <a:gd name="connsiteX377" fmla="*/ 3139357 w 4475956"/>
                <a:gd name="connsiteY377" fmla="*/ 906128 h 1039515"/>
                <a:gd name="connsiteX378" fmla="*/ 3139357 w 4475956"/>
                <a:gd name="connsiteY378" fmla="*/ 912230 h 1039515"/>
                <a:gd name="connsiteX379" fmla="*/ 3143937 w 4475956"/>
                <a:gd name="connsiteY379" fmla="*/ 913974 h 1039515"/>
                <a:gd name="connsiteX380" fmla="*/ 3143937 w 4475956"/>
                <a:gd name="connsiteY380" fmla="*/ 926178 h 1039515"/>
                <a:gd name="connsiteX381" fmla="*/ 3139357 w 4475956"/>
                <a:gd name="connsiteY381" fmla="*/ 930827 h 1039515"/>
                <a:gd name="connsiteX382" fmla="*/ 3139357 w 4475956"/>
                <a:gd name="connsiteY382" fmla="*/ 986619 h 1039515"/>
                <a:gd name="connsiteX383" fmla="*/ 3141360 w 4475956"/>
                <a:gd name="connsiteY383" fmla="*/ 986619 h 1039515"/>
                <a:gd name="connsiteX384" fmla="*/ 3155391 w 4475956"/>
                <a:gd name="connsiteY384" fmla="*/ 986619 h 1039515"/>
                <a:gd name="connsiteX385" fmla="*/ 3157107 w 4475956"/>
                <a:gd name="connsiteY385" fmla="*/ 991268 h 1039515"/>
                <a:gd name="connsiteX386" fmla="*/ 3169135 w 4475956"/>
                <a:gd name="connsiteY386" fmla="*/ 991268 h 1039515"/>
                <a:gd name="connsiteX387" fmla="*/ 3169135 w 4475956"/>
                <a:gd name="connsiteY387" fmla="*/ 993302 h 1039515"/>
                <a:gd name="connsiteX388" fmla="*/ 3169135 w 4475956"/>
                <a:gd name="connsiteY388" fmla="*/ 1007541 h 1039515"/>
                <a:gd name="connsiteX389" fmla="*/ 3170853 w 4475956"/>
                <a:gd name="connsiteY389" fmla="*/ 1007541 h 1039515"/>
                <a:gd name="connsiteX390" fmla="*/ 3182877 w 4475956"/>
                <a:gd name="connsiteY390" fmla="*/ 1007541 h 1039515"/>
                <a:gd name="connsiteX391" fmla="*/ 3182877 w 4475956"/>
                <a:gd name="connsiteY391" fmla="*/ 1005507 h 1039515"/>
                <a:gd name="connsiteX392" fmla="*/ 3182877 w 4475956"/>
                <a:gd name="connsiteY392" fmla="*/ 991268 h 1039515"/>
                <a:gd name="connsiteX393" fmla="*/ 3184880 w 4475956"/>
                <a:gd name="connsiteY393" fmla="*/ 990106 h 1039515"/>
                <a:gd name="connsiteX394" fmla="*/ 3198911 w 4475956"/>
                <a:gd name="connsiteY394" fmla="*/ 981970 h 1039515"/>
                <a:gd name="connsiteX395" fmla="*/ 3198911 w 4475956"/>
                <a:gd name="connsiteY395" fmla="*/ 961048 h 1039515"/>
                <a:gd name="connsiteX396" fmla="*/ 3194330 w 4475956"/>
                <a:gd name="connsiteY396" fmla="*/ 937801 h 1039515"/>
                <a:gd name="connsiteX397" fmla="*/ 3195474 w 4475956"/>
                <a:gd name="connsiteY397" fmla="*/ 937801 h 1039515"/>
                <a:gd name="connsiteX398" fmla="*/ 3203492 w 4475956"/>
                <a:gd name="connsiteY398" fmla="*/ 937801 h 1039515"/>
                <a:gd name="connsiteX399" fmla="*/ 3224107 w 4475956"/>
                <a:gd name="connsiteY399" fmla="*/ 935477 h 1039515"/>
                <a:gd name="connsiteX400" fmla="*/ 3224107 w 4475956"/>
                <a:gd name="connsiteY400" fmla="*/ 934314 h 1039515"/>
                <a:gd name="connsiteX401" fmla="*/ 3224107 w 4475956"/>
                <a:gd name="connsiteY401" fmla="*/ 926178 h 1039515"/>
                <a:gd name="connsiteX402" fmla="*/ 3225825 w 4475956"/>
                <a:gd name="connsiteY402" fmla="*/ 926178 h 1039515"/>
                <a:gd name="connsiteX403" fmla="*/ 3237850 w 4475956"/>
                <a:gd name="connsiteY403" fmla="*/ 926178 h 1039515"/>
                <a:gd name="connsiteX404" fmla="*/ 3237850 w 4475956"/>
                <a:gd name="connsiteY404" fmla="*/ 809946 h 1039515"/>
                <a:gd name="connsiteX405" fmla="*/ 3238995 w 4475956"/>
                <a:gd name="connsiteY405" fmla="*/ 809946 h 1039515"/>
                <a:gd name="connsiteX406" fmla="*/ 3247012 w 4475956"/>
                <a:gd name="connsiteY406" fmla="*/ 809946 h 1039515"/>
                <a:gd name="connsiteX407" fmla="*/ 3247012 w 4475956"/>
                <a:gd name="connsiteY407" fmla="*/ 807621 h 1039515"/>
                <a:gd name="connsiteX408" fmla="*/ 3247012 w 4475956"/>
                <a:gd name="connsiteY408" fmla="*/ 791348 h 1039515"/>
                <a:gd name="connsiteX409" fmla="*/ 3249303 w 4475956"/>
                <a:gd name="connsiteY409" fmla="*/ 744855 h 1039515"/>
                <a:gd name="connsiteX410" fmla="*/ 3250449 w 4475956"/>
                <a:gd name="connsiteY410" fmla="*/ 744855 h 1039515"/>
                <a:gd name="connsiteX411" fmla="*/ 3258465 w 4475956"/>
                <a:gd name="connsiteY411" fmla="*/ 744855 h 1039515"/>
                <a:gd name="connsiteX412" fmla="*/ 3258465 w 4475956"/>
                <a:gd name="connsiteY412" fmla="*/ 746018 h 1039515"/>
                <a:gd name="connsiteX413" fmla="*/ 3258465 w 4475956"/>
                <a:gd name="connsiteY413" fmla="*/ 754154 h 1039515"/>
                <a:gd name="connsiteX414" fmla="*/ 3263045 w 4475956"/>
                <a:gd name="connsiteY414" fmla="*/ 751829 h 1039515"/>
                <a:gd name="connsiteX415" fmla="*/ 3263045 w 4475956"/>
                <a:gd name="connsiteY415" fmla="*/ 735557 h 1039515"/>
                <a:gd name="connsiteX416" fmla="*/ 3264477 w 4475956"/>
                <a:gd name="connsiteY416" fmla="*/ 734976 h 1039515"/>
                <a:gd name="connsiteX417" fmla="*/ 3274499 w 4475956"/>
                <a:gd name="connsiteY417" fmla="*/ 730908 h 1039515"/>
                <a:gd name="connsiteX418" fmla="*/ 3275644 w 4475956"/>
                <a:gd name="connsiteY418" fmla="*/ 731489 h 1039515"/>
                <a:gd name="connsiteX419" fmla="*/ 3283661 w 4475956"/>
                <a:gd name="connsiteY419" fmla="*/ 735557 h 1039515"/>
                <a:gd name="connsiteX420" fmla="*/ 3285379 w 4475956"/>
                <a:gd name="connsiteY420" fmla="*/ 735557 h 1039515"/>
                <a:gd name="connsiteX421" fmla="*/ 3297405 w 4475956"/>
                <a:gd name="connsiteY421" fmla="*/ 735557 h 1039515"/>
                <a:gd name="connsiteX422" fmla="*/ 3297405 w 4475956"/>
                <a:gd name="connsiteY422" fmla="*/ 705336 h 1039515"/>
                <a:gd name="connsiteX423" fmla="*/ 3298550 w 4475956"/>
                <a:gd name="connsiteY423" fmla="*/ 705336 h 1039515"/>
                <a:gd name="connsiteX424" fmla="*/ 3306565 w 4475956"/>
                <a:gd name="connsiteY424" fmla="*/ 705336 h 1039515"/>
                <a:gd name="connsiteX425" fmla="*/ 3307997 w 4475956"/>
                <a:gd name="connsiteY425" fmla="*/ 709986 h 1039515"/>
                <a:gd name="connsiteX426" fmla="*/ 3318019 w 4475956"/>
                <a:gd name="connsiteY426" fmla="*/ 709986 h 1039515"/>
                <a:gd name="connsiteX427" fmla="*/ 3319165 w 4475956"/>
                <a:gd name="connsiteY427" fmla="*/ 705336 h 1039515"/>
                <a:gd name="connsiteX428" fmla="*/ 3327182 w 4475956"/>
                <a:gd name="connsiteY428" fmla="*/ 705336 h 1039515"/>
                <a:gd name="connsiteX429" fmla="*/ 3327182 w 4475956"/>
                <a:gd name="connsiteY429" fmla="*/ 740206 h 1039515"/>
                <a:gd name="connsiteX430" fmla="*/ 3328613 w 4475956"/>
                <a:gd name="connsiteY430" fmla="*/ 741368 h 1039515"/>
                <a:gd name="connsiteX431" fmla="*/ 3338635 w 4475956"/>
                <a:gd name="connsiteY431" fmla="*/ 749505 h 1039515"/>
                <a:gd name="connsiteX432" fmla="*/ 3361539 w 4475956"/>
                <a:gd name="connsiteY432" fmla="*/ 756479 h 1039515"/>
                <a:gd name="connsiteX433" fmla="*/ 3361539 w 4475956"/>
                <a:gd name="connsiteY433" fmla="*/ 755026 h 1039515"/>
                <a:gd name="connsiteX434" fmla="*/ 3361539 w 4475956"/>
                <a:gd name="connsiteY434" fmla="*/ 744855 h 1039515"/>
                <a:gd name="connsiteX435" fmla="*/ 3391317 w 4475956"/>
                <a:gd name="connsiteY435" fmla="*/ 735557 h 1039515"/>
                <a:gd name="connsiteX436" fmla="*/ 3391317 w 4475956"/>
                <a:gd name="connsiteY436" fmla="*/ 734395 h 1039515"/>
                <a:gd name="connsiteX437" fmla="*/ 3391317 w 4475956"/>
                <a:gd name="connsiteY437" fmla="*/ 726258 h 1039515"/>
                <a:gd name="connsiteX438" fmla="*/ 3392176 w 4475956"/>
                <a:gd name="connsiteY438" fmla="*/ 726258 h 1039515"/>
                <a:gd name="connsiteX439" fmla="*/ 3398189 w 4475956"/>
                <a:gd name="connsiteY439" fmla="*/ 726258 h 1039515"/>
                <a:gd name="connsiteX440" fmla="*/ 3398189 w 4475956"/>
                <a:gd name="connsiteY440" fmla="*/ 725387 h 1039515"/>
                <a:gd name="connsiteX441" fmla="*/ 3398189 w 4475956"/>
                <a:gd name="connsiteY441" fmla="*/ 719284 h 1039515"/>
                <a:gd name="connsiteX442" fmla="*/ 3400479 w 4475956"/>
                <a:gd name="connsiteY442" fmla="*/ 719284 h 1039515"/>
                <a:gd name="connsiteX443" fmla="*/ 3416513 w 4475956"/>
                <a:gd name="connsiteY443" fmla="*/ 719284 h 1039515"/>
                <a:gd name="connsiteX444" fmla="*/ 3416513 w 4475956"/>
                <a:gd name="connsiteY444" fmla="*/ 720156 h 1039515"/>
                <a:gd name="connsiteX445" fmla="*/ 3416513 w 4475956"/>
                <a:gd name="connsiteY445" fmla="*/ 726258 h 1039515"/>
                <a:gd name="connsiteX446" fmla="*/ 3418231 w 4475956"/>
                <a:gd name="connsiteY446" fmla="*/ 726258 h 1039515"/>
                <a:gd name="connsiteX447" fmla="*/ 3430257 w 4475956"/>
                <a:gd name="connsiteY447" fmla="*/ 726258 h 1039515"/>
                <a:gd name="connsiteX448" fmla="*/ 3430257 w 4475956"/>
                <a:gd name="connsiteY448" fmla="*/ 728002 h 1039515"/>
                <a:gd name="connsiteX449" fmla="*/ 3430257 w 4475956"/>
                <a:gd name="connsiteY449" fmla="*/ 740206 h 1039515"/>
                <a:gd name="connsiteX450" fmla="*/ 3455452 w 4475956"/>
                <a:gd name="connsiteY450" fmla="*/ 740206 h 1039515"/>
                <a:gd name="connsiteX451" fmla="*/ 3455452 w 4475956"/>
                <a:gd name="connsiteY451" fmla="*/ 739044 h 1039515"/>
                <a:gd name="connsiteX452" fmla="*/ 3455452 w 4475956"/>
                <a:gd name="connsiteY452" fmla="*/ 730908 h 1039515"/>
                <a:gd name="connsiteX453" fmla="*/ 3456884 w 4475956"/>
                <a:gd name="connsiteY453" fmla="*/ 730908 h 1039515"/>
                <a:gd name="connsiteX454" fmla="*/ 3466905 w 4475956"/>
                <a:gd name="connsiteY454" fmla="*/ 730908 h 1039515"/>
                <a:gd name="connsiteX455" fmla="*/ 3466905 w 4475956"/>
                <a:gd name="connsiteY455" fmla="*/ 729745 h 1039515"/>
                <a:gd name="connsiteX456" fmla="*/ 3466905 w 4475956"/>
                <a:gd name="connsiteY456" fmla="*/ 721609 h 1039515"/>
                <a:gd name="connsiteX457" fmla="*/ 3468623 w 4475956"/>
                <a:gd name="connsiteY457" fmla="*/ 721609 h 1039515"/>
                <a:gd name="connsiteX458" fmla="*/ 3480647 w 4475956"/>
                <a:gd name="connsiteY458" fmla="*/ 721609 h 1039515"/>
                <a:gd name="connsiteX459" fmla="*/ 3480647 w 4475956"/>
                <a:gd name="connsiteY459" fmla="*/ 722771 h 1039515"/>
                <a:gd name="connsiteX460" fmla="*/ 3480647 w 4475956"/>
                <a:gd name="connsiteY460" fmla="*/ 730908 h 1039515"/>
                <a:gd name="connsiteX461" fmla="*/ 3485229 w 4475956"/>
                <a:gd name="connsiteY461" fmla="*/ 675116 h 1039515"/>
                <a:gd name="connsiteX462" fmla="*/ 3588304 w 4475956"/>
                <a:gd name="connsiteY462" fmla="*/ 675116 h 1039515"/>
                <a:gd name="connsiteX463" fmla="*/ 3588304 w 4475956"/>
                <a:gd name="connsiteY463" fmla="*/ 749505 h 1039515"/>
                <a:gd name="connsiteX464" fmla="*/ 3590595 w 4475956"/>
                <a:gd name="connsiteY464" fmla="*/ 749505 h 1039515"/>
                <a:gd name="connsiteX465" fmla="*/ 3606629 w 4475956"/>
                <a:gd name="connsiteY465" fmla="*/ 749505 h 1039515"/>
                <a:gd name="connsiteX466" fmla="*/ 3606629 w 4475956"/>
                <a:gd name="connsiteY466" fmla="*/ 665817 h 1039515"/>
                <a:gd name="connsiteX467" fmla="*/ 3629535 w 4475956"/>
                <a:gd name="connsiteY467" fmla="*/ 654194 h 1039515"/>
                <a:gd name="connsiteX468" fmla="*/ 3659311 w 4475956"/>
                <a:gd name="connsiteY468" fmla="*/ 654194 h 1039515"/>
                <a:gd name="connsiteX469" fmla="*/ 3661316 w 4475956"/>
                <a:gd name="connsiteY469" fmla="*/ 652451 h 1039515"/>
                <a:gd name="connsiteX470" fmla="*/ 3675345 w 4475956"/>
                <a:gd name="connsiteY470" fmla="*/ 640246 h 1039515"/>
                <a:gd name="connsiteX471" fmla="*/ 3714285 w 4475956"/>
                <a:gd name="connsiteY471" fmla="*/ 640246 h 1039515"/>
                <a:gd name="connsiteX472" fmla="*/ 3714285 w 4475956"/>
                <a:gd name="connsiteY472" fmla="*/ 641990 h 1039515"/>
                <a:gd name="connsiteX473" fmla="*/ 3714285 w 4475956"/>
                <a:gd name="connsiteY473" fmla="*/ 654194 h 1039515"/>
                <a:gd name="connsiteX474" fmla="*/ 3753224 w 4475956"/>
                <a:gd name="connsiteY474" fmla="*/ 654194 h 1039515"/>
                <a:gd name="connsiteX475" fmla="*/ 3753224 w 4475956"/>
                <a:gd name="connsiteY475" fmla="*/ 744855 h 1039515"/>
                <a:gd name="connsiteX476" fmla="*/ 3754656 w 4475956"/>
                <a:gd name="connsiteY476" fmla="*/ 744855 h 1039515"/>
                <a:gd name="connsiteX477" fmla="*/ 3764677 w 4475956"/>
                <a:gd name="connsiteY477" fmla="*/ 744855 h 1039515"/>
                <a:gd name="connsiteX478" fmla="*/ 3764677 w 4475956"/>
                <a:gd name="connsiteY478" fmla="*/ 877360 h 1039515"/>
                <a:gd name="connsiteX479" fmla="*/ 3766967 w 4475956"/>
                <a:gd name="connsiteY479" fmla="*/ 877360 h 1039515"/>
                <a:gd name="connsiteX480" fmla="*/ 3783001 w 4475956"/>
                <a:gd name="connsiteY480" fmla="*/ 877360 h 1039515"/>
                <a:gd name="connsiteX481" fmla="*/ 3783001 w 4475956"/>
                <a:gd name="connsiteY481" fmla="*/ 791348 h 1039515"/>
                <a:gd name="connsiteX482" fmla="*/ 3783861 w 4475956"/>
                <a:gd name="connsiteY482" fmla="*/ 790767 h 1039515"/>
                <a:gd name="connsiteX483" fmla="*/ 3789873 w 4475956"/>
                <a:gd name="connsiteY483" fmla="*/ 786699 h 1039515"/>
                <a:gd name="connsiteX484" fmla="*/ 3794455 w 4475956"/>
                <a:gd name="connsiteY484" fmla="*/ 787861 h 1039515"/>
                <a:gd name="connsiteX485" fmla="*/ 3794455 w 4475956"/>
                <a:gd name="connsiteY485" fmla="*/ 795998 h 1039515"/>
                <a:gd name="connsiteX486" fmla="*/ 3796744 w 4475956"/>
                <a:gd name="connsiteY486" fmla="*/ 794835 h 1039515"/>
                <a:gd name="connsiteX487" fmla="*/ 3812779 w 4475956"/>
                <a:gd name="connsiteY487" fmla="*/ 786699 h 1039515"/>
                <a:gd name="connsiteX488" fmla="*/ 3814783 w 4475956"/>
                <a:gd name="connsiteY488" fmla="*/ 786699 h 1039515"/>
                <a:gd name="connsiteX489" fmla="*/ 3828812 w 4475956"/>
                <a:gd name="connsiteY489" fmla="*/ 786699 h 1039515"/>
                <a:gd name="connsiteX490" fmla="*/ 3828812 w 4475956"/>
                <a:gd name="connsiteY490" fmla="*/ 944775 h 1039515"/>
                <a:gd name="connsiteX491" fmla="*/ 3860881 w 4475956"/>
                <a:gd name="connsiteY491" fmla="*/ 949425 h 1039515"/>
                <a:gd name="connsiteX492" fmla="*/ 3860881 w 4475956"/>
                <a:gd name="connsiteY492" fmla="*/ 942451 h 1039515"/>
                <a:gd name="connsiteX493" fmla="*/ 3895238 w 4475956"/>
                <a:gd name="connsiteY493" fmla="*/ 942451 h 1039515"/>
                <a:gd name="connsiteX494" fmla="*/ 3895238 w 4475956"/>
                <a:gd name="connsiteY494" fmla="*/ 912230 h 1039515"/>
                <a:gd name="connsiteX495" fmla="*/ 3904401 w 4475956"/>
                <a:gd name="connsiteY495" fmla="*/ 912230 h 1039515"/>
                <a:gd name="connsiteX496" fmla="*/ 3904401 w 4475956"/>
                <a:gd name="connsiteY496" fmla="*/ 872711 h 1039515"/>
                <a:gd name="connsiteX497" fmla="*/ 3911273 w 4475956"/>
                <a:gd name="connsiteY497" fmla="*/ 872711 h 1039515"/>
                <a:gd name="connsiteX498" fmla="*/ 3911273 w 4475956"/>
                <a:gd name="connsiteY498" fmla="*/ 833192 h 1039515"/>
                <a:gd name="connsiteX499" fmla="*/ 3927307 w 4475956"/>
                <a:gd name="connsiteY499" fmla="*/ 833192 h 1039515"/>
                <a:gd name="connsiteX500" fmla="*/ 3977697 w 4475956"/>
                <a:gd name="connsiteY500" fmla="*/ 812270 h 1039515"/>
                <a:gd name="connsiteX501" fmla="*/ 3979989 w 4475956"/>
                <a:gd name="connsiteY501" fmla="*/ 791348 h 1039515"/>
                <a:gd name="connsiteX502" fmla="*/ 3984570 w 4475956"/>
                <a:gd name="connsiteY502" fmla="*/ 812270 h 1039515"/>
                <a:gd name="connsiteX503" fmla="*/ 4037253 w 4475956"/>
                <a:gd name="connsiteY503" fmla="*/ 840166 h 1039515"/>
                <a:gd name="connsiteX504" fmla="*/ 4037253 w 4475956"/>
                <a:gd name="connsiteY504" fmla="*/ 835517 h 1039515"/>
                <a:gd name="connsiteX505" fmla="*/ 4050996 w 4475956"/>
                <a:gd name="connsiteY505" fmla="*/ 835517 h 1039515"/>
                <a:gd name="connsiteX506" fmla="*/ 4050996 w 4475956"/>
                <a:gd name="connsiteY506" fmla="*/ 872711 h 1039515"/>
                <a:gd name="connsiteX507" fmla="*/ 4057867 w 4475956"/>
                <a:gd name="connsiteY507" fmla="*/ 872711 h 1039515"/>
                <a:gd name="connsiteX508" fmla="*/ 4057867 w 4475956"/>
                <a:gd name="connsiteY508" fmla="*/ 916879 h 1039515"/>
                <a:gd name="connsiteX509" fmla="*/ 4064740 w 4475956"/>
                <a:gd name="connsiteY509" fmla="*/ 916879 h 1039515"/>
                <a:gd name="connsiteX510" fmla="*/ 4064740 w 4475956"/>
                <a:gd name="connsiteY510" fmla="*/ 937801 h 1039515"/>
                <a:gd name="connsiteX511" fmla="*/ 4078483 w 4475956"/>
                <a:gd name="connsiteY511" fmla="*/ 937801 h 1039515"/>
                <a:gd name="connsiteX512" fmla="*/ 4078483 w 4475956"/>
                <a:gd name="connsiteY512" fmla="*/ 970346 h 1039515"/>
                <a:gd name="connsiteX513" fmla="*/ 4165523 w 4475956"/>
                <a:gd name="connsiteY513" fmla="*/ 963372 h 1039515"/>
                <a:gd name="connsiteX514" fmla="*/ 4165523 w 4475956"/>
                <a:gd name="connsiteY514" fmla="*/ 930827 h 1039515"/>
                <a:gd name="connsiteX515" fmla="*/ 4211335 w 4475956"/>
                <a:gd name="connsiteY515" fmla="*/ 930827 h 1039515"/>
                <a:gd name="connsiteX516" fmla="*/ 4211335 w 4475956"/>
                <a:gd name="connsiteY516" fmla="*/ 912230 h 1039515"/>
                <a:gd name="connsiteX517" fmla="*/ 4307538 w 4475956"/>
                <a:gd name="connsiteY517" fmla="*/ 912230 h 1039515"/>
                <a:gd name="connsiteX518" fmla="*/ 4307538 w 4475956"/>
                <a:gd name="connsiteY518" fmla="*/ 923853 h 1039515"/>
                <a:gd name="connsiteX519" fmla="*/ 4369382 w 4475956"/>
                <a:gd name="connsiteY519" fmla="*/ 923853 h 1039515"/>
                <a:gd name="connsiteX520" fmla="*/ 4369382 w 4475956"/>
                <a:gd name="connsiteY520" fmla="*/ 930827 h 1039515"/>
                <a:gd name="connsiteX521" fmla="*/ 4387707 w 4475956"/>
                <a:gd name="connsiteY521" fmla="*/ 930827 h 1039515"/>
                <a:gd name="connsiteX522" fmla="*/ 4387707 w 4475956"/>
                <a:gd name="connsiteY522" fmla="*/ 937801 h 1039515"/>
                <a:gd name="connsiteX523" fmla="*/ 4403740 w 4475956"/>
                <a:gd name="connsiteY523" fmla="*/ 937801 h 1039515"/>
                <a:gd name="connsiteX524" fmla="*/ 4403740 w 4475956"/>
                <a:gd name="connsiteY524" fmla="*/ 917794 h 1039515"/>
                <a:gd name="connsiteX525" fmla="*/ 4475956 w 4475956"/>
                <a:gd name="connsiteY525" fmla="*/ 1039515 h 1039515"/>
                <a:gd name="connsiteX526" fmla="*/ 0 w 4475956"/>
                <a:gd name="connsiteY526" fmla="*/ 1039515 h 1039515"/>
                <a:gd name="connsiteX527" fmla="*/ 0 w 4475956"/>
                <a:gd name="connsiteY527" fmla="*/ 685283 h 1039515"/>
                <a:gd name="connsiteX528" fmla="*/ 9900 w 4475956"/>
                <a:gd name="connsiteY528" fmla="*/ 685283 h 1039515"/>
                <a:gd name="connsiteX529" fmla="*/ 9900 w 4475956"/>
                <a:gd name="connsiteY529" fmla="*/ 661504 h 1039515"/>
                <a:gd name="connsiteX530" fmla="*/ 10941 w 4475956"/>
                <a:gd name="connsiteY530" fmla="*/ 661504 h 1039515"/>
                <a:gd name="connsiteX531" fmla="*/ 18230 w 4475956"/>
                <a:gd name="connsiteY531" fmla="*/ 661504 h 1039515"/>
                <a:gd name="connsiteX532" fmla="*/ 18230 w 4475956"/>
                <a:gd name="connsiteY532" fmla="*/ 629077 h 1039515"/>
                <a:gd name="connsiteX533" fmla="*/ 19272 w 4475956"/>
                <a:gd name="connsiteY533" fmla="*/ 629077 h 1039515"/>
                <a:gd name="connsiteX534" fmla="*/ 26562 w 4475956"/>
                <a:gd name="connsiteY534" fmla="*/ 629077 h 1039515"/>
                <a:gd name="connsiteX535" fmla="*/ 26562 w 4475956"/>
                <a:gd name="connsiteY535" fmla="*/ 627186 h 1039515"/>
                <a:gd name="connsiteX536" fmla="*/ 26562 w 4475956"/>
                <a:gd name="connsiteY536" fmla="*/ 613945 h 1039515"/>
                <a:gd name="connsiteX537" fmla="*/ 25259 w 4475956"/>
                <a:gd name="connsiteY537" fmla="*/ 612323 h 1039515"/>
                <a:gd name="connsiteX538" fmla="*/ 30726 w 4475956"/>
                <a:gd name="connsiteY538" fmla="*/ 600974 h 1039515"/>
                <a:gd name="connsiteX539" fmla="*/ 39057 w 4475956"/>
                <a:gd name="connsiteY539" fmla="*/ 629077 h 1039515"/>
                <a:gd name="connsiteX540" fmla="*/ 39838 w 4475956"/>
                <a:gd name="connsiteY540" fmla="*/ 629077 h 1039515"/>
                <a:gd name="connsiteX541" fmla="*/ 45305 w 4475956"/>
                <a:gd name="connsiteY541" fmla="*/ 629077 h 1039515"/>
                <a:gd name="connsiteX542" fmla="*/ 45305 w 4475956"/>
                <a:gd name="connsiteY542" fmla="*/ 523150 h 1039515"/>
                <a:gd name="connsiteX543" fmla="*/ 46867 w 4475956"/>
                <a:gd name="connsiteY543" fmla="*/ 523150 h 1039515"/>
                <a:gd name="connsiteX544" fmla="*/ 57801 w 4475956"/>
                <a:gd name="connsiteY544" fmla="*/ 523150 h 1039515"/>
                <a:gd name="connsiteX545" fmla="*/ 57801 w 4475956"/>
                <a:gd name="connsiteY545" fmla="*/ 475591 h 1039515"/>
                <a:gd name="connsiteX546" fmla="*/ 84875 w 4475956"/>
                <a:gd name="connsiteY546" fmla="*/ 475591 h 1039515"/>
                <a:gd name="connsiteX547" fmla="*/ 84875 w 4475956"/>
                <a:gd name="connsiteY547" fmla="*/ 453973 h 1039515"/>
                <a:gd name="connsiteX548" fmla="*/ 120280 w 4475956"/>
                <a:gd name="connsiteY548" fmla="*/ 453973 h 1039515"/>
                <a:gd name="connsiteX549" fmla="*/ 120280 w 4475956"/>
                <a:gd name="connsiteY549" fmla="*/ 456405 h 1039515"/>
                <a:gd name="connsiteX550" fmla="*/ 120280 w 4475956"/>
                <a:gd name="connsiteY550" fmla="*/ 473429 h 1039515"/>
                <a:gd name="connsiteX551" fmla="*/ 122623 w 4475956"/>
                <a:gd name="connsiteY551" fmla="*/ 473429 h 1039515"/>
                <a:gd name="connsiteX552" fmla="*/ 139024 w 4475956"/>
                <a:gd name="connsiteY552" fmla="*/ 473429 h 1039515"/>
                <a:gd name="connsiteX553" fmla="*/ 139024 w 4475956"/>
                <a:gd name="connsiteY553" fmla="*/ 520988 h 1039515"/>
                <a:gd name="connsiteX554" fmla="*/ 140065 w 4475956"/>
                <a:gd name="connsiteY554" fmla="*/ 520988 h 1039515"/>
                <a:gd name="connsiteX555" fmla="*/ 147355 w 4475956"/>
                <a:gd name="connsiteY555" fmla="*/ 520988 h 1039515"/>
                <a:gd name="connsiteX556" fmla="*/ 161933 w 4475956"/>
                <a:gd name="connsiteY556" fmla="*/ 525312 h 1039515"/>
                <a:gd name="connsiteX557" fmla="*/ 161933 w 4475956"/>
                <a:gd name="connsiteY557" fmla="*/ 564224 h 1039515"/>
                <a:gd name="connsiteX558" fmla="*/ 162975 w 4475956"/>
                <a:gd name="connsiteY558" fmla="*/ 564224 h 1039515"/>
                <a:gd name="connsiteX559" fmla="*/ 170263 w 4475956"/>
                <a:gd name="connsiteY559" fmla="*/ 564224 h 1039515"/>
                <a:gd name="connsiteX560" fmla="*/ 170263 w 4475956"/>
                <a:gd name="connsiteY560" fmla="*/ 565845 h 1039515"/>
                <a:gd name="connsiteX561" fmla="*/ 170263 w 4475956"/>
                <a:gd name="connsiteY561" fmla="*/ 577194 h 1039515"/>
                <a:gd name="connsiteX562" fmla="*/ 172346 w 4475956"/>
                <a:gd name="connsiteY562" fmla="*/ 577194 h 1039515"/>
                <a:gd name="connsiteX563" fmla="*/ 186925 w 4475956"/>
                <a:gd name="connsiteY563" fmla="*/ 577194 h 1039515"/>
                <a:gd name="connsiteX564" fmla="*/ 193172 w 4475956"/>
                <a:gd name="connsiteY564" fmla="*/ 583680 h 1039515"/>
                <a:gd name="connsiteX565" fmla="*/ 193172 w 4475956"/>
                <a:gd name="connsiteY565" fmla="*/ 605298 h 1039515"/>
                <a:gd name="connsiteX566" fmla="*/ 195515 w 4475956"/>
                <a:gd name="connsiteY566" fmla="*/ 605298 h 1039515"/>
                <a:gd name="connsiteX567" fmla="*/ 211916 w 4475956"/>
                <a:gd name="connsiteY567" fmla="*/ 605298 h 1039515"/>
                <a:gd name="connsiteX568" fmla="*/ 211916 w 4475956"/>
                <a:gd name="connsiteY568" fmla="*/ 606378 h 1039515"/>
                <a:gd name="connsiteX569" fmla="*/ 211916 w 4475956"/>
                <a:gd name="connsiteY569" fmla="*/ 613945 h 1039515"/>
                <a:gd name="connsiteX570" fmla="*/ 213218 w 4475956"/>
                <a:gd name="connsiteY570" fmla="*/ 613945 h 1039515"/>
                <a:gd name="connsiteX571" fmla="*/ 222330 w 4475956"/>
                <a:gd name="connsiteY571" fmla="*/ 613945 h 1039515"/>
                <a:gd name="connsiteX572" fmla="*/ 222330 w 4475956"/>
                <a:gd name="connsiteY572" fmla="*/ 616106 h 1039515"/>
                <a:gd name="connsiteX573" fmla="*/ 222330 w 4475956"/>
                <a:gd name="connsiteY573" fmla="*/ 631239 h 1039515"/>
                <a:gd name="connsiteX574" fmla="*/ 226495 w 4475956"/>
                <a:gd name="connsiteY574" fmla="*/ 629347 h 1039515"/>
                <a:gd name="connsiteX575" fmla="*/ 226495 w 4475956"/>
                <a:gd name="connsiteY575" fmla="*/ 616106 h 1039515"/>
                <a:gd name="connsiteX576" fmla="*/ 227536 w 4475956"/>
                <a:gd name="connsiteY576" fmla="*/ 616106 h 1039515"/>
                <a:gd name="connsiteX577" fmla="*/ 234826 w 4475956"/>
                <a:gd name="connsiteY577" fmla="*/ 616106 h 1039515"/>
                <a:gd name="connsiteX578" fmla="*/ 234826 w 4475956"/>
                <a:gd name="connsiteY578" fmla="*/ 617728 h 1039515"/>
                <a:gd name="connsiteX579" fmla="*/ 234826 w 4475956"/>
                <a:gd name="connsiteY579" fmla="*/ 629077 h 1039515"/>
                <a:gd name="connsiteX580" fmla="*/ 235607 w 4475956"/>
                <a:gd name="connsiteY580" fmla="*/ 629077 h 1039515"/>
                <a:gd name="connsiteX581" fmla="*/ 241073 w 4475956"/>
                <a:gd name="connsiteY581" fmla="*/ 629077 h 1039515"/>
                <a:gd name="connsiteX582" fmla="*/ 291056 w 4475956"/>
                <a:gd name="connsiteY582" fmla="*/ 624754 h 1039515"/>
                <a:gd name="connsiteX583" fmla="*/ 291056 w 4475956"/>
                <a:gd name="connsiteY583" fmla="*/ 626105 h 1039515"/>
                <a:gd name="connsiteX584" fmla="*/ 291056 w 4475956"/>
                <a:gd name="connsiteY584" fmla="*/ 635562 h 1039515"/>
                <a:gd name="connsiteX585" fmla="*/ 291837 w 4475956"/>
                <a:gd name="connsiteY585" fmla="*/ 635562 h 1039515"/>
                <a:gd name="connsiteX586" fmla="*/ 297306 w 4475956"/>
                <a:gd name="connsiteY586" fmla="*/ 635562 h 1039515"/>
                <a:gd name="connsiteX587" fmla="*/ 297306 w 4475956"/>
                <a:gd name="connsiteY587" fmla="*/ 637724 h 1039515"/>
                <a:gd name="connsiteX588" fmla="*/ 297306 w 4475956"/>
                <a:gd name="connsiteY588" fmla="*/ 652857 h 1039515"/>
                <a:gd name="connsiteX589" fmla="*/ 299387 w 4475956"/>
                <a:gd name="connsiteY589" fmla="*/ 651506 h 1039515"/>
                <a:gd name="connsiteX590" fmla="*/ 313966 w 4475956"/>
                <a:gd name="connsiteY590" fmla="*/ 642048 h 1039515"/>
                <a:gd name="connsiteX591" fmla="*/ 320214 w 4475956"/>
                <a:gd name="connsiteY591" fmla="*/ 600974 h 1039515"/>
                <a:gd name="connsiteX592" fmla="*/ 320995 w 4475956"/>
                <a:gd name="connsiteY592" fmla="*/ 600704 h 1039515"/>
                <a:gd name="connsiteX593" fmla="*/ 326461 w 4475956"/>
                <a:gd name="connsiteY593" fmla="*/ 598812 h 1039515"/>
                <a:gd name="connsiteX594" fmla="*/ 328545 w 4475956"/>
                <a:gd name="connsiteY594" fmla="*/ 529635 h 1039515"/>
                <a:gd name="connsiteX595" fmla="*/ 330627 w 4475956"/>
                <a:gd name="connsiteY595" fmla="*/ 598812 h 1039515"/>
                <a:gd name="connsiteX596" fmla="*/ 331408 w 4475956"/>
                <a:gd name="connsiteY596" fmla="*/ 599082 h 1039515"/>
                <a:gd name="connsiteX597" fmla="*/ 336875 w 4475956"/>
                <a:gd name="connsiteY597" fmla="*/ 600974 h 1039515"/>
                <a:gd name="connsiteX598" fmla="*/ 336875 w 4475956"/>
                <a:gd name="connsiteY598" fmla="*/ 514503 h 1039515"/>
                <a:gd name="connsiteX599" fmla="*/ 341041 w 4475956"/>
                <a:gd name="connsiteY599" fmla="*/ 482076 h 1039515"/>
                <a:gd name="connsiteX600" fmla="*/ 380610 w 4475956"/>
                <a:gd name="connsiteY600" fmla="*/ 482076 h 1039515"/>
                <a:gd name="connsiteX601" fmla="*/ 380610 w 4475956"/>
                <a:gd name="connsiteY601" fmla="*/ 514503 h 1039515"/>
                <a:gd name="connsiteX602" fmla="*/ 381391 w 4475956"/>
                <a:gd name="connsiteY602" fmla="*/ 514503 h 1039515"/>
                <a:gd name="connsiteX603" fmla="*/ 386858 w 4475956"/>
                <a:gd name="connsiteY603" fmla="*/ 514503 h 1039515"/>
                <a:gd name="connsiteX604" fmla="*/ 386858 w 4475956"/>
                <a:gd name="connsiteY604" fmla="*/ 432355 h 1039515"/>
                <a:gd name="connsiteX605" fmla="*/ 388681 w 4475956"/>
                <a:gd name="connsiteY605" fmla="*/ 432355 h 1039515"/>
                <a:gd name="connsiteX606" fmla="*/ 401437 w 4475956"/>
                <a:gd name="connsiteY606" fmla="*/ 432355 h 1039515"/>
                <a:gd name="connsiteX607" fmla="*/ 401437 w 4475956"/>
                <a:gd name="connsiteY607" fmla="*/ 430464 h 1039515"/>
                <a:gd name="connsiteX608" fmla="*/ 401437 w 4475956"/>
                <a:gd name="connsiteY608" fmla="*/ 417223 h 1039515"/>
                <a:gd name="connsiteX609" fmla="*/ 424347 w 4475956"/>
                <a:gd name="connsiteY609" fmla="*/ 417223 h 1039515"/>
                <a:gd name="connsiteX610" fmla="*/ 424347 w 4475956"/>
                <a:gd name="connsiteY610" fmla="*/ 416142 h 1039515"/>
                <a:gd name="connsiteX611" fmla="*/ 424347 w 4475956"/>
                <a:gd name="connsiteY611" fmla="*/ 408576 h 1039515"/>
                <a:gd name="connsiteX612" fmla="*/ 426168 w 4475956"/>
                <a:gd name="connsiteY612" fmla="*/ 408576 h 1039515"/>
                <a:gd name="connsiteX613" fmla="*/ 438925 w 4475956"/>
                <a:gd name="connsiteY613" fmla="*/ 408576 h 1039515"/>
                <a:gd name="connsiteX614" fmla="*/ 438925 w 4475956"/>
                <a:gd name="connsiteY614" fmla="*/ 409657 h 1039515"/>
                <a:gd name="connsiteX615" fmla="*/ 438925 w 4475956"/>
                <a:gd name="connsiteY615" fmla="*/ 417223 h 1039515"/>
                <a:gd name="connsiteX616" fmla="*/ 439706 w 4475956"/>
                <a:gd name="connsiteY616" fmla="*/ 417223 h 1039515"/>
                <a:gd name="connsiteX617" fmla="*/ 445173 w 4475956"/>
                <a:gd name="connsiteY617" fmla="*/ 417223 h 1039515"/>
                <a:gd name="connsiteX618" fmla="*/ 455586 w 4475956"/>
                <a:gd name="connsiteY618" fmla="*/ 412899 h 1039515"/>
                <a:gd name="connsiteX619" fmla="*/ 459750 w 4475956"/>
                <a:gd name="connsiteY619" fmla="*/ 416142 h 1039515"/>
                <a:gd name="connsiteX620" fmla="*/ 459750 w 4475956"/>
                <a:gd name="connsiteY620" fmla="*/ 408576 h 1039515"/>
                <a:gd name="connsiteX621" fmla="*/ 462093 w 4475956"/>
                <a:gd name="connsiteY621" fmla="*/ 408576 h 1039515"/>
                <a:gd name="connsiteX622" fmla="*/ 478495 w 4475956"/>
                <a:gd name="connsiteY622" fmla="*/ 408576 h 1039515"/>
                <a:gd name="connsiteX623" fmla="*/ 478495 w 4475956"/>
                <a:gd name="connsiteY623" fmla="*/ 409657 h 1039515"/>
                <a:gd name="connsiteX624" fmla="*/ 478495 w 4475956"/>
                <a:gd name="connsiteY624" fmla="*/ 417223 h 1039515"/>
                <a:gd name="connsiteX625" fmla="*/ 509735 w 4475956"/>
                <a:gd name="connsiteY625" fmla="*/ 417223 h 1039515"/>
                <a:gd name="connsiteX626" fmla="*/ 509735 w 4475956"/>
                <a:gd name="connsiteY626" fmla="*/ 418844 h 1039515"/>
                <a:gd name="connsiteX627" fmla="*/ 509735 w 4475956"/>
                <a:gd name="connsiteY627" fmla="*/ 430194 h 1039515"/>
                <a:gd name="connsiteX628" fmla="*/ 536809 w 4475956"/>
                <a:gd name="connsiteY628" fmla="*/ 430194 h 1039515"/>
                <a:gd name="connsiteX629" fmla="*/ 536809 w 4475956"/>
                <a:gd name="connsiteY629" fmla="*/ 460458 h 1039515"/>
                <a:gd name="connsiteX630" fmla="*/ 537589 w 4475956"/>
                <a:gd name="connsiteY630" fmla="*/ 460458 h 1039515"/>
                <a:gd name="connsiteX631" fmla="*/ 543057 w 4475956"/>
                <a:gd name="connsiteY631" fmla="*/ 460458 h 1039515"/>
                <a:gd name="connsiteX632" fmla="*/ 543057 w 4475956"/>
                <a:gd name="connsiteY632" fmla="*/ 461539 h 1039515"/>
                <a:gd name="connsiteX633" fmla="*/ 543057 w 4475956"/>
                <a:gd name="connsiteY633" fmla="*/ 469106 h 1039515"/>
                <a:gd name="connsiteX634" fmla="*/ 547222 w 4475956"/>
                <a:gd name="connsiteY634" fmla="*/ 499370 h 1039515"/>
                <a:gd name="connsiteX635" fmla="*/ 548003 w 4475956"/>
                <a:gd name="connsiteY635" fmla="*/ 499370 h 1039515"/>
                <a:gd name="connsiteX636" fmla="*/ 553470 w 4475956"/>
                <a:gd name="connsiteY636" fmla="*/ 499370 h 1039515"/>
                <a:gd name="connsiteX637" fmla="*/ 553470 w 4475956"/>
                <a:gd name="connsiteY637" fmla="*/ 500181 h 1039515"/>
                <a:gd name="connsiteX638" fmla="*/ 553470 w 4475956"/>
                <a:gd name="connsiteY638" fmla="*/ 505856 h 1039515"/>
                <a:gd name="connsiteX639" fmla="*/ 554511 w 4475956"/>
                <a:gd name="connsiteY639" fmla="*/ 505856 h 1039515"/>
                <a:gd name="connsiteX640" fmla="*/ 561800 w 4475956"/>
                <a:gd name="connsiteY640" fmla="*/ 505856 h 1039515"/>
                <a:gd name="connsiteX641" fmla="*/ 561800 w 4475956"/>
                <a:gd name="connsiteY641" fmla="*/ 536121 h 1039515"/>
                <a:gd name="connsiteX642" fmla="*/ 563883 w 4475956"/>
                <a:gd name="connsiteY642" fmla="*/ 536121 h 1039515"/>
                <a:gd name="connsiteX643" fmla="*/ 578462 w 4475956"/>
                <a:gd name="connsiteY643" fmla="*/ 536121 h 1039515"/>
                <a:gd name="connsiteX644" fmla="*/ 578462 w 4475956"/>
                <a:gd name="connsiteY644" fmla="*/ 559900 h 1039515"/>
                <a:gd name="connsiteX645" fmla="*/ 580545 w 4475956"/>
                <a:gd name="connsiteY645" fmla="*/ 561521 h 1039515"/>
                <a:gd name="connsiteX646" fmla="*/ 580545 w 4475956"/>
                <a:gd name="connsiteY646" fmla="*/ 572871 h 1039515"/>
                <a:gd name="connsiteX647" fmla="*/ 581326 w 4475956"/>
                <a:gd name="connsiteY647" fmla="*/ 572871 h 1039515"/>
                <a:gd name="connsiteX648" fmla="*/ 586793 w 4475956"/>
                <a:gd name="connsiteY648" fmla="*/ 572871 h 1039515"/>
                <a:gd name="connsiteX649" fmla="*/ 586793 w 4475956"/>
                <a:gd name="connsiteY649" fmla="*/ 596650 h 1039515"/>
                <a:gd name="connsiteX650" fmla="*/ 588094 w 4475956"/>
                <a:gd name="connsiteY650" fmla="*/ 596650 h 1039515"/>
                <a:gd name="connsiteX651" fmla="*/ 597205 w 4475956"/>
                <a:gd name="connsiteY651" fmla="*/ 596650 h 1039515"/>
                <a:gd name="connsiteX652" fmla="*/ 599289 w 4475956"/>
                <a:gd name="connsiteY652" fmla="*/ 600704 h 1039515"/>
                <a:gd name="connsiteX653" fmla="*/ 599289 w 4475956"/>
                <a:gd name="connsiteY653" fmla="*/ 613945 h 1039515"/>
                <a:gd name="connsiteX654" fmla="*/ 600851 w 4475956"/>
                <a:gd name="connsiteY654" fmla="*/ 612053 h 1039515"/>
                <a:gd name="connsiteX655" fmla="*/ 611784 w 4475956"/>
                <a:gd name="connsiteY655" fmla="*/ 598812 h 1039515"/>
                <a:gd name="connsiteX656" fmla="*/ 640941 w 4475956"/>
                <a:gd name="connsiteY656" fmla="*/ 598812 h 1039515"/>
                <a:gd name="connsiteX657" fmla="*/ 640941 w 4475956"/>
                <a:gd name="connsiteY657" fmla="*/ 685283 h 1039515"/>
                <a:gd name="connsiteX658" fmla="*/ 641723 w 4475956"/>
                <a:gd name="connsiteY658" fmla="*/ 685283 h 1039515"/>
                <a:gd name="connsiteX659" fmla="*/ 647189 w 4475956"/>
                <a:gd name="connsiteY659" fmla="*/ 685283 h 1039515"/>
                <a:gd name="connsiteX660" fmla="*/ 647971 w 4475956"/>
                <a:gd name="connsiteY660" fmla="*/ 683932 h 1039515"/>
                <a:gd name="connsiteX661" fmla="*/ 653437 w 4475956"/>
                <a:gd name="connsiteY661" fmla="*/ 674474 h 1039515"/>
                <a:gd name="connsiteX662" fmla="*/ 653437 w 4475956"/>
                <a:gd name="connsiteY662" fmla="*/ 676366 h 1039515"/>
                <a:gd name="connsiteX663" fmla="*/ 653437 w 4475956"/>
                <a:gd name="connsiteY663" fmla="*/ 689607 h 1039515"/>
                <a:gd name="connsiteX664" fmla="*/ 657602 w 4475956"/>
                <a:gd name="connsiteY664" fmla="*/ 644210 h 1039515"/>
                <a:gd name="connsiteX665" fmla="*/ 658383 w 4475956"/>
                <a:gd name="connsiteY665" fmla="*/ 644210 h 1039515"/>
                <a:gd name="connsiteX666" fmla="*/ 663850 w 4475956"/>
                <a:gd name="connsiteY666" fmla="*/ 644210 h 1039515"/>
                <a:gd name="connsiteX667" fmla="*/ 663850 w 4475956"/>
                <a:gd name="connsiteY667" fmla="*/ 579356 h 1039515"/>
                <a:gd name="connsiteX668" fmla="*/ 664892 w 4475956"/>
                <a:gd name="connsiteY668" fmla="*/ 579356 h 1039515"/>
                <a:gd name="connsiteX669" fmla="*/ 672181 w 4475956"/>
                <a:gd name="connsiteY669" fmla="*/ 579356 h 1039515"/>
                <a:gd name="connsiteX670" fmla="*/ 684677 w 4475956"/>
                <a:gd name="connsiteY670" fmla="*/ 536121 h 1039515"/>
                <a:gd name="connsiteX671" fmla="*/ 685978 w 4475956"/>
                <a:gd name="connsiteY671" fmla="*/ 536121 h 1039515"/>
                <a:gd name="connsiteX672" fmla="*/ 695091 w 4475956"/>
                <a:gd name="connsiteY672" fmla="*/ 536121 h 1039515"/>
                <a:gd name="connsiteX673" fmla="*/ 705503 w 4475956"/>
                <a:gd name="connsiteY673" fmla="*/ 579356 h 1039515"/>
                <a:gd name="connsiteX674" fmla="*/ 706544 w 4475956"/>
                <a:gd name="connsiteY674" fmla="*/ 579356 h 1039515"/>
                <a:gd name="connsiteX675" fmla="*/ 713834 w 4475956"/>
                <a:gd name="connsiteY675" fmla="*/ 579356 h 1039515"/>
                <a:gd name="connsiteX676" fmla="*/ 713834 w 4475956"/>
                <a:gd name="connsiteY676" fmla="*/ 618268 h 1039515"/>
                <a:gd name="connsiteX677" fmla="*/ 715655 w 4475956"/>
                <a:gd name="connsiteY677" fmla="*/ 618268 h 1039515"/>
                <a:gd name="connsiteX678" fmla="*/ 728412 w 4475956"/>
                <a:gd name="connsiteY678" fmla="*/ 618268 h 1039515"/>
                <a:gd name="connsiteX679" fmla="*/ 728412 w 4475956"/>
                <a:gd name="connsiteY679" fmla="*/ 620430 h 1039515"/>
                <a:gd name="connsiteX680" fmla="*/ 728412 w 4475956"/>
                <a:gd name="connsiteY680" fmla="*/ 635562 h 1039515"/>
                <a:gd name="connsiteX681" fmla="*/ 732577 w 4475956"/>
                <a:gd name="connsiteY681" fmla="*/ 633401 h 1039515"/>
                <a:gd name="connsiteX682" fmla="*/ 732577 w 4475956"/>
                <a:gd name="connsiteY682" fmla="*/ 618268 h 1039515"/>
                <a:gd name="connsiteX683" fmla="*/ 734139 w 4475956"/>
                <a:gd name="connsiteY683" fmla="*/ 618268 h 1039515"/>
                <a:gd name="connsiteX684" fmla="*/ 745073 w 4475956"/>
                <a:gd name="connsiteY684" fmla="*/ 618268 h 1039515"/>
                <a:gd name="connsiteX685" fmla="*/ 745073 w 4475956"/>
                <a:gd name="connsiteY685" fmla="*/ 619889 h 1039515"/>
                <a:gd name="connsiteX686" fmla="*/ 745073 w 4475956"/>
                <a:gd name="connsiteY686" fmla="*/ 631239 h 1039515"/>
                <a:gd name="connsiteX687" fmla="*/ 776313 w 4475956"/>
                <a:gd name="connsiteY687" fmla="*/ 631239 h 1039515"/>
                <a:gd name="connsiteX688" fmla="*/ 776313 w 4475956"/>
                <a:gd name="connsiteY688" fmla="*/ 594489 h 1039515"/>
                <a:gd name="connsiteX689" fmla="*/ 777614 w 4475956"/>
                <a:gd name="connsiteY689" fmla="*/ 594489 h 1039515"/>
                <a:gd name="connsiteX690" fmla="*/ 786726 w 4475956"/>
                <a:gd name="connsiteY690" fmla="*/ 594489 h 1039515"/>
                <a:gd name="connsiteX691" fmla="*/ 786726 w 4475956"/>
                <a:gd name="connsiteY691" fmla="*/ 616106 h 1039515"/>
                <a:gd name="connsiteX692" fmla="*/ 788809 w 4475956"/>
                <a:gd name="connsiteY692" fmla="*/ 583680 h 1039515"/>
                <a:gd name="connsiteX693" fmla="*/ 811718 w 4475956"/>
                <a:gd name="connsiteY693" fmla="*/ 583680 h 1039515"/>
                <a:gd name="connsiteX694" fmla="*/ 811718 w 4475956"/>
                <a:gd name="connsiteY694" fmla="*/ 582058 h 1039515"/>
                <a:gd name="connsiteX695" fmla="*/ 811718 w 4475956"/>
                <a:gd name="connsiteY695" fmla="*/ 570709 h 1039515"/>
                <a:gd name="connsiteX696" fmla="*/ 812499 w 4475956"/>
                <a:gd name="connsiteY696" fmla="*/ 570709 h 1039515"/>
                <a:gd name="connsiteX697" fmla="*/ 817965 w 4475956"/>
                <a:gd name="connsiteY697" fmla="*/ 570709 h 1039515"/>
                <a:gd name="connsiteX698" fmla="*/ 817965 w 4475956"/>
                <a:gd name="connsiteY698" fmla="*/ 568818 h 1039515"/>
                <a:gd name="connsiteX699" fmla="*/ 817965 w 4475956"/>
                <a:gd name="connsiteY699" fmla="*/ 555577 h 1039515"/>
                <a:gd name="connsiteX700" fmla="*/ 822131 w 4475956"/>
                <a:gd name="connsiteY700" fmla="*/ 562062 h 1039515"/>
                <a:gd name="connsiteX701" fmla="*/ 824475 w 4475956"/>
                <a:gd name="connsiteY701" fmla="*/ 562062 h 1039515"/>
                <a:gd name="connsiteX702" fmla="*/ 840875 w 4475956"/>
                <a:gd name="connsiteY702" fmla="*/ 562062 h 1039515"/>
                <a:gd name="connsiteX703" fmla="*/ 840875 w 4475956"/>
                <a:gd name="connsiteY703" fmla="*/ 561251 h 1039515"/>
                <a:gd name="connsiteX704" fmla="*/ 840875 w 4475956"/>
                <a:gd name="connsiteY704" fmla="*/ 555577 h 1039515"/>
                <a:gd name="connsiteX705" fmla="*/ 841656 w 4475956"/>
                <a:gd name="connsiteY705" fmla="*/ 555577 h 1039515"/>
                <a:gd name="connsiteX706" fmla="*/ 847123 w 4475956"/>
                <a:gd name="connsiteY706" fmla="*/ 555577 h 1039515"/>
                <a:gd name="connsiteX707" fmla="*/ 847123 w 4475956"/>
                <a:gd name="connsiteY707" fmla="*/ 556928 h 1039515"/>
                <a:gd name="connsiteX708" fmla="*/ 847123 w 4475956"/>
                <a:gd name="connsiteY708" fmla="*/ 566386 h 1039515"/>
                <a:gd name="connsiteX709" fmla="*/ 886693 w 4475956"/>
                <a:gd name="connsiteY709" fmla="*/ 566386 h 1039515"/>
                <a:gd name="connsiteX710" fmla="*/ 886693 w 4475956"/>
                <a:gd name="connsiteY710" fmla="*/ 704739 h 1039515"/>
                <a:gd name="connsiteX711" fmla="*/ 888255 w 4475956"/>
                <a:gd name="connsiteY711" fmla="*/ 704739 h 1039515"/>
                <a:gd name="connsiteX712" fmla="*/ 899189 w 4475956"/>
                <a:gd name="connsiteY712" fmla="*/ 704739 h 1039515"/>
                <a:gd name="connsiteX713" fmla="*/ 899189 w 4475956"/>
                <a:gd name="connsiteY713" fmla="*/ 691769 h 1039515"/>
                <a:gd name="connsiteX714" fmla="*/ 903354 w 4475956"/>
                <a:gd name="connsiteY714" fmla="*/ 691769 h 1039515"/>
                <a:gd name="connsiteX715" fmla="*/ 903354 w 4475956"/>
                <a:gd name="connsiteY715" fmla="*/ 704739 h 1039515"/>
                <a:gd name="connsiteX716" fmla="*/ 934594 w 4475956"/>
                <a:gd name="connsiteY716" fmla="*/ 704739 h 1039515"/>
                <a:gd name="connsiteX717" fmla="*/ 934594 w 4475956"/>
                <a:gd name="connsiteY717" fmla="*/ 674474 h 1039515"/>
                <a:gd name="connsiteX718" fmla="*/ 947089 w 4475956"/>
                <a:gd name="connsiteY718" fmla="*/ 674474 h 1039515"/>
                <a:gd name="connsiteX719" fmla="*/ 959585 w 4475956"/>
                <a:gd name="connsiteY719" fmla="*/ 672313 h 1039515"/>
                <a:gd name="connsiteX720" fmla="*/ 963751 w 4475956"/>
                <a:gd name="connsiteY720" fmla="*/ 674474 h 1039515"/>
                <a:gd name="connsiteX721" fmla="*/ 974164 w 4475956"/>
                <a:gd name="connsiteY721" fmla="*/ 674474 h 1039515"/>
                <a:gd name="connsiteX722" fmla="*/ 974164 w 4475956"/>
                <a:gd name="connsiteY722" fmla="*/ 704739 h 1039515"/>
                <a:gd name="connsiteX723" fmla="*/ 982495 w 4475956"/>
                <a:gd name="connsiteY723" fmla="*/ 704739 h 1039515"/>
                <a:gd name="connsiteX724" fmla="*/ 982495 w 4475956"/>
                <a:gd name="connsiteY724" fmla="*/ 722034 h 1039515"/>
                <a:gd name="connsiteX725" fmla="*/ 992088 w 4475956"/>
                <a:gd name="connsiteY725" fmla="*/ 722939 h 1039515"/>
                <a:gd name="connsiteX726" fmla="*/ 1005404 w 4475956"/>
                <a:gd name="connsiteY726" fmla="*/ 722939 h 1039515"/>
                <a:gd name="connsiteX727" fmla="*/ 1005404 w 4475956"/>
                <a:gd name="connsiteY727" fmla="*/ 706901 h 1039515"/>
                <a:gd name="connsiteX728" fmla="*/ 1075236 w 4475956"/>
                <a:gd name="connsiteY728" fmla="*/ 706901 h 1039515"/>
                <a:gd name="connsiteX729" fmla="*/ 1075236 w 4475956"/>
                <a:gd name="connsiteY729" fmla="*/ 621648 h 1039515"/>
                <a:gd name="connsiteX730" fmla="*/ 1149232 w 4475956"/>
                <a:gd name="connsiteY730" fmla="*/ 621648 h 1039515"/>
                <a:gd name="connsiteX731" fmla="*/ 1149232 w 4475956"/>
                <a:gd name="connsiteY731" fmla="*/ 700416 h 1039515"/>
                <a:gd name="connsiteX732" fmla="*/ 1151189 w 4475956"/>
                <a:gd name="connsiteY732" fmla="*/ 700416 h 1039515"/>
                <a:gd name="connsiteX733" fmla="*/ 1152465 w 4475956"/>
                <a:gd name="connsiteY733" fmla="*/ 722939 h 1039515"/>
                <a:gd name="connsiteX734" fmla="*/ 1162408 w 4475956"/>
                <a:gd name="connsiteY734" fmla="*/ 722939 h 1039515"/>
                <a:gd name="connsiteX735" fmla="*/ 1163685 w 4475956"/>
                <a:gd name="connsiteY735" fmla="*/ 700416 h 1039515"/>
                <a:gd name="connsiteX736" fmla="*/ 1169932 w 4475956"/>
                <a:gd name="connsiteY736" fmla="*/ 700416 h 1039515"/>
                <a:gd name="connsiteX737" fmla="*/ 1171209 w 4475956"/>
                <a:gd name="connsiteY737" fmla="*/ 722939 h 1039515"/>
                <a:gd name="connsiteX738" fmla="*/ 1223228 w 4475956"/>
                <a:gd name="connsiteY738" fmla="*/ 722939 h 1039515"/>
                <a:gd name="connsiteX739" fmla="*/ 1223228 w 4475956"/>
                <a:gd name="connsiteY739" fmla="*/ 559911 h 1039515"/>
                <a:gd name="connsiteX740" fmla="*/ 1426003 w 4475956"/>
                <a:gd name="connsiteY740" fmla="*/ 559911 h 1039515"/>
                <a:gd name="connsiteX741" fmla="*/ 1426003 w 4475956"/>
                <a:gd name="connsiteY741" fmla="*/ 722939 h 1039515"/>
                <a:gd name="connsiteX742" fmla="*/ 1445216 w 4475956"/>
                <a:gd name="connsiteY742" fmla="*/ 722939 h 1039515"/>
                <a:gd name="connsiteX743" fmla="*/ 1445216 w 4475956"/>
                <a:gd name="connsiteY743" fmla="*/ 640246 h 1039515"/>
                <a:gd name="connsiteX744" fmla="*/ 1542962 w 4475956"/>
                <a:gd name="connsiteY744" fmla="*/ 640246 h 1039515"/>
                <a:gd name="connsiteX745" fmla="*/ 1555222 w 4475956"/>
                <a:gd name="connsiteY745" fmla="*/ 322105 h 1039515"/>
                <a:gd name="connsiteX746" fmla="*/ 1542727 w 4475956"/>
                <a:gd name="connsiteY746" fmla="*/ 300487 h 1039515"/>
                <a:gd name="connsiteX747" fmla="*/ 1536479 w 4475956"/>
                <a:gd name="connsiteY747" fmla="*/ 296163 h 1039515"/>
                <a:gd name="connsiteX748" fmla="*/ 1544809 w 4475956"/>
                <a:gd name="connsiteY748" fmla="*/ 272384 h 1039515"/>
                <a:gd name="connsiteX749" fmla="*/ 1544809 w 4475956"/>
                <a:gd name="connsiteY749" fmla="*/ 255090 h 1039515"/>
                <a:gd name="connsiteX750" fmla="*/ 1559387 w 4475956"/>
                <a:gd name="connsiteY750" fmla="*/ 255090 h 1039515"/>
                <a:gd name="connsiteX751" fmla="*/ 1559387 w 4475956"/>
                <a:gd name="connsiteY751" fmla="*/ 233472 h 1039515"/>
                <a:gd name="connsiteX752" fmla="*/ 1561470 w 4475956"/>
                <a:gd name="connsiteY752" fmla="*/ 229148 h 1039515"/>
                <a:gd name="connsiteX753" fmla="*/ 1561470 w 4475956"/>
                <a:gd name="connsiteY753" fmla="*/ 151324 h 1039515"/>
                <a:gd name="connsiteX754" fmla="*/ 1559387 w 4475956"/>
                <a:gd name="connsiteY754" fmla="*/ 144840 h 1039515"/>
                <a:gd name="connsiteX755" fmla="*/ 1565635 w 4475956"/>
                <a:gd name="connsiteY755" fmla="*/ 138354 h 1039515"/>
                <a:gd name="connsiteX756" fmla="*/ 1565635 w 4475956"/>
                <a:gd name="connsiteY756" fmla="*/ 79986 h 1039515"/>
                <a:gd name="connsiteX757" fmla="*/ 1567718 w 4475956"/>
                <a:gd name="connsiteY757" fmla="*/ 75662 h 1039515"/>
                <a:gd name="connsiteX758" fmla="*/ 1567718 w 4475956"/>
                <a:gd name="connsiteY758" fmla="*/ 19456 h 1039515"/>
                <a:gd name="connsiteX759" fmla="*/ 1569801 w 4475956"/>
                <a:gd name="connsiteY759" fmla="*/ 0 h 10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</a:cxnLst>
              <a:rect l="l" t="t" r="r" b="b"/>
              <a:pathLst>
                <a:path w="4475956" h="1039515">
                  <a:moveTo>
                    <a:pt x="1569801" y="0"/>
                  </a:moveTo>
                  <a:cubicBezTo>
                    <a:pt x="1573966" y="6486"/>
                    <a:pt x="1573966" y="10810"/>
                    <a:pt x="1573966" y="17294"/>
                  </a:cubicBezTo>
                  <a:cubicBezTo>
                    <a:pt x="1576049" y="38912"/>
                    <a:pt x="1576049" y="58368"/>
                    <a:pt x="1576049" y="75662"/>
                  </a:cubicBezTo>
                  <a:cubicBezTo>
                    <a:pt x="1578131" y="99442"/>
                    <a:pt x="1578131" y="118898"/>
                    <a:pt x="1578131" y="138354"/>
                  </a:cubicBezTo>
                  <a:cubicBezTo>
                    <a:pt x="1580214" y="140516"/>
                    <a:pt x="1582297" y="142678"/>
                    <a:pt x="1584379" y="144840"/>
                  </a:cubicBezTo>
                  <a:cubicBezTo>
                    <a:pt x="1584379" y="147002"/>
                    <a:pt x="1582297" y="149162"/>
                    <a:pt x="1582297" y="151324"/>
                  </a:cubicBezTo>
                  <a:cubicBezTo>
                    <a:pt x="1582297" y="177266"/>
                    <a:pt x="1582297" y="203207"/>
                    <a:pt x="1582297" y="229148"/>
                  </a:cubicBezTo>
                  <a:cubicBezTo>
                    <a:pt x="1582297" y="231310"/>
                    <a:pt x="1584379" y="231310"/>
                    <a:pt x="1584379" y="233472"/>
                  </a:cubicBezTo>
                  <a:cubicBezTo>
                    <a:pt x="1584379" y="239957"/>
                    <a:pt x="1584379" y="246442"/>
                    <a:pt x="1584379" y="255090"/>
                  </a:cubicBezTo>
                  <a:cubicBezTo>
                    <a:pt x="1588544" y="255090"/>
                    <a:pt x="1594792" y="255090"/>
                    <a:pt x="1598957" y="255090"/>
                  </a:cubicBezTo>
                  <a:cubicBezTo>
                    <a:pt x="1598957" y="261575"/>
                    <a:pt x="1598957" y="268060"/>
                    <a:pt x="1598957" y="272384"/>
                  </a:cubicBezTo>
                  <a:cubicBezTo>
                    <a:pt x="1607289" y="281031"/>
                    <a:pt x="1607289" y="281031"/>
                    <a:pt x="1607289" y="296163"/>
                  </a:cubicBezTo>
                  <a:cubicBezTo>
                    <a:pt x="1605205" y="296163"/>
                    <a:pt x="1603123" y="298325"/>
                    <a:pt x="1601041" y="300487"/>
                  </a:cubicBezTo>
                  <a:cubicBezTo>
                    <a:pt x="1621866" y="311296"/>
                    <a:pt x="1596875" y="319943"/>
                    <a:pt x="1588544" y="322105"/>
                  </a:cubicBezTo>
                  <a:cubicBezTo>
                    <a:pt x="1590627" y="406414"/>
                    <a:pt x="1594792" y="490723"/>
                    <a:pt x="1596875" y="575033"/>
                  </a:cubicBezTo>
                  <a:cubicBezTo>
                    <a:pt x="1619785" y="575033"/>
                    <a:pt x="1642693" y="575033"/>
                    <a:pt x="1663520" y="575033"/>
                  </a:cubicBezTo>
                  <a:cubicBezTo>
                    <a:pt x="1663520" y="600974"/>
                    <a:pt x="1663520" y="626915"/>
                    <a:pt x="1663520" y="650695"/>
                  </a:cubicBezTo>
                  <a:cubicBezTo>
                    <a:pt x="1667685" y="650695"/>
                    <a:pt x="1669768" y="650695"/>
                    <a:pt x="1671851" y="650695"/>
                  </a:cubicBezTo>
                  <a:cubicBezTo>
                    <a:pt x="1671851" y="648533"/>
                    <a:pt x="1673933" y="646371"/>
                    <a:pt x="1673933" y="644210"/>
                  </a:cubicBezTo>
                  <a:cubicBezTo>
                    <a:pt x="1676016" y="644210"/>
                    <a:pt x="1678098" y="644210"/>
                    <a:pt x="1680181" y="644210"/>
                  </a:cubicBezTo>
                  <a:cubicBezTo>
                    <a:pt x="1680181" y="646371"/>
                    <a:pt x="1680181" y="648533"/>
                    <a:pt x="1682265" y="652857"/>
                  </a:cubicBezTo>
                  <a:cubicBezTo>
                    <a:pt x="1686429" y="652857"/>
                    <a:pt x="1690594" y="652857"/>
                    <a:pt x="1694761" y="652857"/>
                  </a:cubicBezTo>
                  <a:cubicBezTo>
                    <a:pt x="1694761" y="650695"/>
                    <a:pt x="1694761" y="648533"/>
                    <a:pt x="1694761" y="646371"/>
                  </a:cubicBezTo>
                  <a:cubicBezTo>
                    <a:pt x="1703090" y="646371"/>
                    <a:pt x="1709337" y="646371"/>
                    <a:pt x="1717668" y="646371"/>
                  </a:cubicBezTo>
                  <a:cubicBezTo>
                    <a:pt x="1717668" y="648533"/>
                    <a:pt x="1717668" y="650695"/>
                    <a:pt x="1717668" y="652857"/>
                  </a:cubicBezTo>
                  <a:cubicBezTo>
                    <a:pt x="1723916" y="652857"/>
                    <a:pt x="1732248" y="652857"/>
                    <a:pt x="1738495" y="652857"/>
                  </a:cubicBezTo>
                  <a:cubicBezTo>
                    <a:pt x="1738495" y="667989"/>
                    <a:pt x="1738495" y="683122"/>
                    <a:pt x="1738495" y="698254"/>
                  </a:cubicBezTo>
                  <a:cubicBezTo>
                    <a:pt x="1742661" y="698254"/>
                    <a:pt x="1748909" y="698254"/>
                    <a:pt x="1753074" y="698254"/>
                  </a:cubicBezTo>
                  <a:cubicBezTo>
                    <a:pt x="1753074" y="693930"/>
                    <a:pt x="1753074" y="689607"/>
                    <a:pt x="1753074" y="685283"/>
                  </a:cubicBezTo>
                  <a:cubicBezTo>
                    <a:pt x="1759322" y="685283"/>
                    <a:pt x="1765570" y="685283"/>
                    <a:pt x="1769735" y="685283"/>
                  </a:cubicBezTo>
                  <a:cubicBezTo>
                    <a:pt x="1769735" y="624754"/>
                    <a:pt x="1769735" y="566386"/>
                    <a:pt x="1769735" y="505856"/>
                  </a:cubicBezTo>
                  <a:cubicBezTo>
                    <a:pt x="1771817" y="503694"/>
                    <a:pt x="1773900" y="501532"/>
                    <a:pt x="1775983" y="499370"/>
                  </a:cubicBezTo>
                  <a:cubicBezTo>
                    <a:pt x="1800974" y="499370"/>
                    <a:pt x="1825965" y="499370"/>
                    <a:pt x="1850959" y="499370"/>
                  </a:cubicBezTo>
                  <a:lnTo>
                    <a:pt x="1850959" y="508018"/>
                  </a:lnTo>
                  <a:lnTo>
                    <a:pt x="1861371" y="508018"/>
                  </a:lnTo>
                  <a:cubicBezTo>
                    <a:pt x="1861371" y="546930"/>
                    <a:pt x="1861371" y="585842"/>
                    <a:pt x="1861371" y="622592"/>
                  </a:cubicBezTo>
                  <a:cubicBezTo>
                    <a:pt x="1869702" y="622592"/>
                    <a:pt x="1875950" y="622592"/>
                    <a:pt x="1884280" y="622592"/>
                  </a:cubicBezTo>
                  <a:cubicBezTo>
                    <a:pt x="1884280" y="600974"/>
                    <a:pt x="1884280" y="579356"/>
                    <a:pt x="1884280" y="555577"/>
                  </a:cubicBezTo>
                  <a:cubicBezTo>
                    <a:pt x="1892611" y="555577"/>
                    <a:pt x="1903024" y="555577"/>
                    <a:pt x="1911356" y="555577"/>
                  </a:cubicBezTo>
                  <a:cubicBezTo>
                    <a:pt x="1913437" y="555577"/>
                    <a:pt x="1913437" y="553415"/>
                    <a:pt x="1915519" y="551253"/>
                  </a:cubicBezTo>
                  <a:lnTo>
                    <a:pt x="1923851" y="551253"/>
                  </a:lnTo>
                  <a:cubicBezTo>
                    <a:pt x="1925933" y="553415"/>
                    <a:pt x="1925933" y="555577"/>
                    <a:pt x="1928015" y="555577"/>
                  </a:cubicBezTo>
                  <a:cubicBezTo>
                    <a:pt x="1934263" y="555577"/>
                    <a:pt x="1942595" y="555577"/>
                    <a:pt x="1950925" y="555577"/>
                  </a:cubicBezTo>
                  <a:cubicBezTo>
                    <a:pt x="1950925" y="516665"/>
                    <a:pt x="1950925" y="477753"/>
                    <a:pt x="1950925" y="438841"/>
                  </a:cubicBezTo>
                  <a:cubicBezTo>
                    <a:pt x="1950939" y="438838"/>
                    <a:pt x="1951830" y="438674"/>
                    <a:pt x="2009239" y="428032"/>
                  </a:cubicBezTo>
                  <a:cubicBezTo>
                    <a:pt x="2009239" y="428039"/>
                    <a:pt x="2009239" y="428113"/>
                    <a:pt x="2009239" y="429113"/>
                  </a:cubicBezTo>
                  <a:lnTo>
                    <a:pt x="2009239" y="436679"/>
                  </a:lnTo>
                  <a:cubicBezTo>
                    <a:pt x="2009257" y="436679"/>
                    <a:pt x="2009919" y="436679"/>
                    <a:pt x="2036313" y="436679"/>
                  </a:cubicBezTo>
                  <a:cubicBezTo>
                    <a:pt x="2036313" y="436701"/>
                    <a:pt x="2036313" y="439072"/>
                    <a:pt x="2036313" y="691769"/>
                  </a:cubicBezTo>
                  <a:cubicBezTo>
                    <a:pt x="2042561" y="691769"/>
                    <a:pt x="2050891" y="691769"/>
                    <a:pt x="2059223" y="691769"/>
                  </a:cubicBezTo>
                  <a:cubicBezTo>
                    <a:pt x="2059223" y="689607"/>
                    <a:pt x="2059223" y="689607"/>
                    <a:pt x="2059223" y="687445"/>
                  </a:cubicBezTo>
                  <a:cubicBezTo>
                    <a:pt x="2063387" y="687445"/>
                    <a:pt x="2067552" y="687445"/>
                    <a:pt x="2071719" y="687445"/>
                  </a:cubicBezTo>
                  <a:cubicBezTo>
                    <a:pt x="2071719" y="689607"/>
                    <a:pt x="2071719" y="689607"/>
                    <a:pt x="2071719" y="691769"/>
                  </a:cubicBezTo>
                  <a:cubicBezTo>
                    <a:pt x="2080049" y="691769"/>
                    <a:pt x="2088378" y="691769"/>
                    <a:pt x="2096710" y="691769"/>
                  </a:cubicBezTo>
                  <a:cubicBezTo>
                    <a:pt x="2096710" y="687445"/>
                    <a:pt x="2096710" y="683122"/>
                    <a:pt x="2096710" y="678798"/>
                  </a:cubicBezTo>
                  <a:cubicBezTo>
                    <a:pt x="2107123" y="678798"/>
                    <a:pt x="2117537" y="678798"/>
                    <a:pt x="2125867" y="678798"/>
                  </a:cubicBezTo>
                  <a:cubicBezTo>
                    <a:pt x="2130032" y="674474"/>
                    <a:pt x="2134199" y="674474"/>
                    <a:pt x="2138363" y="674474"/>
                  </a:cubicBezTo>
                  <a:cubicBezTo>
                    <a:pt x="2144611" y="678798"/>
                    <a:pt x="2152942" y="678798"/>
                    <a:pt x="2159190" y="678798"/>
                  </a:cubicBezTo>
                  <a:cubicBezTo>
                    <a:pt x="2159190" y="672313"/>
                    <a:pt x="2159190" y="667989"/>
                    <a:pt x="2159190" y="661504"/>
                  </a:cubicBezTo>
                  <a:lnTo>
                    <a:pt x="2167521" y="661504"/>
                  </a:lnTo>
                  <a:cubicBezTo>
                    <a:pt x="2167521" y="657180"/>
                    <a:pt x="2167521" y="652857"/>
                    <a:pt x="2167521" y="648533"/>
                  </a:cubicBezTo>
                  <a:cubicBezTo>
                    <a:pt x="2186264" y="648533"/>
                    <a:pt x="2207091" y="648533"/>
                    <a:pt x="2225834" y="648533"/>
                  </a:cubicBezTo>
                  <a:cubicBezTo>
                    <a:pt x="2225834" y="637724"/>
                    <a:pt x="2225834" y="629077"/>
                    <a:pt x="2225834" y="618268"/>
                  </a:cubicBezTo>
                  <a:cubicBezTo>
                    <a:pt x="2232082" y="618268"/>
                    <a:pt x="2238330" y="618268"/>
                    <a:pt x="2244577" y="618268"/>
                  </a:cubicBezTo>
                  <a:cubicBezTo>
                    <a:pt x="2244577" y="616106"/>
                    <a:pt x="2244577" y="613945"/>
                    <a:pt x="2244577" y="611783"/>
                  </a:cubicBezTo>
                  <a:cubicBezTo>
                    <a:pt x="2248743" y="611783"/>
                    <a:pt x="2252908" y="611783"/>
                    <a:pt x="2257073" y="611783"/>
                  </a:cubicBezTo>
                  <a:cubicBezTo>
                    <a:pt x="2257073" y="613945"/>
                    <a:pt x="2257073" y="616106"/>
                    <a:pt x="2257073" y="618268"/>
                  </a:cubicBezTo>
                  <a:cubicBezTo>
                    <a:pt x="2263321" y="618268"/>
                    <a:pt x="2267486" y="618268"/>
                    <a:pt x="2273734" y="618268"/>
                  </a:cubicBezTo>
                  <a:cubicBezTo>
                    <a:pt x="2273734" y="633401"/>
                    <a:pt x="2273734" y="650695"/>
                    <a:pt x="2273734" y="667989"/>
                  </a:cubicBezTo>
                  <a:cubicBezTo>
                    <a:pt x="2284147" y="667989"/>
                    <a:pt x="2296645" y="667989"/>
                    <a:pt x="2307057" y="667989"/>
                  </a:cubicBezTo>
                  <a:cubicBezTo>
                    <a:pt x="2307057" y="659342"/>
                    <a:pt x="2307057" y="650695"/>
                    <a:pt x="2307057" y="642048"/>
                  </a:cubicBezTo>
                  <a:cubicBezTo>
                    <a:pt x="2319553" y="642048"/>
                    <a:pt x="2334131" y="642048"/>
                    <a:pt x="2346627" y="642048"/>
                  </a:cubicBezTo>
                  <a:cubicBezTo>
                    <a:pt x="2346627" y="631239"/>
                    <a:pt x="2346627" y="622592"/>
                    <a:pt x="2346627" y="611783"/>
                  </a:cubicBezTo>
                  <a:cubicBezTo>
                    <a:pt x="2363289" y="611783"/>
                    <a:pt x="2379949" y="611783"/>
                    <a:pt x="2396611" y="611783"/>
                  </a:cubicBezTo>
                  <a:cubicBezTo>
                    <a:pt x="2396611" y="611812"/>
                    <a:pt x="2396611" y="613587"/>
                    <a:pt x="2396611" y="722939"/>
                  </a:cubicBezTo>
                  <a:lnTo>
                    <a:pt x="2396611" y="736718"/>
                  </a:lnTo>
                  <a:lnTo>
                    <a:pt x="2464305" y="736718"/>
                  </a:lnTo>
                  <a:lnTo>
                    <a:pt x="2464305" y="842490"/>
                  </a:lnTo>
                  <a:lnTo>
                    <a:pt x="2464305" y="865737"/>
                  </a:lnTo>
                  <a:lnTo>
                    <a:pt x="2479678" y="865737"/>
                  </a:lnTo>
                  <a:cubicBezTo>
                    <a:pt x="2479678" y="865737"/>
                    <a:pt x="2479678" y="865737"/>
                    <a:pt x="2479678" y="864575"/>
                  </a:cubicBezTo>
                  <a:lnTo>
                    <a:pt x="2479678" y="856439"/>
                  </a:lnTo>
                  <a:cubicBezTo>
                    <a:pt x="2479678" y="856439"/>
                    <a:pt x="2479678" y="856439"/>
                    <a:pt x="2525489" y="856439"/>
                  </a:cubicBezTo>
                  <a:cubicBezTo>
                    <a:pt x="2525489" y="856439"/>
                    <a:pt x="2525489" y="856439"/>
                    <a:pt x="2525489" y="877360"/>
                  </a:cubicBezTo>
                  <a:cubicBezTo>
                    <a:pt x="2525489" y="877360"/>
                    <a:pt x="2525489" y="877360"/>
                    <a:pt x="2527778" y="878523"/>
                  </a:cubicBezTo>
                  <a:lnTo>
                    <a:pt x="2543813" y="886659"/>
                  </a:lnTo>
                  <a:cubicBezTo>
                    <a:pt x="2543813" y="886659"/>
                    <a:pt x="2543813" y="886659"/>
                    <a:pt x="2543813" y="916879"/>
                  </a:cubicBezTo>
                  <a:cubicBezTo>
                    <a:pt x="2543813" y="916879"/>
                    <a:pt x="2543813" y="916879"/>
                    <a:pt x="2545245" y="917461"/>
                  </a:cubicBezTo>
                  <a:lnTo>
                    <a:pt x="2555266" y="921529"/>
                  </a:lnTo>
                  <a:cubicBezTo>
                    <a:pt x="2555266" y="921529"/>
                    <a:pt x="2555266" y="921529"/>
                    <a:pt x="2555266" y="920367"/>
                  </a:cubicBezTo>
                  <a:lnTo>
                    <a:pt x="2555266" y="912230"/>
                  </a:lnTo>
                  <a:cubicBezTo>
                    <a:pt x="2555266" y="912230"/>
                    <a:pt x="2555266" y="912230"/>
                    <a:pt x="2556411" y="912230"/>
                  </a:cubicBezTo>
                  <a:lnTo>
                    <a:pt x="2564428" y="912230"/>
                  </a:lnTo>
                  <a:cubicBezTo>
                    <a:pt x="2564428" y="912230"/>
                    <a:pt x="2564428" y="912230"/>
                    <a:pt x="2564428" y="911358"/>
                  </a:cubicBezTo>
                  <a:lnTo>
                    <a:pt x="2564428" y="905256"/>
                  </a:lnTo>
                  <a:cubicBezTo>
                    <a:pt x="2564428" y="905256"/>
                    <a:pt x="2564428" y="905256"/>
                    <a:pt x="2563283" y="905256"/>
                  </a:cubicBezTo>
                  <a:lnTo>
                    <a:pt x="2555266" y="905256"/>
                  </a:lnTo>
                  <a:cubicBezTo>
                    <a:pt x="2555266" y="905256"/>
                    <a:pt x="2555266" y="905256"/>
                    <a:pt x="2555266" y="904094"/>
                  </a:cubicBezTo>
                  <a:lnTo>
                    <a:pt x="2555266" y="895958"/>
                  </a:lnTo>
                  <a:cubicBezTo>
                    <a:pt x="2555266" y="895958"/>
                    <a:pt x="2555266" y="895958"/>
                    <a:pt x="2556411" y="895958"/>
                  </a:cubicBezTo>
                  <a:lnTo>
                    <a:pt x="2564428" y="895958"/>
                  </a:lnTo>
                  <a:cubicBezTo>
                    <a:pt x="2564428" y="895958"/>
                    <a:pt x="2564428" y="895958"/>
                    <a:pt x="2564428" y="894795"/>
                  </a:cubicBezTo>
                  <a:lnTo>
                    <a:pt x="2564428" y="886659"/>
                  </a:lnTo>
                  <a:cubicBezTo>
                    <a:pt x="2564428" y="886659"/>
                    <a:pt x="2564428" y="886659"/>
                    <a:pt x="2563283" y="886659"/>
                  </a:cubicBezTo>
                  <a:lnTo>
                    <a:pt x="2555266" y="886659"/>
                  </a:lnTo>
                  <a:cubicBezTo>
                    <a:pt x="2555266" y="886659"/>
                    <a:pt x="2555266" y="886659"/>
                    <a:pt x="2555266" y="885497"/>
                  </a:cubicBezTo>
                  <a:lnTo>
                    <a:pt x="2555266" y="877360"/>
                  </a:lnTo>
                  <a:cubicBezTo>
                    <a:pt x="2555266" y="877360"/>
                    <a:pt x="2555266" y="877360"/>
                    <a:pt x="2556411" y="877360"/>
                  </a:cubicBezTo>
                  <a:lnTo>
                    <a:pt x="2564428" y="877360"/>
                  </a:lnTo>
                  <a:cubicBezTo>
                    <a:pt x="2564428" y="877360"/>
                    <a:pt x="2564428" y="877360"/>
                    <a:pt x="2564428" y="876489"/>
                  </a:cubicBezTo>
                  <a:lnTo>
                    <a:pt x="2564428" y="870387"/>
                  </a:lnTo>
                  <a:cubicBezTo>
                    <a:pt x="2564428" y="870387"/>
                    <a:pt x="2564428" y="870387"/>
                    <a:pt x="2563283" y="870387"/>
                  </a:cubicBezTo>
                  <a:lnTo>
                    <a:pt x="2555266" y="870387"/>
                  </a:lnTo>
                  <a:cubicBezTo>
                    <a:pt x="2555266" y="870387"/>
                    <a:pt x="2555266" y="870387"/>
                    <a:pt x="2555266" y="869224"/>
                  </a:cubicBezTo>
                  <a:lnTo>
                    <a:pt x="2555266" y="861088"/>
                  </a:lnTo>
                  <a:cubicBezTo>
                    <a:pt x="2555266" y="861088"/>
                    <a:pt x="2555266" y="861088"/>
                    <a:pt x="2556411" y="861088"/>
                  </a:cubicBezTo>
                  <a:lnTo>
                    <a:pt x="2564428" y="861088"/>
                  </a:lnTo>
                  <a:cubicBezTo>
                    <a:pt x="2564428" y="861088"/>
                    <a:pt x="2564428" y="861088"/>
                    <a:pt x="2564428" y="859926"/>
                  </a:cubicBezTo>
                  <a:lnTo>
                    <a:pt x="2564428" y="851789"/>
                  </a:lnTo>
                  <a:cubicBezTo>
                    <a:pt x="2564428" y="851789"/>
                    <a:pt x="2564428" y="851789"/>
                    <a:pt x="2563283" y="851789"/>
                  </a:cubicBezTo>
                  <a:lnTo>
                    <a:pt x="2555266" y="851789"/>
                  </a:lnTo>
                  <a:cubicBezTo>
                    <a:pt x="2555266" y="851789"/>
                    <a:pt x="2555266" y="851789"/>
                    <a:pt x="2555266" y="850918"/>
                  </a:cubicBezTo>
                  <a:lnTo>
                    <a:pt x="2555266" y="844815"/>
                  </a:lnTo>
                  <a:cubicBezTo>
                    <a:pt x="2555266" y="844815"/>
                    <a:pt x="2555266" y="844815"/>
                    <a:pt x="2556411" y="844815"/>
                  </a:cubicBezTo>
                  <a:lnTo>
                    <a:pt x="2564428" y="844815"/>
                  </a:lnTo>
                  <a:cubicBezTo>
                    <a:pt x="2564428" y="844815"/>
                    <a:pt x="2564428" y="844815"/>
                    <a:pt x="2564428" y="843653"/>
                  </a:cubicBezTo>
                  <a:lnTo>
                    <a:pt x="2564428" y="835517"/>
                  </a:lnTo>
                  <a:cubicBezTo>
                    <a:pt x="2564428" y="835517"/>
                    <a:pt x="2564428" y="835517"/>
                    <a:pt x="2563283" y="835517"/>
                  </a:cubicBezTo>
                  <a:lnTo>
                    <a:pt x="2555266" y="835517"/>
                  </a:lnTo>
                  <a:cubicBezTo>
                    <a:pt x="2555266" y="835517"/>
                    <a:pt x="2555266" y="835517"/>
                    <a:pt x="2555266" y="834355"/>
                  </a:cubicBezTo>
                  <a:lnTo>
                    <a:pt x="2555266" y="826218"/>
                  </a:lnTo>
                  <a:cubicBezTo>
                    <a:pt x="2555266" y="826218"/>
                    <a:pt x="2555266" y="826218"/>
                    <a:pt x="2556411" y="826218"/>
                  </a:cubicBezTo>
                  <a:lnTo>
                    <a:pt x="2564428" y="826218"/>
                  </a:lnTo>
                  <a:cubicBezTo>
                    <a:pt x="2564428" y="826218"/>
                    <a:pt x="2564428" y="826218"/>
                    <a:pt x="2564428" y="825056"/>
                  </a:cubicBezTo>
                  <a:lnTo>
                    <a:pt x="2564428" y="816920"/>
                  </a:lnTo>
                  <a:cubicBezTo>
                    <a:pt x="2564428" y="816920"/>
                    <a:pt x="2564428" y="816920"/>
                    <a:pt x="2563283" y="816920"/>
                  </a:cubicBezTo>
                  <a:lnTo>
                    <a:pt x="2555266" y="816920"/>
                  </a:lnTo>
                  <a:cubicBezTo>
                    <a:pt x="2555266" y="816920"/>
                    <a:pt x="2555266" y="816920"/>
                    <a:pt x="2555266" y="816048"/>
                  </a:cubicBezTo>
                  <a:lnTo>
                    <a:pt x="2555266" y="809946"/>
                  </a:lnTo>
                  <a:cubicBezTo>
                    <a:pt x="2555266" y="809946"/>
                    <a:pt x="2555266" y="809946"/>
                    <a:pt x="2556411" y="809946"/>
                  </a:cubicBezTo>
                  <a:lnTo>
                    <a:pt x="2564428" y="809946"/>
                  </a:lnTo>
                  <a:cubicBezTo>
                    <a:pt x="2564428" y="809946"/>
                    <a:pt x="2564428" y="809946"/>
                    <a:pt x="2564428" y="808783"/>
                  </a:cubicBezTo>
                  <a:lnTo>
                    <a:pt x="2564428" y="800647"/>
                  </a:lnTo>
                  <a:cubicBezTo>
                    <a:pt x="2564428" y="800647"/>
                    <a:pt x="2564428" y="800647"/>
                    <a:pt x="2563283" y="800647"/>
                  </a:cubicBezTo>
                  <a:lnTo>
                    <a:pt x="2555266" y="800647"/>
                  </a:lnTo>
                  <a:cubicBezTo>
                    <a:pt x="2555266" y="800647"/>
                    <a:pt x="2555266" y="800647"/>
                    <a:pt x="2555266" y="799485"/>
                  </a:cubicBezTo>
                  <a:lnTo>
                    <a:pt x="2555266" y="791348"/>
                  </a:lnTo>
                  <a:cubicBezTo>
                    <a:pt x="2555266" y="791348"/>
                    <a:pt x="2555266" y="791348"/>
                    <a:pt x="2556411" y="791348"/>
                  </a:cubicBezTo>
                  <a:lnTo>
                    <a:pt x="2564428" y="791348"/>
                  </a:lnTo>
                  <a:cubicBezTo>
                    <a:pt x="2564428" y="791348"/>
                    <a:pt x="2564428" y="791348"/>
                    <a:pt x="2564428" y="790477"/>
                  </a:cubicBezTo>
                  <a:lnTo>
                    <a:pt x="2564428" y="784375"/>
                  </a:lnTo>
                  <a:cubicBezTo>
                    <a:pt x="2564428" y="784375"/>
                    <a:pt x="2564428" y="784375"/>
                    <a:pt x="2563283" y="784375"/>
                  </a:cubicBezTo>
                  <a:lnTo>
                    <a:pt x="2555266" y="784375"/>
                  </a:lnTo>
                  <a:cubicBezTo>
                    <a:pt x="2555266" y="784375"/>
                    <a:pt x="2555266" y="784375"/>
                    <a:pt x="2555266" y="783212"/>
                  </a:cubicBezTo>
                  <a:lnTo>
                    <a:pt x="2555266" y="775076"/>
                  </a:lnTo>
                  <a:cubicBezTo>
                    <a:pt x="2555266" y="775076"/>
                    <a:pt x="2555266" y="775076"/>
                    <a:pt x="2556411" y="775076"/>
                  </a:cubicBezTo>
                  <a:lnTo>
                    <a:pt x="2564428" y="775076"/>
                  </a:lnTo>
                  <a:cubicBezTo>
                    <a:pt x="2564428" y="775076"/>
                    <a:pt x="2564428" y="775076"/>
                    <a:pt x="2564428" y="773914"/>
                  </a:cubicBezTo>
                  <a:lnTo>
                    <a:pt x="2564428" y="765777"/>
                  </a:lnTo>
                  <a:cubicBezTo>
                    <a:pt x="2564428" y="765777"/>
                    <a:pt x="2564428" y="765777"/>
                    <a:pt x="2563283" y="765777"/>
                  </a:cubicBezTo>
                  <a:lnTo>
                    <a:pt x="2555266" y="765777"/>
                  </a:lnTo>
                  <a:cubicBezTo>
                    <a:pt x="2555266" y="765777"/>
                    <a:pt x="2555266" y="765777"/>
                    <a:pt x="2555266" y="764615"/>
                  </a:cubicBezTo>
                  <a:lnTo>
                    <a:pt x="2555266" y="756479"/>
                  </a:lnTo>
                  <a:cubicBezTo>
                    <a:pt x="2555266" y="756479"/>
                    <a:pt x="2555266" y="756479"/>
                    <a:pt x="2556411" y="756479"/>
                  </a:cubicBezTo>
                  <a:lnTo>
                    <a:pt x="2564428" y="756479"/>
                  </a:lnTo>
                  <a:cubicBezTo>
                    <a:pt x="2564428" y="756479"/>
                    <a:pt x="2564428" y="756479"/>
                    <a:pt x="2564428" y="755607"/>
                  </a:cubicBezTo>
                  <a:lnTo>
                    <a:pt x="2564428" y="749505"/>
                  </a:lnTo>
                  <a:cubicBezTo>
                    <a:pt x="2564428" y="749505"/>
                    <a:pt x="2564428" y="749505"/>
                    <a:pt x="2563283" y="749505"/>
                  </a:cubicBezTo>
                  <a:lnTo>
                    <a:pt x="2555266" y="749505"/>
                  </a:lnTo>
                  <a:cubicBezTo>
                    <a:pt x="2555266" y="749505"/>
                    <a:pt x="2555266" y="749505"/>
                    <a:pt x="2555266" y="748343"/>
                  </a:cubicBezTo>
                  <a:lnTo>
                    <a:pt x="2555266" y="740206"/>
                  </a:lnTo>
                  <a:cubicBezTo>
                    <a:pt x="2555266" y="740206"/>
                    <a:pt x="2555266" y="740206"/>
                    <a:pt x="2556411" y="740206"/>
                  </a:cubicBezTo>
                  <a:lnTo>
                    <a:pt x="2564428" y="740206"/>
                  </a:lnTo>
                  <a:cubicBezTo>
                    <a:pt x="2564428" y="740206"/>
                    <a:pt x="2564428" y="740206"/>
                    <a:pt x="2564428" y="739044"/>
                  </a:cubicBezTo>
                  <a:lnTo>
                    <a:pt x="2564428" y="730908"/>
                  </a:lnTo>
                  <a:cubicBezTo>
                    <a:pt x="2564428" y="730908"/>
                    <a:pt x="2564428" y="730908"/>
                    <a:pt x="2563283" y="730908"/>
                  </a:cubicBezTo>
                  <a:lnTo>
                    <a:pt x="2555266" y="730908"/>
                  </a:lnTo>
                  <a:cubicBezTo>
                    <a:pt x="2555266" y="730908"/>
                    <a:pt x="2555266" y="730908"/>
                    <a:pt x="2555266" y="729745"/>
                  </a:cubicBezTo>
                  <a:lnTo>
                    <a:pt x="2555266" y="721609"/>
                  </a:lnTo>
                  <a:cubicBezTo>
                    <a:pt x="2555266" y="721609"/>
                    <a:pt x="2555266" y="721609"/>
                    <a:pt x="2556411" y="721609"/>
                  </a:cubicBezTo>
                  <a:lnTo>
                    <a:pt x="2564428" y="721609"/>
                  </a:lnTo>
                  <a:cubicBezTo>
                    <a:pt x="2564428" y="721609"/>
                    <a:pt x="2564428" y="721609"/>
                    <a:pt x="2564428" y="720737"/>
                  </a:cubicBezTo>
                  <a:lnTo>
                    <a:pt x="2564428" y="714635"/>
                  </a:lnTo>
                  <a:cubicBezTo>
                    <a:pt x="2564428" y="714635"/>
                    <a:pt x="2564428" y="714635"/>
                    <a:pt x="2563283" y="714635"/>
                  </a:cubicBezTo>
                  <a:lnTo>
                    <a:pt x="2555266" y="714635"/>
                  </a:lnTo>
                  <a:cubicBezTo>
                    <a:pt x="2555266" y="714635"/>
                    <a:pt x="2555266" y="714635"/>
                    <a:pt x="2555266" y="713473"/>
                  </a:cubicBezTo>
                  <a:lnTo>
                    <a:pt x="2555266" y="705336"/>
                  </a:lnTo>
                  <a:cubicBezTo>
                    <a:pt x="2555266" y="705336"/>
                    <a:pt x="2555266" y="705336"/>
                    <a:pt x="2556411" y="705336"/>
                  </a:cubicBezTo>
                  <a:lnTo>
                    <a:pt x="2564428" y="705336"/>
                  </a:lnTo>
                  <a:cubicBezTo>
                    <a:pt x="2564428" y="705336"/>
                    <a:pt x="2564428" y="705336"/>
                    <a:pt x="2563283" y="703593"/>
                  </a:cubicBezTo>
                  <a:lnTo>
                    <a:pt x="2555266" y="691389"/>
                  </a:lnTo>
                  <a:cubicBezTo>
                    <a:pt x="2555266" y="691389"/>
                    <a:pt x="2555266" y="691389"/>
                    <a:pt x="2555266" y="654194"/>
                  </a:cubicBezTo>
                  <a:cubicBezTo>
                    <a:pt x="2555266" y="654194"/>
                    <a:pt x="2555266" y="654194"/>
                    <a:pt x="2708733" y="654194"/>
                  </a:cubicBezTo>
                  <a:cubicBezTo>
                    <a:pt x="2708733" y="654194"/>
                    <a:pt x="2708733" y="654194"/>
                    <a:pt x="2722475" y="675116"/>
                  </a:cubicBezTo>
                  <a:cubicBezTo>
                    <a:pt x="2722475" y="675116"/>
                    <a:pt x="2722475" y="675116"/>
                    <a:pt x="2722475" y="721609"/>
                  </a:cubicBezTo>
                  <a:cubicBezTo>
                    <a:pt x="2722475" y="721609"/>
                    <a:pt x="2722475" y="721609"/>
                    <a:pt x="2721330" y="721609"/>
                  </a:cubicBezTo>
                  <a:lnTo>
                    <a:pt x="2713313" y="721609"/>
                  </a:lnTo>
                  <a:cubicBezTo>
                    <a:pt x="2713313" y="721609"/>
                    <a:pt x="2713313" y="721609"/>
                    <a:pt x="2713313" y="722771"/>
                  </a:cubicBezTo>
                  <a:lnTo>
                    <a:pt x="2713313" y="730908"/>
                  </a:lnTo>
                  <a:cubicBezTo>
                    <a:pt x="2713313" y="730908"/>
                    <a:pt x="2713313" y="730908"/>
                    <a:pt x="2714459" y="730908"/>
                  </a:cubicBezTo>
                  <a:lnTo>
                    <a:pt x="2722475" y="730908"/>
                  </a:lnTo>
                  <a:cubicBezTo>
                    <a:pt x="2722475" y="730908"/>
                    <a:pt x="2722475" y="730908"/>
                    <a:pt x="2722475" y="732070"/>
                  </a:cubicBezTo>
                  <a:lnTo>
                    <a:pt x="2722475" y="740206"/>
                  </a:lnTo>
                  <a:cubicBezTo>
                    <a:pt x="2722475" y="740206"/>
                    <a:pt x="2722475" y="740206"/>
                    <a:pt x="2721330" y="740206"/>
                  </a:cubicBezTo>
                  <a:lnTo>
                    <a:pt x="2713313" y="740206"/>
                  </a:lnTo>
                  <a:cubicBezTo>
                    <a:pt x="2713313" y="740206"/>
                    <a:pt x="2713313" y="740206"/>
                    <a:pt x="2713313" y="741368"/>
                  </a:cubicBezTo>
                  <a:lnTo>
                    <a:pt x="2713313" y="749505"/>
                  </a:lnTo>
                  <a:cubicBezTo>
                    <a:pt x="2713313" y="749505"/>
                    <a:pt x="2713313" y="749505"/>
                    <a:pt x="2714459" y="749505"/>
                  </a:cubicBezTo>
                  <a:lnTo>
                    <a:pt x="2722475" y="749505"/>
                  </a:lnTo>
                  <a:cubicBezTo>
                    <a:pt x="2722475" y="749505"/>
                    <a:pt x="2722475" y="749505"/>
                    <a:pt x="2722475" y="750377"/>
                  </a:cubicBezTo>
                  <a:lnTo>
                    <a:pt x="2722475" y="756479"/>
                  </a:lnTo>
                  <a:cubicBezTo>
                    <a:pt x="2722475" y="756479"/>
                    <a:pt x="2722475" y="756479"/>
                    <a:pt x="2721330" y="756479"/>
                  </a:cubicBezTo>
                  <a:lnTo>
                    <a:pt x="2713313" y="756479"/>
                  </a:lnTo>
                  <a:cubicBezTo>
                    <a:pt x="2713313" y="756479"/>
                    <a:pt x="2713313" y="756479"/>
                    <a:pt x="2713313" y="757641"/>
                  </a:cubicBezTo>
                  <a:lnTo>
                    <a:pt x="2713313" y="765777"/>
                  </a:lnTo>
                  <a:cubicBezTo>
                    <a:pt x="2713313" y="765777"/>
                    <a:pt x="2713313" y="765777"/>
                    <a:pt x="2714459" y="765777"/>
                  </a:cubicBezTo>
                  <a:lnTo>
                    <a:pt x="2722475" y="765777"/>
                  </a:lnTo>
                  <a:cubicBezTo>
                    <a:pt x="2722475" y="765777"/>
                    <a:pt x="2722475" y="765777"/>
                    <a:pt x="2722475" y="766940"/>
                  </a:cubicBezTo>
                  <a:lnTo>
                    <a:pt x="2722475" y="775076"/>
                  </a:lnTo>
                  <a:cubicBezTo>
                    <a:pt x="2722475" y="775076"/>
                    <a:pt x="2722475" y="775076"/>
                    <a:pt x="2721330" y="775076"/>
                  </a:cubicBezTo>
                  <a:lnTo>
                    <a:pt x="2713313" y="775076"/>
                  </a:lnTo>
                  <a:cubicBezTo>
                    <a:pt x="2713313" y="775076"/>
                    <a:pt x="2713313" y="775076"/>
                    <a:pt x="2713313" y="776238"/>
                  </a:cubicBezTo>
                  <a:lnTo>
                    <a:pt x="2713313" y="784375"/>
                  </a:lnTo>
                  <a:cubicBezTo>
                    <a:pt x="2713313" y="784375"/>
                    <a:pt x="2713313" y="784375"/>
                    <a:pt x="2714459" y="784375"/>
                  </a:cubicBezTo>
                  <a:lnTo>
                    <a:pt x="2722475" y="784375"/>
                  </a:lnTo>
                  <a:cubicBezTo>
                    <a:pt x="2722475" y="784375"/>
                    <a:pt x="2722475" y="784375"/>
                    <a:pt x="2722475" y="785246"/>
                  </a:cubicBezTo>
                  <a:lnTo>
                    <a:pt x="2722475" y="791348"/>
                  </a:lnTo>
                  <a:cubicBezTo>
                    <a:pt x="2722475" y="791348"/>
                    <a:pt x="2722475" y="791348"/>
                    <a:pt x="2721330" y="791348"/>
                  </a:cubicBezTo>
                  <a:lnTo>
                    <a:pt x="2713313" y="791348"/>
                  </a:lnTo>
                  <a:cubicBezTo>
                    <a:pt x="2713313" y="791348"/>
                    <a:pt x="2713313" y="791348"/>
                    <a:pt x="2713313" y="792511"/>
                  </a:cubicBezTo>
                  <a:lnTo>
                    <a:pt x="2713313" y="800647"/>
                  </a:lnTo>
                  <a:cubicBezTo>
                    <a:pt x="2713313" y="800647"/>
                    <a:pt x="2713313" y="800647"/>
                    <a:pt x="2714459" y="800647"/>
                  </a:cubicBezTo>
                  <a:lnTo>
                    <a:pt x="2722475" y="800647"/>
                  </a:lnTo>
                  <a:cubicBezTo>
                    <a:pt x="2722475" y="800647"/>
                    <a:pt x="2722475" y="800647"/>
                    <a:pt x="2722475" y="801809"/>
                  </a:cubicBezTo>
                  <a:lnTo>
                    <a:pt x="2722475" y="809946"/>
                  </a:lnTo>
                  <a:cubicBezTo>
                    <a:pt x="2722475" y="809946"/>
                    <a:pt x="2722475" y="809946"/>
                    <a:pt x="2721330" y="809946"/>
                  </a:cubicBezTo>
                  <a:lnTo>
                    <a:pt x="2713313" y="809946"/>
                  </a:lnTo>
                  <a:cubicBezTo>
                    <a:pt x="2713313" y="809946"/>
                    <a:pt x="2713313" y="809946"/>
                    <a:pt x="2713313" y="810817"/>
                  </a:cubicBezTo>
                  <a:lnTo>
                    <a:pt x="2713313" y="816920"/>
                  </a:lnTo>
                  <a:cubicBezTo>
                    <a:pt x="2713313" y="816920"/>
                    <a:pt x="2713313" y="816920"/>
                    <a:pt x="2714459" y="816920"/>
                  </a:cubicBezTo>
                  <a:lnTo>
                    <a:pt x="2722475" y="816920"/>
                  </a:lnTo>
                  <a:cubicBezTo>
                    <a:pt x="2722475" y="816920"/>
                    <a:pt x="2722475" y="816920"/>
                    <a:pt x="2722475" y="818082"/>
                  </a:cubicBezTo>
                  <a:lnTo>
                    <a:pt x="2722475" y="826218"/>
                  </a:lnTo>
                  <a:cubicBezTo>
                    <a:pt x="2722475" y="826218"/>
                    <a:pt x="2722475" y="826218"/>
                    <a:pt x="2721330" y="826218"/>
                  </a:cubicBezTo>
                  <a:lnTo>
                    <a:pt x="2713313" y="826218"/>
                  </a:lnTo>
                  <a:cubicBezTo>
                    <a:pt x="2713313" y="826218"/>
                    <a:pt x="2713313" y="826218"/>
                    <a:pt x="2713313" y="827380"/>
                  </a:cubicBezTo>
                  <a:lnTo>
                    <a:pt x="2713313" y="835517"/>
                  </a:lnTo>
                  <a:cubicBezTo>
                    <a:pt x="2713313" y="835517"/>
                    <a:pt x="2713313" y="835517"/>
                    <a:pt x="2714459" y="835517"/>
                  </a:cubicBezTo>
                  <a:lnTo>
                    <a:pt x="2722475" y="835517"/>
                  </a:lnTo>
                  <a:cubicBezTo>
                    <a:pt x="2722475" y="835517"/>
                    <a:pt x="2722475" y="835517"/>
                    <a:pt x="2722475" y="836679"/>
                  </a:cubicBezTo>
                  <a:lnTo>
                    <a:pt x="2722475" y="844815"/>
                  </a:lnTo>
                  <a:cubicBezTo>
                    <a:pt x="2722475" y="844815"/>
                    <a:pt x="2722475" y="844815"/>
                    <a:pt x="2721330" y="844815"/>
                  </a:cubicBezTo>
                  <a:lnTo>
                    <a:pt x="2713313" y="844815"/>
                  </a:lnTo>
                  <a:cubicBezTo>
                    <a:pt x="2713313" y="844815"/>
                    <a:pt x="2713313" y="844815"/>
                    <a:pt x="2713313" y="845687"/>
                  </a:cubicBezTo>
                  <a:lnTo>
                    <a:pt x="2713313" y="851789"/>
                  </a:lnTo>
                  <a:cubicBezTo>
                    <a:pt x="2713313" y="851789"/>
                    <a:pt x="2713313" y="851789"/>
                    <a:pt x="2714459" y="851789"/>
                  </a:cubicBezTo>
                  <a:lnTo>
                    <a:pt x="2722475" y="851789"/>
                  </a:lnTo>
                  <a:cubicBezTo>
                    <a:pt x="2722475" y="851789"/>
                    <a:pt x="2722475" y="851789"/>
                    <a:pt x="2722475" y="852952"/>
                  </a:cubicBezTo>
                  <a:lnTo>
                    <a:pt x="2722475" y="861088"/>
                  </a:lnTo>
                  <a:cubicBezTo>
                    <a:pt x="2722475" y="861088"/>
                    <a:pt x="2722475" y="861088"/>
                    <a:pt x="2721330" y="861088"/>
                  </a:cubicBezTo>
                  <a:lnTo>
                    <a:pt x="2713313" y="861088"/>
                  </a:lnTo>
                  <a:cubicBezTo>
                    <a:pt x="2713313" y="861088"/>
                    <a:pt x="2713313" y="861088"/>
                    <a:pt x="2713313" y="862250"/>
                  </a:cubicBezTo>
                  <a:lnTo>
                    <a:pt x="2713313" y="870387"/>
                  </a:lnTo>
                  <a:cubicBezTo>
                    <a:pt x="2713313" y="870387"/>
                    <a:pt x="2713313" y="870387"/>
                    <a:pt x="2714459" y="870387"/>
                  </a:cubicBezTo>
                  <a:lnTo>
                    <a:pt x="2722475" y="870387"/>
                  </a:lnTo>
                  <a:cubicBezTo>
                    <a:pt x="2722475" y="870387"/>
                    <a:pt x="2722475" y="870387"/>
                    <a:pt x="2722475" y="871258"/>
                  </a:cubicBezTo>
                  <a:lnTo>
                    <a:pt x="2722475" y="877360"/>
                  </a:lnTo>
                  <a:cubicBezTo>
                    <a:pt x="2722475" y="877360"/>
                    <a:pt x="2722475" y="877360"/>
                    <a:pt x="2721330" y="877360"/>
                  </a:cubicBezTo>
                  <a:lnTo>
                    <a:pt x="2713313" y="877360"/>
                  </a:lnTo>
                  <a:cubicBezTo>
                    <a:pt x="2713313" y="877360"/>
                    <a:pt x="2713313" y="877360"/>
                    <a:pt x="2713313" y="878523"/>
                  </a:cubicBezTo>
                  <a:lnTo>
                    <a:pt x="2713313" y="886659"/>
                  </a:lnTo>
                  <a:cubicBezTo>
                    <a:pt x="2713313" y="886659"/>
                    <a:pt x="2713313" y="886659"/>
                    <a:pt x="2714459" y="886659"/>
                  </a:cubicBezTo>
                  <a:lnTo>
                    <a:pt x="2722475" y="886659"/>
                  </a:lnTo>
                  <a:cubicBezTo>
                    <a:pt x="2722475" y="886659"/>
                    <a:pt x="2722475" y="886659"/>
                    <a:pt x="2722475" y="887821"/>
                  </a:cubicBezTo>
                  <a:lnTo>
                    <a:pt x="2722475" y="895958"/>
                  </a:lnTo>
                  <a:cubicBezTo>
                    <a:pt x="2722475" y="895958"/>
                    <a:pt x="2722475" y="895958"/>
                    <a:pt x="2721330" y="895958"/>
                  </a:cubicBezTo>
                  <a:lnTo>
                    <a:pt x="2713313" y="895958"/>
                  </a:lnTo>
                  <a:cubicBezTo>
                    <a:pt x="2713313" y="895958"/>
                    <a:pt x="2713313" y="895958"/>
                    <a:pt x="2713313" y="897120"/>
                  </a:cubicBezTo>
                  <a:lnTo>
                    <a:pt x="2713313" y="905256"/>
                  </a:lnTo>
                  <a:cubicBezTo>
                    <a:pt x="2713313" y="905256"/>
                    <a:pt x="2713313" y="905256"/>
                    <a:pt x="2714459" y="905256"/>
                  </a:cubicBezTo>
                  <a:lnTo>
                    <a:pt x="2722475" y="905256"/>
                  </a:lnTo>
                  <a:cubicBezTo>
                    <a:pt x="2722475" y="905256"/>
                    <a:pt x="2722475" y="905256"/>
                    <a:pt x="2722475" y="906128"/>
                  </a:cubicBezTo>
                  <a:lnTo>
                    <a:pt x="2722475" y="912230"/>
                  </a:lnTo>
                  <a:cubicBezTo>
                    <a:pt x="2722475" y="912230"/>
                    <a:pt x="2722475" y="912230"/>
                    <a:pt x="2721330" y="912230"/>
                  </a:cubicBezTo>
                  <a:lnTo>
                    <a:pt x="2713313" y="912230"/>
                  </a:lnTo>
                  <a:cubicBezTo>
                    <a:pt x="2713313" y="912230"/>
                    <a:pt x="2713313" y="912230"/>
                    <a:pt x="2713313" y="913392"/>
                  </a:cubicBezTo>
                  <a:lnTo>
                    <a:pt x="2713313" y="921529"/>
                  </a:lnTo>
                  <a:cubicBezTo>
                    <a:pt x="2713313" y="921529"/>
                    <a:pt x="2713313" y="921529"/>
                    <a:pt x="2738509" y="942451"/>
                  </a:cubicBezTo>
                  <a:cubicBezTo>
                    <a:pt x="2738509" y="947100"/>
                    <a:pt x="2738509" y="947100"/>
                    <a:pt x="2737365" y="947100"/>
                  </a:cubicBezTo>
                  <a:lnTo>
                    <a:pt x="2729347" y="947100"/>
                  </a:lnTo>
                  <a:cubicBezTo>
                    <a:pt x="2729347" y="947100"/>
                    <a:pt x="2729347" y="947100"/>
                    <a:pt x="2729347" y="972671"/>
                  </a:cubicBezTo>
                  <a:cubicBezTo>
                    <a:pt x="2729347" y="972671"/>
                    <a:pt x="2729347" y="972671"/>
                    <a:pt x="2730493" y="972671"/>
                  </a:cubicBezTo>
                  <a:lnTo>
                    <a:pt x="2738509" y="972671"/>
                  </a:lnTo>
                  <a:cubicBezTo>
                    <a:pt x="2738509" y="972671"/>
                    <a:pt x="2738509" y="972671"/>
                    <a:pt x="2738509" y="971218"/>
                  </a:cubicBezTo>
                  <a:lnTo>
                    <a:pt x="2738509" y="961048"/>
                  </a:lnTo>
                  <a:cubicBezTo>
                    <a:pt x="2738509" y="961048"/>
                    <a:pt x="2738509" y="961048"/>
                    <a:pt x="2739655" y="960467"/>
                  </a:cubicBezTo>
                  <a:lnTo>
                    <a:pt x="2747671" y="956399"/>
                  </a:lnTo>
                  <a:cubicBezTo>
                    <a:pt x="2747671" y="956399"/>
                    <a:pt x="2747671" y="956399"/>
                    <a:pt x="2749675" y="956399"/>
                  </a:cubicBezTo>
                  <a:lnTo>
                    <a:pt x="2763706" y="956399"/>
                  </a:lnTo>
                  <a:cubicBezTo>
                    <a:pt x="2763706" y="956399"/>
                    <a:pt x="2763706" y="956399"/>
                    <a:pt x="2763706" y="957561"/>
                  </a:cubicBezTo>
                  <a:lnTo>
                    <a:pt x="2763706" y="965697"/>
                  </a:lnTo>
                  <a:cubicBezTo>
                    <a:pt x="2763706" y="965697"/>
                    <a:pt x="2763706" y="965697"/>
                    <a:pt x="2765424" y="965697"/>
                  </a:cubicBezTo>
                  <a:lnTo>
                    <a:pt x="2777450" y="965697"/>
                  </a:lnTo>
                  <a:cubicBezTo>
                    <a:pt x="2777450" y="970346"/>
                    <a:pt x="2777450" y="970346"/>
                    <a:pt x="2778594" y="970346"/>
                  </a:cubicBezTo>
                  <a:lnTo>
                    <a:pt x="2786612" y="970346"/>
                  </a:lnTo>
                  <a:cubicBezTo>
                    <a:pt x="2786612" y="970346"/>
                    <a:pt x="2786612" y="970346"/>
                    <a:pt x="2811807" y="1002891"/>
                  </a:cubicBezTo>
                  <a:cubicBezTo>
                    <a:pt x="2811807" y="1002891"/>
                    <a:pt x="2811807" y="1002891"/>
                    <a:pt x="2811807" y="1037761"/>
                  </a:cubicBezTo>
                  <a:cubicBezTo>
                    <a:pt x="2811807" y="1037761"/>
                    <a:pt x="2811807" y="1037761"/>
                    <a:pt x="2812951" y="1037761"/>
                  </a:cubicBezTo>
                  <a:lnTo>
                    <a:pt x="2820970" y="1037761"/>
                  </a:lnTo>
                  <a:cubicBezTo>
                    <a:pt x="2820970" y="1037761"/>
                    <a:pt x="2820970" y="1037761"/>
                    <a:pt x="2820970" y="1035727"/>
                  </a:cubicBezTo>
                  <a:lnTo>
                    <a:pt x="2820970" y="1021489"/>
                  </a:lnTo>
                  <a:cubicBezTo>
                    <a:pt x="2820970" y="1021489"/>
                    <a:pt x="2820970" y="1021489"/>
                    <a:pt x="2821829" y="1021489"/>
                  </a:cubicBezTo>
                  <a:lnTo>
                    <a:pt x="2827841" y="1021489"/>
                  </a:lnTo>
                  <a:cubicBezTo>
                    <a:pt x="2827841" y="1021489"/>
                    <a:pt x="2827841" y="1021489"/>
                    <a:pt x="2827841" y="1022651"/>
                  </a:cubicBezTo>
                  <a:lnTo>
                    <a:pt x="2827841" y="1030787"/>
                  </a:lnTo>
                  <a:cubicBezTo>
                    <a:pt x="2837003" y="1033113"/>
                    <a:pt x="2837003" y="1033113"/>
                    <a:pt x="2837003" y="981970"/>
                  </a:cubicBezTo>
                  <a:cubicBezTo>
                    <a:pt x="2837003" y="981970"/>
                    <a:pt x="2837003" y="981970"/>
                    <a:pt x="2875943" y="981970"/>
                  </a:cubicBezTo>
                  <a:cubicBezTo>
                    <a:pt x="2875943" y="981970"/>
                    <a:pt x="2875943" y="981970"/>
                    <a:pt x="2875943" y="907581"/>
                  </a:cubicBezTo>
                  <a:cubicBezTo>
                    <a:pt x="2875943" y="907581"/>
                    <a:pt x="2875943" y="907581"/>
                    <a:pt x="2912591" y="907581"/>
                  </a:cubicBezTo>
                  <a:cubicBezTo>
                    <a:pt x="2912591" y="907581"/>
                    <a:pt x="2912591" y="907581"/>
                    <a:pt x="2912591" y="906709"/>
                  </a:cubicBezTo>
                  <a:lnTo>
                    <a:pt x="2912591" y="900607"/>
                  </a:lnTo>
                  <a:cubicBezTo>
                    <a:pt x="2912591" y="900607"/>
                    <a:pt x="2912591" y="900607"/>
                    <a:pt x="2935497" y="900607"/>
                  </a:cubicBezTo>
                  <a:cubicBezTo>
                    <a:pt x="2935497" y="900607"/>
                    <a:pt x="2935497" y="900607"/>
                    <a:pt x="2935497" y="861088"/>
                  </a:cubicBezTo>
                  <a:cubicBezTo>
                    <a:pt x="2930915" y="861088"/>
                    <a:pt x="2930915" y="861088"/>
                    <a:pt x="2930915" y="859344"/>
                  </a:cubicBezTo>
                  <a:lnTo>
                    <a:pt x="2930915" y="847140"/>
                  </a:lnTo>
                  <a:lnTo>
                    <a:pt x="2935497" y="849465"/>
                  </a:lnTo>
                  <a:cubicBezTo>
                    <a:pt x="2935497" y="849465"/>
                    <a:pt x="2935497" y="849465"/>
                    <a:pt x="2940079" y="826218"/>
                  </a:cubicBezTo>
                  <a:cubicBezTo>
                    <a:pt x="2940079" y="826218"/>
                    <a:pt x="2940079" y="826218"/>
                    <a:pt x="2944659" y="849465"/>
                  </a:cubicBezTo>
                  <a:cubicBezTo>
                    <a:pt x="2946951" y="847140"/>
                    <a:pt x="2946951" y="847140"/>
                    <a:pt x="2947237" y="846268"/>
                  </a:cubicBezTo>
                  <a:lnTo>
                    <a:pt x="2949241" y="840166"/>
                  </a:lnTo>
                  <a:cubicBezTo>
                    <a:pt x="2949241" y="840166"/>
                    <a:pt x="2949241" y="840166"/>
                    <a:pt x="2949813" y="839004"/>
                  </a:cubicBezTo>
                  <a:lnTo>
                    <a:pt x="2953821" y="830867"/>
                  </a:lnTo>
                  <a:cubicBezTo>
                    <a:pt x="2953821" y="830867"/>
                    <a:pt x="2953821" y="830867"/>
                    <a:pt x="2954395" y="829705"/>
                  </a:cubicBezTo>
                  <a:lnTo>
                    <a:pt x="2958403" y="821569"/>
                  </a:lnTo>
                  <a:cubicBezTo>
                    <a:pt x="2958403" y="821569"/>
                    <a:pt x="2958403" y="821569"/>
                    <a:pt x="2959834" y="820697"/>
                  </a:cubicBezTo>
                  <a:lnTo>
                    <a:pt x="2969855" y="814595"/>
                  </a:lnTo>
                  <a:cubicBezTo>
                    <a:pt x="2969855" y="814595"/>
                    <a:pt x="2969855" y="814595"/>
                    <a:pt x="2971573" y="813433"/>
                  </a:cubicBezTo>
                  <a:lnTo>
                    <a:pt x="2983599" y="805296"/>
                  </a:lnTo>
                  <a:cubicBezTo>
                    <a:pt x="2983599" y="805296"/>
                    <a:pt x="2983599" y="805296"/>
                    <a:pt x="2984458" y="804134"/>
                  </a:cubicBezTo>
                  <a:lnTo>
                    <a:pt x="2990471" y="795998"/>
                  </a:lnTo>
                  <a:cubicBezTo>
                    <a:pt x="2990471" y="795998"/>
                    <a:pt x="2990471" y="795998"/>
                    <a:pt x="2991043" y="793964"/>
                  </a:cubicBezTo>
                  <a:lnTo>
                    <a:pt x="2995052" y="779725"/>
                  </a:lnTo>
                  <a:cubicBezTo>
                    <a:pt x="2995052" y="779725"/>
                    <a:pt x="2995052" y="779725"/>
                    <a:pt x="2995625" y="781759"/>
                  </a:cubicBezTo>
                  <a:lnTo>
                    <a:pt x="2999633" y="795998"/>
                  </a:lnTo>
                  <a:cubicBezTo>
                    <a:pt x="2999633" y="795998"/>
                    <a:pt x="2999633" y="795998"/>
                    <a:pt x="3000205" y="796869"/>
                  </a:cubicBezTo>
                  <a:lnTo>
                    <a:pt x="3004214" y="802972"/>
                  </a:lnTo>
                  <a:cubicBezTo>
                    <a:pt x="3004214" y="802972"/>
                    <a:pt x="3004214" y="802972"/>
                    <a:pt x="3005646" y="804134"/>
                  </a:cubicBezTo>
                  <a:lnTo>
                    <a:pt x="3015667" y="812270"/>
                  </a:lnTo>
                  <a:cubicBezTo>
                    <a:pt x="3015667" y="812270"/>
                    <a:pt x="3015667" y="812270"/>
                    <a:pt x="3016813" y="813433"/>
                  </a:cubicBezTo>
                  <a:lnTo>
                    <a:pt x="3024828" y="821569"/>
                  </a:lnTo>
                  <a:cubicBezTo>
                    <a:pt x="3024828" y="821569"/>
                    <a:pt x="3024828" y="821569"/>
                    <a:pt x="3025975" y="822731"/>
                  </a:cubicBezTo>
                  <a:lnTo>
                    <a:pt x="3033991" y="830867"/>
                  </a:lnTo>
                  <a:cubicBezTo>
                    <a:pt x="3033991" y="830867"/>
                    <a:pt x="3033991" y="830867"/>
                    <a:pt x="3034278" y="832030"/>
                  </a:cubicBezTo>
                  <a:lnTo>
                    <a:pt x="3036281" y="840166"/>
                  </a:lnTo>
                  <a:cubicBezTo>
                    <a:pt x="3036281" y="840166"/>
                    <a:pt x="3036281" y="840166"/>
                    <a:pt x="3036567" y="841328"/>
                  </a:cubicBezTo>
                  <a:lnTo>
                    <a:pt x="3038572" y="849465"/>
                  </a:lnTo>
                  <a:cubicBezTo>
                    <a:pt x="3043153" y="849465"/>
                    <a:pt x="3043153" y="849465"/>
                    <a:pt x="3045443" y="826218"/>
                  </a:cubicBezTo>
                  <a:cubicBezTo>
                    <a:pt x="3045443" y="826218"/>
                    <a:pt x="3045443" y="826218"/>
                    <a:pt x="3050025" y="849465"/>
                  </a:cubicBezTo>
                  <a:cubicBezTo>
                    <a:pt x="3054605" y="849465"/>
                    <a:pt x="3054605" y="849465"/>
                    <a:pt x="3054605" y="851208"/>
                  </a:cubicBezTo>
                  <a:lnTo>
                    <a:pt x="3054605" y="863413"/>
                  </a:lnTo>
                  <a:cubicBezTo>
                    <a:pt x="3050025" y="863413"/>
                    <a:pt x="3050025" y="863413"/>
                    <a:pt x="3050025" y="895958"/>
                  </a:cubicBezTo>
                  <a:cubicBezTo>
                    <a:pt x="3050025" y="895958"/>
                    <a:pt x="3050025" y="895958"/>
                    <a:pt x="3051171" y="895958"/>
                  </a:cubicBezTo>
                  <a:lnTo>
                    <a:pt x="3059187" y="895958"/>
                  </a:lnTo>
                  <a:cubicBezTo>
                    <a:pt x="3059187" y="900607"/>
                    <a:pt x="3059187" y="900607"/>
                    <a:pt x="3060047" y="900607"/>
                  </a:cubicBezTo>
                  <a:lnTo>
                    <a:pt x="3066059" y="900607"/>
                  </a:lnTo>
                  <a:cubicBezTo>
                    <a:pt x="3066059" y="900607"/>
                    <a:pt x="3066059" y="900607"/>
                    <a:pt x="3066059" y="899445"/>
                  </a:cubicBezTo>
                  <a:lnTo>
                    <a:pt x="3066059" y="891308"/>
                  </a:lnTo>
                  <a:cubicBezTo>
                    <a:pt x="3066059" y="891308"/>
                    <a:pt x="3066059" y="891308"/>
                    <a:pt x="3068349" y="891308"/>
                  </a:cubicBezTo>
                  <a:lnTo>
                    <a:pt x="3084383" y="891308"/>
                  </a:lnTo>
                  <a:cubicBezTo>
                    <a:pt x="3084383" y="891308"/>
                    <a:pt x="3084383" y="891308"/>
                    <a:pt x="3084383" y="889274"/>
                  </a:cubicBezTo>
                  <a:lnTo>
                    <a:pt x="3084383" y="875036"/>
                  </a:lnTo>
                  <a:cubicBezTo>
                    <a:pt x="3084383" y="875036"/>
                    <a:pt x="3084383" y="875036"/>
                    <a:pt x="3123323" y="875036"/>
                  </a:cubicBezTo>
                  <a:cubicBezTo>
                    <a:pt x="3123323" y="875036"/>
                    <a:pt x="3123323" y="875036"/>
                    <a:pt x="3123323" y="876489"/>
                  </a:cubicBezTo>
                  <a:lnTo>
                    <a:pt x="3123323" y="886659"/>
                  </a:lnTo>
                  <a:cubicBezTo>
                    <a:pt x="3123323" y="886659"/>
                    <a:pt x="3123323" y="886659"/>
                    <a:pt x="3143937" y="886659"/>
                  </a:cubicBezTo>
                  <a:cubicBezTo>
                    <a:pt x="3143937" y="886659"/>
                    <a:pt x="3143937" y="886659"/>
                    <a:pt x="3143937" y="888984"/>
                  </a:cubicBezTo>
                  <a:lnTo>
                    <a:pt x="3143937" y="905256"/>
                  </a:lnTo>
                  <a:cubicBezTo>
                    <a:pt x="3139357" y="905256"/>
                    <a:pt x="3139357" y="905256"/>
                    <a:pt x="3139357" y="906128"/>
                  </a:cubicBezTo>
                  <a:lnTo>
                    <a:pt x="3139357" y="912230"/>
                  </a:lnTo>
                  <a:cubicBezTo>
                    <a:pt x="3143937" y="912230"/>
                    <a:pt x="3143937" y="912230"/>
                    <a:pt x="3143937" y="913974"/>
                  </a:cubicBezTo>
                  <a:lnTo>
                    <a:pt x="3143937" y="926178"/>
                  </a:lnTo>
                  <a:lnTo>
                    <a:pt x="3139357" y="930827"/>
                  </a:lnTo>
                  <a:cubicBezTo>
                    <a:pt x="3139357" y="930827"/>
                    <a:pt x="3139357" y="930827"/>
                    <a:pt x="3139357" y="986619"/>
                  </a:cubicBezTo>
                  <a:cubicBezTo>
                    <a:pt x="3139357" y="986619"/>
                    <a:pt x="3139357" y="986619"/>
                    <a:pt x="3141360" y="986619"/>
                  </a:cubicBezTo>
                  <a:lnTo>
                    <a:pt x="3155391" y="986619"/>
                  </a:lnTo>
                  <a:cubicBezTo>
                    <a:pt x="3155391" y="991268"/>
                    <a:pt x="3155391" y="991268"/>
                    <a:pt x="3157107" y="991268"/>
                  </a:cubicBezTo>
                  <a:lnTo>
                    <a:pt x="3169135" y="991268"/>
                  </a:lnTo>
                  <a:cubicBezTo>
                    <a:pt x="3169135" y="991268"/>
                    <a:pt x="3169135" y="991268"/>
                    <a:pt x="3169135" y="993302"/>
                  </a:cubicBezTo>
                  <a:lnTo>
                    <a:pt x="3169135" y="1007541"/>
                  </a:lnTo>
                  <a:cubicBezTo>
                    <a:pt x="3169135" y="1007541"/>
                    <a:pt x="3169135" y="1007541"/>
                    <a:pt x="3170853" y="1007541"/>
                  </a:cubicBezTo>
                  <a:lnTo>
                    <a:pt x="3182877" y="1007541"/>
                  </a:lnTo>
                  <a:cubicBezTo>
                    <a:pt x="3182877" y="1007541"/>
                    <a:pt x="3182877" y="1007541"/>
                    <a:pt x="3182877" y="1005507"/>
                  </a:cubicBezTo>
                  <a:lnTo>
                    <a:pt x="3182877" y="991268"/>
                  </a:lnTo>
                  <a:cubicBezTo>
                    <a:pt x="3182877" y="991268"/>
                    <a:pt x="3182877" y="991268"/>
                    <a:pt x="3184880" y="990106"/>
                  </a:cubicBezTo>
                  <a:lnTo>
                    <a:pt x="3198911" y="981970"/>
                  </a:lnTo>
                  <a:cubicBezTo>
                    <a:pt x="3198911" y="981970"/>
                    <a:pt x="3198911" y="981970"/>
                    <a:pt x="3198911" y="961048"/>
                  </a:cubicBezTo>
                  <a:cubicBezTo>
                    <a:pt x="3194330" y="961048"/>
                    <a:pt x="3194330" y="961048"/>
                    <a:pt x="3194330" y="937801"/>
                  </a:cubicBezTo>
                  <a:cubicBezTo>
                    <a:pt x="3194330" y="937801"/>
                    <a:pt x="3194330" y="937801"/>
                    <a:pt x="3195474" y="937801"/>
                  </a:cubicBezTo>
                  <a:lnTo>
                    <a:pt x="3203492" y="937801"/>
                  </a:lnTo>
                  <a:cubicBezTo>
                    <a:pt x="3203492" y="935477"/>
                    <a:pt x="3203492" y="935477"/>
                    <a:pt x="3224107" y="935477"/>
                  </a:cubicBezTo>
                  <a:cubicBezTo>
                    <a:pt x="3224107" y="935477"/>
                    <a:pt x="3224107" y="935477"/>
                    <a:pt x="3224107" y="934314"/>
                  </a:cubicBezTo>
                  <a:lnTo>
                    <a:pt x="3224107" y="926178"/>
                  </a:lnTo>
                  <a:cubicBezTo>
                    <a:pt x="3224107" y="926178"/>
                    <a:pt x="3224107" y="926178"/>
                    <a:pt x="3225825" y="926178"/>
                  </a:cubicBezTo>
                  <a:lnTo>
                    <a:pt x="3237850" y="926178"/>
                  </a:lnTo>
                  <a:cubicBezTo>
                    <a:pt x="3237850" y="926178"/>
                    <a:pt x="3237850" y="926178"/>
                    <a:pt x="3237850" y="809946"/>
                  </a:cubicBezTo>
                  <a:cubicBezTo>
                    <a:pt x="3237850" y="809946"/>
                    <a:pt x="3237850" y="809946"/>
                    <a:pt x="3238995" y="809946"/>
                  </a:cubicBezTo>
                  <a:lnTo>
                    <a:pt x="3247012" y="809946"/>
                  </a:lnTo>
                  <a:cubicBezTo>
                    <a:pt x="3247012" y="809946"/>
                    <a:pt x="3247012" y="809946"/>
                    <a:pt x="3247012" y="807621"/>
                  </a:cubicBezTo>
                  <a:lnTo>
                    <a:pt x="3247012" y="791348"/>
                  </a:lnTo>
                  <a:cubicBezTo>
                    <a:pt x="3249303" y="791348"/>
                    <a:pt x="3249303" y="791348"/>
                    <a:pt x="3249303" y="744855"/>
                  </a:cubicBezTo>
                  <a:cubicBezTo>
                    <a:pt x="3249303" y="744855"/>
                    <a:pt x="3249303" y="744855"/>
                    <a:pt x="3250449" y="744855"/>
                  </a:cubicBezTo>
                  <a:lnTo>
                    <a:pt x="3258465" y="744855"/>
                  </a:lnTo>
                  <a:cubicBezTo>
                    <a:pt x="3258465" y="744855"/>
                    <a:pt x="3258465" y="744855"/>
                    <a:pt x="3258465" y="746018"/>
                  </a:cubicBezTo>
                  <a:lnTo>
                    <a:pt x="3258465" y="754154"/>
                  </a:lnTo>
                  <a:cubicBezTo>
                    <a:pt x="3263045" y="754154"/>
                    <a:pt x="3263045" y="754154"/>
                    <a:pt x="3263045" y="751829"/>
                  </a:cubicBezTo>
                  <a:lnTo>
                    <a:pt x="3263045" y="735557"/>
                  </a:lnTo>
                  <a:cubicBezTo>
                    <a:pt x="3263045" y="735557"/>
                    <a:pt x="3263045" y="735557"/>
                    <a:pt x="3264477" y="734976"/>
                  </a:cubicBezTo>
                  <a:lnTo>
                    <a:pt x="3274499" y="730908"/>
                  </a:lnTo>
                  <a:cubicBezTo>
                    <a:pt x="3274499" y="730908"/>
                    <a:pt x="3274499" y="730908"/>
                    <a:pt x="3275644" y="731489"/>
                  </a:cubicBezTo>
                  <a:lnTo>
                    <a:pt x="3283661" y="735557"/>
                  </a:lnTo>
                  <a:cubicBezTo>
                    <a:pt x="3283661" y="735557"/>
                    <a:pt x="3283661" y="735557"/>
                    <a:pt x="3285379" y="735557"/>
                  </a:cubicBezTo>
                  <a:lnTo>
                    <a:pt x="3297405" y="735557"/>
                  </a:lnTo>
                  <a:cubicBezTo>
                    <a:pt x="3297405" y="735557"/>
                    <a:pt x="3297405" y="735557"/>
                    <a:pt x="3297405" y="705336"/>
                  </a:cubicBezTo>
                  <a:cubicBezTo>
                    <a:pt x="3297405" y="705336"/>
                    <a:pt x="3297405" y="705336"/>
                    <a:pt x="3298550" y="705336"/>
                  </a:cubicBezTo>
                  <a:lnTo>
                    <a:pt x="3306565" y="705336"/>
                  </a:lnTo>
                  <a:cubicBezTo>
                    <a:pt x="3306565" y="709986"/>
                    <a:pt x="3306565" y="709986"/>
                    <a:pt x="3307997" y="709986"/>
                  </a:cubicBezTo>
                  <a:lnTo>
                    <a:pt x="3318019" y="709986"/>
                  </a:lnTo>
                  <a:cubicBezTo>
                    <a:pt x="3318019" y="705336"/>
                    <a:pt x="3318019" y="705336"/>
                    <a:pt x="3319165" y="705336"/>
                  </a:cubicBezTo>
                  <a:lnTo>
                    <a:pt x="3327182" y="705336"/>
                  </a:lnTo>
                  <a:cubicBezTo>
                    <a:pt x="3327182" y="705336"/>
                    <a:pt x="3327182" y="705336"/>
                    <a:pt x="3327182" y="740206"/>
                  </a:cubicBezTo>
                  <a:cubicBezTo>
                    <a:pt x="3327182" y="740206"/>
                    <a:pt x="3327182" y="740206"/>
                    <a:pt x="3328613" y="741368"/>
                  </a:cubicBezTo>
                  <a:lnTo>
                    <a:pt x="3338635" y="749505"/>
                  </a:lnTo>
                  <a:cubicBezTo>
                    <a:pt x="3336344" y="756479"/>
                    <a:pt x="3336344" y="756479"/>
                    <a:pt x="3361539" y="756479"/>
                  </a:cubicBezTo>
                  <a:cubicBezTo>
                    <a:pt x="3361539" y="756479"/>
                    <a:pt x="3361539" y="756479"/>
                    <a:pt x="3361539" y="755026"/>
                  </a:cubicBezTo>
                  <a:lnTo>
                    <a:pt x="3361539" y="744855"/>
                  </a:lnTo>
                  <a:cubicBezTo>
                    <a:pt x="3361539" y="744855"/>
                    <a:pt x="3361539" y="744855"/>
                    <a:pt x="3391317" y="735557"/>
                  </a:cubicBezTo>
                  <a:cubicBezTo>
                    <a:pt x="3391317" y="735557"/>
                    <a:pt x="3391317" y="735557"/>
                    <a:pt x="3391317" y="734395"/>
                  </a:cubicBezTo>
                  <a:lnTo>
                    <a:pt x="3391317" y="726258"/>
                  </a:lnTo>
                  <a:cubicBezTo>
                    <a:pt x="3391317" y="726258"/>
                    <a:pt x="3391317" y="726258"/>
                    <a:pt x="3392176" y="726258"/>
                  </a:cubicBezTo>
                  <a:lnTo>
                    <a:pt x="3398189" y="726258"/>
                  </a:lnTo>
                  <a:cubicBezTo>
                    <a:pt x="3398189" y="726258"/>
                    <a:pt x="3398189" y="726258"/>
                    <a:pt x="3398189" y="725387"/>
                  </a:cubicBezTo>
                  <a:lnTo>
                    <a:pt x="3398189" y="719284"/>
                  </a:lnTo>
                  <a:cubicBezTo>
                    <a:pt x="3398189" y="719284"/>
                    <a:pt x="3398189" y="719284"/>
                    <a:pt x="3400479" y="719284"/>
                  </a:cubicBezTo>
                  <a:lnTo>
                    <a:pt x="3416513" y="719284"/>
                  </a:lnTo>
                  <a:cubicBezTo>
                    <a:pt x="3416513" y="719284"/>
                    <a:pt x="3416513" y="719284"/>
                    <a:pt x="3416513" y="720156"/>
                  </a:cubicBezTo>
                  <a:lnTo>
                    <a:pt x="3416513" y="726258"/>
                  </a:lnTo>
                  <a:cubicBezTo>
                    <a:pt x="3416513" y="726258"/>
                    <a:pt x="3416513" y="726258"/>
                    <a:pt x="3418231" y="726258"/>
                  </a:cubicBezTo>
                  <a:lnTo>
                    <a:pt x="3430257" y="726258"/>
                  </a:lnTo>
                  <a:cubicBezTo>
                    <a:pt x="3430257" y="726258"/>
                    <a:pt x="3430257" y="726258"/>
                    <a:pt x="3430257" y="728002"/>
                  </a:cubicBezTo>
                  <a:lnTo>
                    <a:pt x="3430257" y="740206"/>
                  </a:lnTo>
                  <a:cubicBezTo>
                    <a:pt x="3430257" y="740206"/>
                    <a:pt x="3430257" y="740206"/>
                    <a:pt x="3455452" y="740206"/>
                  </a:cubicBezTo>
                  <a:cubicBezTo>
                    <a:pt x="3455452" y="740206"/>
                    <a:pt x="3455452" y="740206"/>
                    <a:pt x="3455452" y="739044"/>
                  </a:cubicBezTo>
                  <a:lnTo>
                    <a:pt x="3455452" y="730908"/>
                  </a:lnTo>
                  <a:cubicBezTo>
                    <a:pt x="3455452" y="730908"/>
                    <a:pt x="3455452" y="730908"/>
                    <a:pt x="3456884" y="730908"/>
                  </a:cubicBezTo>
                  <a:lnTo>
                    <a:pt x="3466905" y="730908"/>
                  </a:lnTo>
                  <a:cubicBezTo>
                    <a:pt x="3466905" y="730908"/>
                    <a:pt x="3466905" y="730908"/>
                    <a:pt x="3466905" y="729745"/>
                  </a:cubicBezTo>
                  <a:lnTo>
                    <a:pt x="3466905" y="721609"/>
                  </a:lnTo>
                  <a:cubicBezTo>
                    <a:pt x="3466905" y="721609"/>
                    <a:pt x="3466905" y="721609"/>
                    <a:pt x="3468623" y="721609"/>
                  </a:cubicBezTo>
                  <a:lnTo>
                    <a:pt x="3480647" y="721609"/>
                  </a:lnTo>
                  <a:cubicBezTo>
                    <a:pt x="3480647" y="721609"/>
                    <a:pt x="3480647" y="721609"/>
                    <a:pt x="3480647" y="722771"/>
                  </a:cubicBezTo>
                  <a:lnTo>
                    <a:pt x="3480647" y="730908"/>
                  </a:lnTo>
                  <a:cubicBezTo>
                    <a:pt x="3485229" y="730908"/>
                    <a:pt x="3485229" y="730908"/>
                    <a:pt x="3485229" y="675116"/>
                  </a:cubicBezTo>
                  <a:cubicBezTo>
                    <a:pt x="3485229" y="675116"/>
                    <a:pt x="3485229" y="675116"/>
                    <a:pt x="3588304" y="675116"/>
                  </a:cubicBezTo>
                  <a:cubicBezTo>
                    <a:pt x="3588304" y="675116"/>
                    <a:pt x="3588304" y="675116"/>
                    <a:pt x="3588304" y="749505"/>
                  </a:cubicBezTo>
                  <a:cubicBezTo>
                    <a:pt x="3588304" y="749505"/>
                    <a:pt x="3588304" y="749505"/>
                    <a:pt x="3590595" y="749505"/>
                  </a:cubicBezTo>
                  <a:lnTo>
                    <a:pt x="3606629" y="749505"/>
                  </a:lnTo>
                  <a:cubicBezTo>
                    <a:pt x="3606629" y="749505"/>
                    <a:pt x="3606629" y="749505"/>
                    <a:pt x="3606629" y="665817"/>
                  </a:cubicBezTo>
                  <a:cubicBezTo>
                    <a:pt x="3606629" y="665817"/>
                    <a:pt x="3606629" y="665817"/>
                    <a:pt x="3629535" y="654194"/>
                  </a:cubicBezTo>
                  <a:cubicBezTo>
                    <a:pt x="3629535" y="654194"/>
                    <a:pt x="3629535" y="654194"/>
                    <a:pt x="3659311" y="654194"/>
                  </a:cubicBezTo>
                  <a:cubicBezTo>
                    <a:pt x="3659311" y="654194"/>
                    <a:pt x="3659311" y="654194"/>
                    <a:pt x="3661316" y="652451"/>
                  </a:cubicBezTo>
                  <a:lnTo>
                    <a:pt x="3675345" y="640246"/>
                  </a:lnTo>
                  <a:cubicBezTo>
                    <a:pt x="3675345" y="640246"/>
                    <a:pt x="3675345" y="640246"/>
                    <a:pt x="3714285" y="640246"/>
                  </a:cubicBezTo>
                  <a:cubicBezTo>
                    <a:pt x="3714285" y="640246"/>
                    <a:pt x="3714285" y="640246"/>
                    <a:pt x="3714285" y="641990"/>
                  </a:cubicBezTo>
                  <a:lnTo>
                    <a:pt x="3714285" y="654194"/>
                  </a:lnTo>
                  <a:cubicBezTo>
                    <a:pt x="3714285" y="654194"/>
                    <a:pt x="3714285" y="654194"/>
                    <a:pt x="3753224" y="654194"/>
                  </a:cubicBezTo>
                  <a:cubicBezTo>
                    <a:pt x="3753224" y="654194"/>
                    <a:pt x="3753224" y="654194"/>
                    <a:pt x="3753224" y="744855"/>
                  </a:cubicBezTo>
                  <a:cubicBezTo>
                    <a:pt x="3753224" y="744855"/>
                    <a:pt x="3753224" y="744855"/>
                    <a:pt x="3754656" y="744855"/>
                  </a:cubicBezTo>
                  <a:lnTo>
                    <a:pt x="3764677" y="744855"/>
                  </a:lnTo>
                  <a:cubicBezTo>
                    <a:pt x="3764677" y="744855"/>
                    <a:pt x="3764677" y="744855"/>
                    <a:pt x="3764677" y="877360"/>
                  </a:cubicBezTo>
                  <a:cubicBezTo>
                    <a:pt x="3764677" y="877360"/>
                    <a:pt x="3764677" y="877360"/>
                    <a:pt x="3766967" y="877360"/>
                  </a:cubicBezTo>
                  <a:lnTo>
                    <a:pt x="3783001" y="877360"/>
                  </a:lnTo>
                  <a:cubicBezTo>
                    <a:pt x="3783001" y="877360"/>
                    <a:pt x="3783001" y="877360"/>
                    <a:pt x="3783001" y="791348"/>
                  </a:cubicBezTo>
                  <a:cubicBezTo>
                    <a:pt x="3783001" y="791348"/>
                    <a:pt x="3783001" y="791348"/>
                    <a:pt x="3783861" y="790767"/>
                  </a:cubicBezTo>
                  <a:lnTo>
                    <a:pt x="3789873" y="786699"/>
                  </a:lnTo>
                  <a:cubicBezTo>
                    <a:pt x="3794455" y="786699"/>
                    <a:pt x="3794455" y="786699"/>
                    <a:pt x="3794455" y="787861"/>
                  </a:cubicBezTo>
                  <a:lnTo>
                    <a:pt x="3794455" y="795998"/>
                  </a:lnTo>
                  <a:cubicBezTo>
                    <a:pt x="3794455" y="795998"/>
                    <a:pt x="3794455" y="795998"/>
                    <a:pt x="3796744" y="794835"/>
                  </a:cubicBezTo>
                  <a:lnTo>
                    <a:pt x="3812779" y="786699"/>
                  </a:lnTo>
                  <a:cubicBezTo>
                    <a:pt x="3812779" y="786699"/>
                    <a:pt x="3812779" y="786699"/>
                    <a:pt x="3814783" y="786699"/>
                  </a:cubicBezTo>
                  <a:lnTo>
                    <a:pt x="3828812" y="786699"/>
                  </a:lnTo>
                  <a:cubicBezTo>
                    <a:pt x="3828812" y="786699"/>
                    <a:pt x="3828812" y="786699"/>
                    <a:pt x="3828812" y="944775"/>
                  </a:cubicBezTo>
                  <a:cubicBezTo>
                    <a:pt x="3828812" y="944775"/>
                    <a:pt x="3828812" y="944775"/>
                    <a:pt x="3860881" y="949425"/>
                  </a:cubicBezTo>
                  <a:cubicBezTo>
                    <a:pt x="3860881" y="947100"/>
                    <a:pt x="3860881" y="944775"/>
                    <a:pt x="3860881" y="942451"/>
                  </a:cubicBezTo>
                  <a:cubicBezTo>
                    <a:pt x="3872333" y="942451"/>
                    <a:pt x="3883785" y="942451"/>
                    <a:pt x="3895238" y="942451"/>
                  </a:cubicBezTo>
                  <a:cubicBezTo>
                    <a:pt x="3895238" y="930827"/>
                    <a:pt x="3895238" y="921529"/>
                    <a:pt x="3895238" y="912230"/>
                  </a:cubicBezTo>
                  <a:lnTo>
                    <a:pt x="3904401" y="912230"/>
                  </a:lnTo>
                  <a:cubicBezTo>
                    <a:pt x="3904401" y="898282"/>
                    <a:pt x="3904401" y="886659"/>
                    <a:pt x="3904401" y="872711"/>
                  </a:cubicBezTo>
                  <a:cubicBezTo>
                    <a:pt x="3906691" y="872711"/>
                    <a:pt x="3908982" y="872711"/>
                    <a:pt x="3911273" y="872711"/>
                  </a:cubicBezTo>
                  <a:cubicBezTo>
                    <a:pt x="3911273" y="858763"/>
                    <a:pt x="3911273" y="847140"/>
                    <a:pt x="3911273" y="833192"/>
                  </a:cubicBezTo>
                  <a:cubicBezTo>
                    <a:pt x="3915853" y="833192"/>
                    <a:pt x="3920434" y="833192"/>
                    <a:pt x="3927307" y="833192"/>
                  </a:cubicBezTo>
                  <a:cubicBezTo>
                    <a:pt x="3943340" y="828543"/>
                    <a:pt x="3961664" y="819244"/>
                    <a:pt x="3977697" y="812270"/>
                  </a:cubicBezTo>
                  <a:cubicBezTo>
                    <a:pt x="3979989" y="805296"/>
                    <a:pt x="3979989" y="798322"/>
                    <a:pt x="3979989" y="791348"/>
                  </a:cubicBezTo>
                  <a:cubicBezTo>
                    <a:pt x="3982279" y="798322"/>
                    <a:pt x="3982279" y="805296"/>
                    <a:pt x="3984570" y="812270"/>
                  </a:cubicBezTo>
                  <a:cubicBezTo>
                    <a:pt x="4002895" y="821569"/>
                    <a:pt x="4018928" y="830867"/>
                    <a:pt x="4037253" y="840166"/>
                  </a:cubicBezTo>
                  <a:cubicBezTo>
                    <a:pt x="4037253" y="837847"/>
                    <a:pt x="4037253" y="835529"/>
                    <a:pt x="4037253" y="835517"/>
                  </a:cubicBezTo>
                  <a:cubicBezTo>
                    <a:pt x="4041833" y="835517"/>
                    <a:pt x="4046416" y="835517"/>
                    <a:pt x="4050996" y="835517"/>
                  </a:cubicBezTo>
                  <a:cubicBezTo>
                    <a:pt x="4050996" y="847140"/>
                    <a:pt x="4050996" y="861088"/>
                    <a:pt x="4050996" y="872711"/>
                  </a:cubicBezTo>
                  <a:cubicBezTo>
                    <a:pt x="4053287" y="872711"/>
                    <a:pt x="4055577" y="872711"/>
                    <a:pt x="4057867" y="872711"/>
                  </a:cubicBezTo>
                  <a:cubicBezTo>
                    <a:pt x="4057867" y="886659"/>
                    <a:pt x="4057867" y="900607"/>
                    <a:pt x="4057867" y="916879"/>
                  </a:cubicBezTo>
                  <a:cubicBezTo>
                    <a:pt x="4060159" y="916879"/>
                    <a:pt x="4062449" y="916879"/>
                    <a:pt x="4064740" y="916879"/>
                  </a:cubicBezTo>
                  <a:cubicBezTo>
                    <a:pt x="4064740" y="923853"/>
                    <a:pt x="4064740" y="930827"/>
                    <a:pt x="4064740" y="937801"/>
                  </a:cubicBezTo>
                  <a:cubicBezTo>
                    <a:pt x="4069321" y="937801"/>
                    <a:pt x="4073901" y="937801"/>
                    <a:pt x="4078483" y="937801"/>
                  </a:cubicBezTo>
                  <a:cubicBezTo>
                    <a:pt x="4078483" y="949425"/>
                    <a:pt x="4078483" y="958723"/>
                    <a:pt x="4078483" y="970346"/>
                  </a:cubicBezTo>
                  <a:cubicBezTo>
                    <a:pt x="4108260" y="968022"/>
                    <a:pt x="4135747" y="965697"/>
                    <a:pt x="4165523" y="963372"/>
                  </a:cubicBezTo>
                  <a:cubicBezTo>
                    <a:pt x="4165523" y="951749"/>
                    <a:pt x="4165523" y="942451"/>
                    <a:pt x="4165523" y="930827"/>
                  </a:cubicBezTo>
                  <a:cubicBezTo>
                    <a:pt x="4181557" y="930827"/>
                    <a:pt x="4197591" y="930827"/>
                    <a:pt x="4211335" y="930827"/>
                  </a:cubicBezTo>
                  <a:cubicBezTo>
                    <a:pt x="4211335" y="923853"/>
                    <a:pt x="4211335" y="919204"/>
                    <a:pt x="4211335" y="912230"/>
                  </a:cubicBezTo>
                  <a:cubicBezTo>
                    <a:pt x="4243403" y="912230"/>
                    <a:pt x="4275469" y="912230"/>
                    <a:pt x="4307538" y="912230"/>
                  </a:cubicBezTo>
                  <a:cubicBezTo>
                    <a:pt x="4307538" y="916879"/>
                    <a:pt x="4307538" y="919204"/>
                    <a:pt x="4307538" y="923853"/>
                  </a:cubicBezTo>
                  <a:cubicBezTo>
                    <a:pt x="4328153" y="923853"/>
                    <a:pt x="4348767" y="923853"/>
                    <a:pt x="4369382" y="923853"/>
                  </a:cubicBezTo>
                  <a:cubicBezTo>
                    <a:pt x="4369382" y="926178"/>
                    <a:pt x="4369382" y="928503"/>
                    <a:pt x="4369382" y="930827"/>
                  </a:cubicBezTo>
                  <a:cubicBezTo>
                    <a:pt x="4373963" y="930827"/>
                    <a:pt x="4380835" y="930827"/>
                    <a:pt x="4387707" y="930827"/>
                  </a:cubicBezTo>
                  <a:cubicBezTo>
                    <a:pt x="4387707" y="933152"/>
                    <a:pt x="4387707" y="935477"/>
                    <a:pt x="4387707" y="937801"/>
                  </a:cubicBezTo>
                  <a:cubicBezTo>
                    <a:pt x="4392287" y="937801"/>
                    <a:pt x="4399159" y="937801"/>
                    <a:pt x="4403740" y="937801"/>
                  </a:cubicBezTo>
                  <a:cubicBezTo>
                    <a:pt x="4403740" y="931132"/>
                    <a:pt x="4403740" y="924463"/>
                    <a:pt x="4403740" y="917794"/>
                  </a:cubicBezTo>
                  <a:lnTo>
                    <a:pt x="4475956" y="1039515"/>
                  </a:lnTo>
                  <a:lnTo>
                    <a:pt x="0" y="1039515"/>
                  </a:lnTo>
                  <a:lnTo>
                    <a:pt x="0" y="685283"/>
                  </a:lnTo>
                  <a:lnTo>
                    <a:pt x="9900" y="685283"/>
                  </a:lnTo>
                  <a:cubicBezTo>
                    <a:pt x="9900" y="685271"/>
                    <a:pt x="9900" y="684760"/>
                    <a:pt x="9900" y="661504"/>
                  </a:cubicBezTo>
                  <a:cubicBezTo>
                    <a:pt x="9907" y="661504"/>
                    <a:pt x="9987" y="661504"/>
                    <a:pt x="10941" y="661504"/>
                  </a:cubicBezTo>
                  <a:lnTo>
                    <a:pt x="18230" y="661504"/>
                  </a:lnTo>
                  <a:cubicBezTo>
                    <a:pt x="18230" y="661485"/>
                    <a:pt x="18230" y="660714"/>
                    <a:pt x="18230" y="629077"/>
                  </a:cubicBezTo>
                  <a:cubicBezTo>
                    <a:pt x="18238" y="629077"/>
                    <a:pt x="18317" y="629077"/>
                    <a:pt x="19272" y="629077"/>
                  </a:cubicBezTo>
                  <a:lnTo>
                    <a:pt x="26562" y="629077"/>
                  </a:lnTo>
                  <a:cubicBezTo>
                    <a:pt x="26562" y="629071"/>
                    <a:pt x="26562" y="628962"/>
                    <a:pt x="26562" y="627186"/>
                  </a:cubicBezTo>
                  <a:lnTo>
                    <a:pt x="26562" y="613945"/>
                  </a:lnTo>
                  <a:cubicBezTo>
                    <a:pt x="24478" y="613945"/>
                    <a:pt x="24478" y="613945"/>
                    <a:pt x="25259" y="612323"/>
                  </a:cubicBezTo>
                  <a:lnTo>
                    <a:pt x="30726" y="600974"/>
                  </a:lnTo>
                  <a:cubicBezTo>
                    <a:pt x="30732" y="600991"/>
                    <a:pt x="30932" y="601665"/>
                    <a:pt x="39057" y="629077"/>
                  </a:cubicBezTo>
                  <a:cubicBezTo>
                    <a:pt x="39066" y="629077"/>
                    <a:pt x="39140" y="629077"/>
                    <a:pt x="39838" y="629077"/>
                  </a:cubicBezTo>
                  <a:lnTo>
                    <a:pt x="45305" y="629077"/>
                  </a:lnTo>
                  <a:cubicBezTo>
                    <a:pt x="45305" y="629064"/>
                    <a:pt x="45305" y="627885"/>
                    <a:pt x="45305" y="523150"/>
                  </a:cubicBezTo>
                  <a:cubicBezTo>
                    <a:pt x="45315" y="523150"/>
                    <a:pt x="45433" y="523150"/>
                    <a:pt x="46867" y="523150"/>
                  </a:cubicBezTo>
                  <a:lnTo>
                    <a:pt x="57801" y="523150"/>
                  </a:lnTo>
                  <a:cubicBezTo>
                    <a:pt x="57801" y="523128"/>
                    <a:pt x="57801" y="522118"/>
                    <a:pt x="57801" y="475591"/>
                  </a:cubicBezTo>
                  <a:cubicBezTo>
                    <a:pt x="57818" y="475591"/>
                    <a:pt x="58461" y="475591"/>
                    <a:pt x="84875" y="475591"/>
                  </a:cubicBezTo>
                  <a:cubicBezTo>
                    <a:pt x="84875" y="475579"/>
                    <a:pt x="84875" y="475069"/>
                    <a:pt x="84875" y="453973"/>
                  </a:cubicBezTo>
                  <a:cubicBezTo>
                    <a:pt x="84895" y="453973"/>
                    <a:pt x="85705" y="453973"/>
                    <a:pt x="120280" y="453973"/>
                  </a:cubicBezTo>
                  <a:cubicBezTo>
                    <a:pt x="120280" y="453981"/>
                    <a:pt x="120280" y="454111"/>
                    <a:pt x="120280" y="456405"/>
                  </a:cubicBezTo>
                  <a:lnTo>
                    <a:pt x="120280" y="473429"/>
                  </a:lnTo>
                  <a:cubicBezTo>
                    <a:pt x="120290" y="473429"/>
                    <a:pt x="120424" y="473429"/>
                    <a:pt x="122623" y="473429"/>
                  </a:cubicBezTo>
                  <a:lnTo>
                    <a:pt x="139024" y="473429"/>
                  </a:lnTo>
                  <a:cubicBezTo>
                    <a:pt x="139024" y="473447"/>
                    <a:pt x="139024" y="474341"/>
                    <a:pt x="139024" y="520988"/>
                  </a:cubicBezTo>
                  <a:cubicBezTo>
                    <a:pt x="139030" y="520988"/>
                    <a:pt x="139108" y="520988"/>
                    <a:pt x="140065" y="520988"/>
                  </a:cubicBezTo>
                  <a:lnTo>
                    <a:pt x="147355" y="520988"/>
                  </a:lnTo>
                  <a:lnTo>
                    <a:pt x="161933" y="525312"/>
                  </a:lnTo>
                  <a:cubicBezTo>
                    <a:pt x="161933" y="525322"/>
                    <a:pt x="161933" y="525972"/>
                    <a:pt x="161933" y="564224"/>
                  </a:cubicBezTo>
                  <a:cubicBezTo>
                    <a:pt x="161939" y="564224"/>
                    <a:pt x="162017" y="564224"/>
                    <a:pt x="162975" y="564224"/>
                  </a:cubicBezTo>
                  <a:lnTo>
                    <a:pt x="170263" y="564224"/>
                  </a:lnTo>
                  <a:cubicBezTo>
                    <a:pt x="170263" y="564234"/>
                    <a:pt x="170263" y="564340"/>
                    <a:pt x="170263" y="565845"/>
                  </a:cubicBezTo>
                  <a:lnTo>
                    <a:pt x="170263" y="577194"/>
                  </a:lnTo>
                  <a:cubicBezTo>
                    <a:pt x="170271" y="577194"/>
                    <a:pt x="170399" y="577194"/>
                    <a:pt x="172346" y="577194"/>
                  </a:cubicBezTo>
                  <a:lnTo>
                    <a:pt x="186925" y="577194"/>
                  </a:lnTo>
                  <a:lnTo>
                    <a:pt x="193172" y="583680"/>
                  </a:lnTo>
                  <a:cubicBezTo>
                    <a:pt x="193172" y="583692"/>
                    <a:pt x="193172" y="584178"/>
                    <a:pt x="193172" y="605298"/>
                  </a:cubicBezTo>
                  <a:cubicBezTo>
                    <a:pt x="193182" y="605298"/>
                    <a:pt x="193316" y="605298"/>
                    <a:pt x="195515" y="605298"/>
                  </a:cubicBezTo>
                  <a:lnTo>
                    <a:pt x="211916" y="605298"/>
                  </a:lnTo>
                  <a:cubicBezTo>
                    <a:pt x="211916" y="605305"/>
                    <a:pt x="211916" y="605385"/>
                    <a:pt x="211916" y="606378"/>
                  </a:cubicBezTo>
                  <a:lnTo>
                    <a:pt x="211916" y="613945"/>
                  </a:lnTo>
                  <a:cubicBezTo>
                    <a:pt x="211926" y="613945"/>
                    <a:pt x="212027" y="613945"/>
                    <a:pt x="213218" y="613945"/>
                  </a:cubicBezTo>
                  <a:lnTo>
                    <a:pt x="222330" y="613945"/>
                  </a:lnTo>
                  <a:cubicBezTo>
                    <a:pt x="222330" y="613954"/>
                    <a:pt x="222330" y="614083"/>
                    <a:pt x="222330" y="616106"/>
                  </a:cubicBezTo>
                  <a:lnTo>
                    <a:pt x="222330" y="631239"/>
                  </a:lnTo>
                  <a:cubicBezTo>
                    <a:pt x="226495" y="631239"/>
                    <a:pt x="226495" y="631239"/>
                    <a:pt x="226495" y="629347"/>
                  </a:cubicBezTo>
                  <a:lnTo>
                    <a:pt x="226495" y="616106"/>
                  </a:lnTo>
                  <a:cubicBezTo>
                    <a:pt x="226501" y="616106"/>
                    <a:pt x="226581" y="616106"/>
                    <a:pt x="227536" y="616106"/>
                  </a:cubicBezTo>
                  <a:lnTo>
                    <a:pt x="234826" y="616106"/>
                  </a:lnTo>
                  <a:cubicBezTo>
                    <a:pt x="234826" y="616117"/>
                    <a:pt x="234826" y="616236"/>
                    <a:pt x="234826" y="617728"/>
                  </a:cubicBezTo>
                  <a:lnTo>
                    <a:pt x="234826" y="629077"/>
                  </a:lnTo>
                  <a:cubicBezTo>
                    <a:pt x="234835" y="629077"/>
                    <a:pt x="234910" y="629077"/>
                    <a:pt x="235607" y="629077"/>
                  </a:cubicBezTo>
                  <a:lnTo>
                    <a:pt x="241073" y="629077"/>
                  </a:lnTo>
                  <a:cubicBezTo>
                    <a:pt x="241073" y="624754"/>
                    <a:pt x="241073" y="624754"/>
                    <a:pt x="291056" y="624754"/>
                  </a:cubicBezTo>
                  <a:cubicBezTo>
                    <a:pt x="291056" y="624763"/>
                    <a:pt x="291056" y="624864"/>
                    <a:pt x="291056" y="626105"/>
                  </a:cubicBezTo>
                  <a:lnTo>
                    <a:pt x="291056" y="635562"/>
                  </a:lnTo>
                  <a:cubicBezTo>
                    <a:pt x="291065" y="635562"/>
                    <a:pt x="291142" y="635562"/>
                    <a:pt x="291837" y="635562"/>
                  </a:cubicBezTo>
                  <a:lnTo>
                    <a:pt x="297306" y="635562"/>
                  </a:lnTo>
                  <a:cubicBezTo>
                    <a:pt x="297306" y="635571"/>
                    <a:pt x="297306" y="635693"/>
                    <a:pt x="297306" y="637724"/>
                  </a:cubicBezTo>
                  <a:lnTo>
                    <a:pt x="297306" y="652857"/>
                  </a:lnTo>
                  <a:cubicBezTo>
                    <a:pt x="297314" y="652853"/>
                    <a:pt x="297433" y="652775"/>
                    <a:pt x="299387" y="651506"/>
                  </a:cubicBezTo>
                  <a:lnTo>
                    <a:pt x="313966" y="642048"/>
                  </a:lnTo>
                  <a:cubicBezTo>
                    <a:pt x="313968" y="642029"/>
                    <a:pt x="314103" y="641154"/>
                    <a:pt x="320214" y="600974"/>
                  </a:cubicBezTo>
                  <a:cubicBezTo>
                    <a:pt x="320223" y="600972"/>
                    <a:pt x="320294" y="600946"/>
                    <a:pt x="320995" y="600704"/>
                  </a:cubicBezTo>
                  <a:lnTo>
                    <a:pt x="326461" y="598812"/>
                  </a:lnTo>
                  <a:cubicBezTo>
                    <a:pt x="326461" y="598796"/>
                    <a:pt x="326496" y="597735"/>
                    <a:pt x="328545" y="529635"/>
                  </a:cubicBezTo>
                  <a:cubicBezTo>
                    <a:pt x="328545" y="529653"/>
                    <a:pt x="328578" y="530744"/>
                    <a:pt x="330627" y="598812"/>
                  </a:cubicBezTo>
                  <a:cubicBezTo>
                    <a:pt x="330637" y="598815"/>
                    <a:pt x="330710" y="598840"/>
                    <a:pt x="331408" y="599082"/>
                  </a:cubicBezTo>
                  <a:lnTo>
                    <a:pt x="336875" y="600974"/>
                  </a:lnTo>
                  <a:cubicBezTo>
                    <a:pt x="336875" y="600954"/>
                    <a:pt x="336875" y="599621"/>
                    <a:pt x="336875" y="514503"/>
                  </a:cubicBezTo>
                  <a:cubicBezTo>
                    <a:pt x="341041" y="514503"/>
                    <a:pt x="341041" y="514503"/>
                    <a:pt x="341041" y="482076"/>
                  </a:cubicBezTo>
                  <a:cubicBezTo>
                    <a:pt x="341053" y="482076"/>
                    <a:pt x="341758" y="482076"/>
                    <a:pt x="380610" y="482076"/>
                  </a:cubicBezTo>
                  <a:cubicBezTo>
                    <a:pt x="380610" y="482093"/>
                    <a:pt x="380610" y="482811"/>
                    <a:pt x="380610" y="514503"/>
                  </a:cubicBezTo>
                  <a:cubicBezTo>
                    <a:pt x="380620" y="514503"/>
                    <a:pt x="380694" y="514503"/>
                    <a:pt x="381391" y="514503"/>
                  </a:cubicBezTo>
                  <a:lnTo>
                    <a:pt x="386858" y="514503"/>
                  </a:lnTo>
                  <a:cubicBezTo>
                    <a:pt x="386858" y="514482"/>
                    <a:pt x="386858" y="513176"/>
                    <a:pt x="386858" y="432355"/>
                  </a:cubicBezTo>
                  <a:cubicBezTo>
                    <a:pt x="386864" y="432355"/>
                    <a:pt x="386966" y="432355"/>
                    <a:pt x="388681" y="432355"/>
                  </a:cubicBezTo>
                  <a:lnTo>
                    <a:pt x="401437" y="432355"/>
                  </a:lnTo>
                  <a:cubicBezTo>
                    <a:pt x="401437" y="432348"/>
                    <a:pt x="401437" y="432237"/>
                    <a:pt x="401437" y="430464"/>
                  </a:cubicBezTo>
                  <a:lnTo>
                    <a:pt x="401437" y="417223"/>
                  </a:lnTo>
                  <a:cubicBezTo>
                    <a:pt x="401448" y="417223"/>
                    <a:pt x="401960" y="417223"/>
                    <a:pt x="424347" y="417223"/>
                  </a:cubicBezTo>
                  <a:cubicBezTo>
                    <a:pt x="424347" y="417216"/>
                    <a:pt x="424347" y="417135"/>
                    <a:pt x="424347" y="416142"/>
                  </a:cubicBezTo>
                  <a:lnTo>
                    <a:pt x="424347" y="408576"/>
                  </a:lnTo>
                  <a:cubicBezTo>
                    <a:pt x="424354" y="408576"/>
                    <a:pt x="424467" y="408576"/>
                    <a:pt x="426168" y="408576"/>
                  </a:cubicBezTo>
                  <a:lnTo>
                    <a:pt x="438925" y="408576"/>
                  </a:lnTo>
                  <a:cubicBezTo>
                    <a:pt x="438925" y="408584"/>
                    <a:pt x="438925" y="408663"/>
                    <a:pt x="438925" y="409657"/>
                  </a:cubicBezTo>
                  <a:lnTo>
                    <a:pt x="438925" y="417223"/>
                  </a:lnTo>
                  <a:cubicBezTo>
                    <a:pt x="438935" y="417223"/>
                    <a:pt x="439009" y="417223"/>
                    <a:pt x="439706" y="417223"/>
                  </a:cubicBezTo>
                  <a:lnTo>
                    <a:pt x="445173" y="417223"/>
                  </a:lnTo>
                  <a:lnTo>
                    <a:pt x="455586" y="412899"/>
                  </a:lnTo>
                  <a:lnTo>
                    <a:pt x="459750" y="416142"/>
                  </a:lnTo>
                  <a:lnTo>
                    <a:pt x="459750" y="408576"/>
                  </a:lnTo>
                  <a:cubicBezTo>
                    <a:pt x="459760" y="408576"/>
                    <a:pt x="459901" y="408576"/>
                    <a:pt x="462093" y="408576"/>
                  </a:cubicBezTo>
                  <a:lnTo>
                    <a:pt x="478495" y="408576"/>
                  </a:lnTo>
                  <a:cubicBezTo>
                    <a:pt x="478495" y="408584"/>
                    <a:pt x="478495" y="408663"/>
                    <a:pt x="478495" y="409657"/>
                  </a:cubicBezTo>
                  <a:lnTo>
                    <a:pt x="478495" y="417223"/>
                  </a:lnTo>
                  <a:cubicBezTo>
                    <a:pt x="478515" y="417223"/>
                    <a:pt x="479271" y="417223"/>
                    <a:pt x="509735" y="417223"/>
                  </a:cubicBezTo>
                  <a:cubicBezTo>
                    <a:pt x="509735" y="417233"/>
                    <a:pt x="509735" y="417342"/>
                    <a:pt x="509735" y="418844"/>
                  </a:cubicBezTo>
                  <a:lnTo>
                    <a:pt x="509735" y="430194"/>
                  </a:lnTo>
                  <a:cubicBezTo>
                    <a:pt x="509752" y="430194"/>
                    <a:pt x="510409" y="430194"/>
                    <a:pt x="536809" y="430194"/>
                  </a:cubicBezTo>
                  <a:cubicBezTo>
                    <a:pt x="536809" y="430210"/>
                    <a:pt x="536809" y="430890"/>
                    <a:pt x="536809" y="460458"/>
                  </a:cubicBezTo>
                  <a:cubicBezTo>
                    <a:pt x="536818" y="460458"/>
                    <a:pt x="536893" y="460458"/>
                    <a:pt x="537589" y="460458"/>
                  </a:cubicBezTo>
                  <a:lnTo>
                    <a:pt x="543057" y="460458"/>
                  </a:lnTo>
                  <a:cubicBezTo>
                    <a:pt x="543057" y="460465"/>
                    <a:pt x="543057" y="460551"/>
                    <a:pt x="543057" y="461539"/>
                  </a:cubicBezTo>
                  <a:lnTo>
                    <a:pt x="543057" y="469106"/>
                  </a:lnTo>
                  <a:cubicBezTo>
                    <a:pt x="547222" y="469106"/>
                    <a:pt x="547222" y="469106"/>
                    <a:pt x="547222" y="499370"/>
                  </a:cubicBezTo>
                  <a:cubicBezTo>
                    <a:pt x="547232" y="499370"/>
                    <a:pt x="547308" y="499370"/>
                    <a:pt x="548003" y="499370"/>
                  </a:cubicBezTo>
                  <a:lnTo>
                    <a:pt x="553470" y="499370"/>
                  </a:lnTo>
                  <a:cubicBezTo>
                    <a:pt x="553470" y="499379"/>
                    <a:pt x="553470" y="499446"/>
                    <a:pt x="553470" y="500181"/>
                  </a:cubicBezTo>
                  <a:lnTo>
                    <a:pt x="553470" y="505856"/>
                  </a:lnTo>
                  <a:cubicBezTo>
                    <a:pt x="553477" y="505856"/>
                    <a:pt x="553557" y="505856"/>
                    <a:pt x="554511" y="505856"/>
                  </a:cubicBezTo>
                  <a:lnTo>
                    <a:pt x="561800" y="505856"/>
                  </a:lnTo>
                  <a:cubicBezTo>
                    <a:pt x="561800" y="505873"/>
                    <a:pt x="561800" y="506586"/>
                    <a:pt x="561800" y="536121"/>
                  </a:cubicBezTo>
                  <a:cubicBezTo>
                    <a:pt x="561808" y="536121"/>
                    <a:pt x="561931" y="536121"/>
                    <a:pt x="563883" y="536121"/>
                  </a:cubicBezTo>
                  <a:lnTo>
                    <a:pt x="578462" y="536121"/>
                  </a:lnTo>
                  <a:cubicBezTo>
                    <a:pt x="578462" y="536137"/>
                    <a:pt x="578462" y="536717"/>
                    <a:pt x="578462" y="559900"/>
                  </a:cubicBezTo>
                  <a:cubicBezTo>
                    <a:pt x="580545" y="559900"/>
                    <a:pt x="580545" y="559900"/>
                    <a:pt x="580545" y="561521"/>
                  </a:cubicBezTo>
                  <a:lnTo>
                    <a:pt x="580545" y="572871"/>
                  </a:lnTo>
                  <a:cubicBezTo>
                    <a:pt x="580554" y="572871"/>
                    <a:pt x="580626" y="572871"/>
                    <a:pt x="581326" y="572871"/>
                  </a:cubicBezTo>
                  <a:lnTo>
                    <a:pt x="586793" y="572871"/>
                  </a:lnTo>
                  <a:cubicBezTo>
                    <a:pt x="586793" y="572885"/>
                    <a:pt x="586793" y="573448"/>
                    <a:pt x="586793" y="596650"/>
                  </a:cubicBezTo>
                  <a:cubicBezTo>
                    <a:pt x="586801" y="596650"/>
                    <a:pt x="586903" y="596650"/>
                    <a:pt x="588094" y="596650"/>
                  </a:cubicBezTo>
                  <a:lnTo>
                    <a:pt x="597205" y="596650"/>
                  </a:lnTo>
                  <a:cubicBezTo>
                    <a:pt x="599289" y="598812"/>
                    <a:pt x="599289" y="598812"/>
                    <a:pt x="599289" y="600704"/>
                  </a:cubicBezTo>
                  <a:lnTo>
                    <a:pt x="599289" y="613945"/>
                  </a:lnTo>
                  <a:cubicBezTo>
                    <a:pt x="599293" y="613938"/>
                    <a:pt x="599383" y="613831"/>
                    <a:pt x="600851" y="612053"/>
                  </a:cubicBezTo>
                  <a:lnTo>
                    <a:pt x="611784" y="598812"/>
                  </a:lnTo>
                  <a:cubicBezTo>
                    <a:pt x="611799" y="598812"/>
                    <a:pt x="612456" y="598812"/>
                    <a:pt x="640941" y="598812"/>
                  </a:cubicBezTo>
                  <a:cubicBezTo>
                    <a:pt x="640941" y="598837"/>
                    <a:pt x="640941" y="600238"/>
                    <a:pt x="640941" y="685283"/>
                  </a:cubicBezTo>
                  <a:cubicBezTo>
                    <a:pt x="640950" y="685283"/>
                    <a:pt x="641028" y="685283"/>
                    <a:pt x="641723" y="685283"/>
                  </a:cubicBezTo>
                  <a:lnTo>
                    <a:pt x="647189" y="685283"/>
                  </a:lnTo>
                  <a:cubicBezTo>
                    <a:pt x="647193" y="685275"/>
                    <a:pt x="647254" y="685175"/>
                    <a:pt x="647971" y="683932"/>
                  </a:cubicBezTo>
                  <a:lnTo>
                    <a:pt x="653437" y="674474"/>
                  </a:lnTo>
                  <a:cubicBezTo>
                    <a:pt x="653437" y="674481"/>
                    <a:pt x="653437" y="674580"/>
                    <a:pt x="653437" y="676366"/>
                  </a:cubicBezTo>
                  <a:lnTo>
                    <a:pt x="653437" y="689607"/>
                  </a:lnTo>
                  <a:cubicBezTo>
                    <a:pt x="657602" y="689607"/>
                    <a:pt x="657602" y="689607"/>
                    <a:pt x="657602" y="644210"/>
                  </a:cubicBezTo>
                  <a:cubicBezTo>
                    <a:pt x="657611" y="644210"/>
                    <a:pt x="657683" y="644210"/>
                    <a:pt x="658383" y="644210"/>
                  </a:cubicBezTo>
                  <a:lnTo>
                    <a:pt x="663850" y="644210"/>
                  </a:lnTo>
                  <a:cubicBezTo>
                    <a:pt x="663850" y="644195"/>
                    <a:pt x="663850" y="643195"/>
                    <a:pt x="663850" y="579356"/>
                  </a:cubicBezTo>
                  <a:cubicBezTo>
                    <a:pt x="663857" y="579356"/>
                    <a:pt x="663940" y="579356"/>
                    <a:pt x="664892" y="579356"/>
                  </a:cubicBezTo>
                  <a:lnTo>
                    <a:pt x="672181" y="579356"/>
                  </a:lnTo>
                  <a:cubicBezTo>
                    <a:pt x="672187" y="579335"/>
                    <a:pt x="672458" y="578395"/>
                    <a:pt x="684677" y="536121"/>
                  </a:cubicBezTo>
                  <a:cubicBezTo>
                    <a:pt x="684685" y="536121"/>
                    <a:pt x="684785" y="536121"/>
                    <a:pt x="685978" y="536121"/>
                  </a:cubicBezTo>
                  <a:lnTo>
                    <a:pt x="695091" y="536121"/>
                  </a:lnTo>
                  <a:cubicBezTo>
                    <a:pt x="695095" y="536144"/>
                    <a:pt x="695327" y="537110"/>
                    <a:pt x="705503" y="579356"/>
                  </a:cubicBezTo>
                  <a:cubicBezTo>
                    <a:pt x="705509" y="579356"/>
                    <a:pt x="705585" y="579356"/>
                    <a:pt x="706544" y="579356"/>
                  </a:cubicBezTo>
                  <a:lnTo>
                    <a:pt x="713834" y="579356"/>
                  </a:lnTo>
                  <a:cubicBezTo>
                    <a:pt x="713834" y="579367"/>
                    <a:pt x="713834" y="580034"/>
                    <a:pt x="713834" y="618268"/>
                  </a:cubicBezTo>
                  <a:cubicBezTo>
                    <a:pt x="713841" y="618268"/>
                    <a:pt x="713943" y="618268"/>
                    <a:pt x="715655" y="618268"/>
                  </a:cubicBezTo>
                  <a:lnTo>
                    <a:pt x="728412" y="618268"/>
                  </a:lnTo>
                  <a:cubicBezTo>
                    <a:pt x="728412" y="618276"/>
                    <a:pt x="728412" y="618398"/>
                    <a:pt x="728412" y="620430"/>
                  </a:cubicBezTo>
                  <a:lnTo>
                    <a:pt x="728412" y="635562"/>
                  </a:lnTo>
                  <a:cubicBezTo>
                    <a:pt x="732577" y="635562"/>
                    <a:pt x="732577" y="635562"/>
                    <a:pt x="732577" y="633401"/>
                  </a:cubicBezTo>
                  <a:lnTo>
                    <a:pt x="732577" y="618268"/>
                  </a:lnTo>
                  <a:cubicBezTo>
                    <a:pt x="732588" y="618268"/>
                    <a:pt x="732703" y="618268"/>
                    <a:pt x="734139" y="618268"/>
                  </a:cubicBezTo>
                  <a:lnTo>
                    <a:pt x="745073" y="618268"/>
                  </a:lnTo>
                  <a:cubicBezTo>
                    <a:pt x="745073" y="618278"/>
                    <a:pt x="745073" y="618395"/>
                    <a:pt x="745073" y="619889"/>
                  </a:cubicBezTo>
                  <a:lnTo>
                    <a:pt x="745073" y="631239"/>
                  </a:lnTo>
                  <a:cubicBezTo>
                    <a:pt x="745090" y="631239"/>
                    <a:pt x="745818" y="631239"/>
                    <a:pt x="776313" y="631239"/>
                  </a:cubicBezTo>
                  <a:cubicBezTo>
                    <a:pt x="776313" y="631222"/>
                    <a:pt x="776313" y="630451"/>
                    <a:pt x="776313" y="594489"/>
                  </a:cubicBezTo>
                  <a:cubicBezTo>
                    <a:pt x="776321" y="594489"/>
                    <a:pt x="776417" y="594489"/>
                    <a:pt x="777614" y="594489"/>
                  </a:cubicBezTo>
                  <a:lnTo>
                    <a:pt x="786726" y="594489"/>
                  </a:lnTo>
                  <a:cubicBezTo>
                    <a:pt x="786726" y="594500"/>
                    <a:pt x="786726" y="594994"/>
                    <a:pt x="786726" y="616106"/>
                  </a:cubicBezTo>
                  <a:cubicBezTo>
                    <a:pt x="788809" y="616106"/>
                    <a:pt x="788809" y="616106"/>
                    <a:pt x="788809" y="583680"/>
                  </a:cubicBezTo>
                  <a:cubicBezTo>
                    <a:pt x="788823" y="583680"/>
                    <a:pt x="789379" y="583680"/>
                    <a:pt x="811718" y="583680"/>
                  </a:cubicBezTo>
                  <a:cubicBezTo>
                    <a:pt x="811718" y="583670"/>
                    <a:pt x="811718" y="583550"/>
                    <a:pt x="811718" y="582058"/>
                  </a:cubicBezTo>
                  <a:lnTo>
                    <a:pt x="811718" y="570709"/>
                  </a:lnTo>
                  <a:cubicBezTo>
                    <a:pt x="811726" y="570709"/>
                    <a:pt x="811803" y="570709"/>
                    <a:pt x="812499" y="570709"/>
                  </a:cubicBezTo>
                  <a:lnTo>
                    <a:pt x="817965" y="570709"/>
                  </a:lnTo>
                  <a:cubicBezTo>
                    <a:pt x="817965" y="570703"/>
                    <a:pt x="817965" y="570590"/>
                    <a:pt x="817965" y="568818"/>
                  </a:cubicBezTo>
                  <a:lnTo>
                    <a:pt x="817965" y="555577"/>
                  </a:lnTo>
                  <a:lnTo>
                    <a:pt x="822131" y="562062"/>
                  </a:lnTo>
                  <a:cubicBezTo>
                    <a:pt x="822140" y="562062"/>
                    <a:pt x="822272" y="562062"/>
                    <a:pt x="824475" y="562062"/>
                  </a:cubicBezTo>
                  <a:lnTo>
                    <a:pt x="840875" y="562062"/>
                  </a:lnTo>
                  <a:cubicBezTo>
                    <a:pt x="840875" y="562054"/>
                    <a:pt x="840875" y="561986"/>
                    <a:pt x="840875" y="561251"/>
                  </a:cubicBezTo>
                  <a:lnTo>
                    <a:pt x="840875" y="555577"/>
                  </a:lnTo>
                  <a:cubicBezTo>
                    <a:pt x="840884" y="555577"/>
                    <a:pt x="840960" y="555577"/>
                    <a:pt x="841656" y="555577"/>
                  </a:cubicBezTo>
                  <a:lnTo>
                    <a:pt x="847123" y="555577"/>
                  </a:lnTo>
                  <a:cubicBezTo>
                    <a:pt x="847123" y="555586"/>
                    <a:pt x="847123" y="555686"/>
                    <a:pt x="847123" y="556928"/>
                  </a:cubicBezTo>
                  <a:lnTo>
                    <a:pt x="847123" y="566386"/>
                  </a:lnTo>
                  <a:cubicBezTo>
                    <a:pt x="847138" y="566386"/>
                    <a:pt x="847891" y="566386"/>
                    <a:pt x="886693" y="566386"/>
                  </a:cubicBezTo>
                  <a:cubicBezTo>
                    <a:pt x="886693" y="566404"/>
                    <a:pt x="886693" y="567914"/>
                    <a:pt x="886693" y="704739"/>
                  </a:cubicBezTo>
                  <a:cubicBezTo>
                    <a:pt x="886703" y="704739"/>
                    <a:pt x="886821" y="704739"/>
                    <a:pt x="888255" y="704739"/>
                  </a:cubicBezTo>
                  <a:lnTo>
                    <a:pt x="899189" y="704739"/>
                  </a:lnTo>
                  <a:cubicBezTo>
                    <a:pt x="899189" y="700416"/>
                    <a:pt x="899189" y="696092"/>
                    <a:pt x="899189" y="691769"/>
                  </a:cubicBezTo>
                  <a:cubicBezTo>
                    <a:pt x="901272" y="691769"/>
                    <a:pt x="901272" y="691769"/>
                    <a:pt x="903354" y="691769"/>
                  </a:cubicBezTo>
                  <a:cubicBezTo>
                    <a:pt x="903354" y="696092"/>
                    <a:pt x="903354" y="700416"/>
                    <a:pt x="903354" y="704739"/>
                  </a:cubicBezTo>
                  <a:cubicBezTo>
                    <a:pt x="913767" y="704739"/>
                    <a:pt x="924181" y="704739"/>
                    <a:pt x="934594" y="704739"/>
                  </a:cubicBezTo>
                  <a:cubicBezTo>
                    <a:pt x="934594" y="693930"/>
                    <a:pt x="934594" y="685283"/>
                    <a:pt x="934594" y="674474"/>
                  </a:cubicBezTo>
                  <a:cubicBezTo>
                    <a:pt x="938759" y="674474"/>
                    <a:pt x="942925" y="674474"/>
                    <a:pt x="947089" y="674474"/>
                  </a:cubicBezTo>
                  <a:lnTo>
                    <a:pt x="959585" y="672313"/>
                  </a:lnTo>
                  <a:cubicBezTo>
                    <a:pt x="961669" y="672313"/>
                    <a:pt x="961669" y="674474"/>
                    <a:pt x="963751" y="674474"/>
                  </a:cubicBezTo>
                  <a:lnTo>
                    <a:pt x="974164" y="674474"/>
                  </a:lnTo>
                  <a:cubicBezTo>
                    <a:pt x="974164" y="685283"/>
                    <a:pt x="974164" y="696092"/>
                    <a:pt x="974164" y="704739"/>
                  </a:cubicBezTo>
                  <a:cubicBezTo>
                    <a:pt x="976247" y="704739"/>
                    <a:pt x="978330" y="704739"/>
                    <a:pt x="982495" y="704739"/>
                  </a:cubicBezTo>
                  <a:cubicBezTo>
                    <a:pt x="982495" y="711225"/>
                    <a:pt x="982495" y="717710"/>
                    <a:pt x="982495" y="722034"/>
                  </a:cubicBezTo>
                  <a:lnTo>
                    <a:pt x="992088" y="722939"/>
                  </a:lnTo>
                  <a:lnTo>
                    <a:pt x="1005404" y="722939"/>
                  </a:lnTo>
                  <a:cubicBezTo>
                    <a:pt x="1005404" y="717130"/>
                    <a:pt x="1005404" y="712958"/>
                    <a:pt x="1005404" y="706901"/>
                  </a:cubicBezTo>
                  <a:lnTo>
                    <a:pt x="1075236" y="706901"/>
                  </a:lnTo>
                  <a:lnTo>
                    <a:pt x="1075236" y="621648"/>
                  </a:lnTo>
                  <a:lnTo>
                    <a:pt x="1149232" y="621648"/>
                  </a:lnTo>
                  <a:lnTo>
                    <a:pt x="1149232" y="700416"/>
                  </a:lnTo>
                  <a:cubicBezTo>
                    <a:pt x="1149885" y="700416"/>
                    <a:pt x="1150537" y="700416"/>
                    <a:pt x="1151189" y="700416"/>
                  </a:cubicBezTo>
                  <a:lnTo>
                    <a:pt x="1152465" y="722939"/>
                  </a:lnTo>
                  <a:lnTo>
                    <a:pt x="1162408" y="722939"/>
                  </a:lnTo>
                  <a:cubicBezTo>
                    <a:pt x="1162959" y="715725"/>
                    <a:pt x="1163685" y="708071"/>
                    <a:pt x="1163685" y="700416"/>
                  </a:cubicBezTo>
                  <a:cubicBezTo>
                    <a:pt x="1165768" y="700416"/>
                    <a:pt x="1167851" y="700416"/>
                    <a:pt x="1169932" y="700416"/>
                  </a:cubicBezTo>
                  <a:lnTo>
                    <a:pt x="1171209" y="722939"/>
                  </a:lnTo>
                  <a:lnTo>
                    <a:pt x="1223228" y="722939"/>
                  </a:lnTo>
                  <a:lnTo>
                    <a:pt x="1223228" y="559911"/>
                  </a:lnTo>
                  <a:lnTo>
                    <a:pt x="1426003" y="559911"/>
                  </a:lnTo>
                  <a:lnTo>
                    <a:pt x="1426003" y="722939"/>
                  </a:lnTo>
                  <a:lnTo>
                    <a:pt x="1445216" y="722939"/>
                  </a:lnTo>
                  <a:lnTo>
                    <a:pt x="1445216" y="640246"/>
                  </a:lnTo>
                  <a:lnTo>
                    <a:pt x="1542962" y="640246"/>
                  </a:lnTo>
                  <a:cubicBezTo>
                    <a:pt x="1547149" y="534225"/>
                    <a:pt x="1550621" y="428751"/>
                    <a:pt x="1555222" y="322105"/>
                  </a:cubicBezTo>
                  <a:cubicBezTo>
                    <a:pt x="1544809" y="322105"/>
                    <a:pt x="1519818" y="309134"/>
                    <a:pt x="1542727" y="300487"/>
                  </a:cubicBezTo>
                  <a:cubicBezTo>
                    <a:pt x="1540643" y="298325"/>
                    <a:pt x="1538561" y="296163"/>
                    <a:pt x="1536479" y="296163"/>
                  </a:cubicBezTo>
                  <a:cubicBezTo>
                    <a:pt x="1536479" y="283193"/>
                    <a:pt x="1534395" y="281031"/>
                    <a:pt x="1544809" y="272384"/>
                  </a:cubicBezTo>
                  <a:cubicBezTo>
                    <a:pt x="1544809" y="268060"/>
                    <a:pt x="1544809" y="261575"/>
                    <a:pt x="1544809" y="255090"/>
                  </a:cubicBezTo>
                  <a:cubicBezTo>
                    <a:pt x="1548975" y="255090"/>
                    <a:pt x="1553140" y="255090"/>
                    <a:pt x="1559387" y="255090"/>
                  </a:cubicBezTo>
                  <a:cubicBezTo>
                    <a:pt x="1559387" y="246442"/>
                    <a:pt x="1559387" y="239957"/>
                    <a:pt x="1559387" y="233472"/>
                  </a:cubicBezTo>
                  <a:cubicBezTo>
                    <a:pt x="1559387" y="231310"/>
                    <a:pt x="1561470" y="231310"/>
                    <a:pt x="1561470" y="229148"/>
                  </a:cubicBezTo>
                  <a:cubicBezTo>
                    <a:pt x="1561470" y="203207"/>
                    <a:pt x="1561470" y="177266"/>
                    <a:pt x="1561470" y="151324"/>
                  </a:cubicBezTo>
                  <a:cubicBezTo>
                    <a:pt x="1561470" y="149162"/>
                    <a:pt x="1559387" y="147002"/>
                    <a:pt x="1559387" y="144840"/>
                  </a:cubicBezTo>
                  <a:cubicBezTo>
                    <a:pt x="1561470" y="142678"/>
                    <a:pt x="1563553" y="140516"/>
                    <a:pt x="1565635" y="138354"/>
                  </a:cubicBezTo>
                  <a:cubicBezTo>
                    <a:pt x="1565635" y="118898"/>
                    <a:pt x="1565635" y="99442"/>
                    <a:pt x="1565635" y="79986"/>
                  </a:cubicBezTo>
                  <a:cubicBezTo>
                    <a:pt x="1565635" y="77824"/>
                    <a:pt x="1565635" y="77824"/>
                    <a:pt x="1567718" y="75662"/>
                  </a:cubicBezTo>
                  <a:cubicBezTo>
                    <a:pt x="1567718" y="58368"/>
                    <a:pt x="1567718" y="38912"/>
                    <a:pt x="1567718" y="19456"/>
                  </a:cubicBezTo>
                  <a:cubicBezTo>
                    <a:pt x="1569801" y="10810"/>
                    <a:pt x="1569801" y="6486"/>
                    <a:pt x="15698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5B556F1-F1E4-4306-B192-7F6651E6F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8465" y="6481019"/>
              <a:ext cx="1639605" cy="399269"/>
            </a:xfrm>
            <a:custGeom>
              <a:avLst/>
              <a:gdLst>
                <a:gd name="connsiteX0" fmla="*/ 838994 w 1639605"/>
                <a:gd name="connsiteY0" fmla="*/ 0 h 399269"/>
                <a:gd name="connsiteX1" fmla="*/ 877934 w 1639605"/>
                <a:gd name="connsiteY1" fmla="*/ 0 h 399269"/>
                <a:gd name="connsiteX2" fmla="*/ 877934 w 1639605"/>
                <a:gd name="connsiteY2" fmla="*/ 1744 h 399269"/>
                <a:gd name="connsiteX3" fmla="*/ 877934 w 1639605"/>
                <a:gd name="connsiteY3" fmla="*/ 13948 h 399269"/>
                <a:gd name="connsiteX4" fmla="*/ 916873 w 1639605"/>
                <a:gd name="connsiteY4" fmla="*/ 13948 h 399269"/>
                <a:gd name="connsiteX5" fmla="*/ 916873 w 1639605"/>
                <a:gd name="connsiteY5" fmla="*/ 104609 h 399269"/>
                <a:gd name="connsiteX6" fmla="*/ 918305 w 1639605"/>
                <a:gd name="connsiteY6" fmla="*/ 104609 h 399269"/>
                <a:gd name="connsiteX7" fmla="*/ 928326 w 1639605"/>
                <a:gd name="connsiteY7" fmla="*/ 104609 h 399269"/>
                <a:gd name="connsiteX8" fmla="*/ 928326 w 1639605"/>
                <a:gd name="connsiteY8" fmla="*/ 237114 h 399269"/>
                <a:gd name="connsiteX9" fmla="*/ 930616 w 1639605"/>
                <a:gd name="connsiteY9" fmla="*/ 237114 h 399269"/>
                <a:gd name="connsiteX10" fmla="*/ 946651 w 1639605"/>
                <a:gd name="connsiteY10" fmla="*/ 237114 h 399269"/>
                <a:gd name="connsiteX11" fmla="*/ 946651 w 1639605"/>
                <a:gd name="connsiteY11" fmla="*/ 151102 h 399269"/>
                <a:gd name="connsiteX12" fmla="*/ 947510 w 1639605"/>
                <a:gd name="connsiteY12" fmla="*/ 150521 h 399269"/>
                <a:gd name="connsiteX13" fmla="*/ 953522 w 1639605"/>
                <a:gd name="connsiteY13" fmla="*/ 146453 h 399269"/>
                <a:gd name="connsiteX14" fmla="*/ 958104 w 1639605"/>
                <a:gd name="connsiteY14" fmla="*/ 147615 h 399269"/>
                <a:gd name="connsiteX15" fmla="*/ 958104 w 1639605"/>
                <a:gd name="connsiteY15" fmla="*/ 155752 h 399269"/>
                <a:gd name="connsiteX16" fmla="*/ 960393 w 1639605"/>
                <a:gd name="connsiteY16" fmla="*/ 154589 h 399269"/>
                <a:gd name="connsiteX17" fmla="*/ 976428 w 1639605"/>
                <a:gd name="connsiteY17" fmla="*/ 146453 h 399269"/>
                <a:gd name="connsiteX18" fmla="*/ 978433 w 1639605"/>
                <a:gd name="connsiteY18" fmla="*/ 146453 h 399269"/>
                <a:gd name="connsiteX19" fmla="*/ 992461 w 1639605"/>
                <a:gd name="connsiteY19" fmla="*/ 146453 h 399269"/>
                <a:gd name="connsiteX20" fmla="*/ 992461 w 1639605"/>
                <a:gd name="connsiteY20" fmla="*/ 304529 h 399269"/>
                <a:gd name="connsiteX21" fmla="*/ 1024530 w 1639605"/>
                <a:gd name="connsiteY21" fmla="*/ 309179 h 399269"/>
                <a:gd name="connsiteX22" fmla="*/ 1024530 w 1639605"/>
                <a:gd name="connsiteY22" fmla="*/ 302205 h 399269"/>
                <a:gd name="connsiteX23" fmla="*/ 1058887 w 1639605"/>
                <a:gd name="connsiteY23" fmla="*/ 302205 h 399269"/>
                <a:gd name="connsiteX24" fmla="*/ 1058887 w 1639605"/>
                <a:gd name="connsiteY24" fmla="*/ 271984 h 399269"/>
                <a:gd name="connsiteX25" fmla="*/ 1068050 w 1639605"/>
                <a:gd name="connsiteY25" fmla="*/ 271984 h 399269"/>
                <a:gd name="connsiteX26" fmla="*/ 1068050 w 1639605"/>
                <a:gd name="connsiteY26" fmla="*/ 232465 h 399269"/>
                <a:gd name="connsiteX27" fmla="*/ 1074922 w 1639605"/>
                <a:gd name="connsiteY27" fmla="*/ 232465 h 399269"/>
                <a:gd name="connsiteX28" fmla="*/ 1074922 w 1639605"/>
                <a:gd name="connsiteY28" fmla="*/ 192946 h 399269"/>
                <a:gd name="connsiteX29" fmla="*/ 1090956 w 1639605"/>
                <a:gd name="connsiteY29" fmla="*/ 192946 h 399269"/>
                <a:gd name="connsiteX30" fmla="*/ 1141347 w 1639605"/>
                <a:gd name="connsiteY30" fmla="*/ 172024 h 399269"/>
                <a:gd name="connsiteX31" fmla="*/ 1143638 w 1639605"/>
                <a:gd name="connsiteY31" fmla="*/ 151102 h 399269"/>
                <a:gd name="connsiteX32" fmla="*/ 1148219 w 1639605"/>
                <a:gd name="connsiteY32" fmla="*/ 172024 h 399269"/>
                <a:gd name="connsiteX33" fmla="*/ 1200902 w 1639605"/>
                <a:gd name="connsiteY33" fmla="*/ 199920 h 399269"/>
                <a:gd name="connsiteX34" fmla="*/ 1200902 w 1639605"/>
                <a:gd name="connsiteY34" fmla="*/ 195271 h 399269"/>
                <a:gd name="connsiteX35" fmla="*/ 1214645 w 1639605"/>
                <a:gd name="connsiteY35" fmla="*/ 195271 h 399269"/>
                <a:gd name="connsiteX36" fmla="*/ 1214645 w 1639605"/>
                <a:gd name="connsiteY36" fmla="*/ 232465 h 399269"/>
                <a:gd name="connsiteX37" fmla="*/ 1221517 w 1639605"/>
                <a:gd name="connsiteY37" fmla="*/ 232465 h 399269"/>
                <a:gd name="connsiteX38" fmla="*/ 1221517 w 1639605"/>
                <a:gd name="connsiteY38" fmla="*/ 276633 h 399269"/>
                <a:gd name="connsiteX39" fmla="*/ 1228389 w 1639605"/>
                <a:gd name="connsiteY39" fmla="*/ 276633 h 399269"/>
                <a:gd name="connsiteX40" fmla="*/ 1228389 w 1639605"/>
                <a:gd name="connsiteY40" fmla="*/ 297555 h 399269"/>
                <a:gd name="connsiteX41" fmla="*/ 1242132 w 1639605"/>
                <a:gd name="connsiteY41" fmla="*/ 297555 h 399269"/>
                <a:gd name="connsiteX42" fmla="*/ 1242132 w 1639605"/>
                <a:gd name="connsiteY42" fmla="*/ 330100 h 399269"/>
                <a:gd name="connsiteX43" fmla="*/ 1329172 w 1639605"/>
                <a:gd name="connsiteY43" fmla="*/ 323126 h 399269"/>
                <a:gd name="connsiteX44" fmla="*/ 1329172 w 1639605"/>
                <a:gd name="connsiteY44" fmla="*/ 290581 h 399269"/>
                <a:gd name="connsiteX45" fmla="*/ 1374984 w 1639605"/>
                <a:gd name="connsiteY45" fmla="*/ 290581 h 399269"/>
                <a:gd name="connsiteX46" fmla="*/ 1374984 w 1639605"/>
                <a:gd name="connsiteY46" fmla="*/ 271984 h 399269"/>
                <a:gd name="connsiteX47" fmla="*/ 1471187 w 1639605"/>
                <a:gd name="connsiteY47" fmla="*/ 271984 h 399269"/>
                <a:gd name="connsiteX48" fmla="*/ 1471187 w 1639605"/>
                <a:gd name="connsiteY48" fmla="*/ 283607 h 399269"/>
                <a:gd name="connsiteX49" fmla="*/ 1533031 w 1639605"/>
                <a:gd name="connsiteY49" fmla="*/ 283607 h 399269"/>
                <a:gd name="connsiteX50" fmla="*/ 1533031 w 1639605"/>
                <a:gd name="connsiteY50" fmla="*/ 290581 h 399269"/>
                <a:gd name="connsiteX51" fmla="*/ 1551356 w 1639605"/>
                <a:gd name="connsiteY51" fmla="*/ 290581 h 399269"/>
                <a:gd name="connsiteX52" fmla="*/ 1551356 w 1639605"/>
                <a:gd name="connsiteY52" fmla="*/ 297555 h 399269"/>
                <a:gd name="connsiteX53" fmla="*/ 1567389 w 1639605"/>
                <a:gd name="connsiteY53" fmla="*/ 297555 h 399269"/>
                <a:gd name="connsiteX54" fmla="*/ 1567389 w 1639605"/>
                <a:gd name="connsiteY54" fmla="*/ 277548 h 399269"/>
                <a:gd name="connsiteX55" fmla="*/ 1639605 w 1639605"/>
                <a:gd name="connsiteY55" fmla="*/ 399269 h 399269"/>
                <a:gd name="connsiteX56" fmla="*/ 0 w 1639605"/>
                <a:gd name="connsiteY56" fmla="*/ 399269 h 399269"/>
                <a:gd name="connsiteX57" fmla="*/ 0 w 1639605"/>
                <a:gd name="connsiteY57" fmla="*/ 378836 h 399269"/>
                <a:gd name="connsiteX58" fmla="*/ 509 w 1639605"/>
                <a:gd name="connsiteY58" fmla="*/ 371254 h 399269"/>
                <a:gd name="connsiteX59" fmla="*/ 652 w 1639605"/>
                <a:gd name="connsiteY59" fmla="*/ 341724 h 399269"/>
                <a:gd name="connsiteX60" fmla="*/ 39592 w 1639605"/>
                <a:gd name="connsiteY60" fmla="*/ 341724 h 399269"/>
                <a:gd name="connsiteX61" fmla="*/ 39592 w 1639605"/>
                <a:gd name="connsiteY61" fmla="*/ 267335 h 399269"/>
                <a:gd name="connsiteX62" fmla="*/ 76241 w 1639605"/>
                <a:gd name="connsiteY62" fmla="*/ 267335 h 399269"/>
                <a:gd name="connsiteX63" fmla="*/ 76241 w 1639605"/>
                <a:gd name="connsiteY63" fmla="*/ 266463 h 399269"/>
                <a:gd name="connsiteX64" fmla="*/ 76241 w 1639605"/>
                <a:gd name="connsiteY64" fmla="*/ 260361 h 399269"/>
                <a:gd name="connsiteX65" fmla="*/ 99147 w 1639605"/>
                <a:gd name="connsiteY65" fmla="*/ 260361 h 399269"/>
                <a:gd name="connsiteX66" fmla="*/ 99147 w 1639605"/>
                <a:gd name="connsiteY66" fmla="*/ 220842 h 399269"/>
                <a:gd name="connsiteX67" fmla="*/ 94565 w 1639605"/>
                <a:gd name="connsiteY67" fmla="*/ 219098 h 399269"/>
                <a:gd name="connsiteX68" fmla="*/ 94565 w 1639605"/>
                <a:gd name="connsiteY68" fmla="*/ 206894 h 399269"/>
                <a:gd name="connsiteX69" fmla="*/ 99147 w 1639605"/>
                <a:gd name="connsiteY69" fmla="*/ 209219 h 399269"/>
                <a:gd name="connsiteX70" fmla="*/ 103728 w 1639605"/>
                <a:gd name="connsiteY70" fmla="*/ 185972 h 399269"/>
                <a:gd name="connsiteX71" fmla="*/ 108309 w 1639605"/>
                <a:gd name="connsiteY71" fmla="*/ 209219 h 399269"/>
                <a:gd name="connsiteX72" fmla="*/ 110886 w 1639605"/>
                <a:gd name="connsiteY72" fmla="*/ 206022 h 399269"/>
                <a:gd name="connsiteX73" fmla="*/ 112891 w 1639605"/>
                <a:gd name="connsiteY73" fmla="*/ 199920 h 399269"/>
                <a:gd name="connsiteX74" fmla="*/ 113462 w 1639605"/>
                <a:gd name="connsiteY74" fmla="*/ 198758 h 399269"/>
                <a:gd name="connsiteX75" fmla="*/ 117471 w 1639605"/>
                <a:gd name="connsiteY75" fmla="*/ 190621 h 399269"/>
                <a:gd name="connsiteX76" fmla="*/ 118044 w 1639605"/>
                <a:gd name="connsiteY76" fmla="*/ 189459 h 399269"/>
                <a:gd name="connsiteX77" fmla="*/ 122053 w 1639605"/>
                <a:gd name="connsiteY77" fmla="*/ 181323 h 399269"/>
                <a:gd name="connsiteX78" fmla="*/ 123483 w 1639605"/>
                <a:gd name="connsiteY78" fmla="*/ 180451 h 399269"/>
                <a:gd name="connsiteX79" fmla="*/ 133504 w 1639605"/>
                <a:gd name="connsiteY79" fmla="*/ 174349 h 399269"/>
                <a:gd name="connsiteX80" fmla="*/ 135223 w 1639605"/>
                <a:gd name="connsiteY80" fmla="*/ 173187 h 399269"/>
                <a:gd name="connsiteX81" fmla="*/ 147248 w 1639605"/>
                <a:gd name="connsiteY81" fmla="*/ 165050 h 399269"/>
                <a:gd name="connsiteX82" fmla="*/ 148107 w 1639605"/>
                <a:gd name="connsiteY82" fmla="*/ 163888 h 399269"/>
                <a:gd name="connsiteX83" fmla="*/ 154120 w 1639605"/>
                <a:gd name="connsiteY83" fmla="*/ 155752 h 399269"/>
                <a:gd name="connsiteX84" fmla="*/ 154692 w 1639605"/>
                <a:gd name="connsiteY84" fmla="*/ 153718 h 399269"/>
                <a:gd name="connsiteX85" fmla="*/ 158701 w 1639605"/>
                <a:gd name="connsiteY85" fmla="*/ 139479 h 399269"/>
                <a:gd name="connsiteX86" fmla="*/ 159274 w 1639605"/>
                <a:gd name="connsiteY86" fmla="*/ 141513 h 399269"/>
                <a:gd name="connsiteX87" fmla="*/ 163282 w 1639605"/>
                <a:gd name="connsiteY87" fmla="*/ 155752 h 399269"/>
                <a:gd name="connsiteX88" fmla="*/ 163854 w 1639605"/>
                <a:gd name="connsiteY88" fmla="*/ 156623 h 399269"/>
                <a:gd name="connsiteX89" fmla="*/ 167863 w 1639605"/>
                <a:gd name="connsiteY89" fmla="*/ 162726 h 399269"/>
                <a:gd name="connsiteX90" fmla="*/ 169295 w 1639605"/>
                <a:gd name="connsiteY90" fmla="*/ 163888 h 399269"/>
                <a:gd name="connsiteX91" fmla="*/ 179317 w 1639605"/>
                <a:gd name="connsiteY91" fmla="*/ 172024 h 399269"/>
                <a:gd name="connsiteX92" fmla="*/ 180462 w 1639605"/>
                <a:gd name="connsiteY92" fmla="*/ 173187 h 399269"/>
                <a:gd name="connsiteX93" fmla="*/ 188477 w 1639605"/>
                <a:gd name="connsiteY93" fmla="*/ 181323 h 399269"/>
                <a:gd name="connsiteX94" fmla="*/ 189624 w 1639605"/>
                <a:gd name="connsiteY94" fmla="*/ 182485 h 399269"/>
                <a:gd name="connsiteX95" fmla="*/ 197641 w 1639605"/>
                <a:gd name="connsiteY95" fmla="*/ 190621 h 399269"/>
                <a:gd name="connsiteX96" fmla="*/ 197927 w 1639605"/>
                <a:gd name="connsiteY96" fmla="*/ 191784 h 399269"/>
                <a:gd name="connsiteX97" fmla="*/ 199930 w 1639605"/>
                <a:gd name="connsiteY97" fmla="*/ 199920 h 399269"/>
                <a:gd name="connsiteX98" fmla="*/ 200217 w 1639605"/>
                <a:gd name="connsiteY98" fmla="*/ 201082 h 399269"/>
                <a:gd name="connsiteX99" fmla="*/ 202221 w 1639605"/>
                <a:gd name="connsiteY99" fmla="*/ 209219 h 399269"/>
                <a:gd name="connsiteX100" fmla="*/ 209093 w 1639605"/>
                <a:gd name="connsiteY100" fmla="*/ 185972 h 399269"/>
                <a:gd name="connsiteX101" fmla="*/ 213674 w 1639605"/>
                <a:gd name="connsiteY101" fmla="*/ 209219 h 399269"/>
                <a:gd name="connsiteX102" fmla="*/ 218255 w 1639605"/>
                <a:gd name="connsiteY102" fmla="*/ 210962 h 399269"/>
                <a:gd name="connsiteX103" fmla="*/ 218255 w 1639605"/>
                <a:gd name="connsiteY103" fmla="*/ 223167 h 399269"/>
                <a:gd name="connsiteX104" fmla="*/ 213674 w 1639605"/>
                <a:gd name="connsiteY104" fmla="*/ 255712 h 399269"/>
                <a:gd name="connsiteX105" fmla="*/ 214820 w 1639605"/>
                <a:gd name="connsiteY105" fmla="*/ 255712 h 399269"/>
                <a:gd name="connsiteX106" fmla="*/ 222836 w 1639605"/>
                <a:gd name="connsiteY106" fmla="*/ 255712 h 399269"/>
                <a:gd name="connsiteX107" fmla="*/ 223696 w 1639605"/>
                <a:gd name="connsiteY107" fmla="*/ 260361 h 399269"/>
                <a:gd name="connsiteX108" fmla="*/ 229708 w 1639605"/>
                <a:gd name="connsiteY108" fmla="*/ 260361 h 399269"/>
                <a:gd name="connsiteX109" fmla="*/ 229708 w 1639605"/>
                <a:gd name="connsiteY109" fmla="*/ 259199 h 399269"/>
                <a:gd name="connsiteX110" fmla="*/ 229708 w 1639605"/>
                <a:gd name="connsiteY110" fmla="*/ 251062 h 399269"/>
                <a:gd name="connsiteX111" fmla="*/ 231999 w 1639605"/>
                <a:gd name="connsiteY111" fmla="*/ 251062 h 399269"/>
                <a:gd name="connsiteX112" fmla="*/ 248032 w 1639605"/>
                <a:gd name="connsiteY112" fmla="*/ 251062 h 399269"/>
                <a:gd name="connsiteX113" fmla="*/ 248032 w 1639605"/>
                <a:gd name="connsiteY113" fmla="*/ 249028 h 399269"/>
                <a:gd name="connsiteX114" fmla="*/ 248032 w 1639605"/>
                <a:gd name="connsiteY114" fmla="*/ 234790 h 399269"/>
                <a:gd name="connsiteX115" fmla="*/ 286972 w 1639605"/>
                <a:gd name="connsiteY115" fmla="*/ 234790 h 399269"/>
                <a:gd name="connsiteX116" fmla="*/ 286972 w 1639605"/>
                <a:gd name="connsiteY116" fmla="*/ 236243 h 399269"/>
                <a:gd name="connsiteX117" fmla="*/ 286972 w 1639605"/>
                <a:gd name="connsiteY117" fmla="*/ 246413 h 399269"/>
                <a:gd name="connsiteX118" fmla="*/ 307587 w 1639605"/>
                <a:gd name="connsiteY118" fmla="*/ 246413 h 399269"/>
                <a:gd name="connsiteX119" fmla="*/ 307587 w 1639605"/>
                <a:gd name="connsiteY119" fmla="*/ 248738 h 399269"/>
                <a:gd name="connsiteX120" fmla="*/ 307587 w 1639605"/>
                <a:gd name="connsiteY120" fmla="*/ 265010 h 399269"/>
                <a:gd name="connsiteX121" fmla="*/ 303006 w 1639605"/>
                <a:gd name="connsiteY121" fmla="*/ 265882 h 399269"/>
                <a:gd name="connsiteX122" fmla="*/ 303006 w 1639605"/>
                <a:gd name="connsiteY122" fmla="*/ 271984 h 399269"/>
                <a:gd name="connsiteX123" fmla="*/ 307587 w 1639605"/>
                <a:gd name="connsiteY123" fmla="*/ 273728 h 399269"/>
                <a:gd name="connsiteX124" fmla="*/ 307587 w 1639605"/>
                <a:gd name="connsiteY124" fmla="*/ 285932 h 399269"/>
                <a:gd name="connsiteX125" fmla="*/ 303006 w 1639605"/>
                <a:gd name="connsiteY125" fmla="*/ 290581 h 399269"/>
                <a:gd name="connsiteX126" fmla="*/ 303006 w 1639605"/>
                <a:gd name="connsiteY126" fmla="*/ 346373 h 399269"/>
                <a:gd name="connsiteX127" fmla="*/ 305009 w 1639605"/>
                <a:gd name="connsiteY127" fmla="*/ 346373 h 399269"/>
                <a:gd name="connsiteX128" fmla="*/ 319040 w 1639605"/>
                <a:gd name="connsiteY128" fmla="*/ 346373 h 399269"/>
                <a:gd name="connsiteX129" fmla="*/ 320757 w 1639605"/>
                <a:gd name="connsiteY129" fmla="*/ 351022 h 399269"/>
                <a:gd name="connsiteX130" fmla="*/ 332784 w 1639605"/>
                <a:gd name="connsiteY130" fmla="*/ 351022 h 399269"/>
                <a:gd name="connsiteX131" fmla="*/ 332784 w 1639605"/>
                <a:gd name="connsiteY131" fmla="*/ 353056 h 399269"/>
                <a:gd name="connsiteX132" fmla="*/ 332784 w 1639605"/>
                <a:gd name="connsiteY132" fmla="*/ 367295 h 399269"/>
                <a:gd name="connsiteX133" fmla="*/ 334502 w 1639605"/>
                <a:gd name="connsiteY133" fmla="*/ 367295 h 399269"/>
                <a:gd name="connsiteX134" fmla="*/ 346526 w 1639605"/>
                <a:gd name="connsiteY134" fmla="*/ 367295 h 399269"/>
                <a:gd name="connsiteX135" fmla="*/ 346526 w 1639605"/>
                <a:gd name="connsiteY135" fmla="*/ 365261 h 399269"/>
                <a:gd name="connsiteX136" fmla="*/ 346526 w 1639605"/>
                <a:gd name="connsiteY136" fmla="*/ 351022 h 399269"/>
                <a:gd name="connsiteX137" fmla="*/ 348529 w 1639605"/>
                <a:gd name="connsiteY137" fmla="*/ 349860 h 399269"/>
                <a:gd name="connsiteX138" fmla="*/ 362560 w 1639605"/>
                <a:gd name="connsiteY138" fmla="*/ 341724 h 399269"/>
                <a:gd name="connsiteX139" fmla="*/ 362560 w 1639605"/>
                <a:gd name="connsiteY139" fmla="*/ 320802 h 399269"/>
                <a:gd name="connsiteX140" fmla="*/ 357979 w 1639605"/>
                <a:gd name="connsiteY140" fmla="*/ 297555 h 399269"/>
                <a:gd name="connsiteX141" fmla="*/ 359123 w 1639605"/>
                <a:gd name="connsiteY141" fmla="*/ 297555 h 399269"/>
                <a:gd name="connsiteX142" fmla="*/ 367141 w 1639605"/>
                <a:gd name="connsiteY142" fmla="*/ 297555 h 399269"/>
                <a:gd name="connsiteX143" fmla="*/ 387757 w 1639605"/>
                <a:gd name="connsiteY143" fmla="*/ 295231 h 399269"/>
                <a:gd name="connsiteX144" fmla="*/ 387757 w 1639605"/>
                <a:gd name="connsiteY144" fmla="*/ 294068 h 399269"/>
                <a:gd name="connsiteX145" fmla="*/ 387757 w 1639605"/>
                <a:gd name="connsiteY145" fmla="*/ 285932 h 399269"/>
                <a:gd name="connsiteX146" fmla="*/ 389475 w 1639605"/>
                <a:gd name="connsiteY146" fmla="*/ 285932 h 399269"/>
                <a:gd name="connsiteX147" fmla="*/ 401499 w 1639605"/>
                <a:gd name="connsiteY147" fmla="*/ 285932 h 399269"/>
                <a:gd name="connsiteX148" fmla="*/ 401499 w 1639605"/>
                <a:gd name="connsiteY148" fmla="*/ 169700 h 399269"/>
                <a:gd name="connsiteX149" fmla="*/ 402645 w 1639605"/>
                <a:gd name="connsiteY149" fmla="*/ 169700 h 399269"/>
                <a:gd name="connsiteX150" fmla="*/ 410661 w 1639605"/>
                <a:gd name="connsiteY150" fmla="*/ 169700 h 399269"/>
                <a:gd name="connsiteX151" fmla="*/ 410661 w 1639605"/>
                <a:gd name="connsiteY151" fmla="*/ 167375 h 399269"/>
                <a:gd name="connsiteX152" fmla="*/ 410661 w 1639605"/>
                <a:gd name="connsiteY152" fmla="*/ 151102 h 399269"/>
                <a:gd name="connsiteX153" fmla="*/ 412952 w 1639605"/>
                <a:gd name="connsiteY153" fmla="*/ 104609 h 399269"/>
                <a:gd name="connsiteX154" fmla="*/ 414098 w 1639605"/>
                <a:gd name="connsiteY154" fmla="*/ 104609 h 399269"/>
                <a:gd name="connsiteX155" fmla="*/ 422114 w 1639605"/>
                <a:gd name="connsiteY155" fmla="*/ 104609 h 399269"/>
                <a:gd name="connsiteX156" fmla="*/ 422114 w 1639605"/>
                <a:gd name="connsiteY156" fmla="*/ 105772 h 399269"/>
                <a:gd name="connsiteX157" fmla="*/ 422114 w 1639605"/>
                <a:gd name="connsiteY157" fmla="*/ 113908 h 399269"/>
                <a:gd name="connsiteX158" fmla="*/ 426695 w 1639605"/>
                <a:gd name="connsiteY158" fmla="*/ 111583 h 399269"/>
                <a:gd name="connsiteX159" fmla="*/ 426695 w 1639605"/>
                <a:gd name="connsiteY159" fmla="*/ 95311 h 399269"/>
                <a:gd name="connsiteX160" fmla="*/ 428126 w 1639605"/>
                <a:gd name="connsiteY160" fmla="*/ 94730 h 399269"/>
                <a:gd name="connsiteX161" fmla="*/ 438148 w 1639605"/>
                <a:gd name="connsiteY161" fmla="*/ 90662 h 399269"/>
                <a:gd name="connsiteX162" fmla="*/ 439293 w 1639605"/>
                <a:gd name="connsiteY162" fmla="*/ 91243 h 399269"/>
                <a:gd name="connsiteX163" fmla="*/ 447310 w 1639605"/>
                <a:gd name="connsiteY163" fmla="*/ 95311 h 399269"/>
                <a:gd name="connsiteX164" fmla="*/ 449028 w 1639605"/>
                <a:gd name="connsiteY164" fmla="*/ 95311 h 399269"/>
                <a:gd name="connsiteX165" fmla="*/ 461054 w 1639605"/>
                <a:gd name="connsiteY165" fmla="*/ 95311 h 399269"/>
                <a:gd name="connsiteX166" fmla="*/ 461054 w 1639605"/>
                <a:gd name="connsiteY166" fmla="*/ 65090 h 399269"/>
                <a:gd name="connsiteX167" fmla="*/ 462199 w 1639605"/>
                <a:gd name="connsiteY167" fmla="*/ 65090 h 399269"/>
                <a:gd name="connsiteX168" fmla="*/ 470215 w 1639605"/>
                <a:gd name="connsiteY168" fmla="*/ 65090 h 399269"/>
                <a:gd name="connsiteX169" fmla="*/ 471646 w 1639605"/>
                <a:gd name="connsiteY169" fmla="*/ 69740 h 399269"/>
                <a:gd name="connsiteX170" fmla="*/ 481669 w 1639605"/>
                <a:gd name="connsiteY170" fmla="*/ 69740 h 399269"/>
                <a:gd name="connsiteX171" fmla="*/ 482814 w 1639605"/>
                <a:gd name="connsiteY171" fmla="*/ 65090 h 399269"/>
                <a:gd name="connsiteX172" fmla="*/ 490831 w 1639605"/>
                <a:gd name="connsiteY172" fmla="*/ 65090 h 399269"/>
                <a:gd name="connsiteX173" fmla="*/ 490831 w 1639605"/>
                <a:gd name="connsiteY173" fmla="*/ 99960 h 399269"/>
                <a:gd name="connsiteX174" fmla="*/ 492263 w 1639605"/>
                <a:gd name="connsiteY174" fmla="*/ 101122 h 399269"/>
                <a:gd name="connsiteX175" fmla="*/ 502284 w 1639605"/>
                <a:gd name="connsiteY175" fmla="*/ 109259 h 399269"/>
                <a:gd name="connsiteX176" fmla="*/ 525189 w 1639605"/>
                <a:gd name="connsiteY176" fmla="*/ 116233 h 399269"/>
                <a:gd name="connsiteX177" fmla="*/ 525189 w 1639605"/>
                <a:gd name="connsiteY177" fmla="*/ 114780 h 399269"/>
                <a:gd name="connsiteX178" fmla="*/ 525189 w 1639605"/>
                <a:gd name="connsiteY178" fmla="*/ 104609 h 399269"/>
                <a:gd name="connsiteX179" fmla="*/ 554966 w 1639605"/>
                <a:gd name="connsiteY179" fmla="*/ 95311 h 399269"/>
                <a:gd name="connsiteX180" fmla="*/ 554966 w 1639605"/>
                <a:gd name="connsiteY180" fmla="*/ 94149 h 399269"/>
                <a:gd name="connsiteX181" fmla="*/ 554966 w 1639605"/>
                <a:gd name="connsiteY181" fmla="*/ 86012 h 399269"/>
                <a:gd name="connsiteX182" fmla="*/ 555825 w 1639605"/>
                <a:gd name="connsiteY182" fmla="*/ 86012 h 399269"/>
                <a:gd name="connsiteX183" fmla="*/ 561838 w 1639605"/>
                <a:gd name="connsiteY183" fmla="*/ 86012 h 399269"/>
                <a:gd name="connsiteX184" fmla="*/ 561838 w 1639605"/>
                <a:gd name="connsiteY184" fmla="*/ 85141 h 399269"/>
                <a:gd name="connsiteX185" fmla="*/ 561838 w 1639605"/>
                <a:gd name="connsiteY185" fmla="*/ 79038 h 399269"/>
                <a:gd name="connsiteX186" fmla="*/ 564128 w 1639605"/>
                <a:gd name="connsiteY186" fmla="*/ 79038 h 399269"/>
                <a:gd name="connsiteX187" fmla="*/ 580162 w 1639605"/>
                <a:gd name="connsiteY187" fmla="*/ 79038 h 399269"/>
                <a:gd name="connsiteX188" fmla="*/ 580162 w 1639605"/>
                <a:gd name="connsiteY188" fmla="*/ 79910 h 399269"/>
                <a:gd name="connsiteX189" fmla="*/ 580162 w 1639605"/>
                <a:gd name="connsiteY189" fmla="*/ 86012 h 399269"/>
                <a:gd name="connsiteX190" fmla="*/ 581880 w 1639605"/>
                <a:gd name="connsiteY190" fmla="*/ 86012 h 399269"/>
                <a:gd name="connsiteX191" fmla="*/ 593906 w 1639605"/>
                <a:gd name="connsiteY191" fmla="*/ 86012 h 399269"/>
                <a:gd name="connsiteX192" fmla="*/ 593906 w 1639605"/>
                <a:gd name="connsiteY192" fmla="*/ 87756 h 399269"/>
                <a:gd name="connsiteX193" fmla="*/ 593906 w 1639605"/>
                <a:gd name="connsiteY193" fmla="*/ 99960 h 399269"/>
                <a:gd name="connsiteX194" fmla="*/ 619101 w 1639605"/>
                <a:gd name="connsiteY194" fmla="*/ 99960 h 399269"/>
                <a:gd name="connsiteX195" fmla="*/ 619101 w 1639605"/>
                <a:gd name="connsiteY195" fmla="*/ 98798 h 399269"/>
                <a:gd name="connsiteX196" fmla="*/ 619101 w 1639605"/>
                <a:gd name="connsiteY196" fmla="*/ 90662 h 399269"/>
                <a:gd name="connsiteX197" fmla="*/ 620533 w 1639605"/>
                <a:gd name="connsiteY197" fmla="*/ 90662 h 399269"/>
                <a:gd name="connsiteX198" fmla="*/ 630554 w 1639605"/>
                <a:gd name="connsiteY198" fmla="*/ 90662 h 399269"/>
                <a:gd name="connsiteX199" fmla="*/ 630554 w 1639605"/>
                <a:gd name="connsiteY199" fmla="*/ 89499 h 399269"/>
                <a:gd name="connsiteX200" fmla="*/ 630554 w 1639605"/>
                <a:gd name="connsiteY200" fmla="*/ 81363 h 399269"/>
                <a:gd name="connsiteX201" fmla="*/ 632273 w 1639605"/>
                <a:gd name="connsiteY201" fmla="*/ 81363 h 399269"/>
                <a:gd name="connsiteX202" fmla="*/ 644297 w 1639605"/>
                <a:gd name="connsiteY202" fmla="*/ 81363 h 399269"/>
                <a:gd name="connsiteX203" fmla="*/ 644297 w 1639605"/>
                <a:gd name="connsiteY203" fmla="*/ 82525 h 399269"/>
                <a:gd name="connsiteX204" fmla="*/ 644297 w 1639605"/>
                <a:gd name="connsiteY204" fmla="*/ 90662 h 399269"/>
                <a:gd name="connsiteX205" fmla="*/ 648879 w 1639605"/>
                <a:gd name="connsiteY205" fmla="*/ 34870 h 399269"/>
                <a:gd name="connsiteX206" fmla="*/ 751953 w 1639605"/>
                <a:gd name="connsiteY206" fmla="*/ 34870 h 399269"/>
                <a:gd name="connsiteX207" fmla="*/ 751953 w 1639605"/>
                <a:gd name="connsiteY207" fmla="*/ 109259 h 399269"/>
                <a:gd name="connsiteX208" fmla="*/ 754244 w 1639605"/>
                <a:gd name="connsiteY208" fmla="*/ 109259 h 399269"/>
                <a:gd name="connsiteX209" fmla="*/ 770278 w 1639605"/>
                <a:gd name="connsiteY209" fmla="*/ 109259 h 399269"/>
                <a:gd name="connsiteX210" fmla="*/ 770278 w 1639605"/>
                <a:gd name="connsiteY210" fmla="*/ 25571 h 399269"/>
                <a:gd name="connsiteX211" fmla="*/ 793184 w 1639605"/>
                <a:gd name="connsiteY211" fmla="*/ 13948 h 399269"/>
                <a:gd name="connsiteX212" fmla="*/ 822961 w 1639605"/>
                <a:gd name="connsiteY212" fmla="*/ 13948 h 399269"/>
                <a:gd name="connsiteX213" fmla="*/ 824965 w 1639605"/>
                <a:gd name="connsiteY213" fmla="*/ 12205 h 39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1639605" h="399269">
                  <a:moveTo>
                    <a:pt x="838994" y="0"/>
                  </a:moveTo>
                  <a:cubicBezTo>
                    <a:pt x="838994" y="0"/>
                    <a:pt x="838994" y="0"/>
                    <a:pt x="877934" y="0"/>
                  </a:cubicBezTo>
                  <a:cubicBezTo>
                    <a:pt x="877934" y="0"/>
                    <a:pt x="877934" y="0"/>
                    <a:pt x="877934" y="1744"/>
                  </a:cubicBezTo>
                  <a:lnTo>
                    <a:pt x="877934" y="13948"/>
                  </a:lnTo>
                  <a:cubicBezTo>
                    <a:pt x="877934" y="13948"/>
                    <a:pt x="877934" y="13948"/>
                    <a:pt x="916873" y="13948"/>
                  </a:cubicBezTo>
                  <a:cubicBezTo>
                    <a:pt x="916873" y="13948"/>
                    <a:pt x="916873" y="13948"/>
                    <a:pt x="916873" y="104609"/>
                  </a:cubicBezTo>
                  <a:cubicBezTo>
                    <a:pt x="916873" y="104609"/>
                    <a:pt x="916873" y="104609"/>
                    <a:pt x="918305" y="104609"/>
                  </a:cubicBezTo>
                  <a:lnTo>
                    <a:pt x="928326" y="104609"/>
                  </a:lnTo>
                  <a:cubicBezTo>
                    <a:pt x="928326" y="104609"/>
                    <a:pt x="928326" y="104609"/>
                    <a:pt x="928326" y="237114"/>
                  </a:cubicBezTo>
                  <a:cubicBezTo>
                    <a:pt x="928326" y="237114"/>
                    <a:pt x="928326" y="237114"/>
                    <a:pt x="930616" y="237114"/>
                  </a:cubicBezTo>
                  <a:lnTo>
                    <a:pt x="946651" y="237114"/>
                  </a:lnTo>
                  <a:cubicBezTo>
                    <a:pt x="946651" y="237114"/>
                    <a:pt x="946651" y="237114"/>
                    <a:pt x="946651" y="151102"/>
                  </a:cubicBezTo>
                  <a:cubicBezTo>
                    <a:pt x="946651" y="151102"/>
                    <a:pt x="946651" y="151102"/>
                    <a:pt x="947510" y="150521"/>
                  </a:cubicBezTo>
                  <a:lnTo>
                    <a:pt x="953522" y="146453"/>
                  </a:lnTo>
                  <a:cubicBezTo>
                    <a:pt x="958104" y="146453"/>
                    <a:pt x="958104" y="146453"/>
                    <a:pt x="958104" y="147615"/>
                  </a:cubicBezTo>
                  <a:lnTo>
                    <a:pt x="958104" y="155752"/>
                  </a:lnTo>
                  <a:cubicBezTo>
                    <a:pt x="958104" y="155752"/>
                    <a:pt x="958104" y="155752"/>
                    <a:pt x="960393" y="154589"/>
                  </a:cubicBezTo>
                  <a:lnTo>
                    <a:pt x="976428" y="146453"/>
                  </a:lnTo>
                  <a:cubicBezTo>
                    <a:pt x="976428" y="146453"/>
                    <a:pt x="976428" y="146453"/>
                    <a:pt x="978433" y="146453"/>
                  </a:cubicBezTo>
                  <a:lnTo>
                    <a:pt x="992461" y="146453"/>
                  </a:lnTo>
                  <a:cubicBezTo>
                    <a:pt x="992461" y="146453"/>
                    <a:pt x="992461" y="146453"/>
                    <a:pt x="992461" y="304529"/>
                  </a:cubicBezTo>
                  <a:cubicBezTo>
                    <a:pt x="992461" y="304529"/>
                    <a:pt x="992461" y="304529"/>
                    <a:pt x="1024530" y="309179"/>
                  </a:cubicBezTo>
                  <a:cubicBezTo>
                    <a:pt x="1024530" y="306854"/>
                    <a:pt x="1024530" y="304529"/>
                    <a:pt x="1024530" y="302205"/>
                  </a:cubicBezTo>
                  <a:cubicBezTo>
                    <a:pt x="1035983" y="302205"/>
                    <a:pt x="1047434" y="302205"/>
                    <a:pt x="1058887" y="302205"/>
                  </a:cubicBezTo>
                  <a:cubicBezTo>
                    <a:pt x="1058887" y="290581"/>
                    <a:pt x="1058887" y="281283"/>
                    <a:pt x="1058887" y="271984"/>
                  </a:cubicBezTo>
                  <a:lnTo>
                    <a:pt x="1068050" y="271984"/>
                  </a:lnTo>
                  <a:cubicBezTo>
                    <a:pt x="1068050" y="258036"/>
                    <a:pt x="1068050" y="246413"/>
                    <a:pt x="1068050" y="232465"/>
                  </a:cubicBezTo>
                  <a:cubicBezTo>
                    <a:pt x="1070340" y="232465"/>
                    <a:pt x="1072631" y="232465"/>
                    <a:pt x="1074922" y="232465"/>
                  </a:cubicBezTo>
                  <a:cubicBezTo>
                    <a:pt x="1074922" y="218517"/>
                    <a:pt x="1074922" y="206894"/>
                    <a:pt x="1074922" y="192946"/>
                  </a:cubicBezTo>
                  <a:cubicBezTo>
                    <a:pt x="1079503" y="192946"/>
                    <a:pt x="1084083" y="192946"/>
                    <a:pt x="1090956" y="192946"/>
                  </a:cubicBezTo>
                  <a:cubicBezTo>
                    <a:pt x="1106989" y="188297"/>
                    <a:pt x="1125313" y="178998"/>
                    <a:pt x="1141347" y="172024"/>
                  </a:cubicBezTo>
                  <a:cubicBezTo>
                    <a:pt x="1143638" y="165050"/>
                    <a:pt x="1143638" y="158076"/>
                    <a:pt x="1143638" y="151102"/>
                  </a:cubicBezTo>
                  <a:cubicBezTo>
                    <a:pt x="1145929" y="158076"/>
                    <a:pt x="1145929" y="165050"/>
                    <a:pt x="1148219" y="172024"/>
                  </a:cubicBezTo>
                  <a:cubicBezTo>
                    <a:pt x="1166544" y="181323"/>
                    <a:pt x="1182577" y="190621"/>
                    <a:pt x="1200902" y="199920"/>
                  </a:cubicBezTo>
                  <a:cubicBezTo>
                    <a:pt x="1200902" y="197601"/>
                    <a:pt x="1200902" y="195283"/>
                    <a:pt x="1200902" y="195271"/>
                  </a:cubicBezTo>
                  <a:cubicBezTo>
                    <a:pt x="1205482" y="195271"/>
                    <a:pt x="1210065" y="195271"/>
                    <a:pt x="1214645" y="195271"/>
                  </a:cubicBezTo>
                  <a:cubicBezTo>
                    <a:pt x="1214645" y="206894"/>
                    <a:pt x="1214645" y="220842"/>
                    <a:pt x="1214645" y="232465"/>
                  </a:cubicBezTo>
                  <a:cubicBezTo>
                    <a:pt x="1216936" y="232465"/>
                    <a:pt x="1219226" y="232465"/>
                    <a:pt x="1221517" y="232465"/>
                  </a:cubicBezTo>
                  <a:cubicBezTo>
                    <a:pt x="1221517" y="246413"/>
                    <a:pt x="1221517" y="260361"/>
                    <a:pt x="1221517" y="276633"/>
                  </a:cubicBezTo>
                  <a:cubicBezTo>
                    <a:pt x="1223808" y="276633"/>
                    <a:pt x="1226098" y="276633"/>
                    <a:pt x="1228389" y="276633"/>
                  </a:cubicBezTo>
                  <a:cubicBezTo>
                    <a:pt x="1228389" y="283607"/>
                    <a:pt x="1228389" y="290581"/>
                    <a:pt x="1228389" y="297555"/>
                  </a:cubicBezTo>
                  <a:cubicBezTo>
                    <a:pt x="1232970" y="297555"/>
                    <a:pt x="1237550" y="297555"/>
                    <a:pt x="1242132" y="297555"/>
                  </a:cubicBezTo>
                  <a:cubicBezTo>
                    <a:pt x="1242132" y="309179"/>
                    <a:pt x="1242132" y="318477"/>
                    <a:pt x="1242132" y="330100"/>
                  </a:cubicBezTo>
                  <a:cubicBezTo>
                    <a:pt x="1271909" y="327776"/>
                    <a:pt x="1299396" y="325451"/>
                    <a:pt x="1329172" y="323126"/>
                  </a:cubicBezTo>
                  <a:cubicBezTo>
                    <a:pt x="1329172" y="311503"/>
                    <a:pt x="1329172" y="302205"/>
                    <a:pt x="1329172" y="290581"/>
                  </a:cubicBezTo>
                  <a:cubicBezTo>
                    <a:pt x="1345206" y="290581"/>
                    <a:pt x="1361240" y="290581"/>
                    <a:pt x="1374984" y="290581"/>
                  </a:cubicBezTo>
                  <a:cubicBezTo>
                    <a:pt x="1374984" y="283607"/>
                    <a:pt x="1374984" y="278958"/>
                    <a:pt x="1374984" y="271984"/>
                  </a:cubicBezTo>
                  <a:cubicBezTo>
                    <a:pt x="1407052" y="271984"/>
                    <a:pt x="1439119" y="271984"/>
                    <a:pt x="1471187" y="271984"/>
                  </a:cubicBezTo>
                  <a:cubicBezTo>
                    <a:pt x="1471187" y="276633"/>
                    <a:pt x="1471187" y="278958"/>
                    <a:pt x="1471187" y="283607"/>
                  </a:cubicBezTo>
                  <a:cubicBezTo>
                    <a:pt x="1491802" y="283607"/>
                    <a:pt x="1512416" y="283607"/>
                    <a:pt x="1533031" y="283607"/>
                  </a:cubicBezTo>
                  <a:cubicBezTo>
                    <a:pt x="1533031" y="285932"/>
                    <a:pt x="1533031" y="288257"/>
                    <a:pt x="1533031" y="290581"/>
                  </a:cubicBezTo>
                  <a:cubicBezTo>
                    <a:pt x="1537612" y="290581"/>
                    <a:pt x="1544484" y="290581"/>
                    <a:pt x="1551356" y="290581"/>
                  </a:cubicBezTo>
                  <a:cubicBezTo>
                    <a:pt x="1551356" y="292906"/>
                    <a:pt x="1551356" y="295231"/>
                    <a:pt x="1551356" y="297555"/>
                  </a:cubicBezTo>
                  <a:cubicBezTo>
                    <a:pt x="1555936" y="297555"/>
                    <a:pt x="1562809" y="297555"/>
                    <a:pt x="1567389" y="297555"/>
                  </a:cubicBezTo>
                  <a:cubicBezTo>
                    <a:pt x="1567389" y="290886"/>
                    <a:pt x="1567389" y="284217"/>
                    <a:pt x="1567389" y="277548"/>
                  </a:cubicBezTo>
                  <a:lnTo>
                    <a:pt x="1639605" y="399269"/>
                  </a:lnTo>
                  <a:lnTo>
                    <a:pt x="0" y="399269"/>
                  </a:lnTo>
                  <a:lnTo>
                    <a:pt x="0" y="378836"/>
                  </a:lnTo>
                  <a:lnTo>
                    <a:pt x="509" y="371254"/>
                  </a:lnTo>
                  <a:cubicBezTo>
                    <a:pt x="652" y="364099"/>
                    <a:pt x="652" y="354510"/>
                    <a:pt x="652" y="341724"/>
                  </a:cubicBezTo>
                  <a:cubicBezTo>
                    <a:pt x="652" y="341724"/>
                    <a:pt x="652" y="341724"/>
                    <a:pt x="39592" y="341724"/>
                  </a:cubicBezTo>
                  <a:cubicBezTo>
                    <a:pt x="39592" y="341724"/>
                    <a:pt x="39592" y="341724"/>
                    <a:pt x="39592" y="267335"/>
                  </a:cubicBezTo>
                  <a:cubicBezTo>
                    <a:pt x="39592" y="267335"/>
                    <a:pt x="39592" y="267335"/>
                    <a:pt x="76241" y="267335"/>
                  </a:cubicBezTo>
                  <a:cubicBezTo>
                    <a:pt x="76241" y="267335"/>
                    <a:pt x="76241" y="267335"/>
                    <a:pt x="76241" y="266463"/>
                  </a:cubicBezTo>
                  <a:lnTo>
                    <a:pt x="76241" y="260361"/>
                  </a:lnTo>
                  <a:cubicBezTo>
                    <a:pt x="76241" y="260361"/>
                    <a:pt x="76241" y="260361"/>
                    <a:pt x="99147" y="260361"/>
                  </a:cubicBezTo>
                  <a:cubicBezTo>
                    <a:pt x="99147" y="260361"/>
                    <a:pt x="99147" y="260361"/>
                    <a:pt x="99147" y="220842"/>
                  </a:cubicBezTo>
                  <a:cubicBezTo>
                    <a:pt x="94565" y="220842"/>
                    <a:pt x="94565" y="220842"/>
                    <a:pt x="94565" y="219098"/>
                  </a:cubicBezTo>
                  <a:lnTo>
                    <a:pt x="94565" y="206894"/>
                  </a:lnTo>
                  <a:lnTo>
                    <a:pt x="99147" y="209219"/>
                  </a:lnTo>
                  <a:cubicBezTo>
                    <a:pt x="99147" y="209219"/>
                    <a:pt x="99147" y="209219"/>
                    <a:pt x="103728" y="185972"/>
                  </a:cubicBezTo>
                  <a:cubicBezTo>
                    <a:pt x="103728" y="185972"/>
                    <a:pt x="103728" y="185972"/>
                    <a:pt x="108309" y="209219"/>
                  </a:cubicBezTo>
                  <a:cubicBezTo>
                    <a:pt x="110600" y="206894"/>
                    <a:pt x="110600" y="206894"/>
                    <a:pt x="110886" y="206022"/>
                  </a:cubicBezTo>
                  <a:lnTo>
                    <a:pt x="112891" y="199920"/>
                  </a:lnTo>
                  <a:cubicBezTo>
                    <a:pt x="112891" y="199920"/>
                    <a:pt x="112891" y="199920"/>
                    <a:pt x="113462" y="198758"/>
                  </a:cubicBezTo>
                  <a:lnTo>
                    <a:pt x="117471" y="190621"/>
                  </a:lnTo>
                  <a:cubicBezTo>
                    <a:pt x="117471" y="190621"/>
                    <a:pt x="117471" y="190621"/>
                    <a:pt x="118044" y="189459"/>
                  </a:cubicBezTo>
                  <a:lnTo>
                    <a:pt x="122053" y="181323"/>
                  </a:lnTo>
                  <a:cubicBezTo>
                    <a:pt x="122053" y="181323"/>
                    <a:pt x="122053" y="181323"/>
                    <a:pt x="123483" y="180451"/>
                  </a:cubicBezTo>
                  <a:lnTo>
                    <a:pt x="133504" y="174349"/>
                  </a:lnTo>
                  <a:cubicBezTo>
                    <a:pt x="133504" y="174349"/>
                    <a:pt x="133504" y="174349"/>
                    <a:pt x="135223" y="173187"/>
                  </a:cubicBezTo>
                  <a:lnTo>
                    <a:pt x="147248" y="165050"/>
                  </a:lnTo>
                  <a:cubicBezTo>
                    <a:pt x="147248" y="165050"/>
                    <a:pt x="147248" y="165050"/>
                    <a:pt x="148107" y="163888"/>
                  </a:cubicBezTo>
                  <a:lnTo>
                    <a:pt x="154120" y="155752"/>
                  </a:lnTo>
                  <a:cubicBezTo>
                    <a:pt x="154120" y="155752"/>
                    <a:pt x="154120" y="155752"/>
                    <a:pt x="154692" y="153718"/>
                  </a:cubicBezTo>
                  <a:lnTo>
                    <a:pt x="158701" y="139479"/>
                  </a:lnTo>
                  <a:cubicBezTo>
                    <a:pt x="158701" y="139479"/>
                    <a:pt x="158701" y="139479"/>
                    <a:pt x="159274" y="141513"/>
                  </a:cubicBezTo>
                  <a:lnTo>
                    <a:pt x="163282" y="155752"/>
                  </a:lnTo>
                  <a:cubicBezTo>
                    <a:pt x="163282" y="155752"/>
                    <a:pt x="163282" y="155752"/>
                    <a:pt x="163854" y="156623"/>
                  </a:cubicBezTo>
                  <a:lnTo>
                    <a:pt x="167863" y="162726"/>
                  </a:lnTo>
                  <a:cubicBezTo>
                    <a:pt x="167863" y="162726"/>
                    <a:pt x="167863" y="162726"/>
                    <a:pt x="169295" y="163888"/>
                  </a:cubicBezTo>
                  <a:lnTo>
                    <a:pt x="179317" y="172024"/>
                  </a:lnTo>
                  <a:cubicBezTo>
                    <a:pt x="179317" y="172024"/>
                    <a:pt x="179317" y="172024"/>
                    <a:pt x="180462" y="173187"/>
                  </a:cubicBezTo>
                  <a:lnTo>
                    <a:pt x="188477" y="181323"/>
                  </a:lnTo>
                  <a:cubicBezTo>
                    <a:pt x="188477" y="181323"/>
                    <a:pt x="188477" y="181323"/>
                    <a:pt x="189624" y="182485"/>
                  </a:cubicBezTo>
                  <a:lnTo>
                    <a:pt x="197641" y="190621"/>
                  </a:lnTo>
                  <a:cubicBezTo>
                    <a:pt x="197641" y="190621"/>
                    <a:pt x="197641" y="190621"/>
                    <a:pt x="197927" y="191784"/>
                  </a:cubicBezTo>
                  <a:lnTo>
                    <a:pt x="199930" y="199920"/>
                  </a:lnTo>
                  <a:cubicBezTo>
                    <a:pt x="199930" y="199920"/>
                    <a:pt x="199930" y="199920"/>
                    <a:pt x="200217" y="201082"/>
                  </a:cubicBezTo>
                  <a:lnTo>
                    <a:pt x="202221" y="209219"/>
                  </a:lnTo>
                  <a:cubicBezTo>
                    <a:pt x="206802" y="209219"/>
                    <a:pt x="206802" y="209219"/>
                    <a:pt x="209093" y="185972"/>
                  </a:cubicBezTo>
                  <a:cubicBezTo>
                    <a:pt x="209093" y="185972"/>
                    <a:pt x="209093" y="185972"/>
                    <a:pt x="213674" y="209219"/>
                  </a:cubicBezTo>
                  <a:cubicBezTo>
                    <a:pt x="218255" y="209219"/>
                    <a:pt x="218255" y="209219"/>
                    <a:pt x="218255" y="210962"/>
                  </a:cubicBezTo>
                  <a:lnTo>
                    <a:pt x="218255" y="223167"/>
                  </a:lnTo>
                  <a:cubicBezTo>
                    <a:pt x="213674" y="223167"/>
                    <a:pt x="213674" y="223167"/>
                    <a:pt x="213674" y="255712"/>
                  </a:cubicBezTo>
                  <a:cubicBezTo>
                    <a:pt x="213674" y="255712"/>
                    <a:pt x="213674" y="255712"/>
                    <a:pt x="214820" y="255712"/>
                  </a:cubicBezTo>
                  <a:lnTo>
                    <a:pt x="222836" y="255712"/>
                  </a:lnTo>
                  <a:cubicBezTo>
                    <a:pt x="222836" y="260361"/>
                    <a:pt x="222836" y="260361"/>
                    <a:pt x="223696" y="260361"/>
                  </a:cubicBezTo>
                  <a:lnTo>
                    <a:pt x="229708" y="260361"/>
                  </a:lnTo>
                  <a:cubicBezTo>
                    <a:pt x="229708" y="260361"/>
                    <a:pt x="229708" y="260361"/>
                    <a:pt x="229708" y="259199"/>
                  </a:cubicBezTo>
                  <a:lnTo>
                    <a:pt x="229708" y="251062"/>
                  </a:lnTo>
                  <a:cubicBezTo>
                    <a:pt x="229708" y="251062"/>
                    <a:pt x="229708" y="251062"/>
                    <a:pt x="231999" y="251062"/>
                  </a:cubicBezTo>
                  <a:lnTo>
                    <a:pt x="248032" y="251062"/>
                  </a:lnTo>
                  <a:cubicBezTo>
                    <a:pt x="248032" y="251062"/>
                    <a:pt x="248032" y="251062"/>
                    <a:pt x="248032" y="249028"/>
                  </a:cubicBezTo>
                  <a:lnTo>
                    <a:pt x="248032" y="234790"/>
                  </a:lnTo>
                  <a:cubicBezTo>
                    <a:pt x="248032" y="234790"/>
                    <a:pt x="248032" y="234790"/>
                    <a:pt x="286972" y="234790"/>
                  </a:cubicBezTo>
                  <a:cubicBezTo>
                    <a:pt x="286972" y="234790"/>
                    <a:pt x="286972" y="234790"/>
                    <a:pt x="286972" y="236243"/>
                  </a:cubicBezTo>
                  <a:lnTo>
                    <a:pt x="286972" y="246413"/>
                  </a:lnTo>
                  <a:cubicBezTo>
                    <a:pt x="286972" y="246413"/>
                    <a:pt x="286972" y="246413"/>
                    <a:pt x="307587" y="246413"/>
                  </a:cubicBezTo>
                  <a:cubicBezTo>
                    <a:pt x="307587" y="246413"/>
                    <a:pt x="307587" y="246413"/>
                    <a:pt x="307587" y="248738"/>
                  </a:cubicBezTo>
                  <a:lnTo>
                    <a:pt x="307587" y="265010"/>
                  </a:lnTo>
                  <a:cubicBezTo>
                    <a:pt x="303006" y="265010"/>
                    <a:pt x="303006" y="265010"/>
                    <a:pt x="303006" y="265882"/>
                  </a:cubicBezTo>
                  <a:lnTo>
                    <a:pt x="303006" y="271984"/>
                  </a:lnTo>
                  <a:cubicBezTo>
                    <a:pt x="307587" y="271984"/>
                    <a:pt x="307587" y="271984"/>
                    <a:pt x="307587" y="273728"/>
                  </a:cubicBezTo>
                  <a:lnTo>
                    <a:pt x="307587" y="285932"/>
                  </a:lnTo>
                  <a:lnTo>
                    <a:pt x="303006" y="290581"/>
                  </a:lnTo>
                  <a:cubicBezTo>
                    <a:pt x="303006" y="290581"/>
                    <a:pt x="303006" y="290581"/>
                    <a:pt x="303006" y="346373"/>
                  </a:cubicBezTo>
                  <a:cubicBezTo>
                    <a:pt x="303006" y="346373"/>
                    <a:pt x="303006" y="346373"/>
                    <a:pt x="305009" y="346373"/>
                  </a:cubicBezTo>
                  <a:lnTo>
                    <a:pt x="319040" y="346373"/>
                  </a:lnTo>
                  <a:cubicBezTo>
                    <a:pt x="319040" y="351022"/>
                    <a:pt x="319040" y="351022"/>
                    <a:pt x="320757" y="351022"/>
                  </a:cubicBezTo>
                  <a:lnTo>
                    <a:pt x="332784" y="351022"/>
                  </a:lnTo>
                  <a:cubicBezTo>
                    <a:pt x="332784" y="351022"/>
                    <a:pt x="332784" y="351022"/>
                    <a:pt x="332784" y="353056"/>
                  </a:cubicBezTo>
                  <a:lnTo>
                    <a:pt x="332784" y="367295"/>
                  </a:lnTo>
                  <a:cubicBezTo>
                    <a:pt x="332784" y="367295"/>
                    <a:pt x="332784" y="367295"/>
                    <a:pt x="334502" y="367295"/>
                  </a:cubicBezTo>
                  <a:lnTo>
                    <a:pt x="346526" y="367295"/>
                  </a:lnTo>
                  <a:cubicBezTo>
                    <a:pt x="346526" y="367295"/>
                    <a:pt x="346526" y="367295"/>
                    <a:pt x="346526" y="365261"/>
                  </a:cubicBezTo>
                  <a:lnTo>
                    <a:pt x="346526" y="351022"/>
                  </a:lnTo>
                  <a:cubicBezTo>
                    <a:pt x="346526" y="351022"/>
                    <a:pt x="346526" y="351022"/>
                    <a:pt x="348529" y="349860"/>
                  </a:cubicBezTo>
                  <a:lnTo>
                    <a:pt x="362560" y="341724"/>
                  </a:lnTo>
                  <a:cubicBezTo>
                    <a:pt x="362560" y="341724"/>
                    <a:pt x="362560" y="341724"/>
                    <a:pt x="362560" y="320802"/>
                  </a:cubicBezTo>
                  <a:cubicBezTo>
                    <a:pt x="357979" y="320802"/>
                    <a:pt x="357979" y="320802"/>
                    <a:pt x="357979" y="297555"/>
                  </a:cubicBezTo>
                  <a:cubicBezTo>
                    <a:pt x="357979" y="297555"/>
                    <a:pt x="357979" y="297555"/>
                    <a:pt x="359123" y="297555"/>
                  </a:cubicBezTo>
                  <a:lnTo>
                    <a:pt x="367141" y="297555"/>
                  </a:lnTo>
                  <a:cubicBezTo>
                    <a:pt x="367141" y="295231"/>
                    <a:pt x="367141" y="295231"/>
                    <a:pt x="387757" y="295231"/>
                  </a:cubicBezTo>
                  <a:cubicBezTo>
                    <a:pt x="387757" y="295231"/>
                    <a:pt x="387757" y="295231"/>
                    <a:pt x="387757" y="294068"/>
                  </a:cubicBezTo>
                  <a:lnTo>
                    <a:pt x="387757" y="285932"/>
                  </a:lnTo>
                  <a:cubicBezTo>
                    <a:pt x="387757" y="285932"/>
                    <a:pt x="387757" y="285932"/>
                    <a:pt x="389475" y="285932"/>
                  </a:cubicBezTo>
                  <a:lnTo>
                    <a:pt x="401499" y="285932"/>
                  </a:lnTo>
                  <a:cubicBezTo>
                    <a:pt x="401499" y="285932"/>
                    <a:pt x="401499" y="285932"/>
                    <a:pt x="401499" y="169700"/>
                  </a:cubicBezTo>
                  <a:cubicBezTo>
                    <a:pt x="401499" y="169700"/>
                    <a:pt x="401499" y="169700"/>
                    <a:pt x="402645" y="169700"/>
                  </a:cubicBezTo>
                  <a:lnTo>
                    <a:pt x="410661" y="169700"/>
                  </a:lnTo>
                  <a:cubicBezTo>
                    <a:pt x="410661" y="169700"/>
                    <a:pt x="410661" y="169700"/>
                    <a:pt x="410661" y="167375"/>
                  </a:cubicBezTo>
                  <a:lnTo>
                    <a:pt x="410661" y="151102"/>
                  </a:lnTo>
                  <a:cubicBezTo>
                    <a:pt x="412952" y="151102"/>
                    <a:pt x="412952" y="151102"/>
                    <a:pt x="412952" y="104609"/>
                  </a:cubicBezTo>
                  <a:cubicBezTo>
                    <a:pt x="412952" y="104609"/>
                    <a:pt x="412952" y="104609"/>
                    <a:pt x="414098" y="104609"/>
                  </a:cubicBezTo>
                  <a:lnTo>
                    <a:pt x="422114" y="104609"/>
                  </a:lnTo>
                  <a:cubicBezTo>
                    <a:pt x="422114" y="104609"/>
                    <a:pt x="422114" y="104609"/>
                    <a:pt x="422114" y="105772"/>
                  </a:cubicBezTo>
                  <a:lnTo>
                    <a:pt x="422114" y="113908"/>
                  </a:lnTo>
                  <a:cubicBezTo>
                    <a:pt x="426695" y="113908"/>
                    <a:pt x="426695" y="113908"/>
                    <a:pt x="426695" y="111583"/>
                  </a:cubicBezTo>
                  <a:lnTo>
                    <a:pt x="426695" y="95311"/>
                  </a:lnTo>
                  <a:cubicBezTo>
                    <a:pt x="426695" y="95311"/>
                    <a:pt x="426695" y="95311"/>
                    <a:pt x="428126" y="94730"/>
                  </a:cubicBezTo>
                  <a:lnTo>
                    <a:pt x="438148" y="90662"/>
                  </a:lnTo>
                  <a:cubicBezTo>
                    <a:pt x="438148" y="90662"/>
                    <a:pt x="438148" y="90662"/>
                    <a:pt x="439293" y="91243"/>
                  </a:cubicBezTo>
                  <a:lnTo>
                    <a:pt x="447310" y="95311"/>
                  </a:lnTo>
                  <a:cubicBezTo>
                    <a:pt x="447310" y="95311"/>
                    <a:pt x="447310" y="95311"/>
                    <a:pt x="449028" y="95311"/>
                  </a:cubicBezTo>
                  <a:lnTo>
                    <a:pt x="461054" y="95311"/>
                  </a:lnTo>
                  <a:cubicBezTo>
                    <a:pt x="461054" y="95311"/>
                    <a:pt x="461054" y="95311"/>
                    <a:pt x="461054" y="65090"/>
                  </a:cubicBezTo>
                  <a:cubicBezTo>
                    <a:pt x="461054" y="65090"/>
                    <a:pt x="461054" y="65090"/>
                    <a:pt x="462199" y="65090"/>
                  </a:cubicBezTo>
                  <a:lnTo>
                    <a:pt x="470215" y="65090"/>
                  </a:lnTo>
                  <a:cubicBezTo>
                    <a:pt x="470215" y="69740"/>
                    <a:pt x="470215" y="69740"/>
                    <a:pt x="471646" y="69740"/>
                  </a:cubicBezTo>
                  <a:lnTo>
                    <a:pt x="481669" y="69740"/>
                  </a:lnTo>
                  <a:cubicBezTo>
                    <a:pt x="481669" y="65090"/>
                    <a:pt x="481669" y="65090"/>
                    <a:pt x="482814" y="65090"/>
                  </a:cubicBezTo>
                  <a:lnTo>
                    <a:pt x="490831" y="65090"/>
                  </a:lnTo>
                  <a:cubicBezTo>
                    <a:pt x="490831" y="65090"/>
                    <a:pt x="490831" y="65090"/>
                    <a:pt x="490831" y="99960"/>
                  </a:cubicBezTo>
                  <a:cubicBezTo>
                    <a:pt x="490831" y="99960"/>
                    <a:pt x="490831" y="99960"/>
                    <a:pt x="492263" y="101122"/>
                  </a:cubicBezTo>
                  <a:lnTo>
                    <a:pt x="502284" y="109259"/>
                  </a:lnTo>
                  <a:cubicBezTo>
                    <a:pt x="499993" y="116233"/>
                    <a:pt x="499993" y="116233"/>
                    <a:pt x="525189" y="116233"/>
                  </a:cubicBezTo>
                  <a:cubicBezTo>
                    <a:pt x="525189" y="116233"/>
                    <a:pt x="525189" y="116233"/>
                    <a:pt x="525189" y="114780"/>
                  </a:cubicBezTo>
                  <a:lnTo>
                    <a:pt x="525189" y="104609"/>
                  </a:lnTo>
                  <a:cubicBezTo>
                    <a:pt x="525189" y="104609"/>
                    <a:pt x="525189" y="104609"/>
                    <a:pt x="554966" y="95311"/>
                  </a:cubicBezTo>
                  <a:cubicBezTo>
                    <a:pt x="554966" y="95311"/>
                    <a:pt x="554966" y="95311"/>
                    <a:pt x="554966" y="94149"/>
                  </a:cubicBezTo>
                  <a:lnTo>
                    <a:pt x="554966" y="86012"/>
                  </a:lnTo>
                  <a:cubicBezTo>
                    <a:pt x="554966" y="86012"/>
                    <a:pt x="554966" y="86012"/>
                    <a:pt x="555825" y="86012"/>
                  </a:cubicBezTo>
                  <a:lnTo>
                    <a:pt x="561838" y="86012"/>
                  </a:lnTo>
                  <a:cubicBezTo>
                    <a:pt x="561838" y="86012"/>
                    <a:pt x="561838" y="86012"/>
                    <a:pt x="561838" y="85141"/>
                  </a:cubicBezTo>
                  <a:lnTo>
                    <a:pt x="561838" y="79038"/>
                  </a:lnTo>
                  <a:cubicBezTo>
                    <a:pt x="561838" y="79038"/>
                    <a:pt x="561838" y="79038"/>
                    <a:pt x="564128" y="79038"/>
                  </a:cubicBezTo>
                  <a:lnTo>
                    <a:pt x="580162" y="79038"/>
                  </a:lnTo>
                  <a:cubicBezTo>
                    <a:pt x="580162" y="79038"/>
                    <a:pt x="580162" y="79038"/>
                    <a:pt x="580162" y="79910"/>
                  </a:cubicBezTo>
                  <a:lnTo>
                    <a:pt x="580162" y="86012"/>
                  </a:lnTo>
                  <a:cubicBezTo>
                    <a:pt x="580162" y="86012"/>
                    <a:pt x="580162" y="86012"/>
                    <a:pt x="581880" y="86012"/>
                  </a:cubicBezTo>
                  <a:lnTo>
                    <a:pt x="593906" y="86012"/>
                  </a:lnTo>
                  <a:cubicBezTo>
                    <a:pt x="593906" y="86012"/>
                    <a:pt x="593906" y="86012"/>
                    <a:pt x="593906" y="87756"/>
                  </a:cubicBezTo>
                  <a:lnTo>
                    <a:pt x="593906" y="99960"/>
                  </a:lnTo>
                  <a:cubicBezTo>
                    <a:pt x="593906" y="99960"/>
                    <a:pt x="593906" y="99960"/>
                    <a:pt x="619101" y="99960"/>
                  </a:cubicBezTo>
                  <a:cubicBezTo>
                    <a:pt x="619101" y="99960"/>
                    <a:pt x="619101" y="99960"/>
                    <a:pt x="619101" y="98798"/>
                  </a:cubicBezTo>
                  <a:lnTo>
                    <a:pt x="619101" y="90662"/>
                  </a:lnTo>
                  <a:cubicBezTo>
                    <a:pt x="619101" y="90662"/>
                    <a:pt x="619101" y="90662"/>
                    <a:pt x="620533" y="90662"/>
                  </a:cubicBezTo>
                  <a:lnTo>
                    <a:pt x="630554" y="90662"/>
                  </a:lnTo>
                  <a:cubicBezTo>
                    <a:pt x="630554" y="90662"/>
                    <a:pt x="630554" y="90662"/>
                    <a:pt x="630554" y="89499"/>
                  </a:cubicBezTo>
                  <a:lnTo>
                    <a:pt x="630554" y="81363"/>
                  </a:lnTo>
                  <a:cubicBezTo>
                    <a:pt x="630554" y="81363"/>
                    <a:pt x="630554" y="81363"/>
                    <a:pt x="632273" y="81363"/>
                  </a:cubicBezTo>
                  <a:lnTo>
                    <a:pt x="644297" y="81363"/>
                  </a:lnTo>
                  <a:cubicBezTo>
                    <a:pt x="644297" y="81363"/>
                    <a:pt x="644297" y="81363"/>
                    <a:pt x="644297" y="82525"/>
                  </a:cubicBezTo>
                  <a:lnTo>
                    <a:pt x="644297" y="90662"/>
                  </a:lnTo>
                  <a:cubicBezTo>
                    <a:pt x="648879" y="90662"/>
                    <a:pt x="648879" y="90662"/>
                    <a:pt x="648879" y="34870"/>
                  </a:cubicBezTo>
                  <a:cubicBezTo>
                    <a:pt x="648879" y="34870"/>
                    <a:pt x="648879" y="34870"/>
                    <a:pt x="751953" y="34870"/>
                  </a:cubicBezTo>
                  <a:cubicBezTo>
                    <a:pt x="751953" y="34870"/>
                    <a:pt x="751953" y="34870"/>
                    <a:pt x="751953" y="109259"/>
                  </a:cubicBezTo>
                  <a:cubicBezTo>
                    <a:pt x="751953" y="109259"/>
                    <a:pt x="751953" y="109259"/>
                    <a:pt x="754244" y="109259"/>
                  </a:cubicBezTo>
                  <a:lnTo>
                    <a:pt x="770278" y="109259"/>
                  </a:lnTo>
                  <a:cubicBezTo>
                    <a:pt x="770278" y="109259"/>
                    <a:pt x="770278" y="109259"/>
                    <a:pt x="770278" y="25571"/>
                  </a:cubicBezTo>
                  <a:cubicBezTo>
                    <a:pt x="770278" y="25571"/>
                    <a:pt x="770278" y="25571"/>
                    <a:pt x="793184" y="13948"/>
                  </a:cubicBezTo>
                  <a:cubicBezTo>
                    <a:pt x="793184" y="13948"/>
                    <a:pt x="793184" y="13948"/>
                    <a:pt x="822961" y="13948"/>
                  </a:cubicBezTo>
                  <a:cubicBezTo>
                    <a:pt x="822961" y="13948"/>
                    <a:pt x="822961" y="13948"/>
                    <a:pt x="824965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91" r:id="rId2"/>
    <p:sldLayoutId id="2147483654" r:id="rId3"/>
    <p:sldLayoutId id="2147483675" r:id="rId4"/>
    <p:sldLayoutId id="2147483676" r:id="rId5"/>
    <p:sldLayoutId id="2147483678" r:id="rId6"/>
    <p:sldLayoutId id="2147483680" r:id="rId7"/>
    <p:sldLayoutId id="2147483682" r:id="rId8"/>
    <p:sldLayoutId id="2147483684" r:id="rId9"/>
    <p:sldLayoutId id="2147483685" r:id="rId10"/>
    <p:sldLayoutId id="2147483689" r:id="rId11"/>
    <p:sldLayoutId id="2147483687" r:id="rId12"/>
    <p:sldLayoutId id="2147483688" r:id="rId13"/>
    <p:sldLayoutId id="2147483671" r:id="rId14"/>
    <p:sldLayoutId id="2147483672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0" y="4069188"/>
            <a:ext cx="12192000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5400" dirty="0" smtClean="0">
                <a:solidFill>
                  <a:schemeClr val="bg1"/>
                </a:solidFill>
                <a:latin typeface="+mj-lt"/>
              </a:rPr>
              <a:t>Anticipez </a:t>
            </a:r>
            <a:r>
              <a:rPr lang="fr-FR" sz="5400" dirty="0">
                <a:solidFill>
                  <a:schemeClr val="bg1"/>
                </a:solidFill>
                <a:latin typeface="+mj-lt"/>
              </a:rPr>
              <a:t>les besoins en consommation électrique de bâtiments</a:t>
            </a:r>
          </a:p>
          <a:p>
            <a:pPr algn="ctr"/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0" y="5801331"/>
            <a:ext cx="12191853" cy="954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Étudiant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: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Zeruk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Viktoriya</a:t>
            </a:r>
            <a:endParaRPr lang="en-US" altLang="ko-KR" sz="1867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Mentor :   Adrian Rodriguez </a:t>
            </a:r>
            <a:endParaRPr lang="en-US" altLang="ko-KR" sz="1867" dirty="0" smtClean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13/04/2022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049" y="-110615"/>
            <a:ext cx="1469263" cy="14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537151"/>
            <a:ext cx="11573197" cy="724247"/>
          </a:xfrm>
        </p:spPr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ettoyage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511" y="1813442"/>
            <a:ext cx="9912955" cy="4615072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3964588" y="3197869"/>
            <a:ext cx="2384598" cy="1846217"/>
            <a:chOff x="2508786" y="1384662"/>
            <a:chExt cx="2384598" cy="1846217"/>
          </a:xfrm>
        </p:grpSpPr>
        <p:sp>
          <p:nvSpPr>
            <p:cNvPr id="72" name="Rounded Rectangle 71"/>
            <p:cNvSpPr/>
            <p:nvPr/>
          </p:nvSpPr>
          <p:spPr>
            <a:xfrm>
              <a:off x="2508786" y="1384662"/>
              <a:ext cx="2384598" cy="1846217"/>
            </a:xfrm>
            <a:prstGeom prst="roundRect">
              <a:avLst/>
            </a:prstGeom>
            <a:solidFill>
              <a:srgbClr val="A262D0">
                <a:hueOff val="0"/>
                <a:satOff val="0"/>
                <a:lumOff val="0"/>
                <a:alphaOff val="0"/>
              </a:srgbClr>
            </a:solidFill>
            <a:ln w="15875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73" name="Rounded Rectangle 4"/>
            <p:cNvSpPr txBox="1"/>
            <p:nvPr/>
          </p:nvSpPr>
          <p:spPr>
            <a:xfrm>
              <a:off x="2598911" y="1474787"/>
              <a:ext cx="2204348" cy="166596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100" dirty="0">
                  <a:solidFill>
                    <a:sysClr val="window" lastClr="FFFFFF"/>
                  </a:solidFill>
                  <a:latin typeface="Tw Cen MT" panose="020B0602020104020603"/>
                </a:rPr>
                <a:t>Vérification de cohérence des données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284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Traitement</a:t>
            </a:r>
            <a:r>
              <a:rPr lang="en-US" dirty="0" smtClean="0"/>
              <a:t> </a:t>
            </a:r>
            <a:r>
              <a:rPr lang="en-US" dirty="0"/>
              <a:t>des </a:t>
            </a:r>
            <a:r>
              <a:rPr lang="en-US" dirty="0" err="1"/>
              <a:t>valeurs</a:t>
            </a:r>
            <a:r>
              <a:rPr lang="en-US" dirty="0"/>
              <a:t> </a:t>
            </a:r>
            <a:r>
              <a:rPr lang="en-US" dirty="0" err="1"/>
              <a:t>manquantes</a:t>
            </a:r>
            <a:r>
              <a:rPr lang="en-US" dirty="0"/>
              <a:t> </a:t>
            </a:r>
          </a:p>
        </p:txBody>
      </p:sp>
      <p:grpSp>
        <p:nvGrpSpPr>
          <p:cNvPr id="3" name="그룹 7">
            <a:extLst>
              <a:ext uri="{FF2B5EF4-FFF2-40B4-BE49-F238E27FC236}">
                <a16:creationId xmlns:a16="http://schemas.microsoft.com/office/drawing/2014/main" id="{C3DD1D2B-342C-4859-BCA5-864DDA2EE20E}"/>
              </a:ext>
            </a:extLst>
          </p:cNvPr>
          <p:cNvGrpSpPr/>
          <p:nvPr/>
        </p:nvGrpSpPr>
        <p:grpSpPr>
          <a:xfrm>
            <a:off x="933686" y="1841303"/>
            <a:ext cx="6573115" cy="900000"/>
            <a:chOff x="933685" y="1815665"/>
            <a:chExt cx="6573115" cy="972000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Pentagon 26">
              <a:extLst>
                <a:ext uri="{FF2B5EF4-FFF2-40B4-BE49-F238E27FC236}">
                  <a16:creationId xmlns:a16="http://schemas.microsoft.com/office/drawing/2014/main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" name="그룹 62">
            <a:extLst>
              <a:ext uri="{FF2B5EF4-FFF2-40B4-BE49-F238E27FC236}">
                <a16:creationId xmlns:a16="http://schemas.microsoft.com/office/drawing/2014/main" id="{AE9C9026-5267-4B49-8A55-9F5382E29B2D}"/>
              </a:ext>
            </a:extLst>
          </p:cNvPr>
          <p:cNvGrpSpPr/>
          <p:nvPr/>
        </p:nvGrpSpPr>
        <p:grpSpPr>
          <a:xfrm>
            <a:off x="933686" y="2945146"/>
            <a:ext cx="6573115" cy="900000"/>
            <a:chOff x="933685" y="1815665"/>
            <a:chExt cx="6573115" cy="97200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F90C281F-4467-44C6-8A97-253C5C1315F4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Pentagon 26">
              <a:extLst>
                <a:ext uri="{FF2B5EF4-FFF2-40B4-BE49-F238E27FC236}">
                  <a16:creationId xmlns:a16="http://schemas.microsoft.com/office/drawing/2014/main" id="{1E862B7B-42DB-49C5-AAB0-9B23C80D7E97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4"/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id="{C721D85F-3C16-4EB9-99D8-126392E0405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Rectangle 38">
              <a:extLst>
                <a:ext uri="{FF2B5EF4-FFF2-40B4-BE49-F238E27FC236}">
                  <a16:creationId xmlns:a16="http://schemas.microsoft.com/office/drawing/2014/main" id="{9C14E46A-C393-4742-80E9-7CED66847D54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그룹 67">
            <a:extLst>
              <a:ext uri="{FF2B5EF4-FFF2-40B4-BE49-F238E27FC236}">
                <a16:creationId xmlns:a16="http://schemas.microsoft.com/office/drawing/2014/main" id="{7985DB32-6EBF-4987-BB44-E23309A5B4FB}"/>
              </a:ext>
            </a:extLst>
          </p:cNvPr>
          <p:cNvGrpSpPr/>
          <p:nvPr/>
        </p:nvGrpSpPr>
        <p:grpSpPr>
          <a:xfrm>
            <a:off x="933686" y="4048989"/>
            <a:ext cx="6573115" cy="900000"/>
            <a:chOff x="933685" y="1815665"/>
            <a:chExt cx="6573115" cy="97200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D8B4909-E854-4069-AA22-37ADA1E8630A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Pentagon 26">
              <a:extLst>
                <a:ext uri="{FF2B5EF4-FFF2-40B4-BE49-F238E27FC236}">
                  <a16:creationId xmlns:a16="http://schemas.microsoft.com/office/drawing/2014/main" id="{69B97E13-FB25-4986-A8F6-FD74FB039CC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3"/>
            </a:solidFill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Rectangle 34">
              <a:extLst>
                <a:ext uri="{FF2B5EF4-FFF2-40B4-BE49-F238E27FC236}">
                  <a16:creationId xmlns:a16="http://schemas.microsoft.com/office/drawing/2014/main" id="{7683864D-470E-477A-873B-39435E5B0257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Rectangle 38">
              <a:extLst>
                <a:ext uri="{FF2B5EF4-FFF2-40B4-BE49-F238E27FC236}">
                  <a16:creationId xmlns:a16="http://schemas.microsoft.com/office/drawing/2014/main" id="{73D27868-1750-4E02-B5E5-4F3806D5CAF9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8" name="그룹 72">
            <a:extLst>
              <a:ext uri="{FF2B5EF4-FFF2-40B4-BE49-F238E27FC236}">
                <a16:creationId xmlns:a16="http://schemas.microsoft.com/office/drawing/2014/main" id="{42DF3B7E-AB2F-4569-B7BC-CC14E31E92A5}"/>
              </a:ext>
            </a:extLst>
          </p:cNvPr>
          <p:cNvGrpSpPr/>
          <p:nvPr/>
        </p:nvGrpSpPr>
        <p:grpSpPr>
          <a:xfrm>
            <a:off x="933686" y="5152833"/>
            <a:ext cx="6573115" cy="900000"/>
            <a:chOff x="933685" y="1815665"/>
            <a:chExt cx="6573115" cy="972000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F2E607FE-4E4E-4D7C-A719-DA96119359D4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Pentagon 26">
              <a:extLst>
                <a:ext uri="{FF2B5EF4-FFF2-40B4-BE49-F238E27FC236}">
                  <a16:creationId xmlns:a16="http://schemas.microsoft.com/office/drawing/2014/main" id="{A9BC99C7-A068-4A98-BE82-9E2183D5F8B7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2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371707D0-0F97-49E9-A3C7-8707F18000DF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Rectangle 38">
              <a:extLst>
                <a:ext uri="{FF2B5EF4-FFF2-40B4-BE49-F238E27FC236}">
                  <a16:creationId xmlns:a16="http://schemas.microsoft.com/office/drawing/2014/main" id="{591AAA9F-67E2-4760-B57F-D3F2BE022571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aphicFrame>
        <p:nvGraphicFramePr>
          <p:cNvPr id="23" name="Chart 7">
            <a:extLst>
              <a:ext uri="{FF2B5EF4-FFF2-40B4-BE49-F238E27FC236}">
                <a16:creationId xmlns:a16="http://schemas.microsoft.com/office/drawing/2014/main" id="{7AF1A529-306C-41A5-BC37-3EA4ABCF79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5658367"/>
              </p:ext>
            </p:extLst>
          </p:nvPr>
        </p:nvGraphicFramePr>
        <p:xfrm>
          <a:off x="7835976" y="2865175"/>
          <a:ext cx="986741" cy="102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7">
            <a:extLst>
              <a:ext uri="{FF2B5EF4-FFF2-40B4-BE49-F238E27FC236}">
                <a16:creationId xmlns:a16="http://schemas.microsoft.com/office/drawing/2014/main" id="{99D37E11-B143-48F8-AE9E-DEF607B886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4554010"/>
              </p:ext>
            </p:extLst>
          </p:nvPr>
        </p:nvGraphicFramePr>
        <p:xfrm>
          <a:off x="7835976" y="3970268"/>
          <a:ext cx="986741" cy="102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Chart 7">
            <a:extLst>
              <a:ext uri="{FF2B5EF4-FFF2-40B4-BE49-F238E27FC236}">
                <a16:creationId xmlns:a16="http://schemas.microsoft.com/office/drawing/2014/main" id="{DEDABCC9-CFCA-4557-BFD3-568D44AA3F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0056657"/>
              </p:ext>
            </p:extLst>
          </p:nvPr>
        </p:nvGraphicFramePr>
        <p:xfrm>
          <a:off x="7835976" y="5075362"/>
          <a:ext cx="986741" cy="102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7">
            <a:extLst>
              <a:ext uri="{FF2B5EF4-FFF2-40B4-BE49-F238E27FC236}">
                <a16:creationId xmlns:a16="http://schemas.microsoft.com/office/drawing/2014/main" id="{A0FD0BCA-DE44-4E18-9B4B-D695381A87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0690374"/>
              </p:ext>
            </p:extLst>
          </p:nvPr>
        </p:nvGraphicFramePr>
        <p:xfrm>
          <a:off x="7835976" y="1760082"/>
          <a:ext cx="986741" cy="102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FB37E043-1F07-407F-B7AB-26C122B07C86}"/>
              </a:ext>
            </a:extLst>
          </p:cNvPr>
          <p:cNvSpPr txBox="1"/>
          <p:nvPr/>
        </p:nvSpPr>
        <p:spPr>
          <a:xfrm>
            <a:off x="9054184" y="1979045"/>
            <a:ext cx="10818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FAC243-64DE-4E87-BB2F-1042B5607D81}"/>
              </a:ext>
            </a:extLst>
          </p:cNvPr>
          <p:cNvSpPr txBox="1"/>
          <p:nvPr/>
        </p:nvSpPr>
        <p:spPr>
          <a:xfrm>
            <a:off x="9054184" y="3084138"/>
            <a:ext cx="10818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4F1A44-D910-44DC-8919-3618ADF9D82E}"/>
              </a:ext>
            </a:extLst>
          </p:cNvPr>
          <p:cNvSpPr txBox="1"/>
          <p:nvPr/>
        </p:nvSpPr>
        <p:spPr>
          <a:xfrm>
            <a:off x="9054184" y="5294325"/>
            <a:ext cx="10818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72BDC8-FC72-48FF-8D1F-230230261806}"/>
              </a:ext>
            </a:extLst>
          </p:cNvPr>
          <p:cNvSpPr txBox="1"/>
          <p:nvPr/>
        </p:nvSpPr>
        <p:spPr>
          <a:xfrm>
            <a:off x="9054184" y="4189231"/>
            <a:ext cx="10818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7D152B-4ACA-4437-8369-1BFCE6C2DA10}"/>
              </a:ext>
            </a:extLst>
          </p:cNvPr>
          <p:cNvSpPr txBox="1"/>
          <p:nvPr/>
        </p:nvSpPr>
        <p:spPr>
          <a:xfrm>
            <a:off x="1258802" y="2045083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BA118F-BCD2-405E-8FC0-EA34EA30B681}"/>
              </a:ext>
            </a:extLst>
          </p:cNvPr>
          <p:cNvSpPr txBox="1"/>
          <p:nvPr/>
        </p:nvSpPr>
        <p:spPr>
          <a:xfrm>
            <a:off x="1267109" y="3148927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C88FFA-382E-4E74-BC9C-E6DCB197440F}"/>
              </a:ext>
            </a:extLst>
          </p:cNvPr>
          <p:cNvSpPr txBox="1"/>
          <p:nvPr/>
        </p:nvSpPr>
        <p:spPr>
          <a:xfrm>
            <a:off x="1284057" y="4252769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D300CE-852A-4F0B-95DF-E1B9483BA3FE}"/>
              </a:ext>
            </a:extLst>
          </p:cNvPr>
          <p:cNvSpPr txBox="1"/>
          <p:nvPr/>
        </p:nvSpPr>
        <p:spPr>
          <a:xfrm>
            <a:off x="1284057" y="5356613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3EC0CF8-C0A1-4471-85FF-F934400FF2B4}"/>
              </a:ext>
            </a:extLst>
          </p:cNvPr>
          <p:cNvGrpSpPr/>
          <p:nvPr/>
        </p:nvGrpSpPr>
        <p:grpSpPr>
          <a:xfrm>
            <a:off x="2691607" y="5096434"/>
            <a:ext cx="5034414" cy="1028890"/>
            <a:chOff x="2321693" y="1712683"/>
            <a:chExt cx="5319665" cy="738204"/>
          </a:xfrm>
        </p:grpSpPr>
        <p:sp>
          <p:nvSpPr>
            <p:cNvPr id="36" name="TextBox 10">
              <a:extLst>
                <a:ext uri="{FF2B5EF4-FFF2-40B4-BE49-F238E27FC236}">
                  <a16:creationId xmlns:a16="http://schemas.microsoft.com/office/drawing/2014/main" id="{F9409BB8-B60E-4B70-83CC-481C175EA7F7}"/>
                </a:ext>
              </a:extLst>
            </p:cNvPr>
            <p:cNvSpPr txBox="1"/>
            <p:nvPr/>
          </p:nvSpPr>
          <p:spPr bwMode="auto">
            <a:xfrm>
              <a:off x="2325277" y="1712683"/>
              <a:ext cx="4576856" cy="22082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ENERGYSTARScore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12">
              <a:extLst>
                <a:ext uri="{FF2B5EF4-FFF2-40B4-BE49-F238E27FC236}">
                  <a16:creationId xmlns:a16="http://schemas.microsoft.com/office/drawing/2014/main" id="{5FBBF1C0-27BE-4ABD-933C-208F4B787BCF}"/>
                </a:ext>
              </a:extLst>
            </p:cNvPr>
            <p:cNvSpPr txBox="1"/>
            <p:nvPr/>
          </p:nvSpPr>
          <p:spPr bwMode="auto">
            <a:xfrm>
              <a:off x="2321693" y="1854666"/>
              <a:ext cx="5319665" cy="596221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Aucune 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stratégie retenue </a:t>
              </a:r>
              <a:r>
                <a:rPr lang="fr-F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pour compléter 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cette </a:t>
              </a:r>
              <a:r>
                <a:rPr lang="fr-F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colonne Les 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tests de Machine Learning utilisant </a:t>
              </a:r>
              <a:r>
                <a:rPr lang="fr-F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cette 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colonne seront réalisés en filtrant </a:t>
              </a:r>
              <a:r>
                <a:rPr lang="fr-F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les 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enregistrements pour lesquels la valeur </a:t>
              </a:r>
              <a:r>
                <a:rPr lang="fr-F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ENERGYSTARScore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est Non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Null</a:t>
              </a:r>
              <a:endPara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45">
            <a:extLst>
              <a:ext uri="{FF2B5EF4-FFF2-40B4-BE49-F238E27FC236}">
                <a16:creationId xmlns:a16="http://schemas.microsoft.com/office/drawing/2014/main" id="{3EFE5B81-3E1F-4F56-A775-56442C09866B}"/>
              </a:ext>
            </a:extLst>
          </p:cNvPr>
          <p:cNvGrpSpPr/>
          <p:nvPr/>
        </p:nvGrpSpPr>
        <p:grpSpPr>
          <a:xfrm>
            <a:off x="2683464" y="4151494"/>
            <a:ext cx="4614648" cy="741159"/>
            <a:chOff x="2299401" y="1826693"/>
            <a:chExt cx="4576857" cy="531764"/>
          </a:xfrm>
        </p:grpSpPr>
        <p:sp>
          <p:nvSpPr>
            <p:cNvPr id="39" name="TextBox 10">
              <a:extLst>
                <a:ext uri="{FF2B5EF4-FFF2-40B4-BE49-F238E27FC236}">
                  <a16:creationId xmlns:a16="http://schemas.microsoft.com/office/drawing/2014/main" id="{ADDAF3A9-542E-4EE1-84DE-3F67EB70C007}"/>
                </a:ext>
              </a:extLst>
            </p:cNvPr>
            <p:cNvSpPr txBox="1"/>
            <p:nvPr/>
          </p:nvSpPr>
          <p:spPr bwMode="auto">
            <a:xfrm>
              <a:off x="2299401" y="1826693"/>
              <a:ext cx="4576856" cy="22082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40" name="TextBox 12">
              <a:extLst>
                <a:ext uri="{FF2B5EF4-FFF2-40B4-BE49-F238E27FC236}">
                  <a16:creationId xmlns:a16="http://schemas.microsoft.com/office/drawing/2014/main" id="{A5E7D766-78A7-4A2D-8B69-0E2C37F2933D}"/>
                </a:ext>
              </a:extLst>
            </p:cNvPr>
            <p:cNvSpPr txBox="1"/>
            <p:nvPr/>
          </p:nvSpPr>
          <p:spPr bwMode="auto">
            <a:xfrm>
              <a:off x="2299402" y="2027223"/>
              <a:ext cx="4576856" cy="33123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5">
            <a:extLst>
              <a:ext uri="{FF2B5EF4-FFF2-40B4-BE49-F238E27FC236}">
                <a16:creationId xmlns:a16="http://schemas.microsoft.com/office/drawing/2014/main" id="{66A5348B-2F4B-420F-BF18-A420058E6834}"/>
              </a:ext>
            </a:extLst>
          </p:cNvPr>
          <p:cNvGrpSpPr/>
          <p:nvPr/>
        </p:nvGrpSpPr>
        <p:grpSpPr>
          <a:xfrm>
            <a:off x="2683464" y="3047651"/>
            <a:ext cx="4614648" cy="741159"/>
            <a:chOff x="2299401" y="1826693"/>
            <a:chExt cx="4576857" cy="531764"/>
          </a:xfrm>
        </p:grpSpPr>
        <p:sp>
          <p:nvSpPr>
            <p:cNvPr id="42" name="TextBox 10">
              <a:extLst>
                <a:ext uri="{FF2B5EF4-FFF2-40B4-BE49-F238E27FC236}">
                  <a16:creationId xmlns:a16="http://schemas.microsoft.com/office/drawing/2014/main" id="{00E36796-DC7F-4280-B93C-28CC8F78A775}"/>
                </a:ext>
              </a:extLst>
            </p:cNvPr>
            <p:cNvSpPr txBox="1"/>
            <p:nvPr/>
          </p:nvSpPr>
          <p:spPr bwMode="auto">
            <a:xfrm>
              <a:off x="2299401" y="1826693"/>
              <a:ext cx="4576856" cy="22082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43" name="TextBox 12">
              <a:extLst>
                <a:ext uri="{FF2B5EF4-FFF2-40B4-BE49-F238E27FC236}">
                  <a16:creationId xmlns:a16="http://schemas.microsoft.com/office/drawing/2014/main" id="{F75936B7-9F4A-415A-962C-D52109A44409}"/>
                </a:ext>
              </a:extLst>
            </p:cNvPr>
            <p:cNvSpPr txBox="1"/>
            <p:nvPr/>
          </p:nvSpPr>
          <p:spPr bwMode="auto">
            <a:xfrm>
              <a:off x="2299402" y="2027223"/>
              <a:ext cx="4576856" cy="33123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5">
            <a:extLst>
              <a:ext uri="{FF2B5EF4-FFF2-40B4-BE49-F238E27FC236}">
                <a16:creationId xmlns:a16="http://schemas.microsoft.com/office/drawing/2014/main" id="{EF0A9F64-04EA-44D1-A8D1-C16ECCED038E}"/>
              </a:ext>
            </a:extLst>
          </p:cNvPr>
          <p:cNvGrpSpPr/>
          <p:nvPr/>
        </p:nvGrpSpPr>
        <p:grpSpPr>
          <a:xfrm>
            <a:off x="2683465" y="1881368"/>
            <a:ext cx="4626181" cy="803599"/>
            <a:chOff x="2299402" y="1781894"/>
            <a:chExt cx="4588296" cy="576563"/>
          </a:xfrm>
        </p:grpSpPr>
        <p:sp>
          <p:nvSpPr>
            <p:cNvPr id="45" name="TextBox 10">
              <a:extLst>
                <a:ext uri="{FF2B5EF4-FFF2-40B4-BE49-F238E27FC236}">
                  <a16:creationId xmlns:a16="http://schemas.microsoft.com/office/drawing/2014/main" id="{7C7F36AD-F33E-4A95-829A-609DD6E31359}"/>
                </a:ext>
              </a:extLst>
            </p:cNvPr>
            <p:cNvSpPr txBox="1"/>
            <p:nvPr/>
          </p:nvSpPr>
          <p:spPr bwMode="auto">
            <a:xfrm>
              <a:off x="2310842" y="1781894"/>
              <a:ext cx="4576856" cy="37539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SiteEnergyUse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>
                <a:defRPr/>
              </a:pP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12">
              <a:extLst>
                <a:ext uri="{FF2B5EF4-FFF2-40B4-BE49-F238E27FC236}">
                  <a16:creationId xmlns:a16="http://schemas.microsoft.com/office/drawing/2014/main" id="{FCE6E566-25C7-4AC7-999B-C1C3D8B604D9}"/>
                </a:ext>
              </a:extLst>
            </p:cNvPr>
            <p:cNvSpPr txBox="1"/>
            <p:nvPr/>
          </p:nvSpPr>
          <p:spPr bwMode="auto">
            <a:xfrm>
              <a:off x="2299402" y="2027223"/>
              <a:ext cx="4576856" cy="33123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Suppression des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valeurs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Null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7" name="TextBox 10">
            <a:extLst>
              <a:ext uri="{FF2B5EF4-FFF2-40B4-BE49-F238E27FC236}">
                <a16:creationId xmlns:a16="http://schemas.microsoft.com/office/drawing/2014/main" id="{D91E4E6C-4293-48E3-9BB1-1714CACA01E1}"/>
              </a:ext>
            </a:extLst>
          </p:cNvPr>
          <p:cNvSpPr txBox="1"/>
          <p:nvPr/>
        </p:nvSpPr>
        <p:spPr bwMode="auto">
          <a:xfrm>
            <a:off x="10287566" y="2132008"/>
            <a:ext cx="1081846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</a:p>
        </p:txBody>
      </p:sp>
      <p:sp>
        <p:nvSpPr>
          <p:cNvPr id="48" name="TextBox 10">
            <a:extLst>
              <a:ext uri="{FF2B5EF4-FFF2-40B4-BE49-F238E27FC236}">
                <a16:creationId xmlns:a16="http://schemas.microsoft.com/office/drawing/2014/main" id="{2D25F14B-417C-4637-9407-E72447A94DA5}"/>
              </a:ext>
            </a:extLst>
          </p:cNvPr>
          <p:cNvSpPr txBox="1"/>
          <p:nvPr/>
        </p:nvSpPr>
        <p:spPr bwMode="auto">
          <a:xfrm>
            <a:off x="10287566" y="3232280"/>
            <a:ext cx="1081846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</a:p>
        </p:txBody>
      </p:sp>
      <p:sp>
        <p:nvSpPr>
          <p:cNvPr id="49" name="TextBox 10">
            <a:extLst>
              <a:ext uri="{FF2B5EF4-FFF2-40B4-BE49-F238E27FC236}">
                <a16:creationId xmlns:a16="http://schemas.microsoft.com/office/drawing/2014/main" id="{F8CA1B3F-3771-45B2-94A3-376F46FEF8D5}"/>
              </a:ext>
            </a:extLst>
          </p:cNvPr>
          <p:cNvSpPr txBox="1"/>
          <p:nvPr/>
        </p:nvSpPr>
        <p:spPr bwMode="auto">
          <a:xfrm>
            <a:off x="10287566" y="4332552"/>
            <a:ext cx="1081846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</a:p>
        </p:txBody>
      </p:sp>
      <p:sp>
        <p:nvSpPr>
          <p:cNvPr id="50" name="TextBox 10">
            <a:extLst>
              <a:ext uri="{FF2B5EF4-FFF2-40B4-BE49-F238E27FC236}">
                <a16:creationId xmlns:a16="http://schemas.microsoft.com/office/drawing/2014/main" id="{B906A969-C4D6-472B-9DAE-B2C586A7F248}"/>
              </a:ext>
            </a:extLst>
          </p:cNvPr>
          <p:cNvSpPr txBox="1"/>
          <p:nvPr/>
        </p:nvSpPr>
        <p:spPr bwMode="auto">
          <a:xfrm>
            <a:off x="10287566" y="5432824"/>
            <a:ext cx="1081846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</a:p>
        </p:txBody>
      </p:sp>
      <p:sp>
        <p:nvSpPr>
          <p:cNvPr id="51" name="Rectangle 16">
            <a:extLst>
              <a:ext uri="{FF2B5EF4-FFF2-40B4-BE49-F238E27FC236}">
                <a16:creationId xmlns:a16="http://schemas.microsoft.com/office/drawing/2014/main" id="{55288F1E-5CBA-4D98-9AE6-0E6F3871185A}"/>
              </a:ext>
            </a:extLst>
          </p:cNvPr>
          <p:cNvSpPr/>
          <p:nvPr/>
        </p:nvSpPr>
        <p:spPr>
          <a:xfrm rot="2700000">
            <a:off x="8177962" y="5327311"/>
            <a:ext cx="268580" cy="48151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E6170AFD-EF81-4F4D-946C-9AD66BBE324C}"/>
              </a:ext>
            </a:extLst>
          </p:cNvPr>
          <p:cNvSpPr/>
          <p:nvPr/>
        </p:nvSpPr>
        <p:spPr>
          <a:xfrm>
            <a:off x="8156067" y="2106755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Oval 7">
            <a:extLst>
              <a:ext uri="{FF2B5EF4-FFF2-40B4-BE49-F238E27FC236}">
                <a16:creationId xmlns:a16="http://schemas.microsoft.com/office/drawing/2014/main" id="{D6E6A683-E0B0-499A-A210-9C45C34A4CC6}"/>
              </a:ext>
            </a:extLst>
          </p:cNvPr>
          <p:cNvSpPr/>
          <p:nvPr/>
        </p:nvSpPr>
        <p:spPr>
          <a:xfrm>
            <a:off x="8155304" y="4294481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ounded Rectangle 27">
            <a:extLst>
              <a:ext uri="{FF2B5EF4-FFF2-40B4-BE49-F238E27FC236}">
                <a16:creationId xmlns:a16="http://schemas.microsoft.com/office/drawing/2014/main" id="{23074CBC-B383-4757-AA13-9E5380E4E597}"/>
              </a:ext>
            </a:extLst>
          </p:cNvPr>
          <p:cNvSpPr/>
          <p:nvPr/>
        </p:nvSpPr>
        <p:spPr>
          <a:xfrm>
            <a:off x="8156067" y="3221056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6459" y="537151"/>
            <a:ext cx="11573197" cy="724247"/>
          </a:xfrm>
        </p:spPr>
        <p:txBody>
          <a:bodyPr/>
          <a:lstStyle/>
          <a:p>
            <a:r>
              <a:rPr lang="en-US" dirty="0" err="1" smtClean="0"/>
              <a:t>Traitement</a:t>
            </a:r>
            <a:r>
              <a:rPr lang="en-US" dirty="0" smtClean="0"/>
              <a:t> </a:t>
            </a:r>
            <a:r>
              <a:rPr lang="en-US" dirty="0"/>
              <a:t>des </a:t>
            </a:r>
            <a:r>
              <a:rPr lang="en-US" dirty="0" smtClean="0"/>
              <a:t>Outliers</a:t>
            </a:r>
            <a:endParaRPr lang="en-US" dirty="0"/>
          </a:p>
        </p:txBody>
      </p:sp>
      <p:graphicFrame>
        <p:nvGraphicFramePr>
          <p:cNvPr id="37" name="Espace réservé du contenu 5">
            <a:extLst>
              <a:ext uri="{FF2B5EF4-FFF2-40B4-BE49-F238E27FC236}">
                <a16:creationId xmlns:a16="http://schemas.microsoft.com/office/drawing/2014/main" id="{907905AC-FB3D-4107-80F7-71994996E74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9846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6459" y="537151"/>
            <a:ext cx="11573197" cy="724247"/>
          </a:xfrm>
        </p:spPr>
        <p:txBody>
          <a:bodyPr/>
          <a:lstStyle/>
          <a:p>
            <a:r>
              <a:rPr lang="en-US" dirty="0" err="1" smtClean="0"/>
              <a:t>Traitement</a:t>
            </a:r>
            <a:r>
              <a:rPr lang="en-US" dirty="0" smtClean="0"/>
              <a:t> </a:t>
            </a:r>
            <a:r>
              <a:rPr lang="en-US" dirty="0"/>
              <a:t>des </a:t>
            </a:r>
            <a:r>
              <a:rPr lang="en-US" dirty="0" err="1"/>
              <a:t>valeurs</a:t>
            </a:r>
            <a:r>
              <a:rPr lang="en-US" dirty="0"/>
              <a:t> </a:t>
            </a:r>
            <a:r>
              <a:rPr lang="en-US" dirty="0" err="1" smtClean="0"/>
              <a:t>aberrantes</a:t>
            </a:r>
            <a:endParaRPr lang="en-US" dirty="0"/>
          </a:p>
        </p:txBody>
      </p:sp>
      <p:sp>
        <p:nvSpPr>
          <p:cNvPr id="4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1227518" y="1873605"/>
            <a:ext cx="47555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Google Sans"/>
              </a:rPr>
              <a:t>Z-score par type de bâtiments </a:t>
            </a:r>
          </a:p>
        </p:txBody>
      </p:sp>
      <p:pic>
        <p:nvPicPr>
          <p:cNvPr id="6" name="Image 7">
            <a:extLst>
              <a:ext uri="{FF2B5EF4-FFF2-40B4-BE49-F238E27FC236}">
                <a16:creationId xmlns:a16="http://schemas.microsoft.com/office/drawing/2014/main" id="{E138BE68-515B-4FEC-9051-604F57F97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518" y="2273715"/>
            <a:ext cx="8905875" cy="2495550"/>
          </a:xfrm>
          <a:prstGeom prst="rect">
            <a:avLst/>
          </a:prstGeom>
        </p:spPr>
      </p:pic>
      <p:sp>
        <p:nvSpPr>
          <p:cNvPr id="7" name="ZoneTexte 26">
            <a:extLst>
              <a:ext uri="{FF2B5EF4-FFF2-40B4-BE49-F238E27FC236}">
                <a16:creationId xmlns:a16="http://schemas.microsoft.com/office/drawing/2014/main" id="{C3B756BB-1458-43C2-9405-ED06AB891BCA}"/>
              </a:ext>
            </a:extLst>
          </p:cNvPr>
          <p:cNvSpPr txBox="1"/>
          <p:nvPr/>
        </p:nvSpPr>
        <p:spPr>
          <a:xfrm>
            <a:off x="1401690" y="4769265"/>
            <a:ext cx="639552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dirty="0">
                <a:solidFill>
                  <a:srgbClr val="000000"/>
                </a:solidFill>
                <a:latin typeface="docs-Roboto"/>
              </a:rPr>
              <a:t>Valeurs manquantes :</a:t>
            </a:r>
          </a:p>
          <a:p>
            <a:endParaRPr lang="fr-FR" sz="2000" b="1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Total de valeurs manquantes :		539 685</a:t>
            </a:r>
            <a:endParaRPr lang="fr-FR" i="1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Pourcentage de valeurs manquantes :	2,32  2,95 %</a:t>
            </a:r>
            <a:endParaRPr lang="it-IT" i="1" dirty="0">
              <a:solidFill>
                <a:srgbClr val="202124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22211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116" y="835111"/>
            <a:ext cx="11573197" cy="724247"/>
          </a:xfrm>
        </p:spPr>
        <p:txBody>
          <a:bodyPr/>
          <a:lstStyle/>
          <a:p>
            <a:r>
              <a:rPr lang="fr-FR" dirty="0" smtClean="0"/>
              <a:t>Nouvelles </a:t>
            </a:r>
            <a:r>
              <a:rPr lang="fr-FR" dirty="0"/>
              <a:t>données selon l’information déjà existante</a:t>
            </a:r>
          </a:p>
          <a:p>
            <a:endParaRPr lang="en-US" dirty="0"/>
          </a:p>
        </p:txBody>
      </p:sp>
      <p:cxnSp>
        <p:nvCxnSpPr>
          <p:cNvPr id="3" name="Elbow Connector 60">
            <a:extLst>
              <a:ext uri="{FF2B5EF4-FFF2-40B4-BE49-F238E27FC236}">
                <a16:creationId xmlns:a16="http://schemas.microsoft.com/office/drawing/2014/main" id="{A74B1455-C97E-44FD-BF00-5231911F582B}"/>
              </a:ext>
            </a:extLst>
          </p:cNvPr>
          <p:cNvCxnSpPr/>
          <p:nvPr/>
        </p:nvCxnSpPr>
        <p:spPr>
          <a:xfrm rot="5400000" flipH="1" flipV="1">
            <a:off x="7005652" y="2983094"/>
            <a:ext cx="900000" cy="1476000"/>
          </a:xfrm>
          <a:prstGeom prst="bentConnector3">
            <a:avLst>
              <a:gd name="adj1" fmla="val 63022"/>
            </a:avLst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60">
            <a:extLst>
              <a:ext uri="{FF2B5EF4-FFF2-40B4-BE49-F238E27FC236}">
                <a16:creationId xmlns:a16="http://schemas.microsoft.com/office/drawing/2014/main" id="{1B7834BA-8CD4-4C3C-A43C-66CD6306F043}"/>
              </a:ext>
            </a:extLst>
          </p:cNvPr>
          <p:cNvCxnSpPr>
            <a:cxnSpLocks/>
          </p:cNvCxnSpPr>
          <p:nvPr/>
        </p:nvCxnSpPr>
        <p:spPr>
          <a:xfrm rot="5400000">
            <a:off x="1219437" y="2480975"/>
            <a:ext cx="1252405" cy="43921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485DC45-C315-40DA-83D2-1CC4A8F53D57}"/>
              </a:ext>
            </a:extLst>
          </p:cNvPr>
          <p:cNvSpPr/>
          <p:nvPr/>
        </p:nvSpPr>
        <p:spPr>
          <a:xfrm>
            <a:off x="66243" y="4724727"/>
            <a:ext cx="12192796" cy="21602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0E700D-243E-4758-8854-CF626383E2CB}"/>
              </a:ext>
            </a:extLst>
          </p:cNvPr>
          <p:cNvSpPr/>
          <p:nvPr/>
        </p:nvSpPr>
        <p:spPr>
          <a:xfrm>
            <a:off x="191589" y="3402184"/>
            <a:ext cx="3052025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D70096-6EE3-47FB-BD05-2C29730AA0EC}"/>
              </a:ext>
            </a:extLst>
          </p:cNvPr>
          <p:cNvSpPr/>
          <p:nvPr/>
        </p:nvSpPr>
        <p:spPr>
          <a:xfrm rot="16200000">
            <a:off x="2554676" y="1628799"/>
            <a:ext cx="1280015" cy="1951335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C4400-01AA-4212-A0D2-F178E7A38855}"/>
              </a:ext>
            </a:extLst>
          </p:cNvPr>
          <p:cNvSpPr/>
          <p:nvPr/>
        </p:nvSpPr>
        <p:spPr>
          <a:xfrm>
            <a:off x="4899692" y="1737591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60023B-0CF6-4073-BE77-19477F0F761C}"/>
              </a:ext>
            </a:extLst>
          </p:cNvPr>
          <p:cNvSpPr/>
          <p:nvPr/>
        </p:nvSpPr>
        <p:spPr>
          <a:xfrm>
            <a:off x="7706521" y="2047094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BCBF77-A8CC-4DA4-9AB5-107D2C039A2F}"/>
              </a:ext>
            </a:extLst>
          </p:cNvPr>
          <p:cNvCxnSpPr>
            <a:cxnSpLocks/>
            <a:stCxn id="21" idx="3"/>
            <a:endCxn id="8" idx="2"/>
          </p:cNvCxnSpPr>
          <p:nvPr/>
        </p:nvCxnSpPr>
        <p:spPr>
          <a:xfrm flipV="1">
            <a:off x="6069688" y="2961592"/>
            <a:ext cx="4" cy="1027153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61">
            <a:extLst>
              <a:ext uri="{FF2B5EF4-FFF2-40B4-BE49-F238E27FC236}">
                <a16:creationId xmlns:a16="http://schemas.microsoft.com/office/drawing/2014/main" id="{38C25715-6D7A-4D10-82F0-2C84B636A526}"/>
              </a:ext>
            </a:extLst>
          </p:cNvPr>
          <p:cNvCxnSpPr>
            <a:cxnSpLocks/>
          </p:cNvCxnSpPr>
          <p:nvPr/>
        </p:nvCxnSpPr>
        <p:spPr>
          <a:xfrm rot="10800000">
            <a:off x="3315666" y="4000058"/>
            <a:ext cx="1539633" cy="45937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80DC51F-9307-44BF-909E-BF4770195087}"/>
              </a:ext>
            </a:extLst>
          </p:cNvPr>
          <p:cNvSpPr/>
          <p:nvPr/>
        </p:nvSpPr>
        <p:spPr>
          <a:xfrm>
            <a:off x="2092863" y="2047094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7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6CDD8B-0A2A-4AF7-9B91-D041A2F956F6}"/>
              </a:ext>
            </a:extLst>
          </p:cNvPr>
          <p:cNvSpPr/>
          <p:nvPr/>
        </p:nvSpPr>
        <p:spPr>
          <a:xfrm>
            <a:off x="1674566" y="4865516"/>
            <a:ext cx="2340000" cy="128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9" name="Elbow Connector 83">
            <a:extLst>
              <a:ext uri="{FF2B5EF4-FFF2-40B4-BE49-F238E27FC236}">
                <a16:creationId xmlns:a16="http://schemas.microsoft.com/office/drawing/2014/main" id="{8D4E21C4-9A00-4E96-AA83-E71952BE2956}"/>
              </a:ext>
            </a:extLst>
          </p:cNvPr>
          <p:cNvCxnSpPr/>
          <p:nvPr/>
        </p:nvCxnSpPr>
        <p:spPr>
          <a:xfrm rot="10800000" flipV="1">
            <a:off x="4138579" y="5415412"/>
            <a:ext cx="1157891" cy="379090"/>
          </a:xfrm>
          <a:prstGeom prst="bentConnector3">
            <a:avLst>
              <a:gd name="adj1" fmla="val -1002"/>
            </a:avLst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84">
            <a:extLst>
              <a:ext uri="{FF2B5EF4-FFF2-40B4-BE49-F238E27FC236}">
                <a16:creationId xmlns:a16="http://schemas.microsoft.com/office/drawing/2014/main" id="{E6E670E9-0629-4F6E-A623-42E8806364D8}"/>
              </a:ext>
            </a:extLst>
          </p:cNvPr>
          <p:cNvCxnSpPr/>
          <p:nvPr/>
        </p:nvCxnSpPr>
        <p:spPr>
          <a:xfrm>
            <a:off x="6913936" y="5415412"/>
            <a:ext cx="1087858" cy="379090"/>
          </a:xfrm>
          <a:prstGeom prst="bentConnector3">
            <a:avLst>
              <a:gd name="adj1" fmla="val -1659"/>
            </a:avLst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13A4445-E399-4822-87EF-6F7F1DCEB2AE}"/>
              </a:ext>
            </a:extLst>
          </p:cNvPr>
          <p:cNvSpPr/>
          <p:nvPr/>
        </p:nvSpPr>
        <p:spPr>
          <a:xfrm rot="16200000">
            <a:off x="5310778" y="3448224"/>
            <a:ext cx="1517822" cy="2598862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EA2693-294A-4524-9802-4B534703961A}"/>
              </a:ext>
            </a:extLst>
          </p:cNvPr>
          <p:cNvSpPr txBox="1"/>
          <p:nvPr/>
        </p:nvSpPr>
        <p:spPr>
          <a:xfrm>
            <a:off x="1851442" y="5318395"/>
            <a:ext cx="198624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5" name="Group 63">
            <a:extLst>
              <a:ext uri="{FF2B5EF4-FFF2-40B4-BE49-F238E27FC236}">
                <a16:creationId xmlns:a16="http://schemas.microsoft.com/office/drawing/2014/main" id="{F7676B00-C969-4E07-AC97-A51656DF6543}"/>
              </a:ext>
            </a:extLst>
          </p:cNvPr>
          <p:cNvGrpSpPr/>
          <p:nvPr/>
        </p:nvGrpSpPr>
        <p:grpSpPr>
          <a:xfrm>
            <a:off x="7883397" y="2200691"/>
            <a:ext cx="1986248" cy="916813"/>
            <a:chOff x="6533674" y="3357955"/>
            <a:chExt cx="1785368" cy="916813"/>
          </a:xfrm>
          <a:noFill/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D3F26C-2F07-403D-99B2-2C7088E04C5F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BuildingType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/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PrimaryPropertyType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/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LargestPropertyUseType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AB6DBB-27CF-4532-ACAB-2752FCFC8A88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PropertyType</a:t>
              </a:r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(renamed)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63">
            <a:extLst>
              <a:ext uri="{FF2B5EF4-FFF2-40B4-BE49-F238E27FC236}">
                <a16:creationId xmlns:a16="http://schemas.microsoft.com/office/drawing/2014/main" id="{FE8DF05B-247F-4C1B-B314-EBA017D9C408}"/>
              </a:ext>
            </a:extLst>
          </p:cNvPr>
          <p:cNvGrpSpPr/>
          <p:nvPr/>
        </p:nvGrpSpPr>
        <p:grpSpPr>
          <a:xfrm>
            <a:off x="4985329" y="1891188"/>
            <a:ext cx="2182623" cy="916813"/>
            <a:chOff x="6451661" y="3357955"/>
            <a:chExt cx="1961882" cy="916813"/>
          </a:xfrm>
          <a:noFill/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E0ADE99-97ED-49F5-A3E0-C92A97679D58}"/>
                </a:ext>
              </a:extLst>
            </p:cNvPr>
            <p:cNvSpPr txBox="1"/>
            <p:nvPr/>
          </p:nvSpPr>
          <p:spPr>
            <a:xfrm>
              <a:off x="6451661" y="3628437"/>
              <a:ext cx="1961882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BUILDING_AGE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= </a:t>
              </a:r>
              <a:r>
                <a:rPr lang="en-US" altLang="ko-KR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datetime.datetime.now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().year - </a:t>
              </a:r>
              <a:r>
                <a:rPr lang="en-US" altLang="ko-KR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YearBuilt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865B2B0-BC13-465B-9006-25FA8211AD6F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BUILDING_AGE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44" name="Tableau 3">
            <a:extLst>
              <a:ext uri="{FF2B5EF4-FFF2-40B4-BE49-F238E27FC236}">
                <a16:creationId xmlns:a16="http://schemas.microsoft.com/office/drawing/2014/main" id="{E7DD4469-F525-4C65-BA06-F6DC85934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21043"/>
              </p:ext>
            </p:extLst>
          </p:nvPr>
        </p:nvGraphicFramePr>
        <p:xfrm>
          <a:off x="256633" y="3453491"/>
          <a:ext cx="2922741" cy="1068184"/>
        </p:xfrm>
        <a:graphic>
          <a:graphicData uri="http://schemas.openxmlformats.org/drawingml/2006/table">
            <a:tbl>
              <a:tblPr firstCol="1"/>
              <a:tblGrid>
                <a:gridCol w="48203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668668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567206">
                  <a:extLst>
                    <a:ext uri="{9D8B030D-6E8A-4147-A177-3AD203B41FA5}">
                      <a16:colId xmlns:a16="http://schemas.microsoft.com/office/drawing/2014/main" val="1744580896"/>
                    </a:ext>
                  </a:extLst>
                </a:gridCol>
                <a:gridCol w="549298">
                  <a:extLst>
                    <a:ext uri="{9D8B030D-6E8A-4147-A177-3AD203B41FA5}">
                      <a16:colId xmlns:a16="http://schemas.microsoft.com/office/drawing/2014/main" val="3456949238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1330150670"/>
                    </a:ext>
                  </a:extLst>
                </a:gridCol>
              </a:tblGrid>
              <a:tr h="5008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419" sz="10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Électricité</a:t>
                      </a:r>
                      <a:endParaRPr lang="es-419" sz="10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0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Gaz</a:t>
                      </a:r>
                      <a:r>
                        <a:rPr lang="es-419" sz="10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0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naturel</a:t>
                      </a:r>
                      <a:endParaRPr lang="es-419" sz="10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0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Vapeur</a:t>
                      </a:r>
                      <a:endParaRPr lang="es-419" sz="10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0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Autre</a:t>
                      </a:r>
                      <a:r>
                        <a:rPr lang="es-419" sz="10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0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carburant</a:t>
                      </a:r>
                      <a:endParaRPr lang="es-419" sz="10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2597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0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Oui</a:t>
                      </a:r>
                      <a:endParaRPr lang="es-419" sz="10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419" sz="1000" dirty="0">
                          <a:latin typeface="Google Sans"/>
                        </a:rPr>
                        <a:t>1656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419" sz="1000" dirty="0">
                          <a:latin typeface="Google Sans"/>
                        </a:rPr>
                        <a:t>1188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419" sz="1000" dirty="0">
                          <a:latin typeface="Google Sans"/>
                        </a:rPr>
                        <a:t>113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419" sz="1000" dirty="0">
                          <a:latin typeface="Google Sans"/>
                        </a:rPr>
                        <a:t>62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2597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Non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419" sz="1000" dirty="0">
                          <a:latin typeface="Google Sans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419" sz="1000" dirty="0">
                          <a:latin typeface="Google Sans"/>
                        </a:rPr>
                        <a:t>468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419" sz="1000" dirty="0">
                          <a:latin typeface="Google Sans"/>
                        </a:rPr>
                        <a:t>1543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419" sz="1000" dirty="0">
                          <a:latin typeface="Google Sans"/>
                        </a:rPr>
                        <a:t>1594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E24184CB-ECDC-4083-869B-11A3055F0DF0}"/>
              </a:ext>
            </a:extLst>
          </p:cNvPr>
          <p:cNvSpPr txBox="1"/>
          <p:nvPr/>
        </p:nvSpPr>
        <p:spPr>
          <a:xfrm>
            <a:off x="2092863" y="2087051"/>
            <a:ext cx="2340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Transformation des variables de </a:t>
            </a:r>
            <a:r>
              <a:rPr lang="fr-FR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consommations</a:t>
            </a:r>
            <a:endParaRPr lang="fr-FR" altLang="ko-KR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ZoneTexte 70">
            <a:extLst>
              <a:ext uri="{FF2B5EF4-FFF2-40B4-BE49-F238E27FC236}">
                <a16:creationId xmlns:a16="http://schemas.microsoft.com/office/drawing/2014/main" id="{C4936043-15BA-418C-BC32-FC65C4B28929}"/>
              </a:ext>
            </a:extLst>
          </p:cNvPr>
          <p:cNvSpPr txBox="1"/>
          <p:nvPr/>
        </p:nvSpPr>
        <p:spPr>
          <a:xfrm>
            <a:off x="2102499" y="2587615"/>
            <a:ext cx="237251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100" dirty="0">
                <a:solidFill>
                  <a:srgbClr val="202124"/>
                </a:solidFill>
                <a:latin typeface="Google Sans"/>
              </a:rPr>
              <a:t>Electricity_ratio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100" dirty="0">
                <a:solidFill>
                  <a:srgbClr val="202124"/>
                </a:solidFill>
                <a:latin typeface="Google Sans"/>
              </a:rPr>
              <a:t>Gaz Naturel, Vapeur, Autre carburant </a:t>
            </a:r>
            <a:r>
              <a:rPr lang="fr-FR" sz="11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Boolean variable</a:t>
            </a:r>
            <a:endParaRPr lang="fr-FR" sz="1100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6CDD8B-0A2A-4AF7-9B91-D041A2F956F6}"/>
              </a:ext>
            </a:extLst>
          </p:cNvPr>
          <p:cNvSpPr/>
          <p:nvPr/>
        </p:nvSpPr>
        <p:spPr>
          <a:xfrm>
            <a:off x="8130803" y="4876993"/>
            <a:ext cx="2340000" cy="128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700"/>
          </a:p>
        </p:txBody>
      </p:sp>
      <p:grpSp>
        <p:nvGrpSpPr>
          <p:cNvPr id="49" name="Group 63">
            <a:extLst>
              <a:ext uri="{FF2B5EF4-FFF2-40B4-BE49-F238E27FC236}">
                <a16:creationId xmlns:a16="http://schemas.microsoft.com/office/drawing/2014/main" id="{E700BC82-120C-429A-AAF3-2D565C737726}"/>
              </a:ext>
            </a:extLst>
          </p:cNvPr>
          <p:cNvGrpSpPr/>
          <p:nvPr/>
        </p:nvGrpSpPr>
        <p:grpSpPr>
          <a:xfrm>
            <a:off x="8307679" y="5059390"/>
            <a:ext cx="1986248" cy="1101479"/>
            <a:chOff x="6533674" y="3357955"/>
            <a:chExt cx="1785368" cy="1101479"/>
          </a:xfrm>
          <a:noFill/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4EA2693-294A-4524-9802-4B534703961A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83099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RATIO_ELECTRICITY = Electricity(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kBtu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) /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SiteEnergyUse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(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kBtu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)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D0567AF-9BF3-4D70-B3A2-DE7FE7DA0098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RATIO_ELECTRICITY</a:t>
              </a:r>
              <a:endParaRPr lang="en-US" altLang="ko-KR" sz="1200" b="1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2" name="ZoneTexte 23">
            <a:extLst>
              <a:ext uri="{FF2B5EF4-FFF2-40B4-BE49-F238E27FC236}">
                <a16:creationId xmlns:a16="http://schemas.microsoft.com/office/drawing/2014/main" id="{524BBA92-EE0F-43FF-BE9A-EBD4E8938657}"/>
              </a:ext>
            </a:extLst>
          </p:cNvPr>
          <p:cNvSpPr txBox="1"/>
          <p:nvPr/>
        </p:nvSpPr>
        <p:spPr>
          <a:xfrm>
            <a:off x="1669527" y="4934732"/>
            <a:ext cx="23454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docs-Roboto"/>
              </a:rPr>
              <a:t>Définitions de 2 hypothèses :</a:t>
            </a:r>
          </a:p>
          <a:p>
            <a:endParaRPr lang="fr-FR" sz="1200" b="1" dirty="0">
              <a:solidFill>
                <a:schemeClr val="bg1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200" i="1" dirty="0">
                <a:solidFill>
                  <a:schemeClr val="bg1"/>
                </a:solidFill>
                <a:latin typeface="Google Sans"/>
              </a:rPr>
              <a:t>Le ration d’électricité utilisés ne changera pas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200" i="1" dirty="0">
                <a:solidFill>
                  <a:schemeClr val="bg1"/>
                </a:solidFill>
                <a:latin typeface="Google Sans"/>
              </a:rPr>
              <a:t>Les types d’énergie utilisés ne changera pas</a:t>
            </a:r>
            <a:endParaRPr lang="it-IT" sz="1200" i="1" dirty="0">
              <a:solidFill>
                <a:schemeClr val="bg1"/>
              </a:solidFill>
              <a:latin typeface="Google Sans"/>
            </a:endParaRPr>
          </a:p>
        </p:txBody>
      </p:sp>
      <p:pic>
        <p:nvPicPr>
          <p:cNvPr id="53" name="Image 20">
            <a:extLst>
              <a:ext uri="{FF2B5EF4-FFF2-40B4-BE49-F238E27FC236}">
                <a16:creationId xmlns:a16="http://schemas.microsoft.com/office/drawing/2014/main" id="{15C2F432-31B4-4648-B8FE-E4378524A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120" y="3671137"/>
            <a:ext cx="4722107" cy="830412"/>
          </a:xfrm>
          <a:prstGeom prst="rect">
            <a:avLst/>
          </a:prstGeom>
        </p:spPr>
      </p:pic>
      <p:cxnSp>
        <p:nvCxnSpPr>
          <p:cNvPr id="54" name="Elbow Connector 60">
            <a:extLst>
              <a:ext uri="{FF2B5EF4-FFF2-40B4-BE49-F238E27FC236}">
                <a16:creationId xmlns:a16="http://schemas.microsoft.com/office/drawing/2014/main" id="{1B7834BA-8CD4-4C3C-A43C-66CD6306F043}"/>
              </a:ext>
            </a:extLst>
          </p:cNvPr>
          <p:cNvCxnSpPr>
            <a:cxnSpLocks/>
          </p:cNvCxnSpPr>
          <p:nvPr/>
        </p:nvCxnSpPr>
        <p:spPr>
          <a:xfrm rot="5400000">
            <a:off x="9308348" y="2930688"/>
            <a:ext cx="1017965" cy="458385"/>
          </a:xfrm>
          <a:prstGeom prst="bentConnector3">
            <a:avLst>
              <a:gd name="adj1" fmla="val 63688"/>
            </a:avLst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46">
            <a:extLst>
              <a:ext uri="{FF2B5EF4-FFF2-40B4-BE49-F238E27FC236}">
                <a16:creationId xmlns:a16="http://schemas.microsoft.com/office/drawing/2014/main" id="{6651F765-82AF-4275-88CB-E8A0259828B2}"/>
              </a:ext>
            </a:extLst>
          </p:cNvPr>
          <p:cNvSpPr txBox="1"/>
          <p:nvPr/>
        </p:nvSpPr>
        <p:spPr>
          <a:xfrm>
            <a:off x="4871297" y="4091973"/>
            <a:ext cx="23967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latin typeface="Google Sans"/>
              </a:rPr>
              <a:t>À cette phase, la taille du </a:t>
            </a:r>
            <a:r>
              <a:rPr lang="fr-FR" sz="1600" i="1" dirty="0" err="1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latin typeface="Google Sans"/>
              </a:rPr>
              <a:t>dataset</a:t>
            </a:r>
            <a:r>
              <a:rPr lang="fr-FR" sz="1600" i="1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latin typeface="Google Sans"/>
              </a:rPr>
              <a:t> est de 1656 x 18 </a:t>
            </a:r>
          </a:p>
          <a:p>
            <a:r>
              <a:rPr lang="fr-FR" sz="1600" i="1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latin typeface="Google Sans"/>
              </a:rPr>
              <a:t>et 1,99 % de valeurs manquantes</a:t>
            </a:r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4000" dirty="0" smtClean="0"/>
              <a:t>Aucune </a:t>
            </a:r>
            <a:r>
              <a:rPr lang="fr-FR" sz="4000" dirty="0"/>
              <a:t>variable n'a de distribution </a:t>
            </a:r>
            <a:r>
              <a:rPr lang="fr-FR" sz="4000" dirty="0" smtClean="0"/>
              <a:t>normal</a:t>
            </a:r>
            <a:r>
              <a:rPr lang="en-US" sz="4000" dirty="0" smtClean="0"/>
              <a:t>e</a:t>
            </a: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9A3CC0-75ED-4D57-88BC-3CE31B45BD96}"/>
              </a:ext>
            </a:extLst>
          </p:cNvPr>
          <p:cNvSpPr/>
          <p:nvPr/>
        </p:nvSpPr>
        <p:spPr>
          <a:xfrm>
            <a:off x="7347892" y="1842028"/>
            <a:ext cx="3937659" cy="44005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361025-3E02-4001-A8A0-4EB58DA89C49}"/>
              </a:ext>
            </a:extLst>
          </p:cNvPr>
          <p:cNvSpPr txBox="1"/>
          <p:nvPr/>
        </p:nvSpPr>
        <p:spPr>
          <a:xfrm>
            <a:off x="7515653" y="2490151"/>
            <a:ext cx="24617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Passage au log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7394A2-4A74-4036-B3A9-D0C0D853609E}"/>
              </a:ext>
            </a:extLst>
          </p:cNvPr>
          <p:cNvSpPr/>
          <p:nvPr/>
        </p:nvSpPr>
        <p:spPr>
          <a:xfrm>
            <a:off x="7570720" y="3005427"/>
            <a:ext cx="34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pic>
        <p:nvPicPr>
          <p:cNvPr id="26" name="Image 8">
            <a:extLst>
              <a:ext uri="{FF2B5EF4-FFF2-40B4-BE49-F238E27FC236}">
                <a16:creationId xmlns:a16="http://schemas.microsoft.com/office/drawing/2014/main" id="{ABAD3EF4-D7D3-47EA-80F3-85D4501DC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20" y="1842028"/>
            <a:ext cx="6242240" cy="4400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ZoneTexte 15">
            <a:extLst>
              <a:ext uri="{FF2B5EF4-FFF2-40B4-BE49-F238E27FC236}">
                <a16:creationId xmlns:a16="http://schemas.microsoft.com/office/drawing/2014/main" id="{C5E161CF-8E65-4F20-BB51-F4DFC170F61F}"/>
              </a:ext>
            </a:extLst>
          </p:cNvPr>
          <p:cNvSpPr txBox="1"/>
          <p:nvPr/>
        </p:nvSpPr>
        <p:spPr>
          <a:xfrm>
            <a:off x="7758946" y="3303639"/>
            <a:ext cx="287938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400" dirty="0">
                <a:solidFill>
                  <a:schemeClr val="bg1"/>
                </a:solidFill>
                <a:latin typeface="Google Sans"/>
              </a:rPr>
              <a:t>Variables continues</a:t>
            </a:r>
          </a:p>
          <a:p>
            <a:pPr lvl="1"/>
            <a:r>
              <a:rPr lang="it-IT" sz="1400" dirty="0" smtClean="0">
                <a:solidFill>
                  <a:schemeClr val="bg1"/>
                </a:solidFill>
                <a:latin typeface="Google Sans"/>
              </a:rPr>
              <a:t>ProgertyGFATotal</a:t>
            </a:r>
          </a:p>
          <a:p>
            <a:pPr lvl="1"/>
            <a:endParaRPr lang="it-IT" sz="1400" dirty="0">
              <a:solidFill>
                <a:schemeClr val="bg1"/>
              </a:solidFill>
              <a:latin typeface="Google Sans"/>
            </a:endParaRPr>
          </a:p>
          <a:p>
            <a:pPr lvl="1"/>
            <a:endParaRPr lang="it-IT" sz="1400" dirty="0">
              <a:solidFill>
                <a:schemeClr val="bg1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400" dirty="0">
                <a:solidFill>
                  <a:schemeClr val="bg1"/>
                </a:solidFill>
                <a:latin typeface="Google Sans"/>
              </a:rPr>
              <a:t>Variables cibles</a:t>
            </a:r>
          </a:p>
          <a:p>
            <a:pPr lvl="1"/>
            <a:r>
              <a:rPr lang="it-IT" sz="1400" dirty="0">
                <a:solidFill>
                  <a:schemeClr val="bg1"/>
                </a:solidFill>
                <a:latin typeface="Google Sans"/>
              </a:rPr>
              <a:t>SiteEnergyUse</a:t>
            </a:r>
          </a:p>
          <a:p>
            <a:pPr lvl="1"/>
            <a:r>
              <a:rPr lang="it-IT" sz="1400" dirty="0">
                <a:solidFill>
                  <a:schemeClr val="bg1"/>
                </a:solidFill>
                <a:latin typeface="Google Sans"/>
              </a:rPr>
              <a:t>GHGEmissinos</a:t>
            </a:r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Traitement</a:t>
            </a:r>
            <a:r>
              <a:rPr lang="en-US" dirty="0" smtClean="0"/>
              <a:t> </a:t>
            </a:r>
            <a:r>
              <a:rPr lang="en-US" dirty="0"/>
              <a:t>des </a:t>
            </a:r>
            <a:r>
              <a:rPr lang="en-US" dirty="0" err="1"/>
              <a:t>valeurs</a:t>
            </a:r>
            <a:r>
              <a:rPr lang="en-US" dirty="0"/>
              <a:t> </a:t>
            </a:r>
            <a:r>
              <a:rPr lang="en-US" dirty="0" err="1"/>
              <a:t>manquantes</a:t>
            </a:r>
            <a:r>
              <a:rPr lang="en-US" dirty="0"/>
              <a:t> </a:t>
            </a:r>
          </a:p>
        </p:txBody>
      </p:sp>
      <p:pic>
        <p:nvPicPr>
          <p:cNvPr id="55" name="Image 2">
            <a:extLst>
              <a:ext uri="{FF2B5EF4-FFF2-40B4-BE49-F238E27FC236}">
                <a16:creationId xmlns:a16="http://schemas.microsoft.com/office/drawing/2014/main" id="{E2FC2C13-559E-43DF-B919-A1920AAD8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54" y="2247174"/>
            <a:ext cx="6838379" cy="3419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31886686-EC8B-4EB9-B54C-47AEE6E9F372}"/>
              </a:ext>
            </a:extLst>
          </p:cNvPr>
          <p:cNvSpPr/>
          <p:nvPr/>
        </p:nvSpPr>
        <p:spPr>
          <a:xfrm>
            <a:off x="7785100" y="1252842"/>
            <a:ext cx="4406902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solidFill>
                  <a:srgbClr val="70AD47"/>
                </a:solidFill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ZoneTexte 16">
            <a:extLst>
              <a:ext uri="{FF2B5EF4-FFF2-40B4-BE49-F238E27FC236}">
                <a16:creationId xmlns:a16="http://schemas.microsoft.com/office/drawing/2014/main" id="{5E7F9E3E-BDD4-4B58-A9FB-3D3C9703A8EA}"/>
              </a:ext>
            </a:extLst>
          </p:cNvPr>
          <p:cNvSpPr txBox="1"/>
          <p:nvPr/>
        </p:nvSpPr>
        <p:spPr>
          <a:xfrm>
            <a:off x="7785100" y="1261868"/>
            <a:ext cx="4406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À cette phase, la taille du </a:t>
            </a:r>
            <a:r>
              <a:rPr kumimoji="0" lang="fr-FR" sz="1600" b="0" i="1" u="none" strike="noStrike" kern="1200" cap="none" spc="0" normalizeH="0" baseline="0" noProof="0" dirty="0" err="1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dataset</a:t>
            </a:r>
            <a:r>
              <a:rPr kumimoji="0" lang="fr-FR" sz="1600" b="0" i="1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 est de 1614 x 14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et 2,53 % de valeurs manquantes</a:t>
            </a:r>
          </a:p>
        </p:txBody>
      </p:sp>
      <p:pic>
        <p:nvPicPr>
          <p:cNvPr id="58" name="Image 25">
            <a:extLst>
              <a:ext uri="{FF2B5EF4-FFF2-40B4-BE49-F238E27FC236}">
                <a16:creationId xmlns:a16="http://schemas.microsoft.com/office/drawing/2014/main" id="{FFEE9F7C-A023-4DF4-9B6D-8194184DFE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32499"/>
            <a:ext cx="457727" cy="427272"/>
          </a:xfrm>
          <a:prstGeom prst="rect">
            <a:avLst/>
          </a:prstGeom>
        </p:spPr>
      </p:pic>
      <p:sp>
        <p:nvSpPr>
          <p:cNvPr id="59" name="ZoneTexte 26">
            <a:extLst>
              <a:ext uri="{FF2B5EF4-FFF2-40B4-BE49-F238E27FC236}">
                <a16:creationId xmlns:a16="http://schemas.microsoft.com/office/drawing/2014/main" id="{027B6101-D2C9-43B9-9ECF-48DBBA9C8B5C}"/>
              </a:ext>
            </a:extLst>
          </p:cNvPr>
          <p:cNvSpPr txBox="1"/>
          <p:nvPr/>
        </p:nvSpPr>
        <p:spPr>
          <a:xfrm>
            <a:off x="844896" y="1545922"/>
            <a:ext cx="48701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cs-Roboto"/>
                <a:ea typeface="+mn-ea"/>
                <a:cs typeface="+mn-cs"/>
              </a:rPr>
              <a:t>Après avoir calculé 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cs-Roboto"/>
                <a:ea typeface="+mn-ea"/>
                <a:cs typeface="+mn-cs"/>
              </a:rPr>
              <a:t>MSE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cs-Roboto"/>
                <a:ea typeface="+mn-ea"/>
                <a:cs typeface="+mn-cs"/>
              </a:rPr>
              <a:t> et 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cs-Roboto"/>
                <a:ea typeface="+mn-ea"/>
                <a:cs typeface="+mn-cs"/>
              </a:rPr>
              <a:t>RMSE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cs-Roboto"/>
                <a:ea typeface="+mn-ea"/>
                <a:cs typeface="+mn-cs"/>
              </a:rPr>
              <a:t>, </a:t>
            </a:r>
            <a:r>
              <a:rPr kumimoji="0" lang="fr-FR" sz="2000" b="1" i="0" u="sng" strike="noStrike" kern="1200" cap="none" spc="0" normalizeH="0" baseline="0" noProof="0" dirty="0" err="1">
                <a:ln>
                  <a:noFill/>
                </a:ln>
                <a:solidFill>
                  <a:srgbClr val="548235"/>
                </a:solidFill>
                <a:effectLst/>
                <a:uLnTx/>
                <a:uFillTx/>
                <a:latin typeface="docs-Roboto"/>
                <a:ea typeface="+mn-ea"/>
                <a:cs typeface="+mn-cs"/>
              </a:rPr>
              <a:t>Iterative</a:t>
            </a:r>
            <a:r>
              <a:rPr kumimoji="0" lang="fr-FR" sz="2000" b="1" i="0" u="sng" strike="noStrike" kern="1200" cap="none" spc="0" normalizeH="0" baseline="0" noProof="0" dirty="0">
                <a:ln>
                  <a:noFill/>
                </a:ln>
                <a:solidFill>
                  <a:srgbClr val="548235"/>
                </a:solidFill>
                <a:effectLst/>
                <a:uLnTx/>
                <a:uFillTx/>
                <a:latin typeface="docs-Roboto"/>
                <a:ea typeface="+mn-ea"/>
                <a:cs typeface="+mn-cs"/>
              </a:rPr>
              <a:t> Imputer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cs-Roboto"/>
                <a:ea typeface="+mn-ea"/>
                <a:cs typeface="+mn-cs"/>
              </a:rPr>
              <a:t> a obtenu le meilleur résultat</a:t>
            </a:r>
            <a:endParaRPr kumimoji="0" lang="fr-FR" sz="20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docs-Roboto"/>
              <a:ea typeface="+mn-ea"/>
              <a:cs typeface="+mn-cs"/>
            </a:endParaRPr>
          </a:p>
        </p:txBody>
      </p:sp>
      <p:pic>
        <p:nvPicPr>
          <p:cNvPr id="60" name="Image 27">
            <a:extLst>
              <a:ext uri="{FF2B5EF4-FFF2-40B4-BE49-F238E27FC236}">
                <a16:creationId xmlns:a16="http://schemas.microsoft.com/office/drawing/2014/main" id="{619AB5C5-B7F2-4BD2-B6AF-DEAB68CA099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7" y="2707793"/>
            <a:ext cx="457727" cy="427272"/>
          </a:xfrm>
          <a:prstGeom prst="rect">
            <a:avLst/>
          </a:prstGeom>
        </p:spPr>
      </p:pic>
      <p:sp>
        <p:nvSpPr>
          <p:cNvPr id="61" name="ZoneTexte 28">
            <a:extLst>
              <a:ext uri="{FF2B5EF4-FFF2-40B4-BE49-F238E27FC236}">
                <a16:creationId xmlns:a16="http://schemas.microsoft.com/office/drawing/2014/main" id="{518FD9E9-FF2A-4884-A8C6-A39B51E9460C}"/>
              </a:ext>
            </a:extLst>
          </p:cNvPr>
          <p:cNvSpPr txBox="1"/>
          <p:nvPr/>
        </p:nvSpPr>
        <p:spPr>
          <a:xfrm>
            <a:off x="835845" y="2707793"/>
            <a:ext cx="44124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cs-Roboto"/>
                <a:ea typeface="+mn-ea"/>
                <a:cs typeface="+mn-cs"/>
              </a:rPr>
              <a:t>Iterative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cs-Roboto"/>
                <a:ea typeface="+mn-ea"/>
                <a:cs typeface="+mn-cs"/>
              </a:rPr>
              <a:t> Imputer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cs-Roboto"/>
                <a:ea typeface="+mn-ea"/>
                <a:cs typeface="+mn-cs"/>
              </a:rPr>
              <a:t>est encore expérimental pour l’instant.</a:t>
            </a:r>
            <a:endParaRPr kumimoji="0" lang="fr-FR" sz="20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docs-Roboto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4624A5A-A45F-4CCE-8B6C-0235A70E7D92}"/>
              </a:ext>
            </a:extLst>
          </p:cNvPr>
          <p:cNvSpPr/>
          <p:nvPr/>
        </p:nvSpPr>
        <p:spPr>
          <a:xfrm>
            <a:off x="-18013" y="5326573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solidFill>
                  <a:srgbClr val="70AD47"/>
                </a:solidFill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ZoneTexte 31">
            <a:extLst>
              <a:ext uri="{FF2B5EF4-FFF2-40B4-BE49-F238E27FC236}">
                <a16:creationId xmlns:a16="http://schemas.microsoft.com/office/drawing/2014/main" id="{27311E92-EB3E-47FF-9398-DE54837F90ED}"/>
              </a:ext>
            </a:extLst>
          </p:cNvPr>
          <p:cNvSpPr txBox="1"/>
          <p:nvPr/>
        </p:nvSpPr>
        <p:spPr>
          <a:xfrm>
            <a:off x="171451" y="5359008"/>
            <a:ext cx="50768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docs-Roboto"/>
                <a:ea typeface="+mn-ea"/>
                <a:cs typeface="+mn-cs"/>
              </a:rPr>
              <a:t>la méthode choisie pour effectuer les imputations sera </a:t>
            </a:r>
            <a:r>
              <a:rPr kumimoji="0" lang="fr-FR" sz="2000" b="1" i="1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docs-Roboto"/>
                <a:ea typeface="+mn-ea"/>
                <a:cs typeface="+mn-cs"/>
              </a:rPr>
              <a:t>KNN Imputer</a:t>
            </a:r>
            <a:endParaRPr kumimoji="0" lang="fr-FR" sz="1200" b="1" i="1" u="none" strike="noStrike" kern="1200" cap="none" spc="0" normalizeH="0" baseline="0" noProof="0" dirty="0">
              <a:ln>
                <a:solidFill>
                  <a:prstClr val="white">
                    <a:lumMod val="85000"/>
                  </a:prstClr>
                </a:solidFill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Googl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036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373" y="544333"/>
            <a:ext cx="11573197" cy="724247"/>
          </a:xfrm>
        </p:spPr>
        <p:txBody>
          <a:bodyPr/>
          <a:lstStyle/>
          <a:p>
            <a:r>
              <a:rPr lang="fr-FR" sz="4000" dirty="0" smtClean="0"/>
              <a:t>Nouvelles </a:t>
            </a:r>
            <a:r>
              <a:rPr lang="fr-FR" sz="4000" dirty="0"/>
              <a:t>données selon l’information déjà </a:t>
            </a:r>
            <a:r>
              <a:rPr lang="fr-FR" sz="4000" dirty="0" smtClean="0"/>
              <a:t>existante</a:t>
            </a:r>
            <a:endParaRPr lang="en-US" sz="4000" dirty="0"/>
          </a:p>
        </p:txBody>
      </p:sp>
      <p:sp>
        <p:nvSpPr>
          <p:cNvPr id="8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7132955" y="3033510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Google Sans"/>
              </a:rPr>
              <a:t>Après avoir </a:t>
            </a:r>
            <a:r>
              <a:rPr lang="fr-FR" sz="2000" b="1" dirty="0" smtClean="0">
                <a:solidFill>
                  <a:srgbClr val="000000"/>
                </a:solidFill>
                <a:latin typeface="Google Sans"/>
              </a:rPr>
              <a:t>fait</a:t>
            </a:r>
            <a:endParaRPr lang="fr-FR" sz="2000" b="1" dirty="0">
              <a:solidFill>
                <a:srgbClr val="000000"/>
              </a:solidFill>
              <a:latin typeface="Google Sans"/>
            </a:endParaRPr>
          </a:p>
        </p:txBody>
      </p:sp>
      <p:pic>
        <p:nvPicPr>
          <p:cNvPr id="10" name="Image 2">
            <a:extLst>
              <a:ext uri="{FF2B5EF4-FFF2-40B4-BE49-F238E27FC236}">
                <a16:creationId xmlns:a16="http://schemas.microsoft.com/office/drawing/2014/main" id="{36CE86E6-7BBA-4993-9814-47A0DBE3D8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5" t="7065" r="7481" b="3442"/>
          <a:stretch/>
        </p:blipFill>
        <p:spPr>
          <a:xfrm>
            <a:off x="286459" y="1830758"/>
            <a:ext cx="5406588" cy="3887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ZoneTexte 16">
            <a:extLst>
              <a:ext uri="{FF2B5EF4-FFF2-40B4-BE49-F238E27FC236}">
                <a16:creationId xmlns:a16="http://schemas.microsoft.com/office/drawing/2014/main" id="{94AFD96D-4EE7-4806-B24A-26122554610C}"/>
              </a:ext>
            </a:extLst>
          </p:cNvPr>
          <p:cNvSpPr txBox="1"/>
          <p:nvPr/>
        </p:nvSpPr>
        <p:spPr>
          <a:xfrm>
            <a:off x="7132955" y="3433620"/>
            <a:ext cx="44126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Traitement les valeurs aberrantes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Traitement les valeurs manquantes</a:t>
            </a:r>
          </a:p>
        </p:txBody>
      </p:sp>
    </p:spTree>
    <p:extLst>
      <p:ext uri="{BB962C8B-B14F-4D97-AF65-F5344CB8AC3E}">
        <p14:creationId xmlns:p14="http://schemas.microsoft.com/office/powerpoint/2010/main" val="2053823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372" y="111947"/>
            <a:ext cx="11573197" cy="724247"/>
          </a:xfrm>
        </p:spPr>
        <p:txBody>
          <a:bodyPr/>
          <a:lstStyle/>
          <a:p>
            <a:r>
              <a:rPr lang="fr-FR" sz="4000" dirty="0" smtClean="0"/>
              <a:t>Les hôpitaux </a:t>
            </a:r>
            <a:r>
              <a:rPr lang="fr-FR" sz="4000" dirty="0"/>
              <a:t>gros consommateur </a:t>
            </a:r>
            <a:r>
              <a:rPr lang="fr-FR" sz="4000" dirty="0" smtClean="0"/>
              <a:t>d’énergie</a:t>
            </a:r>
            <a:endParaRPr lang="en-US" sz="4000" dirty="0"/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85B08BB6-6867-4612-BB43-1C465381C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066" y="1870916"/>
            <a:ext cx="4916968" cy="4097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955136" y="924385"/>
            <a:ext cx="100616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Google Sans"/>
              </a:rPr>
              <a:t>Après avoir fait l’analyse, on peut remarquer que le secteur de la santé a le taux le plus élevé de la consommation d’énergie : </a:t>
            </a:r>
          </a:p>
        </p:txBody>
      </p:sp>
      <p:pic>
        <p:nvPicPr>
          <p:cNvPr id="14" name="Image 3">
            <a:extLst>
              <a:ext uri="{FF2B5EF4-FFF2-40B4-BE49-F238E27FC236}">
                <a16:creationId xmlns:a16="http://schemas.microsoft.com/office/drawing/2014/main" id="{2176CEEA-F568-4EBA-8759-BF9562048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62" y="1870916"/>
            <a:ext cx="4916967" cy="4097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D43A109-A140-4B2E-A896-DCD2C9729A49}"/>
              </a:ext>
            </a:extLst>
          </p:cNvPr>
          <p:cNvSpPr/>
          <p:nvPr/>
        </p:nvSpPr>
        <p:spPr>
          <a:xfrm>
            <a:off x="891479" y="2537209"/>
            <a:ext cx="4486650" cy="45933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ABEDF4-C07B-4D9A-B750-D75C0B894317}"/>
              </a:ext>
            </a:extLst>
          </p:cNvPr>
          <p:cNvSpPr/>
          <p:nvPr/>
        </p:nvSpPr>
        <p:spPr>
          <a:xfrm>
            <a:off x="6818528" y="2529085"/>
            <a:ext cx="4424557" cy="46745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470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6126" y="467622"/>
            <a:ext cx="11573197" cy="724247"/>
          </a:xfrm>
        </p:spPr>
        <p:txBody>
          <a:bodyPr/>
          <a:lstStyle/>
          <a:p>
            <a:r>
              <a:rPr lang="fr-FR" sz="4000" dirty="0" smtClean="0"/>
              <a:t>Les corrélations </a:t>
            </a:r>
            <a:r>
              <a:rPr lang="fr-FR" sz="4000" dirty="0"/>
              <a:t>entre les </a:t>
            </a:r>
            <a:r>
              <a:rPr lang="fr-FR" sz="4000" dirty="0" smtClean="0"/>
              <a:t>variables</a:t>
            </a:r>
            <a:endParaRPr lang="en-US" sz="4000" dirty="0"/>
          </a:p>
        </p:txBody>
      </p:sp>
      <p:pic>
        <p:nvPicPr>
          <p:cNvPr id="9" name="Image 19">
            <a:extLst>
              <a:ext uri="{FF2B5EF4-FFF2-40B4-BE49-F238E27FC236}">
                <a16:creationId xmlns:a16="http://schemas.microsoft.com/office/drawing/2014/main" id="{3DDACEEA-4851-420C-9437-83FB06DFA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72" y="3513929"/>
            <a:ext cx="3530083" cy="2206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742964" y="7076139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latin typeface="Calibri Light" panose="020F0302020204030204"/>
              </a:rPr>
              <a:t>OpenClassrooms</a:t>
            </a:r>
            <a:endParaRPr lang="en-US" sz="1400" b="1" i="1" dirty="0">
              <a:ln>
                <a:solidFill>
                  <a:prstClr val="white"/>
                </a:solidFill>
              </a:ln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199372" y="7076139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latin typeface="Calibri Light" panose="020F0302020204030204"/>
              </a:rPr>
              <a:t>Project 4 -  Anticipation des besoins en consommation électrique de bâtiments</a:t>
            </a:r>
          </a:p>
        </p:txBody>
      </p:sp>
      <p:pic>
        <p:nvPicPr>
          <p:cNvPr id="18" name="Image 3">
            <a:extLst>
              <a:ext uri="{FF2B5EF4-FFF2-40B4-BE49-F238E27FC236}">
                <a16:creationId xmlns:a16="http://schemas.microsoft.com/office/drawing/2014/main" id="{63DCA789-8329-464C-B6AD-278AFE37E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656" y="1959754"/>
            <a:ext cx="5175344" cy="4140275"/>
          </a:xfrm>
          <a:prstGeom prst="rect">
            <a:avLst/>
          </a:prstGeom>
        </p:spPr>
      </p:pic>
      <p:pic>
        <p:nvPicPr>
          <p:cNvPr id="19" name="Image 12">
            <a:extLst>
              <a:ext uri="{FF2B5EF4-FFF2-40B4-BE49-F238E27FC236}">
                <a16:creationId xmlns:a16="http://schemas.microsoft.com/office/drawing/2014/main" id="{39C3E756-9927-444F-B23F-D31832E57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989" y="1959754"/>
            <a:ext cx="3530083" cy="2206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2CDD404-995C-474A-BCBD-BECE4CA2E862}"/>
              </a:ext>
            </a:extLst>
          </p:cNvPr>
          <p:cNvSpPr/>
          <p:nvPr/>
        </p:nvSpPr>
        <p:spPr>
          <a:xfrm>
            <a:off x="8062957" y="4617080"/>
            <a:ext cx="1156446" cy="148294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732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-308919" y="195542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err="1" smtClean="0">
                <a:solidFill>
                  <a:schemeClr val="bg1"/>
                </a:solidFill>
                <a:cs typeface="Arial" pitchFamily="34" charset="0"/>
              </a:rPr>
              <a:t>Sommaire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82379A-4806-4E55-B404-F9EBA141895F}"/>
              </a:ext>
            </a:extLst>
          </p:cNvPr>
          <p:cNvGrpSpPr/>
          <p:nvPr/>
        </p:nvGrpSpPr>
        <p:grpSpPr>
          <a:xfrm>
            <a:off x="1495542" y="1343719"/>
            <a:ext cx="4162677" cy="1015663"/>
            <a:chOff x="2898066" y="559041"/>
            <a:chExt cx="4162677" cy="101566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C43BF4-0643-4C68-A841-BECA7B930C64}"/>
                </a:ext>
              </a:extLst>
            </p:cNvPr>
            <p:cNvSpPr txBox="1"/>
            <p:nvPr/>
          </p:nvSpPr>
          <p:spPr>
            <a:xfrm>
              <a:off x="3961727" y="798260"/>
              <a:ext cx="309901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Mission</a:t>
              </a:r>
              <a:endParaRPr lang="en-US" altLang="ko-KR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3D0F0A-7EE6-4994-83A7-8EB91952FC61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CC4457-89DD-4352-AB51-0910BE740B17}"/>
              </a:ext>
            </a:extLst>
          </p:cNvPr>
          <p:cNvGrpSpPr/>
          <p:nvPr/>
        </p:nvGrpSpPr>
        <p:grpSpPr>
          <a:xfrm>
            <a:off x="1495542" y="2248987"/>
            <a:ext cx="4095905" cy="1056589"/>
            <a:chOff x="2898066" y="559041"/>
            <a:chExt cx="4095905" cy="105658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514232-7223-4172-8340-C5D1ABEC2389}"/>
                </a:ext>
              </a:extLst>
            </p:cNvPr>
            <p:cNvSpPr txBox="1"/>
            <p:nvPr/>
          </p:nvSpPr>
          <p:spPr>
            <a:xfrm>
              <a:off x="3894955" y="692300"/>
              <a:ext cx="3099016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fr-FR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Présentation </a:t>
              </a:r>
              <a:r>
                <a:rPr lang="fr-FR" altLang="ko-KR" sz="2700" b="1" dirty="0">
                  <a:solidFill>
                    <a:schemeClr val="bg1"/>
                  </a:solidFill>
                  <a:cs typeface="Arial" pitchFamily="34" charset="0"/>
                </a:rPr>
                <a:t>du jeu de </a:t>
              </a:r>
              <a:r>
                <a:rPr lang="fr-FR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données</a:t>
              </a:r>
              <a:endParaRPr lang="fr-FR" altLang="ko-KR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24AFD4-45B5-4A01-808E-ACCCC4666910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0F28BDB-974B-465A-B46E-C9B3C11C2AE6}"/>
              </a:ext>
            </a:extLst>
          </p:cNvPr>
          <p:cNvSpPr txBox="1"/>
          <p:nvPr/>
        </p:nvSpPr>
        <p:spPr>
          <a:xfrm>
            <a:off x="6584376" y="2250067"/>
            <a:ext cx="1078173" cy="101566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6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D5CC248-FD84-48BD-8BD0-695C9D91BA8B}"/>
              </a:ext>
            </a:extLst>
          </p:cNvPr>
          <p:cNvGrpSpPr/>
          <p:nvPr/>
        </p:nvGrpSpPr>
        <p:grpSpPr>
          <a:xfrm>
            <a:off x="6584376" y="1246797"/>
            <a:ext cx="4095905" cy="1042297"/>
            <a:chOff x="2898066" y="559041"/>
            <a:chExt cx="4095905" cy="104229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0D192CB-9424-40A2-9527-742654B8485C}"/>
                </a:ext>
              </a:extLst>
            </p:cNvPr>
            <p:cNvSpPr txBox="1"/>
            <p:nvPr/>
          </p:nvSpPr>
          <p:spPr>
            <a:xfrm>
              <a:off x="3894955" y="678008"/>
              <a:ext cx="3099016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 smtClean="0">
                  <a:solidFill>
                    <a:schemeClr val="bg1"/>
                  </a:solidFill>
                  <a:cs typeface="Arial" pitchFamily="34" charset="0"/>
                </a:rPr>
                <a:t>Modélisations</a:t>
              </a:r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 smtClean="0">
                  <a:solidFill>
                    <a:schemeClr val="bg1"/>
                  </a:solidFill>
                  <a:cs typeface="Arial" pitchFamily="34" charset="0"/>
                </a:rPr>
                <a:t>effectuées</a:t>
              </a:r>
              <a:endParaRPr lang="en-US" altLang="ko-KR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919EB3B-1F9F-4699-8BD7-9E95B9B171C9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B9A7D2-3EA3-4E35-9CBC-4733271531E1}"/>
              </a:ext>
            </a:extLst>
          </p:cNvPr>
          <p:cNvGrpSpPr/>
          <p:nvPr/>
        </p:nvGrpSpPr>
        <p:grpSpPr>
          <a:xfrm>
            <a:off x="1499502" y="3310378"/>
            <a:ext cx="4158717" cy="1449405"/>
            <a:chOff x="2898066" y="559041"/>
            <a:chExt cx="4158717" cy="144940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CA90938-346C-4188-8DD4-C58ECAFEBDF8}"/>
                </a:ext>
              </a:extLst>
            </p:cNvPr>
            <p:cNvSpPr txBox="1"/>
            <p:nvPr/>
          </p:nvSpPr>
          <p:spPr>
            <a:xfrm>
              <a:off x="3957767" y="669618"/>
              <a:ext cx="3099016" cy="133882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 smtClean="0">
                  <a:solidFill>
                    <a:schemeClr val="bg1"/>
                  </a:solidFill>
                  <a:cs typeface="Arial" pitchFamily="34" charset="0"/>
                </a:rPr>
                <a:t>Analyse</a:t>
              </a:r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 smtClean="0">
                  <a:solidFill>
                    <a:schemeClr val="bg1"/>
                  </a:solidFill>
                  <a:cs typeface="Arial" pitchFamily="34" charset="0"/>
                </a:rPr>
                <a:t>exploratoire</a:t>
              </a:r>
              <a:endParaRPr lang="en-US" altLang="ko-KR" sz="2700" b="1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F28BDB-974B-465A-B46E-C9B3C11C2AE6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D5CC248-FD84-48BD-8BD0-695C9D91BA8B}"/>
              </a:ext>
            </a:extLst>
          </p:cNvPr>
          <p:cNvGrpSpPr/>
          <p:nvPr/>
        </p:nvGrpSpPr>
        <p:grpSpPr>
          <a:xfrm>
            <a:off x="6594613" y="3310378"/>
            <a:ext cx="4095905" cy="1015663"/>
            <a:chOff x="2898066" y="559041"/>
            <a:chExt cx="4095905" cy="101566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D192CB-9424-40A2-9527-742654B8485C}"/>
                </a:ext>
              </a:extLst>
            </p:cNvPr>
            <p:cNvSpPr txBox="1"/>
            <p:nvPr/>
          </p:nvSpPr>
          <p:spPr>
            <a:xfrm>
              <a:off x="3894955" y="678008"/>
              <a:ext cx="309901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Conclusion</a:t>
              </a:r>
              <a:endParaRPr lang="en-US" altLang="ko-KR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919EB3B-1F9F-4699-8BD7-9E95B9B171C9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 smtClean="0">
                  <a:solidFill>
                    <a:schemeClr val="accent1"/>
                  </a:solidFill>
                  <a:cs typeface="Arial" pitchFamily="34" charset="0"/>
                </a:rPr>
                <a:t>06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0D192CB-9424-40A2-9527-742654B8485C}"/>
              </a:ext>
            </a:extLst>
          </p:cNvPr>
          <p:cNvSpPr txBox="1"/>
          <p:nvPr/>
        </p:nvSpPr>
        <p:spPr>
          <a:xfrm>
            <a:off x="7662549" y="2505421"/>
            <a:ext cx="309901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err="1" smtClean="0">
                <a:solidFill>
                  <a:schemeClr val="bg1"/>
                </a:solidFill>
                <a:cs typeface="Arial" pitchFamily="34" charset="0"/>
              </a:rPr>
              <a:t>Modél</a:t>
            </a:r>
            <a:r>
              <a:rPr lang="en-US" altLang="ko-KR" sz="2700" b="1" dirty="0" smtClean="0">
                <a:solidFill>
                  <a:schemeClr val="bg1"/>
                </a:solidFill>
                <a:cs typeface="Arial" pitchFamily="34" charset="0"/>
              </a:rPr>
              <a:t> final</a:t>
            </a:r>
            <a:endParaRPr lang="en-US" altLang="ko-KR" sz="27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815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6126" y="467622"/>
            <a:ext cx="11573197" cy="724247"/>
          </a:xfrm>
        </p:spPr>
        <p:txBody>
          <a:bodyPr/>
          <a:lstStyle/>
          <a:p>
            <a:r>
              <a:rPr lang="fr-FR" sz="4000" dirty="0" smtClean="0"/>
              <a:t>ACP</a:t>
            </a:r>
            <a:endParaRPr lang="en-US" sz="4000" dirty="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742964" y="7076139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latin typeface="Calibri Light" panose="020F0302020204030204"/>
              </a:rPr>
              <a:t>OpenClassrooms</a:t>
            </a:r>
            <a:endParaRPr lang="en-US" sz="1400" b="1" i="1" dirty="0">
              <a:ln>
                <a:solidFill>
                  <a:prstClr val="white"/>
                </a:solidFill>
              </a:ln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199372" y="7076139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latin typeface="Calibri Light" panose="020F0302020204030204"/>
              </a:rPr>
              <a:t>Project 4 -  Anticipation des besoins en consommation électrique de bâtiments</a:t>
            </a:r>
          </a:p>
        </p:txBody>
      </p:sp>
      <p:sp>
        <p:nvSpPr>
          <p:cNvPr id="12" name="ZoneTexte 15">
            <a:extLst>
              <a:ext uri="{FF2B5EF4-FFF2-40B4-BE49-F238E27FC236}">
                <a16:creationId xmlns:a16="http://schemas.microsoft.com/office/drawing/2014/main" id="{9B5E369E-EFEC-4213-9C20-675D101E10C8}"/>
              </a:ext>
            </a:extLst>
          </p:cNvPr>
          <p:cNvSpPr txBox="1"/>
          <p:nvPr/>
        </p:nvSpPr>
        <p:spPr>
          <a:xfrm>
            <a:off x="356126" y="1990763"/>
            <a:ext cx="48933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docs-Roboto"/>
              </a:rPr>
              <a:t>jusqu’au </a:t>
            </a:r>
            <a:r>
              <a:rPr lang="fr-FR" sz="2000" b="1" dirty="0">
                <a:solidFill>
                  <a:srgbClr val="000000"/>
                </a:solidFill>
                <a:latin typeface="docs-Roboto"/>
              </a:rPr>
              <a:t>PC6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 décrire le </a:t>
            </a:r>
            <a:r>
              <a:rPr lang="fr-FR" sz="2000" b="1" dirty="0">
                <a:solidFill>
                  <a:srgbClr val="000000"/>
                </a:solidFill>
                <a:latin typeface="docs-Roboto"/>
              </a:rPr>
              <a:t>79,24 %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 de la </a:t>
            </a:r>
            <a:r>
              <a:rPr lang="fr-FR" sz="2000" b="1" dirty="0">
                <a:solidFill>
                  <a:srgbClr val="000000"/>
                </a:solidFill>
                <a:latin typeface="docs-Roboto"/>
              </a:rPr>
              <a:t>variance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 des données. </a:t>
            </a:r>
          </a:p>
        </p:txBody>
      </p:sp>
      <p:pic>
        <p:nvPicPr>
          <p:cNvPr id="13" name="Image 6">
            <a:extLst>
              <a:ext uri="{FF2B5EF4-FFF2-40B4-BE49-F238E27FC236}">
                <a16:creationId xmlns:a16="http://schemas.microsoft.com/office/drawing/2014/main" id="{0DC79F22-2F8A-47BA-92B0-CDFE59FE0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" r="3955"/>
          <a:stretch/>
        </p:blipFill>
        <p:spPr>
          <a:xfrm>
            <a:off x="6346869" y="1990763"/>
            <a:ext cx="5738675" cy="2961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2">
            <a:extLst>
              <a:ext uri="{FF2B5EF4-FFF2-40B4-BE49-F238E27FC236}">
                <a16:creationId xmlns:a16="http://schemas.microsoft.com/office/drawing/2014/main" id="{BF6BAC8C-DAE4-4A4B-808C-0BA244F1E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26" y="3050632"/>
            <a:ext cx="5816083" cy="2908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3634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0" y="2328528"/>
            <a:ext cx="12192000" cy="2308324"/>
            <a:chOff x="6685635" y="2195787"/>
            <a:chExt cx="4777152" cy="230832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85635" y="2195787"/>
              <a:ext cx="4777152" cy="230832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altLang="ko-KR" sz="4800" b="1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Modélisations </a:t>
              </a:r>
              <a:r>
                <a:rPr lang="fr-FR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effectuées</a:t>
              </a:r>
            </a:p>
            <a:p>
              <a:pPr algn="ctr"/>
              <a:r>
                <a:rPr lang="fr-FR" altLang="ko-KR" sz="4800" b="1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endParaRPr lang="fr-FR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  <a:p>
              <a:pPr algn="ctr"/>
              <a:endParaRPr lang="fr-FR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Oval 19">
            <a:extLst>
              <a:ext uri="{FF2B5EF4-FFF2-40B4-BE49-F238E27FC236}">
                <a16:creationId xmlns:a16="http://schemas.microsoft.com/office/drawing/2014/main" id="{4868FC3E-D260-4335-BBC6-40B65794623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0">
            <a:extLst>
              <a:ext uri="{FF2B5EF4-FFF2-40B4-BE49-F238E27FC236}">
                <a16:creationId xmlns:a16="http://schemas.microsoft.com/office/drawing/2014/main" id="{1C680976-A67E-4214-ADE9-8FD1A06F9B6F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2">
            <a:extLst>
              <a:ext uri="{FF2B5EF4-FFF2-40B4-BE49-F238E27FC236}">
                <a16:creationId xmlns:a16="http://schemas.microsoft.com/office/drawing/2014/main" id="{2E8858C0-4B16-4776-ACFB-E3D09DC58CE1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3">
            <a:extLst>
              <a:ext uri="{FF2B5EF4-FFF2-40B4-BE49-F238E27FC236}">
                <a16:creationId xmlns:a16="http://schemas.microsoft.com/office/drawing/2014/main" id="{4C74A6AF-E84A-4C79-A339-2BE5AE05E26C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4">
            <a:extLst>
              <a:ext uri="{FF2B5EF4-FFF2-40B4-BE49-F238E27FC236}">
                <a16:creationId xmlns:a16="http://schemas.microsoft.com/office/drawing/2014/main" id="{168723EB-EE29-4FE6-9996-FF237562E19F}"/>
              </a:ext>
            </a:extLst>
          </p:cNvPr>
          <p:cNvCxnSpPr>
            <a:endCxn id="25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11">
            <a:extLst>
              <a:ext uri="{FF2B5EF4-FFF2-40B4-BE49-F238E27FC236}">
                <a16:creationId xmlns:a16="http://schemas.microsoft.com/office/drawing/2014/main" id="{C1A842DF-9682-4B35-8285-F8CB20916420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16">
            <a:extLst>
              <a:ext uri="{FF2B5EF4-FFF2-40B4-BE49-F238E27FC236}">
                <a16:creationId xmlns:a16="http://schemas.microsoft.com/office/drawing/2014/main" id="{70635EFE-478F-4D2C-95E9-2B46F3C994B1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3">
            <a:extLst>
              <a:ext uri="{FF2B5EF4-FFF2-40B4-BE49-F238E27FC236}">
                <a16:creationId xmlns:a16="http://schemas.microsoft.com/office/drawing/2014/main" id="{EF5D8D97-045C-4A0A-BD66-0120F462221E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4">
            <a:extLst>
              <a:ext uri="{FF2B5EF4-FFF2-40B4-BE49-F238E27FC236}">
                <a16:creationId xmlns:a16="http://schemas.microsoft.com/office/drawing/2014/main" id="{1679590F-C509-4E0F-9704-2F686B412866}"/>
              </a:ext>
            </a:extLst>
          </p:cNvPr>
          <p:cNvCxnSpPr>
            <a:endCxn id="29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Oval 23">
            <a:extLst>
              <a:ext uri="{FF2B5EF4-FFF2-40B4-BE49-F238E27FC236}">
                <a16:creationId xmlns:a16="http://schemas.microsoft.com/office/drawing/2014/main" id="{951F3F36-CB9D-4184-8855-6F98AB3A03A8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1D907B3B-D6A4-4CB9-9E7C-73A85E539E3A}"/>
              </a:ext>
            </a:extLst>
          </p:cNvPr>
          <p:cNvCxnSpPr>
            <a:endCxn id="31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206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C44023-7A0A-4DC7-B253-9F01DEFDC0B1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8FCB7F-E65F-4AEB-A747-B9E6129ACE84}"/>
              </a:ext>
            </a:extLst>
          </p:cNvPr>
          <p:cNvSpPr/>
          <p:nvPr/>
        </p:nvSpPr>
        <p:spPr>
          <a:xfrm>
            <a:off x="1" y="0"/>
            <a:ext cx="609934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Infographic Style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1097280" y="1403264"/>
            <a:ext cx="9997439" cy="4387935"/>
            <a:chOff x="1981057" y="1832241"/>
            <a:chExt cx="8229886" cy="3331836"/>
          </a:xfrm>
        </p:grpSpPr>
        <p:sp>
          <p:nvSpPr>
            <p:cNvPr id="49" name="Google Shape;188;p19">
              <a:extLst>
                <a:ext uri="{FF2B5EF4-FFF2-40B4-BE49-F238E27FC236}">
                  <a16:creationId xmlns:a16="http://schemas.microsoft.com/office/drawing/2014/main" id="{71F860BD-3217-4BB6-A9E3-B93160B19457}"/>
                </a:ext>
              </a:extLst>
            </p:cNvPr>
            <p:cNvSpPr txBox="1"/>
            <p:nvPr/>
          </p:nvSpPr>
          <p:spPr>
            <a:xfrm>
              <a:off x="4071617" y="3702301"/>
              <a:ext cx="1805100" cy="5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Exécution des modèles en mode par défaut</a:t>
              </a:r>
              <a:endParaRPr sz="12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" name="Google Shape;189;p19">
              <a:extLst>
                <a:ext uri="{FF2B5EF4-FFF2-40B4-BE49-F238E27FC236}">
                  <a16:creationId xmlns:a16="http://schemas.microsoft.com/office/drawing/2014/main" id="{76417925-DE77-475F-868E-22BBBCA62E78}"/>
                </a:ext>
              </a:extLst>
            </p:cNvPr>
            <p:cNvSpPr/>
            <p:nvPr/>
          </p:nvSpPr>
          <p:spPr>
            <a:xfrm>
              <a:off x="1981341" y="2845773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447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1" name="Google Shape;190;p19">
              <a:extLst>
                <a:ext uri="{FF2B5EF4-FFF2-40B4-BE49-F238E27FC236}">
                  <a16:creationId xmlns:a16="http://schemas.microsoft.com/office/drawing/2014/main" id="{1ADEFB16-D0E6-46FB-9E21-3D49C3CE2235}"/>
                </a:ext>
              </a:extLst>
            </p:cNvPr>
            <p:cNvSpPr/>
            <p:nvPr/>
          </p:nvSpPr>
          <p:spPr>
            <a:xfrm>
              <a:off x="3981942" y="2845773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2" name="Google Shape;191;p19">
              <a:extLst>
                <a:ext uri="{FF2B5EF4-FFF2-40B4-BE49-F238E27FC236}">
                  <a16:creationId xmlns:a16="http://schemas.microsoft.com/office/drawing/2014/main" id="{FEF231EE-0C6D-4CED-ACBA-6C333F77D0CD}"/>
                </a:ext>
              </a:extLst>
            </p:cNvPr>
            <p:cNvSpPr/>
            <p:nvPr/>
          </p:nvSpPr>
          <p:spPr>
            <a:xfrm>
              <a:off x="5982542" y="2845773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CC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bg1"/>
                </a:solidFill>
                <a:latin typeface="Calibri" panose="020F0502020204030204"/>
              </a:endParaRPr>
            </a:p>
          </p:txBody>
        </p:sp>
        <p:sp>
          <p:nvSpPr>
            <p:cNvPr id="53" name="Google Shape;192;p19">
              <a:extLst>
                <a:ext uri="{FF2B5EF4-FFF2-40B4-BE49-F238E27FC236}">
                  <a16:creationId xmlns:a16="http://schemas.microsoft.com/office/drawing/2014/main" id="{CC9C6F78-328C-40C7-BF62-AB5084C099FF}"/>
                </a:ext>
              </a:extLst>
            </p:cNvPr>
            <p:cNvSpPr/>
            <p:nvPr/>
          </p:nvSpPr>
          <p:spPr>
            <a:xfrm>
              <a:off x="7983143" y="2845773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70A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chemeClr val="bg1"/>
                </a:solidFill>
                <a:latin typeface="Calibri" panose="020F0502020204030204"/>
              </a:endParaRPr>
            </a:p>
          </p:txBody>
        </p:sp>
        <p:sp>
          <p:nvSpPr>
            <p:cNvPr id="54" name="Google Shape;193;p19">
              <a:extLst>
                <a:ext uri="{FF2B5EF4-FFF2-40B4-BE49-F238E27FC236}">
                  <a16:creationId xmlns:a16="http://schemas.microsoft.com/office/drawing/2014/main" id="{6D42486F-77D7-4A56-B3F5-187CFC5D8BB5}"/>
                </a:ext>
              </a:extLst>
            </p:cNvPr>
            <p:cNvSpPr txBox="1"/>
            <p:nvPr/>
          </p:nvSpPr>
          <p:spPr>
            <a:xfrm>
              <a:off x="2325620" y="2990297"/>
              <a:ext cx="1181123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" sz="1600" dirty="0">
                  <a:solidFill>
                    <a:schemeClr val="bg1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Data </a:t>
              </a:r>
            </a:p>
            <a:p>
              <a:pPr algn="r"/>
              <a:r>
                <a:rPr lang="en" sz="1600" dirty="0">
                  <a:solidFill>
                    <a:schemeClr val="bg1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processing</a:t>
              </a:r>
              <a:endParaRPr sz="1600" dirty="0">
                <a:solidFill>
                  <a:schemeClr val="bg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55" name="Google Shape;194;p19">
              <a:extLst>
                <a:ext uri="{FF2B5EF4-FFF2-40B4-BE49-F238E27FC236}">
                  <a16:creationId xmlns:a16="http://schemas.microsoft.com/office/drawing/2014/main" id="{70F03D91-07ED-46CE-A835-8ACE558B76ED}"/>
                </a:ext>
              </a:extLst>
            </p:cNvPr>
            <p:cNvSpPr txBox="1"/>
            <p:nvPr/>
          </p:nvSpPr>
          <p:spPr>
            <a:xfrm>
              <a:off x="4321099" y="2990297"/>
              <a:ext cx="1187309" cy="4875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" sz="1600" dirty="0">
                  <a:solidFill>
                    <a:schemeClr val="bg1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Modèles</a:t>
              </a:r>
              <a:br>
                <a:rPr lang="en" sz="1600" dirty="0">
                  <a:solidFill>
                    <a:schemeClr val="bg1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</a:br>
              <a:r>
                <a:rPr lang="en" sz="1600" dirty="0">
                  <a:solidFill>
                    <a:schemeClr val="bg1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par défaut</a:t>
              </a:r>
              <a:endParaRPr sz="1600" dirty="0">
                <a:solidFill>
                  <a:schemeClr val="bg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56" name="Google Shape;195;p19">
              <a:extLst>
                <a:ext uri="{FF2B5EF4-FFF2-40B4-BE49-F238E27FC236}">
                  <a16:creationId xmlns:a16="http://schemas.microsoft.com/office/drawing/2014/main" id="{1BD08230-7E07-4667-AE7C-09A9169CA192}"/>
                </a:ext>
              </a:extLst>
            </p:cNvPr>
            <p:cNvSpPr txBox="1"/>
            <p:nvPr/>
          </p:nvSpPr>
          <p:spPr>
            <a:xfrm>
              <a:off x="6376844" y="2990297"/>
              <a:ext cx="1124899" cy="55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" sz="1600" dirty="0">
                  <a:solidFill>
                    <a:schemeClr val="bg1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Cross validation</a:t>
              </a:r>
              <a:endParaRPr sz="1600" dirty="0">
                <a:solidFill>
                  <a:schemeClr val="bg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57" name="Google Shape;196;p19">
              <a:extLst>
                <a:ext uri="{FF2B5EF4-FFF2-40B4-BE49-F238E27FC236}">
                  <a16:creationId xmlns:a16="http://schemas.microsoft.com/office/drawing/2014/main" id="{F5F13330-DA99-44E0-B97C-8993C363CB53}"/>
                </a:ext>
              </a:extLst>
            </p:cNvPr>
            <p:cNvSpPr txBox="1"/>
            <p:nvPr/>
          </p:nvSpPr>
          <p:spPr>
            <a:xfrm>
              <a:off x="8269743" y="2990297"/>
              <a:ext cx="1270124" cy="5570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" sz="1600" dirty="0">
                  <a:solidFill>
                    <a:schemeClr val="bg1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Hyper parameters</a:t>
              </a:r>
              <a:endParaRPr sz="1600" dirty="0">
                <a:solidFill>
                  <a:schemeClr val="bg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58" name="Google Shape;197;p19">
              <a:extLst>
                <a:ext uri="{FF2B5EF4-FFF2-40B4-BE49-F238E27FC236}">
                  <a16:creationId xmlns:a16="http://schemas.microsoft.com/office/drawing/2014/main" id="{F70D468B-7772-40D7-94EC-E433404B7457}"/>
                </a:ext>
              </a:extLst>
            </p:cNvPr>
            <p:cNvSpPr/>
            <p:nvPr/>
          </p:nvSpPr>
          <p:spPr>
            <a:xfrm>
              <a:off x="3502466" y="3075868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100">
                <a:solidFill>
                  <a:schemeClr val="bg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59" name="Google Shape;198;p19">
              <a:extLst>
                <a:ext uri="{FF2B5EF4-FFF2-40B4-BE49-F238E27FC236}">
                  <a16:creationId xmlns:a16="http://schemas.microsoft.com/office/drawing/2014/main" id="{3506B66E-776C-4839-A930-3AAD07E37C66}"/>
                </a:ext>
              </a:extLst>
            </p:cNvPr>
            <p:cNvSpPr/>
            <p:nvPr/>
          </p:nvSpPr>
          <p:spPr>
            <a:xfrm>
              <a:off x="5484178" y="3075868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prstClr val="black"/>
                </a:buClr>
                <a:buSzPts val="1100"/>
                <a:buFont typeface="Arial"/>
                <a:buNone/>
              </a:pPr>
              <a:endParaRPr>
                <a:solidFill>
                  <a:schemeClr val="bg1"/>
                </a:solidFill>
                <a:latin typeface="Calibri" panose="020F0502020204030204"/>
              </a:endParaRPr>
            </a:p>
          </p:txBody>
        </p:sp>
        <p:sp>
          <p:nvSpPr>
            <p:cNvPr id="60" name="Google Shape;199;p19">
              <a:extLst>
                <a:ext uri="{FF2B5EF4-FFF2-40B4-BE49-F238E27FC236}">
                  <a16:creationId xmlns:a16="http://schemas.microsoft.com/office/drawing/2014/main" id="{4FD277C7-4B3D-4260-9943-FCE463793768}"/>
                </a:ext>
              </a:extLst>
            </p:cNvPr>
            <p:cNvSpPr/>
            <p:nvPr/>
          </p:nvSpPr>
          <p:spPr>
            <a:xfrm>
              <a:off x="7501791" y="3075868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prstClr val="black"/>
                </a:buClr>
                <a:buSzPts val="1100"/>
                <a:buFont typeface="Arial"/>
                <a:buNone/>
              </a:pPr>
              <a:endParaRPr>
                <a:solidFill>
                  <a:schemeClr val="bg1"/>
                </a:solidFill>
                <a:latin typeface="Calibri" panose="020F0502020204030204"/>
              </a:endParaRPr>
            </a:p>
          </p:txBody>
        </p:sp>
        <p:sp>
          <p:nvSpPr>
            <p:cNvPr id="61" name="Google Shape;200;p19">
              <a:extLst>
                <a:ext uri="{FF2B5EF4-FFF2-40B4-BE49-F238E27FC236}">
                  <a16:creationId xmlns:a16="http://schemas.microsoft.com/office/drawing/2014/main" id="{D8ADFD79-24B9-43F3-90C4-C4A9CB75A098}"/>
                </a:ext>
              </a:extLst>
            </p:cNvPr>
            <p:cNvSpPr/>
            <p:nvPr/>
          </p:nvSpPr>
          <p:spPr>
            <a:xfrm>
              <a:off x="9519416" y="3075868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prstClr val="black"/>
                </a:buClr>
                <a:buSzPts val="1100"/>
                <a:buFont typeface="Arial"/>
                <a:buNone/>
              </a:pPr>
              <a:endParaRPr>
                <a:solidFill>
                  <a:schemeClr val="bg1"/>
                </a:solidFill>
                <a:latin typeface="Calibri" panose="020F0502020204030204"/>
              </a:endParaRPr>
            </a:p>
          </p:txBody>
        </p:sp>
        <p:sp>
          <p:nvSpPr>
            <p:cNvPr id="62" name="Google Shape;201;p19">
              <a:extLst>
                <a:ext uri="{FF2B5EF4-FFF2-40B4-BE49-F238E27FC236}">
                  <a16:creationId xmlns:a16="http://schemas.microsoft.com/office/drawing/2014/main" id="{D2ACDC99-A80C-4DE4-A955-41354D73028A}"/>
                </a:ext>
              </a:extLst>
            </p:cNvPr>
            <p:cNvSpPr txBox="1"/>
            <p:nvPr/>
          </p:nvSpPr>
          <p:spPr>
            <a:xfrm>
              <a:off x="8106867" y="3702301"/>
              <a:ext cx="1805100" cy="5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Optimisation du modèle via </a:t>
              </a:r>
              <a:r>
                <a:rPr lang="fr-FR" sz="1200" dirty="0" err="1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GridSearchCV</a:t>
              </a:r>
              <a:endParaRPr sz="12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" name="Google Shape;202;p19">
              <a:extLst>
                <a:ext uri="{FF2B5EF4-FFF2-40B4-BE49-F238E27FC236}">
                  <a16:creationId xmlns:a16="http://schemas.microsoft.com/office/drawing/2014/main" id="{66F5CAED-3D47-4358-B327-0467E8B96E84}"/>
                </a:ext>
              </a:extLst>
            </p:cNvPr>
            <p:cNvSpPr txBox="1"/>
            <p:nvPr/>
          </p:nvSpPr>
          <p:spPr>
            <a:xfrm>
              <a:off x="6089242" y="2285475"/>
              <a:ext cx="1805100" cy="5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Mise en place d'une validation croisée</a:t>
              </a:r>
              <a:endParaRPr sz="12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" name="Google Shape;203;p19">
              <a:extLst>
                <a:ext uri="{FF2B5EF4-FFF2-40B4-BE49-F238E27FC236}">
                  <a16:creationId xmlns:a16="http://schemas.microsoft.com/office/drawing/2014/main" id="{8C248E11-08EC-4082-99A2-55172C985B61}"/>
                </a:ext>
              </a:extLst>
            </p:cNvPr>
            <p:cNvSpPr txBox="1"/>
            <p:nvPr/>
          </p:nvSpPr>
          <p:spPr>
            <a:xfrm>
              <a:off x="2093967" y="2285475"/>
              <a:ext cx="1805100" cy="5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Transformation des variables et des cibles</a:t>
              </a:r>
              <a:endParaRPr sz="12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" name="Google Shape;204;p19">
              <a:extLst>
                <a:ext uri="{FF2B5EF4-FFF2-40B4-BE49-F238E27FC236}">
                  <a16:creationId xmlns:a16="http://schemas.microsoft.com/office/drawing/2014/main" id="{ED72AB74-D230-4CF1-925C-3A783EFA3225}"/>
                </a:ext>
              </a:extLst>
            </p:cNvPr>
            <p:cNvSpPr txBox="1"/>
            <p:nvPr/>
          </p:nvSpPr>
          <p:spPr>
            <a:xfrm>
              <a:off x="3502967" y="3075737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2000">
                  <a:solidFill>
                    <a:schemeClr val="bg1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A</a:t>
              </a:r>
              <a:endParaRPr sz="2000">
                <a:solidFill>
                  <a:schemeClr val="bg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66" name="Google Shape;205;p19">
              <a:extLst>
                <a:ext uri="{FF2B5EF4-FFF2-40B4-BE49-F238E27FC236}">
                  <a16:creationId xmlns:a16="http://schemas.microsoft.com/office/drawing/2014/main" id="{6C3C9AF1-60F3-43E7-8F96-E3800A199130}"/>
                </a:ext>
              </a:extLst>
            </p:cNvPr>
            <p:cNvSpPr txBox="1"/>
            <p:nvPr/>
          </p:nvSpPr>
          <p:spPr>
            <a:xfrm>
              <a:off x="5484180" y="3075737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2000">
                  <a:solidFill>
                    <a:schemeClr val="bg1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B</a:t>
              </a:r>
              <a:endParaRPr sz="2000">
                <a:solidFill>
                  <a:schemeClr val="bg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67" name="Google Shape;206;p19">
              <a:extLst>
                <a:ext uri="{FF2B5EF4-FFF2-40B4-BE49-F238E27FC236}">
                  <a16:creationId xmlns:a16="http://schemas.microsoft.com/office/drawing/2014/main" id="{E640A9AB-F652-4903-A56F-783E28D28064}"/>
                </a:ext>
              </a:extLst>
            </p:cNvPr>
            <p:cNvSpPr txBox="1"/>
            <p:nvPr/>
          </p:nvSpPr>
          <p:spPr>
            <a:xfrm>
              <a:off x="7501767" y="3075862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bg1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C</a:t>
              </a:r>
              <a:endParaRPr sz="2000" dirty="0">
                <a:solidFill>
                  <a:schemeClr val="bg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68" name="Google Shape;207;p19">
              <a:extLst>
                <a:ext uri="{FF2B5EF4-FFF2-40B4-BE49-F238E27FC236}">
                  <a16:creationId xmlns:a16="http://schemas.microsoft.com/office/drawing/2014/main" id="{C81885D5-6780-4B25-9CB0-14E82D913657}"/>
                </a:ext>
              </a:extLst>
            </p:cNvPr>
            <p:cNvSpPr txBox="1"/>
            <p:nvPr/>
          </p:nvSpPr>
          <p:spPr>
            <a:xfrm>
              <a:off x="9515367" y="3075862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bg1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D</a:t>
              </a:r>
              <a:endParaRPr sz="2000" dirty="0">
                <a:solidFill>
                  <a:schemeClr val="bg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grpSp>
          <p:nvGrpSpPr>
            <p:cNvPr id="69" name="Google Shape;227;p19">
              <a:extLst>
                <a:ext uri="{FF2B5EF4-FFF2-40B4-BE49-F238E27FC236}">
                  <a16:creationId xmlns:a16="http://schemas.microsoft.com/office/drawing/2014/main" id="{9C8579A8-6190-4EC6-9674-2E498D228462}"/>
                </a:ext>
              </a:extLst>
            </p:cNvPr>
            <p:cNvGrpSpPr/>
            <p:nvPr/>
          </p:nvGrpSpPr>
          <p:grpSpPr>
            <a:xfrm rot="5400000">
              <a:off x="5897232" y="850392"/>
              <a:ext cx="397503" cy="8229854"/>
              <a:chOff x="2646350" y="910998"/>
              <a:chExt cx="397503" cy="6120216"/>
            </a:xfrm>
          </p:grpSpPr>
          <p:sp>
            <p:nvSpPr>
              <p:cNvPr id="70" name="Google Shape;228;p19">
                <a:extLst>
                  <a:ext uri="{FF2B5EF4-FFF2-40B4-BE49-F238E27FC236}">
                    <a16:creationId xmlns:a16="http://schemas.microsoft.com/office/drawing/2014/main" id="{CE6509FF-6008-4B9B-9E9E-A3508ABC4925}"/>
                  </a:ext>
                </a:extLst>
              </p:cNvPr>
              <p:cNvSpPr/>
              <p:nvPr/>
            </p:nvSpPr>
            <p:spPr>
              <a:xfrm rot="16200000">
                <a:off x="1334153" y="2223198"/>
                <a:ext cx="3021900" cy="397500"/>
              </a:xfrm>
              <a:prstGeom prst="homePlate">
                <a:avLst>
                  <a:gd name="adj" fmla="val 50000"/>
                </a:avLst>
              </a:prstGeom>
              <a:solidFill>
                <a:srgbClr val="E7E6E6"/>
              </a:solidFill>
              <a:ln>
                <a:noFill/>
              </a:ln>
            </p:spPr>
            <p:txBody>
              <a:bodyPr spcFirstLastPara="1" wrap="square" lIns="0" tIns="0" rIns="182875" bIns="0" anchor="ctr" anchorCtr="0">
                <a:no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200" b="1" i="1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Google Sans"/>
                    <a:sym typeface="Roboto"/>
                  </a:rPr>
                  <a:t>1 modèle de régression linéaire </a:t>
                </a:r>
                <a:endParaRPr kumimoji="0" sz="1200" b="1" i="1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Google Sans"/>
                  <a:sym typeface="Roboto"/>
                </a:endParaRPr>
              </a:p>
            </p:txBody>
          </p:sp>
          <p:sp>
            <p:nvSpPr>
              <p:cNvPr id="71" name="Google Shape;229;p19">
                <a:extLst>
                  <a:ext uri="{FF2B5EF4-FFF2-40B4-BE49-F238E27FC236}">
                    <a16:creationId xmlns:a16="http://schemas.microsoft.com/office/drawing/2014/main" id="{100A4C7A-FDC7-479E-A653-8ABF06BDBE4A}"/>
                  </a:ext>
                </a:extLst>
              </p:cNvPr>
              <p:cNvSpPr/>
              <p:nvPr/>
            </p:nvSpPr>
            <p:spPr>
              <a:xfrm rot="-5400000" flipH="1">
                <a:off x="1331600" y="5318964"/>
                <a:ext cx="3027000" cy="397500"/>
              </a:xfrm>
              <a:prstGeom prst="homePlate">
                <a:avLst>
                  <a:gd name="adj" fmla="val 17902"/>
                </a:avLst>
              </a:prstGeom>
              <a:solidFill>
                <a:srgbClr val="E7E6E6"/>
              </a:solidFill>
              <a:ln>
                <a:noFill/>
              </a:ln>
            </p:spPr>
            <p:txBody>
              <a:bodyPr spcFirstLastPara="1" wrap="square" lIns="182875" tIns="0" rIns="0" bIns="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2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Google Sans"/>
                    <a:ea typeface="Roboto"/>
                    <a:cs typeface="Roboto"/>
                    <a:sym typeface="Roboto"/>
                  </a:rPr>
                  <a:t>6 modèles de régression linéaire</a:t>
                </a:r>
                <a:endParaRPr kumimoji="0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2" name="Google Shape;230;p19">
              <a:extLst>
                <a:ext uri="{FF2B5EF4-FFF2-40B4-BE49-F238E27FC236}">
                  <a16:creationId xmlns:a16="http://schemas.microsoft.com/office/drawing/2014/main" id="{53FEF2A2-DC93-4A97-B563-CE5CB54D51B7}"/>
                </a:ext>
              </a:extLst>
            </p:cNvPr>
            <p:cNvSpPr txBox="1"/>
            <p:nvPr/>
          </p:nvSpPr>
          <p:spPr>
            <a:xfrm>
              <a:off x="4890094" y="4766577"/>
              <a:ext cx="2430300" cy="397500"/>
            </a:xfrm>
            <a:prstGeom prst="rect">
              <a:avLst/>
            </a:prstGeom>
            <a:solidFill>
              <a:srgbClr val="44546A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E0FA"/>
                </a:buClr>
                <a:buSzPts val="1000"/>
                <a:buFont typeface="Arial"/>
                <a:buNone/>
                <a:tabLst/>
                <a:defRPr/>
              </a:pPr>
              <a:r>
                <a:rPr kumimoji="0" lang="e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Modélisation</a:t>
              </a:r>
              <a:endParaRPr kumimoji="0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3" name="Image 7">
              <a:extLst>
                <a:ext uri="{FF2B5EF4-FFF2-40B4-BE49-F238E27FC236}">
                  <a16:creationId xmlns:a16="http://schemas.microsoft.com/office/drawing/2014/main" id="{23CF037A-3BC8-4EE7-9884-8D79AA0C4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6517" y="1837919"/>
              <a:ext cx="540000" cy="540000"/>
            </a:xfrm>
            <a:prstGeom prst="rect">
              <a:avLst/>
            </a:prstGeom>
          </p:spPr>
        </p:pic>
        <p:pic>
          <p:nvPicPr>
            <p:cNvPr id="74" name="Image 12">
              <a:extLst>
                <a:ext uri="{FF2B5EF4-FFF2-40B4-BE49-F238E27FC236}">
                  <a16:creationId xmlns:a16="http://schemas.microsoft.com/office/drawing/2014/main" id="{FD2CFC8A-755F-4FD9-A93A-21E0BAB95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9293" y="1832241"/>
              <a:ext cx="540000" cy="540000"/>
            </a:xfrm>
            <a:prstGeom prst="rect">
              <a:avLst/>
            </a:prstGeom>
          </p:spPr>
        </p:pic>
        <p:pic>
          <p:nvPicPr>
            <p:cNvPr id="75" name="Image 19">
              <a:extLst>
                <a:ext uri="{FF2B5EF4-FFF2-40B4-BE49-F238E27FC236}">
                  <a16:creationId xmlns:a16="http://schemas.microsoft.com/office/drawing/2014/main" id="{53BB8A81-BF2E-4C51-8C80-415A0E417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0094" y="4168540"/>
              <a:ext cx="540000" cy="540000"/>
            </a:xfrm>
            <a:prstGeom prst="rect">
              <a:avLst/>
            </a:prstGeom>
          </p:spPr>
        </p:pic>
        <p:pic>
          <p:nvPicPr>
            <p:cNvPr id="76" name="Image 21">
              <a:extLst>
                <a:ext uri="{FF2B5EF4-FFF2-40B4-BE49-F238E27FC236}">
                  <a16:creationId xmlns:a16="http://schemas.microsoft.com/office/drawing/2014/main" id="{6C1487C5-5E5D-4165-BFE3-5B1666F52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9417" y="4168540"/>
              <a:ext cx="540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id="{72993309-4100-4CBD-9E6C-DD235CAB9BEE}"/>
              </a:ext>
            </a:extLst>
          </p:cNvPr>
          <p:cNvSpPr/>
          <p:nvPr/>
        </p:nvSpPr>
        <p:spPr>
          <a:xfrm>
            <a:off x="-14368" y="1"/>
            <a:ext cx="1219200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53000">
                <a:schemeClr val="accent1">
                  <a:lumMod val="97000"/>
                  <a:lumOff val="3000"/>
                  <a:alpha val="70000"/>
                </a:schemeClr>
              </a:gs>
              <a:gs pos="100000">
                <a:schemeClr val="accent1">
                  <a:alpha val="70000"/>
                </a:schemeClr>
              </a:gs>
            </a:gsLst>
            <a:lin ang="19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1021089" y="109229"/>
            <a:ext cx="9691397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chemeClr val="bg1"/>
                </a:solidFill>
                <a:latin typeface="Google Sans"/>
              </a:rPr>
              <a:t>Utilisation de données </a:t>
            </a:r>
            <a:r>
              <a:rPr lang="fr-FR" sz="4000" b="1" u="sng" dirty="0" smtClean="0">
                <a:ln>
                  <a:solidFill>
                    <a:srgbClr val="7451EB"/>
                  </a:solidFill>
                </a:ln>
                <a:solidFill>
                  <a:schemeClr val="bg1"/>
                </a:solidFill>
                <a:latin typeface="Google Sans"/>
              </a:rPr>
              <a:t>sans transformation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pic>
        <p:nvPicPr>
          <p:cNvPr id="12" name="Image 6">
            <a:extLst>
              <a:ext uri="{FF2B5EF4-FFF2-40B4-BE49-F238E27FC236}">
                <a16:creationId xmlns:a16="http://schemas.microsoft.com/office/drawing/2014/main" id="{AC880033-AD65-4F2A-9129-103BB639F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113305"/>
            <a:ext cx="1813177" cy="1515935"/>
          </a:xfrm>
          <a:prstGeom prst="rect">
            <a:avLst/>
          </a:prstGeom>
        </p:spPr>
      </p:pic>
      <p:grpSp>
        <p:nvGrpSpPr>
          <p:cNvPr id="13" name="Groupe 15">
            <a:extLst>
              <a:ext uri="{FF2B5EF4-FFF2-40B4-BE49-F238E27FC236}">
                <a16:creationId xmlns:a16="http://schemas.microsoft.com/office/drawing/2014/main" id="{ED6F2680-C430-41E4-92C3-3613F01C0643}"/>
              </a:ext>
            </a:extLst>
          </p:cNvPr>
          <p:cNvGrpSpPr/>
          <p:nvPr/>
        </p:nvGrpSpPr>
        <p:grpSpPr>
          <a:xfrm>
            <a:off x="642591" y="1629240"/>
            <a:ext cx="9605395" cy="3808147"/>
            <a:chOff x="377906" y="1629240"/>
            <a:chExt cx="9605395" cy="3808147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D796CAC4-37B4-4E76-B915-B55F21D8657C}"/>
                </a:ext>
              </a:extLst>
            </p:cNvPr>
            <p:cNvGrpSpPr/>
            <p:nvPr/>
          </p:nvGrpSpPr>
          <p:grpSpPr>
            <a:xfrm>
              <a:off x="377906" y="1629240"/>
              <a:ext cx="9605395" cy="1799760"/>
              <a:chOff x="377906" y="1629240"/>
              <a:chExt cx="9605395" cy="1799760"/>
            </a:xfrm>
          </p:grpSpPr>
          <p:pic>
            <p:nvPicPr>
              <p:cNvPr id="32" name="Image 56">
                <a:extLst>
                  <a:ext uri="{FF2B5EF4-FFF2-40B4-BE49-F238E27FC236}">
                    <a16:creationId xmlns:a16="http://schemas.microsoft.com/office/drawing/2014/main" id="{7A874AF2-6E25-4177-943B-458859FB9C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609" r="1454"/>
              <a:stretch/>
            </p:blipFill>
            <p:spPr>
              <a:xfrm>
                <a:off x="377906" y="2057100"/>
                <a:ext cx="9605395" cy="1371900"/>
              </a:xfrm>
              <a:prstGeom prst="rect">
                <a:avLst/>
              </a:prstGeom>
            </p:spPr>
          </p:pic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CF43E87-477A-4F91-B70F-2B13CCDA3213}"/>
                  </a:ext>
                </a:extLst>
              </p:cNvPr>
              <p:cNvSpPr/>
              <p:nvPr/>
            </p:nvSpPr>
            <p:spPr>
              <a:xfrm>
                <a:off x="7823751" y="2045952"/>
                <a:ext cx="2159550" cy="1371900"/>
              </a:xfrm>
              <a:prstGeom prst="rect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lg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D643910-A7C3-4CA4-BD7E-DF7A8FFF31E2}"/>
                  </a:ext>
                </a:extLst>
              </p:cNvPr>
              <p:cNvSpPr/>
              <p:nvPr/>
            </p:nvSpPr>
            <p:spPr>
              <a:xfrm>
                <a:off x="391507" y="2048525"/>
                <a:ext cx="7381910" cy="1371900"/>
              </a:xfrm>
              <a:prstGeom prst="rect">
                <a:avLst/>
              </a:prstGeom>
              <a:noFill/>
              <a:ln w="38100" cap="flat" cmpd="sng" algn="ctr">
                <a:solidFill>
                  <a:srgbClr val="00B0F0"/>
                </a:solidFill>
                <a:prstDash val="lg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ZoneTexte 59">
                <a:extLst>
                  <a:ext uri="{FF2B5EF4-FFF2-40B4-BE49-F238E27FC236}">
                    <a16:creationId xmlns:a16="http://schemas.microsoft.com/office/drawing/2014/main" id="{7B1B115E-7053-4479-95AD-A47EFCD41C60}"/>
                  </a:ext>
                </a:extLst>
              </p:cNvPr>
              <p:cNvSpPr txBox="1"/>
              <p:nvPr/>
            </p:nvSpPr>
            <p:spPr>
              <a:xfrm>
                <a:off x="3437684" y="1629240"/>
                <a:ext cx="1289557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docs-Roboto"/>
                  </a:rPr>
                  <a:t>Variables</a:t>
                </a:r>
                <a:endParaRPr kumimoji="0" lang="fr-F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docs-Roboto"/>
                </a:endParaRPr>
              </a:p>
            </p:txBody>
          </p:sp>
          <p:sp>
            <p:nvSpPr>
              <p:cNvPr id="36" name="ZoneTexte 60">
                <a:extLst>
                  <a:ext uri="{FF2B5EF4-FFF2-40B4-BE49-F238E27FC236}">
                    <a16:creationId xmlns:a16="http://schemas.microsoft.com/office/drawing/2014/main" id="{8F34CC0E-F6D2-42A7-8CFC-CB5896C4D8B2}"/>
                  </a:ext>
                </a:extLst>
              </p:cNvPr>
              <p:cNvSpPr txBox="1"/>
              <p:nvPr/>
            </p:nvSpPr>
            <p:spPr>
              <a:xfrm>
                <a:off x="8269346" y="1629240"/>
                <a:ext cx="12895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20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docs-Roboto"/>
                  </a:rPr>
                  <a:t>Cibles</a:t>
                </a:r>
                <a:endParaRPr kumimoji="0" lang="fr-F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docs-Roboto"/>
                </a:endParaRPr>
              </a:p>
            </p:txBody>
          </p:sp>
        </p:grpSp>
        <p:grpSp>
          <p:nvGrpSpPr>
            <p:cNvPr id="15" name="Groupe 8">
              <a:extLst>
                <a:ext uri="{FF2B5EF4-FFF2-40B4-BE49-F238E27FC236}">
                  <a16:creationId xmlns:a16="http://schemas.microsoft.com/office/drawing/2014/main" id="{933F5EB0-715F-4B0C-B8F0-2744CD8A2AF9}"/>
                </a:ext>
              </a:extLst>
            </p:cNvPr>
            <p:cNvGrpSpPr/>
            <p:nvPr/>
          </p:nvGrpSpPr>
          <p:grpSpPr>
            <a:xfrm>
              <a:off x="1125505" y="3694628"/>
              <a:ext cx="8131395" cy="1742759"/>
              <a:chOff x="1859503" y="4468400"/>
              <a:chExt cx="8131395" cy="1742759"/>
            </a:xfrm>
          </p:grpSpPr>
          <p:cxnSp>
            <p:nvCxnSpPr>
              <p:cNvPr id="16" name="Google Shape;87;p14">
                <a:extLst>
                  <a:ext uri="{FF2B5EF4-FFF2-40B4-BE49-F238E27FC236}">
                    <a16:creationId xmlns:a16="http://schemas.microsoft.com/office/drawing/2014/main" id="{7C8C77DA-8BB0-49C9-BF4D-03629BF51926}"/>
                  </a:ext>
                </a:extLst>
              </p:cNvPr>
              <p:cNvCxnSpPr>
                <a:cxnSpLocks/>
                <a:stCxn id="18" idx="0"/>
              </p:cNvCxnSpPr>
              <p:nvPr/>
            </p:nvCxnSpPr>
            <p:spPr>
              <a:xfrm flipV="1">
                <a:off x="4891991" y="5154134"/>
                <a:ext cx="61" cy="160716"/>
              </a:xfrm>
              <a:prstGeom prst="straightConnector1">
                <a:avLst/>
              </a:prstGeom>
              <a:noFill/>
              <a:ln w="28575" cap="flat" cmpd="sng">
                <a:solidFill>
                  <a:srgbClr val="ED7D3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88;p14">
                <a:extLst>
                  <a:ext uri="{FF2B5EF4-FFF2-40B4-BE49-F238E27FC236}">
                    <a16:creationId xmlns:a16="http://schemas.microsoft.com/office/drawing/2014/main" id="{BF9DDF90-5DC6-4266-8C20-60EA17D203D5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 flipV="1">
                <a:off x="9001987" y="5154133"/>
                <a:ext cx="73" cy="163926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" name="Google Shape;89;p14">
                <a:extLst>
                  <a:ext uri="{FF2B5EF4-FFF2-40B4-BE49-F238E27FC236}">
                    <a16:creationId xmlns:a16="http://schemas.microsoft.com/office/drawing/2014/main" id="{86967E4D-3221-4464-AB97-2566B3580FE1}"/>
                  </a:ext>
                </a:extLst>
              </p:cNvPr>
              <p:cNvSpPr txBox="1"/>
              <p:nvPr/>
            </p:nvSpPr>
            <p:spPr>
              <a:xfrm>
                <a:off x="3941291" y="5314850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rgbClr val="ED7D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oogle Sans"/>
                    <a:ea typeface="Roboto"/>
                    <a:cs typeface="Roboto"/>
                    <a:sym typeface="Roboto"/>
                  </a:rPr>
                  <a:t>Définition des </a:t>
                </a:r>
                <a:r>
                  <a:rPr kumimoji="0" lang="fr-FR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oogle Sans"/>
                    <a:ea typeface="Roboto"/>
                    <a:cs typeface="Roboto"/>
                    <a:sym typeface="Roboto"/>
                  </a:rPr>
                  <a:t>fonctions</a:t>
                </a:r>
                <a:r>
                  <a:rPr kumimoji="0" lang="fr-FR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oogle Sans"/>
                    <a:ea typeface="Roboto"/>
                    <a:cs typeface="Roboto"/>
                    <a:sym typeface="Roboto"/>
                  </a:rPr>
                  <a:t> et </a:t>
                </a:r>
                <a:r>
                  <a:rPr kumimoji="0" lang="fr-FR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oogle Sans"/>
                    <a:ea typeface="Roboto"/>
                    <a:cs typeface="Roboto"/>
                    <a:sym typeface="Roboto"/>
                  </a:rPr>
                  <a:t>identification</a:t>
                </a:r>
                <a:r>
                  <a:rPr kumimoji="0" lang="fr-FR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oogle Sans"/>
                    <a:ea typeface="Roboto"/>
                    <a:cs typeface="Roboto"/>
                    <a:sym typeface="Roboto"/>
                  </a:rPr>
                  <a:t> de chaque type de </a:t>
                </a:r>
                <a:r>
                  <a:rPr kumimoji="0" lang="fr-FR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oogle Sans"/>
                    <a:ea typeface="Roboto"/>
                    <a:cs typeface="Roboto"/>
                    <a:sym typeface="Roboto"/>
                  </a:rPr>
                  <a:t>colonnes</a:t>
                </a:r>
              </a:p>
            </p:txBody>
          </p:sp>
          <p:sp>
            <p:nvSpPr>
              <p:cNvPr id="19" name="Google Shape;90;p14">
                <a:extLst>
                  <a:ext uri="{FF2B5EF4-FFF2-40B4-BE49-F238E27FC236}">
                    <a16:creationId xmlns:a16="http://schemas.microsoft.com/office/drawing/2014/main" id="{3A738F8E-8ABB-401E-A598-01811680FEB7}"/>
                  </a:ext>
                </a:extLst>
              </p:cNvPr>
              <p:cNvSpPr/>
              <p:nvPr/>
            </p:nvSpPr>
            <p:spPr>
              <a:xfrm>
                <a:off x="8013257" y="4468400"/>
                <a:ext cx="1977641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5440" h="12289" extrusionOk="0">
                    <a:moveTo>
                      <a:pt x="0" y="1"/>
                    </a:moveTo>
                    <a:lnTo>
                      <a:pt x="0" y="12288"/>
                    </a:lnTo>
                    <a:lnTo>
                      <a:pt x="35439" y="12288"/>
                    </a:lnTo>
                    <a:lnTo>
                      <a:pt x="35439" y="1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0" name="Google Shape;91;p14">
                <a:extLst>
                  <a:ext uri="{FF2B5EF4-FFF2-40B4-BE49-F238E27FC236}">
                    <a16:creationId xmlns:a16="http://schemas.microsoft.com/office/drawing/2014/main" id="{500EF177-4755-4DDA-BA5C-E8B0AA8333EC}"/>
                  </a:ext>
                </a:extLst>
              </p:cNvPr>
              <p:cNvSpPr/>
              <p:nvPr/>
            </p:nvSpPr>
            <p:spPr>
              <a:xfrm>
                <a:off x="5962045" y="4468400"/>
                <a:ext cx="2213127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9660" h="12289" extrusionOk="0">
                    <a:moveTo>
                      <a:pt x="1" y="1"/>
                    </a:moveTo>
                    <a:lnTo>
                      <a:pt x="1" y="12288"/>
                    </a:lnTo>
                    <a:lnTo>
                      <a:pt x="35440" y="12288"/>
                    </a:lnTo>
                    <a:lnTo>
                      <a:pt x="35440" y="10364"/>
                    </a:lnTo>
                    <a:lnTo>
                      <a:pt x="39659" y="6144"/>
                    </a:lnTo>
                    <a:lnTo>
                      <a:pt x="35440" y="1928"/>
                    </a:lnTo>
                    <a:lnTo>
                      <a:pt x="35440" y="1"/>
                    </a:lnTo>
                    <a:close/>
                  </a:path>
                </a:pathLst>
              </a:custGeom>
              <a:solidFill>
                <a:srgbClr val="A5A5A5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1" name="Google Shape;92;p14">
                <a:extLst>
                  <a:ext uri="{FF2B5EF4-FFF2-40B4-BE49-F238E27FC236}">
                    <a16:creationId xmlns:a16="http://schemas.microsoft.com/office/drawing/2014/main" id="{96C20BCB-0B15-4213-B80C-60F21FC245E7}"/>
                  </a:ext>
                </a:extLst>
              </p:cNvPr>
              <p:cNvSpPr/>
              <p:nvPr/>
            </p:nvSpPr>
            <p:spPr>
              <a:xfrm>
                <a:off x="3910777" y="4468400"/>
                <a:ext cx="2213127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9660" h="12289" extrusionOk="0">
                    <a:moveTo>
                      <a:pt x="1" y="1"/>
                    </a:moveTo>
                    <a:lnTo>
                      <a:pt x="1" y="12288"/>
                    </a:lnTo>
                    <a:lnTo>
                      <a:pt x="35440" y="12288"/>
                    </a:lnTo>
                    <a:lnTo>
                      <a:pt x="35440" y="10364"/>
                    </a:lnTo>
                    <a:lnTo>
                      <a:pt x="39659" y="6144"/>
                    </a:lnTo>
                    <a:lnTo>
                      <a:pt x="35440" y="1928"/>
                    </a:lnTo>
                    <a:lnTo>
                      <a:pt x="35440" y="1"/>
                    </a:lnTo>
                    <a:close/>
                  </a:path>
                </a:pathLst>
              </a:custGeom>
              <a:solidFill>
                <a:srgbClr val="ED7D3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2" name="Google Shape;93;p14">
                <a:extLst>
                  <a:ext uri="{FF2B5EF4-FFF2-40B4-BE49-F238E27FC236}">
                    <a16:creationId xmlns:a16="http://schemas.microsoft.com/office/drawing/2014/main" id="{81358070-E148-4CCB-A75B-FD4CF33C933C}"/>
                  </a:ext>
                </a:extLst>
              </p:cNvPr>
              <p:cNvSpPr txBox="1"/>
              <p:nvPr/>
            </p:nvSpPr>
            <p:spPr>
              <a:xfrm>
                <a:off x="8051287" y="5318059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rgbClr val="FF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525"/>
                  </a:buClr>
                  <a:buSzPts val="1100"/>
                  <a:buFont typeface="Arial"/>
                  <a:buNone/>
                  <a:tabLst/>
                  <a:defRPr/>
                </a:pPr>
                <a:r>
                  <a:rPr kumimoji="0" lang="fr-FR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oogle Sans"/>
                    <a:ea typeface="Roboto"/>
                    <a:sym typeface="Roboto"/>
                  </a:rPr>
                  <a:t>Appelé</a:t>
                </a:r>
                <a:r>
                  <a:rPr kumimoji="0" lang="fr-FR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oogle Sans"/>
                    <a:ea typeface="Roboto"/>
                    <a:cs typeface="Roboto"/>
                    <a:sym typeface="Roboto"/>
                  </a:rPr>
                  <a:t> lors de l’initialisation de la régression</a:t>
                </a:r>
              </a:p>
            </p:txBody>
          </p:sp>
          <p:cxnSp>
            <p:nvCxnSpPr>
              <p:cNvPr id="23" name="Google Shape;96;p14">
                <a:extLst>
                  <a:ext uri="{FF2B5EF4-FFF2-40B4-BE49-F238E27FC236}">
                    <a16:creationId xmlns:a16="http://schemas.microsoft.com/office/drawing/2014/main" id="{3745C9AC-F222-4DDD-A971-7CEDE50FF7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43413" y="5123248"/>
                <a:ext cx="4162" cy="191602"/>
              </a:xfrm>
              <a:prstGeom prst="straightConnector1">
                <a:avLst/>
              </a:prstGeom>
              <a:noFill/>
              <a:ln w="28575" cap="flat" cmpd="sng">
                <a:solidFill>
                  <a:srgbClr val="A5A5A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" name="Google Shape;97;p14">
                <a:extLst>
                  <a:ext uri="{FF2B5EF4-FFF2-40B4-BE49-F238E27FC236}">
                    <a16:creationId xmlns:a16="http://schemas.microsoft.com/office/drawing/2014/main" id="{D5CE12BB-A703-494D-A07A-911AAF6580AC}"/>
                  </a:ext>
                </a:extLst>
              </p:cNvPr>
              <p:cNvSpPr txBox="1"/>
              <p:nvPr/>
            </p:nvSpPr>
            <p:spPr>
              <a:xfrm>
                <a:off x="5992713" y="5314850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rgbClr val="A5A5A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oogle Sans"/>
                    <a:ea typeface="Roboto"/>
                    <a:cs typeface="Roboto"/>
                    <a:sym typeface="Roboto"/>
                  </a:rPr>
                  <a:t>FunctionTransformer</a:t>
                </a:r>
                <a:r>
                  <a:rPr kumimoji="0" lang="fr-FR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oogle Sans"/>
                    <a:ea typeface="Roboto"/>
                    <a:cs typeface="Roboto"/>
                    <a:sym typeface="Roboto"/>
                  </a:rPr>
                  <a:t>, </a:t>
                </a:r>
                <a:r>
                  <a:rPr kumimoji="0" lang="fr-FR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oogle Sans"/>
                    <a:ea typeface="Roboto"/>
                    <a:cs typeface="Roboto"/>
                    <a:sym typeface="Roboto"/>
                  </a:rPr>
                  <a:t>Encoders</a:t>
                </a:r>
                <a:r>
                  <a:rPr kumimoji="0" lang="fr-FR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oogle Sans"/>
                    <a:ea typeface="Roboto"/>
                    <a:cs typeface="Roboto"/>
                    <a:sym typeface="Roboto"/>
                  </a:rPr>
                  <a:t>, </a:t>
                </a:r>
                <a:r>
                  <a:rPr kumimoji="0" lang="fr-FR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oogle Sans"/>
                    <a:ea typeface="Roboto"/>
                    <a:cs typeface="Roboto"/>
                    <a:sym typeface="Roboto"/>
                  </a:rPr>
                  <a:t>KNNImputer</a:t>
                </a:r>
                <a:r>
                  <a:rPr kumimoji="0" lang="fr-FR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oogle Sans"/>
                    <a:ea typeface="Roboto"/>
                    <a:cs typeface="Roboto"/>
                    <a:sym typeface="Roboto"/>
                  </a:rPr>
                  <a:t>, </a:t>
                </a:r>
                <a:r>
                  <a:rPr kumimoji="0" lang="fr-FR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oogle Sans"/>
                    <a:ea typeface="Roboto"/>
                    <a:cs typeface="Roboto"/>
                    <a:sym typeface="Roboto"/>
                  </a:rPr>
                  <a:t>StandardScaler</a:t>
                </a:r>
                <a:endPara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" name="Google Shape;101;p14">
                <a:extLst>
                  <a:ext uri="{FF2B5EF4-FFF2-40B4-BE49-F238E27FC236}">
                    <a16:creationId xmlns:a16="http://schemas.microsoft.com/office/drawing/2014/main" id="{DD25E4C0-CB1A-44C5-8CBD-B165EE955A46}"/>
                  </a:ext>
                </a:extLst>
              </p:cNvPr>
              <p:cNvSpPr txBox="1"/>
              <p:nvPr/>
            </p:nvSpPr>
            <p:spPr>
              <a:xfrm>
                <a:off x="4284678" y="4651240"/>
                <a:ext cx="1303111" cy="3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Définitions</a:t>
                </a: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sp>
            <p:nvSpPr>
              <p:cNvPr id="26" name="Google Shape;102;p14">
                <a:extLst>
                  <a:ext uri="{FF2B5EF4-FFF2-40B4-BE49-F238E27FC236}">
                    <a16:creationId xmlns:a16="http://schemas.microsoft.com/office/drawing/2014/main" id="{14305D16-A55A-4CC4-B51E-E83C03C0F811}"/>
                  </a:ext>
                </a:extLst>
              </p:cNvPr>
              <p:cNvSpPr txBox="1"/>
              <p:nvPr/>
            </p:nvSpPr>
            <p:spPr>
              <a:xfrm>
                <a:off x="6336101" y="4651240"/>
                <a:ext cx="1214700" cy="3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pipeline</a:t>
                </a: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sp>
            <p:nvSpPr>
              <p:cNvPr id="27" name="Google Shape;103;p14">
                <a:extLst>
                  <a:ext uri="{FF2B5EF4-FFF2-40B4-BE49-F238E27FC236}">
                    <a16:creationId xmlns:a16="http://schemas.microsoft.com/office/drawing/2014/main" id="{EB3CDF15-0A45-4796-84E6-BA78C154B047}"/>
                  </a:ext>
                </a:extLst>
              </p:cNvPr>
              <p:cNvSpPr txBox="1"/>
              <p:nvPr/>
            </p:nvSpPr>
            <p:spPr>
              <a:xfrm>
                <a:off x="8175173" y="4475304"/>
                <a:ext cx="1815652" cy="647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c</a:t>
                </a:r>
                <a:r>
                  <a:rPr kumimoji="0" lang="e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olumn_transformer</a:t>
                </a:r>
                <a:endParaRPr kumimoji="0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sp>
            <p:nvSpPr>
              <p:cNvPr id="28" name="Google Shape;105;p14">
                <a:extLst>
                  <a:ext uri="{FF2B5EF4-FFF2-40B4-BE49-F238E27FC236}">
                    <a16:creationId xmlns:a16="http://schemas.microsoft.com/office/drawing/2014/main" id="{940CEEE2-151B-4F4D-9114-9AB2BB5C6705}"/>
                  </a:ext>
                </a:extLst>
              </p:cNvPr>
              <p:cNvSpPr/>
              <p:nvPr/>
            </p:nvSpPr>
            <p:spPr>
              <a:xfrm>
                <a:off x="1859503" y="4475304"/>
                <a:ext cx="2213127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9660" h="12289" extrusionOk="0">
                    <a:moveTo>
                      <a:pt x="1" y="1"/>
                    </a:moveTo>
                    <a:lnTo>
                      <a:pt x="1" y="12288"/>
                    </a:lnTo>
                    <a:lnTo>
                      <a:pt x="35440" y="12288"/>
                    </a:lnTo>
                    <a:lnTo>
                      <a:pt x="35440" y="10364"/>
                    </a:lnTo>
                    <a:lnTo>
                      <a:pt x="39659" y="6144"/>
                    </a:lnTo>
                    <a:lnTo>
                      <a:pt x="35440" y="1928"/>
                    </a:lnTo>
                    <a:lnTo>
                      <a:pt x="35440" y="1"/>
                    </a:lnTo>
                    <a:close/>
                  </a:path>
                </a:pathLst>
              </a:custGeom>
              <a:solidFill>
                <a:srgbClr val="4472C4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9" name="Google Shape;106;p14">
                <a:extLst>
                  <a:ext uri="{FF2B5EF4-FFF2-40B4-BE49-F238E27FC236}">
                    <a16:creationId xmlns:a16="http://schemas.microsoft.com/office/drawing/2014/main" id="{045D552D-2EA3-4CF3-B711-A7C8ED9ACB04}"/>
                  </a:ext>
                </a:extLst>
              </p:cNvPr>
              <p:cNvSpPr txBox="1"/>
              <p:nvPr/>
            </p:nvSpPr>
            <p:spPr>
              <a:xfrm>
                <a:off x="2021362" y="4651240"/>
                <a:ext cx="1677075" cy="3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Train/Test split</a:t>
                </a:r>
                <a:endParaRPr kumimoji="0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cxnSp>
            <p:nvCxnSpPr>
              <p:cNvPr id="30" name="Google Shape;94;p14">
                <a:extLst>
                  <a:ext uri="{FF2B5EF4-FFF2-40B4-BE49-F238E27FC236}">
                    <a16:creationId xmlns:a16="http://schemas.microsoft.com/office/drawing/2014/main" id="{F0EE8067-722E-42CF-99DA-E1BD97CB1B13}"/>
                  </a:ext>
                </a:extLst>
              </p:cNvPr>
              <p:cNvCxnSpPr>
                <a:cxnSpLocks/>
                <a:stCxn id="31" idx="0"/>
              </p:cNvCxnSpPr>
              <p:nvPr/>
            </p:nvCxnSpPr>
            <p:spPr>
              <a:xfrm flipV="1">
                <a:off x="2850239" y="5127200"/>
                <a:ext cx="0" cy="18765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4472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" name="Google Shape;95;p14">
                <a:extLst>
                  <a:ext uri="{FF2B5EF4-FFF2-40B4-BE49-F238E27FC236}">
                    <a16:creationId xmlns:a16="http://schemas.microsoft.com/office/drawing/2014/main" id="{9BDECD0D-7A5E-48BF-AA95-7C0756A1AD3E}"/>
                  </a:ext>
                </a:extLst>
              </p:cNvPr>
              <p:cNvSpPr txBox="1"/>
              <p:nvPr/>
            </p:nvSpPr>
            <p:spPr>
              <a:xfrm>
                <a:off x="1899539" y="5314850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rgbClr val="4472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oogle Sans"/>
                    <a:ea typeface="Roboto"/>
                    <a:cs typeface="Roboto"/>
                    <a:sym typeface="Roboto"/>
                  </a:rPr>
                  <a:t>t</a:t>
                </a:r>
                <a:r>
                  <a:rPr kumimoji="0" lang="fr-FR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oogle Sans"/>
                    <a:ea typeface="Roboto"/>
                    <a:cs typeface="Roboto"/>
                    <a:sym typeface="Roboto"/>
                  </a:rPr>
                  <a:t>est_size</a:t>
                </a:r>
                <a:r>
                  <a:rPr kumimoji="0" lang="fr-FR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oogle Sans"/>
                    <a:ea typeface="Roboto"/>
                    <a:cs typeface="Roboto"/>
                    <a:sym typeface="Roboto"/>
                  </a:rPr>
                  <a:t> = 0.33</a:t>
                </a:r>
                <a:br>
                  <a:rPr kumimoji="0" lang="fr-FR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oogle Sans"/>
                    <a:ea typeface="Roboto"/>
                    <a:cs typeface="Roboto"/>
                    <a:sym typeface="Roboto"/>
                  </a:rPr>
                </a:br>
                <a:r>
                  <a:rPr kumimoji="0" lang="fr-FR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oogle Sans"/>
                    <a:ea typeface="Roboto"/>
                    <a:cs typeface="Roboto"/>
                    <a:sym typeface="Roboto"/>
                  </a:rPr>
                  <a:t>random_state</a:t>
                </a:r>
                <a:r>
                  <a:rPr kumimoji="0" lang="fr-FR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oogle Sans"/>
                    <a:ea typeface="Roboto"/>
                    <a:cs typeface="Roboto"/>
                    <a:sym typeface="Roboto"/>
                  </a:rPr>
                  <a:t> = 42</a:t>
                </a:r>
                <a:endParaRPr kumimoji="0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37" name="ZoneTexte 88">
            <a:extLst>
              <a:ext uri="{FF2B5EF4-FFF2-40B4-BE49-F238E27FC236}">
                <a16:creationId xmlns:a16="http://schemas.microsoft.com/office/drawing/2014/main" id="{80F32213-D98A-4A50-A679-7D32A9897514}"/>
              </a:ext>
            </a:extLst>
          </p:cNvPr>
          <p:cNvSpPr txBox="1"/>
          <p:nvPr/>
        </p:nvSpPr>
        <p:spPr>
          <a:xfrm>
            <a:off x="1430226" y="5503964"/>
            <a:ext cx="190140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00" i="1" dirty="0" err="1">
                <a:solidFill>
                  <a:schemeClr val="bg1"/>
                </a:solidFill>
                <a:latin typeface="Google Sans"/>
              </a:rPr>
              <a:t>X_train</a:t>
            </a:r>
            <a:r>
              <a:rPr lang="fr-FR" sz="900" i="1" dirty="0">
                <a:solidFill>
                  <a:schemeClr val="bg1"/>
                </a:solidFill>
                <a:latin typeface="Google Sans"/>
              </a:rPr>
              <a:t>: (1081, 11) / </a:t>
            </a:r>
            <a:r>
              <a:rPr lang="fr-FR" sz="900" i="1" dirty="0" err="1">
                <a:solidFill>
                  <a:schemeClr val="bg1"/>
                </a:solidFill>
                <a:latin typeface="Google Sans"/>
              </a:rPr>
              <a:t>y_train</a:t>
            </a:r>
            <a:r>
              <a:rPr lang="fr-FR" sz="900" i="1" dirty="0">
                <a:solidFill>
                  <a:schemeClr val="bg1"/>
                </a:solidFill>
                <a:latin typeface="Google Sans"/>
              </a:rPr>
              <a:t>: (1081,)</a:t>
            </a:r>
          </a:p>
          <a:p>
            <a:pPr algn="ctr"/>
            <a:r>
              <a:rPr lang="fr-FR" sz="900" i="1" dirty="0" err="1">
                <a:solidFill>
                  <a:schemeClr val="bg1"/>
                </a:solidFill>
                <a:latin typeface="Google Sans"/>
              </a:rPr>
              <a:t>X_test</a:t>
            </a:r>
            <a:r>
              <a:rPr lang="fr-FR" sz="900" i="1" dirty="0">
                <a:solidFill>
                  <a:schemeClr val="bg1"/>
                </a:solidFill>
                <a:latin typeface="Google Sans"/>
              </a:rPr>
              <a:t>: (533, 11) / </a:t>
            </a:r>
            <a:r>
              <a:rPr lang="fr-FR" sz="900" i="1" dirty="0" err="1">
                <a:solidFill>
                  <a:schemeClr val="bg1"/>
                </a:solidFill>
                <a:latin typeface="Google Sans"/>
              </a:rPr>
              <a:t>y_test</a:t>
            </a:r>
            <a:r>
              <a:rPr lang="fr-FR" sz="900" i="1" dirty="0">
                <a:solidFill>
                  <a:schemeClr val="bg1"/>
                </a:solidFill>
                <a:latin typeface="Google Sans"/>
              </a:rPr>
              <a:t>: (533,)</a:t>
            </a: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id="{72993309-4100-4CBD-9E6C-DD235CAB9BEE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Image 3">
            <a:extLst>
              <a:ext uri="{FF2B5EF4-FFF2-40B4-BE49-F238E27FC236}">
                <a16:creationId xmlns:a16="http://schemas.microsoft.com/office/drawing/2014/main" id="{0F0D32D5-AD98-4B0D-AD07-A0BFBF313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74976"/>
            <a:ext cx="1814400" cy="1551659"/>
          </a:xfrm>
          <a:prstGeom prst="rect">
            <a:avLst/>
          </a:prstGeom>
        </p:spPr>
      </p:pic>
      <p:sp>
        <p:nvSpPr>
          <p:cNvPr id="39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58924" y="-3778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chemeClr val="bg1"/>
                </a:solidFill>
                <a:latin typeface="Google Sans"/>
              </a:rPr>
              <a:t>Les modèles par défaut pour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chemeClr val="bg1"/>
                </a:solidFill>
                <a:latin typeface="Google Sans"/>
              </a:rPr>
              <a:t>l'énergie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E679A95-4F0A-4EAD-AC3A-B346626293FC}"/>
              </a:ext>
            </a:extLst>
          </p:cNvPr>
          <p:cNvSpPr/>
          <p:nvPr/>
        </p:nvSpPr>
        <p:spPr>
          <a:xfrm>
            <a:off x="0" y="5716909"/>
            <a:ext cx="6653349" cy="457727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solidFill>
                  <a:srgbClr val="70AD47"/>
                </a:solidFill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ZoneTexte 24">
            <a:extLst>
              <a:ext uri="{FF2B5EF4-FFF2-40B4-BE49-F238E27FC236}">
                <a16:creationId xmlns:a16="http://schemas.microsoft.com/office/drawing/2014/main" id="{F109F3A2-2051-4DE8-836C-F83CA56DEAE4}"/>
              </a:ext>
            </a:extLst>
          </p:cNvPr>
          <p:cNvSpPr txBox="1"/>
          <p:nvPr/>
        </p:nvSpPr>
        <p:spPr>
          <a:xfrm>
            <a:off x="27237" y="5744527"/>
            <a:ext cx="7448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prstClr val="white"/>
                  </a:solidFill>
                </a:ln>
                <a:solidFill>
                  <a:schemeClr val="bg1"/>
                </a:solidFill>
                <a:latin typeface="docs-Roboto"/>
              </a:rPr>
              <a:t>Un problème d’apprentissage supervisé de régression linéaire</a:t>
            </a:r>
            <a:endParaRPr lang="fr-FR" sz="1100" b="1" i="1" dirty="0">
              <a:ln>
                <a:solidFill>
                  <a:prstClr val="white">
                    <a:lumMod val="85000"/>
                  </a:prstClr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grpSp>
        <p:nvGrpSpPr>
          <p:cNvPr id="43" name="Groupe 63">
            <a:extLst>
              <a:ext uri="{FF2B5EF4-FFF2-40B4-BE49-F238E27FC236}">
                <a16:creationId xmlns:a16="http://schemas.microsoft.com/office/drawing/2014/main" id="{AFA50D41-9651-458A-9BDB-4A4D74FFDB49}"/>
              </a:ext>
            </a:extLst>
          </p:cNvPr>
          <p:cNvGrpSpPr/>
          <p:nvPr/>
        </p:nvGrpSpPr>
        <p:grpSpPr>
          <a:xfrm>
            <a:off x="3458702" y="1165222"/>
            <a:ext cx="5210199" cy="3998239"/>
            <a:chOff x="3791187" y="1429880"/>
            <a:chExt cx="5210199" cy="3998239"/>
          </a:xfrm>
        </p:grpSpPr>
        <p:sp>
          <p:nvSpPr>
            <p:cNvPr id="45" name="Google Shape;1044;p27">
              <a:extLst>
                <a:ext uri="{FF2B5EF4-FFF2-40B4-BE49-F238E27FC236}">
                  <a16:creationId xmlns:a16="http://schemas.microsoft.com/office/drawing/2014/main" id="{BD3E0A56-B04A-4D95-AC52-8019757EF817}"/>
                </a:ext>
              </a:extLst>
            </p:cNvPr>
            <p:cNvSpPr/>
            <p:nvPr/>
          </p:nvSpPr>
          <p:spPr>
            <a:xfrm>
              <a:off x="3791187" y="4497531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6" name="Google Shape;1036;p27">
              <a:extLst>
                <a:ext uri="{FF2B5EF4-FFF2-40B4-BE49-F238E27FC236}">
                  <a16:creationId xmlns:a16="http://schemas.microsoft.com/office/drawing/2014/main" id="{CAF215E0-CD61-41C9-8D79-3E18D0CFA233}"/>
                </a:ext>
              </a:extLst>
            </p:cNvPr>
            <p:cNvSpPr/>
            <p:nvPr/>
          </p:nvSpPr>
          <p:spPr>
            <a:xfrm>
              <a:off x="3791187" y="3729506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7" name="Google Shape;1028;p27">
              <a:extLst>
                <a:ext uri="{FF2B5EF4-FFF2-40B4-BE49-F238E27FC236}">
                  <a16:creationId xmlns:a16="http://schemas.microsoft.com/office/drawing/2014/main" id="{66DD6188-5EFC-4060-B56B-C5F1CB53ED0D}"/>
                </a:ext>
              </a:extLst>
            </p:cNvPr>
            <p:cNvSpPr/>
            <p:nvPr/>
          </p:nvSpPr>
          <p:spPr>
            <a:xfrm>
              <a:off x="3791187" y="2961469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8" name="Google Shape;1020;p27">
              <a:extLst>
                <a:ext uri="{FF2B5EF4-FFF2-40B4-BE49-F238E27FC236}">
                  <a16:creationId xmlns:a16="http://schemas.microsoft.com/office/drawing/2014/main" id="{90386F62-729C-48ED-B4BE-D136FA9A0414}"/>
                </a:ext>
              </a:extLst>
            </p:cNvPr>
            <p:cNvSpPr/>
            <p:nvPr/>
          </p:nvSpPr>
          <p:spPr>
            <a:xfrm>
              <a:off x="3791187" y="2193444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grpSp>
          <p:nvGrpSpPr>
            <p:cNvPr id="49" name="Groupe 31">
              <a:extLst>
                <a:ext uri="{FF2B5EF4-FFF2-40B4-BE49-F238E27FC236}">
                  <a16:creationId xmlns:a16="http://schemas.microsoft.com/office/drawing/2014/main" id="{FE22A5F6-4324-4C48-B31C-A6BD4954DD48}"/>
                </a:ext>
              </a:extLst>
            </p:cNvPr>
            <p:cNvGrpSpPr/>
            <p:nvPr/>
          </p:nvGrpSpPr>
          <p:grpSpPr>
            <a:xfrm>
              <a:off x="5757404" y="1429880"/>
              <a:ext cx="3243982" cy="3998239"/>
              <a:chOff x="5278704" y="1283991"/>
              <a:chExt cx="3243982" cy="3998239"/>
            </a:xfrm>
          </p:grpSpPr>
          <p:sp>
            <p:nvSpPr>
              <p:cNvPr id="56" name="Google Shape;1268;p31">
                <a:extLst>
                  <a:ext uri="{FF2B5EF4-FFF2-40B4-BE49-F238E27FC236}">
                    <a16:creationId xmlns:a16="http://schemas.microsoft.com/office/drawing/2014/main" id="{F9309BA5-BEF4-403E-A863-6E5E3FFA2734}"/>
                  </a:ext>
                </a:extLst>
              </p:cNvPr>
              <p:cNvSpPr/>
              <p:nvPr/>
            </p:nvSpPr>
            <p:spPr>
              <a:xfrm>
                <a:off x="5278704" y="1283991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rgbClr val="4472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oogle Sans"/>
                    <a:ea typeface="Roboto"/>
                    <a:cs typeface="Roboto"/>
                    <a:sym typeface="Roboto"/>
                  </a:rPr>
                  <a:t>LinearRegression()</a:t>
                </a:r>
                <a:endParaRPr kumimoji="0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7" name="Google Shape;1276;p31">
                <a:extLst>
                  <a:ext uri="{FF2B5EF4-FFF2-40B4-BE49-F238E27FC236}">
                    <a16:creationId xmlns:a16="http://schemas.microsoft.com/office/drawing/2014/main" id="{CFEB5C92-BE78-4FD9-82D7-FE751D057A82}"/>
                  </a:ext>
                </a:extLst>
              </p:cNvPr>
              <p:cNvSpPr/>
              <p:nvPr/>
            </p:nvSpPr>
            <p:spPr>
              <a:xfrm>
                <a:off x="5713738" y="1954780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oogle Sans"/>
                    <a:ea typeface="Roboto"/>
                    <a:cs typeface="Roboto"/>
                    <a:sym typeface="Roboto"/>
                  </a:rPr>
                  <a:t>KNeighborsRegressor</a:t>
                </a:r>
                <a:r>
                  <a:rPr kumimoji="0" lang="fr-F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oogle Sans"/>
                    <a:ea typeface="Roboto"/>
                    <a:cs typeface="Roboto"/>
                    <a:sym typeface="Roboto"/>
                  </a:rPr>
                  <a:t>()</a:t>
                </a:r>
              </a:p>
            </p:txBody>
          </p:sp>
          <p:sp>
            <p:nvSpPr>
              <p:cNvPr id="58" name="Google Shape;1284;p31">
                <a:extLst>
                  <a:ext uri="{FF2B5EF4-FFF2-40B4-BE49-F238E27FC236}">
                    <a16:creationId xmlns:a16="http://schemas.microsoft.com/office/drawing/2014/main" id="{C4B6396C-7423-4AA8-98D1-401692C74960}"/>
                  </a:ext>
                </a:extLst>
              </p:cNvPr>
              <p:cNvSpPr/>
              <p:nvPr/>
            </p:nvSpPr>
            <p:spPr>
              <a:xfrm>
                <a:off x="5713738" y="4062576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rgbClr val="ED7D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oogle Sans"/>
                    <a:ea typeface="Roboto"/>
                    <a:cs typeface="Roboto"/>
                    <a:sym typeface="Roboto"/>
                  </a:rPr>
                  <a:t>RandomForestRegressor</a:t>
                </a:r>
                <a:r>
                  <a:rPr kumimoji="0" lang="fr-F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oogle Sans"/>
                    <a:ea typeface="Roboto"/>
                    <a:cs typeface="Roboto"/>
                    <a:sym typeface="Roboto"/>
                  </a:rPr>
                  <a:t>()</a:t>
                </a:r>
                <a:endParaRPr kumimoji="0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9" name="Google Shape;1292;p31">
                <a:extLst>
                  <a:ext uri="{FF2B5EF4-FFF2-40B4-BE49-F238E27FC236}">
                    <a16:creationId xmlns:a16="http://schemas.microsoft.com/office/drawing/2014/main" id="{9B5B2AD8-E8EA-4FA0-93ED-E7BC671BA460}"/>
                  </a:ext>
                </a:extLst>
              </p:cNvPr>
              <p:cNvSpPr/>
              <p:nvPr/>
            </p:nvSpPr>
            <p:spPr>
              <a:xfrm>
                <a:off x="5930686" y="2643300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rgbClr val="5B9B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oogle Sans"/>
                    <a:ea typeface="Roboto"/>
                    <a:cs typeface="Roboto"/>
                    <a:sym typeface="Roboto"/>
                  </a:rPr>
                  <a:t>Lasso()</a:t>
                </a:r>
                <a:endParaRPr kumimoji="0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0" name="Google Shape;1300;p31">
                <a:extLst>
                  <a:ext uri="{FF2B5EF4-FFF2-40B4-BE49-F238E27FC236}">
                    <a16:creationId xmlns:a16="http://schemas.microsoft.com/office/drawing/2014/main" id="{F981B152-4256-4C1A-93D5-CC9B20AC44E6}"/>
                  </a:ext>
                </a:extLst>
              </p:cNvPr>
              <p:cNvSpPr/>
              <p:nvPr/>
            </p:nvSpPr>
            <p:spPr>
              <a:xfrm>
                <a:off x="5278704" y="4814230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rgbClr val="CC00CC"/>
              </a:solidFill>
              <a:ln>
                <a:solidFill>
                  <a:srgbClr val="CC00C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oogle Sans"/>
                    <a:ea typeface="Roboto"/>
                    <a:cs typeface="Roboto"/>
                    <a:sym typeface="Roboto"/>
                  </a:rPr>
                  <a:t>GradientBoostingRegressor</a:t>
                </a:r>
                <a:r>
                  <a:rPr kumimoji="0" lang="fr-F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oogle Sans"/>
                    <a:ea typeface="Roboto"/>
                    <a:cs typeface="Roboto"/>
                    <a:sym typeface="Roboto"/>
                  </a:rPr>
                  <a:t>()</a:t>
                </a:r>
                <a:endParaRPr kumimoji="0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1" name="Google Shape;1292;p31">
                <a:extLst>
                  <a:ext uri="{FF2B5EF4-FFF2-40B4-BE49-F238E27FC236}">
                    <a16:creationId xmlns:a16="http://schemas.microsoft.com/office/drawing/2014/main" id="{25BC89AF-ED08-4984-BEDA-3FA90EFE0241}"/>
                  </a:ext>
                </a:extLst>
              </p:cNvPr>
              <p:cNvSpPr/>
              <p:nvPr/>
            </p:nvSpPr>
            <p:spPr>
              <a:xfrm>
                <a:off x="5877938" y="3344722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>
                <a:solidFill>
                  <a:srgbClr val="70AD4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oogle Sans"/>
                    <a:ea typeface="Roboto"/>
                    <a:cs typeface="Roboto"/>
                    <a:sym typeface="Roboto"/>
                  </a:rPr>
                  <a:t>SVR()</a:t>
                </a:r>
                <a:endParaRPr kumimoji="0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50" name="Google Shape;1027;p27">
              <a:extLst>
                <a:ext uri="{FF2B5EF4-FFF2-40B4-BE49-F238E27FC236}">
                  <a16:creationId xmlns:a16="http://schemas.microsoft.com/office/drawing/2014/main" id="{B02995DB-7F92-47C4-BCEF-CD127F5A3AB9}"/>
                </a:ext>
              </a:extLst>
            </p:cNvPr>
            <p:cNvCxnSpPr>
              <a:cxnSpLocks/>
              <a:endCxn id="56" idx="1"/>
            </p:cNvCxnSpPr>
            <p:nvPr/>
          </p:nvCxnSpPr>
          <p:spPr>
            <a:xfrm flipV="1">
              <a:off x="4818682" y="1663880"/>
              <a:ext cx="938722" cy="773442"/>
            </a:xfrm>
            <a:prstGeom prst="straightConnector1">
              <a:avLst/>
            </a:prstGeom>
            <a:noFill/>
            <a:ln w="38100" cap="flat" cmpd="sng">
              <a:solidFill>
                <a:srgbClr val="70AD47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1027;p27">
              <a:extLst>
                <a:ext uri="{FF2B5EF4-FFF2-40B4-BE49-F238E27FC236}">
                  <a16:creationId xmlns:a16="http://schemas.microsoft.com/office/drawing/2014/main" id="{5AC5997D-AC70-4552-88E1-7B48DEB8002D}"/>
                </a:ext>
              </a:extLst>
            </p:cNvPr>
            <p:cNvCxnSpPr>
              <a:cxnSpLocks/>
              <a:endCxn id="57" idx="1"/>
            </p:cNvCxnSpPr>
            <p:nvPr/>
          </p:nvCxnSpPr>
          <p:spPr>
            <a:xfrm flipV="1">
              <a:off x="4883719" y="2334669"/>
              <a:ext cx="1308719" cy="431475"/>
            </a:xfrm>
            <a:prstGeom prst="straightConnector1">
              <a:avLst/>
            </a:prstGeom>
            <a:noFill/>
            <a:ln w="38100" cap="flat" cmpd="sng">
              <a:solidFill>
                <a:srgbClr val="70AD47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1027;p27">
              <a:extLst>
                <a:ext uri="{FF2B5EF4-FFF2-40B4-BE49-F238E27FC236}">
                  <a16:creationId xmlns:a16="http://schemas.microsoft.com/office/drawing/2014/main" id="{9E03F760-7EFE-4FF4-8149-0B3BFC703634}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 flipV="1">
              <a:off x="4971082" y="3023189"/>
              <a:ext cx="1438304" cy="78567"/>
            </a:xfrm>
            <a:prstGeom prst="straightConnector1">
              <a:avLst/>
            </a:prstGeom>
            <a:noFill/>
            <a:ln w="38100" cap="flat" cmpd="sng">
              <a:solidFill>
                <a:srgbClr val="70AD47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1027;p27">
              <a:extLst>
                <a:ext uri="{FF2B5EF4-FFF2-40B4-BE49-F238E27FC236}">
                  <a16:creationId xmlns:a16="http://schemas.microsoft.com/office/drawing/2014/main" id="{1067D374-3383-4570-9452-E1E1E114F8BF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>
              <a:off x="4971082" y="3490611"/>
              <a:ext cx="1385556" cy="234000"/>
            </a:xfrm>
            <a:prstGeom prst="straightConnector1">
              <a:avLst/>
            </a:prstGeom>
            <a:noFill/>
            <a:ln w="38100" cap="flat" cmpd="sng">
              <a:solidFill>
                <a:srgbClr val="70AD47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1027;p27">
              <a:extLst>
                <a:ext uri="{FF2B5EF4-FFF2-40B4-BE49-F238E27FC236}">
                  <a16:creationId xmlns:a16="http://schemas.microsoft.com/office/drawing/2014/main" id="{237D26E0-9781-4FBB-A255-0FEFA4CD50A1}"/>
                </a:ext>
              </a:extLst>
            </p:cNvPr>
            <p:cNvCxnSpPr>
              <a:cxnSpLocks/>
              <a:endCxn id="58" idx="1"/>
            </p:cNvCxnSpPr>
            <p:nvPr/>
          </p:nvCxnSpPr>
          <p:spPr>
            <a:xfrm>
              <a:off x="4971082" y="3872720"/>
              <a:ext cx="1221356" cy="569745"/>
            </a:xfrm>
            <a:prstGeom prst="straightConnector1">
              <a:avLst/>
            </a:prstGeom>
            <a:noFill/>
            <a:ln w="38100" cap="flat" cmpd="sng">
              <a:solidFill>
                <a:srgbClr val="70AD47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1027;p27">
              <a:extLst>
                <a:ext uri="{FF2B5EF4-FFF2-40B4-BE49-F238E27FC236}">
                  <a16:creationId xmlns:a16="http://schemas.microsoft.com/office/drawing/2014/main" id="{F5D0899A-0D95-4FCF-95C3-68EF6BD309BB}"/>
                </a:ext>
              </a:extLst>
            </p:cNvPr>
            <p:cNvCxnSpPr>
              <a:cxnSpLocks/>
              <a:endCxn id="60" idx="1"/>
            </p:cNvCxnSpPr>
            <p:nvPr/>
          </p:nvCxnSpPr>
          <p:spPr>
            <a:xfrm>
              <a:off x="4883719" y="4208465"/>
              <a:ext cx="873685" cy="985654"/>
            </a:xfrm>
            <a:prstGeom prst="straightConnector1">
              <a:avLst/>
            </a:prstGeom>
            <a:noFill/>
            <a:ln w="38100" cap="flat" cmpd="sng">
              <a:solidFill>
                <a:srgbClr val="70AD47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3" name="ZoneTexte 73">
            <a:extLst>
              <a:ext uri="{FF2B5EF4-FFF2-40B4-BE49-F238E27FC236}">
                <a16:creationId xmlns:a16="http://schemas.microsoft.com/office/drawing/2014/main" id="{27AFC161-61FC-4958-A9E7-6A3878C97671}"/>
              </a:ext>
            </a:extLst>
          </p:cNvPr>
          <p:cNvSpPr txBox="1"/>
          <p:nvPr/>
        </p:nvSpPr>
        <p:spPr>
          <a:xfrm>
            <a:off x="9876816" y="4522174"/>
            <a:ext cx="283483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Google Sans"/>
              </a:rPr>
              <a:t>Métriques sélectionnées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bg1"/>
                </a:solidFill>
                <a:latin typeface="Google Sans"/>
              </a:rPr>
              <a:t>R2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bg1"/>
                </a:solidFill>
                <a:latin typeface="Google Sans"/>
              </a:rPr>
              <a:t>MAE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bg1"/>
                </a:solidFill>
                <a:latin typeface="Google Sans"/>
              </a:rPr>
              <a:t>RMSE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bg1"/>
                </a:solidFill>
                <a:latin typeface="Google Sans"/>
              </a:rPr>
              <a:t>Duration</a:t>
            </a:r>
            <a:endParaRPr lang="fr-FR" sz="2000" i="1" dirty="0">
              <a:solidFill>
                <a:schemeClr val="bg1"/>
              </a:solidFill>
              <a:latin typeface="Google Sans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047E0FE-542A-410B-AF02-62CB0B7EF80F}"/>
              </a:ext>
            </a:extLst>
          </p:cNvPr>
          <p:cNvGrpSpPr/>
          <p:nvPr/>
        </p:nvGrpSpPr>
        <p:grpSpPr>
          <a:xfrm>
            <a:off x="1890234" y="2165037"/>
            <a:ext cx="1369281" cy="1983194"/>
            <a:chOff x="5456098" y="3249895"/>
            <a:chExt cx="1473869" cy="2134674"/>
          </a:xfrm>
        </p:grpSpPr>
        <p:grpSp>
          <p:nvGrpSpPr>
            <p:cNvPr id="65" name="Graphic 37">
              <a:extLst>
                <a:ext uri="{FF2B5EF4-FFF2-40B4-BE49-F238E27FC236}">
                  <a16:creationId xmlns:a16="http://schemas.microsoft.com/office/drawing/2014/main" id="{CAF2FF2B-161C-4C8F-B683-D95B239B6FBF}"/>
                </a:ext>
              </a:extLst>
            </p:cNvPr>
            <p:cNvGrpSpPr/>
            <p:nvPr/>
          </p:nvGrpSpPr>
          <p:grpSpPr>
            <a:xfrm>
              <a:off x="5456098" y="3249895"/>
              <a:ext cx="1473869" cy="2134674"/>
              <a:chOff x="9804491" y="2080139"/>
              <a:chExt cx="1249528" cy="1809750"/>
            </a:xfrm>
          </p:grpSpPr>
          <p:sp>
            <p:nvSpPr>
              <p:cNvPr id="67" name="Freeform: Shape 12">
                <a:extLst>
                  <a:ext uri="{FF2B5EF4-FFF2-40B4-BE49-F238E27FC236}">
                    <a16:creationId xmlns:a16="http://schemas.microsoft.com/office/drawing/2014/main" id="{4CDCB1B0-341D-402E-9FB2-3677B5196FF2}"/>
                  </a:ext>
                </a:extLst>
              </p:cNvPr>
              <p:cNvSpPr/>
              <p:nvPr/>
            </p:nvSpPr>
            <p:spPr>
              <a:xfrm>
                <a:off x="9857679" y="2296357"/>
                <a:ext cx="657225" cy="390525"/>
              </a:xfrm>
              <a:custGeom>
                <a:avLst/>
                <a:gdLst>
                  <a:gd name="connsiteX0" fmla="*/ 558641 w 657225"/>
                  <a:gd name="connsiteY0" fmla="*/ 7144 h 390525"/>
                  <a:gd name="connsiteX1" fmla="*/ 7144 w 657225"/>
                  <a:gd name="connsiteY1" fmla="*/ 382429 h 390525"/>
                  <a:gd name="connsiteX2" fmla="*/ 220504 w 657225"/>
                  <a:gd name="connsiteY2" fmla="*/ 390049 h 390525"/>
                  <a:gd name="connsiteX3" fmla="*/ 651986 w 657225"/>
                  <a:gd name="connsiteY3" fmla="*/ 100489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7225" h="390525">
                    <a:moveTo>
                      <a:pt x="558641" y="7144"/>
                    </a:moveTo>
                    <a:lnTo>
                      <a:pt x="7144" y="382429"/>
                    </a:lnTo>
                    <a:lnTo>
                      <a:pt x="220504" y="390049"/>
                    </a:lnTo>
                    <a:lnTo>
                      <a:pt x="651986" y="10048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13">
                <a:extLst>
                  <a:ext uri="{FF2B5EF4-FFF2-40B4-BE49-F238E27FC236}">
                    <a16:creationId xmlns:a16="http://schemas.microsoft.com/office/drawing/2014/main" id="{664340E8-BF83-4513-AB25-5C4C27BC7969}"/>
                  </a:ext>
                </a:extLst>
              </p:cNvPr>
              <p:cNvSpPr/>
              <p:nvPr/>
            </p:nvSpPr>
            <p:spPr>
              <a:xfrm>
                <a:off x="10478709" y="2080139"/>
                <a:ext cx="371475" cy="171450"/>
              </a:xfrm>
              <a:custGeom>
                <a:avLst/>
                <a:gdLst>
                  <a:gd name="connsiteX0" fmla="*/ 7144 w 371475"/>
                  <a:gd name="connsiteY0" fmla="*/ 145256 h 171450"/>
                  <a:gd name="connsiteX1" fmla="*/ 90011 w 371475"/>
                  <a:gd name="connsiteY1" fmla="*/ 32861 h 171450"/>
                  <a:gd name="connsiteX2" fmla="*/ 250984 w 371475"/>
                  <a:gd name="connsiteY2" fmla="*/ 7144 h 171450"/>
                  <a:gd name="connsiteX3" fmla="*/ 361474 w 371475"/>
                  <a:gd name="connsiteY3" fmla="*/ 103346 h 171450"/>
                  <a:gd name="connsiteX4" fmla="*/ 367189 w 371475"/>
                  <a:gd name="connsiteY4" fmla="*/ 139541 h 171450"/>
                  <a:gd name="connsiteX5" fmla="*/ 343376 w 371475"/>
                  <a:gd name="connsiteY5" fmla="*/ 143351 h 171450"/>
                  <a:gd name="connsiteX6" fmla="*/ 234791 w 371475"/>
                  <a:gd name="connsiteY6" fmla="*/ 58579 h 171450"/>
                  <a:gd name="connsiteX7" fmla="*/ 117634 w 371475"/>
                  <a:gd name="connsiteY7" fmla="*/ 76676 h 171450"/>
                  <a:gd name="connsiteX8" fmla="*/ 58579 w 371475"/>
                  <a:gd name="connsiteY8" fmla="*/ 167164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1475" h="171450">
                    <a:moveTo>
                      <a:pt x="7144" y="145256"/>
                    </a:moveTo>
                    <a:lnTo>
                      <a:pt x="90011" y="32861"/>
                    </a:lnTo>
                    <a:lnTo>
                      <a:pt x="250984" y="7144"/>
                    </a:lnTo>
                    <a:lnTo>
                      <a:pt x="361474" y="103346"/>
                    </a:lnTo>
                    <a:lnTo>
                      <a:pt x="367189" y="139541"/>
                    </a:lnTo>
                    <a:lnTo>
                      <a:pt x="343376" y="143351"/>
                    </a:lnTo>
                    <a:lnTo>
                      <a:pt x="234791" y="58579"/>
                    </a:lnTo>
                    <a:lnTo>
                      <a:pt x="117634" y="76676"/>
                    </a:lnTo>
                    <a:lnTo>
                      <a:pt x="58579" y="167164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14">
                <a:extLst>
                  <a:ext uri="{FF2B5EF4-FFF2-40B4-BE49-F238E27FC236}">
                    <a16:creationId xmlns:a16="http://schemas.microsoft.com/office/drawing/2014/main" id="{BBE6822C-51E1-455C-BD73-21A77F3D9B27}"/>
                  </a:ext>
                </a:extLst>
              </p:cNvPr>
              <p:cNvSpPr/>
              <p:nvPr/>
            </p:nvSpPr>
            <p:spPr>
              <a:xfrm>
                <a:off x="10508237" y="2276354"/>
                <a:ext cx="361950" cy="200025"/>
              </a:xfrm>
              <a:custGeom>
                <a:avLst/>
                <a:gdLst>
                  <a:gd name="connsiteX0" fmla="*/ 7144 w 361950"/>
                  <a:gd name="connsiteY0" fmla="*/ 114776 h 200025"/>
                  <a:gd name="connsiteX1" fmla="*/ 120491 w 361950"/>
                  <a:gd name="connsiteY1" fmla="*/ 194786 h 200025"/>
                  <a:gd name="connsiteX2" fmla="*/ 281464 w 361950"/>
                  <a:gd name="connsiteY2" fmla="*/ 169069 h 200025"/>
                  <a:gd name="connsiteX3" fmla="*/ 355759 w 361950"/>
                  <a:gd name="connsiteY3" fmla="*/ 43339 h 200025"/>
                  <a:gd name="connsiteX4" fmla="*/ 350044 w 361950"/>
                  <a:gd name="connsiteY4" fmla="*/ 7144 h 200025"/>
                  <a:gd name="connsiteX5" fmla="*/ 327184 w 361950"/>
                  <a:gd name="connsiteY5" fmla="*/ 10954 h 200025"/>
                  <a:gd name="connsiteX6" fmla="*/ 250031 w 361950"/>
                  <a:gd name="connsiteY6" fmla="*/ 125254 h 200025"/>
                  <a:gd name="connsiteX7" fmla="*/ 132874 w 361950"/>
                  <a:gd name="connsiteY7" fmla="*/ 144304 h 200025"/>
                  <a:gd name="connsiteX8" fmla="*/ 48101 w 361950"/>
                  <a:gd name="connsiteY8" fmla="*/ 77629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1950" h="200025">
                    <a:moveTo>
                      <a:pt x="7144" y="114776"/>
                    </a:moveTo>
                    <a:lnTo>
                      <a:pt x="120491" y="194786"/>
                    </a:lnTo>
                    <a:lnTo>
                      <a:pt x="281464" y="169069"/>
                    </a:lnTo>
                    <a:lnTo>
                      <a:pt x="355759" y="43339"/>
                    </a:lnTo>
                    <a:lnTo>
                      <a:pt x="350044" y="7144"/>
                    </a:lnTo>
                    <a:lnTo>
                      <a:pt x="327184" y="10954"/>
                    </a:lnTo>
                    <a:lnTo>
                      <a:pt x="250031" y="125254"/>
                    </a:lnTo>
                    <a:lnTo>
                      <a:pt x="132874" y="144304"/>
                    </a:lnTo>
                    <a:lnTo>
                      <a:pt x="48101" y="7762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15">
                <a:extLst>
                  <a:ext uri="{FF2B5EF4-FFF2-40B4-BE49-F238E27FC236}">
                    <a16:creationId xmlns:a16="http://schemas.microsoft.com/office/drawing/2014/main" id="{C40A86DA-69E5-44CF-B74E-D431BF650A6D}"/>
                  </a:ext>
                </a:extLst>
              </p:cNvPr>
              <p:cNvSpPr/>
              <p:nvPr/>
            </p:nvSpPr>
            <p:spPr>
              <a:xfrm>
                <a:off x="9804491" y="2617867"/>
                <a:ext cx="1190625" cy="561975"/>
              </a:xfrm>
              <a:custGeom>
                <a:avLst/>
                <a:gdLst>
                  <a:gd name="connsiteX0" fmla="*/ 1037597 w 1190625"/>
                  <a:gd name="connsiteY0" fmla="*/ 429536 h 561975"/>
                  <a:gd name="connsiteX1" fmla="*/ 1146182 w 1190625"/>
                  <a:gd name="connsiteY1" fmla="*/ 340953 h 561975"/>
                  <a:gd name="connsiteX2" fmla="*/ 1179519 w 1190625"/>
                  <a:gd name="connsiteY2" fmla="*/ 350478 h 561975"/>
                  <a:gd name="connsiteX3" fmla="*/ 1187139 w 1190625"/>
                  <a:gd name="connsiteY3" fmla="*/ 328571 h 561975"/>
                  <a:gd name="connsiteX4" fmla="*/ 167012 w 1190625"/>
                  <a:gd name="connsiteY4" fmla="*/ 13293 h 561975"/>
                  <a:gd name="connsiteX5" fmla="*/ 13659 w 1190625"/>
                  <a:gd name="connsiteY5" fmla="*/ 90446 h 561975"/>
                  <a:gd name="connsiteX6" fmla="*/ 90812 w 1190625"/>
                  <a:gd name="connsiteY6" fmla="*/ 244751 h 561975"/>
                  <a:gd name="connsiteX7" fmla="*/ 1111892 w 1190625"/>
                  <a:gd name="connsiteY7" fmla="*/ 560028 h 561975"/>
                  <a:gd name="connsiteX8" fmla="*/ 1119512 w 1190625"/>
                  <a:gd name="connsiteY8" fmla="*/ 537168 h 561975"/>
                  <a:gd name="connsiteX9" fmla="*/ 1037597 w 1190625"/>
                  <a:gd name="connsiteY9" fmla="*/ 429536 h 561975"/>
                  <a:gd name="connsiteX10" fmla="*/ 153677 w 1190625"/>
                  <a:gd name="connsiteY10" fmla="*/ 163788 h 561975"/>
                  <a:gd name="connsiteX11" fmla="*/ 96527 w 1190625"/>
                  <a:gd name="connsiteY11" fmla="*/ 93303 h 561975"/>
                  <a:gd name="connsiteX12" fmla="*/ 153677 w 1190625"/>
                  <a:gd name="connsiteY12" fmla="*/ 163788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90625" h="561975">
                    <a:moveTo>
                      <a:pt x="1037597" y="429536"/>
                    </a:moveTo>
                    <a:cubicBezTo>
                      <a:pt x="1043312" y="375243"/>
                      <a:pt x="1091889" y="335238"/>
                      <a:pt x="1146182" y="340953"/>
                    </a:cubicBezTo>
                    <a:cubicBezTo>
                      <a:pt x="1158564" y="341906"/>
                      <a:pt x="1169994" y="345716"/>
                      <a:pt x="1179519" y="350478"/>
                    </a:cubicBezTo>
                    <a:lnTo>
                      <a:pt x="1187139" y="328571"/>
                    </a:lnTo>
                    <a:lnTo>
                      <a:pt x="167012" y="13293"/>
                    </a:lnTo>
                    <a:cubicBezTo>
                      <a:pt x="103194" y="-7662"/>
                      <a:pt x="34614" y="26628"/>
                      <a:pt x="13659" y="90446"/>
                    </a:cubicBezTo>
                    <a:cubicBezTo>
                      <a:pt x="-8248" y="155216"/>
                      <a:pt x="26994" y="223796"/>
                      <a:pt x="90812" y="244751"/>
                    </a:cubicBezTo>
                    <a:lnTo>
                      <a:pt x="1111892" y="560028"/>
                    </a:lnTo>
                    <a:lnTo>
                      <a:pt x="1119512" y="537168"/>
                    </a:lnTo>
                    <a:cubicBezTo>
                      <a:pt x="1068077" y="527643"/>
                      <a:pt x="1032834" y="481923"/>
                      <a:pt x="1037597" y="429536"/>
                    </a:cubicBezTo>
                    <a:close/>
                    <a:moveTo>
                      <a:pt x="153677" y="163788"/>
                    </a:moveTo>
                    <a:cubicBezTo>
                      <a:pt x="103194" y="194268"/>
                      <a:pt x="56522" y="136166"/>
                      <a:pt x="96527" y="93303"/>
                    </a:cubicBezTo>
                    <a:cubicBezTo>
                      <a:pt x="147009" y="62823"/>
                      <a:pt x="194634" y="120926"/>
                      <a:pt x="153677" y="163788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16">
                <a:extLst>
                  <a:ext uri="{FF2B5EF4-FFF2-40B4-BE49-F238E27FC236}">
                    <a16:creationId xmlns:a16="http://schemas.microsoft.com/office/drawing/2014/main" id="{CAB3A6CB-948E-43B9-B549-135D37C1DC89}"/>
                  </a:ext>
                </a:extLst>
              </p:cNvPr>
              <p:cNvSpPr/>
              <p:nvPr/>
            </p:nvSpPr>
            <p:spPr>
              <a:xfrm>
                <a:off x="10374710" y="2194776"/>
                <a:ext cx="238125" cy="238125"/>
              </a:xfrm>
              <a:custGeom>
                <a:avLst/>
                <a:gdLst>
                  <a:gd name="connsiteX0" fmla="*/ 102790 w 238125"/>
                  <a:gd name="connsiteY0" fmla="*/ 8493 h 238125"/>
                  <a:gd name="connsiteX1" fmla="*/ 8493 w 238125"/>
                  <a:gd name="connsiteY1" fmla="*/ 138985 h 238125"/>
                  <a:gd name="connsiteX2" fmla="*/ 138985 w 238125"/>
                  <a:gd name="connsiteY2" fmla="*/ 233283 h 238125"/>
                  <a:gd name="connsiteX3" fmla="*/ 233283 w 238125"/>
                  <a:gd name="connsiteY3" fmla="*/ 102790 h 238125"/>
                  <a:gd name="connsiteX4" fmla="*/ 102790 w 238125"/>
                  <a:gd name="connsiteY4" fmla="*/ 8493 h 238125"/>
                  <a:gd name="connsiteX5" fmla="*/ 128508 w 238125"/>
                  <a:gd name="connsiteY5" fmla="*/ 164703 h 238125"/>
                  <a:gd name="connsiteX6" fmla="*/ 78025 w 238125"/>
                  <a:gd name="connsiteY6" fmla="*/ 128508 h 238125"/>
                  <a:gd name="connsiteX7" fmla="*/ 114220 w 238125"/>
                  <a:gd name="connsiteY7" fmla="*/ 78025 h 238125"/>
                  <a:gd name="connsiteX8" fmla="*/ 164703 w 238125"/>
                  <a:gd name="connsiteY8" fmla="*/ 114220 h 238125"/>
                  <a:gd name="connsiteX9" fmla="*/ 128508 w 238125"/>
                  <a:gd name="connsiteY9" fmla="*/ 164703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25" h="238125">
                    <a:moveTo>
                      <a:pt x="102790" y="8493"/>
                    </a:moveTo>
                    <a:cubicBezTo>
                      <a:pt x="40878" y="18018"/>
                      <a:pt x="-1032" y="77073"/>
                      <a:pt x="8493" y="138985"/>
                    </a:cubicBezTo>
                    <a:cubicBezTo>
                      <a:pt x="18018" y="200898"/>
                      <a:pt x="77073" y="242808"/>
                      <a:pt x="138985" y="233283"/>
                    </a:cubicBezTo>
                    <a:cubicBezTo>
                      <a:pt x="200898" y="223758"/>
                      <a:pt x="242808" y="164703"/>
                      <a:pt x="233283" y="102790"/>
                    </a:cubicBezTo>
                    <a:cubicBezTo>
                      <a:pt x="222805" y="40878"/>
                      <a:pt x="164703" y="-1032"/>
                      <a:pt x="102790" y="8493"/>
                    </a:cubicBezTo>
                    <a:close/>
                    <a:moveTo>
                      <a:pt x="128508" y="164703"/>
                    </a:moveTo>
                    <a:cubicBezTo>
                      <a:pt x="104695" y="168513"/>
                      <a:pt x="81835" y="152320"/>
                      <a:pt x="78025" y="128508"/>
                    </a:cubicBezTo>
                    <a:cubicBezTo>
                      <a:pt x="74215" y="104695"/>
                      <a:pt x="90408" y="81835"/>
                      <a:pt x="114220" y="78025"/>
                    </a:cubicBezTo>
                    <a:cubicBezTo>
                      <a:pt x="138033" y="74215"/>
                      <a:pt x="160893" y="90408"/>
                      <a:pt x="164703" y="114220"/>
                    </a:cubicBezTo>
                    <a:cubicBezTo>
                      <a:pt x="169465" y="138033"/>
                      <a:pt x="152320" y="160893"/>
                      <a:pt x="128508" y="1647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17">
                <a:extLst>
                  <a:ext uri="{FF2B5EF4-FFF2-40B4-BE49-F238E27FC236}">
                    <a16:creationId xmlns:a16="http://schemas.microsoft.com/office/drawing/2014/main" id="{C8B72F9C-C751-4B63-9784-12DE98254250}"/>
                  </a:ext>
                </a:extLst>
              </p:cNvPr>
              <p:cNvSpPr/>
              <p:nvPr/>
            </p:nvSpPr>
            <p:spPr>
              <a:xfrm>
                <a:off x="10444419" y="2915839"/>
                <a:ext cx="609600" cy="666750"/>
              </a:xfrm>
              <a:custGeom>
                <a:avLst/>
                <a:gdLst>
                  <a:gd name="connsiteX0" fmla="*/ 564356 w 609600"/>
                  <a:gd name="connsiteY0" fmla="*/ 35362 h 666750"/>
                  <a:gd name="connsiteX1" fmla="*/ 392906 w 609600"/>
                  <a:gd name="connsiteY1" fmla="*/ 50602 h 666750"/>
                  <a:gd name="connsiteX2" fmla="*/ 7144 w 609600"/>
                  <a:gd name="connsiteY2" fmla="*/ 512564 h 666750"/>
                  <a:gd name="connsiteX3" fmla="*/ 193834 w 609600"/>
                  <a:gd name="connsiteY3" fmla="*/ 668774 h 666750"/>
                  <a:gd name="connsiteX4" fmla="*/ 579596 w 609600"/>
                  <a:gd name="connsiteY4" fmla="*/ 206812 h 666750"/>
                  <a:gd name="connsiteX5" fmla="*/ 564356 w 609600"/>
                  <a:gd name="connsiteY5" fmla="*/ 35362 h 666750"/>
                  <a:gd name="connsiteX6" fmla="*/ 497681 w 609600"/>
                  <a:gd name="connsiteY6" fmla="*/ 168712 h 666750"/>
                  <a:gd name="connsiteX7" fmla="*/ 450056 w 609600"/>
                  <a:gd name="connsiteY7" fmla="*/ 128707 h 666750"/>
                  <a:gd name="connsiteX8" fmla="*/ 490061 w 609600"/>
                  <a:gd name="connsiteY8" fmla="*/ 81082 h 666750"/>
                  <a:gd name="connsiteX9" fmla="*/ 537686 w 609600"/>
                  <a:gd name="connsiteY9" fmla="*/ 121087 h 666750"/>
                  <a:gd name="connsiteX10" fmla="*/ 497681 w 609600"/>
                  <a:gd name="connsiteY10" fmla="*/ 168712 h 66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9600" h="666750">
                    <a:moveTo>
                      <a:pt x="564356" y="35362"/>
                    </a:moveTo>
                    <a:cubicBezTo>
                      <a:pt x="512921" y="-7501"/>
                      <a:pt x="436721" y="-833"/>
                      <a:pt x="392906" y="50602"/>
                    </a:cubicBezTo>
                    <a:lnTo>
                      <a:pt x="7144" y="512564"/>
                    </a:lnTo>
                    <a:lnTo>
                      <a:pt x="193834" y="668774"/>
                    </a:lnTo>
                    <a:lnTo>
                      <a:pt x="579596" y="206812"/>
                    </a:lnTo>
                    <a:cubicBezTo>
                      <a:pt x="623411" y="155377"/>
                      <a:pt x="615791" y="78224"/>
                      <a:pt x="564356" y="35362"/>
                    </a:cubicBezTo>
                    <a:close/>
                    <a:moveTo>
                      <a:pt x="497681" y="168712"/>
                    </a:moveTo>
                    <a:cubicBezTo>
                      <a:pt x="473869" y="170617"/>
                      <a:pt x="451961" y="153472"/>
                      <a:pt x="450056" y="128707"/>
                    </a:cubicBezTo>
                    <a:cubicBezTo>
                      <a:pt x="448151" y="104894"/>
                      <a:pt x="465296" y="82987"/>
                      <a:pt x="490061" y="81082"/>
                    </a:cubicBezTo>
                    <a:cubicBezTo>
                      <a:pt x="513874" y="79177"/>
                      <a:pt x="535781" y="96322"/>
                      <a:pt x="537686" y="121087"/>
                    </a:cubicBezTo>
                    <a:cubicBezTo>
                      <a:pt x="539591" y="145852"/>
                      <a:pt x="522446" y="166807"/>
                      <a:pt x="497681" y="168712"/>
                    </a:cubicBezTo>
                    <a:close/>
                  </a:path>
                </a:pathLst>
              </a:custGeom>
              <a:solidFill>
                <a:srgbClr val="575A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18">
                <a:extLst>
                  <a:ext uri="{FF2B5EF4-FFF2-40B4-BE49-F238E27FC236}">
                    <a16:creationId xmlns:a16="http://schemas.microsoft.com/office/drawing/2014/main" id="{D251A6D5-8A13-4BB0-BDB3-BD677795D9F9}"/>
                  </a:ext>
                </a:extLst>
              </p:cNvPr>
              <p:cNvSpPr/>
              <p:nvPr/>
            </p:nvSpPr>
            <p:spPr>
              <a:xfrm>
                <a:off x="10100567" y="3350774"/>
                <a:ext cx="590550" cy="476250"/>
              </a:xfrm>
              <a:custGeom>
                <a:avLst/>
                <a:gdLst>
                  <a:gd name="connsiteX0" fmla="*/ 558641 w 590550"/>
                  <a:gd name="connsiteY0" fmla="*/ 470059 h 476250"/>
                  <a:gd name="connsiteX1" fmla="*/ 37624 w 590550"/>
                  <a:gd name="connsiteY1" fmla="*/ 470059 h 476250"/>
                  <a:gd name="connsiteX2" fmla="*/ 7144 w 590550"/>
                  <a:gd name="connsiteY2" fmla="*/ 439579 h 476250"/>
                  <a:gd name="connsiteX3" fmla="*/ 7144 w 590550"/>
                  <a:gd name="connsiteY3" fmla="*/ 98584 h 476250"/>
                  <a:gd name="connsiteX4" fmla="*/ 98584 w 590550"/>
                  <a:gd name="connsiteY4" fmla="*/ 7144 h 476250"/>
                  <a:gd name="connsiteX5" fmla="*/ 498634 w 590550"/>
                  <a:gd name="connsiteY5" fmla="*/ 7144 h 476250"/>
                  <a:gd name="connsiteX6" fmla="*/ 590074 w 590550"/>
                  <a:gd name="connsiteY6" fmla="*/ 98584 h 476250"/>
                  <a:gd name="connsiteX7" fmla="*/ 590074 w 590550"/>
                  <a:gd name="connsiteY7" fmla="*/ 440531 h 476250"/>
                  <a:gd name="connsiteX8" fmla="*/ 558641 w 590550"/>
                  <a:gd name="connsiteY8" fmla="*/ 470059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0550" h="476250">
                    <a:moveTo>
                      <a:pt x="558641" y="470059"/>
                    </a:moveTo>
                    <a:lnTo>
                      <a:pt x="37624" y="470059"/>
                    </a:lnTo>
                    <a:cubicBezTo>
                      <a:pt x="20479" y="470059"/>
                      <a:pt x="7144" y="456724"/>
                      <a:pt x="7144" y="439579"/>
                    </a:cubicBezTo>
                    <a:lnTo>
                      <a:pt x="7144" y="98584"/>
                    </a:lnTo>
                    <a:cubicBezTo>
                      <a:pt x="7144" y="48101"/>
                      <a:pt x="48101" y="7144"/>
                      <a:pt x="98584" y="7144"/>
                    </a:cubicBezTo>
                    <a:lnTo>
                      <a:pt x="498634" y="7144"/>
                    </a:lnTo>
                    <a:cubicBezTo>
                      <a:pt x="549116" y="7144"/>
                      <a:pt x="590074" y="48101"/>
                      <a:pt x="590074" y="98584"/>
                    </a:cubicBezTo>
                    <a:lnTo>
                      <a:pt x="590074" y="440531"/>
                    </a:lnTo>
                    <a:cubicBezTo>
                      <a:pt x="589121" y="456724"/>
                      <a:pt x="574834" y="470059"/>
                      <a:pt x="558641" y="470059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19">
                <a:extLst>
                  <a:ext uri="{FF2B5EF4-FFF2-40B4-BE49-F238E27FC236}">
                    <a16:creationId xmlns:a16="http://schemas.microsoft.com/office/drawing/2014/main" id="{0EEFC6E7-82E1-4898-A580-8F3DAE0C689F}"/>
                  </a:ext>
                </a:extLst>
              </p:cNvPr>
              <p:cNvSpPr/>
              <p:nvPr/>
            </p:nvSpPr>
            <p:spPr>
              <a:xfrm>
                <a:off x="10029129" y="3756539"/>
                <a:ext cx="742950" cy="133350"/>
              </a:xfrm>
              <a:custGeom>
                <a:avLst/>
                <a:gdLst>
                  <a:gd name="connsiteX0" fmla="*/ 711994 w 742950"/>
                  <a:gd name="connsiteY0" fmla="*/ 129064 h 133350"/>
                  <a:gd name="connsiteX1" fmla="*/ 37624 w 742950"/>
                  <a:gd name="connsiteY1" fmla="*/ 129064 h 133350"/>
                  <a:gd name="connsiteX2" fmla="*/ 7144 w 742950"/>
                  <a:gd name="connsiteY2" fmla="*/ 98584 h 133350"/>
                  <a:gd name="connsiteX3" fmla="*/ 7144 w 742950"/>
                  <a:gd name="connsiteY3" fmla="*/ 98584 h 133350"/>
                  <a:gd name="connsiteX4" fmla="*/ 98584 w 742950"/>
                  <a:gd name="connsiteY4" fmla="*/ 7144 h 133350"/>
                  <a:gd name="connsiteX5" fmla="*/ 651986 w 742950"/>
                  <a:gd name="connsiteY5" fmla="*/ 7144 h 133350"/>
                  <a:gd name="connsiteX6" fmla="*/ 743426 w 742950"/>
                  <a:gd name="connsiteY6" fmla="*/ 98584 h 133350"/>
                  <a:gd name="connsiteX7" fmla="*/ 743426 w 742950"/>
                  <a:gd name="connsiteY7" fmla="*/ 98584 h 133350"/>
                  <a:gd name="connsiteX8" fmla="*/ 711994 w 742950"/>
                  <a:gd name="connsiteY8" fmla="*/ 12906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2950" h="133350">
                    <a:moveTo>
                      <a:pt x="711994" y="129064"/>
                    </a:moveTo>
                    <a:lnTo>
                      <a:pt x="37624" y="129064"/>
                    </a:lnTo>
                    <a:cubicBezTo>
                      <a:pt x="20479" y="129064"/>
                      <a:pt x="7144" y="115729"/>
                      <a:pt x="7144" y="98584"/>
                    </a:cubicBezTo>
                    <a:lnTo>
                      <a:pt x="7144" y="98584"/>
                    </a:lnTo>
                    <a:cubicBezTo>
                      <a:pt x="7144" y="48101"/>
                      <a:pt x="48101" y="7144"/>
                      <a:pt x="98584" y="7144"/>
                    </a:cubicBezTo>
                    <a:lnTo>
                      <a:pt x="651986" y="7144"/>
                    </a:lnTo>
                    <a:cubicBezTo>
                      <a:pt x="702469" y="7144"/>
                      <a:pt x="743426" y="48101"/>
                      <a:pt x="743426" y="98584"/>
                    </a:cubicBezTo>
                    <a:lnTo>
                      <a:pt x="743426" y="98584"/>
                    </a:lnTo>
                    <a:cubicBezTo>
                      <a:pt x="742474" y="115729"/>
                      <a:pt x="729139" y="129064"/>
                      <a:pt x="711994" y="12906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20">
                <a:extLst>
                  <a:ext uri="{FF2B5EF4-FFF2-40B4-BE49-F238E27FC236}">
                    <a16:creationId xmlns:a16="http://schemas.microsoft.com/office/drawing/2014/main" id="{EED70865-4F83-470E-93BA-163D8C04A22A}"/>
                  </a:ext>
                </a:extLst>
              </p:cNvPr>
              <p:cNvSpPr/>
              <p:nvPr/>
            </p:nvSpPr>
            <p:spPr>
              <a:xfrm>
                <a:off x="10545384" y="3403162"/>
                <a:ext cx="95250" cy="95250"/>
              </a:xfrm>
              <a:custGeom>
                <a:avLst/>
                <a:gdLst>
                  <a:gd name="connsiteX0" fmla="*/ 94774 w 95250"/>
                  <a:gd name="connsiteY0" fmla="*/ 50959 h 95250"/>
                  <a:gd name="connsiteX1" fmla="*/ 50959 w 95250"/>
                  <a:gd name="connsiteY1" fmla="*/ 94774 h 95250"/>
                  <a:gd name="connsiteX2" fmla="*/ 7144 w 95250"/>
                  <a:gd name="connsiteY2" fmla="*/ 50959 h 95250"/>
                  <a:gd name="connsiteX3" fmla="*/ 50959 w 95250"/>
                  <a:gd name="connsiteY3" fmla="*/ 7144 h 95250"/>
                  <a:gd name="connsiteX4" fmla="*/ 94774 w 95250"/>
                  <a:gd name="connsiteY4" fmla="*/ 5095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4774" y="50959"/>
                    </a:move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ubicBezTo>
                      <a:pt x="74771" y="7144"/>
                      <a:pt x="94774" y="27146"/>
                      <a:pt x="94774" y="5095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6" name="Freeform: Shape 48">
              <a:extLst>
                <a:ext uri="{FF2B5EF4-FFF2-40B4-BE49-F238E27FC236}">
                  <a16:creationId xmlns:a16="http://schemas.microsoft.com/office/drawing/2014/main" id="{835F176A-C57F-4B3F-8B6B-63734605DDBF}"/>
                </a:ext>
              </a:extLst>
            </p:cNvPr>
            <p:cNvSpPr/>
            <p:nvPr/>
          </p:nvSpPr>
          <p:spPr>
            <a:xfrm>
              <a:off x="5756927" y="3906027"/>
              <a:ext cx="921134" cy="678088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5209E52-DB3E-40D4-A6AC-7674404A5EF1}"/>
              </a:ext>
            </a:extLst>
          </p:cNvPr>
          <p:cNvGrpSpPr/>
          <p:nvPr/>
        </p:nvGrpSpPr>
        <p:grpSpPr>
          <a:xfrm>
            <a:off x="519646" y="1152861"/>
            <a:ext cx="4068312" cy="4173038"/>
            <a:chOff x="2527882" y="1769366"/>
            <a:chExt cx="4068312" cy="4173038"/>
          </a:xfrm>
        </p:grpSpPr>
        <p:sp>
          <p:nvSpPr>
            <p:cNvPr id="114" name="Rectangle 8">
              <a:extLst>
                <a:ext uri="{FF2B5EF4-FFF2-40B4-BE49-F238E27FC236}">
                  <a16:creationId xmlns:a16="http://schemas.microsoft.com/office/drawing/2014/main" id="{F2425DE4-0B7F-4C03-AA9E-987DB04E6EB1}"/>
                </a:ext>
              </a:extLst>
            </p:cNvPr>
            <p:cNvSpPr/>
            <p:nvPr/>
          </p:nvSpPr>
          <p:spPr>
            <a:xfrm>
              <a:off x="2527882" y="3860800"/>
              <a:ext cx="2044119" cy="2024231"/>
            </a:xfrm>
            <a:custGeom>
              <a:avLst/>
              <a:gdLst/>
              <a:ahLst/>
              <a:cxnLst/>
              <a:rect l="l" t="t" r="r" b="b"/>
              <a:pathLst>
                <a:path w="2044119" h="2024231">
                  <a:moveTo>
                    <a:pt x="366464" y="0"/>
                  </a:moveTo>
                  <a:lnTo>
                    <a:pt x="556662" y="0"/>
                  </a:lnTo>
                  <a:cubicBezTo>
                    <a:pt x="561251" y="574041"/>
                    <a:pt x="908815" y="1117284"/>
                    <a:pt x="1480062" y="1349474"/>
                  </a:cubicBezTo>
                  <a:cubicBezTo>
                    <a:pt x="1664906" y="1424606"/>
                    <a:pt x="1856123" y="1460241"/>
                    <a:pt x="2044119" y="1459681"/>
                  </a:cubicBezTo>
                  <a:lnTo>
                    <a:pt x="2044119" y="1643731"/>
                  </a:lnTo>
                  <a:cubicBezTo>
                    <a:pt x="1976201" y="1643868"/>
                    <a:pt x="1907852" y="1639074"/>
                    <a:pt x="1839496" y="1629946"/>
                  </a:cubicBezTo>
                  <a:lnTo>
                    <a:pt x="1546504" y="2024231"/>
                  </a:lnTo>
                  <a:lnTo>
                    <a:pt x="955093" y="1783846"/>
                  </a:lnTo>
                  <a:lnTo>
                    <a:pt x="1025507" y="1299093"/>
                  </a:lnTo>
                  <a:cubicBezTo>
                    <a:pt x="905134" y="1209445"/>
                    <a:pt x="799404" y="1105116"/>
                    <a:pt x="713898" y="986746"/>
                  </a:cubicBezTo>
                  <a:lnTo>
                    <a:pt x="719682" y="1004573"/>
                  </a:lnTo>
                  <a:lnTo>
                    <a:pt x="195230" y="1037088"/>
                  </a:lnTo>
                  <a:lnTo>
                    <a:pt x="0" y="435261"/>
                  </a:lnTo>
                  <a:lnTo>
                    <a:pt x="381694" y="2021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5" name="Oval 21">
              <a:extLst>
                <a:ext uri="{FF2B5EF4-FFF2-40B4-BE49-F238E27FC236}">
                  <a16:creationId xmlns:a16="http://schemas.microsoft.com/office/drawing/2014/main" id="{0B9D5611-D5E5-4652-B270-E29FD02A0977}"/>
                </a:ext>
              </a:extLst>
            </p:cNvPr>
            <p:cNvSpPr/>
            <p:nvPr/>
          </p:nvSpPr>
          <p:spPr>
            <a:xfrm rot="437364">
              <a:off x="4621552" y="3784736"/>
              <a:ext cx="1916761" cy="2157668"/>
            </a:xfrm>
            <a:custGeom>
              <a:avLst/>
              <a:gdLst/>
              <a:ahLst/>
              <a:cxnLst/>
              <a:rect l="l" t="t" r="r" b="b"/>
              <a:pathLst>
                <a:path w="1916761" h="2157668">
                  <a:moveTo>
                    <a:pt x="1708415" y="144041"/>
                  </a:moveTo>
                  <a:lnTo>
                    <a:pt x="1725767" y="154715"/>
                  </a:lnTo>
                  <a:lnTo>
                    <a:pt x="1708415" y="150430"/>
                  </a:lnTo>
                  <a:close/>
                  <a:moveTo>
                    <a:pt x="1300025" y="24192"/>
                  </a:moveTo>
                  <a:lnTo>
                    <a:pt x="1489147" y="0"/>
                  </a:lnTo>
                  <a:cubicBezTo>
                    <a:pt x="1500273" y="82796"/>
                    <a:pt x="1504062" y="167059"/>
                    <a:pt x="1500308" y="252054"/>
                  </a:cubicBezTo>
                  <a:lnTo>
                    <a:pt x="1916761" y="480508"/>
                  </a:lnTo>
                  <a:lnTo>
                    <a:pt x="1751401" y="1090339"/>
                  </a:lnTo>
                  <a:lnTo>
                    <a:pt x="1246060" y="1081941"/>
                  </a:lnTo>
                  <a:cubicBezTo>
                    <a:pt x="1182167" y="1187433"/>
                    <a:pt x="1104758" y="1282578"/>
                    <a:pt x="1018020" y="1367515"/>
                  </a:cubicBezTo>
                  <a:lnTo>
                    <a:pt x="1183977" y="1795543"/>
                  </a:lnTo>
                  <a:lnTo>
                    <a:pt x="660625" y="2157668"/>
                  </a:lnTo>
                  <a:lnTo>
                    <a:pt x="452734" y="1979318"/>
                  </a:lnTo>
                  <a:lnTo>
                    <a:pt x="452343" y="1979754"/>
                  </a:lnTo>
                  <a:lnTo>
                    <a:pt x="407306" y="1940346"/>
                  </a:lnTo>
                  <a:lnTo>
                    <a:pt x="263664" y="1817114"/>
                  </a:lnTo>
                  <a:lnTo>
                    <a:pt x="265236" y="1816026"/>
                  </a:lnTo>
                  <a:lnTo>
                    <a:pt x="248277" y="1801186"/>
                  </a:lnTo>
                  <a:cubicBezTo>
                    <a:pt x="175016" y="1821669"/>
                    <a:pt x="99852" y="1836107"/>
                    <a:pt x="23294" y="1843500"/>
                  </a:cubicBezTo>
                  <a:lnTo>
                    <a:pt x="0" y="1661401"/>
                  </a:lnTo>
                  <a:cubicBezTo>
                    <a:pt x="586249" y="1594555"/>
                    <a:pt x="1099236" y="1182477"/>
                    <a:pt x="1261282" y="584868"/>
                  </a:cubicBezTo>
                  <a:cubicBezTo>
                    <a:pt x="1312404" y="396331"/>
                    <a:pt x="1323933" y="206529"/>
                    <a:pt x="1300025" y="24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16" name="Oval 21">
              <a:extLst>
                <a:ext uri="{FF2B5EF4-FFF2-40B4-BE49-F238E27FC236}">
                  <a16:creationId xmlns:a16="http://schemas.microsoft.com/office/drawing/2014/main" id="{33F8C500-B6D6-43A0-A2B8-3D8D17C094D8}"/>
                </a:ext>
              </a:extLst>
            </p:cNvPr>
            <p:cNvSpPr/>
            <p:nvPr/>
          </p:nvSpPr>
          <p:spPr>
            <a:xfrm rot="437364">
              <a:off x="2587685" y="1769366"/>
              <a:ext cx="1903947" cy="2166804"/>
            </a:xfrm>
            <a:custGeom>
              <a:avLst/>
              <a:gdLst/>
              <a:ahLst/>
              <a:cxnLst/>
              <a:rect l="l" t="t" r="r" b="b"/>
              <a:pathLst>
                <a:path w="1903947" h="2166804">
                  <a:moveTo>
                    <a:pt x="1248722" y="0"/>
                  </a:moveTo>
                  <a:lnTo>
                    <a:pt x="1627097" y="360618"/>
                  </a:lnTo>
                  <a:lnTo>
                    <a:pt x="1623294" y="362966"/>
                  </a:lnTo>
                  <a:cubicBezTo>
                    <a:pt x="1706758" y="337014"/>
                    <a:pt x="1792834" y="318893"/>
                    <a:pt x="1880669" y="309126"/>
                  </a:cubicBezTo>
                  <a:lnTo>
                    <a:pt x="1903947" y="491102"/>
                  </a:lnTo>
                  <a:cubicBezTo>
                    <a:pt x="1322097" y="562522"/>
                    <a:pt x="814151" y="973268"/>
                    <a:pt x="653054" y="1567381"/>
                  </a:cubicBezTo>
                  <a:cubicBezTo>
                    <a:pt x="600572" y="1760932"/>
                    <a:pt x="589817" y="1955818"/>
                    <a:pt x="615630" y="2142672"/>
                  </a:cubicBezTo>
                  <a:lnTo>
                    <a:pt x="426969" y="2166804"/>
                  </a:lnTo>
                  <a:cubicBezTo>
                    <a:pt x="416234" y="2094458"/>
                    <a:pt x="410995" y="2020927"/>
                    <a:pt x="410980" y="1946726"/>
                  </a:cubicBezTo>
                  <a:lnTo>
                    <a:pt x="0" y="1721274"/>
                  </a:lnTo>
                  <a:lnTo>
                    <a:pt x="165358" y="1111442"/>
                  </a:lnTo>
                  <a:lnTo>
                    <a:pt x="636319" y="1119271"/>
                  </a:lnTo>
                  <a:cubicBezTo>
                    <a:pt x="700213" y="1007851"/>
                    <a:pt x="777366" y="906262"/>
                    <a:pt x="864645" y="815331"/>
                  </a:cubicBezTo>
                  <a:lnTo>
                    <a:pt x="706904" y="33456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17" name="Rectangle 15">
              <a:extLst>
                <a:ext uri="{FF2B5EF4-FFF2-40B4-BE49-F238E27FC236}">
                  <a16:creationId xmlns:a16="http://schemas.microsoft.com/office/drawing/2014/main" id="{01DDB391-7DED-49D9-A64C-472011E3CA75}"/>
                </a:ext>
              </a:extLst>
            </p:cNvPr>
            <p:cNvSpPr/>
            <p:nvPr/>
          </p:nvSpPr>
          <p:spPr>
            <a:xfrm>
              <a:off x="4555381" y="1792645"/>
              <a:ext cx="2040813" cy="2068155"/>
            </a:xfrm>
            <a:custGeom>
              <a:avLst/>
              <a:gdLst/>
              <a:ahLst/>
              <a:cxnLst/>
              <a:rect l="l" t="t" r="r" b="b"/>
              <a:pathLst>
                <a:path w="2040813" h="2068155">
                  <a:moveTo>
                    <a:pt x="520053" y="0"/>
                  </a:moveTo>
                  <a:lnTo>
                    <a:pt x="1111462" y="240384"/>
                  </a:lnTo>
                  <a:lnTo>
                    <a:pt x="1036786" y="754460"/>
                  </a:lnTo>
                  <a:lnTo>
                    <a:pt x="1021317" y="748171"/>
                  </a:lnTo>
                  <a:cubicBezTo>
                    <a:pt x="1142506" y="837417"/>
                    <a:pt x="1249045" y="941474"/>
                    <a:pt x="1335290" y="1059739"/>
                  </a:cubicBezTo>
                  <a:lnTo>
                    <a:pt x="1814020" y="1005063"/>
                  </a:lnTo>
                  <a:lnTo>
                    <a:pt x="2040813" y="1596059"/>
                  </a:lnTo>
                  <a:lnTo>
                    <a:pt x="1672411" y="1848385"/>
                  </a:lnTo>
                  <a:cubicBezTo>
                    <a:pt x="1682906" y="1920885"/>
                    <a:pt x="1688379" y="1994315"/>
                    <a:pt x="1687912" y="2068155"/>
                  </a:cubicBezTo>
                  <a:lnTo>
                    <a:pt x="1497249" y="2068155"/>
                  </a:lnTo>
                  <a:cubicBezTo>
                    <a:pt x="1499106" y="1488724"/>
                    <a:pt x="1150503" y="938186"/>
                    <a:pt x="574393" y="704018"/>
                  </a:cubicBezTo>
                  <a:cubicBezTo>
                    <a:pt x="467666" y="660637"/>
                    <a:pt x="358815" y="630425"/>
                    <a:pt x="249685" y="612618"/>
                  </a:cubicBezTo>
                  <a:cubicBezTo>
                    <a:pt x="213308" y="606683"/>
                    <a:pt x="176901" y="602126"/>
                    <a:pt x="140531" y="598919"/>
                  </a:cubicBezTo>
                  <a:cubicBezTo>
                    <a:pt x="93574" y="594779"/>
                    <a:pt x="46680" y="592889"/>
                    <a:pt x="0" y="593905"/>
                  </a:cubicBezTo>
                  <a:lnTo>
                    <a:pt x="0" y="409496"/>
                  </a:lnTo>
                  <a:cubicBezTo>
                    <a:pt x="74584" y="408781"/>
                    <a:pt x="149703" y="413983"/>
                    <a:pt x="224810" y="424420"/>
                  </a:cubicBezTo>
                  <a:lnTo>
                    <a:pt x="209339" y="418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19" name="Donut 2">
            <a:extLst>
              <a:ext uri="{FF2B5EF4-FFF2-40B4-BE49-F238E27FC236}">
                <a16:creationId xmlns:a16="http://schemas.microsoft.com/office/drawing/2014/main" id="{D7FD98A3-E9A7-4CBD-911E-AEE5C1F3CFF1}"/>
              </a:ext>
            </a:extLst>
          </p:cNvPr>
          <p:cNvSpPr/>
          <p:nvPr/>
        </p:nvSpPr>
        <p:spPr>
          <a:xfrm>
            <a:off x="1201744" y="1887321"/>
            <a:ext cx="2704121" cy="2704121"/>
          </a:xfrm>
          <a:prstGeom prst="donut">
            <a:avLst>
              <a:gd name="adj" fmla="val 38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34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99BB1AC-3008-4AAC-884B-2D249733AD66}"/>
              </a:ext>
            </a:extLst>
          </p:cNvPr>
          <p:cNvSpPr/>
          <p:nvPr/>
        </p:nvSpPr>
        <p:spPr>
          <a:xfrm>
            <a:off x="0" y="4187118"/>
            <a:ext cx="12192000" cy="226544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581323-69A7-44B3-9D72-52C663A78A88}"/>
              </a:ext>
            </a:extLst>
          </p:cNvPr>
          <p:cNvCxnSpPr>
            <a:cxnSpLocks/>
          </p:cNvCxnSpPr>
          <p:nvPr/>
        </p:nvCxnSpPr>
        <p:spPr>
          <a:xfrm flipV="1">
            <a:off x="8187602" y="2097730"/>
            <a:ext cx="3398093" cy="17204"/>
          </a:xfrm>
          <a:prstGeom prst="line">
            <a:avLst/>
          </a:prstGeom>
          <a:ln w="22225" cap="rnd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AB21F43-E061-44A0-9A8D-5FD4E83FA011}"/>
              </a:ext>
            </a:extLst>
          </p:cNvPr>
          <p:cNvSpPr txBox="1"/>
          <p:nvPr/>
        </p:nvSpPr>
        <p:spPr>
          <a:xfrm>
            <a:off x="8641211" y="1623836"/>
            <a:ext cx="297971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OREM IPSUM DOLOR SIT AMET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B145C3C-A2BF-495B-ADE0-B0BB431D8741}"/>
              </a:ext>
            </a:extLst>
          </p:cNvPr>
          <p:cNvGrpSpPr/>
          <p:nvPr/>
        </p:nvGrpSpPr>
        <p:grpSpPr>
          <a:xfrm>
            <a:off x="8187602" y="476803"/>
            <a:ext cx="3433328" cy="1166461"/>
            <a:chOff x="3862980" y="5108508"/>
            <a:chExt cx="3433328" cy="116646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9996CC-BDE4-4D8C-A1C4-EC07597860B3}"/>
                </a:ext>
              </a:extLst>
            </p:cNvPr>
            <p:cNvSpPr txBox="1"/>
            <p:nvPr/>
          </p:nvSpPr>
          <p:spPr>
            <a:xfrm>
              <a:off x="3862980" y="5108508"/>
              <a:ext cx="3433328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AWESOME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5FAA02F-36F0-4BE6-B410-0A885D3B70CB}"/>
                </a:ext>
              </a:extLst>
            </p:cNvPr>
            <p:cNvSpPr txBox="1"/>
            <p:nvPr/>
          </p:nvSpPr>
          <p:spPr>
            <a:xfrm>
              <a:off x="3862980" y="5690194"/>
              <a:ext cx="343332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GB" altLang="ko-KR" sz="3200" b="1" dirty="0">
                  <a:solidFill>
                    <a:schemeClr val="bg1"/>
                  </a:solidFill>
                  <a:cs typeface="Arial" pitchFamily="34" charset="0"/>
                </a:rPr>
                <a:t>PRESENTATION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E512419-AEC2-4A1B-878C-E58B225C25D9}"/>
              </a:ext>
            </a:extLst>
          </p:cNvPr>
          <p:cNvSpPr txBox="1"/>
          <p:nvPr/>
        </p:nvSpPr>
        <p:spPr>
          <a:xfrm>
            <a:off x="649725" y="4542215"/>
            <a:ext cx="3490196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C84CF0-5D92-416B-B860-A448AC27B77B}"/>
              </a:ext>
            </a:extLst>
          </p:cNvPr>
          <p:cNvSpPr txBox="1"/>
          <p:nvPr/>
        </p:nvSpPr>
        <p:spPr>
          <a:xfrm>
            <a:off x="4750631" y="4467737"/>
            <a:ext cx="147187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Content Here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DAA633-DC0C-4D92-BFC8-27677DC7C7C8}"/>
              </a:ext>
            </a:extLst>
          </p:cNvPr>
          <p:cNvGrpSpPr/>
          <p:nvPr/>
        </p:nvGrpSpPr>
        <p:grpSpPr>
          <a:xfrm>
            <a:off x="4835472" y="4868017"/>
            <a:ext cx="2987810" cy="288032"/>
            <a:chOff x="11279811" y="3925804"/>
            <a:chExt cx="2987810" cy="288032"/>
          </a:xfrm>
          <a:solidFill>
            <a:schemeClr val="bg1">
              <a:alpha val="40000"/>
            </a:schemeClr>
          </a:solidFill>
        </p:grpSpPr>
        <p:sp>
          <p:nvSpPr>
            <p:cNvPr id="23" name="순서도: 처리 250">
              <a:extLst>
                <a:ext uri="{FF2B5EF4-FFF2-40B4-BE49-F238E27FC236}">
                  <a16:creationId xmlns:a16="http://schemas.microsoft.com/office/drawing/2014/main" id="{5D403EC0-3BE5-4330-B86A-6E172452963B}"/>
                </a:ext>
              </a:extLst>
            </p:cNvPr>
            <p:cNvSpPr/>
            <p:nvPr/>
          </p:nvSpPr>
          <p:spPr>
            <a:xfrm>
              <a:off x="11279811" y="3925804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4" name="순서도: 처리 251">
              <a:extLst>
                <a:ext uri="{FF2B5EF4-FFF2-40B4-BE49-F238E27FC236}">
                  <a16:creationId xmlns:a16="http://schemas.microsoft.com/office/drawing/2014/main" id="{E7CF1D99-174F-450E-A030-E54F7A39F78A}"/>
                </a:ext>
              </a:extLst>
            </p:cNvPr>
            <p:cNvSpPr/>
            <p:nvPr/>
          </p:nvSpPr>
          <p:spPr>
            <a:xfrm>
              <a:off x="11431380" y="3925804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5" name="순서도: 처리 252">
              <a:extLst>
                <a:ext uri="{FF2B5EF4-FFF2-40B4-BE49-F238E27FC236}">
                  <a16:creationId xmlns:a16="http://schemas.microsoft.com/office/drawing/2014/main" id="{7396AAF7-3D3D-4D19-AEB1-CDEB786C9FE2}"/>
                </a:ext>
              </a:extLst>
            </p:cNvPr>
            <p:cNvSpPr/>
            <p:nvPr/>
          </p:nvSpPr>
          <p:spPr>
            <a:xfrm>
              <a:off x="11582949" y="3925804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6" name="순서도: 처리 253">
              <a:extLst>
                <a:ext uri="{FF2B5EF4-FFF2-40B4-BE49-F238E27FC236}">
                  <a16:creationId xmlns:a16="http://schemas.microsoft.com/office/drawing/2014/main" id="{1930959F-670F-4B52-B938-D2447952F0C8}"/>
                </a:ext>
              </a:extLst>
            </p:cNvPr>
            <p:cNvSpPr/>
            <p:nvPr/>
          </p:nvSpPr>
          <p:spPr>
            <a:xfrm>
              <a:off x="11734518" y="3925804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7" name="순서도: 처리 254">
              <a:extLst>
                <a:ext uri="{FF2B5EF4-FFF2-40B4-BE49-F238E27FC236}">
                  <a16:creationId xmlns:a16="http://schemas.microsoft.com/office/drawing/2014/main" id="{63EB0A61-0D6D-4F11-A329-4D140DF8D23F}"/>
                </a:ext>
              </a:extLst>
            </p:cNvPr>
            <p:cNvSpPr/>
            <p:nvPr/>
          </p:nvSpPr>
          <p:spPr>
            <a:xfrm>
              <a:off x="11886087" y="3925804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8" name="순서도: 처리 255">
              <a:extLst>
                <a:ext uri="{FF2B5EF4-FFF2-40B4-BE49-F238E27FC236}">
                  <a16:creationId xmlns:a16="http://schemas.microsoft.com/office/drawing/2014/main" id="{30EA5BAF-B3E0-4A1C-81AF-9011EDFF854E}"/>
                </a:ext>
              </a:extLst>
            </p:cNvPr>
            <p:cNvSpPr/>
            <p:nvPr/>
          </p:nvSpPr>
          <p:spPr>
            <a:xfrm>
              <a:off x="12037656" y="3925804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9" name="순서도: 처리 256">
              <a:extLst>
                <a:ext uri="{FF2B5EF4-FFF2-40B4-BE49-F238E27FC236}">
                  <a16:creationId xmlns:a16="http://schemas.microsoft.com/office/drawing/2014/main" id="{42D3A238-E1B5-4320-930A-68F9CF911893}"/>
                </a:ext>
              </a:extLst>
            </p:cNvPr>
            <p:cNvSpPr/>
            <p:nvPr/>
          </p:nvSpPr>
          <p:spPr>
            <a:xfrm>
              <a:off x="12189225" y="3925804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0" name="순서도: 처리 257">
              <a:extLst>
                <a:ext uri="{FF2B5EF4-FFF2-40B4-BE49-F238E27FC236}">
                  <a16:creationId xmlns:a16="http://schemas.microsoft.com/office/drawing/2014/main" id="{FBA99839-E328-42D3-A52D-1A3DF8FEB54A}"/>
                </a:ext>
              </a:extLst>
            </p:cNvPr>
            <p:cNvSpPr/>
            <p:nvPr/>
          </p:nvSpPr>
          <p:spPr>
            <a:xfrm>
              <a:off x="12340794" y="3925804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1" name="순서도: 처리 258">
              <a:extLst>
                <a:ext uri="{FF2B5EF4-FFF2-40B4-BE49-F238E27FC236}">
                  <a16:creationId xmlns:a16="http://schemas.microsoft.com/office/drawing/2014/main" id="{435C0609-4E27-4083-B37F-74D7BF42B57F}"/>
                </a:ext>
              </a:extLst>
            </p:cNvPr>
            <p:cNvSpPr/>
            <p:nvPr/>
          </p:nvSpPr>
          <p:spPr>
            <a:xfrm>
              <a:off x="12492363" y="3925804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2" name="순서도: 처리 259">
              <a:extLst>
                <a:ext uri="{FF2B5EF4-FFF2-40B4-BE49-F238E27FC236}">
                  <a16:creationId xmlns:a16="http://schemas.microsoft.com/office/drawing/2014/main" id="{92AEF0E8-06A2-4739-8FFA-5E4E739E54AC}"/>
                </a:ext>
              </a:extLst>
            </p:cNvPr>
            <p:cNvSpPr/>
            <p:nvPr/>
          </p:nvSpPr>
          <p:spPr>
            <a:xfrm>
              <a:off x="12643932" y="3925804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3" name="순서도: 처리 260">
              <a:extLst>
                <a:ext uri="{FF2B5EF4-FFF2-40B4-BE49-F238E27FC236}">
                  <a16:creationId xmlns:a16="http://schemas.microsoft.com/office/drawing/2014/main" id="{500F608D-64CB-4FFD-91B5-070CCB8327BD}"/>
                </a:ext>
              </a:extLst>
            </p:cNvPr>
            <p:cNvSpPr/>
            <p:nvPr/>
          </p:nvSpPr>
          <p:spPr>
            <a:xfrm>
              <a:off x="12795501" y="3925804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4" name="순서도: 처리 261">
              <a:extLst>
                <a:ext uri="{FF2B5EF4-FFF2-40B4-BE49-F238E27FC236}">
                  <a16:creationId xmlns:a16="http://schemas.microsoft.com/office/drawing/2014/main" id="{FD367D0B-B72A-49C5-933C-F70729F13B06}"/>
                </a:ext>
              </a:extLst>
            </p:cNvPr>
            <p:cNvSpPr/>
            <p:nvPr/>
          </p:nvSpPr>
          <p:spPr>
            <a:xfrm>
              <a:off x="12947070" y="3925804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5" name="순서도: 처리 262">
              <a:extLst>
                <a:ext uri="{FF2B5EF4-FFF2-40B4-BE49-F238E27FC236}">
                  <a16:creationId xmlns:a16="http://schemas.microsoft.com/office/drawing/2014/main" id="{4E85EA5B-2582-42B4-A604-C3EE2729FDB3}"/>
                </a:ext>
              </a:extLst>
            </p:cNvPr>
            <p:cNvSpPr/>
            <p:nvPr/>
          </p:nvSpPr>
          <p:spPr>
            <a:xfrm>
              <a:off x="13098639" y="3925804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6" name="순서도: 처리 263">
              <a:extLst>
                <a:ext uri="{FF2B5EF4-FFF2-40B4-BE49-F238E27FC236}">
                  <a16:creationId xmlns:a16="http://schemas.microsoft.com/office/drawing/2014/main" id="{00D656FE-7198-4101-BBCF-E8B8AEDBF2E7}"/>
                </a:ext>
              </a:extLst>
            </p:cNvPr>
            <p:cNvSpPr/>
            <p:nvPr/>
          </p:nvSpPr>
          <p:spPr>
            <a:xfrm>
              <a:off x="13250208" y="3925804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7" name="순서도: 처리 264">
              <a:extLst>
                <a:ext uri="{FF2B5EF4-FFF2-40B4-BE49-F238E27FC236}">
                  <a16:creationId xmlns:a16="http://schemas.microsoft.com/office/drawing/2014/main" id="{DCEBA477-01EE-4093-B77E-583ECB94A93D}"/>
                </a:ext>
              </a:extLst>
            </p:cNvPr>
            <p:cNvSpPr/>
            <p:nvPr/>
          </p:nvSpPr>
          <p:spPr>
            <a:xfrm>
              <a:off x="13401777" y="3925804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8" name="순서도: 처리 265">
              <a:extLst>
                <a:ext uri="{FF2B5EF4-FFF2-40B4-BE49-F238E27FC236}">
                  <a16:creationId xmlns:a16="http://schemas.microsoft.com/office/drawing/2014/main" id="{75832474-184C-4A05-84C5-AD4818DD6EDB}"/>
                </a:ext>
              </a:extLst>
            </p:cNvPr>
            <p:cNvSpPr/>
            <p:nvPr/>
          </p:nvSpPr>
          <p:spPr>
            <a:xfrm>
              <a:off x="13553346" y="3925804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9" name="순서도: 처리 266">
              <a:extLst>
                <a:ext uri="{FF2B5EF4-FFF2-40B4-BE49-F238E27FC236}">
                  <a16:creationId xmlns:a16="http://schemas.microsoft.com/office/drawing/2014/main" id="{3632EB0A-CCD8-4BAE-8C82-4F6FEF70CE26}"/>
                </a:ext>
              </a:extLst>
            </p:cNvPr>
            <p:cNvSpPr/>
            <p:nvPr/>
          </p:nvSpPr>
          <p:spPr>
            <a:xfrm>
              <a:off x="13704915" y="3925804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40" name="순서도: 처리 267">
              <a:extLst>
                <a:ext uri="{FF2B5EF4-FFF2-40B4-BE49-F238E27FC236}">
                  <a16:creationId xmlns:a16="http://schemas.microsoft.com/office/drawing/2014/main" id="{2644FF2B-96C9-4F23-9A03-6850EF388012}"/>
                </a:ext>
              </a:extLst>
            </p:cNvPr>
            <p:cNvSpPr/>
            <p:nvPr/>
          </p:nvSpPr>
          <p:spPr>
            <a:xfrm>
              <a:off x="13856484" y="3925804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41" name="순서도: 처리 268">
              <a:extLst>
                <a:ext uri="{FF2B5EF4-FFF2-40B4-BE49-F238E27FC236}">
                  <a16:creationId xmlns:a16="http://schemas.microsoft.com/office/drawing/2014/main" id="{7628F9E4-707F-45C6-A1A9-FD2ADC90B5F5}"/>
                </a:ext>
              </a:extLst>
            </p:cNvPr>
            <p:cNvSpPr/>
            <p:nvPr/>
          </p:nvSpPr>
          <p:spPr>
            <a:xfrm>
              <a:off x="14008053" y="3925804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42" name="순서도: 처리 269">
              <a:extLst>
                <a:ext uri="{FF2B5EF4-FFF2-40B4-BE49-F238E27FC236}">
                  <a16:creationId xmlns:a16="http://schemas.microsoft.com/office/drawing/2014/main" id="{96B30631-5441-4748-8934-F768A51D858E}"/>
                </a:ext>
              </a:extLst>
            </p:cNvPr>
            <p:cNvSpPr/>
            <p:nvPr/>
          </p:nvSpPr>
          <p:spPr>
            <a:xfrm>
              <a:off x="14159621" y="3925804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B242579-E754-458D-92E3-852B35D6857E}"/>
              </a:ext>
            </a:extLst>
          </p:cNvPr>
          <p:cNvSpPr txBox="1"/>
          <p:nvPr/>
        </p:nvSpPr>
        <p:spPr>
          <a:xfrm>
            <a:off x="7895745" y="4784691"/>
            <a:ext cx="73289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50</a:t>
            </a:r>
            <a:r>
              <a:rPr lang="en-US" altLang="ko-KR" b="1" dirty="0">
                <a:solidFill>
                  <a:schemeClr val="bg1"/>
                </a:solidFill>
              </a:rPr>
              <a:t>%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410670-1A45-4A48-ADEA-E2FD8E1CF136}"/>
              </a:ext>
            </a:extLst>
          </p:cNvPr>
          <p:cNvSpPr txBox="1"/>
          <p:nvPr/>
        </p:nvSpPr>
        <p:spPr>
          <a:xfrm flipH="1">
            <a:off x="10329548" y="5410201"/>
            <a:ext cx="147187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Content Here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C3289A1-1CFA-4A25-8623-D64FCEF77635}"/>
              </a:ext>
            </a:extLst>
          </p:cNvPr>
          <p:cNvGrpSpPr/>
          <p:nvPr/>
        </p:nvGrpSpPr>
        <p:grpSpPr>
          <a:xfrm flipH="1">
            <a:off x="8731521" y="5810481"/>
            <a:ext cx="2987810" cy="288032"/>
            <a:chOff x="11277065" y="4868268"/>
            <a:chExt cx="2987810" cy="288032"/>
          </a:xfrm>
          <a:solidFill>
            <a:schemeClr val="bg1"/>
          </a:solidFill>
        </p:grpSpPr>
        <p:sp>
          <p:nvSpPr>
            <p:cNvPr id="47" name="순서도: 처리 273">
              <a:extLst>
                <a:ext uri="{FF2B5EF4-FFF2-40B4-BE49-F238E27FC236}">
                  <a16:creationId xmlns:a16="http://schemas.microsoft.com/office/drawing/2014/main" id="{F9DD6D20-22F6-420B-9ED7-CBC76662F419}"/>
                </a:ext>
              </a:extLst>
            </p:cNvPr>
            <p:cNvSpPr/>
            <p:nvPr/>
          </p:nvSpPr>
          <p:spPr>
            <a:xfrm>
              <a:off x="11277065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48" name="순서도: 처리 274">
              <a:extLst>
                <a:ext uri="{FF2B5EF4-FFF2-40B4-BE49-F238E27FC236}">
                  <a16:creationId xmlns:a16="http://schemas.microsoft.com/office/drawing/2014/main" id="{E9C76F4B-1E2F-49D9-B4FB-4DF39914CF55}"/>
                </a:ext>
              </a:extLst>
            </p:cNvPr>
            <p:cNvSpPr/>
            <p:nvPr/>
          </p:nvSpPr>
          <p:spPr>
            <a:xfrm>
              <a:off x="11428634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49" name="순서도: 처리 275">
              <a:extLst>
                <a:ext uri="{FF2B5EF4-FFF2-40B4-BE49-F238E27FC236}">
                  <a16:creationId xmlns:a16="http://schemas.microsoft.com/office/drawing/2014/main" id="{CABA0B4A-326A-4304-966B-52814B42B0D4}"/>
                </a:ext>
              </a:extLst>
            </p:cNvPr>
            <p:cNvSpPr/>
            <p:nvPr/>
          </p:nvSpPr>
          <p:spPr>
            <a:xfrm>
              <a:off x="11580203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0" name="순서도: 처리 276">
              <a:extLst>
                <a:ext uri="{FF2B5EF4-FFF2-40B4-BE49-F238E27FC236}">
                  <a16:creationId xmlns:a16="http://schemas.microsoft.com/office/drawing/2014/main" id="{72B5D7FD-FEB3-4D92-AB01-F7FF27463B93}"/>
                </a:ext>
              </a:extLst>
            </p:cNvPr>
            <p:cNvSpPr/>
            <p:nvPr/>
          </p:nvSpPr>
          <p:spPr>
            <a:xfrm>
              <a:off x="11731772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1" name="순서도: 처리 277">
              <a:extLst>
                <a:ext uri="{FF2B5EF4-FFF2-40B4-BE49-F238E27FC236}">
                  <a16:creationId xmlns:a16="http://schemas.microsoft.com/office/drawing/2014/main" id="{27BB3D84-3409-495F-9AF8-853B36BD099D}"/>
                </a:ext>
              </a:extLst>
            </p:cNvPr>
            <p:cNvSpPr/>
            <p:nvPr/>
          </p:nvSpPr>
          <p:spPr>
            <a:xfrm>
              <a:off x="11883341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2" name="순서도: 처리 278">
              <a:extLst>
                <a:ext uri="{FF2B5EF4-FFF2-40B4-BE49-F238E27FC236}">
                  <a16:creationId xmlns:a16="http://schemas.microsoft.com/office/drawing/2014/main" id="{BF01DA7B-6BBC-461B-8513-4BFE4A670384}"/>
                </a:ext>
              </a:extLst>
            </p:cNvPr>
            <p:cNvSpPr/>
            <p:nvPr/>
          </p:nvSpPr>
          <p:spPr>
            <a:xfrm>
              <a:off x="12034910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3" name="순서도: 처리 279">
              <a:extLst>
                <a:ext uri="{FF2B5EF4-FFF2-40B4-BE49-F238E27FC236}">
                  <a16:creationId xmlns:a16="http://schemas.microsoft.com/office/drawing/2014/main" id="{8EC485CD-29EE-4626-9028-24BD994B760E}"/>
                </a:ext>
              </a:extLst>
            </p:cNvPr>
            <p:cNvSpPr/>
            <p:nvPr/>
          </p:nvSpPr>
          <p:spPr>
            <a:xfrm>
              <a:off x="12186479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4" name="순서도: 처리 280">
              <a:extLst>
                <a:ext uri="{FF2B5EF4-FFF2-40B4-BE49-F238E27FC236}">
                  <a16:creationId xmlns:a16="http://schemas.microsoft.com/office/drawing/2014/main" id="{564BF4AB-CBC5-4EE4-BB1C-BCF9A1178173}"/>
                </a:ext>
              </a:extLst>
            </p:cNvPr>
            <p:cNvSpPr/>
            <p:nvPr/>
          </p:nvSpPr>
          <p:spPr>
            <a:xfrm>
              <a:off x="12338048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5" name="순서도: 처리 281">
              <a:extLst>
                <a:ext uri="{FF2B5EF4-FFF2-40B4-BE49-F238E27FC236}">
                  <a16:creationId xmlns:a16="http://schemas.microsoft.com/office/drawing/2014/main" id="{BD8CAD01-7004-41F7-9C75-2E1ECC16A253}"/>
                </a:ext>
              </a:extLst>
            </p:cNvPr>
            <p:cNvSpPr/>
            <p:nvPr/>
          </p:nvSpPr>
          <p:spPr>
            <a:xfrm>
              <a:off x="12489617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6" name="순서도: 처리 282">
              <a:extLst>
                <a:ext uri="{FF2B5EF4-FFF2-40B4-BE49-F238E27FC236}">
                  <a16:creationId xmlns:a16="http://schemas.microsoft.com/office/drawing/2014/main" id="{798E9CF9-F43C-4DA1-82AF-1272B91ABF73}"/>
                </a:ext>
              </a:extLst>
            </p:cNvPr>
            <p:cNvSpPr/>
            <p:nvPr/>
          </p:nvSpPr>
          <p:spPr>
            <a:xfrm>
              <a:off x="12641186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7" name="순서도: 처리 283">
              <a:extLst>
                <a:ext uri="{FF2B5EF4-FFF2-40B4-BE49-F238E27FC236}">
                  <a16:creationId xmlns:a16="http://schemas.microsoft.com/office/drawing/2014/main" id="{B29C6FE4-E34A-4B1D-8B20-7DBF044D73FA}"/>
                </a:ext>
              </a:extLst>
            </p:cNvPr>
            <p:cNvSpPr/>
            <p:nvPr/>
          </p:nvSpPr>
          <p:spPr>
            <a:xfrm>
              <a:off x="12792755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8" name="순서도: 처리 284">
              <a:extLst>
                <a:ext uri="{FF2B5EF4-FFF2-40B4-BE49-F238E27FC236}">
                  <a16:creationId xmlns:a16="http://schemas.microsoft.com/office/drawing/2014/main" id="{99AABB8A-7E38-44B8-9EF2-E1ADFB71D4C5}"/>
                </a:ext>
              </a:extLst>
            </p:cNvPr>
            <p:cNvSpPr/>
            <p:nvPr/>
          </p:nvSpPr>
          <p:spPr>
            <a:xfrm>
              <a:off x="12944324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9" name="순서도: 처리 285">
              <a:extLst>
                <a:ext uri="{FF2B5EF4-FFF2-40B4-BE49-F238E27FC236}">
                  <a16:creationId xmlns:a16="http://schemas.microsoft.com/office/drawing/2014/main" id="{38061803-2E37-4E49-9753-6733C30E2B85}"/>
                </a:ext>
              </a:extLst>
            </p:cNvPr>
            <p:cNvSpPr/>
            <p:nvPr/>
          </p:nvSpPr>
          <p:spPr>
            <a:xfrm>
              <a:off x="13095893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60" name="순서도: 처리 286">
              <a:extLst>
                <a:ext uri="{FF2B5EF4-FFF2-40B4-BE49-F238E27FC236}">
                  <a16:creationId xmlns:a16="http://schemas.microsoft.com/office/drawing/2014/main" id="{0AA4E3C0-24F0-4409-94B4-01F360F71E00}"/>
                </a:ext>
              </a:extLst>
            </p:cNvPr>
            <p:cNvSpPr/>
            <p:nvPr/>
          </p:nvSpPr>
          <p:spPr>
            <a:xfrm>
              <a:off x="13247462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61" name="순서도: 처리 287">
              <a:extLst>
                <a:ext uri="{FF2B5EF4-FFF2-40B4-BE49-F238E27FC236}">
                  <a16:creationId xmlns:a16="http://schemas.microsoft.com/office/drawing/2014/main" id="{85445BED-4127-4031-97D0-47EED19EAAAF}"/>
                </a:ext>
              </a:extLst>
            </p:cNvPr>
            <p:cNvSpPr/>
            <p:nvPr/>
          </p:nvSpPr>
          <p:spPr>
            <a:xfrm>
              <a:off x="13399031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62" name="순서도: 처리 288">
              <a:extLst>
                <a:ext uri="{FF2B5EF4-FFF2-40B4-BE49-F238E27FC236}">
                  <a16:creationId xmlns:a16="http://schemas.microsoft.com/office/drawing/2014/main" id="{A66E71F3-0CA8-4855-8EE9-59BEA806637D}"/>
                </a:ext>
              </a:extLst>
            </p:cNvPr>
            <p:cNvSpPr/>
            <p:nvPr/>
          </p:nvSpPr>
          <p:spPr>
            <a:xfrm>
              <a:off x="13550600" y="4868268"/>
              <a:ext cx="108000" cy="288032"/>
            </a:xfrm>
            <a:prstGeom prst="flowChartProcess">
              <a:avLst/>
            </a:prstGeom>
            <a:solidFill>
              <a:schemeClr val="bg1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63" name="순서도: 처리 289">
              <a:extLst>
                <a:ext uri="{FF2B5EF4-FFF2-40B4-BE49-F238E27FC236}">
                  <a16:creationId xmlns:a16="http://schemas.microsoft.com/office/drawing/2014/main" id="{1CE8B28D-AC1E-4938-8EE2-C2DCE0254FC6}"/>
                </a:ext>
              </a:extLst>
            </p:cNvPr>
            <p:cNvSpPr/>
            <p:nvPr/>
          </p:nvSpPr>
          <p:spPr>
            <a:xfrm>
              <a:off x="13702169" y="4868268"/>
              <a:ext cx="108000" cy="288032"/>
            </a:xfrm>
            <a:prstGeom prst="flowChartProcess">
              <a:avLst/>
            </a:prstGeom>
            <a:solidFill>
              <a:schemeClr val="bg1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64" name="순서도: 처리 290">
              <a:extLst>
                <a:ext uri="{FF2B5EF4-FFF2-40B4-BE49-F238E27FC236}">
                  <a16:creationId xmlns:a16="http://schemas.microsoft.com/office/drawing/2014/main" id="{5DB09880-E923-425C-BA3E-C93375FC15A6}"/>
                </a:ext>
              </a:extLst>
            </p:cNvPr>
            <p:cNvSpPr/>
            <p:nvPr/>
          </p:nvSpPr>
          <p:spPr>
            <a:xfrm>
              <a:off x="13853738" y="4868268"/>
              <a:ext cx="108000" cy="288032"/>
            </a:xfrm>
            <a:prstGeom prst="flowChartProcess">
              <a:avLst/>
            </a:prstGeom>
            <a:solidFill>
              <a:schemeClr val="bg1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65" name="순서도: 처리 291">
              <a:extLst>
                <a:ext uri="{FF2B5EF4-FFF2-40B4-BE49-F238E27FC236}">
                  <a16:creationId xmlns:a16="http://schemas.microsoft.com/office/drawing/2014/main" id="{4F17B6AB-1455-46FA-9B83-03090E2A7441}"/>
                </a:ext>
              </a:extLst>
            </p:cNvPr>
            <p:cNvSpPr/>
            <p:nvPr/>
          </p:nvSpPr>
          <p:spPr>
            <a:xfrm>
              <a:off x="14005307" y="4868268"/>
              <a:ext cx="108000" cy="288032"/>
            </a:xfrm>
            <a:prstGeom prst="flowChartProcess">
              <a:avLst/>
            </a:prstGeom>
            <a:solidFill>
              <a:schemeClr val="bg1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66" name="순서도: 처리 292">
              <a:extLst>
                <a:ext uri="{FF2B5EF4-FFF2-40B4-BE49-F238E27FC236}">
                  <a16:creationId xmlns:a16="http://schemas.microsoft.com/office/drawing/2014/main" id="{92842FB6-480A-46C9-B90E-FB777D62D98D}"/>
                </a:ext>
              </a:extLst>
            </p:cNvPr>
            <p:cNvSpPr/>
            <p:nvPr/>
          </p:nvSpPr>
          <p:spPr>
            <a:xfrm>
              <a:off x="14156875" y="4868268"/>
              <a:ext cx="108000" cy="288032"/>
            </a:xfrm>
            <a:prstGeom prst="flowChartProcess">
              <a:avLst/>
            </a:prstGeom>
            <a:solidFill>
              <a:schemeClr val="bg1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943754F-AF53-4F91-B95D-B342684191EC}"/>
              </a:ext>
            </a:extLst>
          </p:cNvPr>
          <p:cNvSpPr txBox="1"/>
          <p:nvPr/>
        </p:nvSpPr>
        <p:spPr>
          <a:xfrm flipH="1">
            <a:off x="7926164" y="5727155"/>
            <a:ext cx="73289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bg1"/>
                </a:solidFill>
              </a:rPr>
              <a:t>75</a:t>
            </a:r>
            <a:r>
              <a:rPr lang="en-US" altLang="ko-KR" b="1" dirty="0">
                <a:solidFill>
                  <a:schemeClr val="bg1"/>
                </a:solidFill>
              </a:rPr>
              <a:t>%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67" name="Group 73">
            <a:extLst>
              <a:ext uri="{FF2B5EF4-FFF2-40B4-BE49-F238E27FC236}">
                <a16:creationId xmlns:a16="http://schemas.microsoft.com/office/drawing/2014/main" id="{0EE9E688-3020-4192-A77E-0E14C1897B97}"/>
              </a:ext>
            </a:extLst>
          </p:cNvPr>
          <p:cNvGrpSpPr/>
          <p:nvPr/>
        </p:nvGrpSpPr>
        <p:grpSpPr>
          <a:xfrm>
            <a:off x="8920995" y="4696340"/>
            <a:ext cx="2880431" cy="553998"/>
            <a:chOff x="2551705" y="4283314"/>
            <a:chExt cx="2357002" cy="5539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4E7A795-E07E-4787-A24C-63B0DF785668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C9B9FED-5676-4011-B2C6-0CA67E00D3D9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0" name="Group 73">
            <a:extLst>
              <a:ext uri="{FF2B5EF4-FFF2-40B4-BE49-F238E27FC236}">
                <a16:creationId xmlns:a16="http://schemas.microsoft.com/office/drawing/2014/main" id="{503C9013-2001-46FA-8545-289C559EDBFF}"/>
              </a:ext>
            </a:extLst>
          </p:cNvPr>
          <p:cNvGrpSpPr/>
          <p:nvPr/>
        </p:nvGrpSpPr>
        <p:grpSpPr>
          <a:xfrm>
            <a:off x="4813377" y="5634822"/>
            <a:ext cx="2880431" cy="553998"/>
            <a:chOff x="2551705" y="4283314"/>
            <a:chExt cx="2357002" cy="553998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598DF2-11D4-4EBA-9144-A131BAF5C41B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88756E5-77D2-4C48-BF1C-D55ABB74CB2D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174554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11388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5065490" y="3042478"/>
            <a:ext cx="4777152" cy="957892"/>
            <a:chOff x="6685635" y="2934450"/>
            <a:chExt cx="4777152" cy="95789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85635" y="2934450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Mission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EC183A6-5C98-4A4B-AC6B-01B3FAA09969}"/>
              </a:ext>
            </a:extLst>
          </p:cNvPr>
          <p:cNvGrpSpPr/>
          <p:nvPr/>
        </p:nvGrpSpPr>
        <p:grpSpPr>
          <a:xfrm>
            <a:off x="3746642" y="2781669"/>
            <a:ext cx="1170511" cy="1294662"/>
            <a:chOff x="2744572" y="1831800"/>
            <a:chExt cx="2888072" cy="3194399"/>
          </a:xfrm>
          <a:solidFill>
            <a:schemeClr val="bg1"/>
          </a:solidFill>
        </p:grpSpPr>
        <p:sp>
          <p:nvSpPr>
            <p:cNvPr id="165" name="Block Arc 14">
              <a:extLst>
                <a:ext uri="{FF2B5EF4-FFF2-40B4-BE49-F238E27FC236}">
                  <a16:creationId xmlns:a16="http://schemas.microsoft.com/office/drawing/2014/main" id="{FF3D9A65-46DC-48E8-8254-2633566202D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322213" y="2411390"/>
              <a:ext cx="2039112" cy="2035218"/>
            </a:xfrm>
            <a:custGeom>
              <a:avLst/>
              <a:gdLst/>
              <a:ahLst/>
              <a:cxnLst/>
              <a:rect l="l" t="t" r="r" b="b"/>
              <a:pathLst>
                <a:path w="3185463" h="3187558">
                  <a:moveTo>
                    <a:pt x="764000" y="2343999"/>
                  </a:moveTo>
                  <a:cubicBezTo>
                    <a:pt x="566798" y="2256389"/>
                    <a:pt x="385374" y="2134753"/>
                    <a:pt x="230072" y="1981662"/>
                  </a:cubicBezTo>
                  <a:cubicBezTo>
                    <a:pt x="297001" y="2223876"/>
                    <a:pt x="428049" y="2439341"/>
                    <a:pt x="603989" y="2608945"/>
                  </a:cubicBezTo>
                  <a:cubicBezTo>
                    <a:pt x="667739" y="2525681"/>
                    <a:pt x="720588" y="2436567"/>
                    <a:pt x="764000" y="2343999"/>
                  </a:cubicBezTo>
                  <a:close/>
                  <a:moveTo>
                    <a:pt x="783530" y="862903"/>
                  </a:moveTo>
                  <a:cubicBezTo>
                    <a:pt x="737619" y="760936"/>
                    <a:pt x="681240" y="662513"/>
                    <a:pt x="611676" y="571152"/>
                  </a:cubicBezTo>
                  <a:cubicBezTo>
                    <a:pt x="419218" y="754019"/>
                    <a:pt x="279227" y="991173"/>
                    <a:pt x="215545" y="1258034"/>
                  </a:cubicBezTo>
                  <a:cubicBezTo>
                    <a:pt x="378729" y="1090139"/>
                    <a:pt x="571934" y="956907"/>
                    <a:pt x="783530" y="862903"/>
                  </a:cubicBezTo>
                  <a:close/>
                  <a:moveTo>
                    <a:pt x="935657" y="1673146"/>
                  </a:moveTo>
                  <a:lnTo>
                    <a:pt x="227023" y="1673146"/>
                  </a:lnTo>
                  <a:cubicBezTo>
                    <a:pt x="393068" y="1882941"/>
                    <a:pt x="605618" y="2045968"/>
                    <a:pt x="844267" y="2153109"/>
                  </a:cubicBezTo>
                  <a:cubicBezTo>
                    <a:pt x="897907" y="1997390"/>
                    <a:pt x="928862" y="1835739"/>
                    <a:pt x="935657" y="1673146"/>
                  </a:cubicBezTo>
                  <a:close/>
                  <a:moveTo>
                    <a:pt x="935928" y="1493146"/>
                  </a:moveTo>
                  <a:cubicBezTo>
                    <a:pt x="928922" y="1345638"/>
                    <a:pt x="902278" y="1198995"/>
                    <a:pt x="856775" y="1056956"/>
                  </a:cubicBezTo>
                  <a:cubicBezTo>
                    <a:pt x="636768" y="1156959"/>
                    <a:pt x="439487" y="1304654"/>
                    <a:pt x="281464" y="1493146"/>
                  </a:cubicBezTo>
                  <a:close/>
                  <a:moveTo>
                    <a:pt x="1469785" y="2515107"/>
                  </a:moveTo>
                  <a:cubicBezTo>
                    <a:pt x="1283000" y="2508124"/>
                    <a:pt x="1100523" y="2472287"/>
                    <a:pt x="927628" y="2411229"/>
                  </a:cubicBezTo>
                  <a:cubicBezTo>
                    <a:pt x="876831" y="2520843"/>
                    <a:pt x="814172" y="2626182"/>
                    <a:pt x="738220" y="2724387"/>
                  </a:cubicBezTo>
                  <a:cubicBezTo>
                    <a:pt x="944637" y="2881665"/>
                    <a:pt x="1196120" y="2982471"/>
                    <a:pt x="1469785" y="3005418"/>
                  </a:cubicBezTo>
                  <a:close/>
                  <a:moveTo>
                    <a:pt x="1469785" y="1673146"/>
                  </a:moveTo>
                  <a:lnTo>
                    <a:pt x="1112275" y="1673146"/>
                  </a:lnTo>
                  <a:cubicBezTo>
                    <a:pt x="1105327" y="1858153"/>
                    <a:pt x="1070032" y="2042144"/>
                    <a:pt x="1008001" y="2219039"/>
                  </a:cubicBezTo>
                  <a:cubicBezTo>
                    <a:pt x="1155519" y="2270408"/>
                    <a:pt x="1310845" y="2300826"/>
                    <a:pt x="1469785" y="2307834"/>
                  </a:cubicBezTo>
                  <a:close/>
                  <a:moveTo>
                    <a:pt x="1469785" y="898989"/>
                  </a:moveTo>
                  <a:cubicBezTo>
                    <a:pt x="1315103" y="907762"/>
                    <a:pt x="1164166" y="938783"/>
                    <a:pt x="1020939" y="990066"/>
                  </a:cubicBezTo>
                  <a:cubicBezTo>
                    <a:pt x="1074574" y="1153655"/>
                    <a:pt x="1105461" y="1322925"/>
                    <a:pt x="1112368" y="1493146"/>
                  </a:cubicBezTo>
                  <a:lnTo>
                    <a:pt x="1469785" y="1493146"/>
                  </a:lnTo>
                  <a:close/>
                  <a:moveTo>
                    <a:pt x="1469785" y="182141"/>
                  </a:moveTo>
                  <a:cubicBezTo>
                    <a:pt x="1199839" y="204777"/>
                    <a:pt x="951477" y="303168"/>
                    <a:pt x="746615" y="456764"/>
                  </a:cubicBezTo>
                  <a:cubicBezTo>
                    <a:pt x="828296" y="562801"/>
                    <a:pt x="894225" y="677310"/>
                    <a:pt x="947434" y="796072"/>
                  </a:cubicBezTo>
                  <a:cubicBezTo>
                    <a:pt x="1113886" y="736067"/>
                    <a:pt x="1289644" y="700323"/>
                    <a:pt x="1469785" y="691530"/>
                  </a:cubicBezTo>
                  <a:close/>
                  <a:moveTo>
                    <a:pt x="2150063" y="992171"/>
                  </a:moveTo>
                  <a:cubicBezTo>
                    <a:pt x="1990712" y="935501"/>
                    <a:pt x="1822242" y="902595"/>
                    <a:pt x="1649785" y="897224"/>
                  </a:cubicBezTo>
                  <a:lnTo>
                    <a:pt x="1649785" y="1493146"/>
                  </a:lnTo>
                  <a:lnTo>
                    <a:pt x="2063712" y="1493146"/>
                  </a:lnTo>
                  <a:cubicBezTo>
                    <a:pt x="2069089" y="1323887"/>
                    <a:pt x="2098366" y="1155330"/>
                    <a:pt x="2150063" y="992171"/>
                  </a:cubicBezTo>
                  <a:close/>
                  <a:moveTo>
                    <a:pt x="2168848" y="2199110"/>
                  </a:moveTo>
                  <a:cubicBezTo>
                    <a:pt x="2108555" y="2028681"/>
                    <a:pt x="2073581" y="1851532"/>
                    <a:pt x="2065295" y="1673146"/>
                  </a:cubicBezTo>
                  <a:lnTo>
                    <a:pt x="1649785" y="1673146"/>
                  </a:lnTo>
                  <a:lnTo>
                    <a:pt x="1649785" y="2307299"/>
                  </a:lnTo>
                  <a:cubicBezTo>
                    <a:pt x="1829404" y="2299517"/>
                    <a:pt x="2004315" y="2261965"/>
                    <a:pt x="2168848" y="2199110"/>
                  </a:cubicBezTo>
                  <a:close/>
                  <a:moveTo>
                    <a:pt x="2422394" y="446879"/>
                  </a:moveTo>
                  <a:cubicBezTo>
                    <a:pt x="2204309" y="287209"/>
                    <a:pt x="1938140" y="189883"/>
                    <a:pt x="1649785" y="178919"/>
                  </a:cubicBezTo>
                  <a:lnTo>
                    <a:pt x="1649785" y="689876"/>
                  </a:lnTo>
                  <a:cubicBezTo>
                    <a:pt x="1846998" y="695154"/>
                    <a:pt x="2039668" y="732502"/>
                    <a:pt x="2221721" y="797410"/>
                  </a:cubicBezTo>
                  <a:cubicBezTo>
                    <a:pt x="2275056" y="675360"/>
                    <a:pt x="2341760" y="557662"/>
                    <a:pt x="2422394" y="446879"/>
                  </a:cubicBezTo>
                  <a:close/>
                  <a:moveTo>
                    <a:pt x="2447278" y="2722123"/>
                  </a:moveTo>
                  <a:cubicBezTo>
                    <a:pt x="2366121" y="2618714"/>
                    <a:pt x="2299534" y="2507403"/>
                    <a:pt x="2246145" y="2391362"/>
                  </a:cubicBezTo>
                  <a:cubicBezTo>
                    <a:pt x="2057375" y="2464119"/>
                    <a:pt x="1856285" y="2506958"/>
                    <a:pt x="1649785" y="2514779"/>
                  </a:cubicBezTo>
                  <a:lnTo>
                    <a:pt x="1649785" y="3008639"/>
                  </a:lnTo>
                  <a:cubicBezTo>
                    <a:pt x="1949198" y="2997255"/>
                    <a:pt x="2224691" y="2892757"/>
                    <a:pt x="2447278" y="2722123"/>
                  </a:cubicBezTo>
                  <a:close/>
                  <a:moveTo>
                    <a:pt x="2878934" y="1493146"/>
                  </a:moveTo>
                  <a:cubicBezTo>
                    <a:pt x="2723190" y="1307255"/>
                    <a:pt x="2529440" y="1161128"/>
                    <a:pt x="2313862" y="1060620"/>
                  </a:cubicBezTo>
                  <a:cubicBezTo>
                    <a:pt x="2270535" y="1201714"/>
                    <a:pt x="2245604" y="1347104"/>
                    <a:pt x="2240109" y="1493146"/>
                  </a:cubicBezTo>
                  <a:close/>
                  <a:moveTo>
                    <a:pt x="2890636" y="1673146"/>
                  </a:moveTo>
                  <a:lnTo>
                    <a:pt x="2241814" y="1673146"/>
                  </a:lnTo>
                  <a:cubicBezTo>
                    <a:pt x="2249736" y="1827102"/>
                    <a:pt x="2279520" y="1979973"/>
                    <a:pt x="2329964" y="2127513"/>
                  </a:cubicBezTo>
                  <a:cubicBezTo>
                    <a:pt x="2545677" y="2019923"/>
                    <a:pt x="2738160" y="1866413"/>
                    <a:pt x="2890636" y="1673146"/>
                  </a:cubicBezTo>
                  <a:close/>
                  <a:moveTo>
                    <a:pt x="2973035" y="1284386"/>
                  </a:moveTo>
                  <a:cubicBezTo>
                    <a:pt x="2912066" y="1001840"/>
                    <a:pt x="2765308" y="751379"/>
                    <a:pt x="2561381" y="561108"/>
                  </a:cubicBezTo>
                  <a:cubicBezTo>
                    <a:pt x="2489321" y="656437"/>
                    <a:pt x="2431363" y="759225"/>
                    <a:pt x="2384553" y="865647"/>
                  </a:cubicBezTo>
                  <a:cubicBezTo>
                    <a:pt x="2604520" y="964977"/>
                    <a:pt x="2804622" y="1106677"/>
                    <a:pt x="2973035" y="1284386"/>
                  </a:cubicBezTo>
                  <a:close/>
                  <a:moveTo>
                    <a:pt x="2974277" y="1897328"/>
                  </a:moveTo>
                  <a:cubicBezTo>
                    <a:pt x="2812488" y="2073933"/>
                    <a:pt x="2619878" y="2216690"/>
                    <a:pt x="2407486" y="2319665"/>
                  </a:cubicBezTo>
                  <a:cubicBezTo>
                    <a:pt x="2454169" y="2420503"/>
                    <a:pt x="2511856" y="2517376"/>
                    <a:pt x="2582047" y="2607468"/>
                  </a:cubicBezTo>
                  <a:cubicBezTo>
                    <a:pt x="2776399" y="2417974"/>
                    <a:pt x="2916061" y="2172750"/>
                    <a:pt x="2974277" y="1897328"/>
                  </a:cubicBezTo>
                  <a:close/>
                  <a:moveTo>
                    <a:pt x="3185463" y="1593779"/>
                  </a:moveTo>
                  <a:cubicBezTo>
                    <a:pt x="3185463" y="2473999"/>
                    <a:pt x="2471904" y="3187558"/>
                    <a:pt x="1591684" y="3187558"/>
                  </a:cubicBezTo>
                  <a:cubicBezTo>
                    <a:pt x="738111" y="3187558"/>
                    <a:pt x="41261" y="2516549"/>
                    <a:pt x="1913" y="1673146"/>
                  </a:cubicBezTo>
                  <a:lnTo>
                    <a:pt x="0" y="1673146"/>
                  </a:lnTo>
                  <a:lnTo>
                    <a:pt x="0" y="1493146"/>
                  </a:lnTo>
                  <a:lnTo>
                    <a:pt x="2750" y="1493146"/>
                  </a:lnTo>
                  <a:cubicBezTo>
                    <a:pt x="50490" y="700174"/>
                    <a:pt x="679654" y="64473"/>
                    <a:pt x="1469785" y="6156"/>
                  </a:cubicBezTo>
                  <a:lnTo>
                    <a:pt x="1469785" y="0"/>
                  </a:lnTo>
                  <a:lnTo>
                    <a:pt x="1591684" y="0"/>
                  </a:lnTo>
                  <a:lnTo>
                    <a:pt x="1649785" y="0"/>
                  </a:lnTo>
                  <a:lnTo>
                    <a:pt x="1649785" y="2934"/>
                  </a:lnTo>
                  <a:cubicBezTo>
                    <a:pt x="2503127" y="31654"/>
                    <a:pt x="3185463" y="733032"/>
                    <a:pt x="3185463" y="159377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939D6CC-DBAD-4AE0-9D84-35EA1D8FD2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4291" y="1831800"/>
              <a:ext cx="1028042" cy="525058"/>
            </a:xfrm>
            <a:custGeom>
              <a:avLst/>
              <a:gdLst>
                <a:gd name="connsiteX0" fmla="*/ 1028042 w 1028042"/>
                <a:gd name="connsiteY0" fmla="*/ 0 h 525058"/>
                <a:gd name="connsiteX1" fmla="*/ 1028042 w 1028042"/>
                <a:gd name="connsiteY1" fmla="*/ 140562 h 525058"/>
                <a:gd name="connsiteX2" fmla="*/ 938238 w 1028042"/>
                <a:gd name="connsiteY2" fmla="*/ 145097 h 525058"/>
                <a:gd name="connsiteX3" fmla="*/ 159013 w 1028042"/>
                <a:gd name="connsiteY3" fmla="*/ 470871 h 525058"/>
                <a:gd name="connsiteX4" fmla="*/ 99392 w 1028042"/>
                <a:gd name="connsiteY4" fmla="*/ 525058 h 525058"/>
                <a:gd name="connsiteX5" fmla="*/ 0 w 1028042"/>
                <a:gd name="connsiteY5" fmla="*/ 425666 h 525058"/>
                <a:gd name="connsiteX6" fmla="*/ 69602 w 1028042"/>
                <a:gd name="connsiteY6" fmla="*/ 362407 h 525058"/>
                <a:gd name="connsiteX7" fmla="*/ 923867 w 1028042"/>
                <a:gd name="connsiteY7" fmla="*/ 5261 h 525058"/>
                <a:gd name="connsiteX8" fmla="*/ 1028042 w 1028042"/>
                <a:gd name="connsiteY8" fmla="*/ 0 h 52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8">
                  <a:moveTo>
                    <a:pt x="1028042" y="0"/>
                  </a:moveTo>
                  <a:lnTo>
                    <a:pt x="1028042" y="140562"/>
                  </a:lnTo>
                  <a:lnTo>
                    <a:pt x="938238" y="145097"/>
                  </a:lnTo>
                  <a:cubicBezTo>
                    <a:pt x="643826" y="174996"/>
                    <a:pt x="375280" y="292392"/>
                    <a:pt x="159013" y="470871"/>
                  </a:cubicBezTo>
                  <a:lnTo>
                    <a:pt x="99392" y="525058"/>
                  </a:lnTo>
                  <a:lnTo>
                    <a:pt x="0" y="425666"/>
                  </a:lnTo>
                  <a:lnTo>
                    <a:pt x="69602" y="362407"/>
                  </a:lnTo>
                  <a:cubicBezTo>
                    <a:pt x="306696" y="166740"/>
                    <a:pt x="601103" y="38039"/>
                    <a:pt x="923867" y="5261"/>
                  </a:cubicBezTo>
                  <a:lnTo>
                    <a:pt x="102804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3749EB51-EA5D-4816-ACE5-E49AAF29A9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1831800"/>
              <a:ext cx="1028042" cy="525058"/>
            </a:xfrm>
            <a:custGeom>
              <a:avLst/>
              <a:gdLst>
                <a:gd name="connsiteX0" fmla="*/ 0 w 1028042"/>
                <a:gd name="connsiteY0" fmla="*/ 0 h 525058"/>
                <a:gd name="connsiteX1" fmla="*/ 104175 w 1028042"/>
                <a:gd name="connsiteY1" fmla="*/ 5261 h 525058"/>
                <a:gd name="connsiteX2" fmla="*/ 958440 w 1028042"/>
                <a:gd name="connsiteY2" fmla="*/ 362407 h 525058"/>
                <a:gd name="connsiteX3" fmla="*/ 1028042 w 1028042"/>
                <a:gd name="connsiteY3" fmla="*/ 425666 h 525058"/>
                <a:gd name="connsiteX4" fmla="*/ 928650 w 1028042"/>
                <a:gd name="connsiteY4" fmla="*/ 525058 h 525058"/>
                <a:gd name="connsiteX5" fmla="*/ 869029 w 1028042"/>
                <a:gd name="connsiteY5" fmla="*/ 470871 h 525058"/>
                <a:gd name="connsiteX6" fmla="*/ 89804 w 1028042"/>
                <a:gd name="connsiteY6" fmla="*/ 145097 h 525058"/>
                <a:gd name="connsiteX7" fmla="*/ 0 w 1028042"/>
                <a:gd name="connsiteY7" fmla="*/ 140562 h 525058"/>
                <a:gd name="connsiteX8" fmla="*/ 0 w 1028042"/>
                <a:gd name="connsiteY8" fmla="*/ 0 h 52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8">
                  <a:moveTo>
                    <a:pt x="0" y="0"/>
                  </a:moveTo>
                  <a:lnTo>
                    <a:pt x="104175" y="5261"/>
                  </a:lnTo>
                  <a:cubicBezTo>
                    <a:pt x="426940" y="38039"/>
                    <a:pt x="721347" y="166740"/>
                    <a:pt x="958440" y="362407"/>
                  </a:cubicBezTo>
                  <a:lnTo>
                    <a:pt x="1028042" y="425666"/>
                  </a:lnTo>
                  <a:lnTo>
                    <a:pt x="928650" y="525058"/>
                  </a:lnTo>
                  <a:lnTo>
                    <a:pt x="869029" y="470871"/>
                  </a:lnTo>
                  <a:cubicBezTo>
                    <a:pt x="652763" y="292392"/>
                    <a:pt x="384216" y="174996"/>
                    <a:pt x="89804" y="145097"/>
                  </a:cubicBezTo>
                  <a:lnTo>
                    <a:pt x="0" y="1405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2B8EAF5A-4105-4B35-AF6C-849684AFD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6" y="2138124"/>
              <a:ext cx="811439" cy="431864"/>
            </a:xfrm>
            <a:custGeom>
              <a:avLst/>
              <a:gdLst>
                <a:gd name="connsiteX0" fmla="*/ 0 w 811439"/>
                <a:gd name="connsiteY0" fmla="*/ 0 h 431864"/>
                <a:gd name="connsiteX1" fmla="*/ 72855 w 811439"/>
                <a:gd name="connsiteY1" fmla="*/ 3679 h 431864"/>
                <a:gd name="connsiteX2" fmla="*/ 763589 w 811439"/>
                <a:gd name="connsiteY2" fmla="*/ 292457 h 431864"/>
                <a:gd name="connsiteX3" fmla="*/ 811439 w 811439"/>
                <a:gd name="connsiteY3" fmla="*/ 335945 h 431864"/>
                <a:gd name="connsiteX4" fmla="*/ 715520 w 811439"/>
                <a:gd name="connsiteY4" fmla="*/ 431864 h 431864"/>
                <a:gd name="connsiteX5" fmla="*/ 677303 w 811439"/>
                <a:gd name="connsiteY5" fmla="*/ 397131 h 431864"/>
                <a:gd name="connsiteX6" fmla="*/ 58986 w 811439"/>
                <a:gd name="connsiteY6" fmla="*/ 138629 h 431864"/>
                <a:gd name="connsiteX7" fmla="*/ 0 w 811439"/>
                <a:gd name="connsiteY7" fmla="*/ 135650 h 431864"/>
                <a:gd name="connsiteX8" fmla="*/ 0 w 811439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9" h="431864">
                  <a:moveTo>
                    <a:pt x="0" y="0"/>
                  </a:moveTo>
                  <a:lnTo>
                    <a:pt x="72855" y="3679"/>
                  </a:lnTo>
                  <a:cubicBezTo>
                    <a:pt x="333833" y="30183"/>
                    <a:pt x="571883" y="134247"/>
                    <a:pt x="763589" y="292457"/>
                  </a:cubicBezTo>
                  <a:lnTo>
                    <a:pt x="811439" y="335945"/>
                  </a:lnTo>
                  <a:lnTo>
                    <a:pt x="715520" y="431864"/>
                  </a:lnTo>
                  <a:lnTo>
                    <a:pt x="677303" y="397131"/>
                  </a:lnTo>
                  <a:cubicBezTo>
                    <a:pt x="505695" y="255508"/>
                    <a:pt x="292603" y="162354"/>
                    <a:pt x="58986" y="138629"/>
                  </a:cubicBezTo>
                  <a:lnTo>
                    <a:pt x="0" y="135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55DE1E2-F67A-4322-9398-B4E3C7A23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72" y="2341521"/>
              <a:ext cx="525057" cy="1028042"/>
            </a:xfrm>
            <a:custGeom>
              <a:avLst/>
              <a:gdLst>
                <a:gd name="connsiteX0" fmla="*/ 425665 w 525057"/>
                <a:gd name="connsiteY0" fmla="*/ 0 h 1028042"/>
                <a:gd name="connsiteX1" fmla="*/ 525057 w 525057"/>
                <a:gd name="connsiteY1" fmla="*/ 99392 h 1028042"/>
                <a:gd name="connsiteX2" fmla="*/ 470870 w 525057"/>
                <a:gd name="connsiteY2" fmla="*/ 159013 h 1028042"/>
                <a:gd name="connsiteX3" fmla="*/ 145096 w 525057"/>
                <a:gd name="connsiteY3" fmla="*/ 938238 h 1028042"/>
                <a:gd name="connsiteX4" fmla="*/ 140561 w 525057"/>
                <a:gd name="connsiteY4" fmla="*/ 1028042 h 1028042"/>
                <a:gd name="connsiteX5" fmla="*/ 0 w 525057"/>
                <a:gd name="connsiteY5" fmla="*/ 1028042 h 1028042"/>
                <a:gd name="connsiteX6" fmla="*/ 5260 w 525057"/>
                <a:gd name="connsiteY6" fmla="*/ 923867 h 1028042"/>
                <a:gd name="connsiteX7" fmla="*/ 362406 w 525057"/>
                <a:gd name="connsiteY7" fmla="*/ 69602 h 1028042"/>
                <a:gd name="connsiteX8" fmla="*/ 425665 w 525057"/>
                <a:gd name="connsiteY8" fmla="*/ 0 h 10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057" h="1028042">
                  <a:moveTo>
                    <a:pt x="425665" y="0"/>
                  </a:moveTo>
                  <a:lnTo>
                    <a:pt x="525057" y="99392"/>
                  </a:lnTo>
                  <a:lnTo>
                    <a:pt x="470870" y="159013"/>
                  </a:lnTo>
                  <a:cubicBezTo>
                    <a:pt x="292391" y="375280"/>
                    <a:pt x="174995" y="643826"/>
                    <a:pt x="145096" y="938238"/>
                  </a:cubicBezTo>
                  <a:lnTo>
                    <a:pt x="140561" y="1028042"/>
                  </a:lnTo>
                  <a:lnTo>
                    <a:pt x="0" y="1028042"/>
                  </a:lnTo>
                  <a:lnTo>
                    <a:pt x="5260" y="923867"/>
                  </a:lnTo>
                  <a:cubicBezTo>
                    <a:pt x="38038" y="601103"/>
                    <a:pt x="166739" y="306696"/>
                    <a:pt x="362406" y="69602"/>
                  </a:cubicBezTo>
                  <a:lnTo>
                    <a:pt x="42566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E8435E9-8865-427C-9243-DCB18D85F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0780" y="2558125"/>
              <a:ext cx="431864" cy="811438"/>
            </a:xfrm>
            <a:custGeom>
              <a:avLst/>
              <a:gdLst>
                <a:gd name="connsiteX0" fmla="*/ 95919 w 431864"/>
                <a:gd name="connsiteY0" fmla="*/ 0 h 811438"/>
                <a:gd name="connsiteX1" fmla="*/ 139407 w 431864"/>
                <a:gd name="connsiteY1" fmla="*/ 47849 h 811438"/>
                <a:gd name="connsiteX2" fmla="*/ 428185 w 431864"/>
                <a:gd name="connsiteY2" fmla="*/ 738583 h 811438"/>
                <a:gd name="connsiteX3" fmla="*/ 431864 w 431864"/>
                <a:gd name="connsiteY3" fmla="*/ 811438 h 811438"/>
                <a:gd name="connsiteX4" fmla="*/ 296214 w 431864"/>
                <a:gd name="connsiteY4" fmla="*/ 811438 h 811438"/>
                <a:gd name="connsiteX5" fmla="*/ 293235 w 431864"/>
                <a:gd name="connsiteY5" fmla="*/ 752452 h 811438"/>
                <a:gd name="connsiteX6" fmla="*/ 34733 w 431864"/>
                <a:gd name="connsiteY6" fmla="*/ 134135 h 811438"/>
                <a:gd name="connsiteX7" fmla="*/ 0 w 431864"/>
                <a:gd name="connsiteY7" fmla="*/ 95919 h 811438"/>
                <a:gd name="connsiteX8" fmla="*/ 95919 w 431864"/>
                <a:gd name="connsiteY8" fmla="*/ 0 h 8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864" h="811438">
                  <a:moveTo>
                    <a:pt x="95919" y="0"/>
                  </a:moveTo>
                  <a:lnTo>
                    <a:pt x="139407" y="47849"/>
                  </a:lnTo>
                  <a:cubicBezTo>
                    <a:pt x="297617" y="239556"/>
                    <a:pt x="401681" y="477605"/>
                    <a:pt x="428185" y="738583"/>
                  </a:cubicBezTo>
                  <a:lnTo>
                    <a:pt x="431864" y="811438"/>
                  </a:lnTo>
                  <a:lnTo>
                    <a:pt x="296214" y="811438"/>
                  </a:lnTo>
                  <a:lnTo>
                    <a:pt x="293235" y="752452"/>
                  </a:lnTo>
                  <a:cubicBezTo>
                    <a:pt x="269510" y="518835"/>
                    <a:pt x="176357" y="305743"/>
                    <a:pt x="34733" y="134135"/>
                  </a:cubicBezTo>
                  <a:lnTo>
                    <a:pt x="0" y="95919"/>
                  </a:lnTo>
                  <a:lnTo>
                    <a:pt x="959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D6979E0-27C0-437B-9759-01AC7D1544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72" y="3488435"/>
              <a:ext cx="525057" cy="1028042"/>
            </a:xfrm>
            <a:custGeom>
              <a:avLst/>
              <a:gdLst>
                <a:gd name="connsiteX0" fmla="*/ 0 w 525057"/>
                <a:gd name="connsiteY0" fmla="*/ 0 h 1028042"/>
                <a:gd name="connsiteX1" fmla="*/ 140561 w 525057"/>
                <a:gd name="connsiteY1" fmla="*/ 0 h 1028042"/>
                <a:gd name="connsiteX2" fmla="*/ 145096 w 525057"/>
                <a:gd name="connsiteY2" fmla="*/ 89804 h 1028042"/>
                <a:gd name="connsiteX3" fmla="*/ 470870 w 525057"/>
                <a:gd name="connsiteY3" fmla="*/ 869029 h 1028042"/>
                <a:gd name="connsiteX4" fmla="*/ 525057 w 525057"/>
                <a:gd name="connsiteY4" fmla="*/ 928650 h 1028042"/>
                <a:gd name="connsiteX5" fmla="*/ 425665 w 525057"/>
                <a:gd name="connsiteY5" fmla="*/ 1028042 h 1028042"/>
                <a:gd name="connsiteX6" fmla="*/ 362406 w 525057"/>
                <a:gd name="connsiteY6" fmla="*/ 958440 h 1028042"/>
                <a:gd name="connsiteX7" fmla="*/ 5260 w 525057"/>
                <a:gd name="connsiteY7" fmla="*/ 104175 h 1028042"/>
                <a:gd name="connsiteX8" fmla="*/ 0 w 525057"/>
                <a:gd name="connsiteY8" fmla="*/ 0 h 10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057" h="1028042">
                  <a:moveTo>
                    <a:pt x="0" y="0"/>
                  </a:moveTo>
                  <a:lnTo>
                    <a:pt x="140561" y="0"/>
                  </a:lnTo>
                  <a:lnTo>
                    <a:pt x="145096" y="89804"/>
                  </a:lnTo>
                  <a:cubicBezTo>
                    <a:pt x="174995" y="384216"/>
                    <a:pt x="292391" y="652763"/>
                    <a:pt x="470870" y="869029"/>
                  </a:cubicBezTo>
                  <a:lnTo>
                    <a:pt x="525057" y="928650"/>
                  </a:lnTo>
                  <a:lnTo>
                    <a:pt x="425665" y="1028042"/>
                  </a:lnTo>
                  <a:lnTo>
                    <a:pt x="362406" y="958440"/>
                  </a:lnTo>
                  <a:cubicBezTo>
                    <a:pt x="166739" y="721347"/>
                    <a:pt x="38038" y="426939"/>
                    <a:pt x="5260" y="10417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7F076C1-9F7F-470C-9C7E-A8703B195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0780" y="3488435"/>
              <a:ext cx="431864" cy="811438"/>
            </a:xfrm>
            <a:custGeom>
              <a:avLst/>
              <a:gdLst>
                <a:gd name="connsiteX0" fmla="*/ 296214 w 431864"/>
                <a:gd name="connsiteY0" fmla="*/ 0 h 811438"/>
                <a:gd name="connsiteX1" fmla="*/ 431864 w 431864"/>
                <a:gd name="connsiteY1" fmla="*/ 0 h 811438"/>
                <a:gd name="connsiteX2" fmla="*/ 428185 w 431864"/>
                <a:gd name="connsiteY2" fmla="*/ 72855 h 811438"/>
                <a:gd name="connsiteX3" fmla="*/ 139407 w 431864"/>
                <a:gd name="connsiteY3" fmla="*/ 763589 h 811438"/>
                <a:gd name="connsiteX4" fmla="*/ 95919 w 431864"/>
                <a:gd name="connsiteY4" fmla="*/ 811438 h 811438"/>
                <a:gd name="connsiteX5" fmla="*/ 0 w 431864"/>
                <a:gd name="connsiteY5" fmla="*/ 715520 h 811438"/>
                <a:gd name="connsiteX6" fmla="*/ 34733 w 431864"/>
                <a:gd name="connsiteY6" fmla="*/ 677303 h 811438"/>
                <a:gd name="connsiteX7" fmla="*/ 293235 w 431864"/>
                <a:gd name="connsiteY7" fmla="*/ 58986 h 811438"/>
                <a:gd name="connsiteX8" fmla="*/ 296214 w 431864"/>
                <a:gd name="connsiteY8" fmla="*/ 0 h 8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864" h="811438">
                  <a:moveTo>
                    <a:pt x="296214" y="0"/>
                  </a:moveTo>
                  <a:lnTo>
                    <a:pt x="431864" y="0"/>
                  </a:lnTo>
                  <a:lnTo>
                    <a:pt x="428185" y="72855"/>
                  </a:lnTo>
                  <a:cubicBezTo>
                    <a:pt x="401681" y="333833"/>
                    <a:pt x="297617" y="571883"/>
                    <a:pt x="139407" y="763589"/>
                  </a:cubicBezTo>
                  <a:lnTo>
                    <a:pt x="95919" y="811438"/>
                  </a:lnTo>
                  <a:lnTo>
                    <a:pt x="0" y="715520"/>
                  </a:lnTo>
                  <a:lnTo>
                    <a:pt x="34733" y="677303"/>
                  </a:lnTo>
                  <a:cubicBezTo>
                    <a:pt x="176357" y="505695"/>
                    <a:pt x="269510" y="292603"/>
                    <a:pt x="293235" y="58986"/>
                  </a:cubicBezTo>
                  <a:lnTo>
                    <a:pt x="29621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1929B37-BA0F-47B4-91D6-4746F9F13E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4288010"/>
              <a:ext cx="811438" cy="431864"/>
            </a:xfrm>
            <a:custGeom>
              <a:avLst/>
              <a:gdLst>
                <a:gd name="connsiteX0" fmla="*/ 715520 w 811438"/>
                <a:gd name="connsiteY0" fmla="*/ 0 h 431864"/>
                <a:gd name="connsiteX1" fmla="*/ 811438 w 811438"/>
                <a:gd name="connsiteY1" fmla="*/ 95919 h 431864"/>
                <a:gd name="connsiteX2" fmla="*/ 763589 w 811438"/>
                <a:gd name="connsiteY2" fmla="*/ 139407 h 431864"/>
                <a:gd name="connsiteX3" fmla="*/ 72855 w 811438"/>
                <a:gd name="connsiteY3" fmla="*/ 428185 h 431864"/>
                <a:gd name="connsiteX4" fmla="*/ 0 w 811438"/>
                <a:gd name="connsiteY4" fmla="*/ 431864 h 431864"/>
                <a:gd name="connsiteX5" fmla="*/ 0 w 811438"/>
                <a:gd name="connsiteY5" fmla="*/ 296214 h 431864"/>
                <a:gd name="connsiteX6" fmla="*/ 58986 w 811438"/>
                <a:gd name="connsiteY6" fmla="*/ 293235 h 431864"/>
                <a:gd name="connsiteX7" fmla="*/ 677303 w 811438"/>
                <a:gd name="connsiteY7" fmla="*/ 34733 h 431864"/>
                <a:gd name="connsiteX8" fmla="*/ 715520 w 811438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8" h="431864">
                  <a:moveTo>
                    <a:pt x="715520" y="0"/>
                  </a:moveTo>
                  <a:lnTo>
                    <a:pt x="811438" y="95919"/>
                  </a:lnTo>
                  <a:lnTo>
                    <a:pt x="763589" y="139407"/>
                  </a:lnTo>
                  <a:cubicBezTo>
                    <a:pt x="571883" y="297617"/>
                    <a:pt x="333833" y="401681"/>
                    <a:pt x="72855" y="428185"/>
                  </a:cubicBezTo>
                  <a:lnTo>
                    <a:pt x="0" y="431864"/>
                  </a:lnTo>
                  <a:lnTo>
                    <a:pt x="0" y="296214"/>
                  </a:lnTo>
                  <a:lnTo>
                    <a:pt x="58986" y="293235"/>
                  </a:lnTo>
                  <a:cubicBezTo>
                    <a:pt x="292603" y="269510"/>
                    <a:pt x="505695" y="176357"/>
                    <a:pt x="677303" y="34733"/>
                  </a:cubicBezTo>
                  <a:lnTo>
                    <a:pt x="71552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EDA0F58-78ED-4BB5-ADAD-3EC16E33B9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0895" y="4288010"/>
              <a:ext cx="811438" cy="431864"/>
            </a:xfrm>
            <a:custGeom>
              <a:avLst/>
              <a:gdLst>
                <a:gd name="connsiteX0" fmla="*/ 95919 w 811438"/>
                <a:gd name="connsiteY0" fmla="*/ 0 h 431864"/>
                <a:gd name="connsiteX1" fmla="*/ 134135 w 811438"/>
                <a:gd name="connsiteY1" fmla="*/ 34733 h 431864"/>
                <a:gd name="connsiteX2" fmla="*/ 752452 w 811438"/>
                <a:gd name="connsiteY2" fmla="*/ 293235 h 431864"/>
                <a:gd name="connsiteX3" fmla="*/ 811438 w 811438"/>
                <a:gd name="connsiteY3" fmla="*/ 296214 h 431864"/>
                <a:gd name="connsiteX4" fmla="*/ 811438 w 811438"/>
                <a:gd name="connsiteY4" fmla="*/ 431864 h 431864"/>
                <a:gd name="connsiteX5" fmla="*/ 738583 w 811438"/>
                <a:gd name="connsiteY5" fmla="*/ 428185 h 431864"/>
                <a:gd name="connsiteX6" fmla="*/ 47849 w 811438"/>
                <a:gd name="connsiteY6" fmla="*/ 139407 h 431864"/>
                <a:gd name="connsiteX7" fmla="*/ 0 w 811438"/>
                <a:gd name="connsiteY7" fmla="*/ 95919 h 431864"/>
                <a:gd name="connsiteX8" fmla="*/ 95919 w 811438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8" h="431864">
                  <a:moveTo>
                    <a:pt x="95919" y="0"/>
                  </a:moveTo>
                  <a:lnTo>
                    <a:pt x="134135" y="34733"/>
                  </a:lnTo>
                  <a:cubicBezTo>
                    <a:pt x="305743" y="176357"/>
                    <a:pt x="518835" y="269510"/>
                    <a:pt x="752452" y="293235"/>
                  </a:cubicBezTo>
                  <a:lnTo>
                    <a:pt x="811438" y="296214"/>
                  </a:lnTo>
                  <a:lnTo>
                    <a:pt x="811438" y="431864"/>
                  </a:lnTo>
                  <a:lnTo>
                    <a:pt x="738583" y="428185"/>
                  </a:lnTo>
                  <a:cubicBezTo>
                    <a:pt x="477605" y="401681"/>
                    <a:pt x="239556" y="297617"/>
                    <a:pt x="47849" y="139407"/>
                  </a:cubicBezTo>
                  <a:lnTo>
                    <a:pt x="0" y="95919"/>
                  </a:lnTo>
                  <a:lnTo>
                    <a:pt x="959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B443810-7A3E-4106-BC3E-B759867F1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4501142"/>
              <a:ext cx="1028042" cy="525057"/>
            </a:xfrm>
            <a:custGeom>
              <a:avLst/>
              <a:gdLst>
                <a:gd name="connsiteX0" fmla="*/ 928650 w 1028042"/>
                <a:gd name="connsiteY0" fmla="*/ 0 h 525057"/>
                <a:gd name="connsiteX1" fmla="*/ 1028042 w 1028042"/>
                <a:gd name="connsiteY1" fmla="*/ 99392 h 525057"/>
                <a:gd name="connsiteX2" fmla="*/ 958440 w 1028042"/>
                <a:gd name="connsiteY2" fmla="*/ 162650 h 525057"/>
                <a:gd name="connsiteX3" fmla="*/ 104175 w 1028042"/>
                <a:gd name="connsiteY3" fmla="*/ 519796 h 525057"/>
                <a:gd name="connsiteX4" fmla="*/ 0 w 1028042"/>
                <a:gd name="connsiteY4" fmla="*/ 525057 h 525057"/>
                <a:gd name="connsiteX5" fmla="*/ 0 w 1028042"/>
                <a:gd name="connsiteY5" fmla="*/ 384495 h 525057"/>
                <a:gd name="connsiteX6" fmla="*/ 89804 w 1028042"/>
                <a:gd name="connsiteY6" fmla="*/ 379960 h 525057"/>
                <a:gd name="connsiteX7" fmla="*/ 869029 w 1028042"/>
                <a:gd name="connsiteY7" fmla="*/ 54186 h 525057"/>
                <a:gd name="connsiteX8" fmla="*/ 928650 w 1028042"/>
                <a:gd name="connsiteY8" fmla="*/ 0 h 5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7">
                  <a:moveTo>
                    <a:pt x="928650" y="0"/>
                  </a:moveTo>
                  <a:lnTo>
                    <a:pt x="1028042" y="99392"/>
                  </a:lnTo>
                  <a:lnTo>
                    <a:pt x="958440" y="162650"/>
                  </a:lnTo>
                  <a:cubicBezTo>
                    <a:pt x="721347" y="358317"/>
                    <a:pt x="426940" y="487018"/>
                    <a:pt x="104175" y="519796"/>
                  </a:cubicBezTo>
                  <a:lnTo>
                    <a:pt x="0" y="525057"/>
                  </a:lnTo>
                  <a:lnTo>
                    <a:pt x="0" y="384495"/>
                  </a:lnTo>
                  <a:lnTo>
                    <a:pt x="89804" y="379960"/>
                  </a:lnTo>
                  <a:cubicBezTo>
                    <a:pt x="384216" y="350061"/>
                    <a:pt x="652763" y="232665"/>
                    <a:pt x="869029" y="54186"/>
                  </a:cubicBezTo>
                  <a:lnTo>
                    <a:pt x="92865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3CA9C882-E7FF-4F7C-A2BE-BA9064F9F9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4293" y="4501142"/>
              <a:ext cx="1028041" cy="525057"/>
            </a:xfrm>
            <a:custGeom>
              <a:avLst/>
              <a:gdLst>
                <a:gd name="connsiteX0" fmla="*/ 99392 w 1028041"/>
                <a:gd name="connsiteY0" fmla="*/ 0 h 525057"/>
                <a:gd name="connsiteX1" fmla="*/ 159012 w 1028041"/>
                <a:gd name="connsiteY1" fmla="*/ 54186 h 525057"/>
                <a:gd name="connsiteX2" fmla="*/ 938237 w 1028041"/>
                <a:gd name="connsiteY2" fmla="*/ 379960 h 525057"/>
                <a:gd name="connsiteX3" fmla="*/ 1028041 w 1028041"/>
                <a:gd name="connsiteY3" fmla="*/ 384495 h 525057"/>
                <a:gd name="connsiteX4" fmla="*/ 1028041 w 1028041"/>
                <a:gd name="connsiteY4" fmla="*/ 525057 h 525057"/>
                <a:gd name="connsiteX5" fmla="*/ 923866 w 1028041"/>
                <a:gd name="connsiteY5" fmla="*/ 519796 h 525057"/>
                <a:gd name="connsiteX6" fmla="*/ 69601 w 1028041"/>
                <a:gd name="connsiteY6" fmla="*/ 162650 h 525057"/>
                <a:gd name="connsiteX7" fmla="*/ 0 w 1028041"/>
                <a:gd name="connsiteY7" fmla="*/ 99392 h 525057"/>
                <a:gd name="connsiteX8" fmla="*/ 99392 w 1028041"/>
                <a:gd name="connsiteY8" fmla="*/ 0 h 5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1" h="525057">
                  <a:moveTo>
                    <a:pt x="99392" y="0"/>
                  </a:moveTo>
                  <a:lnTo>
                    <a:pt x="159012" y="54186"/>
                  </a:lnTo>
                  <a:cubicBezTo>
                    <a:pt x="375279" y="232665"/>
                    <a:pt x="643825" y="350061"/>
                    <a:pt x="938237" y="379960"/>
                  </a:cubicBezTo>
                  <a:lnTo>
                    <a:pt x="1028041" y="384495"/>
                  </a:lnTo>
                  <a:lnTo>
                    <a:pt x="1028041" y="525057"/>
                  </a:lnTo>
                  <a:lnTo>
                    <a:pt x="923866" y="519796"/>
                  </a:lnTo>
                  <a:cubicBezTo>
                    <a:pt x="601102" y="487018"/>
                    <a:pt x="306695" y="358317"/>
                    <a:pt x="69601" y="162650"/>
                  </a:cubicBezTo>
                  <a:lnTo>
                    <a:pt x="0" y="99392"/>
                  </a:lnTo>
                  <a:lnTo>
                    <a:pt x="9939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19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0" idx="6"/>
              <a:endCxn id="21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23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645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C8D85C2-EEB8-44B9-9DB7-401C127DCEBC}"/>
              </a:ext>
            </a:extLst>
          </p:cNvPr>
          <p:cNvGrpSpPr/>
          <p:nvPr/>
        </p:nvGrpSpPr>
        <p:grpSpPr>
          <a:xfrm>
            <a:off x="227337" y="2235392"/>
            <a:ext cx="4264394" cy="4313485"/>
            <a:chOff x="369152" y="1617134"/>
            <a:chExt cx="3546035" cy="358685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9FF700-40F9-4DC5-8239-9340121F75AF}"/>
                </a:ext>
              </a:extLst>
            </p:cNvPr>
            <p:cNvGrpSpPr/>
            <p:nvPr/>
          </p:nvGrpSpPr>
          <p:grpSpPr>
            <a:xfrm>
              <a:off x="926950" y="1617134"/>
              <a:ext cx="2049224" cy="852218"/>
              <a:chOff x="926950" y="1617134"/>
              <a:chExt cx="2049224" cy="852218"/>
            </a:xfrm>
          </p:grpSpPr>
          <p:sp>
            <p:nvSpPr>
              <p:cNvPr id="28" name="Rectangle 14">
                <a:extLst>
                  <a:ext uri="{FF2B5EF4-FFF2-40B4-BE49-F238E27FC236}">
                    <a16:creationId xmlns:a16="http://schemas.microsoft.com/office/drawing/2014/main" id="{3EEF846D-1D7E-4C66-BD94-0D644B3487CB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" name="Right Triangle 13">
                <a:extLst>
                  <a:ext uri="{FF2B5EF4-FFF2-40B4-BE49-F238E27FC236}">
                    <a16:creationId xmlns:a16="http://schemas.microsoft.com/office/drawing/2014/main" id="{FFABDEA5-01DB-4DBB-BF31-AB1D121E058D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30" name="Rectangle 24">
                <a:extLst>
                  <a:ext uri="{FF2B5EF4-FFF2-40B4-BE49-F238E27FC236}">
                    <a16:creationId xmlns:a16="http://schemas.microsoft.com/office/drawing/2014/main" id="{441EA17A-F5D1-4DED-B2AC-6DA782B9A42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0573" y="1797574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" name="Rectangle 41">
                <a:extLst>
                  <a:ext uri="{FF2B5EF4-FFF2-40B4-BE49-F238E27FC236}">
                    <a16:creationId xmlns:a16="http://schemas.microsoft.com/office/drawing/2014/main" id="{ADE58B9D-720F-48F2-AA3A-A71FEB4C83B9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Isosceles Triangle 3">
                <a:extLst>
                  <a:ext uri="{FF2B5EF4-FFF2-40B4-BE49-F238E27FC236}">
                    <a16:creationId xmlns:a16="http://schemas.microsoft.com/office/drawing/2014/main" id="{8E42EF85-FE1B-45DE-AE1F-79933CEAD97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16513" y="2030577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0DA4EAA-E3C6-4C9B-B604-02A3295AEC07}"/>
                </a:ext>
              </a:extLst>
            </p:cNvPr>
            <p:cNvGrpSpPr/>
            <p:nvPr/>
          </p:nvGrpSpPr>
          <p:grpSpPr>
            <a:xfrm rot="4990866">
              <a:off x="2464466" y="2788531"/>
              <a:ext cx="2049224" cy="852218"/>
              <a:chOff x="926950" y="1617134"/>
              <a:chExt cx="2049224" cy="852218"/>
            </a:xfrm>
          </p:grpSpPr>
          <p:sp>
            <p:nvSpPr>
              <p:cNvPr id="23" name="Rectangle 14">
                <a:extLst>
                  <a:ext uri="{FF2B5EF4-FFF2-40B4-BE49-F238E27FC236}">
                    <a16:creationId xmlns:a16="http://schemas.microsoft.com/office/drawing/2014/main" id="{9A9772C1-D116-442E-B7D7-A6A2E15CEEE6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" name="Right Triangle 13">
                <a:extLst>
                  <a:ext uri="{FF2B5EF4-FFF2-40B4-BE49-F238E27FC236}">
                    <a16:creationId xmlns:a16="http://schemas.microsoft.com/office/drawing/2014/main" id="{6175A2C8-A409-4FC7-9D4C-951D461228CD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4FDC459-73CE-4D43-BD41-572A5DB7287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0573" y="1797574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5F55D3DF-7AAD-4103-AED0-E95A2E55F047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" name="Isosceles Triangle 3">
                <a:extLst>
                  <a:ext uri="{FF2B5EF4-FFF2-40B4-BE49-F238E27FC236}">
                    <a16:creationId xmlns:a16="http://schemas.microsoft.com/office/drawing/2014/main" id="{C293701C-A5D6-4828-97F5-B8A59D6F854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16513" y="2030577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992C8BF-8D41-4470-A8F2-4C33D63BA4CE}"/>
                </a:ext>
              </a:extLst>
            </p:cNvPr>
            <p:cNvGrpSpPr/>
            <p:nvPr/>
          </p:nvGrpSpPr>
          <p:grpSpPr>
            <a:xfrm rot="10066674">
              <a:off x="1444650" y="4351773"/>
              <a:ext cx="2063339" cy="852218"/>
              <a:chOff x="926950" y="1617134"/>
              <a:chExt cx="2063339" cy="852218"/>
            </a:xfrm>
          </p:grpSpPr>
          <p:sp>
            <p:nvSpPr>
              <p:cNvPr id="18" name="Rectangle 14">
                <a:extLst>
                  <a:ext uri="{FF2B5EF4-FFF2-40B4-BE49-F238E27FC236}">
                    <a16:creationId xmlns:a16="http://schemas.microsoft.com/office/drawing/2014/main" id="{B77F3669-C56F-471D-9AC3-650A0CF38770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Right Triangle 13">
                <a:extLst>
                  <a:ext uri="{FF2B5EF4-FFF2-40B4-BE49-F238E27FC236}">
                    <a16:creationId xmlns:a16="http://schemas.microsoft.com/office/drawing/2014/main" id="{8E132027-5FF0-4582-A3ED-235C755E5FF3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Rectangle 24">
                <a:extLst>
                  <a:ext uri="{FF2B5EF4-FFF2-40B4-BE49-F238E27FC236}">
                    <a16:creationId xmlns:a16="http://schemas.microsoft.com/office/drawing/2014/main" id="{C5FF7976-0661-41C2-9A51-0384512134F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7865" y="1808900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" name="Rectangle 41">
                <a:extLst>
                  <a:ext uri="{FF2B5EF4-FFF2-40B4-BE49-F238E27FC236}">
                    <a16:creationId xmlns:a16="http://schemas.microsoft.com/office/drawing/2014/main" id="{B8108857-74D5-4070-B374-633A7EEA782C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" name="Isosceles Triangle 3">
                <a:extLst>
                  <a:ext uri="{FF2B5EF4-FFF2-40B4-BE49-F238E27FC236}">
                    <a16:creationId xmlns:a16="http://schemas.microsoft.com/office/drawing/2014/main" id="{5E0E3344-AC04-43BC-B00A-8E2C7141368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30628" y="1965414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A397016-433A-4DEE-B44C-7A2DBD5CF558}"/>
                </a:ext>
              </a:extLst>
            </p:cNvPr>
            <p:cNvGrpSpPr/>
            <p:nvPr/>
          </p:nvGrpSpPr>
          <p:grpSpPr>
            <a:xfrm rot="15054074">
              <a:off x="-267551" y="3562253"/>
              <a:ext cx="2125623" cy="852218"/>
              <a:chOff x="926950" y="1617134"/>
              <a:chExt cx="2125623" cy="852218"/>
            </a:xfrm>
          </p:grpSpPr>
          <p:sp>
            <p:nvSpPr>
              <p:cNvPr id="13" name="Rectangle 14">
                <a:extLst>
                  <a:ext uri="{FF2B5EF4-FFF2-40B4-BE49-F238E27FC236}">
                    <a16:creationId xmlns:a16="http://schemas.microsoft.com/office/drawing/2014/main" id="{0C3372B0-64AA-4EBC-9DCA-0F9F537EC11B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Right Triangle 13">
                <a:extLst>
                  <a:ext uri="{FF2B5EF4-FFF2-40B4-BE49-F238E27FC236}">
                    <a16:creationId xmlns:a16="http://schemas.microsoft.com/office/drawing/2014/main" id="{C0717919-AF36-45E5-A600-97F68101F421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Rectangle 24">
                <a:extLst>
                  <a:ext uri="{FF2B5EF4-FFF2-40B4-BE49-F238E27FC236}">
                    <a16:creationId xmlns:a16="http://schemas.microsoft.com/office/drawing/2014/main" id="{ECAC6E6F-921E-4909-935D-7BA527066B2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7865" y="1808900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Rectangle 41">
                <a:extLst>
                  <a:ext uri="{FF2B5EF4-FFF2-40B4-BE49-F238E27FC236}">
                    <a16:creationId xmlns:a16="http://schemas.microsoft.com/office/drawing/2014/main" id="{EB91A285-202B-4F84-BB4C-3E98985E2B10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Isosceles Triangle 3">
                <a:extLst>
                  <a:ext uri="{FF2B5EF4-FFF2-40B4-BE49-F238E27FC236}">
                    <a16:creationId xmlns:a16="http://schemas.microsoft.com/office/drawing/2014/main" id="{B46BA477-90E7-42AD-848C-6F67F8349A3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92912" y="1965188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6E8DD38E-A1EF-436E-BD57-552ECF4D82C7}"/>
                </a:ext>
              </a:extLst>
            </p:cNvPr>
            <p:cNvSpPr/>
            <p:nvPr/>
          </p:nvSpPr>
          <p:spPr>
            <a:xfrm rot="18143891">
              <a:off x="423487" y="2403381"/>
              <a:ext cx="531261" cy="531261"/>
            </a:xfrm>
            <a:custGeom>
              <a:avLst/>
              <a:gdLst/>
              <a:ahLst/>
              <a:cxnLst/>
              <a:rect l="l" t="t" r="r" b="b"/>
              <a:pathLst>
                <a:path w="3942192" h="3931865">
                  <a:moveTo>
                    <a:pt x="2826148" y="3448804"/>
                  </a:moveTo>
                  <a:lnTo>
                    <a:pt x="2826148" y="3556804"/>
                  </a:lnTo>
                  <a:lnTo>
                    <a:pt x="3042148" y="3556804"/>
                  </a:lnTo>
                  <a:lnTo>
                    <a:pt x="3042148" y="3448804"/>
                  </a:lnTo>
                  <a:close/>
                  <a:moveTo>
                    <a:pt x="890988" y="3448804"/>
                  </a:moveTo>
                  <a:lnTo>
                    <a:pt x="890988" y="3556804"/>
                  </a:lnTo>
                  <a:lnTo>
                    <a:pt x="1106988" y="3556804"/>
                  </a:lnTo>
                  <a:lnTo>
                    <a:pt x="1106988" y="3448804"/>
                  </a:lnTo>
                  <a:close/>
                  <a:moveTo>
                    <a:pt x="3528192" y="3439467"/>
                  </a:moveTo>
                  <a:lnTo>
                    <a:pt x="3528192" y="3547467"/>
                  </a:lnTo>
                  <a:lnTo>
                    <a:pt x="3744192" y="3547467"/>
                  </a:lnTo>
                  <a:lnTo>
                    <a:pt x="3744192" y="3439467"/>
                  </a:lnTo>
                  <a:close/>
                  <a:moveTo>
                    <a:pt x="198000" y="3439467"/>
                  </a:moveTo>
                  <a:lnTo>
                    <a:pt x="198000" y="3547467"/>
                  </a:lnTo>
                  <a:lnTo>
                    <a:pt x="414000" y="3547467"/>
                  </a:lnTo>
                  <a:lnTo>
                    <a:pt x="414000" y="3439467"/>
                  </a:lnTo>
                  <a:close/>
                  <a:moveTo>
                    <a:pt x="2826148" y="3206154"/>
                  </a:moveTo>
                  <a:lnTo>
                    <a:pt x="2826148" y="3314154"/>
                  </a:lnTo>
                  <a:lnTo>
                    <a:pt x="3042148" y="3314154"/>
                  </a:lnTo>
                  <a:lnTo>
                    <a:pt x="3042148" y="3206154"/>
                  </a:lnTo>
                  <a:close/>
                  <a:moveTo>
                    <a:pt x="890988" y="3206154"/>
                  </a:moveTo>
                  <a:lnTo>
                    <a:pt x="890988" y="3314154"/>
                  </a:lnTo>
                  <a:lnTo>
                    <a:pt x="1106988" y="3314154"/>
                  </a:lnTo>
                  <a:lnTo>
                    <a:pt x="1106988" y="3206154"/>
                  </a:lnTo>
                  <a:close/>
                  <a:moveTo>
                    <a:pt x="3528192" y="3196817"/>
                  </a:moveTo>
                  <a:lnTo>
                    <a:pt x="3528192" y="3304817"/>
                  </a:lnTo>
                  <a:lnTo>
                    <a:pt x="3744192" y="3304817"/>
                  </a:lnTo>
                  <a:lnTo>
                    <a:pt x="3744192" y="3196817"/>
                  </a:lnTo>
                  <a:close/>
                  <a:moveTo>
                    <a:pt x="198000" y="3196817"/>
                  </a:moveTo>
                  <a:lnTo>
                    <a:pt x="198000" y="3304817"/>
                  </a:lnTo>
                  <a:lnTo>
                    <a:pt x="414000" y="3304817"/>
                  </a:lnTo>
                  <a:lnTo>
                    <a:pt x="414000" y="3196817"/>
                  </a:lnTo>
                  <a:close/>
                  <a:moveTo>
                    <a:pt x="2070064" y="3046635"/>
                  </a:moveTo>
                  <a:lnTo>
                    <a:pt x="2070064" y="3154635"/>
                  </a:lnTo>
                  <a:lnTo>
                    <a:pt x="2286064" y="3154635"/>
                  </a:lnTo>
                  <a:lnTo>
                    <a:pt x="2286064" y="3046635"/>
                  </a:lnTo>
                  <a:close/>
                  <a:moveTo>
                    <a:pt x="1638016" y="3037298"/>
                  </a:moveTo>
                  <a:lnTo>
                    <a:pt x="1638016" y="3145298"/>
                  </a:lnTo>
                  <a:lnTo>
                    <a:pt x="1854016" y="3145298"/>
                  </a:lnTo>
                  <a:lnTo>
                    <a:pt x="1854016" y="3037298"/>
                  </a:lnTo>
                  <a:close/>
                  <a:moveTo>
                    <a:pt x="2826148" y="2963504"/>
                  </a:moveTo>
                  <a:lnTo>
                    <a:pt x="2826148" y="3071504"/>
                  </a:lnTo>
                  <a:lnTo>
                    <a:pt x="3042148" y="3071504"/>
                  </a:lnTo>
                  <a:lnTo>
                    <a:pt x="3042148" y="2963504"/>
                  </a:lnTo>
                  <a:close/>
                  <a:moveTo>
                    <a:pt x="890988" y="2963504"/>
                  </a:moveTo>
                  <a:lnTo>
                    <a:pt x="890988" y="3071504"/>
                  </a:lnTo>
                  <a:lnTo>
                    <a:pt x="1106988" y="3071504"/>
                  </a:lnTo>
                  <a:lnTo>
                    <a:pt x="1106988" y="2963504"/>
                  </a:lnTo>
                  <a:close/>
                  <a:moveTo>
                    <a:pt x="3528192" y="2954167"/>
                  </a:moveTo>
                  <a:lnTo>
                    <a:pt x="3528192" y="3062167"/>
                  </a:lnTo>
                  <a:lnTo>
                    <a:pt x="3744192" y="3062167"/>
                  </a:lnTo>
                  <a:lnTo>
                    <a:pt x="3744192" y="2954167"/>
                  </a:lnTo>
                  <a:close/>
                  <a:moveTo>
                    <a:pt x="198000" y="2954167"/>
                  </a:moveTo>
                  <a:lnTo>
                    <a:pt x="198000" y="3062167"/>
                  </a:lnTo>
                  <a:lnTo>
                    <a:pt x="414000" y="3062167"/>
                  </a:lnTo>
                  <a:lnTo>
                    <a:pt x="414000" y="2954167"/>
                  </a:lnTo>
                  <a:close/>
                  <a:moveTo>
                    <a:pt x="2070064" y="2803981"/>
                  </a:moveTo>
                  <a:lnTo>
                    <a:pt x="2070064" y="2911981"/>
                  </a:lnTo>
                  <a:lnTo>
                    <a:pt x="2286064" y="2911981"/>
                  </a:lnTo>
                  <a:lnTo>
                    <a:pt x="2286064" y="2803981"/>
                  </a:lnTo>
                  <a:close/>
                  <a:moveTo>
                    <a:pt x="1638016" y="2794644"/>
                  </a:moveTo>
                  <a:lnTo>
                    <a:pt x="1638016" y="2902644"/>
                  </a:lnTo>
                  <a:lnTo>
                    <a:pt x="1854016" y="2902644"/>
                  </a:lnTo>
                  <a:lnTo>
                    <a:pt x="1854016" y="2794644"/>
                  </a:lnTo>
                  <a:close/>
                  <a:moveTo>
                    <a:pt x="2826148" y="2720854"/>
                  </a:moveTo>
                  <a:lnTo>
                    <a:pt x="2826148" y="2828854"/>
                  </a:lnTo>
                  <a:lnTo>
                    <a:pt x="3042148" y="2828854"/>
                  </a:lnTo>
                  <a:lnTo>
                    <a:pt x="3042148" y="2720854"/>
                  </a:lnTo>
                  <a:close/>
                  <a:moveTo>
                    <a:pt x="890988" y="2720854"/>
                  </a:moveTo>
                  <a:lnTo>
                    <a:pt x="890988" y="2828854"/>
                  </a:lnTo>
                  <a:lnTo>
                    <a:pt x="1106988" y="2828854"/>
                  </a:lnTo>
                  <a:lnTo>
                    <a:pt x="1106988" y="2720854"/>
                  </a:lnTo>
                  <a:close/>
                  <a:moveTo>
                    <a:pt x="3528192" y="2711517"/>
                  </a:moveTo>
                  <a:lnTo>
                    <a:pt x="3528192" y="2819517"/>
                  </a:lnTo>
                  <a:lnTo>
                    <a:pt x="3744192" y="2819517"/>
                  </a:lnTo>
                  <a:lnTo>
                    <a:pt x="3744192" y="2711517"/>
                  </a:lnTo>
                  <a:close/>
                  <a:moveTo>
                    <a:pt x="198000" y="2711517"/>
                  </a:moveTo>
                  <a:lnTo>
                    <a:pt x="198000" y="2819517"/>
                  </a:lnTo>
                  <a:lnTo>
                    <a:pt x="414000" y="2819517"/>
                  </a:lnTo>
                  <a:lnTo>
                    <a:pt x="414000" y="2711517"/>
                  </a:lnTo>
                  <a:close/>
                  <a:moveTo>
                    <a:pt x="2070064" y="2561331"/>
                  </a:moveTo>
                  <a:lnTo>
                    <a:pt x="2070064" y="2669331"/>
                  </a:lnTo>
                  <a:lnTo>
                    <a:pt x="2286064" y="2669331"/>
                  </a:lnTo>
                  <a:lnTo>
                    <a:pt x="2286064" y="2561331"/>
                  </a:lnTo>
                  <a:close/>
                  <a:moveTo>
                    <a:pt x="1638016" y="2551994"/>
                  </a:moveTo>
                  <a:lnTo>
                    <a:pt x="1638016" y="2659994"/>
                  </a:lnTo>
                  <a:lnTo>
                    <a:pt x="1854016" y="2659994"/>
                  </a:lnTo>
                  <a:lnTo>
                    <a:pt x="1854016" y="2551994"/>
                  </a:lnTo>
                  <a:close/>
                  <a:moveTo>
                    <a:pt x="2826148" y="2478204"/>
                  </a:moveTo>
                  <a:lnTo>
                    <a:pt x="2826148" y="2586204"/>
                  </a:lnTo>
                  <a:lnTo>
                    <a:pt x="3042148" y="2586204"/>
                  </a:lnTo>
                  <a:lnTo>
                    <a:pt x="3042148" y="2478204"/>
                  </a:lnTo>
                  <a:close/>
                  <a:moveTo>
                    <a:pt x="890988" y="2478204"/>
                  </a:moveTo>
                  <a:lnTo>
                    <a:pt x="890988" y="2586204"/>
                  </a:lnTo>
                  <a:lnTo>
                    <a:pt x="1106988" y="2586204"/>
                  </a:lnTo>
                  <a:lnTo>
                    <a:pt x="1106988" y="2478204"/>
                  </a:lnTo>
                  <a:close/>
                  <a:moveTo>
                    <a:pt x="3528192" y="2468867"/>
                  </a:moveTo>
                  <a:lnTo>
                    <a:pt x="3528192" y="2576867"/>
                  </a:lnTo>
                  <a:lnTo>
                    <a:pt x="3744192" y="2576867"/>
                  </a:lnTo>
                  <a:lnTo>
                    <a:pt x="3744192" y="2468867"/>
                  </a:lnTo>
                  <a:close/>
                  <a:moveTo>
                    <a:pt x="198000" y="2468867"/>
                  </a:moveTo>
                  <a:lnTo>
                    <a:pt x="198000" y="2576867"/>
                  </a:lnTo>
                  <a:lnTo>
                    <a:pt x="414000" y="2576867"/>
                  </a:lnTo>
                  <a:lnTo>
                    <a:pt x="414000" y="2468867"/>
                  </a:lnTo>
                  <a:close/>
                  <a:moveTo>
                    <a:pt x="2070064" y="2318681"/>
                  </a:moveTo>
                  <a:lnTo>
                    <a:pt x="2070064" y="2426681"/>
                  </a:lnTo>
                  <a:lnTo>
                    <a:pt x="2286064" y="2426681"/>
                  </a:lnTo>
                  <a:lnTo>
                    <a:pt x="2286064" y="2318681"/>
                  </a:lnTo>
                  <a:close/>
                  <a:moveTo>
                    <a:pt x="1638016" y="2309344"/>
                  </a:moveTo>
                  <a:lnTo>
                    <a:pt x="1638016" y="2417344"/>
                  </a:lnTo>
                  <a:lnTo>
                    <a:pt x="1854016" y="2417344"/>
                  </a:lnTo>
                  <a:lnTo>
                    <a:pt x="1854016" y="2309344"/>
                  </a:lnTo>
                  <a:close/>
                  <a:moveTo>
                    <a:pt x="2826148" y="2235554"/>
                  </a:moveTo>
                  <a:lnTo>
                    <a:pt x="2826148" y="2343554"/>
                  </a:lnTo>
                  <a:lnTo>
                    <a:pt x="3042148" y="2343554"/>
                  </a:lnTo>
                  <a:lnTo>
                    <a:pt x="3042148" y="2235554"/>
                  </a:lnTo>
                  <a:close/>
                  <a:moveTo>
                    <a:pt x="890988" y="2235554"/>
                  </a:moveTo>
                  <a:lnTo>
                    <a:pt x="890988" y="2343554"/>
                  </a:lnTo>
                  <a:lnTo>
                    <a:pt x="1106988" y="2343554"/>
                  </a:lnTo>
                  <a:lnTo>
                    <a:pt x="1106988" y="2235554"/>
                  </a:lnTo>
                  <a:close/>
                  <a:moveTo>
                    <a:pt x="3528192" y="2226217"/>
                  </a:moveTo>
                  <a:lnTo>
                    <a:pt x="3528192" y="2334217"/>
                  </a:lnTo>
                  <a:lnTo>
                    <a:pt x="3744192" y="2334217"/>
                  </a:lnTo>
                  <a:lnTo>
                    <a:pt x="3744192" y="2226217"/>
                  </a:lnTo>
                  <a:close/>
                  <a:moveTo>
                    <a:pt x="198000" y="2226217"/>
                  </a:moveTo>
                  <a:lnTo>
                    <a:pt x="198000" y="2334217"/>
                  </a:lnTo>
                  <a:lnTo>
                    <a:pt x="414000" y="2334217"/>
                  </a:lnTo>
                  <a:lnTo>
                    <a:pt x="414000" y="2226217"/>
                  </a:lnTo>
                  <a:close/>
                  <a:moveTo>
                    <a:pt x="2070064" y="2076031"/>
                  </a:moveTo>
                  <a:lnTo>
                    <a:pt x="2070064" y="2184031"/>
                  </a:lnTo>
                  <a:lnTo>
                    <a:pt x="2286064" y="2184031"/>
                  </a:lnTo>
                  <a:lnTo>
                    <a:pt x="2286064" y="2076031"/>
                  </a:lnTo>
                  <a:close/>
                  <a:moveTo>
                    <a:pt x="1638016" y="2066694"/>
                  </a:moveTo>
                  <a:lnTo>
                    <a:pt x="1638016" y="2174694"/>
                  </a:lnTo>
                  <a:lnTo>
                    <a:pt x="1854016" y="2174694"/>
                  </a:lnTo>
                  <a:lnTo>
                    <a:pt x="1854016" y="2066694"/>
                  </a:lnTo>
                  <a:close/>
                  <a:moveTo>
                    <a:pt x="2826148" y="1992904"/>
                  </a:moveTo>
                  <a:lnTo>
                    <a:pt x="2826148" y="2100904"/>
                  </a:lnTo>
                  <a:lnTo>
                    <a:pt x="3042148" y="2100904"/>
                  </a:lnTo>
                  <a:lnTo>
                    <a:pt x="3042148" y="1992904"/>
                  </a:lnTo>
                  <a:close/>
                  <a:moveTo>
                    <a:pt x="890988" y="1992904"/>
                  </a:moveTo>
                  <a:lnTo>
                    <a:pt x="890988" y="2100904"/>
                  </a:lnTo>
                  <a:lnTo>
                    <a:pt x="1106988" y="2100904"/>
                  </a:lnTo>
                  <a:lnTo>
                    <a:pt x="1106988" y="1992904"/>
                  </a:lnTo>
                  <a:close/>
                  <a:moveTo>
                    <a:pt x="3528192" y="1983567"/>
                  </a:moveTo>
                  <a:lnTo>
                    <a:pt x="3528192" y="2091567"/>
                  </a:lnTo>
                  <a:lnTo>
                    <a:pt x="3744192" y="2091567"/>
                  </a:lnTo>
                  <a:lnTo>
                    <a:pt x="3744192" y="1983567"/>
                  </a:lnTo>
                  <a:close/>
                  <a:moveTo>
                    <a:pt x="198000" y="1983567"/>
                  </a:moveTo>
                  <a:lnTo>
                    <a:pt x="198000" y="2091567"/>
                  </a:lnTo>
                  <a:lnTo>
                    <a:pt x="414000" y="2091567"/>
                  </a:lnTo>
                  <a:lnTo>
                    <a:pt x="414000" y="1983567"/>
                  </a:lnTo>
                  <a:close/>
                  <a:moveTo>
                    <a:pt x="2070064" y="1833381"/>
                  </a:moveTo>
                  <a:lnTo>
                    <a:pt x="2070064" y="1941381"/>
                  </a:lnTo>
                  <a:lnTo>
                    <a:pt x="2286064" y="1941381"/>
                  </a:lnTo>
                  <a:lnTo>
                    <a:pt x="2286064" y="1833381"/>
                  </a:lnTo>
                  <a:close/>
                  <a:moveTo>
                    <a:pt x="1638016" y="1824044"/>
                  </a:moveTo>
                  <a:lnTo>
                    <a:pt x="1638016" y="1932044"/>
                  </a:lnTo>
                  <a:lnTo>
                    <a:pt x="1854016" y="1932044"/>
                  </a:lnTo>
                  <a:lnTo>
                    <a:pt x="1854016" y="1824044"/>
                  </a:lnTo>
                  <a:close/>
                  <a:moveTo>
                    <a:pt x="2826148" y="1750254"/>
                  </a:moveTo>
                  <a:lnTo>
                    <a:pt x="2826148" y="1858254"/>
                  </a:lnTo>
                  <a:lnTo>
                    <a:pt x="3042148" y="1858254"/>
                  </a:lnTo>
                  <a:lnTo>
                    <a:pt x="3042148" y="1750254"/>
                  </a:lnTo>
                  <a:close/>
                  <a:moveTo>
                    <a:pt x="890988" y="1750254"/>
                  </a:moveTo>
                  <a:lnTo>
                    <a:pt x="890988" y="1858254"/>
                  </a:lnTo>
                  <a:lnTo>
                    <a:pt x="1106988" y="1858254"/>
                  </a:lnTo>
                  <a:lnTo>
                    <a:pt x="1106988" y="1750254"/>
                  </a:lnTo>
                  <a:close/>
                  <a:moveTo>
                    <a:pt x="3528192" y="1740917"/>
                  </a:moveTo>
                  <a:lnTo>
                    <a:pt x="3528192" y="1848917"/>
                  </a:lnTo>
                  <a:lnTo>
                    <a:pt x="3744192" y="1848917"/>
                  </a:lnTo>
                  <a:lnTo>
                    <a:pt x="3744192" y="1740917"/>
                  </a:lnTo>
                  <a:close/>
                  <a:moveTo>
                    <a:pt x="198000" y="1740917"/>
                  </a:moveTo>
                  <a:lnTo>
                    <a:pt x="198000" y="1848917"/>
                  </a:lnTo>
                  <a:lnTo>
                    <a:pt x="414000" y="1848917"/>
                  </a:lnTo>
                  <a:lnTo>
                    <a:pt x="414000" y="1740917"/>
                  </a:lnTo>
                  <a:close/>
                  <a:moveTo>
                    <a:pt x="2070064" y="1590731"/>
                  </a:moveTo>
                  <a:lnTo>
                    <a:pt x="2070064" y="1698731"/>
                  </a:lnTo>
                  <a:lnTo>
                    <a:pt x="2286064" y="1698731"/>
                  </a:lnTo>
                  <a:lnTo>
                    <a:pt x="2286064" y="1590731"/>
                  </a:lnTo>
                  <a:close/>
                  <a:moveTo>
                    <a:pt x="1638016" y="1581394"/>
                  </a:moveTo>
                  <a:lnTo>
                    <a:pt x="1638016" y="1689394"/>
                  </a:lnTo>
                  <a:lnTo>
                    <a:pt x="1854016" y="1689394"/>
                  </a:lnTo>
                  <a:lnTo>
                    <a:pt x="1854016" y="1581394"/>
                  </a:lnTo>
                  <a:close/>
                  <a:moveTo>
                    <a:pt x="3330192" y="1507604"/>
                  </a:moveTo>
                  <a:lnTo>
                    <a:pt x="3942192" y="1507604"/>
                  </a:lnTo>
                  <a:lnTo>
                    <a:pt x="3942192" y="3931865"/>
                  </a:lnTo>
                  <a:lnTo>
                    <a:pt x="3330192" y="3931865"/>
                  </a:lnTo>
                  <a:close/>
                  <a:moveTo>
                    <a:pt x="2826148" y="1507604"/>
                  </a:moveTo>
                  <a:lnTo>
                    <a:pt x="2826148" y="1615604"/>
                  </a:lnTo>
                  <a:lnTo>
                    <a:pt x="3042148" y="1615604"/>
                  </a:lnTo>
                  <a:lnTo>
                    <a:pt x="3042148" y="1507604"/>
                  </a:lnTo>
                  <a:close/>
                  <a:moveTo>
                    <a:pt x="890988" y="1507604"/>
                  </a:moveTo>
                  <a:lnTo>
                    <a:pt x="890988" y="1615604"/>
                  </a:lnTo>
                  <a:lnTo>
                    <a:pt x="1106988" y="1615604"/>
                  </a:lnTo>
                  <a:lnTo>
                    <a:pt x="1106988" y="1507604"/>
                  </a:lnTo>
                  <a:close/>
                  <a:moveTo>
                    <a:pt x="0" y="1507604"/>
                  </a:moveTo>
                  <a:lnTo>
                    <a:pt x="612000" y="1507604"/>
                  </a:lnTo>
                  <a:lnTo>
                    <a:pt x="612000" y="3931865"/>
                  </a:lnTo>
                  <a:lnTo>
                    <a:pt x="0" y="3931865"/>
                  </a:lnTo>
                  <a:close/>
                  <a:moveTo>
                    <a:pt x="2070064" y="1348081"/>
                  </a:moveTo>
                  <a:lnTo>
                    <a:pt x="2070064" y="1456081"/>
                  </a:lnTo>
                  <a:lnTo>
                    <a:pt x="2286064" y="1456081"/>
                  </a:lnTo>
                  <a:lnTo>
                    <a:pt x="2286064" y="1348081"/>
                  </a:lnTo>
                  <a:close/>
                  <a:moveTo>
                    <a:pt x="1638016" y="1338744"/>
                  </a:moveTo>
                  <a:lnTo>
                    <a:pt x="1638016" y="1446744"/>
                  </a:lnTo>
                  <a:lnTo>
                    <a:pt x="1854016" y="1446744"/>
                  </a:lnTo>
                  <a:lnTo>
                    <a:pt x="1854016" y="1338744"/>
                  </a:lnTo>
                  <a:close/>
                  <a:moveTo>
                    <a:pt x="2628148" y="1267865"/>
                  </a:moveTo>
                  <a:lnTo>
                    <a:pt x="3240148" y="1267865"/>
                  </a:lnTo>
                  <a:lnTo>
                    <a:pt x="3240148" y="3931865"/>
                  </a:lnTo>
                  <a:lnTo>
                    <a:pt x="2628148" y="3931865"/>
                  </a:lnTo>
                  <a:close/>
                  <a:moveTo>
                    <a:pt x="692988" y="1267865"/>
                  </a:moveTo>
                  <a:lnTo>
                    <a:pt x="1304988" y="1267865"/>
                  </a:lnTo>
                  <a:lnTo>
                    <a:pt x="1304988" y="3931865"/>
                  </a:lnTo>
                  <a:lnTo>
                    <a:pt x="692988" y="3931865"/>
                  </a:lnTo>
                  <a:close/>
                  <a:moveTo>
                    <a:pt x="2070064" y="1105431"/>
                  </a:moveTo>
                  <a:lnTo>
                    <a:pt x="2070064" y="1213431"/>
                  </a:lnTo>
                  <a:lnTo>
                    <a:pt x="2286064" y="1213431"/>
                  </a:lnTo>
                  <a:lnTo>
                    <a:pt x="2286064" y="1105431"/>
                  </a:lnTo>
                  <a:close/>
                  <a:moveTo>
                    <a:pt x="1638016" y="1096094"/>
                  </a:moveTo>
                  <a:lnTo>
                    <a:pt x="1638016" y="1204094"/>
                  </a:lnTo>
                  <a:lnTo>
                    <a:pt x="1854016" y="1204094"/>
                  </a:lnTo>
                  <a:lnTo>
                    <a:pt x="1854016" y="1096094"/>
                  </a:lnTo>
                  <a:close/>
                  <a:moveTo>
                    <a:pt x="2070064" y="862781"/>
                  </a:moveTo>
                  <a:lnTo>
                    <a:pt x="2070064" y="970781"/>
                  </a:lnTo>
                  <a:lnTo>
                    <a:pt x="2286064" y="970781"/>
                  </a:lnTo>
                  <a:lnTo>
                    <a:pt x="2286064" y="862781"/>
                  </a:lnTo>
                  <a:close/>
                  <a:moveTo>
                    <a:pt x="1638016" y="853444"/>
                  </a:moveTo>
                  <a:lnTo>
                    <a:pt x="1638016" y="961444"/>
                  </a:lnTo>
                  <a:lnTo>
                    <a:pt x="1854016" y="961444"/>
                  </a:lnTo>
                  <a:lnTo>
                    <a:pt x="1854016" y="853444"/>
                  </a:lnTo>
                  <a:close/>
                  <a:moveTo>
                    <a:pt x="1883174" y="0"/>
                  </a:moveTo>
                  <a:lnTo>
                    <a:pt x="2040907" y="0"/>
                  </a:lnTo>
                  <a:lnTo>
                    <a:pt x="2040907" y="355600"/>
                  </a:lnTo>
                  <a:lnTo>
                    <a:pt x="2178064" y="355600"/>
                  </a:lnTo>
                  <a:lnTo>
                    <a:pt x="2178064" y="596007"/>
                  </a:lnTo>
                  <a:lnTo>
                    <a:pt x="2538104" y="596007"/>
                  </a:lnTo>
                  <a:lnTo>
                    <a:pt x="2538104" y="3931865"/>
                  </a:lnTo>
                  <a:lnTo>
                    <a:pt x="2142040" y="3931865"/>
                  </a:lnTo>
                  <a:lnTo>
                    <a:pt x="2142040" y="3291036"/>
                  </a:lnTo>
                  <a:lnTo>
                    <a:pt x="1782040" y="3291036"/>
                  </a:lnTo>
                  <a:lnTo>
                    <a:pt x="1782040" y="3931865"/>
                  </a:lnTo>
                  <a:lnTo>
                    <a:pt x="1385976" y="3931865"/>
                  </a:lnTo>
                  <a:lnTo>
                    <a:pt x="1385976" y="596007"/>
                  </a:lnTo>
                  <a:lnTo>
                    <a:pt x="1746016" y="596007"/>
                  </a:lnTo>
                  <a:lnTo>
                    <a:pt x="1746016" y="355600"/>
                  </a:lnTo>
                  <a:lnTo>
                    <a:pt x="1883174" y="3556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AE81AFA-4908-4EAD-B090-A2B6C04F45EB}"/>
              </a:ext>
            </a:extLst>
          </p:cNvPr>
          <p:cNvGrpSpPr/>
          <p:nvPr/>
        </p:nvGrpSpPr>
        <p:grpSpPr>
          <a:xfrm>
            <a:off x="686993" y="2814194"/>
            <a:ext cx="3221925" cy="3184899"/>
            <a:chOff x="1470431" y="1378853"/>
            <a:chExt cx="3471220" cy="34313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44DD309-F87B-411D-96FD-37F43471B796}"/>
                </a:ext>
              </a:extLst>
            </p:cNvPr>
            <p:cNvSpPr/>
            <p:nvPr/>
          </p:nvSpPr>
          <p:spPr>
            <a:xfrm>
              <a:off x="1470431" y="1378853"/>
              <a:ext cx="3431329" cy="3431329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CB4BA79-F3D7-4FED-BE63-51CDC2F704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9854" y="1388027"/>
              <a:ext cx="3411797" cy="3337560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B1FF6FD-2619-4F0D-810D-2D8887299DC6}"/>
              </a:ext>
            </a:extLst>
          </p:cNvPr>
          <p:cNvSpPr/>
          <p:nvPr/>
        </p:nvSpPr>
        <p:spPr>
          <a:xfrm>
            <a:off x="1319526" y="3545204"/>
            <a:ext cx="344032" cy="253258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C156DC1-96FE-4950-ADF0-0DC6D07056D4}"/>
              </a:ext>
            </a:extLst>
          </p:cNvPr>
          <p:cNvSpPr/>
          <p:nvPr/>
        </p:nvSpPr>
        <p:spPr>
          <a:xfrm>
            <a:off x="1154012" y="4843427"/>
            <a:ext cx="349322" cy="257152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93BC60F-FA33-4E1C-92D0-9B25C211F40A}"/>
              </a:ext>
            </a:extLst>
          </p:cNvPr>
          <p:cNvSpPr/>
          <p:nvPr/>
        </p:nvSpPr>
        <p:spPr>
          <a:xfrm>
            <a:off x="1611910" y="5252803"/>
            <a:ext cx="275326" cy="202680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F4F4B8-7E75-42CB-BED0-1F3E42860402}"/>
              </a:ext>
            </a:extLst>
          </p:cNvPr>
          <p:cNvSpPr/>
          <p:nvPr/>
        </p:nvSpPr>
        <p:spPr>
          <a:xfrm>
            <a:off x="2843346" y="4415522"/>
            <a:ext cx="302885" cy="222967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00FB742-3215-48B8-BD77-3A8ED3C15107}"/>
              </a:ext>
            </a:extLst>
          </p:cNvPr>
          <p:cNvSpPr/>
          <p:nvPr/>
        </p:nvSpPr>
        <p:spPr>
          <a:xfrm>
            <a:off x="3506542" y="4677000"/>
            <a:ext cx="324852" cy="239138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D4B3499-DCC1-455A-A8A4-064B612D2060}"/>
              </a:ext>
            </a:extLst>
          </p:cNvPr>
          <p:cNvSpPr/>
          <p:nvPr/>
        </p:nvSpPr>
        <p:spPr>
          <a:xfrm>
            <a:off x="2174666" y="2949055"/>
            <a:ext cx="291369" cy="214490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A50EB87-A6BD-4F41-A5F7-A80BBF71D7AF}"/>
              </a:ext>
            </a:extLst>
          </p:cNvPr>
          <p:cNvSpPr/>
          <p:nvPr/>
        </p:nvSpPr>
        <p:spPr>
          <a:xfrm>
            <a:off x="3156023" y="3443234"/>
            <a:ext cx="324852" cy="239138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0DD7454-737E-4F66-97B1-11EC0133FAB0}"/>
              </a:ext>
            </a:extLst>
          </p:cNvPr>
          <p:cNvSpPr/>
          <p:nvPr/>
        </p:nvSpPr>
        <p:spPr>
          <a:xfrm>
            <a:off x="1589047" y="4672401"/>
            <a:ext cx="324852" cy="239138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DBBFD9A-7047-4C44-B66E-0682DF5F6D46}"/>
              </a:ext>
            </a:extLst>
          </p:cNvPr>
          <p:cNvSpPr/>
          <p:nvPr/>
        </p:nvSpPr>
        <p:spPr>
          <a:xfrm>
            <a:off x="781011" y="3850525"/>
            <a:ext cx="344032" cy="253258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790F80A-C064-4A82-A8ED-B244CD0F147B}"/>
              </a:ext>
            </a:extLst>
          </p:cNvPr>
          <p:cNvGrpSpPr/>
          <p:nvPr/>
        </p:nvGrpSpPr>
        <p:grpSpPr>
          <a:xfrm rot="5400000">
            <a:off x="5563337" y="1064705"/>
            <a:ext cx="301202" cy="301202"/>
            <a:chOff x="4972700" y="3925047"/>
            <a:chExt cx="391388" cy="391388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5D7D24E-A1DA-4D1F-87BE-F9C9E4970C53}"/>
                </a:ext>
              </a:extLst>
            </p:cNvPr>
            <p:cNvSpPr/>
            <p:nvPr/>
          </p:nvSpPr>
          <p:spPr>
            <a:xfrm>
              <a:off x="4972700" y="3925047"/>
              <a:ext cx="391388" cy="3913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52" name="Chevron 27">
              <a:extLst>
                <a:ext uri="{FF2B5EF4-FFF2-40B4-BE49-F238E27FC236}">
                  <a16:creationId xmlns:a16="http://schemas.microsoft.com/office/drawing/2014/main" id="{53271625-8A84-45C6-81E4-AA7E03DBC42E}"/>
                </a:ext>
              </a:extLst>
            </p:cNvPr>
            <p:cNvSpPr/>
            <p:nvPr/>
          </p:nvSpPr>
          <p:spPr>
            <a:xfrm>
              <a:off x="5096925" y="4011172"/>
              <a:ext cx="157394" cy="215077"/>
            </a:xfrm>
            <a:prstGeom prst="chevron">
              <a:avLst>
                <a:gd name="adj" fmla="val 59907"/>
              </a:avLst>
            </a:prstGeom>
            <a:solidFill>
              <a:schemeClr val="bg1"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72" name="Image 17">
            <a:extLst>
              <a:ext uri="{FF2B5EF4-FFF2-40B4-BE49-F238E27FC236}">
                <a16:creationId xmlns:a16="http://schemas.microsoft.com/office/drawing/2014/main" id="{B7577954-1775-45D6-85D2-3D1820C2D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t="20572" r="9528" b="20038"/>
          <a:stretch/>
        </p:blipFill>
        <p:spPr>
          <a:xfrm>
            <a:off x="561975" y="719950"/>
            <a:ext cx="3434934" cy="1166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5933532" y="1051054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/>
              <a:t>La ville de Seattle a l’objectif devenir une ville neutre en émissions de carbone en 2050. Ils s’intéressent principalement aux émissions des bâtiments non destinés à l’habitation</a:t>
            </a:r>
          </a:p>
        </p:txBody>
      </p:sp>
      <p:grpSp>
        <p:nvGrpSpPr>
          <p:cNvPr id="73" name="Groupe 3">
            <a:extLst>
              <a:ext uri="{FF2B5EF4-FFF2-40B4-BE49-F238E27FC236}">
                <a16:creationId xmlns:a16="http://schemas.microsoft.com/office/drawing/2014/main" id="{16FFAB95-C450-4D8E-9970-55865F0B8DAF}"/>
              </a:ext>
            </a:extLst>
          </p:cNvPr>
          <p:cNvGrpSpPr/>
          <p:nvPr/>
        </p:nvGrpSpPr>
        <p:grpSpPr>
          <a:xfrm>
            <a:off x="5420738" y="2459893"/>
            <a:ext cx="6514578" cy="3787507"/>
            <a:chOff x="172775" y="2992433"/>
            <a:chExt cx="7380484" cy="3197621"/>
          </a:xfrm>
        </p:grpSpPr>
        <p:pic>
          <p:nvPicPr>
            <p:cNvPr id="74" name="Image 12">
              <a:extLst>
                <a:ext uri="{FF2B5EF4-FFF2-40B4-BE49-F238E27FC236}">
                  <a16:creationId xmlns:a16="http://schemas.microsoft.com/office/drawing/2014/main" id="{2554A95C-198F-4D25-BB93-3862BE22E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75" y="3166376"/>
              <a:ext cx="548504" cy="360000"/>
            </a:xfrm>
            <a:prstGeom prst="rect">
              <a:avLst/>
            </a:prstGeom>
          </p:spPr>
        </p:pic>
        <p:sp>
          <p:nvSpPr>
            <p:cNvPr id="75" name="ZoneTexte 15">
              <a:extLst>
                <a:ext uri="{FF2B5EF4-FFF2-40B4-BE49-F238E27FC236}">
                  <a16:creationId xmlns:a16="http://schemas.microsoft.com/office/drawing/2014/main" id="{9521B012-0CE2-4F18-8F22-D61B1D14C7E7}"/>
                </a:ext>
              </a:extLst>
            </p:cNvPr>
            <p:cNvSpPr txBox="1"/>
            <p:nvPr/>
          </p:nvSpPr>
          <p:spPr>
            <a:xfrm>
              <a:off x="744627" y="3773525"/>
              <a:ext cx="6808632" cy="24165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dirty="0">
                  <a:solidFill>
                    <a:srgbClr val="202124"/>
                  </a:solidFill>
                  <a:latin typeface="Google Sans"/>
                </a:rPr>
                <a:t>Prendre en compte :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sz="2000" dirty="0">
                  <a:solidFill>
                    <a:srgbClr val="202124"/>
                  </a:solidFill>
                  <a:latin typeface="Google Sans"/>
                </a:rPr>
                <a:t>Se passer des relevés de consommation annuels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sz="2000" dirty="0">
                  <a:solidFill>
                    <a:srgbClr val="202124"/>
                  </a:solidFill>
                  <a:latin typeface="Google Sans"/>
                </a:rPr>
                <a:t>Trouver de nouvelles informations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sz="2000" dirty="0">
                  <a:solidFill>
                    <a:srgbClr val="202124"/>
                  </a:solidFill>
                  <a:latin typeface="Google Sans"/>
                </a:rPr>
                <a:t>Optimiser les performances en appliquant des transformations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sz="2000" dirty="0">
                  <a:solidFill>
                    <a:srgbClr val="202124"/>
                  </a:solidFill>
                  <a:latin typeface="Google Sans"/>
                </a:rPr>
                <a:t>Mettre en place une évaluation rigoureuse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fr-FR" sz="2000" dirty="0">
                  <a:solidFill>
                    <a:srgbClr val="202124"/>
                  </a:solidFill>
                  <a:latin typeface="Google Sans"/>
                </a:rPr>
                <a:t>Validation croisée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fr-FR" sz="2000" dirty="0">
                  <a:solidFill>
                    <a:srgbClr val="202124"/>
                  </a:solidFill>
                  <a:latin typeface="Google Sans"/>
                </a:rPr>
                <a:t>Hyperparamètres</a:t>
              </a:r>
            </a:p>
          </p:txBody>
        </p:sp>
        <p:sp>
          <p:nvSpPr>
            <p:cNvPr id="76" name="ZoneTexte 18">
              <a:extLst>
                <a:ext uri="{FF2B5EF4-FFF2-40B4-BE49-F238E27FC236}">
                  <a16:creationId xmlns:a16="http://schemas.microsoft.com/office/drawing/2014/main" id="{1405883F-5A31-48FF-A41D-178CC91EEB75}"/>
                </a:ext>
              </a:extLst>
            </p:cNvPr>
            <p:cNvSpPr txBox="1"/>
            <p:nvPr/>
          </p:nvSpPr>
          <p:spPr>
            <a:xfrm>
              <a:off x="721278" y="2992433"/>
              <a:ext cx="6808632" cy="5976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none" strike="noStrike" dirty="0">
                  <a:ln>
                    <a:solidFill>
                      <a:srgbClr val="7451EB"/>
                    </a:solidFill>
                  </a:ln>
                  <a:solidFill>
                    <a:schemeClr val="accent4"/>
                  </a:solidFill>
                  <a:effectLst/>
                  <a:latin typeface="Google Sans"/>
                </a:rPr>
                <a:t>Prédiction des émissions de CO2 et de la consommation </a:t>
              </a:r>
              <a:r>
                <a:rPr lang="fr-FR" sz="2000" b="1" u="none" strike="noStrike" dirty="0" smtClean="0">
                  <a:ln>
                    <a:solidFill>
                      <a:srgbClr val="7451EB"/>
                    </a:solidFill>
                  </a:ln>
                  <a:solidFill>
                    <a:schemeClr val="accent4"/>
                  </a:solidFill>
                  <a:effectLst/>
                  <a:latin typeface="Google Sans"/>
                </a:rPr>
                <a:t>totale </a:t>
              </a:r>
              <a:r>
                <a:rPr lang="fr-FR" sz="2000" b="1" u="none" strike="noStrike" dirty="0">
                  <a:ln>
                    <a:solidFill>
                      <a:srgbClr val="7451EB"/>
                    </a:solidFill>
                  </a:ln>
                  <a:solidFill>
                    <a:schemeClr val="accent4"/>
                  </a:solidFill>
                  <a:effectLst/>
                  <a:latin typeface="Google Sans"/>
                </a:rPr>
                <a:t>d'énergie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0" y="3067191"/>
            <a:ext cx="12192000" cy="957892"/>
            <a:chOff x="6685635" y="2934450"/>
            <a:chExt cx="4777152" cy="95789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85635" y="2934450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altLang="ko-KR" sz="4800" b="1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Présentation </a:t>
              </a:r>
              <a:r>
                <a:rPr lang="fr-FR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du jeu de </a:t>
              </a:r>
              <a:r>
                <a:rPr lang="fr-FR" altLang="ko-KR" sz="4800" b="1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données</a:t>
              </a:r>
              <a:endParaRPr lang="fr-FR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04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1C430F3-DBFE-4A56-98B3-667C30C0BB16}"/>
              </a:ext>
            </a:extLst>
          </p:cNvPr>
          <p:cNvSpPr/>
          <p:nvPr/>
        </p:nvSpPr>
        <p:spPr>
          <a:xfrm>
            <a:off x="0" y="0"/>
            <a:ext cx="346667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6F66F2-BC4D-4941-B44D-B95954E6879A}"/>
              </a:ext>
            </a:extLst>
          </p:cNvPr>
          <p:cNvCxnSpPr>
            <a:cxnSpLocks/>
          </p:cNvCxnSpPr>
          <p:nvPr/>
        </p:nvCxnSpPr>
        <p:spPr>
          <a:xfrm>
            <a:off x="5537539" y="8530"/>
            <a:ext cx="0" cy="68494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AE3B362-E247-4767-9ABC-186AEA2B54C0}"/>
              </a:ext>
            </a:extLst>
          </p:cNvPr>
          <p:cNvSpPr/>
          <p:nvPr/>
        </p:nvSpPr>
        <p:spPr>
          <a:xfrm>
            <a:off x="5465531" y="3875900"/>
            <a:ext cx="144016" cy="1440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8" name="Pentagon 13">
            <a:extLst>
              <a:ext uri="{FF2B5EF4-FFF2-40B4-BE49-F238E27FC236}">
                <a16:creationId xmlns:a16="http://schemas.microsoft.com/office/drawing/2014/main" id="{4FF476B8-375A-43FB-AA74-8B322C2561FA}"/>
              </a:ext>
            </a:extLst>
          </p:cNvPr>
          <p:cNvSpPr/>
          <p:nvPr/>
        </p:nvSpPr>
        <p:spPr>
          <a:xfrm>
            <a:off x="3953363" y="370559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5AAFCD-BBA3-45FC-88AC-6235BA95AE7C}"/>
              </a:ext>
            </a:extLst>
          </p:cNvPr>
          <p:cNvSpPr txBox="1"/>
          <p:nvPr/>
        </p:nvSpPr>
        <p:spPr>
          <a:xfrm>
            <a:off x="4097379" y="3747853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4"/>
                </a:solidFill>
                <a:cs typeface="Arial" pitchFamily="34" charset="0"/>
              </a:rPr>
              <a:t>2016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0" name="Oval 4">
            <a:extLst>
              <a:ext uri="{FF2B5EF4-FFF2-40B4-BE49-F238E27FC236}">
                <a16:creationId xmlns:a16="http://schemas.microsoft.com/office/drawing/2014/main" id="{607179A8-3BB9-4B8C-B3B5-760E37E0D3FF}"/>
              </a:ext>
            </a:extLst>
          </p:cNvPr>
          <p:cNvSpPr/>
          <p:nvPr/>
        </p:nvSpPr>
        <p:spPr>
          <a:xfrm>
            <a:off x="5465531" y="948860"/>
            <a:ext cx="144016" cy="1440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1" name="Pentagon 9">
            <a:extLst>
              <a:ext uri="{FF2B5EF4-FFF2-40B4-BE49-F238E27FC236}">
                <a16:creationId xmlns:a16="http://schemas.microsoft.com/office/drawing/2014/main" id="{2B8003E0-13C2-4D81-9731-98CCAD4260A7}"/>
              </a:ext>
            </a:extLst>
          </p:cNvPr>
          <p:cNvSpPr/>
          <p:nvPr/>
        </p:nvSpPr>
        <p:spPr>
          <a:xfrm>
            <a:off x="3953363" y="77855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04F901-47E1-4F03-A3E3-B4211357380A}"/>
              </a:ext>
            </a:extLst>
          </p:cNvPr>
          <p:cNvSpPr txBox="1"/>
          <p:nvPr/>
        </p:nvSpPr>
        <p:spPr>
          <a:xfrm>
            <a:off x="4097379" y="820813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2015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352248-E3F2-482C-919F-CDF9ACA91BA3}"/>
              </a:ext>
            </a:extLst>
          </p:cNvPr>
          <p:cNvSpPr txBox="1"/>
          <p:nvPr/>
        </p:nvSpPr>
        <p:spPr>
          <a:xfrm>
            <a:off x="5850512" y="790035"/>
            <a:ext cx="577974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Building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Energy Benchmarking</a:t>
            </a:r>
          </a:p>
          <a:p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7" name="ZoneTexte 33">
            <a:extLst>
              <a:ext uri="{FF2B5EF4-FFF2-40B4-BE49-F238E27FC236}">
                <a16:creationId xmlns:a16="http://schemas.microsoft.com/office/drawing/2014/main" id="{736CA800-4D2F-442A-BEE7-89225F91E58A}"/>
              </a:ext>
            </a:extLst>
          </p:cNvPr>
          <p:cNvSpPr txBox="1"/>
          <p:nvPr/>
        </p:nvSpPr>
        <p:spPr>
          <a:xfrm>
            <a:off x="179606" y="5314494"/>
            <a:ext cx="31074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  <a:latin typeface="Google Sans"/>
              </a:rPr>
              <a:t>https://data.seattle.gov/dataset/2015-Building-Energy-Benchmarking/h7rm-fz6m</a:t>
            </a:r>
          </a:p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  <a:latin typeface="Google Sans"/>
              </a:rPr>
              <a:t>https://data.seattle.gov/dataset/2016-Building-Energy-Benchmarking/2bpz-gwpy</a:t>
            </a:r>
          </a:p>
        </p:txBody>
      </p:sp>
      <p:graphicFrame>
        <p:nvGraphicFramePr>
          <p:cNvPr id="58" name="Tableau 3">
            <a:extLst>
              <a:ext uri="{FF2B5EF4-FFF2-40B4-BE49-F238E27FC236}">
                <a16:creationId xmlns:a16="http://schemas.microsoft.com/office/drawing/2014/main" id="{5F560973-AE78-4A6D-B304-C67BB8417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049199"/>
              </p:ext>
            </p:extLst>
          </p:nvPr>
        </p:nvGraphicFramePr>
        <p:xfrm>
          <a:off x="5783267" y="1438866"/>
          <a:ext cx="4177476" cy="1821819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3340 x 47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>
                          <a:latin typeface="Google Sans"/>
                        </a:rPr>
                        <a:t>16,89 %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>
                          <a:latin typeface="Google Sans"/>
                        </a:rPr>
                        <a:t>0</a:t>
                      </a:r>
                      <a:endParaRPr lang="es-419" sz="1800" dirty="0">
                        <a:latin typeface="Google San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Colonne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vide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0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CE352248-E3F2-482C-919F-CDF9ACA91BA3}"/>
              </a:ext>
            </a:extLst>
          </p:cNvPr>
          <p:cNvSpPr txBox="1"/>
          <p:nvPr/>
        </p:nvSpPr>
        <p:spPr>
          <a:xfrm>
            <a:off x="5783267" y="3728559"/>
            <a:ext cx="577974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Building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Energy Benchmarking</a:t>
            </a:r>
          </a:p>
          <a:p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92" name="Tableau 3">
            <a:extLst>
              <a:ext uri="{FF2B5EF4-FFF2-40B4-BE49-F238E27FC236}">
                <a16:creationId xmlns:a16="http://schemas.microsoft.com/office/drawing/2014/main" id="{D9BC6A11-7429-497B-9458-CC2FF354D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889297"/>
              </p:ext>
            </p:extLst>
          </p:nvPr>
        </p:nvGraphicFramePr>
        <p:xfrm>
          <a:off x="5850512" y="4403584"/>
          <a:ext cx="4177476" cy="1821819"/>
        </p:xfrm>
        <a:graphic>
          <a:graphicData uri="http://schemas.openxmlformats.org/drawingml/2006/table">
            <a:tbl>
              <a:tblPr firstCol="1"/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3376 x 46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s-419" sz="1800" dirty="0">
                          <a:latin typeface="Google Sans"/>
                        </a:rPr>
                        <a:t>12,85 %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s-ES" sz="1800" dirty="0">
                          <a:latin typeface="Google Sans"/>
                        </a:rPr>
                        <a:t>0</a:t>
                      </a:r>
                      <a:endParaRPr lang="es-419" sz="1800" dirty="0">
                        <a:latin typeface="Google San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Colonne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vide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1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537151"/>
            <a:ext cx="11573197" cy="724247"/>
          </a:xfrm>
        </p:spPr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685510" y="1755300"/>
            <a:ext cx="10849233" cy="4089445"/>
            <a:chOff x="1602217" y="3343929"/>
            <a:chExt cx="8000767" cy="3025468"/>
          </a:xfrm>
        </p:grpSpPr>
        <p:sp>
          <p:nvSpPr>
            <p:cNvPr id="38" name="ZoneTexte 6">
              <a:extLst>
                <a:ext uri="{FF2B5EF4-FFF2-40B4-BE49-F238E27FC236}">
                  <a16:creationId xmlns:a16="http://schemas.microsoft.com/office/drawing/2014/main" id="{E4FF096A-02D3-4186-ABF2-D78BC53953E1}"/>
                </a:ext>
              </a:extLst>
            </p:cNvPr>
            <p:cNvSpPr txBox="1"/>
            <p:nvPr/>
          </p:nvSpPr>
          <p:spPr>
            <a:xfrm rot="17873123">
              <a:off x="1497745" y="5260015"/>
              <a:ext cx="13644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>
                  <a:solidFill>
                    <a:prstClr val="black"/>
                  </a:solidFill>
                  <a:latin typeface="Calibri" panose="020F0502020204030204"/>
                </a:rPr>
                <a:t>OSEBuildingID</a:t>
              </a:r>
              <a:endParaRPr lang="es-ES" sz="16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0" name="ZoneTexte 37">
              <a:extLst>
                <a:ext uri="{FF2B5EF4-FFF2-40B4-BE49-F238E27FC236}">
                  <a16:creationId xmlns:a16="http://schemas.microsoft.com/office/drawing/2014/main" id="{3C2CE3E1-2CAC-4CDD-894A-F966C6433622}"/>
                </a:ext>
              </a:extLst>
            </p:cNvPr>
            <p:cNvSpPr txBox="1"/>
            <p:nvPr/>
          </p:nvSpPr>
          <p:spPr>
            <a:xfrm rot="17873123">
              <a:off x="1704118" y="5240235"/>
              <a:ext cx="1409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>
                  <a:solidFill>
                    <a:prstClr val="black"/>
                  </a:solidFill>
                  <a:latin typeface="Calibri" panose="020F0502020204030204"/>
                </a:rPr>
                <a:t>PropertyName</a:t>
              </a:r>
              <a:endParaRPr lang="es-ES" sz="16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1" name="ZoneTexte 38">
              <a:extLst>
                <a:ext uri="{FF2B5EF4-FFF2-40B4-BE49-F238E27FC236}">
                  <a16:creationId xmlns:a16="http://schemas.microsoft.com/office/drawing/2014/main" id="{2197F945-AF07-4226-AA8A-8C7EF5B1C8E9}"/>
                </a:ext>
              </a:extLst>
            </p:cNvPr>
            <p:cNvSpPr txBox="1"/>
            <p:nvPr/>
          </p:nvSpPr>
          <p:spPr>
            <a:xfrm rot="17873123">
              <a:off x="1588883" y="4649570"/>
              <a:ext cx="27457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>
                  <a:solidFill>
                    <a:prstClr val="black"/>
                  </a:solidFill>
                  <a:latin typeface="Calibri" panose="020F0502020204030204"/>
                </a:rPr>
                <a:t>TaxParcelIdentificationNumber</a:t>
              </a:r>
              <a:endParaRPr lang="es-ES" sz="16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2" name="ZoneTexte 48">
              <a:extLst>
                <a:ext uri="{FF2B5EF4-FFF2-40B4-BE49-F238E27FC236}">
                  <a16:creationId xmlns:a16="http://schemas.microsoft.com/office/drawing/2014/main" id="{159D886F-30E8-4EAE-9181-7F4AD5D5EE8E}"/>
                </a:ext>
              </a:extLst>
            </p:cNvPr>
            <p:cNvSpPr txBox="1"/>
            <p:nvPr/>
          </p:nvSpPr>
          <p:spPr>
            <a:xfrm rot="17873123">
              <a:off x="2557393" y="5231171"/>
              <a:ext cx="1391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>
                  <a:solidFill>
                    <a:prstClr val="black"/>
                  </a:solidFill>
                  <a:latin typeface="Calibri" panose="020F0502020204030204"/>
                </a:rPr>
                <a:t>Neighborhood</a:t>
              </a:r>
              <a:endParaRPr lang="es-ES" sz="16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3" name="ZoneTexte 49">
              <a:extLst>
                <a:ext uri="{FF2B5EF4-FFF2-40B4-BE49-F238E27FC236}">
                  <a16:creationId xmlns:a16="http://schemas.microsoft.com/office/drawing/2014/main" id="{E72B4BBF-71CA-4091-8689-83688DA97D3C}"/>
                </a:ext>
              </a:extLst>
            </p:cNvPr>
            <p:cNvSpPr txBox="1"/>
            <p:nvPr/>
          </p:nvSpPr>
          <p:spPr>
            <a:xfrm rot="17873123">
              <a:off x="2930561" y="5451693"/>
              <a:ext cx="8927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solidFill>
                    <a:prstClr val="black"/>
                  </a:solidFill>
                  <a:latin typeface="Calibri" panose="020F0502020204030204"/>
                </a:rPr>
                <a:t>Location</a:t>
              </a:r>
              <a:endParaRPr lang="es-ES" sz="16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4" name="ZoneTexte 50">
              <a:extLst>
                <a:ext uri="{FF2B5EF4-FFF2-40B4-BE49-F238E27FC236}">
                  <a16:creationId xmlns:a16="http://schemas.microsoft.com/office/drawing/2014/main" id="{5AE5CD9C-B104-4B30-9260-F71CE2D1F972}"/>
                </a:ext>
              </a:extLst>
            </p:cNvPr>
            <p:cNvSpPr txBox="1"/>
            <p:nvPr/>
          </p:nvSpPr>
          <p:spPr>
            <a:xfrm rot="17873123">
              <a:off x="3146759" y="5464955"/>
              <a:ext cx="8627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>
                  <a:solidFill>
                    <a:prstClr val="black"/>
                  </a:solidFill>
                  <a:latin typeface="Calibri" panose="020F0502020204030204"/>
                </a:rPr>
                <a:t>ZipCode</a:t>
              </a:r>
              <a:endParaRPr lang="es-ES" sz="16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5" name="ZoneTexte 51">
              <a:extLst>
                <a:ext uri="{FF2B5EF4-FFF2-40B4-BE49-F238E27FC236}">
                  <a16:creationId xmlns:a16="http://schemas.microsoft.com/office/drawing/2014/main" id="{AA945A94-9DF7-4959-B2A4-75B8B15AFD55}"/>
                </a:ext>
              </a:extLst>
            </p:cNvPr>
            <p:cNvSpPr txBox="1"/>
            <p:nvPr/>
          </p:nvSpPr>
          <p:spPr>
            <a:xfrm rot="17873123">
              <a:off x="3394029" y="5470396"/>
              <a:ext cx="8504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>
                  <a:solidFill>
                    <a:prstClr val="black"/>
                  </a:solidFill>
                  <a:latin typeface="Calibri" panose="020F0502020204030204"/>
                </a:rPr>
                <a:t>Address</a:t>
              </a:r>
              <a:endParaRPr lang="es-ES" sz="16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46" name="Groupe 82">
              <a:extLst>
                <a:ext uri="{FF2B5EF4-FFF2-40B4-BE49-F238E27FC236}">
                  <a16:creationId xmlns:a16="http://schemas.microsoft.com/office/drawing/2014/main" id="{7C4F8821-31B8-4F49-A3D1-DBCA18FBCAE2}"/>
                </a:ext>
              </a:extLst>
            </p:cNvPr>
            <p:cNvGrpSpPr/>
            <p:nvPr/>
          </p:nvGrpSpPr>
          <p:grpSpPr>
            <a:xfrm>
              <a:off x="4316844" y="3422292"/>
              <a:ext cx="1527997" cy="2664497"/>
              <a:chOff x="4289011" y="3422665"/>
              <a:chExt cx="1527997" cy="2664497"/>
            </a:xfrm>
          </p:grpSpPr>
          <p:sp>
            <p:nvSpPr>
              <p:cNvPr id="65" name="ZoneTexte 52">
                <a:extLst>
                  <a:ext uri="{FF2B5EF4-FFF2-40B4-BE49-F238E27FC236}">
                    <a16:creationId xmlns:a16="http://schemas.microsoft.com/office/drawing/2014/main" id="{AF2193AF-AEC4-41F1-BE3F-2C1C30EECE7F}"/>
                  </a:ext>
                </a:extLst>
              </p:cNvPr>
              <p:cNvSpPr txBox="1"/>
              <p:nvPr/>
            </p:nvSpPr>
            <p:spPr>
              <a:xfrm rot="17873123">
                <a:off x="3834399" y="5237725"/>
                <a:ext cx="12477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>
                    <a:solidFill>
                      <a:prstClr val="black"/>
                    </a:solidFill>
                    <a:latin typeface="Calibri" panose="020F0502020204030204"/>
                  </a:rPr>
                  <a:t>BuildingType</a:t>
                </a:r>
                <a:endParaRPr lang="es-ES" sz="16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6" name="ZoneTexte 53">
                <a:extLst>
                  <a:ext uri="{FF2B5EF4-FFF2-40B4-BE49-F238E27FC236}">
                    <a16:creationId xmlns:a16="http://schemas.microsoft.com/office/drawing/2014/main" id="{91F18959-D575-4DAA-92A5-DB63B969FB14}"/>
                  </a:ext>
                </a:extLst>
              </p:cNvPr>
              <p:cNvSpPr txBox="1"/>
              <p:nvPr/>
            </p:nvSpPr>
            <p:spPr>
              <a:xfrm rot="17873123">
                <a:off x="3847329" y="4924200"/>
                <a:ext cx="1957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>
                    <a:solidFill>
                      <a:prstClr val="black"/>
                    </a:solidFill>
                    <a:latin typeface="Calibri" panose="020F0502020204030204"/>
                  </a:rPr>
                  <a:t>PrimaryPropertyType</a:t>
                </a:r>
                <a:endParaRPr lang="es-ES" sz="16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7" name="ZoneTexte 54">
                <a:extLst>
                  <a:ext uri="{FF2B5EF4-FFF2-40B4-BE49-F238E27FC236}">
                    <a16:creationId xmlns:a16="http://schemas.microsoft.com/office/drawing/2014/main" id="{9A4C16D2-0E1E-4D71-9AEB-91A448574E4E}"/>
                  </a:ext>
                </a:extLst>
              </p:cNvPr>
              <p:cNvSpPr txBox="1"/>
              <p:nvPr/>
            </p:nvSpPr>
            <p:spPr>
              <a:xfrm rot="17873123">
                <a:off x="4003777" y="4809377"/>
                <a:ext cx="22170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>
                    <a:solidFill>
                      <a:prstClr val="black"/>
                    </a:solidFill>
                    <a:latin typeface="Calibri" panose="020F0502020204030204"/>
                  </a:rPr>
                  <a:t>LargestPropertyUseType</a:t>
                </a:r>
                <a:endParaRPr lang="es-ES" sz="16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8" name="ZoneTexte 55">
                <a:extLst>
                  <a:ext uri="{FF2B5EF4-FFF2-40B4-BE49-F238E27FC236}">
                    <a16:creationId xmlns:a16="http://schemas.microsoft.com/office/drawing/2014/main" id="{53478C37-299D-4F34-ABEC-AEA3F1337ACD}"/>
                  </a:ext>
                </a:extLst>
              </p:cNvPr>
              <p:cNvSpPr txBox="1"/>
              <p:nvPr/>
            </p:nvSpPr>
            <p:spPr>
              <a:xfrm rot="17873123">
                <a:off x="5032902" y="5381112"/>
                <a:ext cx="9233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>
                    <a:solidFill>
                      <a:prstClr val="black"/>
                    </a:solidFill>
                    <a:latin typeface="Calibri" panose="020F0502020204030204"/>
                  </a:rPr>
                  <a:t>YearBuilt</a:t>
                </a:r>
                <a:endParaRPr lang="es-ES" sz="16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9" name="ZoneTexte 56">
                <a:extLst>
                  <a:ext uri="{FF2B5EF4-FFF2-40B4-BE49-F238E27FC236}">
                    <a16:creationId xmlns:a16="http://schemas.microsoft.com/office/drawing/2014/main" id="{7F735F77-F12A-4ECC-B81E-EA2F10DAEC9E}"/>
                  </a:ext>
                </a:extLst>
              </p:cNvPr>
              <p:cNvSpPr txBox="1"/>
              <p:nvPr/>
            </p:nvSpPr>
            <p:spPr>
              <a:xfrm rot="17873123">
                <a:off x="4128602" y="4587439"/>
                <a:ext cx="265271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500" dirty="0" err="1">
                    <a:solidFill>
                      <a:prstClr val="black"/>
                    </a:solidFill>
                    <a:latin typeface="Calibri" panose="020F0502020204030204"/>
                  </a:rPr>
                  <a:t>SecondLargestPropertyUseType</a:t>
                </a:r>
                <a:endParaRPr lang="es-ES" sz="15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0" name="ZoneTexte 57">
                <a:extLst>
                  <a:ext uri="{FF2B5EF4-FFF2-40B4-BE49-F238E27FC236}">
                    <a16:creationId xmlns:a16="http://schemas.microsoft.com/office/drawing/2014/main" id="{E7871B3D-28B6-48E4-AAB5-6EAEBAA0A269}"/>
                  </a:ext>
                </a:extLst>
              </p:cNvPr>
              <p:cNvSpPr txBox="1"/>
              <p:nvPr/>
            </p:nvSpPr>
            <p:spPr>
              <a:xfrm rot="17873123">
                <a:off x="4410534" y="4665140"/>
                <a:ext cx="248978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500" dirty="0" err="1">
                    <a:solidFill>
                      <a:prstClr val="black"/>
                    </a:solidFill>
                    <a:latin typeface="Calibri" panose="020F0502020204030204"/>
                  </a:rPr>
                  <a:t>ThirdLargestPropertyUseType</a:t>
                </a:r>
                <a:endParaRPr lang="es-ES" sz="15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47" name="Groupe 83">
              <a:extLst>
                <a:ext uri="{FF2B5EF4-FFF2-40B4-BE49-F238E27FC236}">
                  <a16:creationId xmlns:a16="http://schemas.microsoft.com/office/drawing/2014/main" id="{9937B3CF-B59C-4437-BFB8-BE17B5FDC534}"/>
                </a:ext>
              </a:extLst>
            </p:cNvPr>
            <p:cNvGrpSpPr/>
            <p:nvPr/>
          </p:nvGrpSpPr>
          <p:grpSpPr>
            <a:xfrm>
              <a:off x="6371562" y="3361178"/>
              <a:ext cx="1427583" cy="2786725"/>
              <a:chOff x="6436753" y="3361776"/>
              <a:chExt cx="1427583" cy="2786725"/>
            </a:xfrm>
          </p:grpSpPr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2A9C419D-0154-4416-BE99-F2D5B2825B75}"/>
                  </a:ext>
                </a:extLst>
              </p:cNvPr>
              <p:cNvSpPr txBox="1"/>
              <p:nvPr/>
            </p:nvSpPr>
            <p:spPr>
              <a:xfrm rot="17873123">
                <a:off x="5794184" y="4616105"/>
                <a:ext cx="26366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err="1">
                    <a:solidFill>
                      <a:prstClr val="black"/>
                    </a:solidFill>
                    <a:latin typeface="Calibri" panose="020F0502020204030204"/>
                  </a:rPr>
                  <a:t>ThirdLargestPropertyUseTypeGFA</a:t>
                </a:r>
                <a:endParaRPr lang="es-ES" sz="1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CDA6B78C-46E3-4297-86F9-81031A152655}"/>
                  </a:ext>
                </a:extLst>
              </p:cNvPr>
              <p:cNvSpPr txBox="1"/>
              <p:nvPr/>
            </p:nvSpPr>
            <p:spPr>
              <a:xfrm rot="17873123">
                <a:off x="5494038" y="4601250"/>
                <a:ext cx="27867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err="1">
                    <a:solidFill>
                      <a:prstClr val="black"/>
                    </a:solidFill>
                    <a:latin typeface="Calibri" panose="020F0502020204030204"/>
                  </a:rPr>
                  <a:t>SecondLargestPropertyUseTypeGFA</a:t>
                </a:r>
                <a:endParaRPr lang="es-ES" sz="1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ED6780ED-4BFC-4500-AED8-F3A20446428A}"/>
                  </a:ext>
                </a:extLst>
              </p:cNvPr>
              <p:cNvSpPr txBox="1"/>
              <p:nvPr/>
            </p:nvSpPr>
            <p:spPr>
              <a:xfrm rot="17873123">
                <a:off x="5400796" y="4739567"/>
                <a:ext cx="239507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500" dirty="0" err="1">
                    <a:solidFill>
                      <a:prstClr val="black"/>
                    </a:solidFill>
                    <a:latin typeface="Calibri" panose="020F0502020204030204"/>
                  </a:rPr>
                  <a:t>LargestPropertyUseTypeGFA</a:t>
                </a:r>
                <a:endParaRPr lang="es-ES" sz="15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2" name="ZoneTexte 62">
                <a:extLst>
                  <a:ext uri="{FF2B5EF4-FFF2-40B4-BE49-F238E27FC236}">
                    <a16:creationId xmlns:a16="http://schemas.microsoft.com/office/drawing/2014/main" id="{12919CD5-33BA-4B7C-A78B-41A758AE10F6}"/>
                  </a:ext>
                </a:extLst>
              </p:cNvPr>
              <p:cNvSpPr txBox="1"/>
              <p:nvPr/>
            </p:nvSpPr>
            <p:spPr>
              <a:xfrm rot="17873123">
                <a:off x="6301042" y="5103178"/>
                <a:ext cx="15467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>
                    <a:solidFill>
                      <a:prstClr val="black"/>
                    </a:solidFill>
                    <a:latin typeface="Calibri" panose="020F0502020204030204"/>
                  </a:rPr>
                  <a:t>NumberofFloors</a:t>
                </a:r>
                <a:endParaRPr lang="es-ES" sz="16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3" name="ZoneTexte 64">
                <a:extLst>
                  <a:ext uri="{FF2B5EF4-FFF2-40B4-BE49-F238E27FC236}">
                    <a16:creationId xmlns:a16="http://schemas.microsoft.com/office/drawing/2014/main" id="{184E3F23-ED28-4A7C-AE60-58A772ECF3B9}"/>
                  </a:ext>
                </a:extLst>
              </p:cNvPr>
              <p:cNvSpPr txBox="1"/>
              <p:nvPr/>
            </p:nvSpPr>
            <p:spPr>
              <a:xfrm rot="17873123">
                <a:off x="6396417" y="4850266"/>
                <a:ext cx="21190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>
                    <a:solidFill>
                      <a:prstClr val="black"/>
                    </a:solidFill>
                    <a:latin typeface="Calibri" panose="020F0502020204030204"/>
                  </a:rPr>
                  <a:t>PropertyGFABuilding</a:t>
                </a:r>
                <a:r>
                  <a:rPr lang="fr-FR" sz="1600" dirty="0">
                    <a:solidFill>
                      <a:prstClr val="black"/>
                    </a:solidFill>
                    <a:latin typeface="Calibri" panose="020F0502020204030204"/>
                  </a:rPr>
                  <a:t>(s)</a:t>
                </a:r>
                <a:endParaRPr lang="es-ES" sz="16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4" name="ZoneTexte 65">
                <a:extLst>
                  <a:ext uri="{FF2B5EF4-FFF2-40B4-BE49-F238E27FC236}">
                    <a16:creationId xmlns:a16="http://schemas.microsoft.com/office/drawing/2014/main" id="{3B6F58D3-DF6B-4FC1-B614-7D3273DF7706}"/>
                  </a:ext>
                </a:extLst>
              </p:cNvPr>
              <p:cNvSpPr txBox="1"/>
              <p:nvPr/>
            </p:nvSpPr>
            <p:spPr>
              <a:xfrm rot="17873123">
                <a:off x="6663398" y="4874891"/>
                <a:ext cx="20633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>
                    <a:solidFill>
                      <a:prstClr val="black"/>
                    </a:solidFill>
                    <a:latin typeface="Calibri" panose="020F0502020204030204"/>
                  </a:rPr>
                  <a:t>PropertyGFAParking</a:t>
                </a:r>
                <a:r>
                  <a:rPr lang="fr-FR" sz="1600" dirty="0">
                    <a:solidFill>
                      <a:prstClr val="black"/>
                    </a:solidFill>
                    <a:latin typeface="Calibri" panose="020F0502020204030204"/>
                  </a:rPr>
                  <a:t>(s)</a:t>
                </a:r>
                <a:endParaRPr lang="es-ES" sz="16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48" name="Groupe 84">
              <a:extLst>
                <a:ext uri="{FF2B5EF4-FFF2-40B4-BE49-F238E27FC236}">
                  <a16:creationId xmlns:a16="http://schemas.microsoft.com/office/drawing/2014/main" id="{7C2ED39C-F109-40B2-8609-0CC945DD8500}"/>
                </a:ext>
              </a:extLst>
            </p:cNvPr>
            <p:cNvGrpSpPr/>
            <p:nvPr/>
          </p:nvGrpSpPr>
          <p:grpSpPr>
            <a:xfrm>
              <a:off x="8081151" y="3343929"/>
              <a:ext cx="1521833" cy="2821222"/>
              <a:chOff x="8565152" y="3340492"/>
              <a:chExt cx="1521833" cy="2821222"/>
            </a:xfrm>
          </p:grpSpPr>
          <p:sp>
            <p:nvSpPr>
              <p:cNvPr id="54" name="ZoneTexte 66">
                <a:extLst>
                  <a:ext uri="{FF2B5EF4-FFF2-40B4-BE49-F238E27FC236}">
                    <a16:creationId xmlns:a16="http://schemas.microsoft.com/office/drawing/2014/main" id="{C350022A-2F26-47CA-8CCA-B133576129CD}"/>
                  </a:ext>
                </a:extLst>
              </p:cNvPr>
              <p:cNvSpPr txBox="1"/>
              <p:nvPr/>
            </p:nvSpPr>
            <p:spPr>
              <a:xfrm rot="17873123">
                <a:off x="7980248" y="5133433"/>
                <a:ext cx="15083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>
                    <a:solidFill>
                      <a:prstClr val="black"/>
                    </a:solidFill>
                    <a:latin typeface="Calibri" panose="020F0502020204030204"/>
                  </a:rPr>
                  <a:t>Electricity</a:t>
                </a:r>
                <a:r>
                  <a:rPr lang="fr-FR" sz="1600" dirty="0">
                    <a:solidFill>
                      <a:prstClr val="black"/>
                    </a:solidFill>
                    <a:latin typeface="Calibri" panose="020F0502020204030204"/>
                  </a:rPr>
                  <a:t>(</a:t>
                </a:r>
                <a:r>
                  <a:rPr lang="fr-FR" sz="1600" dirty="0" err="1">
                    <a:solidFill>
                      <a:prstClr val="black"/>
                    </a:solidFill>
                    <a:latin typeface="Calibri" panose="020F0502020204030204"/>
                  </a:rPr>
                  <a:t>kBtu</a:t>
                </a:r>
                <a:r>
                  <a:rPr lang="fr-FR" sz="1600" dirty="0">
                    <a:solidFill>
                      <a:prstClr val="black"/>
                    </a:solidFill>
                    <a:latin typeface="Calibri" panose="020F0502020204030204"/>
                  </a:rPr>
                  <a:t>)</a:t>
                </a:r>
                <a:endParaRPr lang="es-ES" sz="16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5" name="ZoneTexte 67">
                <a:extLst>
                  <a:ext uri="{FF2B5EF4-FFF2-40B4-BE49-F238E27FC236}">
                    <a16:creationId xmlns:a16="http://schemas.microsoft.com/office/drawing/2014/main" id="{F7A6A663-2F79-4A90-A2C7-DD142E15A933}"/>
                  </a:ext>
                </a:extLst>
              </p:cNvPr>
              <p:cNvSpPr txBox="1"/>
              <p:nvPr/>
            </p:nvSpPr>
            <p:spPr>
              <a:xfrm rot="17873123">
                <a:off x="8203213" y="5124478"/>
                <a:ext cx="15286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>
                    <a:solidFill>
                      <a:prstClr val="black"/>
                    </a:solidFill>
                    <a:latin typeface="Calibri" panose="020F0502020204030204"/>
                  </a:rPr>
                  <a:t>SteamUse</a:t>
                </a:r>
                <a:r>
                  <a:rPr lang="fr-FR" sz="1600" dirty="0">
                    <a:solidFill>
                      <a:prstClr val="black"/>
                    </a:solidFill>
                    <a:latin typeface="Calibri" panose="020F0502020204030204"/>
                  </a:rPr>
                  <a:t>(</a:t>
                </a:r>
                <a:r>
                  <a:rPr lang="fr-FR" sz="1600" dirty="0" err="1">
                    <a:solidFill>
                      <a:prstClr val="black"/>
                    </a:solidFill>
                    <a:latin typeface="Calibri" panose="020F0502020204030204"/>
                  </a:rPr>
                  <a:t>kBtu</a:t>
                </a:r>
                <a:r>
                  <a:rPr lang="fr-FR" sz="1600" dirty="0">
                    <a:solidFill>
                      <a:prstClr val="black"/>
                    </a:solidFill>
                    <a:latin typeface="Calibri" panose="020F0502020204030204"/>
                  </a:rPr>
                  <a:t>)</a:t>
                </a:r>
                <a:endParaRPr lang="es-ES" sz="16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6" name="ZoneTexte 68">
                <a:extLst>
                  <a:ext uri="{FF2B5EF4-FFF2-40B4-BE49-F238E27FC236}">
                    <a16:creationId xmlns:a16="http://schemas.microsoft.com/office/drawing/2014/main" id="{0C16CF9A-4289-40C6-B1C3-CB716EC60C42}"/>
                  </a:ext>
                </a:extLst>
              </p:cNvPr>
              <p:cNvSpPr txBox="1"/>
              <p:nvPr/>
            </p:nvSpPr>
            <p:spPr>
              <a:xfrm rot="17873123">
                <a:off x="8424970" y="5086563"/>
                <a:ext cx="1614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>
                    <a:solidFill>
                      <a:prstClr val="black"/>
                    </a:solidFill>
                    <a:latin typeface="Calibri" panose="020F0502020204030204"/>
                  </a:rPr>
                  <a:t>NaturalGas</a:t>
                </a:r>
                <a:r>
                  <a:rPr lang="fr-FR" sz="1600" dirty="0">
                    <a:solidFill>
                      <a:prstClr val="black"/>
                    </a:solidFill>
                    <a:latin typeface="Calibri" panose="020F0502020204030204"/>
                  </a:rPr>
                  <a:t>(</a:t>
                </a:r>
                <a:r>
                  <a:rPr lang="fr-FR" sz="1600" dirty="0" err="1">
                    <a:solidFill>
                      <a:prstClr val="black"/>
                    </a:solidFill>
                    <a:latin typeface="Calibri" panose="020F0502020204030204"/>
                  </a:rPr>
                  <a:t>kBtu</a:t>
                </a:r>
                <a:r>
                  <a:rPr lang="fr-FR" sz="1600" dirty="0">
                    <a:solidFill>
                      <a:prstClr val="black"/>
                    </a:solidFill>
                    <a:latin typeface="Calibri" panose="020F0502020204030204"/>
                  </a:rPr>
                  <a:t>)</a:t>
                </a:r>
                <a:endParaRPr lang="es-ES" sz="16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7" name="ZoneTexte 69">
                <a:extLst>
                  <a:ext uri="{FF2B5EF4-FFF2-40B4-BE49-F238E27FC236}">
                    <a16:creationId xmlns:a16="http://schemas.microsoft.com/office/drawing/2014/main" id="{5D6FA511-3B55-4C83-B693-5F6EB7FA74D3}"/>
                  </a:ext>
                </a:extLst>
              </p:cNvPr>
              <p:cNvSpPr txBox="1"/>
              <p:nvPr/>
            </p:nvSpPr>
            <p:spPr>
              <a:xfrm rot="17873123">
                <a:off x="8473722" y="4828182"/>
                <a:ext cx="21990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>
                    <a:solidFill>
                      <a:prstClr val="black"/>
                    </a:solidFill>
                    <a:latin typeface="Calibri" panose="020F0502020204030204"/>
                  </a:rPr>
                  <a:t>SiteEnergyUseWN</a:t>
                </a:r>
                <a:r>
                  <a:rPr lang="fr-FR" sz="1600" dirty="0">
                    <a:solidFill>
                      <a:prstClr val="black"/>
                    </a:solidFill>
                    <a:latin typeface="Calibri" panose="020F0502020204030204"/>
                  </a:rPr>
                  <a:t>(</a:t>
                </a:r>
                <a:r>
                  <a:rPr lang="fr-FR" sz="1600" dirty="0" err="1">
                    <a:solidFill>
                      <a:prstClr val="black"/>
                    </a:solidFill>
                    <a:latin typeface="Calibri" panose="020F0502020204030204"/>
                  </a:rPr>
                  <a:t>kBtu</a:t>
                </a:r>
                <a:r>
                  <a:rPr lang="fr-FR" sz="1600" dirty="0">
                    <a:solidFill>
                      <a:prstClr val="black"/>
                    </a:solidFill>
                    <a:latin typeface="Calibri" panose="020F0502020204030204"/>
                  </a:rPr>
                  <a:t>)</a:t>
                </a:r>
                <a:endParaRPr lang="es-ES" sz="16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8" name="ZoneTexte 70">
                <a:extLst>
                  <a:ext uri="{FF2B5EF4-FFF2-40B4-BE49-F238E27FC236}">
                    <a16:creationId xmlns:a16="http://schemas.microsoft.com/office/drawing/2014/main" id="{A9511C54-FFB0-4B09-B231-616696D17323}"/>
                  </a:ext>
                </a:extLst>
              </p:cNvPr>
              <p:cNvSpPr txBox="1"/>
              <p:nvPr/>
            </p:nvSpPr>
            <p:spPr>
              <a:xfrm rot="17873123">
                <a:off x="8522486" y="4597214"/>
                <a:ext cx="28212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err="1">
                    <a:solidFill>
                      <a:prstClr val="black"/>
                    </a:solidFill>
                    <a:latin typeface="Calibri" panose="020F0502020204030204"/>
                  </a:rPr>
                  <a:t>GHGEmissionsIntensity</a:t>
                </a:r>
                <a:r>
                  <a:rPr lang="fr-FR" sz="1400" dirty="0">
                    <a:solidFill>
                      <a:prstClr val="black"/>
                    </a:solidFill>
                    <a:latin typeface="Calibri" panose="020F0502020204030204"/>
                  </a:rPr>
                  <a:t>(kgCO2e/ft2)</a:t>
                </a:r>
                <a:endParaRPr lang="es-ES" sz="1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49" name="ZoneTexte 76">
              <a:extLst>
                <a:ext uri="{FF2B5EF4-FFF2-40B4-BE49-F238E27FC236}">
                  <a16:creationId xmlns:a16="http://schemas.microsoft.com/office/drawing/2014/main" id="{49184ACF-75E7-431C-A3B3-C2C4EE8375E4}"/>
                </a:ext>
              </a:extLst>
            </p:cNvPr>
            <p:cNvSpPr txBox="1"/>
            <p:nvPr/>
          </p:nvSpPr>
          <p:spPr>
            <a:xfrm>
              <a:off x="1602217" y="6000065"/>
              <a:ext cx="1158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548235"/>
                  </a:solidFill>
                  <a:latin typeface="Google Sans"/>
                </a:rPr>
                <a:t>Identification</a:t>
              </a:r>
              <a:endParaRPr lang="fr-FR" sz="1100" baseline="30000" dirty="0">
                <a:solidFill>
                  <a:srgbClr val="548235"/>
                </a:solidFill>
                <a:latin typeface="Google Sans"/>
              </a:endParaRPr>
            </a:p>
          </p:txBody>
        </p:sp>
        <p:sp>
          <p:nvSpPr>
            <p:cNvPr id="50" name="ZoneTexte 77">
              <a:extLst>
                <a:ext uri="{FF2B5EF4-FFF2-40B4-BE49-F238E27FC236}">
                  <a16:creationId xmlns:a16="http://schemas.microsoft.com/office/drawing/2014/main" id="{2C52E2F7-BAFC-46F2-AAD1-103A65EF2EA3}"/>
                </a:ext>
              </a:extLst>
            </p:cNvPr>
            <p:cNvSpPr txBox="1"/>
            <p:nvPr/>
          </p:nvSpPr>
          <p:spPr>
            <a:xfrm>
              <a:off x="2792363" y="6000065"/>
              <a:ext cx="1158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C00000"/>
                  </a:solidFill>
                  <a:latin typeface="Google Sans"/>
                </a:rPr>
                <a:t>Localisation</a:t>
              </a:r>
              <a:endParaRPr lang="fr-FR" sz="1100" baseline="30000" dirty="0">
                <a:solidFill>
                  <a:srgbClr val="C00000"/>
                </a:solidFill>
                <a:latin typeface="Google Sans"/>
              </a:endParaRPr>
            </a:p>
          </p:txBody>
        </p:sp>
        <p:sp>
          <p:nvSpPr>
            <p:cNvPr id="51" name="ZoneTexte 78">
              <a:extLst>
                <a:ext uri="{FF2B5EF4-FFF2-40B4-BE49-F238E27FC236}">
                  <a16:creationId xmlns:a16="http://schemas.microsoft.com/office/drawing/2014/main" id="{DEC1AE92-E01B-42DF-9A9B-D7691E229F29}"/>
                </a:ext>
              </a:extLst>
            </p:cNvPr>
            <p:cNvSpPr txBox="1"/>
            <p:nvPr/>
          </p:nvSpPr>
          <p:spPr>
            <a:xfrm>
              <a:off x="4277104" y="5907732"/>
              <a:ext cx="115897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4472C4"/>
                  </a:solidFill>
                  <a:latin typeface="Google Sans"/>
                </a:rPr>
                <a:t>déclaratives / usage</a:t>
              </a:r>
              <a:endParaRPr lang="fr-FR" sz="1100" baseline="30000" dirty="0">
                <a:solidFill>
                  <a:srgbClr val="4472C4"/>
                </a:solidFill>
                <a:latin typeface="Google Sans"/>
              </a:endParaRPr>
            </a:p>
          </p:txBody>
        </p:sp>
        <p:sp>
          <p:nvSpPr>
            <p:cNvPr id="52" name="ZoneTexte 79">
              <a:extLst>
                <a:ext uri="{FF2B5EF4-FFF2-40B4-BE49-F238E27FC236}">
                  <a16:creationId xmlns:a16="http://schemas.microsoft.com/office/drawing/2014/main" id="{5DA8DF73-0592-4094-90EC-0CA0BC449516}"/>
                </a:ext>
              </a:extLst>
            </p:cNvPr>
            <p:cNvSpPr txBox="1"/>
            <p:nvPr/>
          </p:nvSpPr>
          <p:spPr>
            <a:xfrm>
              <a:off x="6077991" y="5907732"/>
              <a:ext cx="115897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7451EB"/>
                  </a:solidFill>
                  <a:latin typeface="Google Sans"/>
                </a:rPr>
                <a:t>déclaratives / usage</a:t>
              </a:r>
              <a:endParaRPr lang="fr-FR" sz="1100" baseline="30000" dirty="0">
                <a:solidFill>
                  <a:srgbClr val="7451EB"/>
                </a:solidFill>
                <a:latin typeface="Google Sans"/>
              </a:endParaRPr>
            </a:p>
          </p:txBody>
        </p:sp>
        <p:sp>
          <p:nvSpPr>
            <p:cNvPr id="53" name="ZoneTexte 80">
              <a:extLst>
                <a:ext uri="{FF2B5EF4-FFF2-40B4-BE49-F238E27FC236}">
                  <a16:creationId xmlns:a16="http://schemas.microsoft.com/office/drawing/2014/main" id="{CB97025C-27BB-4EB1-AD78-E820F5738DB4}"/>
                </a:ext>
              </a:extLst>
            </p:cNvPr>
            <p:cNvSpPr txBox="1"/>
            <p:nvPr/>
          </p:nvSpPr>
          <p:spPr>
            <a:xfrm>
              <a:off x="7564693" y="5907732"/>
              <a:ext cx="171156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12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Google Sans"/>
                </a:rPr>
                <a:t>relevés de consommation / Cal</a:t>
              </a:r>
              <a:r>
                <a:rPr lang="fr-FR" sz="11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Google Sans"/>
                </a:rPr>
                <a:t>culs</a:t>
              </a:r>
              <a:endParaRPr lang="fr-FR" sz="1100" baseline="30000" dirty="0">
                <a:solidFill>
                  <a:prstClr val="black">
                    <a:lumMod val="95000"/>
                    <a:lumOff val="5000"/>
                  </a:prstClr>
                </a:solidFill>
                <a:latin typeface="Google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0" y="2697860"/>
            <a:ext cx="12192000" cy="1569660"/>
            <a:chOff x="6685635" y="2565119"/>
            <a:chExt cx="4777152" cy="15696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85635" y="2565119"/>
              <a:ext cx="4777152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altLang="ko-KR" sz="4800" b="1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Analyse </a:t>
              </a:r>
              <a:r>
                <a:rPr lang="fr-FR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exploratoire </a:t>
              </a:r>
            </a:p>
            <a:p>
              <a:pPr algn="ctr"/>
              <a:endParaRPr lang="fr-FR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1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7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9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838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4774" y="957872"/>
            <a:ext cx="11573197" cy="724247"/>
          </a:xfrm>
        </p:spPr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engineering / </a:t>
            </a:r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exploratoire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87" name="Google Shape;886;p38">
            <a:extLst>
              <a:ext uri="{FF2B5EF4-FFF2-40B4-BE49-F238E27FC236}">
                <a16:creationId xmlns:a16="http://schemas.microsoft.com/office/drawing/2014/main" id="{FE18319A-DC10-4CA6-90C7-128F730D2E33}"/>
              </a:ext>
            </a:extLst>
          </p:cNvPr>
          <p:cNvSpPr/>
          <p:nvPr/>
        </p:nvSpPr>
        <p:spPr>
          <a:xfrm>
            <a:off x="987943" y="3440984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7;p38">
            <a:extLst>
              <a:ext uri="{FF2B5EF4-FFF2-40B4-BE49-F238E27FC236}">
                <a16:creationId xmlns:a16="http://schemas.microsoft.com/office/drawing/2014/main" id="{56885D26-E555-4237-A5B7-7AE2DF904772}"/>
              </a:ext>
            </a:extLst>
          </p:cNvPr>
          <p:cNvSpPr txBox="1"/>
          <p:nvPr/>
        </p:nvSpPr>
        <p:spPr>
          <a:xfrm>
            <a:off x="1312055" y="3756921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 initiale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89" name="Google Shape;889;p38">
            <a:extLst>
              <a:ext uri="{FF2B5EF4-FFF2-40B4-BE49-F238E27FC236}">
                <a16:creationId xmlns:a16="http://schemas.microsoft.com/office/drawing/2014/main" id="{DB4527D9-BEF0-4C6E-8C40-9395335AABF9}"/>
              </a:ext>
            </a:extLst>
          </p:cNvPr>
          <p:cNvSpPr/>
          <p:nvPr/>
        </p:nvSpPr>
        <p:spPr>
          <a:xfrm>
            <a:off x="5058764" y="3440984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CC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890;p38">
            <a:extLst>
              <a:ext uri="{FF2B5EF4-FFF2-40B4-BE49-F238E27FC236}">
                <a16:creationId xmlns:a16="http://schemas.microsoft.com/office/drawing/2014/main" id="{0878E356-0E56-46EB-AFD5-98FA5AC3F124}"/>
              </a:ext>
            </a:extLst>
          </p:cNvPr>
          <p:cNvSpPr txBox="1"/>
          <p:nvPr/>
        </p:nvSpPr>
        <p:spPr>
          <a:xfrm>
            <a:off x="5134852" y="3749773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91" name="Google Shape;892;p38">
            <a:extLst>
              <a:ext uri="{FF2B5EF4-FFF2-40B4-BE49-F238E27FC236}">
                <a16:creationId xmlns:a16="http://schemas.microsoft.com/office/drawing/2014/main" id="{D7AF2042-79E4-40D3-9869-D5993F282C24}"/>
              </a:ext>
            </a:extLst>
          </p:cNvPr>
          <p:cNvSpPr/>
          <p:nvPr/>
        </p:nvSpPr>
        <p:spPr>
          <a:xfrm>
            <a:off x="9129720" y="3440984"/>
            <a:ext cx="2054494" cy="969975"/>
          </a:xfrm>
          <a:custGeom>
            <a:avLst/>
            <a:gdLst/>
            <a:ahLst/>
            <a:cxnLst/>
            <a:rect l="l" t="t" r="r" b="b"/>
            <a:pathLst>
              <a:path w="30978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893;p38">
            <a:extLst>
              <a:ext uri="{FF2B5EF4-FFF2-40B4-BE49-F238E27FC236}">
                <a16:creationId xmlns:a16="http://schemas.microsoft.com/office/drawing/2014/main" id="{6D32B014-0765-4534-86C6-8FDE03825A98}"/>
              </a:ext>
            </a:extLst>
          </p:cNvPr>
          <p:cNvSpPr txBox="1"/>
          <p:nvPr/>
        </p:nvSpPr>
        <p:spPr>
          <a:xfrm>
            <a:off x="9460067" y="3755276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93" name="Google Shape;895;p38">
            <a:extLst>
              <a:ext uri="{FF2B5EF4-FFF2-40B4-BE49-F238E27FC236}">
                <a16:creationId xmlns:a16="http://schemas.microsoft.com/office/drawing/2014/main" id="{58E386D1-C229-4EBC-9499-670F3FF3891F}"/>
              </a:ext>
            </a:extLst>
          </p:cNvPr>
          <p:cNvSpPr/>
          <p:nvPr/>
        </p:nvSpPr>
        <p:spPr>
          <a:xfrm>
            <a:off x="3023420" y="3440984"/>
            <a:ext cx="2054428" cy="969975"/>
          </a:xfrm>
          <a:custGeom>
            <a:avLst/>
            <a:gdLst/>
            <a:ahLst/>
            <a:cxnLst/>
            <a:rect l="l" t="t" r="r" b="b"/>
            <a:pathLst>
              <a:path w="30977" h="13004" extrusionOk="0">
                <a:moveTo>
                  <a:pt x="0" y="1"/>
                </a:moveTo>
                <a:lnTo>
                  <a:pt x="3653" y="6503"/>
                </a:lnTo>
                <a:lnTo>
                  <a:pt x="0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896;p38">
            <a:extLst>
              <a:ext uri="{FF2B5EF4-FFF2-40B4-BE49-F238E27FC236}">
                <a16:creationId xmlns:a16="http://schemas.microsoft.com/office/drawing/2014/main" id="{F96A30DD-2C7F-467B-8220-2D6E7E6B8B97}"/>
              </a:ext>
            </a:extLst>
          </p:cNvPr>
          <p:cNvSpPr txBox="1"/>
          <p:nvPr/>
        </p:nvSpPr>
        <p:spPr>
          <a:xfrm>
            <a:off x="3146832" y="3727489"/>
            <a:ext cx="1826756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95" name="Google Shape;898;p38">
            <a:extLst>
              <a:ext uri="{FF2B5EF4-FFF2-40B4-BE49-F238E27FC236}">
                <a16:creationId xmlns:a16="http://schemas.microsoft.com/office/drawing/2014/main" id="{C6EB56EC-6636-4710-A99B-629E958E9564}"/>
              </a:ext>
            </a:extLst>
          </p:cNvPr>
          <p:cNvSpPr/>
          <p:nvPr/>
        </p:nvSpPr>
        <p:spPr>
          <a:xfrm>
            <a:off x="7094241" y="3440984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0" y="1"/>
                </a:moveTo>
                <a:lnTo>
                  <a:pt x="3654" y="6503"/>
                </a:lnTo>
                <a:lnTo>
                  <a:pt x="0" y="13003"/>
                </a:lnTo>
                <a:lnTo>
                  <a:pt x="27324" y="13003"/>
                </a:lnTo>
                <a:lnTo>
                  <a:pt x="30978" y="6503"/>
                </a:lnTo>
                <a:lnTo>
                  <a:pt x="27324" y="1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899;p38">
            <a:extLst>
              <a:ext uri="{FF2B5EF4-FFF2-40B4-BE49-F238E27FC236}">
                <a16:creationId xmlns:a16="http://schemas.microsoft.com/office/drawing/2014/main" id="{06AF2599-610B-4EA2-B036-49EFB54D78B2}"/>
              </a:ext>
            </a:extLst>
          </p:cNvPr>
          <p:cNvSpPr txBox="1"/>
          <p:nvPr/>
        </p:nvSpPr>
        <p:spPr>
          <a:xfrm>
            <a:off x="7176399" y="3745300"/>
            <a:ext cx="190926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97" name="Google Shape;901;p38">
            <a:extLst>
              <a:ext uri="{FF2B5EF4-FFF2-40B4-BE49-F238E27FC236}">
                <a16:creationId xmlns:a16="http://schemas.microsoft.com/office/drawing/2014/main" id="{DB5B3DCE-A070-4C95-AE66-717DE3C49EE7}"/>
              </a:ext>
            </a:extLst>
          </p:cNvPr>
          <p:cNvGrpSpPr/>
          <p:nvPr/>
        </p:nvGrpSpPr>
        <p:grpSpPr>
          <a:xfrm rot="5400000">
            <a:off x="5887327" y="-339436"/>
            <a:ext cx="397503" cy="10196273"/>
            <a:chOff x="2646350" y="910998"/>
            <a:chExt cx="397503" cy="6120216"/>
          </a:xfrm>
        </p:grpSpPr>
        <p:sp>
          <p:nvSpPr>
            <p:cNvPr id="98" name="Google Shape;902;p38">
              <a:extLst>
                <a:ext uri="{FF2B5EF4-FFF2-40B4-BE49-F238E27FC236}">
                  <a16:creationId xmlns:a16="http://schemas.microsoft.com/office/drawing/2014/main" id="{8F0C93EA-AD08-425F-BCC0-C4D23BB7B2B7}"/>
                </a:ext>
              </a:extLst>
            </p:cNvPr>
            <p:cNvSpPr/>
            <p:nvPr/>
          </p:nvSpPr>
          <p:spPr>
            <a:xfrm rot="-54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b="1" i="1" dirty="0">
                  <a:solidFill>
                    <a:srgbClr val="548235"/>
                  </a:solidFill>
                  <a:latin typeface="Google Sans"/>
                  <a:sym typeface="Fira Sans Condensed Medium"/>
                </a:rPr>
                <a:t>13</a:t>
              </a:r>
              <a:r>
                <a:rPr lang="es-ES" sz="1500" dirty="0"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 </a:t>
              </a:r>
              <a:r>
                <a:rPr lang="es-ES" sz="1500" b="1" i="1" dirty="0" err="1">
                  <a:solidFill>
                    <a:srgbClr val="548235"/>
                  </a:solidFill>
                  <a:latin typeface="Google Sans"/>
                  <a:sym typeface="Fira Sans Condensed Medium"/>
                </a:rPr>
                <a:t>colonnes</a:t>
              </a:r>
              <a:endParaRPr sz="1500" b="1" i="1" dirty="0">
                <a:solidFill>
                  <a:srgbClr val="548235"/>
                </a:solidFill>
                <a:latin typeface="Google Sans"/>
                <a:sym typeface="Fira Sans Condensed Medium"/>
              </a:endParaRPr>
            </a:p>
          </p:txBody>
        </p:sp>
        <p:sp>
          <p:nvSpPr>
            <p:cNvPr id="99" name="Google Shape;903;p38">
              <a:extLst>
                <a:ext uri="{FF2B5EF4-FFF2-40B4-BE49-F238E27FC236}">
                  <a16:creationId xmlns:a16="http://schemas.microsoft.com/office/drawing/2014/main" id="{D00595DA-5FC1-4B3A-87C9-4AFD2C7E22B4}"/>
                </a:ext>
              </a:extLst>
            </p:cNvPr>
            <p:cNvSpPr/>
            <p:nvPr/>
          </p:nvSpPr>
          <p:spPr>
            <a:xfrm rot="16200000" flipH="1">
              <a:off x="1331600" y="5318964"/>
              <a:ext cx="3027000" cy="397500"/>
            </a:xfrm>
            <a:prstGeom prst="homePlate">
              <a:avLst>
                <a:gd name="adj" fmla="val 83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kern="1200" dirty="0">
                  <a:solidFill>
                    <a:schemeClr val="dk1"/>
                  </a:solidFill>
                  <a:latin typeface="Google Sans"/>
                </a:rPr>
                <a:t>+/- 47 </a:t>
              </a:r>
              <a:r>
                <a:rPr lang="es-ES" sz="1600" kern="1200" dirty="0" err="1">
                  <a:solidFill>
                    <a:schemeClr val="dk1"/>
                  </a:solidFill>
                  <a:latin typeface="Google Sans"/>
                </a:rPr>
                <a:t>colonnes</a:t>
              </a:r>
              <a:r>
                <a:rPr lang="es-ES" sz="1600" kern="1200" dirty="0">
                  <a:solidFill>
                    <a:schemeClr val="dk1"/>
                  </a:solidFill>
                  <a:latin typeface="Google Sans"/>
                </a:rPr>
                <a:t> </a:t>
              </a:r>
              <a:endParaRPr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</p:grpSp>
      <p:sp>
        <p:nvSpPr>
          <p:cNvPr id="100" name="Google Shape;904;p38">
            <a:extLst>
              <a:ext uri="{FF2B5EF4-FFF2-40B4-BE49-F238E27FC236}">
                <a16:creationId xmlns:a16="http://schemas.microsoft.com/office/drawing/2014/main" id="{56650AD9-8269-4AF4-87D1-D677333C8049}"/>
              </a:ext>
            </a:extLst>
          </p:cNvPr>
          <p:cNvSpPr txBox="1"/>
          <p:nvPr/>
        </p:nvSpPr>
        <p:spPr>
          <a:xfrm>
            <a:off x="4047658" y="4559902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 engineering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101" name="Google Shape;901;p38">
            <a:extLst>
              <a:ext uri="{FF2B5EF4-FFF2-40B4-BE49-F238E27FC236}">
                <a16:creationId xmlns:a16="http://schemas.microsoft.com/office/drawing/2014/main" id="{41120A14-83E0-4CB4-BCA7-F4F80EF3809B}"/>
              </a:ext>
            </a:extLst>
          </p:cNvPr>
          <p:cNvGrpSpPr/>
          <p:nvPr/>
        </p:nvGrpSpPr>
        <p:grpSpPr>
          <a:xfrm rot="5400000">
            <a:off x="5882456" y="-2002523"/>
            <a:ext cx="397503" cy="10196273"/>
            <a:chOff x="2646350" y="910998"/>
            <a:chExt cx="397503" cy="6120216"/>
          </a:xfrm>
        </p:grpSpPr>
        <p:sp>
          <p:nvSpPr>
            <p:cNvPr id="102" name="Google Shape;902;p38">
              <a:extLst>
                <a:ext uri="{FF2B5EF4-FFF2-40B4-BE49-F238E27FC236}">
                  <a16:creationId xmlns:a16="http://schemas.microsoft.com/office/drawing/2014/main" id="{12203565-87CE-4CC0-B338-E8B77CB5D223}"/>
                </a:ext>
              </a:extLst>
            </p:cNvPr>
            <p:cNvSpPr/>
            <p:nvPr/>
          </p:nvSpPr>
          <p:spPr>
            <a:xfrm rot="-54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b="1" i="1" dirty="0">
                  <a:solidFill>
                    <a:srgbClr val="548235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1 </a:t>
              </a:r>
              <a:r>
                <a:rPr lang="es-ES" sz="1500" b="1" i="1" dirty="0" err="1">
                  <a:solidFill>
                    <a:srgbClr val="548235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Dataset</a:t>
              </a:r>
              <a:endParaRPr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103" name="Google Shape;903;p38">
              <a:extLst>
                <a:ext uri="{FF2B5EF4-FFF2-40B4-BE49-F238E27FC236}">
                  <a16:creationId xmlns:a16="http://schemas.microsoft.com/office/drawing/2014/main" id="{F91FBC39-C317-477B-A4AB-BC0D616267C0}"/>
                </a:ext>
              </a:extLst>
            </p:cNvPr>
            <p:cNvSpPr/>
            <p:nvPr/>
          </p:nvSpPr>
          <p:spPr>
            <a:xfrm rot="-5400000" flipH="1">
              <a:off x="1331600" y="5318964"/>
              <a:ext cx="3027000" cy="397500"/>
            </a:xfrm>
            <a:prstGeom prst="homePlate">
              <a:avLst>
                <a:gd name="adj" fmla="val 734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dirty="0">
                  <a:solidFill>
                    <a:schemeClr val="dk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2 </a:t>
              </a:r>
              <a:r>
                <a:rPr lang="es-ES" sz="1500" dirty="0" err="1">
                  <a:solidFill>
                    <a:schemeClr val="dk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Datasets</a:t>
              </a:r>
              <a:endParaRPr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</p:grpSp>
      <p:sp>
        <p:nvSpPr>
          <p:cNvPr id="104" name="Google Shape;904;p38">
            <a:extLst>
              <a:ext uri="{FF2B5EF4-FFF2-40B4-BE49-F238E27FC236}">
                <a16:creationId xmlns:a16="http://schemas.microsoft.com/office/drawing/2014/main" id="{5D516680-A3D4-49B3-8CF7-AD7AFDEC45F1}"/>
              </a:ext>
            </a:extLst>
          </p:cNvPr>
          <p:cNvSpPr txBox="1"/>
          <p:nvPr/>
        </p:nvSpPr>
        <p:spPr>
          <a:xfrm>
            <a:off x="4047658" y="2889090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fr-FR" sz="20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</a:t>
            </a:r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</a:p>
        </p:txBody>
      </p:sp>
    </p:spTree>
    <p:extLst>
      <p:ext uri="{BB962C8B-B14F-4D97-AF65-F5344CB8AC3E}">
        <p14:creationId xmlns:p14="http://schemas.microsoft.com/office/powerpoint/2010/main" val="7996895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3606</TotalTime>
  <Words>910</Words>
  <Application>Microsoft Office PowerPoint</Application>
  <PresentationFormat>Widescreen</PresentationFormat>
  <Paragraphs>250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Arial Unicode MS</vt:lpstr>
      <vt:lpstr>맑은 고딕</vt:lpstr>
      <vt:lpstr>Arial</vt:lpstr>
      <vt:lpstr>Calibri</vt:lpstr>
      <vt:lpstr>Calibri Light</vt:lpstr>
      <vt:lpstr>docs-Roboto</vt:lpstr>
      <vt:lpstr>Fira Sans Condensed Medium</vt:lpstr>
      <vt:lpstr>Google Sans</vt:lpstr>
      <vt:lpstr>Roboto</vt:lpstr>
      <vt:lpstr>Tw Cen MT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Vic</cp:lastModifiedBy>
  <cp:revision>98</cp:revision>
  <dcterms:created xsi:type="dcterms:W3CDTF">2020-01-20T05:08:25Z</dcterms:created>
  <dcterms:modified xsi:type="dcterms:W3CDTF">2022-04-13T12:28:42Z</dcterms:modified>
</cp:coreProperties>
</file>