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3.xml"/>
  <Override ContentType="application/vnd.openxmlformats-officedocument.presentationml.notesSlide+xml" PartName="/ppt/notesSlides/notesSlide16.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7.xml"/>
  <Override ContentType="application/vnd.openxmlformats-officedocument.presentationml.slide+xml" PartName="/ppt/slides/slide8.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Type="http://schemas.openxmlformats.org/officeDocument/2006/relationships/officeDocument" Id="rId1"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c:Ignorable="mv" autoCompressPictures="0" mc:PreserveAttributes="mv:*"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y="9144000" cx="6858000"/>
  <p:defaultText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ype="http://schemas.openxmlformats.org/officeDocument/2006/relationships/slide" Id="rId19" Target="slides/slide14.xml"/><Relationship Type="http://schemas.openxmlformats.org/officeDocument/2006/relationships/slide" Id="rId18" Target="slides/slide13.xml"/><Relationship Type="http://schemas.openxmlformats.org/officeDocument/2006/relationships/slide" Id="rId17" Target="slides/slide12.xml"/><Relationship Type="http://schemas.openxmlformats.org/officeDocument/2006/relationships/slide" Id="rId16" Target="slides/slide11.xml"/><Relationship Type="http://schemas.openxmlformats.org/officeDocument/2006/relationships/slide" Id="rId15" Target="slides/slide10.xml"/><Relationship Type="http://schemas.openxmlformats.org/officeDocument/2006/relationships/slide" Id="rId14" Target="slides/slide9.xml"/><Relationship Type="http://schemas.openxmlformats.org/officeDocument/2006/relationships/slide" Id="rId21" Target="slides/slide16.xml"/><Relationship Type="http://schemas.openxmlformats.org/officeDocument/2006/relationships/presProps" Id="rId2" Target="presProps.xml"/><Relationship Type="http://schemas.openxmlformats.org/officeDocument/2006/relationships/slide" Id="rId12" Target="slides/slide7.xml"/><Relationship Type="http://schemas.openxmlformats.org/officeDocument/2006/relationships/slide" Id="rId22" Target="slides/slide17.xml"/><Relationship Type="http://schemas.openxmlformats.org/officeDocument/2006/relationships/theme" Id="rId1" Target="theme/theme2.xml"/><Relationship Type="http://schemas.openxmlformats.org/officeDocument/2006/relationships/slide" Id="rId13" Target="slides/slide8.xml"/><Relationship Type="http://schemas.openxmlformats.org/officeDocument/2006/relationships/slideMaster" Id="rId4" Target="slideMasters/slideMaster1.xml"/><Relationship Type="http://schemas.openxmlformats.org/officeDocument/2006/relationships/slide" Id="rId10" Target="slides/slide5.xml"/><Relationship Type="http://schemas.openxmlformats.org/officeDocument/2006/relationships/tableStyles" Id="rId3" Target="tableStyles.xml"/><Relationship Type="http://schemas.openxmlformats.org/officeDocument/2006/relationships/slide" Id="rId11" Target="slides/slide6.xml"/><Relationship Type="http://schemas.openxmlformats.org/officeDocument/2006/relationships/slide" Id="rId20" Target="slides/slide15.xml"/><Relationship Type="http://schemas.openxmlformats.org/officeDocument/2006/relationships/slide" Id="rId9" Target="slides/slide4.xml"/><Relationship Type="http://schemas.openxmlformats.org/officeDocument/2006/relationships/slide" Id="rId6" Target="slides/slide1.xml"/><Relationship Type="http://schemas.openxmlformats.org/officeDocument/2006/relationships/notesMaster" Id="rId5" Target="notesMasters/notesMaster1.xml"/><Relationship Type="http://schemas.openxmlformats.org/officeDocument/2006/relationships/slide" Id="rId8" Target="slides/slide3.xml"/><Relationship Type="http://schemas.openxmlformats.org/officeDocument/2006/relationships/slide" Id="rId7" Target="slides/slide2.xml"/></Relationships>
</file>

<file path=ppt/notesMasters/_rels/notesMaster1.xml.rels><?xml version="1.0" encoding="UTF-8" standalone="yes"?><Relationships xmlns="http://schemas.openxmlformats.org/package/2006/relationships"><Relationship Type="http://schemas.openxmlformats.org/officeDocument/2006/relationships/theme" Id="rId1"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 id="1"/>
        <p:cNvGrpSpPr/>
        <p:nvPr/>
      </p:nvGrpSpPr>
      <p:grpSpPr>
        <a:xfrm>
          <a:off x="0" y="0"/>
          <a:ext cx="0" cy="0"/>
          <a:chOff x="0" y="0"/>
          <a:chExt cx="0" cy="0"/>
        </a:xfrm>
      </p:grpSpPr>
      <p:sp>
        <p:nvSpPr>
          <p:cNvPr name="Shape 2" id="2"/>
          <p:cNvSpPr/>
          <p:nvPr>
            <p:ph idx="2" type="sldImg"/>
          </p:nvPr>
        </p:nvSpPr>
        <p:spPr>
          <a:xfrm>
            <a:off x="1143225" y="685800"/>
            <a:ext cx="4572225" cy="3429000"/>
          </a:xfrm>
          <a:custGeom>
            <a:pathLst>
              <a:path w="120000" h="120000" extrusionOk="0">
                <a:moveTo>
                  <a:pt x="0" y="0"/>
                </a:moveTo>
                <a:lnTo>
                  <a:pt x="120000" y="0"/>
                </a:lnTo>
                <a:lnTo>
                  <a:pt x="120000" y="120000"/>
                </a:lnTo>
                <a:lnTo>
                  <a:pt x="0" y="120000"/>
                </a:lnTo>
                <a:close/>
              </a:path>
            </a:pathLst>
          </a:custGeom>
        </p:spPr>
      </p:sp>
      <p:sp>
        <p:nvSpPr>
          <p:cNvPr name="Shape 3" id="3"/>
          <p:cNvSpPr txBox="1"/>
          <p:nvPr>
            <p:ph idx="1" type="body"/>
          </p:nvPr>
        </p:nvSpPr>
        <p:spPr>
          <a:xfrm>
            <a:off x="685800" y="4343400"/>
            <a:ext cx="5486399" cy="4114800"/>
          </a:xfrm>
          <a:prstGeom prst="rect">
            <a:avLst/>
          </a:prstGeom>
        </p:spPr>
        <p:txBody>
          <a:bodyPr anchorCtr="0" bIns="91425" tIns="91425" anchor="t" lIns="91425" rIns="91425"/>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6="accent6" tx2="lt2" accent5="accent5" bg2="dk2" tx1="dk1" accent4="accent4" bg1="lt1" accent3="accent3" accent2="accent2" accent1="accent1" folHlink="folHlink" hlink="hlink"/>
</p:notesMaster>
</file>

<file path=ppt/notesSlides/_rels/notesSlide1.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0.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1.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2.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3.xml.rels><?xml version="1.0" encoding="UTF-8" standalone="yes"?><Relationships xmlns="http://schemas.openxmlformats.org/package/2006/relationships"><Relationship Type="http://schemas.openxmlformats.org/officeDocument/2006/relationships/hyperlink" Id="rId2" TargetMode="External" Target="http://drupal.org/node/id"/><Relationship Type="http://schemas.openxmlformats.org/officeDocument/2006/relationships/notesMaster" Id="rId1" Target="../notesMasters/notesMaster1.xml"/><Relationship Type="http://schemas.openxmlformats.org/officeDocument/2006/relationships/hyperlink" Id="rId3" TargetMode="External" Target="http://drupal.org/node/id"/></Relationships>
</file>

<file path=ppt/notesSlides/_rels/notesSlide14.xml.rels><?xml version="1.0" encoding="UTF-8" standalone="yes"?><Relationships xmlns="http://schemas.openxmlformats.org/package/2006/relationships"><Relationship Type="http://schemas.openxmlformats.org/officeDocument/2006/relationships/hyperlink" Id="rId2" TargetMode="External" Target="http://drupal.org/node/id"/><Relationship Type="http://schemas.openxmlformats.org/officeDocument/2006/relationships/notesMaster" Id="rId1" Target="../notesMasters/notesMaster1.xml"/><Relationship Type="http://schemas.openxmlformats.org/officeDocument/2006/relationships/hyperlink" Id="rId3" TargetMode="External" Target="http://drupal.org/node/id"/></Relationships>
</file>

<file path=ppt/notesSlides/_rels/notesSlide15.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6.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7.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4.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5.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6.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7.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8.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9.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41" id="41"/>
        <p:cNvGrpSpPr/>
        <p:nvPr/>
      </p:nvGrpSpPr>
      <p:grpSpPr>
        <a:xfrm>
          <a:off y="0" x="0"/>
          <a:ext cy="0" cx="0"/>
          <a:chOff y="0" x="0"/>
          <a:chExt cy="0" cx="0"/>
        </a:xfrm>
      </p:grpSpPr>
      <p:sp>
        <p:nvSpPr>
          <p:cNvPr name="Shape 42" id="42"/>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
        <p:nvSpPr>
          <p:cNvPr name="Shape 43" id="43"/>
          <p:cNvSpPr txBox="1"/>
          <p:nvPr>
            <p:ph type="body" idx="1"/>
          </p:nvPr>
        </p:nvSpPr>
        <p:spPr>
          <a:xfrm>
            <a:off y="4343400" x="685800"/>
            <a:ext cy="4114800" cx="5486399"/>
          </a:xfrm>
          <a:prstGeom prst="rect">
            <a:avLst/>
          </a:prstGeom>
        </p:spPr>
        <p:txBody>
          <a:bodyPr bIns="91425" tIns="91425" lIns="91425" anchor="t" anchorCtr="0" rIns="91425">
            <a:spAutoFit/>
          </a:bodyPr>
          <a:lstStyle/>
          <a:p>
            <a:pPr rtl="0" lvl="0">
              <a:buNone/>
            </a:pPr>
            <a:r>
              <a:rPr lang="en" b="1"/>
              <a:t>Max: </a:t>
            </a:r>
            <a:r>
              <a:rPr lang="en"/>
              <a:t>Welcome to Git Super Basics. My name is Max Bronsema and I work at Western Washington University in Bellingham, WA.</a:t>
            </a:r>
          </a:p>
          <a:p>
            <a:pPr rtl="0" lvl="0">
              <a:buNone/>
            </a:pPr>
            <a:r>
              <a:rPr lang="en"/>
              <a:t> </a:t>
            </a:r>
          </a:p>
          <a:p>
            <a:pPr rtl="0" lvl="0">
              <a:buNone/>
            </a:pPr>
            <a:r>
              <a:rPr lang="en" b="1"/>
              <a:t>Vid: </a:t>
            </a:r>
            <a:r>
              <a:rPr lang="en"/>
              <a:t>My name is Vid Rowan and I work at the University of Oregon. We hope you are in the right room. As you get settled please take a look at the reference sheet to prime yourselves on the vocabulary. </a:t>
            </a:r>
          </a:p>
          <a:p>
            <a:r>
              <a:t/>
            </a:r>
          </a:p>
          <a:p>
            <a:pPr rtl="0" lvl="0">
              <a:buNone/>
            </a:pPr>
            <a:r>
              <a:rPr lang="en" b="1"/>
              <a:t>Max: </a:t>
            </a:r>
            <a:r>
              <a:rPr lang="en"/>
              <a:t>Vid and I use git at our jobs at WWU and the UO and what we will be sharing with you are some basic methods of using git. In git there are many ways to accomplish a task so if you have seen it done differently it is probably a valid way to do it. If you use git a lot, you may not get much from this session, but if you are new to it or have never touched it except to install it prior to this session you are in the right place. </a:t>
            </a:r>
          </a:p>
          <a:p>
            <a:r>
              <a:t/>
            </a:r>
          </a:p>
          <a:p>
            <a:pPr rtl="0" lvl="0">
              <a:buNone/>
            </a:pPr>
            <a:r>
              <a:rPr lang="en" b="1"/>
              <a:t>Next Slide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12" id="112"/>
        <p:cNvGrpSpPr/>
        <p:nvPr/>
      </p:nvGrpSpPr>
      <p:grpSpPr>
        <a:xfrm>
          <a:off y="0" x="0"/>
          <a:ext cy="0" cx="0"/>
          <a:chOff y="0" x="0"/>
          <a:chExt cy="0" cx="0"/>
        </a:xfrm>
      </p:grpSpPr>
      <p:sp>
        <p:nvSpPr>
          <p:cNvPr name="Shape 113" id="113"/>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14" id="114"/>
          <p:cNvSpPr txBox="1"/>
          <p:nvPr>
            <p:ph type="body" idx="1"/>
          </p:nvPr>
        </p:nvSpPr>
        <p:spPr>
          <a:xfrm>
            <a:off y="4343400" x="685800"/>
            <a:ext cy="4114800" cx="5486399"/>
          </a:xfrm>
          <a:prstGeom prst="rect">
            <a:avLst/>
          </a:prstGeom>
        </p:spPr>
        <p:txBody>
          <a:bodyPr bIns="91425" tIns="91425" lIns="91425" anchor="t" anchorCtr="0" rIns="91425">
            <a:spAutoFit/>
          </a:bodyPr>
          <a:lstStyle/>
          <a:p>
            <a:pPr rtl="0" lvl="0">
              <a:buNone/>
            </a:pPr>
            <a:r>
              <a:rPr lang="en" b="1"/>
              <a:t>Max: </a:t>
            </a:r>
            <a:r>
              <a:rPr lang="en"/>
              <a:t>The git log allows you to look into what has been happening in the repository. Here you will be able to see the list of commits in the project and the commit message. The command is straightforward.</a:t>
            </a:r>
          </a:p>
          <a:p>
            <a:r>
              <a:t/>
            </a:r>
          </a:p>
          <a:p>
            <a:pPr rtl="0" lvl="0">
              <a:buNone/>
            </a:pPr>
            <a:r>
              <a:rPr lang="en"/>
              <a:t>$git log</a:t>
            </a:r>
          </a:p>
          <a:p>
            <a:r>
              <a:t/>
            </a:r>
          </a:p>
          <a:p>
            <a:pPr rtl="0" lvl="0">
              <a:buNone/>
            </a:pPr>
            <a:r>
              <a:rPr lang="en"/>
              <a:t>Now, what does all of this stuff mean. The first part of what you see is the Commit Hash. This is a unique identifier for the filesystem at the time the commit was made. You can move your file system to any commit if you know the hash. </a:t>
            </a:r>
          </a:p>
          <a:p>
            <a:r>
              <a:t/>
            </a:r>
          </a:p>
          <a:p>
            <a:pPr rtl="0" lvl="0">
              <a:buNone/>
            </a:pPr>
            <a:r>
              <a:rPr lang="en"/>
              <a:t>The second part is the author tag that is set by each user and their email address. </a:t>
            </a:r>
          </a:p>
          <a:p>
            <a:r>
              <a:t/>
            </a:r>
          </a:p>
          <a:p>
            <a:pPr rtl="0" lvl="0">
              <a:buNone/>
            </a:pPr>
            <a:r>
              <a:rPr lang="en"/>
              <a:t>Third is the date down to the second for the commit. </a:t>
            </a:r>
            <a:r>
              <a:rPr lang="en">
                <a:solidFill>
                  <a:srgbClr val="FF0000"/>
                </a:solidFill>
              </a:rPr>
              <a:t>(Research more about the default date format)</a:t>
            </a:r>
          </a:p>
          <a:p>
            <a:r>
              <a:t/>
            </a:r>
          </a:p>
          <a:p>
            <a:pPr rtl="0" lvl="0">
              <a:buNone/>
            </a:pPr>
            <a:r>
              <a:rPr lang="en"/>
              <a:t>The 4th part is the commit message itself. </a:t>
            </a:r>
          </a:p>
          <a:p>
            <a:r>
              <a:t/>
            </a:r>
          </a:p>
          <a:p>
            <a:pPr rtl="0" lvl="0">
              <a:buNone/>
            </a:pPr>
            <a:r>
              <a:rPr lang="en" b="1">
                <a:solidFill>
                  <a:srgbClr val="980000"/>
                </a:solidFill>
              </a:rPr>
              <a:t>Vid: </a:t>
            </a:r>
            <a:r>
              <a:rPr lang="en">
                <a:solidFill>
                  <a:srgbClr val="980000"/>
                </a:solidFill>
              </a:rPr>
              <a:t>We can use the git log information in the following ways.</a:t>
            </a:r>
          </a:p>
          <a:p>
            <a:pPr indent="-317500" marL="457200" rtl="0" lvl="0">
              <a:buClr>
                <a:srgbClr val="980000"/>
              </a:buClr>
              <a:buSzPct val="127272"/>
              <a:buFont typeface="Arial"/>
              <a:buAutoNum type="arabicPeriod"/>
            </a:pPr>
            <a:r>
              <a:rPr lang="en">
                <a:solidFill>
                  <a:srgbClr val="980000"/>
                </a:solidFill>
              </a:rPr>
              <a:t>Knowing the commit hash lets us revert back to that particular point in time.</a:t>
            </a:r>
          </a:p>
          <a:p>
            <a:pPr indent="-317500" marL="457200" rtl="0" lvl="0">
              <a:buClr>
                <a:srgbClr val="980000"/>
              </a:buClr>
              <a:buSzPct val="127272"/>
              <a:buFont typeface="Arial"/>
              <a:buAutoNum type="arabicPeriod"/>
            </a:pPr>
            <a:r>
              <a:rPr lang="en">
                <a:solidFill>
                  <a:srgbClr val="980000"/>
                </a:solidFill>
              </a:rPr>
              <a:t>We can see who made the commit if we are working jointly on a project.</a:t>
            </a:r>
          </a:p>
          <a:p>
            <a:pPr indent="-317500" marL="457200" rtl="0" lvl="0">
              <a:buClr>
                <a:srgbClr val="980000"/>
              </a:buClr>
              <a:buSzPct val="127272"/>
              <a:buFont typeface="Arial"/>
              <a:buAutoNum type="arabicPeriod"/>
            </a:pPr>
            <a:r>
              <a:rPr lang="en">
                <a:solidFill>
                  <a:srgbClr val="980000"/>
                </a:solidFill>
              </a:rPr>
              <a:t>We can see a diff of what changed with each commit. $ git log -p -3   (the -3 just limits the commits shown to 3)</a:t>
            </a:r>
          </a:p>
          <a:p>
            <a:pPr indent="-317500" marL="457200" rtl="0" lvl="0">
              <a:buClr>
                <a:srgbClr val="980000"/>
              </a:buClr>
              <a:buSzPct val="127272"/>
              <a:buFont typeface="Arial"/>
              <a:buAutoNum type="arabicPeriod"/>
            </a:pPr>
            <a:r>
              <a:rPr lang="en">
                <a:solidFill>
                  <a:srgbClr val="980000"/>
                </a:solidFill>
              </a:rPr>
              <a:t>Using -stat we can see stats, the number of insertions and deletes on each commit $ git log --stat</a:t>
            </a:r>
          </a:p>
          <a:p>
            <a:r>
              <a:t/>
            </a:r>
          </a:p>
          <a:p>
            <a:pPr rtl="0" lvl="0">
              <a:buNone/>
            </a:pPr>
            <a:r>
              <a:rPr lang="en" b="1"/>
              <a:t>Max: </a:t>
            </a:r>
            <a:r>
              <a:rPr lang="en"/>
              <a:t>The git log becomes more useful as the projects become complex and are great when you create branches.</a:t>
            </a:r>
          </a:p>
          <a:p>
            <a:r>
              <a:t/>
            </a:r>
          </a:p>
          <a:p>
            <a:pPr rtl="0" lvl="0">
              <a:buNone/>
            </a:pPr>
            <a:r>
              <a:rPr lang="en" b="1"/>
              <a:t>Next Slide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22" id="122"/>
        <p:cNvGrpSpPr/>
        <p:nvPr/>
      </p:nvGrpSpPr>
      <p:grpSpPr>
        <a:xfrm>
          <a:off y="0" x="0"/>
          <a:ext cy="0" cx="0"/>
          <a:chOff y="0" x="0"/>
          <a:chExt cy="0" cx="0"/>
        </a:xfrm>
      </p:grpSpPr>
      <p:sp>
        <p:nvSpPr>
          <p:cNvPr name="Shape 123" id="123"/>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24" id="124"/>
          <p:cNvSpPr txBox="1"/>
          <p:nvPr>
            <p:ph type="body" idx="1"/>
          </p:nvPr>
        </p:nvSpPr>
        <p:spPr>
          <a:xfrm>
            <a:off y="4343400" x="685800"/>
            <a:ext cy="4114800" cx="5486399"/>
          </a:xfrm>
          <a:prstGeom prst="rect">
            <a:avLst/>
          </a:prstGeom>
        </p:spPr>
        <p:txBody>
          <a:bodyPr bIns="91425" tIns="91425" lIns="91425" anchor="t" anchorCtr="0" rIns="91425">
            <a:spAutoFit/>
          </a:bodyPr>
          <a:lstStyle/>
          <a:p>
            <a:pPr rtl="0" lvl="0">
              <a:buClr>
                <a:srgbClr val="000000"/>
              </a:buClr>
              <a:buSzPct val="100000"/>
              <a:buFont typeface="Arial"/>
              <a:buNone/>
            </a:pPr>
            <a:r>
              <a:rPr lang="en"/>
              <a:t>Note: When creating a local branch you'll want to set the upstream branch to track: 'git branch --set-upstream screenshots origin/screenshots'</a:t>
            </a:r>
          </a:p>
          <a:p>
            <a:r>
              <a:t/>
            </a:r>
          </a:p>
          <a:p>
            <a:pPr rtl="0" lvl="0">
              <a:buClr>
                <a:srgbClr val="000000"/>
              </a:buClr>
              <a:buSzPct val="100000"/>
              <a:buFont typeface="Arial"/>
              <a:buNone/>
            </a:pPr>
            <a:r>
              <a:rPr lang="en" b="1"/>
              <a:t>Vid: </a:t>
            </a:r>
            <a:r>
              <a:rPr lang="en"/>
              <a:t>A git branch takes a snapshot of your present code and then allows you to make changes without the code at the time you create the branch. When you are done working in a branch you can switch to another branch and if necessary, merge the changes together. In Drupal branches are often used when you are trying to create a patch for a module or core issue. </a:t>
            </a:r>
          </a:p>
          <a:p>
            <a:r>
              <a:t/>
            </a:r>
          </a:p>
          <a:p>
            <a:pPr rtl="0" lvl="0">
              <a:buClr>
                <a:srgbClr val="000000"/>
              </a:buClr>
              <a:buSzPct val="100000"/>
              <a:buFont typeface="Arial"/>
              <a:buNone/>
            </a:pPr>
            <a:r>
              <a:rPr lang="en" b="1"/>
              <a:t>Max: </a:t>
            </a:r>
            <a:r>
              <a:rPr lang="en"/>
              <a:t>To create a new branch, first make sure the branch you are currently on has no outstanding commits, or staged files. </a:t>
            </a:r>
          </a:p>
          <a:p>
            <a:r>
              <a:t/>
            </a:r>
          </a:p>
          <a:p>
            <a:pPr rtl="0" lvl="0">
              <a:buClr>
                <a:srgbClr val="000000"/>
              </a:buClr>
              <a:buSzPct val="100000"/>
              <a:buFont typeface="Arial"/>
              <a:buNone/>
            </a:pPr>
            <a:r>
              <a:rPr lang="en"/>
              <a:t>	$ git status</a:t>
            </a:r>
          </a:p>
          <a:p>
            <a:r>
              <a:t/>
            </a:r>
          </a:p>
          <a:p>
            <a:pPr rtl="0" lvl="0">
              <a:buClr>
                <a:srgbClr val="000000"/>
              </a:buClr>
              <a:buSzPct val="100000"/>
              <a:buFont typeface="Arial"/>
              <a:buNone/>
            </a:pPr>
            <a:r>
              <a:rPr lang="en"/>
              <a:t>If there are changes, make sure to commit the changes before proceeding. </a:t>
            </a:r>
          </a:p>
          <a:p>
            <a:r>
              <a:t/>
            </a:r>
          </a:p>
          <a:p>
            <a:pPr rtl="0" lvl="0">
              <a:buClr>
                <a:srgbClr val="000000"/>
              </a:buClr>
              <a:buSzPct val="100000"/>
              <a:buFont typeface="Arial"/>
              <a:buNone/>
            </a:pPr>
            <a:r>
              <a:rPr lang="en"/>
              <a:t>$ git commit . -am "Change description."</a:t>
            </a:r>
          </a:p>
          <a:p>
            <a:r>
              <a:t/>
            </a:r>
          </a:p>
          <a:p>
            <a:pPr rtl="0" lvl="0">
              <a:buClr>
                <a:srgbClr val="000000"/>
              </a:buClr>
              <a:buSzPct val="100000"/>
              <a:buFont typeface="Arial"/>
              <a:buNone/>
            </a:pPr>
            <a:r>
              <a:rPr lang="en"/>
              <a:t>The shorthand for creating a branch and automatically switching to it is </a:t>
            </a:r>
          </a:p>
          <a:p>
            <a:r>
              <a:t/>
            </a:r>
          </a:p>
          <a:p>
            <a:pPr rtl="0" lvl="0">
              <a:buClr>
                <a:srgbClr val="000000"/>
              </a:buClr>
              <a:buSzPct val="100000"/>
              <a:buFont typeface="Arial"/>
              <a:buNone/>
            </a:pPr>
            <a:r>
              <a:rPr lang="en"/>
              <a:t>$ git checkout -b branchName</a:t>
            </a:r>
          </a:p>
          <a:p>
            <a:r>
              <a:t/>
            </a:r>
          </a:p>
          <a:p>
            <a:pPr rtl="0" lvl="0">
              <a:buClr>
                <a:srgbClr val="000000"/>
              </a:buClr>
              <a:buSzPct val="100000"/>
              <a:buFont typeface="Arial"/>
              <a:buNone/>
            </a:pPr>
            <a:r>
              <a:rPr lang="en"/>
              <a:t>Once you do this the filesystem is now aware of the newly checked out branch and not your previous branch. As you make changes in this code you are diverging from the master branch. </a:t>
            </a:r>
          </a:p>
          <a:p>
            <a:r>
              <a:t/>
            </a:r>
          </a:p>
          <a:p>
            <a:pPr rtl="0" lvl="0">
              <a:buClr>
                <a:srgbClr val="000000"/>
              </a:buClr>
              <a:buSzPct val="100000"/>
              <a:buFont typeface="Arial"/>
              <a:buNone/>
            </a:pPr>
            <a:r>
              <a:rPr lang="en"/>
              <a:t>You can switch back to the master or another branch at any time. To see the differences between branches you will want to use a diff tool if the changes are more than a few lines of code. </a:t>
            </a:r>
          </a:p>
          <a:p>
            <a:r>
              <a:t/>
            </a:r>
          </a:p>
          <a:p>
            <a:pPr rtl="0" lvl="0">
              <a:buClr>
                <a:srgbClr val="000000"/>
              </a:buClr>
              <a:buSzPct val="100000"/>
              <a:buFont typeface="Arial"/>
              <a:buNone/>
            </a:pPr>
            <a:r>
              <a:rPr lang="en"/>
              <a:t>To delete a branch simply use -d to remove the branch. -D will force remove it.</a:t>
            </a:r>
          </a:p>
          <a:p>
            <a:r>
              <a:t/>
            </a:r>
          </a:p>
          <a:p>
            <a:pPr rtl="0" lvl="0">
              <a:buClr>
                <a:srgbClr val="000000"/>
              </a:buClr>
              <a:buSzPct val="100000"/>
              <a:buFont typeface="Arial"/>
              <a:buNone/>
            </a:pPr>
            <a:r>
              <a:rPr lang="en"/>
              <a:t>$git checkout -d branchName</a:t>
            </a:r>
          </a:p>
          <a:p>
            <a:r>
              <a:t/>
            </a:r>
          </a:p>
          <a:p>
            <a:pPr rtl="0" lvl="0">
              <a:buClr>
                <a:srgbClr val="000000"/>
              </a:buClr>
              <a:buSzPct val="100000"/>
              <a:buFont typeface="Arial"/>
              <a:buNone/>
            </a:pPr>
            <a:r>
              <a:rPr lang="en" b="1"/>
              <a:t>Next Slide</a:t>
            </a:r>
          </a:p>
          <a:p>
            <a:r>
              <a:t/>
            </a:r>
          </a:p>
          <a:p>
            <a:r>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31" id="131"/>
        <p:cNvGrpSpPr/>
        <p:nvPr/>
      </p:nvGrpSpPr>
      <p:grpSpPr>
        <a:xfrm>
          <a:off y="0" x="0"/>
          <a:ext cy="0" cx="0"/>
          <a:chOff y="0" x="0"/>
          <a:chExt cy="0" cx="0"/>
        </a:xfrm>
      </p:grpSpPr>
      <p:sp>
        <p:nvSpPr>
          <p:cNvPr name="Shape 132" id="132"/>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33" id="133"/>
          <p:cNvSpPr txBox="1"/>
          <p:nvPr>
            <p:ph type="body" idx="1"/>
          </p:nvPr>
        </p:nvSpPr>
        <p:spPr>
          <a:xfrm>
            <a:off y="4343400" x="685800"/>
            <a:ext cy="4114800" cx="5486399"/>
          </a:xfrm>
          <a:prstGeom prst="rect">
            <a:avLst/>
          </a:prstGeom>
        </p:spPr>
        <p:txBody>
          <a:bodyPr bIns="91425" tIns="91425" lIns="91425" anchor="t" anchorCtr="0" rIns="91425">
            <a:spAutoFit/>
          </a:bodyPr>
          <a:lstStyle/>
          <a:p>
            <a:pPr rtl="0" lvl="0">
              <a:buNone/>
            </a:pPr>
            <a:r>
              <a:rPr lang="en" b="1"/>
              <a:t>Vid: </a:t>
            </a:r>
            <a:r>
              <a:rPr lang="en"/>
              <a:t>A diff is a comparison between two files which shows the differences. Using git you can merge the changes between a file on different branches. You sometimes need to do this when moving your changes into a branch that has been updated.</a:t>
            </a:r>
          </a:p>
          <a:p>
            <a:r>
              <a:t/>
            </a:r>
          </a:p>
          <a:p>
            <a:pPr rtl="0" lvl="0">
              <a:buNone/>
            </a:pPr>
            <a:r>
              <a:rPr lang="en"/>
              <a:t>$ git diff </a:t>
            </a:r>
          </a:p>
          <a:p>
            <a:r>
              <a:t/>
            </a:r>
          </a:p>
          <a:p>
            <a:pPr rtl="0" lvl="0">
              <a:buNone/>
            </a:pPr>
            <a:r>
              <a:rPr lang="en"/>
              <a:t>with no options will show the differences between the files that are not yet staged.</a:t>
            </a:r>
          </a:p>
          <a:p>
            <a:r>
              <a:t/>
            </a:r>
          </a:p>
          <a:p>
            <a:pPr rtl="0" lvl="0">
              <a:buNone/>
            </a:pPr>
            <a:r>
              <a:rPr lang="en"/>
              <a:t>$ git dff --staged </a:t>
            </a:r>
          </a:p>
          <a:p>
            <a:r>
              <a:t/>
            </a:r>
          </a:p>
          <a:p>
            <a:pPr rtl="0" lvl="0">
              <a:buNone/>
            </a:pPr>
            <a:r>
              <a:rPr lang="en"/>
              <a:t>shows the diff of files that have been staged.</a:t>
            </a:r>
          </a:p>
          <a:p>
            <a:r>
              <a:t/>
            </a:r>
          </a:p>
          <a:p>
            <a:pPr rtl="0" lvl="0">
              <a:buNone/>
            </a:pPr>
            <a:r>
              <a:rPr lang="en"/>
              <a:t>$git diff hash1 hash2 </a:t>
            </a:r>
          </a:p>
          <a:p>
            <a:r>
              <a:t/>
            </a:r>
          </a:p>
          <a:p>
            <a:pPr rtl="0" lvl="0">
              <a:buNone/>
            </a:pPr>
            <a:r>
              <a:rPr lang="en"/>
              <a:t>will show the difference between the two commits specified by the hash. --stat will give you the stats and not the diff.</a:t>
            </a:r>
          </a:p>
          <a:p>
            <a:r>
              <a:t/>
            </a:r>
          </a:p>
          <a:p>
            <a:pPr rtl="0" lvl="0">
              <a:buNone/>
            </a:pPr>
            <a:r>
              <a:rPr lang="en"/>
              <a:t>The default diff tool can be a bit clunky. I prefer to use diffmerge. e.g. $ git difftool -t diffmerge file|hash|branch</a:t>
            </a:r>
          </a:p>
          <a:p>
            <a:r>
              <a:t/>
            </a:r>
          </a:p>
          <a:p>
            <a:pPr rtl="0" lvl="0">
              <a:buNone/>
            </a:pPr>
            <a:r>
              <a:rPr lang="en"/>
              <a:t>To go back one commit after another, use this nice line created by Vid"</a:t>
            </a:r>
          </a:p>
          <a:p>
            <a:r>
              <a:t/>
            </a:r>
          </a:p>
          <a:p>
            <a:pPr rtl="0" lvl="0">
              <a:buNone/>
            </a:pPr>
            <a:r>
              <a:rPr lang="en"/>
              <a:t>$ git checkout HEAD~1;git diff HEAD^ --stat</a:t>
            </a:r>
          </a:p>
          <a:p>
            <a:r>
              <a:t/>
            </a:r>
          </a:p>
          <a:p>
            <a:pPr rtl="0" lvl="0">
              <a:buNone/>
            </a:pPr>
            <a:r>
              <a:rPr lang="en"/>
              <a:t>$ git checkout master;</a:t>
            </a:r>
          </a:p>
          <a:p>
            <a:pPr rtl="0" lvl="0">
              <a:buNone/>
            </a:pPr>
            <a:r>
              <a:rPr lang="en"/>
              <a:t>$ git difftool -t diffmerge styles riddles.html</a:t>
            </a:r>
          </a:p>
          <a:p>
            <a:pPr>
              <a:buNone/>
            </a:pPr>
            <a:r>
              <a:rPr lang="en" b="1"/>
              <a:t>Next slide.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39" id="139"/>
        <p:cNvGrpSpPr/>
        <p:nvPr/>
      </p:nvGrpSpPr>
      <p:grpSpPr>
        <a:xfrm>
          <a:off y="0" x="0"/>
          <a:ext cy="0" cx="0"/>
          <a:chOff y="0" x="0"/>
          <a:chExt cy="0" cx="0"/>
        </a:xfrm>
      </p:grpSpPr>
      <p:sp>
        <p:nvSpPr>
          <p:cNvPr name="Shape 140" id="140"/>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41" id="141"/>
          <p:cNvSpPr txBox="1"/>
          <p:nvPr>
            <p:ph type="body" idx="1"/>
          </p:nvPr>
        </p:nvSpPr>
        <p:spPr>
          <a:xfrm>
            <a:off y="4343400" x="685800"/>
            <a:ext cy="4114800" cx="5486399"/>
          </a:xfrm>
          <a:prstGeom prst="rect">
            <a:avLst/>
          </a:prstGeom>
        </p:spPr>
        <p:txBody>
          <a:bodyPr bIns="91425" tIns="91425" lIns="91425" anchor="t" anchorCtr="0" rIns="91425">
            <a:spAutoFit/>
          </a:bodyPr>
          <a:lstStyle/>
          <a:p>
            <a:pPr rtl="0" lvl="0">
              <a:buNone/>
            </a:pPr>
            <a:r>
              <a:rPr lang="en" b="1"/>
              <a:t>Max: </a:t>
            </a:r>
            <a:r>
              <a:rPr lang="en"/>
              <a:t>Now that you can create branches and generate diffs patches can make some sense. Patches in git simply identify files and then make changes to them. Patches are convenient because you can be working in a branch and then diff your branch against the production branch to create a patch. Now anyone else with the same production branch can apply the patch over a myriad of files. No need to make changes by hand. </a:t>
            </a:r>
          </a:p>
          <a:p>
            <a:r>
              <a:t/>
            </a:r>
          </a:p>
          <a:p>
            <a:pPr rtl="0" lvl="0">
              <a:buNone/>
            </a:pPr>
            <a:r>
              <a:rPr lang="en"/>
              <a:t>To create a patch (The Drupal Way http://drupal.org/node/707484):</a:t>
            </a:r>
          </a:p>
          <a:p>
            <a:r>
              <a:t/>
            </a:r>
          </a:p>
          <a:p>
            <a:pPr rtl="0" lvl="0">
              <a:buNone/>
            </a:pPr>
            <a:r>
              <a:rPr lang="en"/>
              <a:t>(Make a patch from alternatestyle to styles)</a:t>
            </a:r>
          </a:p>
          <a:p>
            <a:r>
              <a:t/>
            </a:r>
          </a:p>
          <a:p>
            <a:pPr indent="-317500" marL="457200" rtl="0" lvl="0">
              <a:buClr>
                <a:srgbClr val="000000"/>
              </a:buClr>
              <a:buSzPct val="127272"/>
              <a:buFont typeface="Arial"/>
              <a:buAutoNum type="arabicPeriod"/>
            </a:pPr>
            <a:r>
              <a:rPr lang="en"/>
              <a:t>Ensure you have the latest version of the code you wish to create a patch for.</a:t>
            </a:r>
          </a:p>
          <a:p>
            <a:pPr indent="-317500" marL="457200" rtl="0" lvl="0">
              <a:buClr>
                <a:srgbClr val="000000"/>
              </a:buClr>
              <a:buSzPct val="127272"/>
              <a:buFont typeface="Arial"/>
              <a:buAutoNum type="arabicPeriod"/>
            </a:pPr>
            <a:r>
              <a:rPr lang="en"/>
              <a:t>Create a new branch with the following format. $ git branch [IssueNumber]-[IssueDescription]</a:t>
            </a:r>
          </a:p>
          <a:p>
            <a:pPr indent="-317500" marL="914400" rtl="0" lvl="1">
              <a:buClr>
                <a:srgbClr val="000000"/>
              </a:buClr>
              <a:buSzPct val="127272"/>
              <a:buFont typeface="Arial"/>
              <a:buAutoNum type="alphaLcPeriod"/>
            </a:pPr>
            <a:r>
              <a:rPr lang="en"/>
              <a:t>The issue number is the node number on drupal.org</a:t>
            </a:r>
          </a:p>
          <a:p>
            <a:pPr indent="-317500" marL="457200" rtl="0" lvl="0">
              <a:buClr>
                <a:srgbClr val="000000"/>
              </a:buClr>
              <a:buSzPct val="127272"/>
              <a:buFont typeface="Arial"/>
              <a:buAutoNum type="arabicPeriod"/>
            </a:pPr>
            <a:r>
              <a:rPr lang="en"/>
              <a:t>Make your changes. When you are done making the changes use diff to see the changes that will go into the main code. $ git diff branchToDiffAgainst</a:t>
            </a:r>
          </a:p>
          <a:p>
            <a:pPr indent="-317500" marL="457200" rtl="0" lvl="0">
              <a:buClr>
                <a:srgbClr val="000000"/>
              </a:buClr>
              <a:buSzPct val="127272"/>
              <a:buFont typeface="Arial"/>
              <a:buAutoNum type="arabicPeriod"/>
            </a:pPr>
            <a:r>
              <a:rPr lang="en"/>
              <a:t>If everything looks good. Stage and commit your changes. $ git -am "Patch to fix issue # 123456789."</a:t>
            </a:r>
          </a:p>
          <a:p>
            <a:pPr indent="-317500" marL="457200" rtl="0" lvl="0">
              <a:buClr>
                <a:srgbClr val="000000"/>
              </a:buClr>
              <a:buSzPct val="127272"/>
              <a:buFont typeface="Arial"/>
              <a:buAutoNum type="arabicPeriod"/>
            </a:pPr>
            <a:r>
              <a:rPr lang="en"/>
              <a:t>git diff branchToDiffAgainst &gt; [project_name]-[short_description]-[issue-number]-[comment-number].patch </a:t>
            </a:r>
          </a:p>
          <a:p>
            <a:pPr rtl="0" lvl="0">
              <a:lnSpc>
                <a:spcPct val="115000"/>
              </a:lnSpc>
              <a:spcBef>
                <a:spcPts val="1400"/>
              </a:spcBef>
              <a:spcAft>
                <a:spcPts val="400"/>
              </a:spcAft>
              <a:buNone/>
            </a:pPr>
            <a:r>
              <a:rPr lang="en"/>
              <a:t>Applying a patch:</a:t>
            </a:r>
          </a:p>
          <a:p>
            <a:r>
              <a:t/>
            </a:r>
          </a:p>
          <a:p>
            <a:pPr indent="-298450" marL="457200" rtl="0" lvl="0">
              <a:lnSpc>
                <a:spcPct val="115000"/>
              </a:lnSpc>
              <a:buClr>
                <a:srgbClr val="000000"/>
              </a:buClr>
              <a:buSzPct val="100000"/>
              <a:buFont typeface="Arial"/>
              <a:buAutoNum type="arabicPeriod"/>
            </a:pPr>
            <a:r>
              <a:rPr lang="en"/>
              <a:t>Make sure you have committed any current changes, git status should be clean.</a:t>
            </a:r>
          </a:p>
          <a:p>
            <a:pPr indent="-298450" marL="457200" rtl="0" lvl="0">
              <a:lnSpc>
                <a:spcPct val="115000"/>
              </a:lnSpc>
              <a:buClr>
                <a:srgbClr val="000000"/>
              </a:buClr>
              <a:buSzPct val="100000"/>
              <a:buFont typeface="Arial"/>
              <a:buAutoNum type="arabicPeriod"/>
            </a:pPr>
            <a:r>
              <a:rPr lang="en"/>
              <a:t>Download and save the file as a .patch file</a:t>
            </a:r>
          </a:p>
          <a:p>
            <a:pPr indent="-298450" marL="457200" rtl="0" lvl="0">
              <a:lnSpc>
                <a:spcPct val="115000"/>
              </a:lnSpc>
              <a:buClr>
                <a:srgbClr val="000000"/>
              </a:buClr>
              <a:buSzPct val="100000"/>
              <a:buFont typeface="Arial"/>
              <a:buAutoNum type="arabicPeriod"/>
            </a:pPr>
            <a:r>
              <a:rPr lang="en"/>
              <a:t>Navigate to the module or core system you wish to apply the patch for</a:t>
            </a:r>
          </a:p>
          <a:p>
            <a:pPr indent="-298450" marL="457200" rtl="0" lvl="0">
              <a:lnSpc>
                <a:spcPct val="115000"/>
              </a:lnSpc>
              <a:buClr>
                <a:srgbClr val="000000"/>
              </a:buClr>
              <a:buSzPct val="100000"/>
              <a:buFont typeface="Arial"/>
              <a:buAutoNum type="arabicPeriod"/>
            </a:pPr>
            <a:r>
              <a:rPr lang="en"/>
              <a:t>Test the patch and then apply it.</a:t>
            </a:r>
          </a:p>
          <a:p>
            <a:pPr indent="-298450" marL="914400" rtl="0" lvl="1">
              <a:lnSpc>
                <a:spcPct val="115000"/>
              </a:lnSpc>
              <a:buClr>
                <a:srgbClr val="000000"/>
              </a:buClr>
              <a:buSzPct val="100000"/>
              <a:buFont typeface="Arial"/>
              <a:buAutoNum type="alphaLcPeriod"/>
            </a:pPr>
            <a:r>
              <a:rPr lang="en"/>
              <a:t>$ git apply --check /path/to/patch</a:t>
            </a:r>
          </a:p>
          <a:p>
            <a:pPr indent="-298450" marL="914400" rtl="0" lvl="1">
              <a:lnSpc>
                <a:spcPct val="115000"/>
              </a:lnSpc>
              <a:buClr>
                <a:srgbClr val="000000"/>
              </a:buClr>
              <a:buSzPct val="100000"/>
              <a:buFont typeface="Arial"/>
              <a:buAutoNum type="alphaLcPeriod"/>
            </a:pPr>
            <a:r>
              <a:rPr lang="en"/>
              <a:t>$ git apply -v /path/to/patch</a:t>
            </a:r>
          </a:p>
          <a:p>
            <a:pPr indent="-298450" marL="457200" rtl="0" lvl="0">
              <a:lnSpc>
                <a:spcPct val="115000"/>
              </a:lnSpc>
              <a:buClr>
                <a:srgbClr val="000000"/>
              </a:buClr>
              <a:buSzPct val="100000"/>
              <a:buFont typeface="Arial"/>
              <a:buAutoNum type="arabicPeriod"/>
            </a:pPr>
            <a:r>
              <a:rPr lang="en"/>
              <a:t>Test the changes and if you are happy, commit the changes. If you are unhappy, discard the changes.</a:t>
            </a:r>
          </a:p>
          <a:p>
            <a:pPr indent="-298450" marL="914400" rtl="0" lvl="1">
              <a:lnSpc>
                <a:spcPct val="115000"/>
              </a:lnSpc>
              <a:buClr>
                <a:srgbClr val="000000"/>
              </a:buClr>
              <a:buSzPct val="100000"/>
              <a:buFont typeface="Arial"/>
              <a:buAutoNum type="alphaLcPeriod"/>
            </a:pPr>
            <a:r>
              <a:rPr lang="en"/>
              <a:t>To commit the patch</a:t>
            </a:r>
          </a:p>
          <a:p>
            <a:pPr indent="-298450" marL="1371600" rtl="0" lvl="2">
              <a:lnSpc>
                <a:spcPct val="115000"/>
              </a:lnSpc>
              <a:buClr>
                <a:srgbClr val="000000"/>
              </a:buClr>
              <a:buSzPct val="100000"/>
              <a:buFont typeface="Arial"/>
              <a:buAutoNum type="romanLcPeriod"/>
            </a:pPr>
            <a:r>
              <a:rPr lang="en"/>
              <a:t>$ git commit -m “Applied patch</a:t>
            </a:r>
            <a:r>
              <a:rPr lang="en">
                <a:hlinkClick r:id="rId2"/>
              </a:rPr>
              <a:t> </a:t>
            </a:r>
            <a:r>
              <a:rPr lang="en" u="sng">
                <a:solidFill>
                  <a:srgbClr val="1155CC"/>
                </a:solidFill>
                <a:hlinkClick r:id="rId3"/>
              </a:rPr>
              <a:t>http://drupal.org/node/id</a:t>
            </a:r>
          </a:p>
          <a:p>
            <a:pPr indent="-298450" marL="914400" rtl="0" lvl="1">
              <a:lnSpc>
                <a:spcPct val="115000"/>
              </a:lnSpc>
              <a:buClr>
                <a:srgbClr val="000000"/>
              </a:buClr>
              <a:buSzPct val="100000"/>
              <a:buFont typeface="Arial"/>
              <a:buAutoNum type="alphaLcPeriod"/>
            </a:pPr>
            <a:r>
              <a:rPr lang="en"/>
              <a:t>To discard the patch</a:t>
            </a:r>
          </a:p>
          <a:p>
            <a:pPr indent="-298450" marL="1371600" rtl="0" lvl="2">
              <a:lnSpc>
                <a:spcPct val="115000"/>
              </a:lnSpc>
              <a:buClr>
                <a:srgbClr val="000000"/>
              </a:buClr>
              <a:buSzPct val="100000"/>
              <a:buFont typeface="Arial"/>
              <a:buAutoNum type="romanLcPeriod"/>
            </a:pPr>
            <a:r>
              <a:rPr lang="en"/>
              <a:t>$ git checkout *</a:t>
            </a:r>
          </a:p>
          <a:p>
            <a:r>
              <a:t/>
            </a:r>
          </a:p>
          <a:p>
            <a:pPr>
              <a:buNone/>
            </a:pPr>
            <a:r>
              <a:rPr lang="en"/>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47" id="147"/>
        <p:cNvGrpSpPr/>
        <p:nvPr/>
      </p:nvGrpSpPr>
      <p:grpSpPr>
        <a:xfrm>
          <a:off y="0" x="0"/>
          <a:ext cy="0" cx="0"/>
          <a:chOff y="0" x="0"/>
          <a:chExt cy="0" cx="0"/>
        </a:xfrm>
      </p:grpSpPr>
      <p:sp>
        <p:nvSpPr>
          <p:cNvPr name="Shape 148" id="148"/>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49" id="149"/>
          <p:cNvSpPr txBox="1"/>
          <p:nvPr>
            <p:ph type="body" idx="1"/>
          </p:nvPr>
        </p:nvSpPr>
        <p:spPr>
          <a:xfrm>
            <a:off y="4343400" x="685800"/>
            <a:ext cy="4114800" cx="5486399"/>
          </a:xfrm>
          <a:prstGeom prst="rect">
            <a:avLst/>
          </a:prstGeom>
        </p:spPr>
        <p:txBody>
          <a:bodyPr bIns="91425" tIns="91425" lIns="91425" anchor="t" anchorCtr="0" rIns="91425">
            <a:spAutoFit/>
          </a:bodyPr>
          <a:lstStyle/>
          <a:p>
            <a:pPr rtl="0" lvl="0">
              <a:buNone/>
            </a:pPr>
            <a:r>
              <a:rPr lang="en" b="1"/>
              <a:t>Max: </a:t>
            </a:r>
            <a:r>
              <a:rPr lang="en"/>
              <a:t>Now that you can create branches and generate diffs patches can make some sense. Patches in git simply identify files and then make changes to them. Patches are convenient because you can be working in a branch and then diff your branch against the production branch to create a patch. Now anyone else with the same production branch can apply the patch over a myriad of files. No need to make changes by hand. </a:t>
            </a:r>
          </a:p>
          <a:p>
            <a:r>
              <a:t/>
            </a:r>
          </a:p>
          <a:p>
            <a:pPr rtl="0" lvl="0">
              <a:buNone/>
            </a:pPr>
            <a:r>
              <a:rPr lang="en"/>
              <a:t>To create a patch (The Drupal Way http://drupal.org/node/707484):</a:t>
            </a:r>
          </a:p>
          <a:p>
            <a:r>
              <a:t/>
            </a:r>
          </a:p>
          <a:p>
            <a:pPr rtl="0" lvl="0">
              <a:buNone/>
            </a:pPr>
            <a:r>
              <a:rPr lang="en"/>
              <a:t>(Make a patch from alternatestyle to styles)</a:t>
            </a:r>
          </a:p>
          <a:p>
            <a:r>
              <a:t/>
            </a:r>
          </a:p>
          <a:p>
            <a:pPr indent="-317500" marL="457200" rtl="0" lvl="0">
              <a:buClr>
                <a:srgbClr val="000000"/>
              </a:buClr>
              <a:buSzPct val="127272"/>
              <a:buFont typeface="Arial"/>
              <a:buAutoNum type="arabicPeriod"/>
            </a:pPr>
            <a:r>
              <a:rPr lang="en"/>
              <a:t>Ensure you have the latest version of the code you wish to create a patch for.</a:t>
            </a:r>
          </a:p>
          <a:p>
            <a:pPr indent="-317500" marL="457200" rtl="0" lvl="0">
              <a:buClr>
                <a:srgbClr val="000000"/>
              </a:buClr>
              <a:buSzPct val="127272"/>
              <a:buFont typeface="Arial"/>
              <a:buAutoNum type="arabicPeriod"/>
            </a:pPr>
            <a:r>
              <a:rPr lang="en"/>
              <a:t>Create a new branch with the following format. $ git branch [IssueNumber]-[IssueDescription]</a:t>
            </a:r>
          </a:p>
          <a:p>
            <a:pPr indent="-317500" marL="914400" rtl="0" lvl="1">
              <a:buClr>
                <a:srgbClr val="000000"/>
              </a:buClr>
              <a:buSzPct val="127272"/>
              <a:buFont typeface="Arial"/>
              <a:buAutoNum type="alphaLcPeriod"/>
            </a:pPr>
            <a:r>
              <a:rPr lang="en"/>
              <a:t>The issue number is the node number on drupal.org</a:t>
            </a:r>
          </a:p>
          <a:p>
            <a:pPr indent="-317500" marL="457200" rtl="0" lvl="0">
              <a:buClr>
                <a:srgbClr val="000000"/>
              </a:buClr>
              <a:buSzPct val="127272"/>
              <a:buFont typeface="Arial"/>
              <a:buAutoNum type="arabicPeriod"/>
            </a:pPr>
            <a:r>
              <a:rPr lang="en"/>
              <a:t>Make your changes. When you are done making the changes use diff to see the changes that will go into the main code. $ git diff branchToDiffAgainst</a:t>
            </a:r>
          </a:p>
          <a:p>
            <a:pPr indent="-317500" marL="457200" rtl="0" lvl="0">
              <a:buClr>
                <a:srgbClr val="000000"/>
              </a:buClr>
              <a:buSzPct val="127272"/>
              <a:buFont typeface="Arial"/>
              <a:buAutoNum type="arabicPeriod"/>
            </a:pPr>
            <a:r>
              <a:rPr lang="en"/>
              <a:t>If everything looks good. Stage and commit your changes. $ git -am "Patch to fix issue # 123456789."</a:t>
            </a:r>
          </a:p>
          <a:p>
            <a:pPr indent="-317500" marL="457200" rtl="0" lvl="0">
              <a:buClr>
                <a:srgbClr val="000000"/>
              </a:buClr>
              <a:buSzPct val="127272"/>
              <a:buFont typeface="Arial"/>
              <a:buAutoNum type="arabicPeriod"/>
            </a:pPr>
            <a:r>
              <a:rPr lang="en"/>
              <a:t>git diff branchToDiffAgainst &gt; [project_name]-[short_description]-[issue-number]-[comment-number].patch </a:t>
            </a:r>
          </a:p>
          <a:p>
            <a:pPr rtl="0" lvl="0">
              <a:lnSpc>
                <a:spcPct val="115000"/>
              </a:lnSpc>
              <a:spcBef>
                <a:spcPts val="1400"/>
              </a:spcBef>
              <a:spcAft>
                <a:spcPts val="400"/>
              </a:spcAft>
              <a:buNone/>
            </a:pPr>
            <a:r>
              <a:rPr lang="en"/>
              <a:t>Applying a patch:</a:t>
            </a:r>
          </a:p>
          <a:p>
            <a:r>
              <a:t/>
            </a:r>
          </a:p>
          <a:p>
            <a:pPr indent="-298450" marL="457200" rtl="0" lvl="0">
              <a:lnSpc>
                <a:spcPct val="115000"/>
              </a:lnSpc>
              <a:buClr>
                <a:srgbClr val="000000"/>
              </a:buClr>
              <a:buSzPct val="100000"/>
              <a:buFont typeface="Arial"/>
              <a:buAutoNum type="arabicPeriod"/>
            </a:pPr>
            <a:r>
              <a:rPr lang="en"/>
              <a:t>Make sure you have committed any current changes, git status should be clean.</a:t>
            </a:r>
          </a:p>
          <a:p>
            <a:pPr indent="-298450" marL="457200" rtl="0" lvl="0">
              <a:lnSpc>
                <a:spcPct val="115000"/>
              </a:lnSpc>
              <a:buClr>
                <a:srgbClr val="000000"/>
              </a:buClr>
              <a:buSzPct val="100000"/>
              <a:buFont typeface="Arial"/>
              <a:buAutoNum type="arabicPeriod"/>
            </a:pPr>
            <a:r>
              <a:rPr lang="en"/>
              <a:t>Download and save the file as a .patch file</a:t>
            </a:r>
          </a:p>
          <a:p>
            <a:pPr indent="-298450" marL="457200" rtl="0" lvl="0">
              <a:lnSpc>
                <a:spcPct val="115000"/>
              </a:lnSpc>
              <a:buClr>
                <a:srgbClr val="000000"/>
              </a:buClr>
              <a:buSzPct val="100000"/>
              <a:buFont typeface="Arial"/>
              <a:buAutoNum type="arabicPeriod"/>
            </a:pPr>
            <a:r>
              <a:rPr lang="en"/>
              <a:t>Navigate to the module or core system you wish to apply the patch for</a:t>
            </a:r>
          </a:p>
          <a:p>
            <a:pPr indent="-298450" marL="457200" rtl="0" lvl="0">
              <a:lnSpc>
                <a:spcPct val="115000"/>
              </a:lnSpc>
              <a:buClr>
                <a:srgbClr val="000000"/>
              </a:buClr>
              <a:buSzPct val="100000"/>
              <a:buFont typeface="Arial"/>
              <a:buAutoNum type="arabicPeriod"/>
            </a:pPr>
            <a:r>
              <a:rPr lang="en"/>
              <a:t>Test the patch and then apply it.</a:t>
            </a:r>
          </a:p>
          <a:p>
            <a:pPr indent="-298450" marL="914400" rtl="0" lvl="1">
              <a:lnSpc>
                <a:spcPct val="115000"/>
              </a:lnSpc>
              <a:buClr>
                <a:srgbClr val="000000"/>
              </a:buClr>
              <a:buSzPct val="100000"/>
              <a:buFont typeface="Arial"/>
              <a:buAutoNum type="alphaLcPeriod"/>
            </a:pPr>
            <a:r>
              <a:rPr lang="en"/>
              <a:t>$ git apply --check /path/to/patch</a:t>
            </a:r>
          </a:p>
          <a:p>
            <a:pPr indent="-298450" marL="914400" rtl="0" lvl="1">
              <a:lnSpc>
                <a:spcPct val="115000"/>
              </a:lnSpc>
              <a:buClr>
                <a:srgbClr val="000000"/>
              </a:buClr>
              <a:buSzPct val="100000"/>
              <a:buFont typeface="Arial"/>
              <a:buAutoNum type="alphaLcPeriod"/>
            </a:pPr>
            <a:r>
              <a:rPr lang="en"/>
              <a:t>$ git apply -v /path/to/patch</a:t>
            </a:r>
          </a:p>
          <a:p>
            <a:pPr indent="-298450" marL="457200" rtl="0" lvl="0">
              <a:lnSpc>
                <a:spcPct val="115000"/>
              </a:lnSpc>
              <a:buClr>
                <a:srgbClr val="000000"/>
              </a:buClr>
              <a:buSzPct val="100000"/>
              <a:buFont typeface="Arial"/>
              <a:buAutoNum type="arabicPeriod"/>
            </a:pPr>
            <a:r>
              <a:rPr lang="en"/>
              <a:t>Test the changes and if you are happy, commit the changes. If you are unhappy, discard the changes.</a:t>
            </a:r>
          </a:p>
          <a:p>
            <a:pPr indent="-298450" marL="914400" rtl="0" lvl="1">
              <a:lnSpc>
                <a:spcPct val="115000"/>
              </a:lnSpc>
              <a:buClr>
                <a:srgbClr val="000000"/>
              </a:buClr>
              <a:buSzPct val="100000"/>
              <a:buFont typeface="Arial"/>
              <a:buAutoNum type="alphaLcPeriod"/>
            </a:pPr>
            <a:r>
              <a:rPr lang="en"/>
              <a:t>To commit the patch</a:t>
            </a:r>
          </a:p>
          <a:p>
            <a:pPr indent="-298450" marL="1371600" rtl="0" lvl="2">
              <a:lnSpc>
                <a:spcPct val="115000"/>
              </a:lnSpc>
              <a:buClr>
                <a:srgbClr val="000000"/>
              </a:buClr>
              <a:buSzPct val="100000"/>
              <a:buFont typeface="Arial"/>
              <a:buAutoNum type="romanLcPeriod"/>
            </a:pPr>
            <a:r>
              <a:rPr lang="en"/>
              <a:t>$ git commit -m “Applied patch</a:t>
            </a:r>
            <a:r>
              <a:rPr lang="en">
                <a:hlinkClick r:id="rId2"/>
              </a:rPr>
              <a:t> </a:t>
            </a:r>
            <a:r>
              <a:rPr lang="en" u="sng">
                <a:solidFill>
                  <a:srgbClr val="1155CC"/>
                </a:solidFill>
                <a:hlinkClick r:id="rId3"/>
              </a:rPr>
              <a:t>http://drupal.org/node/id</a:t>
            </a:r>
          </a:p>
          <a:p>
            <a:pPr indent="-298450" marL="914400" rtl="0" lvl="1">
              <a:lnSpc>
                <a:spcPct val="115000"/>
              </a:lnSpc>
              <a:buClr>
                <a:srgbClr val="000000"/>
              </a:buClr>
              <a:buSzPct val="100000"/>
              <a:buFont typeface="Arial"/>
              <a:buAutoNum type="alphaLcPeriod"/>
            </a:pPr>
            <a:r>
              <a:rPr lang="en"/>
              <a:t>To discard the patch</a:t>
            </a:r>
          </a:p>
          <a:p>
            <a:pPr indent="-298450" marL="1371600" rtl="0" lvl="2">
              <a:lnSpc>
                <a:spcPct val="115000"/>
              </a:lnSpc>
              <a:buClr>
                <a:srgbClr val="000000"/>
              </a:buClr>
              <a:buSzPct val="100000"/>
              <a:buFont typeface="Arial"/>
              <a:buAutoNum type="romanLcPeriod"/>
            </a:pPr>
            <a:r>
              <a:rPr lang="en"/>
              <a:t>$ git checkout *</a:t>
            </a:r>
          </a:p>
          <a:p>
            <a:r>
              <a:t/>
            </a:r>
          </a:p>
          <a:p>
            <a:pPr rtl="0" lvl="0">
              <a:buNone/>
            </a:pPr>
            <a:r>
              <a:rPr lang="en"/>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56" id="156"/>
        <p:cNvGrpSpPr/>
        <p:nvPr/>
      </p:nvGrpSpPr>
      <p:grpSpPr>
        <a:xfrm>
          <a:off y="0" x="0"/>
          <a:ext cy="0" cx="0"/>
          <a:chOff y="0" x="0"/>
          <a:chExt cy="0" cx="0"/>
        </a:xfrm>
      </p:grpSpPr>
      <p:sp>
        <p:nvSpPr>
          <p:cNvPr name="Shape 157" id="157"/>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58" id="158"/>
          <p:cNvSpPr txBox="1"/>
          <p:nvPr>
            <p:ph type="body" idx="1"/>
          </p:nvPr>
        </p:nvSpPr>
        <p:spPr>
          <a:xfrm>
            <a:off y="4343400" x="685800"/>
            <a:ext cy="4114800" cx="5486399"/>
          </a:xfrm>
          <a:prstGeom prst="rect">
            <a:avLst/>
          </a:prstGeom>
        </p:spPr>
        <p:txBody>
          <a:bodyPr bIns="91425" tIns="91425" lIns="91425" anchor="t" anchorCtr="0" rIns="91425">
            <a:spAutoFit/>
          </a:bodyPr>
          <a:lstStyle/>
          <a:p>
            <a:pPr rtl="0" lvl="0">
              <a:buNone/>
            </a:pPr>
            <a:r>
              <a:rPr lang="en" b="1"/>
              <a:t>Vid:</a:t>
            </a:r>
            <a:r>
              <a:rPr lang="en"/>
              <a:t> Merging two branches means simply taking the changes from one branch and joining them with the other branch. Often a merge will be necessary after you created a  branch to fix an issue and you want to share that fix with the production branch. </a:t>
            </a:r>
          </a:p>
          <a:p>
            <a:r>
              <a:t/>
            </a:r>
          </a:p>
          <a:p>
            <a:pPr rtl="0" lvl="0">
              <a:buNone/>
            </a:pPr>
            <a:r>
              <a:rPr lang="en"/>
              <a:t>Let's say that the styles branch is deemed to be the one we want to launch with. To merge those changes we use the merge command on the branch we want to merge with. For this example lets checkout the master branch.</a:t>
            </a:r>
          </a:p>
          <a:p>
            <a:r>
              <a:t/>
            </a:r>
          </a:p>
          <a:p>
            <a:pPr rtl="0" lvl="0">
              <a:buNone/>
            </a:pPr>
            <a:r>
              <a:rPr lang="en"/>
              <a:t>$ git checkout master</a:t>
            </a:r>
          </a:p>
          <a:p>
            <a:r>
              <a:t/>
            </a:r>
          </a:p>
          <a:p>
            <a:pPr rtl="0" lvl="0">
              <a:buNone/>
            </a:pPr>
            <a:r>
              <a:rPr lang="en"/>
              <a:t>Then we identify the branch we want to merge and use the merge command. </a:t>
            </a:r>
          </a:p>
          <a:p>
            <a:r>
              <a:t/>
            </a:r>
          </a:p>
          <a:p>
            <a:pPr rtl="0" lvl="0">
              <a:buNone/>
            </a:pPr>
            <a:r>
              <a:rPr lang="en"/>
              <a:t>$ git merge styles</a:t>
            </a:r>
          </a:p>
          <a:p>
            <a:r>
              <a:t/>
            </a:r>
          </a:p>
          <a:p>
            <a:pPr rtl="0" lvl="0">
              <a:buNone/>
            </a:pPr>
            <a:r>
              <a:rPr lang="en"/>
              <a:t>You will then often see the words Fast Forward or "Merge made by recursive" and the stat of what files changed. In this case riddles.html and styles.css</a:t>
            </a:r>
          </a:p>
          <a:p>
            <a:r>
              <a:t/>
            </a:r>
          </a:p>
          <a:p>
            <a:pPr rtl="0" lvl="0">
              <a:buNone/>
            </a:pPr>
            <a:r>
              <a:rPr lang="en" b="1"/>
              <a:t>Basic Git Merge Conflicts:</a:t>
            </a:r>
          </a:p>
          <a:p>
            <a:r>
              <a:t/>
            </a:r>
          </a:p>
          <a:p>
            <a:r>
              <a:t/>
            </a:r>
          </a:p>
          <a:p>
            <a:pPr>
              <a:buNone/>
            </a:pPr>
            <a:r>
              <a:rPr lang="en" b="1"/>
              <a:t>Next Slide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70" id="170"/>
        <p:cNvGrpSpPr/>
        <p:nvPr/>
      </p:nvGrpSpPr>
      <p:grpSpPr>
        <a:xfrm>
          <a:off y="0" x="0"/>
          <a:ext cy="0" cx="0"/>
          <a:chOff y="0" x="0"/>
          <a:chExt cy="0" cx="0"/>
        </a:xfrm>
      </p:grpSpPr>
      <p:sp>
        <p:nvSpPr>
          <p:cNvPr name="Shape 171" id="171"/>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72" id="172"/>
          <p:cNvSpPr txBox="1"/>
          <p:nvPr>
            <p:ph type="body" idx="1"/>
          </p:nvPr>
        </p:nvSpPr>
        <p:spPr>
          <a:xfrm>
            <a:off y="4343400" x="685800"/>
            <a:ext cy="4114800" cx="5486399"/>
          </a:xfrm>
          <a:prstGeom prst="rect">
            <a:avLst/>
          </a:prstGeom>
        </p:spPr>
        <p:txBody>
          <a:bodyPr bIns="91425" tIns="91425" lIns="91425" anchor="t" anchorCtr="0" rIns="91425">
            <a:spAutoFit/>
          </a:bodyPr>
          <a:lstStyle/>
          <a:p>
            <a:pPr rtl="0" lvl="0">
              <a:buNone/>
            </a:pPr>
            <a:r>
              <a:rPr lang="en" b="1"/>
              <a:t>Max: </a:t>
            </a:r>
            <a:r>
              <a:rPr lang="en"/>
              <a:t>The great thing about git is that you can work with others and share code from a central resource. This is what github, bitbucket, and firewalled solutions like gitolite and stash are all about. To do this effectively we need to talk with those resources and push and pull code from it.</a:t>
            </a:r>
          </a:p>
          <a:p>
            <a:r>
              <a:t/>
            </a:r>
          </a:p>
          <a:p>
            <a:pPr rtl="0" lvl="0">
              <a:buNone/>
            </a:pPr>
            <a:r>
              <a:rPr lang="en"/>
              <a:t>SSH Keys are needed with many systems, though some HTTPS authentication systems are gaining popularity. For this session we will use SSH keys. Generating a key is pretty straightforward and in doing so you create a private key which you keep on your system and a public key that you can share with others. If you have keys already, make sure you know the passphrase and give us a few moments to generate them for others. </a:t>
            </a:r>
          </a:p>
          <a:p>
            <a:r>
              <a:t/>
            </a:r>
          </a:p>
          <a:p>
            <a:pPr rtl="0" lvl="0">
              <a:buNone/>
            </a:pPr>
            <a:r>
              <a:rPr lang="en"/>
              <a:t>From your prompt quickly check that no key exists. </a:t>
            </a:r>
          </a:p>
          <a:p>
            <a:r>
              <a:t/>
            </a:r>
          </a:p>
          <a:p>
            <a:pPr rtl="0" lvl="0">
              <a:buNone/>
            </a:pPr>
            <a:r>
              <a:rPr lang="en"/>
              <a:t>$ cd ~/.ssh</a:t>
            </a:r>
          </a:p>
          <a:p>
            <a:pPr rtl="0" lvl="0">
              <a:buNone/>
            </a:pPr>
            <a:r>
              <a:rPr lang="en"/>
              <a:t>$ ls</a:t>
            </a:r>
          </a:p>
          <a:p>
            <a:r>
              <a:t/>
            </a:r>
          </a:p>
          <a:p>
            <a:pPr rtl="0" lvl="0">
              <a:buNone/>
            </a:pPr>
            <a:r>
              <a:rPr lang="en"/>
              <a:t>If something appears it means you have keys. If you were not aware of that, make a backup quickly in case they are important. (These steps are from gitHub's great write-up)</a:t>
            </a:r>
          </a:p>
          <a:p>
            <a:pPr rtl="0" lvl="0">
              <a:buNone/>
            </a:pPr>
            <a:r>
              <a:rPr lang="en"/>
              <a:t>mkdir key_backup</a:t>
            </a:r>
            <a:br>
              <a:rPr lang="en"/>
            </a:br>
            <a:r>
              <a:rPr lang="en"/>
              <a:t>cp id_rsa* key_backup</a:t>
            </a:r>
            <a:br>
              <a:rPr lang="en"/>
            </a:br>
            <a:r>
              <a:rPr lang="en"/>
              <a:t>rm id_rsa*</a:t>
            </a:r>
          </a:p>
          <a:p>
            <a:r>
              <a:t/>
            </a:r>
          </a:p>
          <a:p>
            <a:pPr rtl="0" lvl="0">
              <a:buNone/>
            </a:pPr>
            <a:r>
              <a:rPr lang="en"/>
              <a:t>Now we are going to generate a key.</a:t>
            </a:r>
          </a:p>
          <a:p>
            <a:pPr rtl="0" lvl="0">
              <a:buNone/>
            </a:pPr>
            <a:r>
              <a:rPr lang="en"/>
              <a:t>$ ssh-keygen -t rsa -C "</a:t>
            </a:r>
            <a:r>
              <a:rPr lang="en" i="1"/>
              <a:t>your_email@youremail.com</a:t>
            </a:r>
            <a:r>
              <a:rPr lang="en"/>
              <a:t>"</a:t>
            </a:r>
          </a:p>
          <a:p>
            <a:r>
              <a:t/>
            </a:r>
          </a:p>
          <a:p>
            <a:pPr rtl="0" lvl="0">
              <a:buNone/>
            </a:pPr>
            <a:r>
              <a:rPr lang="en"/>
              <a:t>Enter file in which to save the key (/</a:t>
            </a:r>
            <a:r>
              <a:rPr lang="en" i="1"/>
              <a:t>your_home_path</a:t>
            </a:r>
            <a:r>
              <a:rPr lang="en"/>
              <a:t>/.ssh/id_rsa):</a:t>
            </a:r>
          </a:p>
          <a:p>
            <a:r>
              <a:t/>
            </a:r>
          </a:p>
          <a:p>
            <a:pPr rtl="0" lvl="0">
              <a:buNone/>
            </a:pPr>
            <a:r>
              <a:rPr lang="en"/>
              <a:t>Enter a passphrase twice and you now have keys to use with most git resources. </a:t>
            </a:r>
          </a:p>
          <a:p>
            <a:r>
              <a:t/>
            </a:r>
          </a:p>
          <a:p>
            <a:pPr rtl="0" lvl="0">
              <a:buNone/>
            </a:pPr>
            <a:r>
              <a:rPr lang="en" b="1"/>
              <a:t>Vid: </a:t>
            </a:r>
            <a:r>
              <a:rPr lang="en"/>
              <a:t>Now that we have keys what in the world would you do with them? Get some code. </a:t>
            </a:r>
          </a:p>
          <a:p>
            <a:r>
              <a:t/>
            </a:r>
          </a:p>
          <a:p>
            <a:pPr rtl="0" lvl="0">
              <a:buNone/>
            </a:pPr>
            <a:r>
              <a:rPr lang="en"/>
              <a:t>Everything you have been learning applies when working with a remote git repository because with git you have your local repo that you update from central but you can work without being connected. So,</a:t>
            </a:r>
          </a:p>
          <a:p>
            <a:pPr rtl="0" lvl="0">
              <a:buNone/>
            </a:pPr>
            <a:r>
              <a:rPr lang="en"/>
              <a:t>there are two concepts we want to go over, pushing and pulling.</a:t>
            </a:r>
          </a:p>
          <a:p>
            <a:r>
              <a:t/>
            </a:r>
          </a:p>
          <a:p>
            <a:pPr rtl="0" lvl="0">
              <a:buNone/>
            </a:pPr>
            <a:r>
              <a:rPr lang="en"/>
              <a:t>You pull from a repository whenever you want to get the latest code. In Drupal you can pull in the latest changes to the dev branch of core or a module. </a:t>
            </a:r>
          </a:p>
          <a:p>
            <a:r>
              <a:t/>
            </a:r>
          </a:p>
          <a:p>
            <a:pPr rtl="0" lvl="0">
              <a:buNone/>
            </a:pPr>
            <a:r>
              <a:rPr lang="en"/>
              <a:t>You push to a repository when you have code to contribute back. If you do not own the project you need permission to push but the idea is that you have made some changes to the code, merged them into the master branch and are now sharing that with others who can now pull your code down. </a:t>
            </a:r>
          </a:p>
          <a:p>
            <a:r>
              <a:t/>
            </a:r>
          </a:p>
          <a:p>
            <a:pPr rtl="0" lvl="0">
              <a:buNone/>
            </a:pPr>
            <a:r>
              <a:rPr lang="en"/>
              <a:t>Max and I have a project on github called riddlegames. Make a new directory on your computer wherever you save projects and we will clone that project. Cloning is a special type of pull that grabs all of the code and automatically sets up a link between your copy and the project.</a:t>
            </a:r>
          </a:p>
          <a:p>
            <a:r>
              <a:t/>
            </a:r>
          </a:p>
          <a:p>
            <a:pPr rtl="0" lvl="0">
              <a:buNone/>
            </a:pPr>
            <a:r>
              <a:rPr lang="en"/>
              <a:t>$ git clone git://github.com/theMusician/riddlegames.git</a:t>
            </a:r>
          </a:p>
          <a:p>
            <a:r>
              <a:t/>
            </a:r>
          </a:p>
          <a:p>
            <a:pPr rtl="0" lvl="0">
              <a:buNone/>
            </a:pPr>
            <a:r>
              <a:rPr lang="en"/>
              <a:t>Now if I make a change, say we push the merge we made earlier we can see that the changes are updated on the remote server.</a:t>
            </a:r>
          </a:p>
          <a:p>
            <a:r>
              <a:t/>
            </a:r>
          </a:p>
          <a:p>
            <a:pPr rtl="0" lvl="0">
              <a:buNone/>
            </a:pPr>
            <a:r>
              <a:rPr lang="en"/>
              <a:t>$ git push origin master</a:t>
            </a:r>
          </a:p>
          <a:p>
            <a:r>
              <a:t/>
            </a:r>
          </a:p>
          <a:p>
            <a:pPr rtl="0" lvl="0">
              <a:buNone/>
            </a:pPr>
            <a:r>
              <a:rPr lang="en"/>
              <a:t>To see those changes, you just need to pull in the changes.</a:t>
            </a:r>
          </a:p>
          <a:p>
            <a:r>
              <a:t/>
            </a:r>
          </a:p>
          <a:p>
            <a:pPr rtl="0" lvl="0">
              <a:buNone/>
            </a:pPr>
            <a:r>
              <a:rPr lang="en"/>
              <a:t>$ git pull origin master</a:t>
            </a:r>
          </a:p>
          <a:p>
            <a:r>
              <a:t/>
            </a:r>
          </a:p>
          <a:p>
            <a:pPr rtl="0" lvl="0">
              <a:buNone/>
            </a:pPr>
            <a:r>
              <a:rPr lang="en"/>
              <a:t>To clone D8 you want the following</a:t>
            </a:r>
          </a:p>
          <a:p>
            <a:pPr rtl="0" lvl="0">
              <a:buNone/>
            </a:pPr>
            <a:r>
              <a:rPr lang="en"/>
              <a:t>$ git clone --recursive --branch 8.x http://git.drupal.org/project/drupal.git</a:t>
            </a:r>
          </a:p>
          <a:p>
            <a:pPr>
              <a:buNone/>
            </a:pPr>
            <a:r>
              <a:rPr lang="en"/>
              <a:t>cd drupal</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77" id="177"/>
        <p:cNvGrpSpPr/>
        <p:nvPr/>
      </p:nvGrpSpPr>
      <p:grpSpPr>
        <a:xfrm>
          <a:off y="0" x="0"/>
          <a:ext cy="0" cx="0"/>
          <a:chOff y="0" x="0"/>
          <a:chExt cy="0" cx="0"/>
        </a:xfrm>
      </p:grpSpPr>
      <p:sp>
        <p:nvSpPr>
          <p:cNvPr name="Shape 178" id="178"/>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79" id="179"/>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48" id="48"/>
        <p:cNvGrpSpPr/>
        <p:nvPr/>
      </p:nvGrpSpPr>
      <p:grpSpPr>
        <a:xfrm>
          <a:off y="0" x="0"/>
          <a:ext cy="0" cx="0"/>
          <a:chOff y="0" x="0"/>
          <a:chExt cy="0" cx="0"/>
        </a:xfrm>
      </p:grpSpPr>
      <p:sp>
        <p:nvSpPr>
          <p:cNvPr name="Shape 49" id="49"/>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50" id="50"/>
          <p:cNvSpPr txBox="1"/>
          <p:nvPr>
            <p:ph type="body" idx="1"/>
          </p:nvPr>
        </p:nvSpPr>
        <p:spPr>
          <a:xfrm>
            <a:off y="4343400" x="685800"/>
            <a:ext cy="4114800" cx="5486399"/>
          </a:xfrm>
          <a:prstGeom prst="rect">
            <a:avLst/>
          </a:prstGeom>
        </p:spPr>
        <p:txBody>
          <a:bodyPr bIns="91425" tIns="91425" lIns="91425" anchor="t" anchorCtr="0" rIns="91425">
            <a:spAutoFit/>
          </a:bodyPr>
          <a:lstStyle/>
          <a:p>
            <a:pPr rtl="0" lvl="0">
              <a:buNone/>
            </a:pPr>
            <a:r>
              <a:rPr lang="en" b="1"/>
              <a:t>Max: </a:t>
            </a:r>
            <a:r>
              <a:rPr lang="en"/>
              <a:t>Git is a version control system created by Linus Torvalds, the creator of Linux. Apparently the word is British slang for a stupid or unpleasant person. So, we are going to use a stupid content tracker today. It has rapidly increased in popularity and is used by many projects and individuals today. It replaced subversion as the version control system for the Drupal project and is now how we apply patches, pull the latest code, and generally manage projects.</a:t>
            </a:r>
          </a:p>
          <a:p>
            <a:r>
              <a:t/>
            </a:r>
          </a:p>
          <a:p>
            <a:pPr rtl="0" lvl="0">
              <a:buNone/>
            </a:pPr>
            <a:r>
              <a:rPr lang="en"/>
              <a:t>Version control systems such as git simply allow us to track changes to files at any point in time. Think of saving a file name with a new file name every time you update a file. Git kind of does that but you get to keep the same file name and can see the history of all the changes made. </a:t>
            </a:r>
          </a:p>
          <a:p>
            <a:r>
              <a:t/>
            </a:r>
          </a:p>
          <a:p>
            <a:pPr rtl="0" lvl="0">
              <a:buNone/>
            </a:pPr>
            <a:r>
              <a:rPr lang="en"/>
              <a:t>With software development and our Drupal websites git is a tool we can use to streamline workflows and allow us a safety in case we really screw up. It also allows us to collaborate with the Drupal community. </a:t>
            </a:r>
          </a:p>
          <a:p>
            <a:r>
              <a:t/>
            </a:r>
          </a:p>
          <a:p>
            <a:pPr rtl="0" lvl="0">
              <a:buNone/>
            </a:pPr>
            <a:r>
              <a:rPr lang="en" b="1"/>
              <a:t>Next Slide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55" id="55"/>
        <p:cNvGrpSpPr/>
        <p:nvPr/>
      </p:nvGrpSpPr>
      <p:grpSpPr>
        <a:xfrm>
          <a:off y="0" x="0"/>
          <a:ext cy="0" cx="0"/>
          <a:chOff y="0" x="0"/>
          <a:chExt cy="0" cx="0"/>
        </a:xfrm>
      </p:grpSpPr>
      <p:sp>
        <p:nvSpPr>
          <p:cNvPr name="Shape 56" id="56"/>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57" id="57"/>
          <p:cNvSpPr txBox="1"/>
          <p:nvPr>
            <p:ph type="body" idx="1"/>
          </p:nvPr>
        </p:nvSpPr>
        <p:spPr>
          <a:xfrm>
            <a:off y="4343400" x="685800"/>
            <a:ext cy="4114800" cx="5486399"/>
          </a:xfrm>
          <a:prstGeom prst="rect">
            <a:avLst/>
          </a:prstGeom>
        </p:spPr>
        <p:txBody>
          <a:bodyPr bIns="91425" tIns="91425" lIns="91425" anchor="t" anchorCtr="0" rIns="91425">
            <a:spAutoFit/>
          </a:bodyPr>
          <a:lstStyle/>
          <a:p>
            <a:pPr>
              <a:buNone/>
            </a:pPr>
            <a:r>
              <a:rPr lang="en"/>
              <a:t>Here we just need to discuss the common use cases. Not much detail is needed though.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62" id="62"/>
        <p:cNvGrpSpPr/>
        <p:nvPr/>
      </p:nvGrpSpPr>
      <p:grpSpPr>
        <a:xfrm>
          <a:off y="0" x="0"/>
          <a:ext cy="0" cx="0"/>
          <a:chOff y="0" x="0"/>
          <a:chExt cy="0" cx="0"/>
        </a:xfrm>
      </p:grpSpPr>
      <p:sp>
        <p:nvSpPr>
          <p:cNvPr name="Shape 63" id="63"/>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64" id="64"/>
          <p:cNvSpPr txBox="1"/>
          <p:nvPr>
            <p:ph type="body" idx="1"/>
          </p:nvPr>
        </p:nvSpPr>
        <p:spPr>
          <a:xfrm>
            <a:off y="4343400" x="685800"/>
            <a:ext cy="4114800" cx="5486399"/>
          </a:xfrm>
          <a:prstGeom prst="rect">
            <a:avLst/>
          </a:prstGeom>
        </p:spPr>
        <p:txBody>
          <a:bodyPr bIns="91425" tIns="91425" lIns="91425" anchor="t" anchorCtr="0" rIns="91425">
            <a:spAutoFit/>
          </a:bodyPr>
          <a:lstStyle/>
          <a:p>
            <a:pPr rtl="0" lvl="0">
              <a:buNone/>
            </a:pPr>
            <a:r>
              <a:rPr lang="en" b="1"/>
              <a:t>Vid: </a:t>
            </a:r>
            <a:r>
              <a:rPr lang="en"/>
              <a:t>To get started with git we need to learn about the following tasks. We are going to take you through a simple project that we have setup on GitHub. </a:t>
            </a:r>
          </a:p>
          <a:p>
            <a:r>
              <a:t/>
            </a:r>
          </a:p>
          <a:p>
            <a:pPr rtl="0" lvl="0">
              <a:buNone/>
            </a:pPr>
            <a:r>
              <a:rPr lang="en" b="1"/>
              <a:t>Switch to Terminal</a:t>
            </a:r>
          </a:p>
          <a:p>
            <a:r>
              <a:t/>
            </a:r>
          </a:p>
          <a:p>
            <a:pPr indent="-317500" marL="457200" rtl="0" lvl="0">
              <a:buClr>
                <a:srgbClr val="000000"/>
              </a:buClr>
              <a:buSzPct val="127272"/>
              <a:buFont typeface="Arial"/>
              <a:buAutoNum type="arabicPeriod"/>
            </a:pPr>
            <a:r>
              <a:rPr lang="en"/>
              <a:t>Make a new folder for the project and go into it.</a:t>
            </a:r>
          </a:p>
          <a:p>
            <a:pPr indent="-317500" marL="457200" rtl="0" lvl="0">
              <a:buClr>
                <a:srgbClr val="000000"/>
              </a:buClr>
              <a:buSzPct val="127272"/>
              <a:buFont typeface="Arial"/>
              <a:buAutoNum type="arabicPeriod"/>
            </a:pPr>
            <a:r>
              <a:rPr lang="en"/>
              <a:t>Create a new repository 	 $ git init</a:t>
            </a:r>
          </a:p>
          <a:p>
            <a:pPr indent="-317500" marL="457200" rtl="0" lvl="0">
              <a:buClr>
                <a:srgbClr val="000000"/>
              </a:buClr>
              <a:buSzPct val="127272"/>
              <a:buFont typeface="Arial"/>
              <a:buAutoNum type="arabicPeriod"/>
            </a:pPr>
            <a:r>
              <a:rPr lang="en"/>
              <a:t>Add the HTML5 starter template file into the project folder. </a:t>
            </a:r>
          </a:p>
          <a:p>
            <a:pPr indent="-317500" marL="457200" rtl="0" lvl="0">
              <a:buClr>
                <a:srgbClr val="000000"/>
              </a:buClr>
              <a:buSzPct val="127272"/>
              <a:buFont typeface="Arial"/>
              <a:buAutoNum type="arabicPeriod"/>
            </a:pPr>
            <a:r>
              <a:rPr lang="en"/>
              <a:t>Add a stylesheet file to the project folder.</a:t>
            </a:r>
          </a:p>
          <a:p>
            <a:pPr indent="-317500" marL="457200" rtl="0" lvl="0">
              <a:buClr>
                <a:srgbClr val="000000"/>
              </a:buClr>
              <a:buSzPct val="127272"/>
              <a:buFont typeface="Arial"/>
              <a:buAutoNum type="arabicPeriod"/>
            </a:pPr>
            <a:r>
              <a:rPr lang="en"/>
              <a:t>$git status</a:t>
            </a:r>
          </a:p>
          <a:p>
            <a:pPr indent="-317500" marL="914400" rtl="0" lvl="1">
              <a:buClr>
                <a:srgbClr val="000000"/>
              </a:buClr>
              <a:buSzPct val="127272"/>
              <a:buFont typeface="Arial"/>
              <a:buAutoNum type="alphaLcPeriod"/>
            </a:pPr>
            <a:r>
              <a:rPr lang="en"/>
              <a:t>Discuss what the status screen is saying</a:t>
            </a:r>
          </a:p>
          <a:p>
            <a:pPr indent="-317500" marL="457200" rtl="0" lvl="0">
              <a:buClr>
                <a:srgbClr val="000000"/>
              </a:buClr>
              <a:buSzPct val="127272"/>
              <a:buFont typeface="Arial"/>
              <a:buAutoNum type="arabicPeriod"/>
            </a:pPr>
            <a:r>
              <a:rPr lang="en"/>
              <a:t>$git add filename</a:t>
            </a:r>
          </a:p>
          <a:p>
            <a:pPr indent="-317500" marL="457200" rtl="0" lvl="0">
              <a:buClr>
                <a:srgbClr val="000000"/>
              </a:buClr>
              <a:buSzPct val="127272"/>
              <a:buFont typeface="Arial"/>
              <a:buAutoNum type="arabicPeriod"/>
            </a:pPr>
            <a:r>
              <a:rPr lang="en"/>
              <a:t>$git status</a:t>
            </a:r>
          </a:p>
          <a:p>
            <a:pPr indent="-317500" marL="914400" rtl="0" lvl="1">
              <a:buClr>
                <a:srgbClr val="000000"/>
              </a:buClr>
              <a:buSzPct val="127272"/>
              <a:buFont typeface="Arial"/>
              <a:buAutoNum type="alphaLcPeriod"/>
            </a:pPr>
            <a:r>
              <a:rPr lang="en"/>
              <a:t>Show one file is added and another is in the directory but not added</a:t>
            </a:r>
          </a:p>
          <a:p>
            <a:pPr indent="-317500" marL="457200" rtl="0" lvl="0">
              <a:buClr>
                <a:srgbClr val="000000"/>
              </a:buClr>
              <a:buSzPct val="127272"/>
              <a:buFont typeface="Arial"/>
              <a:buAutoNum type="arabicPeriod"/>
            </a:pPr>
            <a:r>
              <a:rPr lang="en"/>
              <a:t>$git add . </a:t>
            </a:r>
          </a:p>
          <a:p>
            <a:pPr indent="-317500" marL="457200" rtl="0" lvl="0">
              <a:buClr>
                <a:srgbClr val="000000"/>
              </a:buClr>
              <a:buSzPct val="127272"/>
              <a:buFont typeface="Arial"/>
              <a:buAutoNum type="arabicPeriod"/>
            </a:pPr>
            <a:r>
              <a:rPr lang="en"/>
              <a:t>$git commit -m "Initial Commit"</a:t>
            </a:r>
          </a:p>
          <a:p>
            <a:pPr indent="-317500" marL="914400" rtl="0" lvl="1">
              <a:buClr>
                <a:srgbClr val="000000"/>
              </a:buClr>
              <a:buSzPct val="127272"/>
              <a:buFont typeface="Arial"/>
              <a:buAutoNum type="alphaLcPeriod"/>
            </a:pPr>
            <a:r>
              <a:rPr lang="en"/>
              <a:t>Explain that commit messages should be fairly short and descriptive</a:t>
            </a:r>
          </a:p>
          <a:p>
            <a:pPr indent="-317500" marL="457200" rtl="0" lvl="0">
              <a:buClr>
                <a:srgbClr val="000000"/>
              </a:buClr>
              <a:buSzPct val="127272"/>
              <a:buFont typeface="Arial"/>
              <a:buAutoNum type="arabicPeriod"/>
            </a:pPr>
            <a:r>
              <a:rPr lang="en"/>
              <a:t>Add an extra file that we don't want to track like a .project file</a:t>
            </a:r>
          </a:p>
          <a:p>
            <a:pPr indent="-317500" marL="914400" rtl="0" lvl="1">
              <a:buClr>
                <a:srgbClr val="000000"/>
              </a:buClr>
              <a:buSzPct val="127272"/>
              <a:buFont typeface="Arial"/>
              <a:buAutoNum type="alphaLcPeriod"/>
            </a:pPr>
            <a:r>
              <a:rPr lang="en"/>
              <a:t>Show how to untrack the file</a:t>
            </a:r>
          </a:p>
          <a:p>
            <a:pPr indent="-317500" marL="457200" rtl="0" lvl="0">
              <a:buClr>
                <a:srgbClr val="000000"/>
              </a:buClr>
              <a:buSzPct val="127272"/>
              <a:buFont typeface="Arial"/>
              <a:buAutoNum type="arabicPeriod"/>
            </a:pPr>
            <a:r>
              <a:rPr lang="en"/>
              <a:t>$git rm --cache filename will untrack the file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70" id="70"/>
        <p:cNvGrpSpPr/>
        <p:nvPr/>
      </p:nvGrpSpPr>
      <p:grpSpPr>
        <a:xfrm>
          <a:off y="0" x="0"/>
          <a:ext cy="0" cx="0"/>
          <a:chOff y="0" x="0"/>
          <a:chExt cy="0" cx="0"/>
        </a:xfrm>
      </p:grpSpPr>
      <p:sp>
        <p:nvSpPr>
          <p:cNvPr name="Shape 71" id="71"/>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72" id="72"/>
          <p:cNvSpPr txBox="1"/>
          <p:nvPr>
            <p:ph type="body" idx="1"/>
          </p:nvPr>
        </p:nvSpPr>
        <p:spPr>
          <a:xfrm>
            <a:off y="4343400" x="685800"/>
            <a:ext cy="4114800" cx="5486399"/>
          </a:xfrm>
          <a:prstGeom prst="rect">
            <a:avLst/>
          </a:prstGeom>
        </p:spPr>
        <p:txBody>
          <a:bodyPr bIns="91425" tIns="91425" lIns="91425" anchor="t" anchorCtr="0" rIns="91425">
            <a:spAutoFit/>
          </a:bodyPr>
          <a:lstStyle/>
          <a:p>
            <a:pPr rtl="0" lvl="0">
              <a:buNone/>
            </a:pPr>
            <a:r>
              <a:rPr lang="en" b="1"/>
              <a:t>Vid: </a:t>
            </a:r>
            <a:r>
              <a:rPr lang="en"/>
              <a:t>To get started with git we need to learn about the following tasks. We are going to take you through a simple project that we have setup on GitHub. </a:t>
            </a:r>
          </a:p>
          <a:p>
            <a:r>
              <a:t/>
            </a:r>
          </a:p>
          <a:p>
            <a:pPr rtl="0" lvl="0">
              <a:buNone/>
            </a:pPr>
            <a:r>
              <a:rPr lang="en" b="1"/>
              <a:t>Switch to Terminal</a:t>
            </a:r>
          </a:p>
          <a:p>
            <a:r>
              <a:t/>
            </a:r>
          </a:p>
          <a:p>
            <a:pPr indent="-317500" marL="457200" rtl="0" lvl="0">
              <a:buClr>
                <a:srgbClr val="000000"/>
              </a:buClr>
              <a:buSzPct val="127272"/>
              <a:buFont typeface="Arial"/>
              <a:buAutoNum type="arabicPeriod"/>
            </a:pPr>
            <a:r>
              <a:rPr lang="en"/>
              <a:t>Make a new folder for the project and go into it.</a:t>
            </a:r>
          </a:p>
          <a:p>
            <a:pPr indent="-317500" marL="457200" rtl="0" lvl="0">
              <a:buClr>
                <a:srgbClr val="000000"/>
              </a:buClr>
              <a:buSzPct val="127272"/>
              <a:buFont typeface="Arial"/>
              <a:buAutoNum type="arabicPeriod"/>
            </a:pPr>
            <a:r>
              <a:rPr lang="en"/>
              <a:t>Create a new repository 	 $ git init</a:t>
            </a:r>
          </a:p>
          <a:p>
            <a:pPr indent="-317500" marL="457200" rtl="0" lvl="0">
              <a:buClr>
                <a:srgbClr val="000000"/>
              </a:buClr>
              <a:buSzPct val="127272"/>
              <a:buFont typeface="Arial"/>
              <a:buAutoNum type="arabicPeriod"/>
            </a:pPr>
            <a:r>
              <a:rPr lang="en"/>
              <a:t>Add the HTML5 starter template file into the project folder. </a:t>
            </a:r>
          </a:p>
          <a:p>
            <a:pPr indent="-317500" marL="457200" rtl="0" lvl="0">
              <a:buClr>
                <a:srgbClr val="000000"/>
              </a:buClr>
              <a:buSzPct val="127272"/>
              <a:buFont typeface="Arial"/>
              <a:buAutoNum type="arabicPeriod"/>
            </a:pPr>
            <a:r>
              <a:rPr lang="en"/>
              <a:t>Add a stylesheet file to the project folder.</a:t>
            </a:r>
          </a:p>
          <a:p>
            <a:pPr indent="-317500" marL="457200" rtl="0" lvl="0">
              <a:buClr>
                <a:srgbClr val="000000"/>
              </a:buClr>
              <a:buSzPct val="127272"/>
              <a:buFont typeface="Arial"/>
              <a:buAutoNum type="arabicPeriod"/>
            </a:pPr>
            <a:r>
              <a:rPr lang="en"/>
              <a:t>$git status</a:t>
            </a:r>
          </a:p>
          <a:p>
            <a:pPr indent="-317500" marL="914400" rtl="0" lvl="1">
              <a:buClr>
                <a:srgbClr val="000000"/>
              </a:buClr>
              <a:buSzPct val="127272"/>
              <a:buFont typeface="Arial"/>
              <a:buAutoNum type="alphaLcPeriod"/>
            </a:pPr>
            <a:r>
              <a:rPr lang="en"/>
              <a:t>Discuss what the status screen is saying</a:t>
            </a:r>
          </a:p>
          <a:p>
            <a:pPr indent="-317500" marL="457200" rtl="0" lvl="0">
              <a:buClr>
                <a:srgbClr val="000000"/>
              </a:buClr>
              <a:buSzPct val="127272"/>
              <a:buFont typeface="Arial"/>
              <a:buAutoNum type="arabicPeriod"/>
            </a:pPr>
            <a:r>
              <a:rPr lang="en"/>
              <a:t>$git add filename</a:t>
            </a:r>
          </a:p>
          <a:p>
            <a:pPr indent="-317500" marL="457200" rtl="0" lvl="0">
              <a:buClr>
                <a:srgbClr val="000000"/>
              </a:buClr>
              <a:buSzPct val="127272"/>
              <a:buFont typeface="Arial"/>
              <a:buAutoNum type="arabicPeriod"/>
            </a:pPr>
            <a:r>
              <a:rPr lang="en"/>
              <a:t>$git status</a:t>
            </a:r>
          </a:p>
          <a:p>
            <a:pPr indent="-317500" marL="914400" rtl="0" lvl="1">
              <a:buClr>
                <a:srgbClr val="000000"/>
              </a:buClr>
              <a:buSzPct val="127272"/>
              <a:buFont typeface="Arial"/>
              <a:buAutoNum type="alphaLcPeriod"/>
            </a:pPr>
            <a:r>
              <a:rPr lang="en"/>
              <a:t>Show one file is added and another is in the directory but not added</a:t>
            </a:r>
          </a:p>
          <a:p>
            <a:pPr indent="-317500" marL="457200" rtl="0" lvl="0">
              <a:buClr>
                <a:srgbClr val="000000"/>
              </a:buClr>
              <a:buSzPct val="127272"/>
              <a:buFont typeface="Arial"/>
              <a:buAutoNum type="arabicPeriod"/>
            </a:pPr>
            <a:r>
              <a:rPr lang="en"/>
              <a:t>$git add . </a:t>
            </a:r>
          </a:p>
          <a:p>
            <a:pPr indent="-317500" marL="457200" rtl="0" lvl="0">
              <a:buClr>
                <a:srgbClr val="000000"/>
              </a:buClr>
              <a:buSzPct val="127272"/>
              <a:buFont typeface="Arial"/>
              <a:buAutoNum type="arabicPeriod"/>
            </a:pPr>
            <a:r>
              <a:rPr lang="en"/>
              <a:t>$git commit -m "Initial Commit"</a:t>
            </a:r>
          </a:p>
          <a:p>
            <a:pPr indent="-317500" marL="914400" rtl="0" lvl="1">
              <a:buClr>
                <a:srgbClr val="000000"/>
              </a:buClr>
              <a:buSzPct val="127272"/>
              <a:buFont typeface="Arial"/>
              <a:buAutoNum type="alphaLcPeriod"/>
            </a:pPr>
            <a:r>
              <a:rPr lang="en"/>
              <a:t>Explain that commit messages should be fairly short and descriptive</a:t>
            </a:r>
          </a:p>
          <a:p>
            <a:pPr indent="-317500" marL="457200" rtl="0" lvl="0">
              <a:buClr>
                <a:srgbClr val="000000"/>
              </a:buClr>
              <a:buSzPct val="127272"/>
              <a:buFont typeface="Arial"/>
              <a:buAutoNum type="arabicPeriod"/>
            </a:pPr>
            <a:r>
              <a:rPr lang="en"/>
              <a:t>Add an extra file that we don't want to track like a .project file</a:t>
            </a:r>
          </a:p>
          <a:p>
            <a:pPr indent="-317500" marL="914400" rtl="0" lvl="1">
              <a:buClr>
                <a:srgbClr val="000000"/>
              </a:buClr>
              <a:buSzPct val="127272"/>
              <a:buFont typeface="Arial"/>
              <a:buAutoNum type="alphaLcPeriod"/>
            </a:pPr>
            <a:r>
              <a:rPr lang="en"/>
              <a:t>Show how to untrack the file</a:t>
            </a:r>
          </a:p>
          <a:p>
            <a:pPr indent="-317500" marL="457200" rtl="0" lvl="0">
              <a:buClr>
                <a:srgbClr val="000000"/>
              </a:buClr>
              <a:buSzPct val="127272"/>
              <a:buFont typeface="Arial"/>
              <a:buAutoNum type="arabicPeriod"/>
            </a:pPr>
            <a:r>
              <a:rPr lang="en"/>
              <a:t>$git rm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78" id="78"/>
        <p:cNvGrpSpPr/>
        <p:nvPr/>
      </p:nvGrpSpPr>
      <p:grpSpPr>
        <a:xfrm>
          <a:off y="0" x="0"/>
          <a:ext cy="0" cx="0"/>
          <a:chOff y="0" x="0"/>
          <a:chExt cy="0" cx="0"/>
        </a:xfrm>
      </p:grpSpPr>
      <p:sp>
        <p:nvSpPr>
          <p:cNvPr name="Shape 79" id="79"/>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80" id="80"/>
          <p:cNvSpPr txBox="1"/>
          <p:nvPr>
            <p:ph type="body" idx="1"/>
          </p:nvPr>
        </p:nvSpPr>
        <p:spPr>
          <a:xfrm>
            <a:off y="4343400" x="685800"/>
            <a:ext cy="4114800" cx="5486399"/>
          </a:xfrm>
          <a:prstGeom prst="rect">
            <a:avLst/>
          </a:prstGeom>
        </p:spPr>
        <p:txBody>
          <a:bodyPr bIns="91425" tIns="91425" lIns="91425" anchor="t" anchorCtr="0" rIns="91425">
            <a:spAutoFit/>
          </a:bodyPr>
          <a:lstStyle/>
          <a:p>
            <a:pPr rtl="0" lvl="0">
              <a:buNone/>
            </a:pPr>
            <a:r>
              <a:rPr lang="en" b="1"/>
              <a:t>Vid: </a:t>
            </a:r>
            <a:r>
              <a:rPr lang="en"/>
              <a:t>To get started with git we need to learn about the following tasks. We are going to take you through a simple project that we have setup on GitHub. </a:t>
            </a:r>
          </a:p>
          <a:p>
            <a:r>
              <a:t/>
            </a:r>
          </a:p>
          <a:p>
            <a:pPr rtl="0" lvl="0">
              <a:buNone/>
            </a:pPr>
            <a:r>
              <a:rPr lang="en" b="1"/>
              <a:t>Switch to Terminal</a:t>
            </a:r>
          </a:p>
          <a:p>
            <a:r>
              <a:t/>
            </a:r>
          </a:p>
          <a:p>
            <a:pPr indent="-317500" marL="457200" rtl="0" lvl="0">
              <a:buClr>
                <a:srgbClr val="000000"/>
              </a:buClr>
              <a:buSzPct val="127272"/>
              <a:buFont typeface="Arial"/>
              <a:buAutoNum type="arabicPeriod"/>
            </a:pPr>
            <a:r>
              <a:rPr lang="en"/>
              <a:t>Make a new folder for the project and go into it.</a:t>
            </a:r>
          </a:p>
          <a:p>
            <a:pPr indent="-317500" marL="457200" rtl="0" lvl="0">
              <a:buClr>
                <a:srgbClr val="000000"/>
              </a:buClr>
              <a:buSzPct val="127272"/>
              <a:buFont typeface="Arial"/>
              <a:buAutoNum type="arabicPeriod"/>
            </a:pPr>
            <a:r>
              <a:rPr lang="en"/>
              <a:t>Create a new repository 	 $ git init</a:t>
            </a:r>
          </a:p>
          <a:p>
            <a:pPr indent="-317500" marL="457200" rtl="0" lvl="0">
              <a:buClr>
                <a:srgbClr val="000000"/>
              </a:buClr>
              <a:buSzPct val="127272"/>
              <a:buFont typeface="Arial"/>
              <a:buAutoNum type="arabicPeriod"/>
            </a:pPr>
            <a:r>
              <a:rPr lang="en"/>
              <a:t>Add the HTML5 starter template file into the project folder. </a:t>
            </a:r>
          </a:p>
          <a:p>
            <a:pPr indent="-317500" marL="457200" rtl="0" lvl="0">
              <a:buClr>
                <a:srgbClr val="000000"/>
              </a:buClr>
              <a:buSzPct val="127272"/>
              <a:buFont typeface="Arial"/>
              <a:buAutoNum type="arabicPeriod"/>
            </a:pPr>
            <a:r>
              <a:rPr lang="en"/>
              <a:t>Add a stylesheet file to the project folder.</a:t>
            </a:r>
          </a:p>
          <a:p>
            <a:pPr indent="-317500" marL="457200" rtl="0" lvl="0">
              <a:buClr>
                <a:srgbClr val="000000"/>
              </a:buClr>
              <a:buSzPct val="127272"/>
              <a:buFont typeface="Arial"/>
              <a:buAutoNum type="arabicPeriod"/>
            </a:pPr>
            <a:r>
              <a:rPr lang="en"/>
              <a:t>$git status</a:t>
            </a:r>
          </a:p>
          <a:p>
            <a:pPr indent="-317500" marL="914400" rtl="0" lvl="1">
              <a:buClr>
                <a:srgbClr val="000000"/>
              </a:buClr>
              <a:buSzPct val="127272"/>
              <a:buFont typeface="Arial"/>
              <a:buAutoNum type="alphaLcPeriod"/>
            </a:pPr>
            <a:r>
              <a:rPr lang="en"/>
              <a:t>Discuss what the status screen is saying</a:t>
            </a:r>
          </a:p>
          <a:p>
            <a:pPr indent="-317500" marL="457200" rtl="0" lvl="0">
              <a:buClr>
                <a:srgbClr val="000000"/>
              </a:buClr>
              <a:buSzPct val="127272"/>
              <a:buFont typeface="Arial"/>
              <a:buAutoNum type="arabicPeriod"/>
            </a:pPr>
            <a:r>
              <a:rPr lang="en"/>
              <a:t>$git add filename</a:t>
            </a:r>
          </a:p>
          <a:p>
            <a:pPr indent="-317500" marL="457200" rtl="0" lvl="0">
              <a:buClr>
                <a:srgbClr val="000000"/>
              </a:buClr>
              <a:buSzPct val="127272"/>
              <a:buFont typeface="Arial"/>
              <a:buAutoNum type="arabicPeriod"/>
            </a:pPr>
            <a:r>
              <a:rPr lang="en"/>
              <a:t>$git status</a:t>
            </a:r>
          </a:p>
          <a:p>
            <a:pPr indent="-317500" marL="914400" rtl="0" lvl="1">
              <a:buClr>
                <a:srgbClr val="000000"/>
              </a:buClr>
              <a:buSzPct val="127272"/>
              <a:buFont typeface="Arial"/>
              <a:buAutoNum type="alphaLcPeriod"/>
            </a:pPr>
            <a:r>
              <a:rPr lang="en"/>
              <a:t>Show one file is added and another is in the directory but not added</a:t>
            </a:r>
          </a:p>
          <a:p>
            <a:pPr indent="-317500" marL="457200" rtl="0" lvl="0">
              <a:buClr>
                <a:srgbClr val="000000"/>
              </a:buClr>
              <a:buSzPct val="127272"/>
              <a:buFont typeface="Arial"/>
              <a:buAutoNum type="arabicPeriod"/>
            </a:pPr>
            <a:r>
              <a:rPr lang="en"/>
              <a:t>$git add . </a:t>
            </a:r>
          </a:p>
          <a:p>
            <a:pPr indent="-317500" marL="457200" rtl="0" lvl="0">
              <a:buClr>
                <a:srgbClr val="000000"/>
              </a:buClr>
              <a:buSzPct val="127272"/>
              <a:buFont typeface="Arial"/>
              <a:buAutoNum type="arabicPeriod"/>
            </a:pPr>
            <a:r>
              <a:rPr lang="en"/>
              <a:t>$git commit -m "Initial Commit"</a:t>
            </a:r>
          </a:p>
          <a:p>
            <a:pPr indent="-317500" marL="914400" rtl="0" lvl="1">
              <a:buClr>
                <a:srgbClr val="000000"/>
              </a:buClr>
              <a:buSzPct val="127272"/>
              <a:buFont typeface="Arial"/>
              <a:buAutoNum type="alphaLcPeriod"/>
            </a:pPr>
            <a:r>
              <a:rPr lang="en"/>
              <a:t>Explain that commit messages should be fairly short and descriptive</a:t>
            </a:r>
          </a:p>
          <a:p>
            <a:pPr indent="-317500" marL="457200" rtl="0" lvl="0">
              <a:buClr>
                <a:srgbClr val="000000"/>
              </a:buClr>
              <a:buSzPct val="127272"/>
              <a:buFont typeface="Arial"/>
              <a:buAutoNum type="arabicPeriod"/>
            </a:pPr>
            <a:r>
              <a:rPr lang="en"/>
              <a:t>Add an extra file that we don't want to track like a .project file</a:t>
            </a:r>
          </a:p>
          <a:p>
            <a:pPr indent="-317500" marL="914400" rtl="0" lvl="1">
              <a:buClr>
                <a:srgbClr val="000000"/>
              </a:buClr>
              <a:buSzPct val="127272"/>
              <a:buFont typeface="Arial"/>
              <a:buAutoNum type="alphaLcPeriod"/>
            </a:pPr>
            <a:r>
              <a:rPr lang="en"/>
              <a:t>Show how to untrack the file</a:t>
            </a:r>
          </a:p>
          <a:p>
            <a:pPr indent="-317500" marL="457200" rtl="0" lvl="0">
              <a:buClr>
                <a:srgbClr val="000000"/>
              </a:buClr>
              <a:buSzPct val="127272"/>
              <a:buFont typeface="Arial"/>
              <a:buAutoNum type="arabicPeriod"/>
            </a:pPr>
            <a:r>
              <a:rPr lang="en"/>
              <a:t>$git rm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86" id="86"/>
        <p:cNvGrpSpPr/>
        <p:nvPr/>
      </p:nvGrpSpPr>
      <p:grpSpPr>
        <a:xfrm>
          <a:off y="0" x="0"/>
          <a:ext cy="0" cx="0"/>
          <a:chOff y="0" x="0"/>
          <a:chExt cy="0" cx="0"/>
        </a:xfrm>
      </p:grpSpPr>
      <p:sp>
        <p:nvSpPr>
          <p:cNvPr name="Shape 87" id="87"/>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88" id="88"/>
          <p:cNvSpPr txBox="1"/>
          <p:nvPr>
            <p:ph type="body" idx="1"/>
          </p:nvPr>
        </p:nvSpPr>
        <p:spPr>
          <a:xfrm>
            <a:off y="4343400" x="685800"/>
            <a:ext cy="4114800" cx="5486399"/>
          </a:xfrm>
          <a:prstGeom prst="rect">
            <a:avLst/>
          </a:prstGeom>
        </p:spPr>
        <p:txBody>
          <a:bodyPr bIns="91425" tIns="91425" lIns="91425" anchor="t" anchorCtr="0" rIns="91425">
            <a:spAutoFit/>
          </a:bodyPr>
          <a:lstStyle/>
          <a:p>
            <a:pPr rtl="0" lvl="0">
              <a:buNone/>
            </a:pPr>
            <a:r>
              <a:rPr lang="en" b="1"/>
              <a:t>Vid: </a:t>
            </a:r>
            <a:r>
              <a:rPr lang="en"/>
              <a:t>To get started with git we need to learn about the following tasks. We are going to take you through a simple project that we have setup on GitHub. </a:t>
            </a:r>
          </a:p>
          <a:p>
            <a:r>
              <a:t/>
            </a:r>
          </a:p>
          <a:p>
            <a:pPr rtl="0" lvl="0">
              <a:buNone/>
            </a:pPr>
            <a:r>
              <a:rPr lang="en" b="1"/>
              <a:t>Switch to Terminal</a:t>
            </a:r>
          </a:p>
          <a:p>
            <a:r>
              <a:t/>
            </a:r>
          </a:p>
          <a:p>
            <a:pPr indent="-317500" marL="457200" rtl="0" lvl="0">
              <a:buClr>
                <a:srgbClr val="000000"/>
              </a:buClr>
              <a:buSzPct val="127272"/>
              <a:buFont typeface="Arial"/>
              <a:buAutoNum type="arabicPeriod"/>
            </a:pPr>
            <a:r>
              <a:rPr lang="en"/>
              <a:t>Make a new folder for the project and go into it.</a:t>
            </a:r>
          </a:p>
          <a:p>
            <a:pPr indent="-317500" marL="457200" rtl="0" lvl="0">
              <a:buClr>
                <a:srgbClr val="000000"/>
              </a:buClr>
              <a:buSzPct val="127272"/>
              <a:buFont typeface="Arial"/>
              <a:buAutoNum type="arabicPeriod"/>
            </a:pPr>
            <a:r>
              <a:rPr lang="en"/>
              <a:t>Create a new repository 	 $ git init</a:t>
            </a:r>
          </a:p>
          <a:p>
            <a:pPr indent="-317500" marL="457200" rtl="0" lvl="0">
              <a:buClr>
                <a:srgbClr val="000000"/>
              </a:buClr>
              <a:buSzPct val="127272"/>
              <a:buFont typeface="Arial"/>
              <a:buAutoNum type="arabicPeriod"/>
            </a:pPr>
            <a:r>
              <a:rPr lang="en"/>
              <a:t>Add the HTML5 starter template file into the project folder. </a:t>
            </a:r>
          </a:p>
          <a:p>
            <a:pPr indent="-317500" marL="457200" rtl="0" lvl="0">
              <a:buClr>
                <a:srgbClr val="000000"/>
              </a:buClr>
              <a:buSzPct val="127272"/>
              <a:buFont typeface="Arial"/>
              <a:buAutoNum type="arabicPeriod"/>
            </a:pPr>
            <a:r>
              <a:rPr lang="en"/>
              <a:t>Add a stylesheet file to the project folder.</a:t>
            </a:r>
          </a:p>
          <a:p>
            <a:pPr indent="-317500" marL="457200" rtl="0" lvl="0">
              <a:buClr>
                <a:srgbClr val="000000"/>
              </a:buClr>
              <a:buSzPct val="127272"/>
              <a:buFont typeface="Arial"/>
              <a:buAutoNum type="arabicPeriod"/>
            </a:pPr>
            <a:r>
              <a:rPr lang="en"/>
              <a:t>$git status</a:t>
            </a:r>
          </a:p>
          <a:p>
            <a:pPr indent="-317500" marL="914400" rtl="0" lvl="1">
              <a:buClr>
                <a:srgbClr val="000000"/>
              </a:buClr>
              <a:buSzPct val="127272"/>
              <a:buFont typeface="Arial"/>
              <a:buAutoNum type="alphaLcPeriod"/>
            </a:pPr>
            <a:r>
              <a:rPr lang="en"/>
              <a:t>Discuss what the status screen is saying</a:t>
            </a:r>
          </a:p>
          <a:p>
            <a:pPr indent="-317500" marL="457200" rtl="0" lvl="0">
              <a:buClr>
                <a:srgbClr val="000000"/>
              </a:buClr>
              <a:buSzPct val="127272"/>
              <a:buFont typeface="Arial"/>
              <a:buAutoNum type="arabicPeriod"/>
            </a:pPr>
            <a:r>
              <a:rPr lang="en"/>
              <a:t>$git add filename</a:t>
            </a:r>
          </a:p>
          <a:p>
            <a:pPr indent="-317500" marL="457200" rtl="0" lvl="0">
              <a:buClr>
                <a:srgbClr val="000000"/>
              </a:buClr>
              <a:buSzPct val="127272"/>
              <a:buFont typeface="Arial"/>
              <a:buAutoNum type="arabicPeriod"/>
            </a:pPr>
            <a:r>
              <a:rPr lang="en"/>
              <a:t>$git status</a:t>
            </a:r>
          </a:p>
          <a:p>
            <a:pPr indent="-317500" marL="914400" rtl="0" lvl="1">
              <a:buClr>
                <a:srgbClr val="000000"/>
              </a:buClr>
              <a:buSzPct val="127272"/>
              <a:buFont typeface="Arial"/>
              <a:buAutoNum type="alphaLcPeriod"/>
            </a:pPr>
            <a:r>
              <a:rPr lang="en"/>
              <a:t>Show one file is added and another is in the directory but not added</a:t>
            </a:r>
          </a:p>
          <a:p>
            <a:pPr indent="-317500" marL="457200" rtl="0" lvl="0">
              <a:buClr>
                <a:srgbClr val="000000"/>
              </a:buClr>
              <a:buSzPct val="127272"/>
              <a:buFont typeface="Arial"/>
              <a:buAutoNum type="arabicPeriod"/>
            </a:pPr>
            <a:r>
              <a:rPr lang="en"/>
              <a:t>$git add . </a:t>
            </a:r>
          </a:p>
          <a:p>
            <a:pPr indent="-317500" marL="457200" rtl="0" lvl="0">
              <a:buClr>
                <a:srgbClr val="000000"/>
              </a:buClr>
              <a:buSzPct val="127272"/>
              <a:buFont typeface="Arial"/>
              <a:buAutoNum type="arabicPeriod"/>
            </a:pPr>
            <a:r>
              <a:rPr lang="en"/>
              <a:t>$git commit -m "Initial Commit"</a:t>
            </a:r>
          </a:p>
          <a:p>
            <a:pPr indent="-317500" marL="914400" rtl="0" lvl="1">
              <a:buClr>
                <a:srgbClr val="000000"/>
              </a:buClr>
              <a:buSzPct val="127272"/>
              <a:buFont typeface="Arial"/>
              <a:buAutoNum type="alphaLcPeriod"/>
            </a:pPr>
            <a:r>
              <a:rPr lang="en"/>
              <a:t>Explain that commit messages should be fairly short and descriptive</a:t>
            </a:r>
          </a:p>
          <a:p>
            <a:pPr indent="-317500" marL="457200" rtl="0" lvl="0">
              <a:buClr>
                <a:srgbClr val="000000"/>
              </a:buClr>
              <a:buSzPct val="127272"/>
              <a:buFont typeface="Arial"/>
              <a:buAutoNum type="arabicPeriod"/>
            </a:pPr>
            <a:r>
              <a:rPr lang="en"/>
              <a:t>Add an extra file that we don't want to track like a .project file</a:t>
            </a:r>
          </a:p>
          <a:p>
            <a:pPr indent="-317500" marL="914400" rtl="0" lvl="1">
              <a:buClr>
                <a:srgbClr val="000000"/>
              </a:buClr>
              <a:buSzPct val="127272"/>
              <a:buFont typeface="Arial"/>
              <a:buAutoNum type="alphaLcPeriod"/>
            </a:pPr>
            <a:r>
              <a:rPr lang="en"/>
              <a:t>Show how to untrack the file</a:t>
            </a:r>
          </a:p>
          <a:p>
            <a:pPr indent="-317500" marL="457200" rtl="0" lvl="0">
              <a:buClr>
                <a:srgbClr val="000000"/>
              </a:buClr>
              <a:buSzPct val="127272"/>
              <a:buFont typeface="Arial"/>
              <a:buAutoNum type="arabicPeriod"/>
            </a:pPr>
            <a:r>
              <a:rPr lang="en"/>
              <a:t>$git rm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96" id="96"/>
        <p:cNvGrpSpPr/>
        <p:nvPr/>
      </p:nvGrpSpPr>
      <p:grpSpPr>
        <a:xfrm>
          <a:off y="0" x="0"/>
          <a:ext cy="0" cx="0"/>
          <a:chOff y="0" x="0"/>
          <a:chExt cy="0" cx="0"/>
        </a:xfrm>
      </p:grpSpPr>
      <p:sp>
        <p:nvSpPr>
          <p:cNvPr name="Shape 97" id="97"/>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98" id="98"/>
          <p:cNvSpPr txBox="1"/>
          <p:nvPr>
            <p:ph type="body" idx="1"/>
          </p:nvPr>
        </p:nvSpPr>
        <p:spPr>
          <a:xfrm>
            <a:off y="4343400" x="685800"/>
            <a:ext cy="4114800" cx="5486399"/>
          </a:xfrm>
          <a:prstGeom prst="rect">
            <a:avLst/>
          </a:prstGeom>
        </p:spPr>
        <p:txBody>
          <a:bodyPr bIns="91425" tIns="91425" lIns="91425" anchor="t" anchorCtr="0" rIns="91425">
            <a:spAutoFit/>
          </a:bodyPr>
          <a:lstStyle/>
          <a:p>
            <a:pPr rtl="0" lvl="0">
              <a:buNone/>
            </a:pPr>
            <a:r>
              <a:rPr lang="en" b="1"/>
              <a:t>Vid: </a:t>
            </a:r>
            <a:r>
              <a:rPr lang="en"/>
              <a:t>To get started with git we need to learn about the following tasks. We are going to take you through a simple project that we have setup on GitHub. </a:t>
            </a:r>
          </a:p>
          <a:p>
            <a:r>
              <a:t/>
            </a:r>
          </a:p>
          <a:p>
            <a:pPr rtl="0" lvl="0">
              <a:buNone/>
            </a:pPr>
            <a:r>
              <a:rPr lang="en" b="1"/>
              <a:t>Switch to Terminal</a:t>
            </a:r>
          </a:p>
          <a:p>
            <a:r>
              <a:t/>
            </a:r>
          </a:p>
          <a:p>
            <a:pPr indent="-317500" marL="457200" rtl="0" lvl="0">
              <a:buClr>
                <a:srgbClr val="000000"/>
              </a:buClr>
              <a:buSzPct val="127272"/>
              <a:buFont typeface="Arial"/>
              <a:buAutoNum type="arabicPeriod"/>
            </a:pPr>
            <a:r>
              <a:rPr lang="en"/>
              <a:t>Make a new folder for the project and go into it.</a:t>
            </a:r>
          </a:p>
          <a:p>
            <a:pPr indent="-317500" marL="457200" rtl="0" lvl="0">
              <a:buClr>
                <a:srgbClr val="000000"/>
              </a:buClr>
              <a:buSzPct val="127272"/>
              <a:buFont typeface="Arial"/>
              <a:buAutoNum type="arabicPeriod"/>
            </a:pPr>
            <a:r>
              <a:rPr lang="en"/>
              <a:t>Create a new repository 	 $ git init</a:t>
            </a:r>
          </a:p>
          <a:p>
            <a:pPr indent="-317500" marL="457200" rtl="0" lvl="0">
              <a:buClr>
                <a:srgbClr val="000000"/>
              </a:buClr>
              <a:buSzPct val="127272"/>
              <a:buFont typeface="Arial"/>
              <a:buAutoNum type="arabicPeriod"/>
            </a:pPr>
            <a:r>
              <a:rPr lang="en"/>
              <a:t>Add the HTML5 starter template file into the project folder. </a:t>
            </a:r>
          </a:p>
          <a:p>
            <a:pPr indent="-317500" marL="457200" rtl="0" lvl="0">
              <a:buClr>
                <a:srgbClr val="000000"/>
              </a:buClr>
              <a:buSzPct val="127272"/>
              <a:buFont typeface="Arial"/>
              <a:buAutoNum type="arabicPeriod"/>
            </a:pPr>
            <a:r>
              <a:rPr lang="en"/>
              <a:t>Add a stylesheet file to the project folder.</a:t>
            </a:r>
          </a:p>
          <a:p>
            <a:pPr indent="-317500" marL="457200" rtl="0" lvl="0">
              <a:buClr>
                <a:srgbClr val="000000"/>
              </a:buClr>
              <a:buSzPct val="127272"/>
              <a:buFont typeface="Arial"/>
              <a:buAutoNum type="arabicPeriod"/>
            </a:pPr>
            <a:r>
              <a:rPr lang="en"/>
              <a:t>$git status</a:t>
            </a:r>
          </a:p>
          <a:p>
            <a:pPr indent="-317500" marL="914400" rtl="0" lvl="1">
              <a:buClr>
                <a:srgbClr val="000000"/>
              </a:buClr>
              <a:buSzPct val="127272"/>
              <a:buFont typeface="Arial"/>
              <a:buAutoNum type="alphaLcPeriod"/>
            </a:pPr>
            <a:r>
              <a:rPr lang="en"/>
              <a:t>Discuss what the status screen is saying</a:t>
            </a:r>
          </a:p>
          <a:p>
            <a:pPr indent="-317500" marL="457200" rtl="0" lvl="0">
              <a:buClr>
                <a:srgbClr val="000000"/>
              </a:buClr>
              <a:buSzPct val="127272"/>
              <a:buFont typeface="Arial"/>
              <a:buAutoNum type="arabicPeriod"/>
            </a:pPr>
            <a:r>
              <a:rPr lang="en"/>
              <a:t>$git add filename</a:t>
            </a:r>
          </a:p>
          <a:p>
            <a:pPr indent="-317500" marL="457200" rtl="0" lvl="0">
              <a:buClr>
                <a:srgbClr val="000000"/>
              </a:buClr>
              <a:buSzPct val="127272"/>
              <a:buFont typeface="Arial"/>
              <a:buAutoNum type="arabicPeriod"/>
            </a:pPr>
            <a:r>
              <a:rPr lang="en"/>
              <a:t>$git status</a:t>
            </a:r>
          </a:p>
          <a:p>
            <a:pPr indent="-317500" marL="914400" rtl="0" lvl="1">
              <a:buClr>
                <a:srgbClr val="000000"/>
              </a:buClr>
              <a:buSzPct val="127272"/>
              <a:buFont typeface="Arial"/>
              <a:buAutoNum type="alphaLcPeriod"/>
            </a:pPr>
            <a:r>
              <a:rPr lang="en"/>
              <a:t>Show one file is added and another is in the directory but not added</a:t>
            </a:r>
          </a:p>
          <a:p>
            <a:pPr indent="-317500" marL="457200" rtl="0" lvl="0">
              <a:buClr>
                <a:srgbClr val="000000"/>
              </a:buClr>
              <a:buSzPct val="127272"/>
              <a:buFont typeface="Arial"/>
              <a:buAutoNum type="arabicPeriod"/>
            </a:pPr>
            <a:r>
              <a:rPr lang="en"/>
              <a:t>$git add . </a:t>
            </a:r>
          </a:p>
          <a:p>
            <a:pPr indent="-317500" marL="457200" rtl="0" lvl="0">
              <a:buClr>
                <a:srgbClr val="000000"/>
              </a:buClr>
              <a:buSzPct val="127272"/>
              <a:buFont typeface="Arial"/>
              <a:buAutoNum type="arabicPeriod"/>
            </a:pPr>
            <a:r>
              <a:rPr lang="en"/>
              <a:t>$git commit -m "Initial Commit"</a:t>
            </a:r>
          </a:p>
          <a:p>
            <a:pPr indent="-317500" marL="914400" rtl="0" lvl="1">
              <a:buClr>
                <a:srgbClr val="000000"/>
              </a:buClr>
              <a:buSzPct val="127272"/>
              <a:buFont typeface="Arial"/>
              <a:buAutoNum type="alphaLcPeriod"/>
            </a:pPr>
            <a:r>
              <a:rPr lang="en"/>
              <a:t>Explain that commit messages should be fairly short and descriptive</a:t>
            </a:r>
          </a:p>
          <a:p>
            <a:pPr indent="-317500" marL="457200" rtl="0" lvl="0">
              <a:buClr>
                <a:srgbClr val="000000"/>
              </a:buClr>
              <a:buSzPct val="127272"/>
              <a:buFont typeface="Arial"/>
              <a:buAutoNum type="arabicPeriod"/>
            </a:pPr>
            <a:r>
              <a:rPr lang="en"/>
              <a:t>Add an extra file that we don't want to track like a .project file</a:t>
            </a:r>
          </a:p>
          <a:p>
            <a:pPr indent="-317500" marL="914400" rtl="0" lvl="1">
              <a:buClr>
                <a:srgbClr val="000000"/>
              </a:buClr>
              <a:buSzPct val="127272"/>
              <a:buFont typeface="Arial"/>
              <a:buAutoNum type="alphaLcPeriod"/>
            </a:pPr>
            <a:r>
              <a:rPr lang="en"/>
              <a:t>Show how to untrack the file</a:t>
            </a:r>
          </a:p>
          <a:p>
            <a:pPr indent="-317500" marL="457200" rtl="0" lvl="0">
              <a:buClr>
                <a:srgbClr val="000000"/>
              </a:buClr>
              <a:buSzPct val="127272"/>
              <a:buFont typeface="Arial"/>
              <a:buAutoNum type="arabicPeriod"/>
            </a:pPr>
            <a:r>
              <a:rPr lang="en"/>
              <a:t>$git rm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04" id="104"/>
        <p:cNvGrpSpPr/>
        <p:nvPr/>
      </p:nvGrpSpPr>
      <p:grpSpPr>
        <a:xfrm>
          <a:off y="0" x="0"/>
          <a:ext cy="0" cx="0"/>
          <a:chOff y="0" x="0"/>
          <a:chExt cy="0" cx="0"/>
        </a:xfrm>
      </p:grpSpPr>
      <p:sp>
        <p:nvSpPr>
          <p:cNvPr name="Shape 105" id="105"/>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06" id="106"/>
          <p:cNvSpPr txBox="1"/>
          <p:nvPr>
            <p:ph type="body" idx="1"/>
          </p:nvPr>
        </p:nvSpPr>
        <p:spPr>
          <a:xfrm>
            <a:off y="4343400" x="685800"/>
            <a:ext cy="4114800" cx="5486399"/>
          </a:xfrm>
          <a:prstGeom prst="rect">
            <a:avLst/>
          </a:prstGeom>
        </p:spPr>
        <p:txBody>
          <a:bodyPr bIns="91425" tIns="91425" lIns="91425" anchor="t" anchorCtr="0" rIns="91425">
            <a:spAutoFit/>
          </a:bodyPr>
          <a:lstStyle/>
          <a:p>
            <a:pPr rtl="0" lvl="0">
              <a:buNone/>
            </a:pPr>
            <a:r>
              <a:rPr lang="en" b="1"/>
              <a:t>Max: </a:t>
            </a:r>
            <a:r>
              <a:rPr lang="en"/>
              <a:t>The git log allows you to look into what has been happening in the repository. Here you will be able to see the list of commits in the project and the commit message. The command is straightforward.</a:t>
            </a:r>
          </a:p>
          <a:p>
            <a:r>
              <a:t/>
            </a:r>
          </a:p>
          <a:p>
            <a:pPr rtl="0" lvl="0">
              <a:buNone/>
            </a:pPr>
            <a:r>
              <a:rPr lang="en"/>
              <a:t>$git log</a:t>
            </a:r>
          </a:p>
          <a:p>
            <a:r>
              <a:t/>
            </a:r>
          </a:p>
          <a:p>
            <a:pPr rtl="0" lvl="0">
              <a:buNone/>
            </a:pPr>
            <a:r>
              <a:rPr lang="en"/>
              <a:t>Now, what does all of this stuff mean. The first part of what you see is the Commit Hash. This is a unique identifier for the filesystem at the time the commit was made. You can move your file system to any commit if you know the hash. </a:t>
            </a:r>
          </a:p>
          <a:p>
            <a:r>
              <a:t/>
            </a:r>
          </a:p>
          <a:p>
            <a:pPr rtl="0" lvl="0">
              <a:buNone/>
            </a:pPr>
            <a:r>
              <a:rPr lang="en"/>
              <a:t>The second part is the author tag that is set by each user and their email address. </a:t>
            </a:r>
          </a:p>
          <a:p>
            <a:r>
              <a:t/>
            </a:r>
          </a:p>
          <a:p>
            <a:pPr rtl="0" lvl="0">
              <a:buNone/>
            </a:pPr>
            <a:r>
              <a:rPr lang="en"/>
              <a:t>Third is the date down to the second for the commit. </a:t>
            </a:r>
            <a:r>
              <a:rPr lang="en">
                <a:solidFill>
                  <a:srgbClr val="FF0000"/>
                </a:solidFill>
              </a:rPr>
              <a:t>(Research more about the default date format)</a:t>
            </a:r>
          </a:p>
          <a:p>
            <a:r>
              <a:t/>
            </a:r>
          </a:p>
          <a:p>
            <a:pPr rtl="0" lvl="0">
              <a:buNone/>
            </a:pPr>
            <a:r>
              <a:rPr lang="en"/>
              <a:t>The 4th part is the commit message itself. </a:t>
            </a:r>
          </a:p>
          <a:p>
            <a:r>
              <a:t/>
            </a:r>
          </a:p>
          <a:p>
            <a:pPr rtl="0" lvl="0">
              <a:buNone/>
            </a:pPr>
            <a:r>
              <a:rPr lang="en" b="1">
                <a:solidFill>
                  <a:srgbClr val="980000"/>
                </a:solidFill>
              </a:rPr>
              <a:t>Vid: </a:t>
            </a:r>
            <a:r>
              <a:rPr lang="en">
                <a:solidFill>
                  <a:srgbClr val="980000"/>
                </a:solidFill>
              </a:rPr>
              <a:t>We can use the git log information in the following ways.</a:t>
            </a:r>
          </a:p>
          <a:p>
            <a:pPr indent="-317500" marL="457200" rtl="0" lvl="0">
              <a:buClr>
                <a:srgbClr val="980000"/>
              </a:buClr>
              <a:buSzPct val="127272"/>
              <a:buFont typeface="Arial"/>
              <a:buAutoNum type="arabicPeriod"/>
            </a:pPr>
            <a:r>
              <a:rPr lang="en">
                <a:solidFill>
                  <a:srgbClr val="980000"/>
                </a:solidFill>
              </a:rPr>
              <a:t>Knowing the commit hash lets us revert back to that particular point in time.</a:t>
            </a:r>
          </a:p>
          <a:p>
            <a:pPr indent="-317500" marL="457200" rtl="0" lvl="0">
              <a:buClr>
                <a:srgbClr val="980000"/>
              </a:buClr>
              <a:buSzPct val="127272"/>
              <a:buFont typeface="Arial"/>
              <a:buAutoNum type="arabicPeriod"/>
            </a:pPr>
            <a:r>
              <a:rPr lang="en">
                <a:solidFill>
                  <a:srgbClr val="980000"/>
                </a:solidFill>
              </a:rPr>
              <a:t>We can see who made the commit if we are working jointly on a project.</a:t>
            </a:r>
          </a:p>
          <a:p>
            <a:pPr indent="-317500" marL="457200" rtl="0" lvl="0">
              <a:buClr>
                <a:srgbClr val="980000"/>
              </a:buClr>
              <a:buSzPct val="127272"/>
              <a:buFont typeface="Arial"/>
              <a:buAutoNum type="arabicPeriod"/>
            </a:pPr>
            <a:r>
              <a:rPr lang="en">
                <a:solidFill>
                  <a:srgbClr val="980000"/>
                </a:solidFill>
              </a:rPr>
              <a:t>We can see a diff of what changed with each commit. $ git log -p -3   (the -3 just limits the commits shown to 3)</a:t>
            </a:r>
          </a:p>
          <a:p>
            <a:pPr indent="-317500" marL="457200" rtl="0" lvl="0">
              <a:buClr>
                <a:srgbClr val="980000"/>
              </a:buClr>
              <a:buSzPct val="127272"/>
              <a:buFont typeface="Arial"/>
              <a:buAutoNum type="arabicPeriod"/>
            </a:pPr>
            <a:r>
              <a:rPr lang="en">
                <a:solidFill>
                  <a:srgbClr val="980000"/>
                </a:solidFill>
              </a:rPr>
              <a:t>Using -stat we can see stats, the number of insertions and deletes on each commit $ git log --stat</a:t>
            </a:r>
          </a:p>
          <a:p>
            <a:r>
              <a:t/>
            </a:r>
          </a:p>
          <a:p>
            <a:pPr rtl="0" lvl="0">
              <a:buNone/>
            </a:pPr>
            <a:r>
              <a:rPr lang="en" b="1">
                <a:solidFill>
                  <a:srgbClr val="980000"/>
                </a:solidFill>
              </a:rPr>
              <a:t>Max: </a:t>
            </a:r>
            <a:r>
              <a:rPr lang="en">
                <a:solidFill>
                  <a:srgbClr val="980000"/>
                </a:solidFill>
              </a:rPr>
              <a:t>The git log becomes more useful as the projects become complex and are great when you create branches.</a:t>
            </a:r>
          </a:p>
          <a:p>
            <a:r>
              <a:t/>
            </a:r>
          </a:p>
          <a:p>
            <a:pPr lvl="0">
              <a:buNone/>
            </a:pPr>
            <a:r>
              <a:rPr lang="en" b="1"/>
              <a:t>Next Slide</a:t>
            </a:r>
          </a:p>
        </p:txBody>
      </p:sp>
    </p:spTree>
  </p:cSld>
  <p:clrMapOvr>
    <a:masterClrMapping/>
  </p:clrMapOvr>
</p:notes>
</file>

<file path=ppt/slideLayouts/_rels/slideLayout1.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2.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3.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4.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5.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6.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 type="title">
  <p:cSld name="title">
    <p:spTree>
      <p:nvGrpSpPr>
        <p:cNvPr name="Shape 7" id="7"/>
        <p:cNvGrpSpPr/>
        <p:nvPr/>
      </p:nvGrpSpPr>
      <p:grpSpPr>
        <a:xfrm>
          <a:off y="0" x="0"/>
          <a:ext cy="0" cx="0"/>
          <a:chOff y="0" x="0"/>
          <a:chExt cy="0" cx="0"/>
        </a:xfrm>
      </p:grpSpPr>
      <p:sp>
        <p:nvSpPr>
          <p:cNvPr name="Shape 8" id="8"/>
          <p:cNvSpPr/>
          <p:nvPr/>
        </p:nvSpPr>
        <p:spPr>
          <a:xfrm>
            <a:off y="0" x="0"/>
            <a:ext cy="4691399" cx="9144000"/>
          </a:xfrm>
          <a:prstGeom prst="rect">
            <a:avLst/>
          </a:prstGeom>
          <a:solidFill>
            <a:schemeClr val="dk2"/>
          </a:solidFill>
          <a:ln>
            <a:noFill/>
          </a:ln>
        </p:spPr>
        <p:txBody>
          <a:bodyPr bIns="45700" tIns="45700" lIns="91425" anchor="ctr" anchorCtr="0" rIns="91425">
            <a:spAutoFit/>
          </a:bodyPr>
          <a:lstStyle/>
          <a:p/>
        </p:txBody>
      </p:sp>
      <p:cxnSp>
        <p:nvCxnSpPr>
          <p:cNvPr name="Shape 9" id="9"/>
          <p:cNvCxnSpPr/>
          <p:nvPr/>
        </p:nvCxnSpPr>
        <p:spPr>
          <a:xfrm>
            <a:off y="4662139" x="0"/>
            <a:ext cy="0" cx="9144000"/>
          </a:xfrm>
          <a:prstGeom prst="straightConnector1">
            <a:avLst/>
          </a:prstGeom>
          <a:noFill/>
          <a:ln w="57150" cap="flat">
            <a:solidFill>
              <a:srgbClr val="000000">
                <a:alpha val="14901"/>
              </a:srgbClr>
            </a:solidFill>
            <a:prstDash val="solid"/>
            <a:round/>
            <a:headEnd len="med" type="none" w="med"/>
            <a:tailEnd len="med" type="none" w="med"/>
          </a:ln>
        </p:spPr>
      </p:cxnSp>
      <p:sp>
        <p:nvSpPr>
          <p:cNvPr name="Shape 10" id="10"/>
          <p:cNvSpPr txBox="1"/>
          <p:nvPr>
            <p:ph type="ctrTitle"/>
          </p:nvPr>
        </p:nvSpPr>
        <p:spPr>
          <a:xfrm>
            <a:off y="2490375" x="685800"/>
            <a:ext cy="2198400" cx="7772400"/>
          </a:xfrm>
          <a:prstGeom prst="rect">
            <a:avLst/>
          </a:prstGeom>
          <a:noFill/>
          <a:ln>
            <a:noFill/>
          </a:ln>
        </p:spPr>
        <p:txBody>
          <a:bodyPr bIns="91425" tIns="91425" lIns="91425" anchor="b" anchorCtr="0" rIns="91425"/>
          <a:lstStyle>
            <a:lvl1pPr indent="457200" algn="l" marL="0" rtl="0">
              <a:spcBef>
                <a:spcPts val="0"/>
              </a:spcBef>
              <a:buClr>
                <a:schemeClr val="lt1"/>
              </a:buClr>
              <a:buSzPct val="100000"/>
              <a:buFont typeface="Arial"/>
              <a:buNone/>
              <a:defRPr i="0" baseline="0" strike="noStrike" sz="7200" b="1" cap="none" u="none">
                <a:solidFill>
                  <a:schemeClr val="lt1"/>
                </a:solidFill>
                <a:latin typeface="Arial"/>
                <a:ea typeface="Arial"/>
                <a:cs typeface="Arial"/>
                <a:sym typeface="Arial"/>
              </a:defRPr>
            </a:lvl1pPr>
            <a:lvl2pPr indent="457200" algn="l" marL="0" rtl="0">
              <a:spcBef>
                <a:spcPts val="0"/>
              </a:spcBef>
              <a:buClr>
                <a:schemeClr val="lt1"/>
              </a:buClr>
              <a:buSzPct val="100000"/>
              <a:buFont typeface="Arial"/>
              <a:buNone/>
              <a:defRPr i="0" baseline="0" strike="noStrike" sz="7200" b="1" cap="none" u="none">
                <a:solidFill>
                  <a:schemeClr val="lt1"/>
                </a:solidFill>
                <a:latin typeface="Arial"/>
                <a:ea typeface="Arial"/>
                <a:cs typeface="Arial"/>
                <a:sym typeface="Arial"/>
              </a:defRPr>
            </a:lvl2pPr>
            <a:lvl3pPr indent="457200" algn="l" marL="0" rtl="0">
              <a:spcBef>
                <a:spcPts val="0"/>
              </a:spcBef>
              <a:buClr>
                <a:schemeClr val="lt1"/>
              </a:buClr>
              <a:buSzPct val="100000"/>
              <a:buFont typeface="Arial"/>
              <a:buNone/>
              <a:defRPr i="0" baseline="0" strike="noStrike" sz="7200" b="1" cap="none" u="none">
                <a:solidFill>
                  <a:schemeClr val="lt1"/>
                </a:solidFill>
                <a:latin typeface="Arial"/>
                <a:ea typeface="Arial"/>
                <a:cs typeface="Arial"/>
                <a:sym typeface="Arial"/>
              </a:defRPr>
            </a:lvl3pPr>
            <a:lvl4pPr indent="457200" algn="l" marL="0" rtl="0">
              <a:spcBef>
                <a:spcPts val="0"/>
              </a:spcBef>
              <a:buClr>
                <a:schemeClr val="lt1"/>
              </a:buClr>
              <a:buSzPct val="100000"/>
              <a:buFont typeface="Arial"/>
              <a:buNone/>
              <a:defRPr i="0" baseline="0" strike="noStrike" sz="7200" b="1" cap="none" u="none">
                <a:solidFill>
                  <a:schemeClr val="lt1"/>
                </a:solidFill>
                <a:latin typeface="Arial"/>
                <a:ea typeface="Arial"/>
                <a:cs typeface="Arial"/>
                <a:sym typeface="Arial"/>
              </a:defRPr>
            </a:lvl4pPr>
            <a:lvl5pPr indent="457200" algn="l" marL="0" rtl="0">
              <a:spcBef>
                <a:spcPts val="0"/>
              </a:spcBef>
              <a:buClr>
                <a:schemeClr val="lt1"/>
              </a:buClr>
              <a:buSzPct val="100000"/>
              <a:buFont typeface="Arial"/>
              <a:buNone/>
              <a:defRPr i="0" baseline="0" strike="noStrike" sz="7200" b="1" cap="none" u="none">
                <a:solidFill>
                  <a:schemeClr val="lt1"/>
                </a:solidFill>
                <a:latin typeface="Arial"/>
                <a:ea typeface="Arial"/>
                <a:cs typeface="Arial"/>
                <a:sym typeface="Arial"/>
              </a:defRPr>
            </a:lvl5pPr>
            <a:lvl6pPr indent="457200" algn="l" marL="0" rtl="0">
              <a:spcBef>
                <a:spcPts val="0"/>
              </a:spcBef>
              <a:buClr>
                <a:schemeClr val="lt1"/>
              </a:buClr>
              <a:buSzPct val="100000"/>
              <a:buFont typeface="Arial"/>
              <a:buNone/>
              <a:defRPr i="0" baseline="0" strike="noStrike" sz="7200" b="1" cap="none" u="none">
                <a:solidFill>
                  <a:schemeClr val="lt1"/>
                </a:solidFill>
                <a:latin typeface="Arial"/>
                <a:ea typeface="Arial"/>
                <a:cs typeface="Arial"/>
                <a:sym typeface="Arial"/>
              </a:defRPr>
            </a:lvl6pPr>
            <a:lvl7pPr indent="457200" algn="l" marL="0" rtl="0">
              <a:spcBef>
                <a:spcPts val="0"/>
              </a:spcBef>
              <a:buClr>
                <a:schemeClr val="lt1"/>
              </a:buClr>
              <a:buSzPct val="100000"/>
              <a:buFont typeface="Arial"/>
              <a:buNone/>
              <a:defRPr i="0" baseline="0" strike="noStrike" sz="7200" b="1" cap="none" u="none">
                <a:solidFill>
                  <a:schemeClr val="lt1"/>
                </a:solidFill>
                <a:latin typeface="Arial"/>
                <a:ea typeface="Arial"/>
                <a:cs typeface="Arial"/>
                <a:sym typeface="Arial"/>
              </a:defRPr>
            </a:lvl7pPr>
            <a:lvl8pPr indent="457200" algn="l" marL="0" rtl="0">
              <a:spcBef>
                <a:spcPts val="0"/>
              </a:spcBef>
              <a:buClr>
                <a:schemeClr val="lt1"/>
              </a:buClr>
              <a:buSzPct val="100000"/>
              <a:buFont typeface="Arial"/>
              <a:buNone/>
              <a:defRPr i="0" baseline="0" strike="noStrike" sz="7200" b="1" cap="none" u="none">
                <a:solidFill>
                  <a:schemeClr val="lt1"/>
                </a:solidFill>
                <a:latin typeface="Arial"/>
                <a:ea typeface="Arial"/>
                <a:cs typeface="Arial"/>
                <a:sym typeface="Arial"/>
              </a:defRPr>
            </a:lvl8pPr>
            <a:lvl9pPr indent="457200" algn="l" marL="0" rtl="0">
              <a:spcBef>
                <a:spcPts val="0"/>
              </a:spcBef>
              <a:buClr>
                <a:schemeClr val="lt1"/>
              </a:buClr>
              <a:buSzPct val="100000"/>
              <a:buFont typeface="Arial"/>
              <a:buNone/>
              <a:defRPr i="0" baseline="0" strike="noStrike" sz="7200" b="1" cap="none" u="none">
                <a:solidFill>
                  <a:schemeClr val="lt1"/>
                </a:solidFill>
                <a:latin typeface="Arial"/>
                <a:ea typeface="Arial"/>
                <a:cs typeface="Arial"/>
                <a:sym typeface="Arial"/>
              </a:defRPr>
            </a:lvl9pPr>
          </a:lstStyle>
          <a:p/>
        </p:txBody>
      </p:sp>
      <p:sp>
        <p:nvSpPr>
          <p:cNvPr name="Shape 11" id="11"/>
          <p:cNvSpPr txBox="1"/>
          <p:nvPr>
            <p:ph type="subTitle" idx="1"/>
          </p:nvPr>
        </p:nvSpPr>
        <p:spPr>
          <a:xfrm>
            <a:off y="4836035" x="685800"/>
            <a:ext cy="1032599" cx="7772400"/>
          </a:xfrm>
          <a:prstGeom prst="rect">
            <a:avLst/>
          </a:prstGeom>
          <a:noFill/>
          <a:ln>
            <a:noFill/>
          </a:ln>
        </p:spPr>
        <p:txBody>
          <a:bodyPr bIns="91425" tIns="91425" lIns="91425" anchor="t" anchorCtr="0" rIns="91425"/>
          <a:lstStyle>
            <a:lvl1pPr indent="190500" algn="l" marL="0" rtl="0">
              <a:spcBef>
                <a:spcPts val="0"/>
              </a:spcBef>
              <a:buClr>
                <a:schemeClr val="dk2"/>
              </a:buClr>
              <a:buSzPct val="100000"/>
              <a:buFont typeface="Arial"/>
              <a:buNone/>
              <a:defRPr i="0" baseline="0" strike="noStrike" sz="3000" b="0" cap="none" u="none">
                <a:solidFill>
                  <a:schemeClr val="dk2"/>
                </a:solidFill>
                <a:latin typeface="Arial"/>
                <a:ea typeface="Arial"/>
                <a:cs typeface="Arial"/>
                <a:sym typeface="Arial"/>
              </a:defRPr>
            </a:lvl1pPr>
            <a:lvl2pPr indent="190500" algn="l" marL="0" rtl="0">
              <a:spcBef>
                <a:spcPts val="0"/>
              </a:spcBef>
              <a:buClr>
                <a:schemeClr val="dk2"/>
              </a:buClr>
              <a:buSzPct val="100000"/>
              <a:buFont typeface="Arial"/>
              <a:buNone/>
              <a:defRPr i="0" baseline="0" strike="noStrike" sz="3000" b="0" cap="none" u="none">
                <a:solidFill>
                  <a:schemeClr val="dk2"/>
                </a:solidFill>
                <a:latin typeface="Arial"/>
                <a:ea typeface="Arial"/>
                <a:cs typeface="Arial"/>
                <a:sym typeface="Arial"/>
              </a:defRPr>
            </a:lvl2pPr>
            <a:lvl3pPr indent="190500" algn="l" marL="0" rtl="0">
              <a:spcBef>
                <a:spcPts val="0"/>
              </a:spcBef>
              <a:buClr>
                <a:schemeClr val="dk2"/>
              </a:buClr>
              <a:buSzPct val="100000"/>
              <a:buFont typeface="Arial"/>
              <a:buNone/>
              <a:defRPr i="0" baseline="0" strike="noStrike" sz="3000" b="0" cap="none" u="none">
                <a:solidFill>
                  <a:schemeClr val="dk2"/>
                </a:solidFill>
                <a:latin typeface="Arial"/>
                <a:ea typeface="Arial"/>
                <a:cs typeface="Arial"/>
                <a:sym typeface="Arial"/>
              </a:defRPr>
            </a:lvl3pPr>
            <a:lvl4pPr indent="190500" algn="l" marL="0" rtl="0">
              <a:spcBef>
                <a:spcPts val="0"/>
              </a:spcBef>
              <a:buClr>
                <a:schemeClr val="dk2"/>
              </a:buClr>
              <a:buSzPct val="100000"/>
              <a:buFont typeface="Arial"/>
              <a:buNone/>
              <a:defRPr i="0" baseline="0" strike="noStrike" sz="3000" b="0" cap="none" u="none">
                <a:solidFill>
                  <a:schemeClr val="dk2"/>
                </a:solidFill>
                <a:latin typeface="Arial"/>
                <a:ea typeface="Arial"/>
                <a:cs typeface="Arial"/>
                <a:sym typeface="Arial"/>
              </a:defRPr>
            </a:lvl4pPr>
            <a:lvl5pPr indent="190500" algn="l" marL="0" rtl="0">
              <a:spcBef>
                <a:spcPts val="0"/>
              </a:spcBef>
              <a:buClr>
                <a:schemeClr val="dk2"/>
              </a:buClr>
              <a:buSzPct val="100000"/>
              <a:buFont typeface="Arial"/>
              <a:buNone/>
              <a:defRPr i="0" baseline="0" strike="noStrike" sz="3000" b="0" cap="none" u="none">
                <a:solidFill>
                  <a:schemeClr val="dk2"/>
                </a:solidFill>
                <a:latin typeface="Arial"/>
                <a:ea typeface="Arial"/>
                <a:cs typeface="Arial"/>
                <a:sym typeface="Arial"/>
              </a:defRPr>
            </a:lvl5pPr>
            <a:lvl6pPr indent="190500" algn="l" marL="0" rtl="0">
              <a:spcBef>
                <a:spcPts val="0"/>
              </a:spcBef>
              <a:buClr>
                <a:schemeClr val="dk2"/>
              </a:buClr>
              <a:buSzPct val="100000"/>
              <a:buFont typeface="Arial"/>
              <a:buNone/>
              <a:defRPr i="0" baseline="0" strike="noStrike" sz="3000" b="0" cap="none" u="none">
                <a:solidFill>
                  <a:schemeClr val="dk2"/>
                </a:solidFill>
                <a:latin typeface="Arial"/>
                <a:ea typeface="Arial"/>
                <a:cs typeface="Arial"/>
                <a:sym typeface="Arial"/>
              </a:defRPr>
            </a:lvl6pPr>
            <a:lvl7pPr indent="190500" algn="l" marL="0" rtl="0">
              <a:spcBef>
                <a:spcPts val="0"/>
              </a:spcBef>
              <a:buClr>
                <a:schemeClr val="dk2"/>
              </a:buClr>
              <a:buSzPct val="100000"/>
              <a:buFont typeface="Arial"/>
              <a:buNone/>
              <a:defRPr i="0" baseline="0" strike="noStrike" sz="3000" b="0" cap="none" u="none">
                <a:solidFill>
                  <a:schemeClr val="dk2"/>
                </a:solidFill>
                <a:latin typeface="Arial"/>
                <a:ea typeface="Arial"/>
                <a:cs typeface="Arial"/>
                <a:sym typeface="Arial"/>
              </a:defRPr>
            </a:lvl7pPr>
            <a:lvl8pPr indent="190500" algn="l" marL="0" rtl="0">
              <a:spcBef>
                <a:spcPts val="0"/>
              </a:spcBef>
              <a:buClr>
                <a:schemeClr val="dk2"/>
              </a:buClr>
              <a:buSzPct val="100000"/>
              <a:buFont typeface="Arial"/>
              <a:buNone/>
              <a:defRPr i="0" baseline="0" strike="noStrike" sz="3000" b="0" cap="none" u="none">
                <a:solidFill>
                  <a:schemeClr val="dk2"/>
                </a:solidFill>
                <a:latin typeface="Arial"/>
                <a:ea typeface="Arial"/>
                <a:cs typeface="Arial"/>
                <a:sym typeface="Arial"/>
              </a:defRPr>
            </a:lvl8pPr>
            <a:lvl9pPr indent="190500" algn="l" marL="0" rtl="0">
              <a:spcBef>
                <a:spcPts val="0"/>
              </a:spcBef>
              <a:buClr>
                <a:schemeClr val="dk2"/>
              </a:buClr>
              <a:buSzPct val="100000"/>
              <a:buFont typeface="Arial"/>
              <a:buNone/>
              <a:defRPr i="0" baseline="0" strike="noStrike" sz="3000" b="0" cap="none" u="none">
                <a:solidFill>
                  <a:schemeClr val="dk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x" type="tx">
  <p:cSld name="tx">
    <p:spTree>
      <p:nvGrpSpPr>
        <p:cNvPr name="Shape 12" id="12"/>
        <p:cNvGrpSpPr/>
        <p:nvPr/>
      </p:nvGrpSpPr>
      <p:grpSpPr>
        <a:xfrm>
          <a:off y="0" x="0"/>
          <a:ext cy="0" cx="0"/>
          <a:chOff y="0" x="0"/>
          <a:chExt cy="0" cx="0"/>
        </a:xfrm>
      </p:grpSpPr>
      <p:sp>
        <p:nvSpPr>
          <p:cNvPr name="Shape 13" id="13"/>
          <p:cNvSpPr/>
          <p:nvPr/>
        </p:nvSpPr>
        <p:spPr>
          <a:xfrm>
            <a:off y="0" x="0"/>
            <a:ext cy="1532999" cx="9144000"/>
          </a:xfrm>
          <a:prstGeom prst="rect">
            <a:avLst/>
          </a:prstGeom>
          <a:solidFill>
            <a:srgbClr val="2388DB"/>
          </a:solidFill>
          <a:ln>
            <a:noFill/>
          </a:ln>
        </p:spPr>
        <p:txBody>
          <a:bodyPr bIns="45700" tIns="45700" lIns="91425" anchor="ctr" anchorCtr="0" rIns="91425">
            <a:spAutoFit/>
          </a:bodyPr>
          <a:lstStyle/>
          <a:p/>
        </p:txBody>
      </p:sp>
      <p:cxnSp>
        <p:nvCxnSpPr>
          <p:cNvPr name="Shape 14" id="14"/>
          <p:cNvCxnSpPr/>
          <p:nvPr/>
        </p:nvCxnSpPr>
        <p:spPr>
          <a:xfrm>
            <a:off y="1503833" x="0"/>
            <a:ext cy="0" cx="9144000"/>
          </a:xfrm>
          <a:prstGeom prst="straightConnector1">
            <a:avLst/>
          </a:prstGeom>
          <a:noFill/>
          <a:ln w="57150" cap="flat">
            <a:solidFill>
              <a:srgbClr val="000000">
                <a:alpha val="14901"/>
              </a:srgbClr>
            </a:solidFill>
            <a:prstDash val="solid"/>
            <a:round/>
            <a:headEnd len="med" type="none" w="med"/>
            <a:tailEnd len="med" type="none" w="med"/>
          </a:ln>
        </p:spPr>
      </p:cxnSp>
      <p:sp>
        <p:nvSpPr>
          <p:cNvPr name="Shape 15" id="15"/>
          <p:cNvSpPr txBox="1"/>
          <p:nvPr>
            <p:ph type="title"/>
          </p:nvPr>
        </p:nvSpPr>
        <p:spPr>
          <a:xfrm>
            <a:off y="274637" x="457200"/>
            <a:ext cy="1143000" cx="8229600"/>
          </a:xfrm>
          <a:prstGeom prst="rect">
            <a:avLst/>
          </a:prstGeom>
          <a:noFill/>
          <a:ln>
            <a:noFill/>
          </a:ln>
        </p:spPr>
        <p:txBody>
          <a:bodyPr bIns="91425" tIns="91425" lIns="91425" anchor="b" anchorCtr="0" rIns="91425"/>
          <a:lstStyle>
            <a:lvl1pPr rtl="0">
              <a:defRPr sz="3600"/>
            </a:lvl1pPr>
            <a:lvl2pPr rtl="0">
              <a:defRPr sz="3600"/>
            </a:lvl2pPr>
            <a:lvl3pPr rtl="0">
              <a:defRPr sz="3600"/>
            </a:lvl3pPr>
            <a:lvl4pPr rtl="0">
              <a:defRPr sz="3600"/>
            </a:lvl4pPr>
            <a:lvl5pPr rtl="0">
              <a:defRPr sz="3600"/>
            </a:lvl5pPr>
            <a:lvl6pPr rtl="0">
              <a:defRPr sz="3600"/>
            </a:lvl6pPr>
            <a:lvl7pPr rtl="0">
              <a:defRPr sz="3600"/>
            </a:lvl7pPr>
            <a:lvl8pPr rtl="0">
              <a:defRPr sz="3600"/>
            </a:lvl8pPr>
            <a:lvl9pPr rtl="0">
              <a:defRPr sz="3600"/>
            </a:lvl9pPr>
          </a:lstStyle>
          <a:p/>
        </p:txBody>
      </p:sp>
      <p:sp>
        <p:nvSpPr>
          <p:cNvPr name="Shape 16" id="16"/>
          <p:cNvSpPr txBox="1"/>
          <p:nvPr>
            <p:ph type="body" idx="1"/>
          </p:nvPr>
        </p:nvSpPr>
        <p:spPr>
          <a:xfrm>
            <a:off y="1600200" x="457200"/>
            <a:ext cy="4967700" cx="8229600"/>
          </a:xfrm>
          <a:prstGeom prst="rect">
            <a:avLst/>
          </a:prstGeom>
          <a:noFill/>
          <a:ln>
            <a:noFill/>
          </a:ln>
        </p:spPr>
        <p:txBody>
          <a:bodyPr bIns="91425" tIns="91425" lIns="91425" anchor="t" anchorCtr="0" rIns="91425"/>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woColTx" type="twoColTx">
  <p:cSld name="twoColTx">
    <p:spTree>
      <p:nvGrpSpPr>
        <p:cNvPr name="Shape 17" id="17"/>
        <p:cNvGrpSpPr/>
        <p:nvPr/>
      </p:nvGrpSpPr>
      <p:grpSpPr>
        <a:xfrm>
          <a:off y="0" x="0"/>
          <a:ext cy="0" cx="0"/>
          <a:chOff y="0" x="0"/>
          <a:chExt cy="0" cx="0"/>
        </a:xfrm>
      </p:grpSpPr>
      <p:sp>
        <p:nvSpPr>
          <p:cNvPr name="Shape 18" id="18"/>
          <p:cNvSpPr/>
          <p:nvPr/>
        </p:nvSpPr>
        <p:spPr>
          <a:xfrm>
            <a:off y="0" x="0"/>
            <a:ext cy="1532999" cx="9144000"/>
          </a:xfrm>
          <a:prstGeom prst="rect">
            <a:avLst/>
          </a:prstGeom>
          <a:solidFill>
            <a:schemeClr val="dk2"/>
          </a:solidFill>
          <a:ln>
            <a:noFill/>
          </a:ln>
        </p:spPr>
        <p:txBody>
          <a:bodyPr bIns="45700" tIns="45700" lIns="91425" anchor="ctr" anchorCtr="0" rIns="91425">
            <a:spAutoFit/>
          </a:bodyPr>
          <a:lstStyle/>
          <a:p/>
        </p:txBody>
      </p:sp>
      <p:cxnSp>
        <p:nvCxnSpPr>
          <p:cNvPr name="Shape 19" id="19"/>
          <p:cNvCxnSpPr/>
          <p:nvPr/>
        </p:nvCxnSpPr>
        <p:spPr>
          <a:xfrm>
            <a:off y="1503833" x="0"/>
            <a:ext cy="0" cx="9144000"/>
          </a:xfrm>
          <a:prstGeom prst="straightConnector1">
            <a:avLst/>
          </a:prstGeom>
          <a:noFill/>
          <a:ln w="57150" cap="flat">
            <a:solidFill>
              <a:srgbClr val="000000">
                <a:alpha val="14901"/>
              </a:srgbClr>
            </a:solidFill>
            <a:prstDash val="solid"/>
            <a:round/>
            <a:headEnd len="med" type="none" w="med"/>
            <a:tailEnd len="med" type="none" w="med"/>
          </a:ln>
        </p:spPr>
      </p:cxnSp>
      <p:sp>
        <p:nvSpPr>
          <p:cNvPr name="Shape 20" id="20"/>
          <p:cNvSpPr txBox="1"/>
          <p:nvPr>
            <p:ph type="title"/>
          </p:nvPr>
        </p:nvSpPr>
        <p:spPr>
          <a:xfrm>
            <a:off y="274637" x="457200"/>
            <a:ext cy="1143000" cx="8229600"/>
          </a:xfrm>
          <a:prstGeom prst="rect">
            <a:avLst/>
          </a:prstGeom>
          <a:noFill/>
          <a:ln>
            <a:noFill/>
          </a:ln>
        </p:spPr>
        <p:txBody>
          <a:bodyPr bIns="91425" tIns="91425" lIns="91425" anchor="b" anchorCtr="0" rIns="91425"/>
          <a:lstStyle>
            <a:lvl1pPr algn="l" rtl="0">
              <a:spcBef>
                <a:spcPts val="0"/>
              </a:spcBef>
              <a:buSzPct val="100000"/>
              <a:buFont typeface="Arial"/>
              <a:buNone/>
              <a:defRPr sz="3600" b="1">
                <a:solidFill>
                  <a:schemeClr val="lt1"/>
                </a:solidFill>
                <a:latin typeface="Arial"/>
                <a:ea typeface="Arial"/>
                <a:cs typeface="Arial"/>
                <a:sym typeface="Arial"/>
              </a:defRPr>
            </a:lvl1pPr>
            <a:lvl2pPr algn="l" rtl="0">
              <a:spcBef>
                <a:spcPts val="0"/>
              </a:spcBef>
              <a:buSzPct val="100000"/>
              <a:buFont typeface="Arial"/>
              <a:buNone/>
              <a:defRPr sz="3600" b="1">
                <a:solidFill>
                  <a:schemeClr val="lt1"/>
                </a:solidFill>
                <a:latin typeface="Arial"/>
                <a:ea typeface="Arial"/>
                <a:cs typeface="Arial"/>
                <a:sym typeface="Arial"/>
              </a:defRPr>
            </a:lvl2pPr>
            <a:lvl3pPr algn="l" rtl="0">
              <a:spcBef>
                <a:spcPts val="0"/>
              </a:spcBef>
              <a:buSzPct val="100000"/>
              <a:buFont typeface="Arial"/>
              <a:buNone/>
              <a:defRPr sz="3600" b="1">
                <a:solidFill>
                  <a:schemeClr val="lt1"/>
                </a:solidFill>
                <a:latin typeface="Arial"/>
                <a:ea typeface="Arial"/>
                <a:cs typeface="Arial"/>
                <a:sym typeface="Arial"/>
              </a:defRPr>
            </a:lvl3pPr>
            <a:lvl4pPr algn="l" rtl="0">
              <a:spcBef>
                <a:spcPts val="0"/>
              </a:spcBef>
              <a:buSzPct val="100000"/>
              <a:buFont typeface="Arial"/>
              <a:buNone/>
              <a:defRPr sz="3600" b="1">
                <a:solidFill>
                  <a:schemeClr val="lt1"/>
                </a:solidFill>
                <a:latin typeface="Arial"/>
                <a:ea typeface="Arial"/>
                <a:cs typeface="Arial"/>
                <a:sym typeface="Arial"/>
              </a:defRPr>
            </a:lvl4pPr>
            <a:lvl5pPr algn="l" rtl="0">
              <a:spcBef>
                <a:spcPts val="0"/>
              </a:spcBef>
              <a:buSzPct val="100000"/>
              <a:buFont typeface="Arial"/>
              <a:buNone/>
              <a:defRPr sz="3600" b="1">
                <a:solidFill>
                  <a:schemeClr val="lt1"/>
                </a:solidFill>
                <a:latin typeface="Arial"/>
                <a:ea typeface="Arial"/>
                <a:cs typeface="Arial"/>
                <a:sym typeface="Arial"/>
              </a:defRPr>
            </a:lvl5pPr>
            <a:lvl6pPr algn="l" rtl="0">
              <a:spcBef>
                <a:spcPts val="0"/>
              </a:spcBef>
              <a:buSzPct val="100000"/>
              <a:buFont typeface="Arial"/>
              <a:buNone/>
              <a:defRPr sz="3600" b="1">
                <a:solidFill>
                  <a:schemeClr val="lt1"/>
                </a:solidFill>
                <a:latin typeface="Arial"/>
                <a:ea typeface="Arial"/>
                <a:cs typeface="Arial"/>
                <a:sym typeface="Arial"/>
              </a:defRPr>
            </a:lvl6pPr>
            <a:lvl7pPr algn="l" rtl="0">
              <a:spcBef>
                <a:spcPts val="0"/>
              </a:spcBef>
              <a:buSzPct val="100000"/>
              <a:buFont typeface="Arial"/>
              <a:buNone/>
              <a:defRPr sz="3600" b="1">
                <a:solidFill>
                  <a:schemeClr val="lt1"/>
                </a:solidFill>
                <a:latin typeface="Arial"/>
                <a:ea typeface="Arial"/>
                <a:cs typeface="Arial"/>
                <a:sym typeface="Arial"/>
              </a:defRPr>
            </a:lvl7pPr>
            <a:lvl8pPr algn="l" rtl="0">
              <a:spcBef>
                <a:spcPts val="0"/>
              </a:spcBef>
              <a:buSzPct val="100000"/>
              <a:buFont typeface="Arial"/>
              <a:buNone/>
              <a:defRPr sz="3600" b="1">
                <a:solidFill>
                  <a:schemeClr val="lt1"/>
                </a:solidFill>
                <a:latin typeface="Arial"/>
                <a:ea typeface="Arial"/>
                <a:cs typeface="Arial"/>
                <a:sym typeface="Arial"/>
              </a:defRPr>
            </a:lvl8pPr>
            <a:lvl9pPr algn="l" rtl="0">
              <a:spcBef>
                <a:spcPts val="0"/>
              </a:spcBef>
              <a:buSzPct val="100000"/>
              <a:buFont typeface="Arial"/>
              <a:buNone/>
              <a:defRPr sz="3600" b="1">
                <a:solidFill>
                  <a:schemeClr val="lt1"/>
                </a:solidFill>
                <a:latin typeface="Arial"/>
                <a:ea typeface="Arial"/>
                <a:cs typeface="Arial"/>
                <a:sym typeface="Arial"/>
              </a:defRPr>
            </a:lvl9pPr>
          </a:lstStyle>
          <a:p/>
        </p:txBody>
      </p:sp>
      <p:sp>
        <p:nvSpPr>
          <p:cNvPr name="Shape 21" id="21"/>
          <p:cNvSpPr txBox="1"/>
          <p:nvPr>
            <p:ph type="body" idx="1"/>
          </p:nvPr>
        </p:nvSpPr>
        <p:spPr>
          <a:xfrm>
            <a:off y="1600200" x="457200"/>
            <a:ext cy="4967700" cx="3994500"/>
          </a:xfrm>
          <a:prstGeom prst="rect">
            <a:avLst/>
          </a:prstGeom>
          <a:noFill/>
          <a:ln>
            <a:noFill/>
          </a:ln>
        </p:spPr>
        <p:txBody>
          <a:bodyPr bIns="91425" tIns="91425" lIns="91425" anchor="t" anchorCtr="0" rIns="91425"/>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
        <p:nvSpPr>
          <p:cNvPr name="Shape 22" id="22"/>
          <p:cNvSpPr txBox="1"/>
          <p:nvPr>
            <p:ph type="body" idx="2"/>
          </p:nvPr>
        </p:nvSpPr>
        <p:spPr>
          <a:xfrm>
            <a:off y="1600200" x="4692273"/>
            <a:ext cy="4967700" cx="3994500"/>
          </a:xfrm>
          <a:prstGeom prst="rect">
            <a:avLst/>
          </a:prstGeom>
          <a:noFill/>
          <a:ln>
            <a:noFill/>
          </a:ln>
        </p:spPr>
        <p:txBody>
          <a:bodyPr bIns="91425" tIns="91425" lIns="91425" anchor="t" anchorCtr="0" rIns="91425"/>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Only" type="titleOnly">
  <p:cSld name="titleOnly">
    <p:spTree>
      <p:nvGrpSpPr>
        <p:cNvPr name="Shape 23" id="23"/>
        <p:cNvGrpSpPr/>
        <p:nvPr/>
      </p:nvGrpSpPr>
      <p:grpSpPr>
        <a:xfrm>
          <a:off y="0" x="0"/>
          <a:ext cy="0" cx="0"/>
          <a:chOff y="0" x="0"/>
          <a:chExt cy="0" cx="0"/>
        </a:xfrm>
      </p:grpSpPr>
      <p:sp>
        <p:nvSpPr>
          <p:cNvPr name="Shape 24" id="24"/>
          <p:cNvSpPr/>
          <p:nvPr/>
        </p:nvSpPr>
        <p:spPr>
          <a:xfrm>
            <a:off y="0" x="0"/>
            <a:ext cy="1532999" cx="9144000"/>
          </a:xfrm>
          <a:prstGeom prst="rect">
            <a:avLst/>
          </a:prstGeom>
          <a:solidFill>
            <a:srgbClr val="2388DB"/>
          </a:solidFill>
          <a:ln>
            <a:noFill/>
          </a:ln>
        </p:spPr>
        <p:txBody>
          <a:bodyPr bIns="45700" tIns="45700" lIns="91425" anchor="ctr" anchorCtr="0" rIns="91425">
            <a:spAutoFit/>
          </a:bodyPr>
          <a:lstStyle/>
          <a:p/>
        </p:txBody>
      </p:sp>
      <p:cxnSp>
        <p:nvCxnSpPr>
          <p:cNvPr name="Shape 25" id="25"/>
          <p:cNvCxnSpPr/>
          <p:nvPr/>
        </p:nvCxnSpPr>
        <p:spPr>
          <a:xfrm>
            <a:off y="1503833" x="0"/>
            <a:ext cy="0" cx="9144000"/>
          </a:xfrm>
          <a:prstGeom prst="straightConnector1">
            <a:avLst/>
          </a:prstGeom>
          <a:noFill/>
          <a:ln w="57150" cap="flat">
            <a:solidFill>
              <a:srgbClr val="000000">
                <a:alpha val="14901"/>
              </a:srgbClr>
            </a:solidFill>
            <a:prstDash val="solid"/>
            <a:round/>
            <a:headEnd len="med" type="none" w="med"/>
            <a:tailEnd len="med" type="none" w="med"/>
          </a:ln>
        </p:spPr>
      </p:cxnSp>
      <p:sp>
        <p:nvSpPr>
          <p:cNvPr name="Shape 26" id="26"/>
          <p:cNvSpPr txBox="1"/>
          <p:nvPr>
            <p:ph type="title"/>
          </p:nvPr>
        </p:nvSpPr>
        <p:spPr>
          <a:xfrm>
            <a:off y="274637" x="457200"/>
            <a:ext cy="1143000" cx="8229600"/>
          </a:xfrm>
          <a:prstGeom prst="rect">
            <a:avLst/>
          </a:prstGeom>
          <a:noFill/>
          <a:ln>
            <a:noFill/>
          </a:ln>
        </p:spPr>
        <p:txBody>
          <a:bodyPr bIns="91425" tIns="91425" lIns="91425" anchor="b" anchorCtr="0" rIns="91425"/>
          <a:lstStyle>
            <a:lvl1pPr algn="l" rtl="0">
              <a:spcBef>
                <a:spcPts val="0"/>
              </a:spcBef>
              <a:buSzPct val="100000"/>
              <a:buFont typeface="Arial"/>
              <a:buNone/>
              <a:defRPr sz="3600" b="1">
                <a:solidFill>
                  <a:schemeClr val="lt1"/>
                </a:solidFill>
                <a:latin typeface="Arial"/>
                <a:ea typeface="Arial"/>
                <a:cs typeface="Arial"/>
                <a:sym typeface="Arial"/>
              </a:defRPr>
            </a:lvl1pPr>
            <a:lvl2pPr algn="l" rtl="0">
              <a:spcBef>
                <a:spcPts val="0"/>
              </a:spcBef>
              <a:buSzPct val="100000"/>
              <a:buFont typeface="Arial"/>
              <a:buNone/>
              <a:defRPr sz="3600" b="1">
                <a:solidFill>
                  <a:schemeClr val="lt1"/>
                </a:solidFill>
                <a:latin typeface="Arial"/>
                <a:ea typeface="Arial"/>
                <a:cs typeface="Arial"/>
                <a:sym typeface="Arial"/>
              </a:defRPr>
            </a:lvl2pPr>
            <a:lvl3pPr algn="l" rtl="0">
              <a:spcBef>
                <a:spcPts val="0"/>
              </a:spcBef>
              <a:buSzPct val="100000"/>
              <a:buFont typeface="Arial"/>
              <a:buNone/>
              <a:defRPr sz="3600" b="1">
                <a:solidFill>
                  <a:schemeClr val="lt1"/>
                </a:solidFill>
                <a:latin typeface="Arial"/>
                <a:ea typeface="Arial"/>
                <a:cs typeface="Arial"/>
                <a:sym typeface="Arial"/>
              </a:defRPr>
            </a:lvl3pPr>
            <a:lvl4pPr algn="l" rtl="0">
              <a:spcBef>
                <a:spcPts val="0"/>
              </a:spcBef>
              <a:buSzPct val="100000"/>
              <a:buFont typeface="Arial"/>
              <a:buNone/>
              <a:defRPr sz="3600" b="1">
                <a:solidFill>
                  <a:schemeClr val="lt1"/>
                </a:solidFill>
                <a:latin typeface="Arial"/>
                <a:ea typeface="Arial"/>
                <a:cs typeface="Arial"/>
                <a:sym typeface="Arial"/>
              </a:defRPr>
            </a:lvl4pPr>
            <a:lvl5pPr algn="l" rtl="0">
              <a:spcBef>
                <a:spcPts val="0"/>
              </a:spcBef>
              <a:buSzPct val="100000"/>
              <a:buFont typeface="Arial"/>
              <a:buNone/>
              <a:defRPr sz="3600" b="1">
                <a:solidFill>
                  <a:schemeClr val="lt1"/>
                </a:solidFill>
                <a:latin typeface="Arial"/>
                <a:ea typeface="Arial"/>
                <a:cs typeface="Arial"/>
                <a:sym typeface="Arial"/>
              </a:defRPr>
            </a:lvl5pPr>
            <a:lvl6pPr algn="l" rtl="0">
              <a:spcBef>
                <a:spcPts val="0"/>
              </a:spcBef>
              <a:buSzPct val="100000"/>
              <a:buFont typeface="Arial"/>
              <a:buNone/>
              <a:defRPr sz="3600" b="1">
                <a:solidFill>
                  <a:schemeClr val="lt1"/>
                </a:solidFill>
                <a:latin typeface="Arial"/>
                <a:ea typeface="Arial"/>
                <a:cs typeface="Arial"/>
                <a:sym typeface="Arial"/>
              </a:defRPr>
            </a:lvl6pPr>
            <a:lvl7pPr algn="l" rtl="0">
              <a:spcBef>
                <a:spcPts val="0"/>
              </a:spcBef>
              <a:buSzPct val="100000"/>
              <a:buFont typeface="Arial"/>
              <a:buNone/>
              <a:defRPr sz="3600" b="1">
                <a:solidFill>
                  <a:schemeClr val="lt1"/>
                </a:solidFill>
                <a:latin typeface="Arial"/>
                <a:ea typeface="Arial"/>
                <a:cs typeface="Arial"/>
                <a:sym typeface="Arial"/>
              </a:defRPr>
            </a:lvl7pPr>
            <a:lvl8pPr algn="l" rtl="0">
              <a:spcBef>
                <a:spcPts val="0"/>
              </a:spcBef>
              <a:buSzPct val="100000"/>
              <a:buFont typeface="Arial"/>
              <a:buNone/>
              <a:defRPr sz="3600" b="1">
                <a:solidFill>
                  <a:schemeClr val="lt1"/>
                </a:solidFill>
                <a:latin typeface="Arial"/>
                <a:ea typeface="Arial"/>
                <a:cs typeface="Arial"/>
                <a:sym typeface="Arial"/>
              </a:defRPr>
            </a:lvl8pPr>
            <a:lvl9pPr algn="l" rtl="0">
              <a:spcBef>
                <a:spcPts val="0"/>
              </a:spcBef>
              <a:buSzPct val="100000"/>
              <a:buFont typeface="Arial"/>
              <a:buNone/>
              <a:defRPr sz="3600" b="1">
                <a:solidFill>
                  <a:schemeClr val="lt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CAPTION_ONLY">
  <p:cSld name="CAPTION_ONLY">
    <p:spTree>
      <p:nvGrpSpPr>
        <p:cNvPr name="Shape 27" id="27"/>
        <p:cNvGrpSpPr/>
        <p:nvPr/>
      </p:nvGrpSpPr>
      <p:grpSpPr>
        <a:xfrm>
          <a:off y="0" x="0"/>
          <a:ext cy="0" cx="0"/>
          <a:chOff y="0" x="0"/>
          <a:chExt cy="0" cx="0"/>
        </a:xfrm>
      </p:grpSpPr>
      <p:sp>
        <p:nvSpPr>
          <p:cNvPr name="Shape 28" id="28"/>
          <p:cNvSpPr txBox="1"/>
          <p:nvPr>
            <p:ph type="body" idx="1"/>
          </p:nvPr>
        </p:nvSpPr>
        <p:spPr>
          <a:xfrm>
            <a:off y="5875078" x="457200"/>
            <a:ext cy="692700" cx="8229600"/>
          </a:xfrm>
          <a:prstGeom prst="rect">
            <a:avLst/>
          </a:prstGeom>
          <a:noFill/>
          <a:ln>
            <a:noFill/>
          </a:ln>
        </p:spPr>
        <p:txBody>
          <a:bodyPr bIns="91425" tIns="91425" lIns="91425" anchor="t" anchorCtr="0" rIns="91425"/>
          <a:lstStyle>
            <a:lvl1pPr indent="-285750" algn="l" marL="285750" rtl="0">
              <a:lnSpc>
                <a:spcPct val="100000"/>
              </a:lnSpc>
              <a:spcBef>
                <a:spcPts val="0"/>
              </a:spcBef>
              <a:spcAft>
                <a:spcPts val="0"/>
              </a:spcAft>
              <a:buClr>
                <a:schemeClr val="dk2"/>
              </a:buClr>
              <a:buSzPct val="166666"/>
              <a:buFont typeface="Arial"/>
              <a:buChar char="•"/>
              <a:defRPr sz="1800" b="0">
                <a:solidFill>
                  <a:schemeClr val="dk2"/>
                </a:solidFill>
              </a:defRPr>
            </a:lvl1pPr>
            <a:lvl2pPr indent="-285750" algn="l" marL="285750" rtl="0">
              <a:lnSpc>
                <a:spcPct val="100000"/>
              </a:lnSpc>
              <a:spcBef>
                <a:spcPts val="0"/>
              </a:spcBef>
              <a:spcAft>
                <a:spcPts val="0"/>
              </a:spcAft>
              <a:buClr>
                <a:schemeClr val="dk2"/>
              </a:buClr>
              <a:buSzPct val="100000"/>
              <a:buFont typeface="Courier New"/>
              <a:buChar char="o"/>
              <a:defRPr sz="1800" b="0">
                <a:solidFill>
                  <a:schemeClr val="dk2"/>
                </a:solidFill>
              </a:defRPr>
            </a:lvl2pPr>
            <a:lvl3pPr indent="-285750" algn="l" marL="285750" rtl="0">
              <a:lnSpc>
                <a:spcPct val="100000"/>
              </a:lnSpc>
              <a:spcBef>
                <a:spcPts val="0"/>
              </a:spcBef>
              <a:spcAft>
                <a:spcPts val="0"/>
              </a:spcAft>
              <a:buClr>
                <a:schemeClr val="dk2"/>
              </a:buClr>
              <a:buSzPct val="100000"/>
              <a:buFont typeface="Wingdings"/>
              <a:buChar char="§"/>
              <a:defRPr sz="1800" b="0">
                <a:solidFill>
                  <a:schemeClr val="dk2"/>
                </a:solidFill>
              </a:defRPr>
            </a:lvl3pPr>
            <a:lvl4pPr indent="-285750" algn="l" marL="285750" rtl="0">
              <a:lnSpc>
                <a:spcPct val="100000"/>
              </a:lnSpc>
              <a:spcBef>
                <a:spcPts val="0"/>
              </a:spcBef>
              <a:spcAft>
                <a:spcPts val="0"/>
              </a:spcAft>
              <a:buClr>
                <a:schemeClr val="dk2"/>
              </a:buClr>
              <a:buSzPct val="166666"/>
              <a:buFont typeface="Arial"/>
              <a:buChar char="•"/>
              <a:defRPr sz="1800" b="0">
                <a:solidFill>
                  <a:schemeClr val="dk2"/>
                </a:solidFill>
              </a:defRPr>
            </a:lvl4pPr>
            <a:lvl5pPr indent="-285750" algn="l" marL="285750" rtl="0">
              <a:lnSpc>
                <a:spcPct val="100000"/>
              </a:lnSpc>
              <a:spcBef>
                <a:spcPts val="0"/>
              </a:spcBef>
              <a:spcAft>
                <a:spcPts val="0"/>
              </a:spcAft>
              <a:buClr>
                <a:schemeClr val="dk2"/>
              </a:buClr>
              <a:buSzPct val="100000"/>
              <a:buFont typeface="Courier New"/>
              <a:buChar char="o"/>
              <a:defRPr sz="1800" b="0">
                <a:solidFill>
                  <a:schemeClr val="dk2"/>
                </a:solidFill>
              </a:defRPr>
            </a:lvl5pPr>
            <a:lvl6pPr indent="-285750" algn="l" marL="285750" rtl="0">
              <a:lnSpc>
                <a:spcPct val="100000"/>
              </a:lnSpc>
              <a:spcBef>
                <a:spcPts val="0"/>
              </a:spcBef>
              <a:spcAft>
                <a:spcPts val="0"/>
              </a:spcAft>
              <a:buClr>
                <a:schemeClr val="dk2"/>
              </a:buClr>
              <a:buSzPct val="100000"/>
              <a:buFont typeface="Wingdings"/>
              <a:buChar char="§"/>
              <a:defRPr sz="1800" b="0">
                <a:solidFill>
                  <a:schemeClr val="dk2"/>
                </a:solidFill>
              </a:defRPr>
            </a:lvl6pPr>
            <a:lvl7pPr indent="-285750" algn="l" marL="285750" rtl="0">
              <a:lnSpc>
                <a:spcPct val="100000"/>
              </a:lnSpc>
              <a:spcBef>
                <a:spcPts val="0"/>
              </a:spcBef>
              <a:spcAft>
                <a:spcPts val="0"/>
              </a:spcAft>
              <a:buClr>
                <a:schemeClr val="dk2"/>
              </a:buClr>
              <a:buSzPct val="166666"/>
              <a:buFont typeface="Arial"/>
              <a:buChar char="•"/>
              <a:defRPr sz="1800" b="0">
                <a:solidFill>
                  <a:schemeClr val="dk2"/>
                </a:solidFill>
              </a:defRPr>
            </a:lvl7pPr>
            <a:lvl8pPr indent="-285750" algn="l" marL="285750" rtl="0">
              <a:lnSpc>
                <a:spcPct val="100000"/>
              </a:lnSpc>
              <a:spcBef>
                <a:spcPts val="0"/>
              </a:spcBef>
              <a:spcAft>
                <a:spcPts val="0"/>
              </a:spcAft>
              <a:buClr>
                <a:schemeClr val="dk2"/>
              </a:buClr>
              <a:buSzPct val="100000"/>
              <a:buFont typeface="Courier New"/>
              <a:buChar char="o"/>
              <a:defRPr sz="1800" b="0">
                <a:solidFill>
                  <a:schemeClr val="dk2"/>
                </a:solidFill>
              </a:defRPr>
            </a:lvl8pPr>
            <a:lvl9pPr indent="-285750" algn="l" marL="285750" rtl="0">
              <a:lnSpc>
                <a:spcPct val="100000"/>
              </a:lnSpc>
              <a:spcBef>
                <a:spcPts val="0"/>
              </a:spcBef>
              <a:spcAft>
                <a:spcPts val="0"/>
              </a:spcAft>
              <a:buClr>
                <a:schemeClr val="dk2"/>
              </a:buClr>
              <a:buSzPct val="100000"/>
              <a:buFont typeface="Wingdings"/>
              <a:buChar char="§"/>
              <a:defRPr sz="1800" b="0">
                <a:solidFill>
                  <a:schemeClr val="dk2"/>
                </a:solidFill>
              </a:defRPr>
            </a:lvl9pPr>
          </a:lstStyle>
          <a:p/>
        </p:txBody>
      </p:sp>
      <p:sp>
        <p:nvSpPr>
          <p:cNvPr name="Shape 29" id="29"/>
          <p:cNvSpPr/>
          <p:nvPr/>
        </p:nvSpPr>
        <p:spPr>
          <a:xfrm>
            <a:off y="0" x="4274"/>
            <a:ext cy="5875200" cx="9144000"/>
          </a:xfrm>
          <a:prstGeom prst="rect">
            <a:avLst/>
          </a:prstGeom>
          <a:solidFill>
            <a:srgbClr val="2388DB"/>
          </a:solidFill>
          <a:ln>
            <a:noFill/>
          </a:ln>
        </p:spPr>
        <p:txBody>
          <a:bodyPr bIns="45700" tIns="45700" lIns="91425" anchor="ctr" anchorCtr="0" rIns="91425">
            <a:spAutoFit/>
          </a:bodyPr>
          <a:lstStyle/>
          <a:p/>
        </p:txBody>
      </p:sp>
      <p:cxnSp>
        <p:nvCxnSpPr>
          <p:cNvPr name="Shape 30" id="30"/>
          <p:cNvCxnSpPr/>
          <p:nvPr/>
        </p:nvCxnSpPr>
        <p:spPr>
          <a:xfrm>
            <a:off y="5845828" x="0"/>
            <a:ext cy="0" cx="9144000"/>
          </a:xfrm>
          <a:prstGeom prst="straightConnector1">
            <a:avLst/>
          </a:prstGeom>
          <a:noFill/>
          <a:ln w="57150" cap="flat">
            <a:solidFill>
              <a:srgbClr val="000000">
                <a:alpha val="14901"/>
              </a:srgbClr>
            </a:solidFill>
            <a:prstDash val="solid"/>
            <a:round/>
            <a:headEnd len="med" type="none" w="med"/>
            <a:tailEnd len="med" type="none" w="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blank" type="blank">
  <p:cSld name="blank">
    <p:bg>
      <p:bgPr>
        <a:solidFill>
          <a:schemeClr val="dk2"/>
        </a:solidFill>
      </p:bgPr>
    </p:bg>
    <p:spTree>
      <p:nvGrpSpPr>
        <p:cNvPr name="Shape 31" id="3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ype="http://schemas.openxmlformats.org/officeDocument/2006/relationships/slideLayout" Id="rId2" Target="../slideLayouts/slideLayout2.xml"/><Relationship Type="http://schemas.openxmlformats.org/officeDocument/2006/relationships/slideLayout" Id="rId1" Target="../slideLayouts/slideLayout1.xml"/><Relationship Type="http://schemas.openxmlformats.org/officeDocument/2006/relationships/slideLayout" Id="rId4" Target="../slideLayouts/slideLayout4.xml"/><Relationship Type="http://schemas.openxmlformats.org/officeDocument/2006/relationships/slideLayout" Id="rId3" Target="../slideLayouts/slideLayout3.xml"/><Relationship Type="http://schemas.openxmlformats.org/officeDocument/2006/relationships/slideLayout" Id="rId6" Target="../slideLayouts/slideLayout6.xml"/><Relationship Type="http://schemas.openxmlformats.org/officeDocument/2006/relationships/slideLayout" Id="rId5" Target="../slideLayouts/slideLayout5.xml"/><Relationship Type="http://schemas.openxmlformats.org/officeDocument/2006/relationships/theme" Id="rId7"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4" id="4"/>
        <p:cNvGrpSpPr/>
        <p:nvPr/>
      </p:nvGrpSpPr>
      <p:grpSpPr>
        <a:xfrm>
          <a:off y="0" x="0"/>
          <a:ext cy="0" cx="0"/>
          <a:chOff y="0" x="0"/>
          <a:chExt cy="0" cx="0"/>
        </a:xfrm>
      </p:grpSpPr>
      <p:sp>
        <p:nvSpPr>
          <p:cNvPr name="Shape 5" id="5"/>
          <p:cNvSpPr txBox="1"/>
          <p:nvPr>
            <p:ph type="title"/>
          </p:nvPr>
        </p:nvSpPr>
        <p:spPr>
          <a:xfrm>
            <a:off y="274637" x="457200"/>
            <a:ext cy="1143000" cx="8229600"/>
          </a:xfrm>
          <a:prstGeom prst="rect">
            <a:avLst/>
          </a:prstGeom>
          <a:noFill/>
          <a:ln>
            <a:noFill/>
          </a:ln>
        </p:spPr>
        <p:txBody>
          <a:bodyPr bIns="91425" tIns="91425" lIns="91425" anchor="b" anchorCtr="0" rIns="91425"/>
          <a:lstStyle>
            <a:lvl1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1pPr>
            <a:lvl2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2pPr>
            <a:lvl3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3pPr>
            <a:lvl4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4pPr>
            <a:lvl5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5pPr>
            <a:lvl6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6pPr>
            <a:lvl7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7pPr>
            <a:lvl8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8pPr>
            <a:lvl9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9pPr>
          </a:lstStyle>
          <a:p/>
        </p:txBody>
      </p:sp>
      <p:sp>
        <p:nvSpPr>
          <p:cNvPr name="Shape 6" id="6"/>
          <p:cNvSpPr txBox="1"/>
          <p:nvPr>
            <p:ph type="body" idx="1"/>
          </p:nvPr>
        </p:nvSpPr>
        <p:spPr>
          <a:xfrm>
            <a:off y="1600200" x="457200"/>
            <a:ext cy="4967700" cx="8229600"/>
          </a:xfrm>
          <a:prstGeom prst="rect">
            <a:avLst/>
          </a:prstGeom>
          <a:noFill/>
          <a:ln>
            <a:noFill/>
          </a:ln>
        </p:spPr>
        <p:txBody>
          <a:bodyPr bIns="91425" tIns="91425" lIns="91425" anchor="t" anchorCtr="0" rIns="91425"/>
          <a:lstStyle>
            <a:lvl1pPr indent="-342900" algn="l" marL="342900" rtl="0">
              <a:spcBef>
                <a:spcPts val="600"/>
              </a:spcBef>
              <a:buClr>
                <a:schemeClr val="dk1"/>
              </a:buClr>
              <a:buSzPct val="166666"/>
              <a:buFont typeface="Arial"/>
              <a:buChar char="•"/>
              <a:defRPr i="0" baseline="0" strike="noStrike" sz="3000" b="0" cap="none" u="none">
                <a:solidFill>
                  <a:schemeClr val="dk1"/>
                </a:solidFill>
                <a:latin typeface="Arial"/>
                <a:ea typeface="Arial"/>
                <a:cs typeface="Arial"/>
                <a:sym typeface="Arial"/>
              </a:defRPr>
            </a:lvl1pPr>
            <a:lvl2pPr indent="-285750" algn="l" marL="742950" rtl="0">
              <a:spcBef>
                <a:spcPts val="480"/>
              </a:spcBef>
              <a:buClr>
                <a:schemeClr val="dk1"/>
              </a:buClr>
              <a:buSzPct val="100000"/>
              <a:buFont typeface="Courier New"/>
              <a:buChar char="o"/>
              <a:defRPr i="0" baseline="0" strike="noStrike" sz="2400" b="0" cap="none" u="none">
                <a:solidFill>
                  <a:schemeClr val="dk1"/>
                </a:solidFill>
                <a:latin typeface="Arial"/>
                <a:ea typeface="Arial"/>
                <a:cs typeface="Arial"/>
                <a:sym typeface="Arial"/>
              </a:defRPr>
            </a:lvl2pPr>
            <a:lvl3pPr indent="-228600" algn="l" marL="1143000" rtl="0">
              <a:spcBef>
                <a:spcPts val="480"/>
              </a:spcBef>
              <a:buClr>
                <a:schemeClr val="dk1"/>
              </a:buClr>
              <a:buSzPct val="100000"/>
              <a:buFont typeface="Wingdings"/>
              <a:buChar char="§"/>
              <a:defRPr i="0" baseline="0" strike="noStrike" sz="2400" b="0" cap="none" u="none">
                <a:solidFill>
                  <a:schemeClr val="dk1"/>
                </a:solidFill>
                <a:latin typeface="Arial"/>
                <a:ea typeface="Arial"/>
                <a:cs typeface="Arial"/>
                <a:sym typeface="Arial"/>
              </a:defRPr>
            </a:lvl3pPr>
            <a:lvl4pPr indent="-228600" algn="l" marL="1600200" rtl="0">
              <a:spcBef>
                <a:spcPts val="360"/>
              </a:spcBef>
              <a:buClr>
                <a:schemeClr val="dk1"/>
              </a:buClr>
              <a:buSzPct val="166666"/>
              <a:buFont typeface="Arial"/>
              <a:buChar char="•"/>
              <a:defRPr i="0" baseline="0" strike="noStrike" sz="1800" b="0" cap="none" u="none">
                <a:solidFill>
                  <a:schemeClr val="dk1"/>
                </a:solidFill>
                <a:latin typeface="Arial"/>
                <a:ea typeface="Arial"/>
                <a:cs typeface="Arial"/>
                <a:sym typeface="Arial"/>
              </a:defRPr>
            </a:lvl4pPr>
            <a:lvl5pPr indent="-228600" algn="l" marL="2057400" rtl="0">
              <a:spcBef>
                <a:spcPts val="360"/>
              </a:spcBef>
              <a:buClr>
                <a:schemeClr val="dk1"/>
              </a:buClr>
              <a:buSzPct val="100000"/>
              <a:buFont typeface="Courier New"/>
              <a:buChar char="o"/>
              <a:defRPr i="0" baseline="0" strike="noStrike" sz="1800" b="0" cap="none" u="none">
                <a:solidFill>
                  <a:schemeClr val="dk1"/>
                </a:solidFill>
                <a:latin typeface="Arial"/>
                <a:ea typeface="Arial"/>
                <a:cs typeface="Arial"/>
                <a:sym typeface="Arial"/>
              </a:defRPr>
            </a:lvl5pPr>
            <a:lvl6pPr indent="-228600" algn="l" marL="2514600" rtl="0">
              <a:spcBef>
                <a:spcPts val="360"/>
              </a:spcBef>
              <a:buClr>
                <a:schemeClr val="dk1"/>
              </a:buClr>
              <a:buSzPct val="100000"/>
              <a:buFont typeface="Wingdings"/>
              <a:buChar char="§"/>
              <a:defRPr i="0" baseline="0" strike="noStrike" sz="1800" b="0" cap="none" u="none">
                <a:solidFill>
                  <a:schemeClr val="dk1"/>
                </a:solidFill>
                <a:latin typeface="Arial"/>
                <a:ea typeface="Arial"/>
                <a:cs typeface="Arial"/>
                <a:sym typeface="Arial"/>
              </a:defRPr>
            </a:lvl6pPr>
            <a:lvl7pPr indent="-228600" algn="l" marL="2971800" rtl="0">
              <a:spcBef>
                <a:spcPts val="360"/>
              </a:spcBef>
              <a:buClr>
                <a:schemeClr val="dk1"/>
              </a:buClr>
              <a:buSzPct val="166666"/>
              <a:buFont typeface="Arial"/>
              <a:buChar char="•"/>
              <a:defRPr i="0" baseline="0" strike="noStrike" sz="1800" b="0" cap="none" u="none">
                <a:solidFill>
                  <a:schemeClr val="dk1"/>
                </a:solidFill>
                <a:latin typeface="Arial"/>
                <a:ea typeface="Arial"/>
                <a:cs typeface="Arial"/>
                <a:sym typeface="Arial"/>
              </a:defRPr>
            </a:lvl7pPr>
            <a:lvl8pPr indent="-228600" algn="l" marL="3429000" rtl="0">
              <a:spcBef>
                <a:spcPts val="360"/>
              </a:spcBef>
              <a:buClr>
                <a:schemeClr val="dk1"/>
              </a:buClr>
              <a:buSzPct val="100000"/>
              <a:buFont typeface="Courier New"/>
              <a:buChar char="o"/>
              <a:defRPr i="0" baseline="0" strike="noStrike" sz="1800" b="0" cap="none" u="none">
                <a:solidFill>
                  <a:schemeClr val="dk1"/>
                </a:solidFill>
                <a:latin typeface="Arial"/>
                <a:ea typeface="Arial"/>
                <a:cs typeface="Arial"/>
                <a:sym typeface="Arial"/>
              </a:defRPr>
            </a:lvl8pPr>
            <a:lvl9pPr indent="-228600" algn="l" marL="3886200" rtl="0">
              <a:spcBef>
                <a:spcPts val="360"/>
              </a:spcBef>
              <a:buClr>
                <a:schemeClr val="dk1"/>
              </a:buClr>
              <a:buSzPct val="100000"/>
              <a:buFont typeface="Wingdings"/>
              <a:buChar char="§"/>
              <a:defRPr i="0" baseline="0" strike="noStrike" sz="1800" b="0" cap="none" u="none">
                <a:solidFill>
                  <a:schemeClr val="dk1"/>
                </a:solidFill>
                <a:latin typeface="Arial"/>
                <a:ea typeface="Arial"/>
                <a:cs typeface="Arial"/>
                <a:sym typeface="Arial"/>
              </a:defRPr>
            </a:lvl9pPr>
          </a:lstStyle>
          <a:p/>
        </p:txBody>
      </p:sp>
    </p:spTree>
  </p:cSld>
  <p:clrMap accent6="accent6" tx2="lt2" bg2="dk2" accent5="accent5" tx1="dk1" bg1="lt1" accent4="accent4" accent3="accent3" accent2="accent2" accent1="accent1" folHlink="folHlink" hlink="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ype="http://schemas.openxmlformats.org/officeDocument/2006/relationships/notesSlide" Id="rId2" Target="../notesSlides/notesSlide1.xml"/><Relationship Type="http://schemas.openxmlformats.org/officeDocument/2006/relationships/slideLayout" Id="rId1" Target="../slideLayouts/slideLayout1.xml"/><Relationship Type="http://schemas.openxmlformats.org/officeDocument/2006/relationships/image" Id="rId4" Target="../media/image00.png"/><Relationship Type="http://schemas.openxmlformats.org/officeDocument/2006/relationships/image" Id="rId3" Target="../media/image02.png"/><Relationship Type="http://schemas.openxmlformats.org/officeDocument/2006/relationships/image" Id="rId6" Target="../media/image04.png"/><Relationship Type="http://schemas.openxmlformats.org/officeDocument/2006/relationships/image" Id="rId5" Target="../media/image03.png"/><Relationship Type="http://schemas.openxmlformats.org/officeDocument/2006/relationships/image" Id="rId8" Target="../media/image05.png"/><Relationship Type="http://schemas.openxmlformats.org/officeDocument/2006/relationships/image" Id="rId7" Target="../media/image01.png"/></Relationships>
</file>

<file path=ppt/slides/_rels/slide10.xml.rels><?xml version="1.0" encoding="UTF-8" standalone="yes"?><Relationships xmlns="http://schemas.openxmlformats.org/package/2006/relationships"><Relationship Type="http://schemas.openxmlformats.org/officeDocument/2006/relationships/notesSlide" Id="rId2" Target="../notesSlides/notesSlide10.xml"/><Relationship Type="http://schemas.openxmlformats.org/officeDocument/2006/relationships/slideLayout" Id="rId1" Target="../slideLayouts/slideLayout2.xml"/><Relationship Type="http://schemas.openxmlformats.org/officeDocument/2006/relationships/image" Id="rId4" Target="../media/image07.png"/><Relationship Type="http://schemas.openxmlformats.org/officeDocument/2006/relationships/image" Id="rId3" Target="../media/image01.png"/></Relationships>
</file>

<file path=ppt/slides/_rels/slide11.xml.rels><?xml version="1.0" encoding="UTF-8" standalone="yes"?><Relationships xmlns="http://schemas.openxmlformats.org/package/2006/relationships"><Relationship Type="http://schemas.openxmlformats.org/officeDocument/2006/relationships/notesSlide" Id="rId2" Target="../notesSlides/notesSlide11.xml"/><Relationship Type="http://schemas.openxmlformats.org/officeDocument/2006/relationships/slideLayout" Id="rId1" Target="../slideLayouts/slideLayout2.xml"/><Relationship Type="http://schemas.openxmlformats.org/officeDocument/2006/relationships/image" Id="rId3" Target="../media/image01.png"/></Relationships>
</file>

<file path=ppt/slides/_rels/slide12.xml.rels><?xml version="1.0" encoding="UTF-8" standalone="yes"?><Relationships xmlns="http://schemas.openxmlformats.org/package/2006/relationships"><Relationship Type="http://schemas.openxmlformats.org/officeDocument/2006/relationships/notesSlide" Id="rId2" Target="../notesSlides/notesSlide12.xml"/><Relationship Type="http://schemas.openxmlformats.org/officeDocument/2006/relationships/slideLayout" Id="rId1" Target="../slideLayouts/slideLayout2.xml"/><Relationship Type="http://schemas.openxmlformats.org/officeDocument/2006/relationships/image" Id="rId4" Target="../media/image08.png"/><Relationship Type="http://schemas.openxmlformats.org/officeDocument/2006/relationships/image" Id="rId3" Target="../media/image01.png"/></Relationships>
</file>

<file path=ppt/slides/_rels/slide13.xml.rels><?xml version="1.0" encoding="UTF-8" standalone="yes"?><Relationships xmlns="http://schemas.openxmlformats.org/package/2006/relationships"><Relationship Type="http://schemas.openxmlformats.org/officeDocument/2006/relationships/notesSlide" Id="rId2" Target="../notesSlides/notesSlide13.xml"/><Relationship Type="http://schemas.openxmlformats.org/officeDocument/2006/relationships/slideLayout" Id="rId1" Target="../slideLayouts/slideLayout2.xml"/><Relationship Type="http://schemas.openxmlformats.org/officeDocument/2006/relationships/image" Id="rId3" Target="../media/image01.png"/></Relationships>
</file>

<file path=ppt/slides/_rels/slide14.xml.rels><?xml version="1.0" encoding="UTF-8" standalone="yes"?><Relationships xmlns="http://schemas.openxmlformats.org/package/2006/relationships"><Relationship Type="http://schemas.openxmlformats.org/officeDocument/2006/relationships/notesSlide" Id="rId2" Target="../notesSlides/notesSlide14.xml"/><Relationship Type="http://schemas.openxmlformats.org/officeDocument/2006/relationships/slideLayout" Id="rId1" Target="../slideLayouts/slideLayout2.xml"/><Relationship Type="http://schemas.openxmlformats.org/officeDocument/2006/relationships/image" Id="rId3" Target="../media/image01.png"/></Relationships>
</file>

<file path=ppt/slides/_rels/slide15.xml.rels><?xml version="1.0" encoding="UTF-8" standalone="yes"?><Relationships xmlns="http://schemas.openxmlformats.org/package/2006/relationships"><Relationship Type="http://schemas.openxmlformats.org/officeDocument/2006/relationships/notesSlide" Id="rId2" Target="../notesSlides/notesSlide15.xml"/><Relationship Type="http://schemas.openxmlformats.org/officeDocument/2006/relationships/slideLayout" Id="rId1" Target="../slideLayouts/slideLayout2.xml"/><Relationship Type="http://schemas.openxmlformats.org/officeDocument/2006/relationships/image" Id="rId4" Target="../media/image06.png"/><Relationship Type="http://schemas.openxmlformats.org/officeDocument/2006/relationships/image" Id="rId3" Target="../media/image01.png"/></Relationships>
</file>

<file path=ppt/slides/_rels/slide16.xml.rels><?xml version="1.0" encoding="UTF-8" standalone="yes"?><Relationships xmlns="http://schemas.openxmlformats.org/package/2006/relationships"><Relationship Type="http://schemas.openxmlformats.org/officeDocument/2006/relationships/notesSlide" Id="rId2" Target="../notesSlides/notesSlide16.xml"/><Relationship Type="http://schemas.openxmlformats.org/officeDocument/2006/relationships/slideLayout" Id="rId1" Target="../slideLayouts/slideLayout2.xml"/><Relationship Type="http://schemas.openxmlformats.org/officeDocument/2006/relationships/image" Id="rId3" Target="../media/image01.png"/></Relationships>
</file>

<file path=ppt/slides/_rels/slide17.xml.rels><?xml version="1.0" encoding="UTF-8" standalone="yes"?><Relationships xmlns="http://schemas.openxmlformats.org/package/2006/relationships"><Relationship Type="http://schemas.openxmlformats.org/officeDocument/2006/relationships/notesSlide" Id="rId2" Target="../notesSlides/notesSlide17.xml"/><Relationship Type="http://schemas.openxmlformats.org/officeDocument/2006/relationships/slideLayout" Id="rId1" Target="../slideLayouts/slideLayout2.xml"/><Relationship Type="http://schemas.openxmlformats.org/officeDocument/2006/relationships/image" Id="rId4" Target="../media/image01.png"/><Relationship Type="http://schemas.openxmlformats.org/officeDocument/2006/relationships/hyperlink" Id="rId3" TargetMode="External" Target="http://2012.pnwdrupalsummit.org/sessions/git-super-basics"/></Relationships>
</file>

<file path=ppt/slides/_rels/slide2.xml.rels><?xml version="1.0" encoding="UTF-8" standalone="yes"?><Relationships xmlns="http://schemas.openxmlformats.org/package/2006/relationships"><Relationship Type="http://schemas.openxmlformats.org/officeDocument/2006/relationships/notesSlide" Id="rId2" Target="../notesSlides/notesSlide2.xml"/><Relationship Type="http://schemas.openxmlformats.org/officeDocument/2006/relationships/slideLayout" Id="rId1" Target="../slideLayouts/slideLayout2.xml"/><Relationship Type="http://schemas.openxmlformats.org/officeDocument/2006/relationships/image" Id="rId3" Target="../media/image01.png"/></Relationships>
</file>

<file path=ppt/slides/_rels/slide3.xml.rels><?xml version="1.0" encoding="UTF-8" standalone="yes"?><Relationships xmlns="http://schemas.openxmlformats.org/package/2006/relationships"><Relationship Type="http://schemas.openxmlformats.org/officeDocument/2006/relationships/notesSlide" Id="rId2" Target="../notesSlides/notesSlide3.xml"/><Relationship Type="http://schemas.openxmlformats.org/officeDocument/2006/relationships/slideLayout" Id="rId1" Target="../slideLayouts/slideLayout2.xml"/><Relationship Type="http://schemas.openxmlformats.org/officeDocument/2006/relationships/image" Id="rId3" Target="../media/image01.png"/></Relationships>
</file>

<file path=ppt/slides/_rels/slide4.xml.rels><?xml version="1.0" encoding="UTF-8" standalone="yes"?><Relationships xmlns="http://schemas.openxmlformats.org/package/2006/relationships"><Relationship Type="http://schemas.openxmlformats.org/officeDocument/2006/relationships/notesSlide" Id="rId2" Target="../notesSlides/notesSlide4.xml"/><Relationship Type="http://schemas.openxmlformats.org/officeDocument/2006/relationships/slideLayout" Id="rId1" Target="../slideLayouts/slideLayout2.xml"/><Relationship Type="http://schemas.openxmlformats.org/officeDocument/2006/relationships/image" Id="rId3" Target="../media/image01.png"/></Relationships>
</file>

<file path=ppt/slides/_rels/slide5.xml.rels><?xml version="1.0" encoding="UTF-8" standalone="yes"?><Relationships xmlns="http://schemas.openxmlformats.org/package/2006/relationships"><Relationship Type="http://schemas.openxmlformats.org/officeDocument/2006/relationships/notesSlide" Id="rId2" Target="../notesSlides/notesSlide5.xml"/><Relationship Type="http://schemas.openxmlformats.org/officeDocument/2006/relationships/slideLayout" Id="rId1" Target="../slideLayouts/slideLayout2.xml"/><Relationship Type="http://schemas.openxmlformats.org/officeDocument/2006/relationships/image" Id="rId3" Target="../media/image01.png"/></Relationships>
</file>

<file path=ppt/slides/_rels/slide6.xml.rels><?xml version="1.0" encoding="UTF-8" standalone="yes"?><Relationships xmlns="http://schemas.openxmlformats.org/package/2006/relationships"><Relationship Type="http://schemas.openxmlformats.org/officeDocument/2006/relationships/notesSlide" Id="rId2" Target="../notesSlides/notesSlide6.xml"/><Relationship Type="http://schemas.openxmlformats.org/officeDocument/2006/relationships/slideLayout" Id="rId1" Target="../slideLayouts/slideLayout2.xml"/><Relationship Type="http://schemas.openxmlformats.org/officeDocument/2006/relationships/image" Id="rId3" Target="../media/image01.png"/></Relationships>
</file>

<file path=ppt/slides/_rels/slide7.xml.rels><?xml version="1.0" encoding="UTF-8" standalone="yes"?><Relationships xmlns="http://schemas.openxmlformats.org/package/2006/relationships"><Relationship Type="http://schemas.openxmlformats.org/officeDocument/2006/relationships/notesSlide" Id="rId2" Target="../notesSlides/notesSlide7.xml"/><Relationship Type="http://schemas.openxmlformats.org/officeDocument/2006/relationships/slideLayout" Id="rId1" Target="../slideLayouts/slideLayout2.xml"/><Relationship Type="http://schemas.openxmlformats.org/officeDocument/2006/relationships/image" Id="rId3" Target="../media/image01.png"/></Relationships>
</file>

<file path=ppt/slides/_rels/slide8.xml.rels><?xml version="1.0" encoding="UTF-8" standalone="yes"?><Relationships xmlns="http://schemas.openxmlformats.org/package/2006/relationships"><Relationship Type="http://schemas.openxmlformats.org/officeDocument/2006/relationships/notesSlide" Id="rId2" Target="../notesSlides/notesSlide8.xml"/><Relationship Type="http://schemas.openxmlformats.org/officeDocument/2006/relationships/slideLayout" Id="rId1" Target="../slideLayouts/slideLayout2.xml"/><Relationship Type="http://schemas.openxmlformats.org/officeDocument/2006/relationships/image" Id="rId3" Target="../media/image01.png"/></Relationships>
</file>

<file path=ppt/slides/_rels/slide9.xml.rels><?xml version="1.0" encoding="UTF-8" standalone="yes"?><Relationships xmlns="http://schemas.openxmlformats.org/package/2006/relationships"><Relationship Type="http://schemas.openxmlformats.org/officeDocument/2006/relationships/notesSlide" Id="rId2" Target="../notesSlides/notesSlide9.xml"/><Relationship Type="http://schemas.openxmlformats.org/officeDocument/2006/relationships/slideLayout" Id="rId1" Target="../slideLayouts/slideLayout2.xml"/><Relationship Type="http://schemas.openxmlformats.org/officeDocument/2006/relationships/image" Id="rId3"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32" id="32"/>
        <p:cNvGrpSpPr/>
        <p:nvPr/>
      </p:nvGrpSpPr>
      <p:grpSpPr>
        <a:xfrm>
          <a:off y="0" x="0"/>
          <a:ext cy="0" cx="0"/>
          <a:chOff y="0" x="0"/>
          <a:chExt cy="0" cx="0"/>
        </a:xfrm>
      </p:grpSpPr>
      <p:sp>
        <p:nvSpPr>
          <p:cNvPr name="Shape 33" id="33"/>
          <p:cNvSpPr txBox="1"/>
          <p:nvPr>
            <p:ph type="ctrTitle"/>
          </p:nvPr>
        </p:nvSpPr>
        <p:spPr>
          <a:xfrm>
            <a:off y="2490375" x="685800"/>
            <a:ext cy="2198400" cx="7772400"/>
          </a:xfrm>
          <a:prstGeom prst="rect">
            <a:avLst/>
          </a:prstGeom>
        </p:spPr>
        <p:txBody>
          <a:bodyPr bIns="91425" tIns="91425" lIns="91425" anchor="b" anchorCtr="0" rIns="91425">
            <a:spAutoFit/>
          </a:bodyPr>
          <a:lstStyle/>
          <a:p>
            <a:pPr>
              <a:buNone/>
            </a:pPr>
            <a:r>
              <a:rPr lang="en"/>
              <a:t>Git</a:t>
            </a:r>
          </a:p>
        </p:txBody>
      </p:sp>
      <p:sp>
        <p:nvSpPr>
          <p:cNvPr name="Shape 34" id="34"/>
          <p:cNvSpPr txBox="1"/>
          <p:nvPr>
            <p:ph type="subTitle" idx="1"/>
          </p:nvPr>
        </p:nvSpPr>
        <p:spPr>
          <a:xfrm>
            <a:off y="4836035" x="685800"/>
            <a:ext cy="1032599" cx="7772400"/>
          </a:xfrm>
          <a:prstGeom prst="rect">
            <a:avLst/>
          </a:prstGeom>
        </p:spPr>
        <p:txBody>
          <a:bodyPr bIns="91425" tIns="91425" lIns="91425" anchor="t" anchorCtr="0" rIns="91425">
            <a:spAutoFit/>
          </a:bodyPr>
          <a:lstStyle/>
          <a:p>
            <a:pPr>
              <a:buNone/>
            </a:pPr>
            <a:r>
              <a:rPr lang="en"/>
              <a:t>Super Basics</a:t>
            </a:r>
          </a:p>
        </p:txBody>
      </p:sp>
      <p:sp>
        <p:nvSpPr>
          <p:cNvPr name="Shape 35" id="35"/>
          <p:cNvSpPr/>
          <p:nvPr/>
        </p:nvSpPr>
        <p:spPr>
          <a:xfrm>
            <a:off y="4591050" x="5752375"/>
            <a:ext cy="1809750" cx="3162300"/>
          </a:xfrm>
          <a:prstGeom prst="rect">
            <a:avLst/>
          </a:prstGeom>
          <a:blipFill>
            <a:blip r:embed="rId3"/>
            <a:stretch>
              <a:fillRect/>
            </a:stretch>
          </a:blipFill>
        </p:spPr>
      </p:sp>
      <p:sp>
        <p:nvSpPr>
          <p:cNvPr name="Shape 36" id="36"/>
          <p:cNvSpPr/>
          <p:nvPr/>
        </p:nvSpPr>
        <p:spPr>
          <a:xfrm>
            <a:off y="6283835" x="6020837"/>
            <a:ext cy="476250" cx="2143125"/>
          </a:xfrm>
          <a:prstGeom prst="rect">
            <a:avLst/>
          </a:prstGeom>
          <a:blipFill>
            <a:blip r:embed="rId4"/>
            <a:stretch>
              <a:fillRect/>
            </a:stretch>
          </a:blipFill>
          <a:ln>
            <a:noFill/>
          </a:ln>
        </p:spPr>
      </p:sp>
      <p:sp>
        <p:nvSpPr>
          <p:cNvPr name="Shape 37" id="37"/>
          <p:cNvSpPr/>
          <p:nvPr/>
        </p:nvSpPr>
        <p:spPr>
          <a:xfrm>
            <a:off y="-1633087" x="295874"/>
            <a:ext cy="3905256" cx="3413400"/>
          </a:xfrm>
          <a:prstGeom prst="rect">
            <a:avLst/>
          </a:prstGeom>
          <a:blipFill>
            <a:blip r:embed="rId5"/>
            <a:stretch>
              <a:fillRect/>
            </a:stretch>
          </a:blipFill>
          <a:ln>
            <a:noFill/>
          </a:ln>
        </p:spPr>
      </p:sp>
      <p:sp>
        <p:nvSpPr>
          <p:cNvPr name="Shape 38" id="38"/>
          <p:cNvSpPr/>
          <p:nvPr/>
        </p:nvSpPr>
        <p:spPr>
          <a:xfrm>
            <a:off y="-698084" x="2622859"/>
            <a:ext cy="4139759" cx="3609528"/>
          </a:xfrm>
          <a:prstGeom prst="rect">
            <a:avLst/>
          </a:prstGeom>
          <a:blipFill>
            <a:blip r:embed="rId6"/>
            <a:stretch>
              <a:fillRect/>
            </a:stretch>
          </a:blipFill>
          <a:ln>
            <a:noFill/>
          </a:ln>
        </p:spPr>
      </p:sp>
      <p:sp>
        <p:nvSpPr>
          <p:cNvPr name="Shape 39" id="39"/>
          <p:cNvSpPr/>
          <p:nvPr/>
        </p:nvSpPr>
        <p:spPr>
          <a:xfrm>
            <a:off y="3698287" x="3212712"/>
            <a:ext cy="1628775" cx="1628775"/>
          </a:xfrm>
          <a:prstGeom prst="rect">
            <a:avLst/>
          </a:prstGeom>
          <a:blipFill>
            <a:blip r:embed="rId7"/>
            <a:stretch>
              <a:fillRect/>
            </a:stretch>
          </a:blipFill>
          <a:ln>
            <a:noFill/>
          </a:ln>
        </p:spPr>
      </p:sp>
      <p:sp>
        <p:nvSpPr>
          <p:cNvPr name="Shape 40" id="40"/>
          <p:cNvSpPr/>
          <p:nvPr/>
        </p:nvSpPr>
        <p:spPr>
          <a:xfrm>
            <a:off y="-37120" x="5033387"/>
            <a:ext cy="4762500" cx="4152900"/>
          </a:xfrm>
          <a:prstGeom prst="rect">
            <a:avLst/>
          </a:prstGeom>
          <a:blipFill>
            <a:blip r:embed="rId8"/>
            <a:stretch>
              <a:fillRect/>
            </a:stretch>
          </a:blipFill>
          <a:ln>
            <a:noFill/>
          </a:ln>
        </p:spPr>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07" id="107"/>
        <p:cNvGrpSpPr/>
        <p:nvPr/>
      </p:nvGrpSpPr>
      <p:grpSpPr>
        <a:xfrm>
          <a:off y="0" x="0"/>
          <a:ext cy="0" cx="0"/>
          <a:chOff y="0" x="0"/>
          <a:chExt cy="0" cx="0"/>
        </a:xfrm>
      </p:grpSpPr>
      <p:sp>
        <p:nvSpPr>
          <p:cNvPr name="Shape 108" id="108"/>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None/>
            </a:pPr>
            <a:r>
              <a:rPr lang="en" sz="4600" b="0">
                <a:solidFill>
                  <a:srgbClr val="FFFFFF"/>
                </a:solidFill>
              </a:rPr>
              <a:t>The Git Log and Reverting  </a:t>
            </a:r>
          </a:p>
        </p:txBody>
      </p:sp>
      <p:sp>
        <p:nvSpPr>
          <p:cNvPr name="Shape 109" id="109"/>
          <p:cNvSpPr/>
          <p:nvPr/>
        </p:nvSpPr>
        <p:spPr>
          <a:xfrm>
            <a:off y="179757" x="7821012"/>
            <a:ext cy="1107229" cx="1107229"/>
          </a:xfrm>
          <a:prstGeom prst="rect">
            <a:avLst/>
          </a:prstGeom>
          <a:blipFill>
            <a:blip r:embed="rId3"/>
            <a:stretch>
              <a:fillRect/>
            </a:stretch>
          </a:blipFill>
          <a:ln>
            <a:noFill/>
          </a:ln>
        </p:spPr>
      </p:sp>
      <p:sp>
        <p:nvSpPr>
          <p:cNvPr name="Shape 110" id="110"/>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lnSpc>
                <a:spcPct val="115000"/>
              </a:lnSpc>
              <a:spcBef>
                <a:spcPts val="0"/>
              </a:spcBef>
              <a:buNone/>
            </a:pPr>
            <a:r>
              <a:rPr lang="en" sz="800">
                <a:latin typeface="Anonymous Pro"/>
                <a:ea typeface="Anonymous Pro"/>
                <a:cs typeface="Anonymous Pro"/>
                <a:sym typeface="Anonymous Pro"/>
              </a:rPr>
              <a:t>$ git log --graph --decorate --pretty=format:'%Cgreen%h%Creset %s %Cred%an%Creset %ar'</a:t>
            </a:r>
          </a:p>
          <a:p>
            <a:pPr rtl="0" lvl="0">
              <a:lnSpc>
                <a:spcPct val="115000"/>
              </a:lnSpc>
              <a:spcBef>
                <a:spcPts val="0"/>
              </a:spcBef>
              <a:buNone/>
            </a:pPr>
            <a:r>
              <a:rPr lang="en" sz="800">
                <a:latin typeface="Anonymous Pro"/>
                <a:ea typeface="Anonymous Pro"/>
                <a:cs typeface="Anonymous Pro"/>
                <a:sym typeface="Anonymous Pro"/>
              </a:rPr>
              <a:t>  	1 * f60c3f4 added new files Vid 29 hours ago</a:t>
            </a:r>
          </a:p>
          <a:p>
            <a:pPr rtl="0" lvl="0">
              <a:lnSpc>
                <a:spcPct val="115000"/>
              </a:lnSpc>
              <a:spcBef>
                <a:spcPts val="0"/>
              </a:spcBef>
              <a:buNone/>
            </a:pPr>
            <a:r>
              <a:rPr lang="en" sz="800">
                <a:latin typeface="Anonymous Pro"/>
                <a:ea typeface="Anonymous Pro"/>
                <a:cs typeface="Anonymous Pro"/>
                <a:sym typeface="Anonymous Pro"/>
              </a:rPr>
              <a:t>  	2 *   14637af Merge branch 'screenshots' of https://github.com/theMusician/riddlegames into screenshots Max Bronsema 10 days ago</a:t>
            </a:r>
          </a:p>
          <a:p>
            <a:pPr rtl="0" lvl="0">
              <a:lnSpc>
                <a:spcPct val="115000"/>
              </a:lnSpc>
              <a:spcBef>
                <a:spcPts val="0"/>
              </a:spcBef>
              <a:buNone/>
            </a:pPr>
            <a:r>
              <a:rPr lang="en" sz="800">
                <a:latin typeface="Anonymous Pro"/>
                <a:ea typeface="Anonymous Pro"/>
                <a:cs typeface="Anonymous Pro"/>
                <a:sym typeface="Anonymous Pro"/>
              </a:rPr>
              <a:t>  	3 |\  </a:t>
            </a:r>
          </a:p>
          <a:p>
            <a:pPr rtl="0" lvl="0">
              <a:lnSpc>
                <a:spcPct val="115000"/>
              </a:lnSpc>
              <a:spcBef>
                <a:spcPts val="0"/>
              </a:spcBef>
              <a:buNone/>
            </a:pPr>
            <a:r>
              <a:rPr lang="en" sz="800">
                <a:latin typeface="Anonymous Pro"/>
                <a:ea typeface="Anonymous Pro"/>
                <a:cs typeface="Anonymous Pro"/>
                <a:sym typeface="Anonymous Pro"/>
              </a:rPr>
              <a:t>  	4 | * 631e900 adding riddles back in Vid 10 days ago</a:t>
            </a:r>
          </a:p>
          <a:p>
            <a:pPr rtl="0" lvl="0">
              <a:lnSpc>
                <a:spcPct val="115000"/>
              </a:lnSpc>
              <a:spcBef>
                <a:spcPts val="0"/>
              </a:spcBef>
              <a:buNone/>
            </a:pPr>
            <a:r>
              <a:rPr lang="en" sz="800">
                <a:latin typeface="Anonymous Pro"/>
                <a:ea typeface="Anonymous Pro"/>
                <a:cs typeface="Anonymous Pro"/>
                <a:sym typeface="Anonymous Pro"/>
              </a:rPr>
              <a:t>  	5 * |   b488fed Merge branch 'screenshots' of https://github.com/theMusician/riddlegames into screenshots Max Bronsema 10 days ago</a:t>
            </a:r>
          </a:p>
          <a:p>
            <a:pPr rtl="0" lvl="0">
              <a:lnSpc>
                <a:spcPct val="115000"/>
              </a:lnSpc>
              <a:spcBef>
                <a:spcPts val="0"/>
              </a:spcBef>
              <a:buNone/>
            </a:pPr>
            <a:r>
              <a:rPr lang="en" sz="800">
                <a:latin typeface="Anonymous Pro"/>
                <a:ea typeface="Anonymous Pro"/>
                <a:cs typeface="Anonymous Pro"/>
                <a:sym typeface="Anonymous Pro"/>
              </a:rPr>
              <a:t>  	6 |\ \  </a:t>
            </a:r>
          </a:p>
          <a:p>
            <a:pPr rtl="0" lvl="0">
              <a:lnSpc>
                <a:spcPct val="115000"/>
              </a:lnSpc>
              <a:spcBef>
                <a:spcPts val="0"/>
              </a:spcBef>
              <a:buNone/>
            </a:pPr>
            <a:r>
              <a:rPr lang="en" sz="800">
                <a:latin typeface="Anonymous Pro"/>
                <a:ea typeface="Anonymous Pro"/>
                <a:cs typeface="Anonymous Pro"/>
                <a:sym typeface="Anonymous Pro"/>
              </a:rPr>
              <a:t>  	7 | |/  </a:t>
            </a:r>
          </a:p>
          <a:p>
            <a:pPr rtl="0" lvl="0">
              <a:lnSpc>
                <a:spcPct val="115000"/>
              </a:lnSpc>
              <a:spcBef>
                <a:spcPts val="0"/>
              </a:spcBef>
              <a:buNone/>
            </a:pPr>
            <a:r>
              <a:rPr lang="en" sz="800">
                <a:latin typeface="Anonymous Pro"/>
                <a:ea typeface="Anonymous Pro"/>
                <a:cs typeface="Anonymous Pro"/>
                <a:sym typeface="Anonymous Pro"/>
              </a:rPr>
              <a:t>  	8 | *   fce0201 Merge branch 'screenshots' of github.com:theMusician/riddlegames into screenshots Vid 10 days ago</a:t>
            </a:r>
          </a:p>
          <a:p>
            <a:pPr rtl="0" lvl="0">
              <a:lnSpc>
                <a:spcPct val="115000"/>
              </a:lnSpc>
              <a:spcBef>
                <a:spcPts val="0"/>
              </a:spcBef>
              <a:buNone/>
            </a:pPr>
            <a:r>
              <a:rPr lang="en" sz="800">
                <a:latin typeface="Anonymous Pro"/>
                <a:ea typeface="Anonymous Pro"/>
                <a:cs typeface="Anonymous Pro"/>
                <a:sym typeface="Anonymous Pro"/>
              </a:rPr>
              <a:t>  	9 | |\  </a:t>
            </a:r>
          </a:p>
          <a:p>
            <a:pPr rtl="0" lvl="0">
              <a:lnSpc>
                <a:spcPct val="115000"/>
              </a:lnSpc>
              <a:spcBef>
                <a:spcPts val="0"/>
              </a:spcBef>
              <a:buNone/>
            </a:pPr>
            <a:r>
              <a:rPr lang="en" sz="800">
                <a:latin typeface="Anonymous Pro"/>
                <a:ea typeface="Anonymous Pro"/>
                <a:cs typeface="Anonymous Pro"/>
                <a:sym typeface="Anonymous Pro"/>
              </a:rPr>
              <a:t> 	10 | * | 2e23e0a creating new branch with images folder Vid 10 days ago</a:t>
            </a:r>
          </a:p>
          <a:p>
            <a:pPr rtl="0" lvl="0">
              <a:lnSpc>
                <a:spcPct val="115000"/>
              </a:lnSpc>
              <a:spcBef>
                <a:spcPts val="0"/>
              </a:spcBef>
              <a:buNone/>
            </a:pPr>
            <a:r>
              <a:rPr lang="en" sz="800">
                <a:latin typeface="Anonymous Pro"/>
                <a:ea typeface="Anonymous Pro"/>
                <a:cs typeface="Anonymous Pro"/>
                <a:sym typeface="Anonymous Pro"/>
              </a:rPr>
              <a:t> 	11 * | | 33a7e95 Adding screenshots for project creation. Max Bronsema 10 days ago</a:t>
            </a:r>
          </a:p>
          <a:p>
            <a:pPr rtl="0" lvl="0">
              <a:lnSpc>
                <a:spcPct val="115000"/>
              </a:lnSpc>
              <a:spcBef>
                <a:spcPts val="0"/>
              </a:spcBef>
              <a:buNone/>
            </a:pPr>
            <a:r>
              <a:rPr lang="en" sz="800">
                <a:latin typeface="Anonymous Pro"/>
                <a:ea typeface="Anonymous Pro"/>
                <a:cs typeface="Anonymous Pro"/>
                <a:sym typeface="Anonymous Pro"/>
              </a:rPr>
              <a:t> 	12 | |/  </a:t>
            </a:r>
          </a:p>
          <a:p>
            <a:pPr rtl="0" lvl="0">
              <a:lnSpc>
                <a:spcPct val="115000"/>
              </a:lnSpc>
              <a:spcBef>
                <a:spcPts val="0"/>
              </a:spcBef>
              <a:buNone/>
            </a:pPr>
            <a:r>
              <a:rPr lang="en" sz="800">
                <a:latin typeface="Anonymous Pro"/>
                <a:ea typeface="Anonymous Pro"/>
                <a:cs typeface="Anonymous Pro"/>
                <a:sym typeface="Anonymous Pro"/>
              </a:rPr>
              <a:t> 	13 |/|   </a:t>
            </a:r>
          </a:p>
          <a:p>
            <a:pPr rtl="0" lvl="0">
              <a:lnSpc>
                <a:spcPct val="115000"/>
              </a:lnSpc>
              <a:spcBef>
                <a:spcPts val="0"/>
              </a:spcBef>
              <a:buNone/>
            </a:pPr>
            <a:r>
              <a:rPr lang="en" sz="800">
                <a:latin typeface="Anonymous Pro"/>
                <a:ea typeface="Anonymous Pro"/>
                <a:cs typeface="Anonymous Pro"/>
                <a:sym typeface="Anonymous Pro"/>
              </a:rPr>
              <a:t> 	14 * | 9fcbc71 creating new branch with images folder Vid 10 days ago</a:t>
            </a:r>
          </a:p>
          <a:p>
            <a:pPr rtl="0" lvl="0">
              <a:lnSpc>
                <a:spcPct val="115000"/>
              </a:lnSpc>
              <a:spcBef>
                <a:spcPts val="0"/>
              </a:spcBef>
              <a:buNone/>
            </a:pPr>
            <a:r>
              <a:rPr lang="en" sz="800">
                <a:latin typeface="Anonymous Pro"/>
                <a:ea typeface="Anonymous Pro"/>
                <a:cs typeface="Anonymous Pro"/>
                <a:sym typeface="Anonymous Pro"/>
              </a:rPr>
              <a:t> 	15 |/  </a:t>
            </a:r>
          </a:p>
          <a:p>
            <a:pPr rtl="0" lvl="0">
              <a:lnSpc>
                <a:spcPct val="115000"/>
              </a:lnSpc>
              <a:spcBef>
                <a:spcPts val="0"/>
              </a:spcBef>
              <a:buNone/>
            </a:pPr>
            <a:r>
              <a:rPr lang="en" sz="800">
                <a:latin typeface="Anonymous Pro"/>
                <a:ea typeface="Anonymous Pro"/>
                <a:cs typeface="Anonymous Pro"/>
                <a:sym typeface="Anonymous Pro"/>
              </a:rPr>
              <a:t> 	16 * 024ac95 Updated README with inspiration URL Vid 10 days ago</a:t>
            </a:r>
          </a:p>
          <a:p>
            <a:pPr rtl="0" lvl="0">
              <a:lnSpc>
                <a:spcPct val="115000"/>
              </a:lnSpc>
              <a:spcBef>
                <a:spcPts val="0"/>
              </a:spcBef>
              <a:buNone/>
            </a:pPr>
            <a:r>
              <a:rPr lang="en" sz="800">
                <a:latin typeface="Anonymous Pro"/>
                <a:ea typeface="Anonymous Pro"/>
                <a:cs typeface="Anonymous Pro"/>
                <a:sym typeface="Anonymous Pro"/>
              </a:rPr>
              <a:t> 	17 * 7582e6f Ignore the .project file and start off HTML5 goodness Max Bronsema 11 days ago</a:t>
            </a:r>
          </a:p>
          <a:p>
            <a:pPr rtl="0" lvl="0">
              <a:lnSpc>
                <a:spcPct val="115000"/>
              </a:lnSpc>
              <a:spcBef>
                <a:spcPts val="0"/>
              </a:spcBef>
              <a:buNone/>
            </a:pPr>
            <a:r>
              <a:rPr lang="en" sz="800">
                <a:latin typeface="Anonymous Pro"/>
                <a:ea typeface="Anonymous Pro"/>
                <a:cs typeface="Anonymous Pro"/>
                <a:sym typeface="Anonymous Pro"/>
              </a:rPr>
              <a:t> 	18 * d25b8ee Initial commit theMusician 11 days ago</a:t>
            </a:r>
          </a:p>
          <a:p>
            <a:r>
              <a:t/>
            </a:r>
          </a:p>
          <a:p>
            <a:r>
              <a:t/>
            </a:r>
          </a:p>
        </p:txBody>
      </p:sp>
      <p:sp>
        <p:nvSpPr>
          <p:cNvPr name="Shape 111" id="111"/>
          <p:cNvSpPr/>
          <p:nvPr/>
        </p:nvSpPr>
        <p:spPr>
          <a:xfrm>
            <a:off y="4237877" x="0"/>
            <a:ext cy="2620122" cx="9144000"/>
          </a:xfrm>
          <a:prstGeom prst="rect">
            <a:avLst/>
          </a:prstGeom>
          <a:blipFill>
            <a:blip r:embed="rId4"/>
            <a:stretch>
              <a:fillRect/>
            </a:stretch>
          </a:blipFill>
          <a:ln>
            <a:noFill/>
          </a:ln>
        </p:spPr>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15" id="115"/>
        <p:cNvGrpSpPr/>
        <p:nvPr/>
      </p:nvGrpSpPr>
      <p:grpSpPr>
        <a:xfrm>
          <a:off y="0" x="0"/>
          <a:ext cy="0" cx="0"/>
          <a:chOff y="0" x="0"/>
          <a:chExt cy="0" cx="0"/>
        </a:xfrm>
      </p:grpSpPr>
      <p:sp>
        <p:nvSpPr>
          <p:cNvPr name="Shape 116" id="116"/>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Branches</a:t>
            </a:r>
          </a:p>
        </p:txBody>
      </p:sp>
      <p:sp>
        <p:nvSpPr>
          <p:cNvPr name="Shape 117" id="117"/>
          <p:cNvSpPr txBox="1"/>
          <p:nvPr>
            <p:ph type="body" idx="1"/>
          </p:nvPr>
        </p:nvSpPr>
        <p:spPr>
          <a:xfrm>
            <a:off y="1600200" x="457200"/>
            <a:ext cy="4967700" cx="8229600"/>
          </a:xfrm>
          <a:prstGeom prst="rect">
            <a:avLst/>
          </a:prstGeom>
        </p:spPr>
        <p:txBody>
          <a:bodyPr bIns="91425" tIns="91425" lIns="91425" anchor="t" anchorCtr="0" rIns="91425">
            <a:spAutoFit/>
          </a:bodyPr>
          <a:lstStyle/>
          <a:p>
            <a:pPr indent="-419100" marL="457200" rtl="0" lvl="0">
              <a:buClr>
                <a:schemeClr val="dk1"/>
              </a:buClr>
              <a:buSzPct val="166666"/>
              <a:buFont typeface="Arial"/>
              <a:buChar char="•"/>
            </a:pPr>
            <a:r>
              <a:rPr lang="en"/>
              <a:t>What is a branch?</a:t>
            </a:r>
          </a:p>
          <a:p>
            <a:pPr indent="-419100" marL="457200" rtl="0" lvl="0">
              <a:buClr>
                <a:schemeClr val="dk1"/>
              </a:buClr>
              <a:buSzPct val="166666"/>
              <a:buFont typeface="Arial"/>
              <a:buChar char="•"/>
            </a:pPr>
            <a:r>
              <a:rPr lang="en"/>
              <a:t>Why to use branches</a:t>
            </a:r>
          </a:p>
          <a:p>
            <a:pPr indent="-419100" marL="457200" rtl="0" lvl="0">
              <a:buClr>
                <a:schemeClr val="dk1"/>
              </a:buClr>
              <a:buSzPct val="166666"/>
              <a:buFont typeface="Arial"/>
              <a:buChar char="•"/>
            </a:pPr>
            <a:r>
              <a:rPr lang="en"/>
              <a:t>Create a branch</a:t>
            </a:r>
          </a:p>
          <a:p>
            <a:pPr indent="-419100" marL="457200" rtl="0" lvl="0">
              <a:buClr>
                <a:schemeClr val="dk1"/>
              </a:buClr>
              <a:buSzPct val="166666"/>
              <a:buFont typeface="Arial"/>
              <a:buChar char="•"/>
            </a:pPr>
            <a:r>
              <a:rPr lang="en"/>
              <a:t>Switching between branches</a:t>
            </a:r>
          </a:p>
          <a:p>
            <a:pPr indent="-419100" marL="457200" lvl="0">
              <a:buClr>
                <a:schemeClr val="dk1"/>
              </a:buClr>
              <a:buSzPct val="166666"/>
              <a:buFont typeface="Arial"/>
              <a:buChar char="•"/>
            </a:pPr>
            <a:r>
              <a:rPr lang="en"/>
              <a:t>Example: Checkout a prior commit</a:t>
            </a:r>
          </a:p>
        </p:txBody>
      </p:sp>
      <p:sp>
        <p:nvSpPr>
          <p:cNvPr name="Shape 118" id="118"/>
          <p:cNvSpPr/>
          <p:nvPr/>
        </p:nvSpPr>
        <p:spPr>
          <a:xfrm>
            <a:off y="179757" x="7821012"/>
            <a:ext cy="1107229" cx="1107229"/>
          </a:xfrm>
          <a:prstGeom prst="rect">
            <a:avLst/>
          </a:prstGeom>
          <a:blipFill>
            <a:blip r:embed="rId3"/>
            <a:stretch>
              <a:fillRect/>
            </a:stretch>
          </a:blipFill>
          <a:ln>
            <a:noFill/>
          </a:ln>
        </p:spPr>
      </p:sp>
      <p:sp>
        <p:nvSpPr>
          <p:cNvPr name="Shape 119" id="119"/>
          <p:cNvSpPr txBox="1"/>
          <p:nvPr/>
        </p:nvSpPr>
        <p:spPr>
          <a:xfrm>
            <a:off y="3176700" x="1026000"/>
            <a:ext cy="472499" cx="3118499"/>
          </a:xfrm>
          <a:prstGeom prst="rect">
            <a:avLst/>
          </a:prstGeom>
          <a:solidFill>
            <a:srgbClr val="000000"/>
          </a:solidFill>
        </p:spPr>
        <p:txBody>
          <a:bodyPr bIns="91425" tIns="91425" lIns="91425" anchor="t" anchorCtr="0" rIns="91425">
            <a:spAutoFit/>
          </a:bodyPr>
          <a:lstStyle/>
          <a:p>
            <a:pPr rtl="0" lvl="0">
              <a:buNone/>
            </a:pPr>
            <a:r>
              <a:rPr lang="en" sz="2400" b="1">
                <a:solidFill>
                  <a:srgbClr val="FFFFFF"/>
                </a:solidFill>
                <a:latin typeface="Consolas"/>
                <a:ea typeface="Consolas"/>
                <a:cs typeface="Consolas"/>
                <a:sym typeface="Consolas"/>
              </a:rPr>
              <a:t>$ git branch mars</a:t>
            </a:r>
          </a:p>
        </p:txBody>
      </p:sp>
      <p:sp>
        <p:nvSpPr>
          <p:cNvPr name="Shape 120" id="120"/>
          <p:cNvSpPr txBox="1"/>
          <p:nvPr/>
        </p:nvSpPr>
        <p:spPr>
          <a:xfrm>
            <a:off y="4461225" x="1026000"/>
            <a:ext cy="472499" cx="3550500"/>
          </a:xfrm>
          <a:prstGeom prst="rect">
            <a:avLst/>
          </a:prstGeom>
          <a:solidFill>
            <a:srgbClr val="000000"/>
          </a:solidFill>
        </p:spPr>
        <p:txBody>
          <a:bodyPr bIns="91425" tIns="91425" lIns="91425" anchor="t" anchorCtr="0" rIns="91425">
            <a:spAutoFit/>
          </a:bodyPr>
          <a:lstStyle/>
          <a:p>
            <a:pPr rtl="0" lvl="0">
              <a:buNone/>
            </a:pPr>
            <a:r>
              <a:rPr lang="en" sz="2400" b="1">
                <a:solidFill>
                  <a:srgbClr val="FFFFFF"/>
                </a:solidFill>
                <a:latin typeface="Consolas"/>
                <a:ea typeface="Consolas"/>
                <a:cs typeface="Consolas"/>
                <a:sym typeface="Consolas"/>
              </a:rPr>
              <a:t>$ git checkout mars</a:t>
            </a:r>
          </a:p>
        </p:txBody>
      </p:sp>
      <p:sp>
        <p:nvSpPr>
          <p:cNvPr name="Shape 121" id="121"/>
          <p:cNvSpPr txBox="1"/>
          <p:nvPr/>
        </p:nvSpPr>
        <p:spPr>
          <a:xfrm>
            <a:off y="5756625" x="1026000"/>
            <a:ext cy="472499" cx="6661499"/>
          </a:xfrm>
          <a:prstGeom prst="rect">
            <a:avLst/>
          </a:prstGeom>
          <a:solidFill>
            <a:srgbClr val="000000"/>
          </a:solidFill>
        </p:spPr>
        <p:txBody>
          <a:bodyPr bIns="91425" tIns="91425" lIns="91425" anchor="t" anchorCtr="0" rIns="91425">
            <a:spAutoFit/>
          </a:bodyPr>
          <a:lstStyle/>
          <a:p>
            <a:pPr rtl="0" lvl="0">
              <a:buNone/>
            </a:pPr>
            <a:r>
              <a:rPr lang="en" sz="2400" b="1">
                <a:solidFill>
                  <a:srgbClr val="FFFFFF"/>
                </a:solidFill>
                <a:latin typeface="Consolas"/>
                <a:ea typeface="Consolas"/>
                <a:cs typeface="Consolas"/>
                <a:sym typeface="Consolas"/>
              </a:rPr>
              <a:t>$ git checkout -b pluto d0f4aa3</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25" id="125"/>
        <p:cNvGrpSpPr/>
        <p:nvPr/>
      </p:nvGrpSpPr>
      <p:grpSpPr>
        <a:xfrm>
          <a:off y="0" x="0"/>
          <a:ext cy="0" cx="0"/>
          <a:chOff y="0" x="0"/>
          <a:chExt cy="0" cx="0"/>
        </a:xfrm>
      </p:grpSpPr>
      <p:sp>
        <p:nvSpPr>
          <p:cNvPr name="Shape 126" id="126"/>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Diffing</a:t>
            </a:r>
          </a:p>
        </p:txBody>
      </p:sp>
      <p:sp>
        <p:nvSpPr>
          <p:cNvPr name="Shape 127" id="127"/>
          <p:cNvSpPr txBox="1"/>
          <p:nvPr>
            <p:ph type="body" idx="1"/>
          </p:nvPr>
        </p:nvSpPr>
        <p:spPr>
          <a:xfrm>
            <a:off y="1524000" x="457200"/>
            <a:ext cy="4967700" cx="8229600"/>
          </a:xfrm>
          <a:prstGeom prst="rect">
            <a:avLst/>
          </a:prstGeom>
        </p:spPr>
        <p:txBody>
          <a:bodyPr bIns="91425" tIns="91425" lIns="91425" anchor="t" anchorCtr="0" rIns="91425">
            <a:spAutoFit/>
          </a:bodyPr>
          <a:lstStyle/>
          <a:p>
            <a:pPr indent="-419100" marL="457200" rtl="0" lvl="0">
              <a:buClr>
                <a:schemeClr val="dk1"/>
              </a:buClr>
              <a:buSzPct val="166666"/>
              <a:buFont typeface="Arial"/>
              <a:buChar char="•"/>
            </a:pPr>
            <a:r>
              <a:rPr lang="en"/>
              <a:t>What is a diff?</a:t>
            </a:r>
          </a:p>
          <a:p>
            <a:pPr indent="-419100" marL="457200" rtl="0" lvl="0">
              <a:buClr>
                <a:schemeClr val="dk1"/>
              </a:buClr>
              <a:buSzPct val="166666"/>
              <a:buFont typeface="Arial"/>
              <a:buChar char="•"/>
            </a:pPr>
            <a:r>
              <a:rPr lang="en"/>
              <a:t>Reading diff output</a:t>
            </a:r>
          </a:p>
          <a:p>
            <a:pPr indent="-419100" marL="457200" lvl="0">
              <a:buClr>
                <a:schemeClr val="dk1"/>
              </a:buClr>
              <a:buSzPct val="166666"/>
              <a:buFont typeface="Arial"/>
              <a:buChar char="•"/>
            </a:pPr>
            <a:r>
              <a:rPr lang="en"/>
              <a:t>Tools to make life better</a:t>
            </a:r>
          </a:p>
        </p:txBody>
      </p:sp>
      <p:sp>
        <p:nvSpPr>
          <p:cNvPr name="Shape 128" id="128"/>
          <p:cNvSpPr/>
          <p:nvPr/>
        </p:nvSpPr>
        <p:spPr>
          <a:xfrm>
            <a:off y="179757" x="7821012"/>
            <a:ext cy="1107229" cx="1107229"/>
          </a:xfrm>
          <a:prstGeom prst="rect">
            <a:avLst/>
          </a:prstGeom>
          <a:blipFill>
            <a:blip r:embed="rId3"/>
            <a:stretch>
              <a:fillRect/>
            </a:stretch>
          </a:blipFill>
          <a:ln>
            <a:noFill/>
          </a:ln>
        </p:spPr>
      </p:sp>
      <p:sp>
        <p:nvSpPr>
          <p:cNvPr name="Shape 129" id="129"/>
          <p:cNvSpPr/>
          <p:nvPr/>
        </p:nvSpPr>
        <p:spPr>
          <a:xfrm>
            <a:off y="2462900" x="946200"/>
            <a:ext cy="4410075" cx="6953250"/>
          </a:xfrm>
          <a:prstGeom prst="rect">
            <a:avLst/>
          </a:prstGeom>
          <a:blipFill>
            <a:blip r:embed="rId4"/>
            <a:stretch>
              <a:fillRect/>
            </a:stretch>
          </a:blipFill>
          <a:ln>
            <a:noFill/>
          </a:ln>
        </p:spPr>
      </p:sp>
      <p:sp>
        <p:nvSpPr>
          <p:cNvPr name="Shape 130" id="130"/>
          <p:cNvSpPr txBox="1"/>
          <p:nvPr/>
        </p:nvSpPr>
        <p:spPr>
          <a:xfrm>
            <a:off y="3747575" x="1545475"/>
            <a:ext cy="457200" cx="3657600"/>
          </a:xfrm>
          <a:prstGeom prst="rect">
            <a:avLst/>
          </a:prstGeom>
          <a:noFill/>
        </p:spPr>
        <p:txBody>
          <a:bodyPr bIns="91425" tIns="91425" lIns="91425" anchor="t" anchorCtr="0" rIns="91425">
            <a:spAutoFit/>
          </a:bodyPr>
          <a:lstStyle/>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presetClass="entr" presetSubtype="8" presetID="2" nodeType="clickEffect" fill="hold">
                                  <p:stCondLst>
                                    <p:cond delay="0"/>
                                  </p:stCondLst>
                                  <p:childTnLst>
                                    <p:set>
                                      <p:cBhvr>
                                        <p:cTn dur="1" fill="hold">
                                          <p:stCondLst>
                                            <p:cond delay="0"/>
                                          </p:stCondLst>
                                        </p:cTn>
                                        <p:tgtEl>
                                          <p:spTgt spid="129"/>
                                        </p:tgtEl>
                                        <p:attrNameLst>
                                          <p:attrName>style.visibility</p:attrName>
                                        </p:attrNameLst>
                                      </p:cBhvr>
                                      <p:to>
                                        <p:strVal val="visible"/>
                                      </p:to>
                                    </p:set>
                                    <p:anim valueType="num" calcmode="lin">
                                      <p:cBhvr additive="base">
                                        <p:cTn dur="1000"/>
                                        <p:tgtEl>
                                          <p:spTgt spid="12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presetClass="exit" presetSubtype="8" presetID="2" nodeType="clickEffect" fill="hold">
                                  <p:stCondLst>
                                    <p:cond delay="0"/>
                                  </p:stCondLst>
                                  <p:childTnLst>
                                    <p:anim valueType="num" calcmode="lin">
                                      <p:cBhvr additive="base">
                                        <p:cTn dur="1000"/>
                                        <p:tgtEl>
                                          <p:spTgt spid="129"/>
                                        </p:tgtEl>
                                        <p:attrNameLst>
                                          <p:attrName>ppt_x</p:attrName>
                                        </p:attrNameLst>
                                      </p:cBhvr>
                                      <p:tavLst>
                                        <p:tav fmla="" tm="0">
                                          <p:val>
                                            <p:strVal val="#ppt_x"/>
                                          </p:val>
                                        </p:tav>
                                        <p:tav fmla="" tm="100000">
                                          <p:val>
                                            <p:strVal val="#ppt_x-1"/>
                                          </p:val>
                                        </p:tav>
                                      </p:tavLst>
                                    </p:anim>
                                    <p:set>
                                      <p:cBhvr>
                                        <p:cTn dur="1" fill="hold">
                                          <p:stCondLst>
                                            <p:cond delay="1000"/>
                                          </p:stCondLst>
                                        </p:cTn>
                                        <p:tgtEl>
                                          <p:spTgt spid="12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34" id="134"/>
        <p:cNvGrpSpPr/>
        <p:nvPr/>
      </p:nvGrpSpPr>
      <p:grpSpPr>
        <a:xfrm>
          <a:off y="0" x="0"/>
          <a:ext cy="0" cx="0"/>
          <a:chOff y="0" x="0"/>
          <a:chExt cy="0" cx="0"/>
        </a:xfrm>
      </p:grpSpPr>
      <p:sp>
        <p:nvSpPr>
          <p:cNvPr name="Shape 135" id="135"/>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Patches</a:t>
            </a:r>
          </a:p>
        </p:txBody>
      </p:sp>
      <p:sp>
        <p:nvSpPr>
          <p:cNvPr name="Shape 136" id="136"/>
          <p:cNvSpPr txBox="1"/>
          <p:nvPr>
            <p:ph type="body" idx="1"/>
          </p:nvPr>
        </p:nvSpPr>
        <p:spPr>
          <a:xfrm>
            <a:off y="1600200" x="457200"/>
            <a:ext cy="1228500" cx="8229600"/>
          </a:xfrm>
          <a:prstGeom prst="rect">
            <a:avLst/>
          </a:prstGeom>
        </p:spPr>
        <p:txBody>
          <a:bodyPr bIns="91425" tIns="91425" lIns="91425" anchor="t" anchorCtr="0" rIns="91425">
            <a:spAutoFit/>
          </a:bodyPr>
          <a:lstStyle/>
          <a:p>
            <a:pPr indent="-419100" marL="457200" rtl="0" lvl="0">
              <a:buClr>
                <a:schemeClr val="dk1"/>
              </a:buClr>
              <a:buSzPct val="166666"/>
              <a:buFont typeface="Arial"/>
              <a:buChar char="•"/>
            </a:pPr>
            <a:r>
              <a:rPr lang="en"/>
              <a:t>Create a patch</a:t>
            </a:r>
          </a:p>
        </p:txBody>
      </p:sp>
      <p:sp>
        <p:nvSpPr>
          <p:cNvPr name="Shape 137" id="137"/>
          <p:cNvSpPr/>
          <p:nvPr/>
        </p:nvSpPr>
        <p:spPr>
          <a:xfrm>
            <a:off y="179757" x="7821012"/>
            <a:ext cy="1107229" cx="1107229"/>
          </a:xfrm>
          <a:prstGeom prst="rect">
            <a:avLst/>
          </a:prstGeom>
          <a:blipFill>
            <a:blip r:embed="rId3"/>
            <a:stretch>
              <a:fillRect/>
            </a:stretch>
          </a:blipFill>
          <a:ln>
            <a:noFill/>
          </a:ln>
        </p:spPr>
      </p:sp>
      <p:sp>
        <p:nvSpPr>
          <p:cNvPr name="Shape 138" id="138"/>
          <p:cNvSpPr txBox="1"/>
          <p:nvPr/>
        </p:nvSpPr>
        <p:spPr>
          <a:xfrm>
            <a:off y="3375300" x="0"/>
            <a:ext cy="3026700" cx="9126000"/>
          </a:xfrm>
          <a:prstGeom prst="rect">
            <a:avLst/>
          </a:prstGeom>
          <a:solidFill>
            <a:srgbClr val="000000"/>
          </a:solidFill>
        </p:spPr>
        <p:txBody>
          <a:bodyPr bIns="91425" tIns="91425" lIns="91425" anchor="t" anchorCtr="0" rIns="91425">
            <a:spAutoFit/>
          </a:bodyPr>
          <a:lstStyle/>
          <a:p>
            <a:pPr rtl="0" lvl="0">
              <a:buNone/>
            </a:pPr>
            <a:r>
              <a:rPr lang="en" sz="2400" b="1">
                <a:solidFill>
                  <a:srgbClr val="FFFFFF"/>
                </a:solidFill>
                <a:latin typeface="Consolas"/>
                <a:ea typeface="Consolas"/>
                <a:cs typeface="Consolas"/>
                <a:sym typeface="Consolas"/>
              </a:rPr>
              <a:t>$ git checkout -b emailwording</a:t>
            </a:r>
          </a:p>
          <a:p>
            <a:r>
              <a:t/>
            </a:r>
          </a:p>
          <a:p>
            <a:pPr rtl="0" lvl="0">
              <a:buNone/>
            </a:pPr>
            <a:r>
              <a:rPr lang="en" sz="2400" b="1">
                <a:solidFill>
                  <a:srgbClr val="FFFFFF"/>
                </a:solidFill>
                <a:latin typeface="Consolas"/>
                <a:ea typeface="Consolas"/>
                <a:cs typeface="Consolas"/>
                <a:sym typeface="Consolas"/>
              </a:rPr>
              <a:t>$ git diff 8.x</a:t>
            </a:r>
          </a:p>
          <a:p>
            <a:r>
              <a:t/>
            </a:r>
          </a:p>
          <a:p>
            <a:pPr rtl="0" lvl="0">
              <a:buNone/>
            </a:pPr>
            <a:r>
              <a:rPr lang="en" sz="2400" b="1">
                <a:solidFill>
                  <a:srgbClr val="FFFFFF"/>
                </a:solidFill>
                <a:latin typeface="Consolas"/>
                <a:ea typeface="Consolas"/>
                <a:cs typeface="Consolas"/>
                <a:sym typeface="Consolas"/>
              </a:rPr>
              <a:t>$ git -am "Patch to fix issue 950534."</a:t>
            </a:r>
          </a:p>
          <a:p>
            <a:r>
              <a:t/>
            </a:r>
          </a:p>
          <a:p>
            <a:pPr rtl="0" lvl="0">
              <a:buNone/>
            </a:pPr>
            <a:r>
              <a:rPr lang="en" sz="2400" b="1">
                <a:solidFill>
                  <a:srgbClr val="FFFFFF"/>
                </a:solidFill>
                <a:latin typeface="Consolas"/>
                <a:ea typeface="Consolas"/>
                <a:cs typeface="Consolas"/>
                <a:sym typeface="Consolas"/>
              </a:rPr>
              <a:t>$ git diff 8.x &gt; consistent_email_950534_08.patch</a:t>
            </a:r>
          </a:p>
          <a:p>
            <a:r>
              <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42" id="142"/>
        <p:cNvGrpSpPr/>
        <p:nvPr/>
      </p:nvGrpSpPr>
      <p:grpSpPr>
        <a:xfrm>
          <a:off y="0" x="0"/>
          <a:ext cy="0" cx="0"/>
          <a:chOff y="0" x="0"/>
          <a:chExt cy="0" cx="0"/>
        </a:xfrm>
      </p:grpSpPr>
      <p:sp>
        <p:nvSpPr>
          <p:cNvPr name="Shape 143" id="143"/>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None/>
            </a:pPr>
            <a:r>
              <a:rPr lang="en"/>
              <a:t>Patches</a:t>
            </a:r>
          </a:p>
        </p:txBody>
      </p:sp>
      <p:sp>
        <p:nvSpPr>
          <p:cNvPr name="Shape 144" id="144"/>
          <p:cNvSpPr txBox="1"/>
          <p:nvPr>
            <p:ph type="body" idx="1"/>
          </p:nvPr>
        </p:nvSpPr>
        <p:spPr>
          <a:xfrm>
            <a:off y="1600200" x="457200"/>
            <a:ext cy="1228500" cx="8229600"/>
          </a:xfrm>
          <a:prstGeom prst="rect">
            <a:avLst/>
          </a:prstGeom>
        </p:spPr>
        <p:txBody>
          <a:bodyPr bIns="91425" tIns="91425" lIns="91425" anchor="t" anchorCtr="0" rIns="91425">
            <a:spAutoFit/>
          </a:bodyPr>
          <a:lstStyle/>
          <a:p>
            <a:pPr indent="-419100" marL="457200" rtl="0" lvl="0">
              <a:buClr>
                <a:schemeClr val="dk1"/>
              </a:buClr>
              <a:buSzPct val="166666"/>
              <a:buFont typeface="Arial"/>
              <a:buChar char="•"/>
            </a:pPr>
            <a:r>
              <a:rPr lang="en"/>
              <a:t>Apply a patch</a:t>
            </a:r>
          </a:p>
        </p:txBody>
      </p:sp>
      <p:sp>
        <p:nvSpPr>
          <p:cNvPr name="Shape 145" id="145"/>
          <p:cNvSpPr/>
          <p:nvPr/>
        </p:nvSpPr>
        <p:spPr>
          <a:xfrm>
            <a:off y="179757" x="7821012"/>
            <a:ext cy="1107229" cx="1107229"/>
          </a:xfrm>
          <a:prstGeom prst="rect">
            <a:avLst/>
          </a:prstGeom>
          <a:blipFill>
            <a:blip r:embed="rId3"/>
            <a:stretch>
              <a:fillRect/>
            </a:stretch>
          </a:blipFill>
          <a:ln>
            <a:noFill/>
          </a:ln>
        </p:spPr>
      </p:sp>
      <p:sp>
        <p:nvSpPr>
          <p:cNvPr name="Shape 146" id="146"/>
          <p:cNvSpPr txBox="1"/>
          <p:nvPr/>
        </p:nvSpPr>
        <p:spPr>
          <a:xfrm>
            <a:off y="3375300" x="0"/>
            <a:ext cy="3026700" cx="9126000"/>
          </a:xfrm>
          <a:prstGeom prst="rect">
            <a:avLst/>
          </a:prstGeom>
          <a:solidFill>
            <a:srgbClr val="000000"/>
          </a:solidFill>
        </p:spPr>
        <p:txBody>
          <a:bodyPr bIns="91425" tIns="91425" lIns="91425" anchor="t" anchorCtr="0" rIns="91425">
            <a:spAutoFit/>
          </a:bodyPr>
          <a:lstStyle/>
          <a:p>
            <a:pPr rtl="0" lvl="0">
              <a:buNone/>
            </a:pPr>
            <a:r>
              <a:rPr lang="en" sz="2400" b="1">
                <a:solidFill>
                  <a:srgbClr val="FFFFFF"/>
                </a:solidFill>
                <a:latin typeface="Consolas"/>
                <a:ea typeface="Consolas"/>
                <a:cs typeface="Consolas"/>
                <a:sym typeface="Consolas"/>
              </a:rPr>
              <a:t>$ git apply --check -v /path/to/patch</a:t>
            </a:r>
          </a:p>
          <a:p>
            <a:r>
              <a:t/>
            </a:r>
          </a:p>
          <a:p>
            <a:pPr rtl="0" lvl="0">
              <a:buNone/>
            </a:pPr>
            <a:r>
              <a:rPr lang="en" sz="2400" b="1">
                <a:solidFill>
                  <a:srgbClr val="FFFFFF"/>
                </a:solidFill>
                <a:latin typeface="Consolas"/>
                <a:ea typeface="Consolas"/>
                <a:cs typeface="Consolas"/>
                <a:sym typeface="Consolas"/>
              </a:rPr>
              <a:t>$ git apply --stat /path/to/patch</a:t>
            </a:r>
          </a:p>
          <a:p>
            <a:r>
              <a:t/>
            </a:r>
          </a:p>
          <a:p>
            <a:pPr rtl="0" lvl="0">
              <a:buNone/>
            </a:pPr>
            <a:r>
              <a:rPr lang="en" sz="2400" b="1">
                <a:solidFill>
                  <a:srgbClr val="FFFFFF"/>
                </a:solidFill>
                <a:latin typeface="Consolas"/>
                <a:ea typeface="Consolas"/>
                <a:cs typeface="Consolas"/>
                <a:sym typeface="Consolas"/>
              </a:rPr>
              <a:t>$ git -am "Patch to fix issue 950534."</a:t>
            </a:r>
          </a:p>
          <a:p>
            <a:r>
              <a:t/>
            </a:r>
          </a:p>
          <a:p>
            <a:pPr rtl="0" lvl="0">
              <a:buNone/>
            </a:pPr>
            <a:r>
              <a:rPr lang="en" sz="2400" b="1">
                <a:solidFill>
                  <a:srgbClr val="FFFFFF"/>
                </a:solidFill>
                <a:latin typeface="Consolas"/>
                <a:ea typeface="Consolas"/>
                <a:cs typeface="Consolas"/>
                <a:sym typeface="Consolas"/>
              </a:rPr>
              <a:t>$ git apply -v /path/to/patch</a:t>
            </a:r>
          </a:p>
          <a:p>
            <a:r>
              <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50" id="150"/>
        <p:cNvGrpSpPr/>
        <p:nvPr/>
      </p:nvGrpSpPr>
      <p:grpSpPr>
        <a:xfrm>
          <a:off y="0" x="0"/>
          <a:ext cy="0" cx="0"/>
          <a:chOff y="0" x="0"/>
          <a:chExt cy="0" cx="0"/>
        </a:xfrm>
      </p:grpSpPr>
      <p:sp>
        <p:nvSpPr>
          <p:cNvPr name="Shape 151" id="151"/>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Merging</a:t>
            </a:r>
          </a:p>
        </p:txBody>
      </p:sp>
      <p:sp>
        <p:nvSpPr>
          <p:cNvPr name="Shape 152" id="152"/>
          <p:cNvSpPr txBox="1"/>
          <p:nvPr>
            <p:ph type="body" idx="1"/>
          </p:nvPr>
        </p:nvSpPr>
        <p:spPr>
          <a:xfrm>
            <a:off y="1600200" x="457200"/>
            <a:ext cy="4967700" cx="8229600"/>
          </a:xfrm>
          <a:prstGeom prst="rect">
            <a:avLst/>
          </a:prstGeom>
        </p:spPr>
        <p:txBody>
          <a:bodyPr bIns="91425" tIns="91425" lIns="91425" anchor="t" anchorCtr="0" rIns="91425">
            <a:spAutoFit/>
          </a:bodyPr>
          <a:lstStyle/>
          <a:p>
            <a:pPr indent="-419100" marL="457200" lvl="0">
              <a:buClr>
                <a:schemeClr val="dk1"/>
              </a:buClr>
              <a:buSzPct val="166666"/>
              <a:buFont typeface="Arial"/>
              <a:buChar char="•"/>
            </a:pPr>
            <a:r>
              <a:rPr lang="en"/>
              <a:t>Merging branches</a:t>
            </a:r>
          </a:p>
        </p:txBody>
      </p:sp>
      <p:sp>
        <p:nvSpPr>
          <p:cNvPr name="Shape 153" id="153"/>
          <p:cNvSpPr/>
          <p:nvPr/>
        </p:nvSpPr>
        <p:spPr>
          <a:xfrm>
            <a:off y="179757" x="7821012"/>
            <a:ext cy="1107229" cx="1107229"/>
          </a:xfrm>
          <a:prstGeom prst="rect">
            <a:avLst/>
          </a:prstGeom>
          <a:blipFill>
            <a:blip r:embed="rId3"/>
            <a:stretch>
              <a:fillRect/>
            </a:stretch>
          </a:blipFill>
          <a:ln>
            <a:noFill/>
          </a:ln>
        </p:spPr>
      </p:sp>
      <p:sp>
        <p:nvSpPr>
          <p:cNvPr name="Shape 154" id="154"/>
          <p:cNvSpPr txBox="1"/>
          <p:nvPr/>
        </p:nvSpPr>
        <p:spPr>
          <a:xfrm>
            <a:off y="3375300" x="0"/>
            <a:ext cy="3026700" cx="9126000"/>
          </a:xfrm>
          <a:prstGeom prst="rect">
            <a:avLst/>
          </a:prstGeom>
          <a:solidFill>
            <a:srgbClr val="000000"/>
          </a:solidFill>
        </p:spPr>
        <p:txBody>
          <a:bodyPr bIns="91425" tIns="91425" lIns="91425" anchor="t" anchorCtr="0" rIns="91425">
            <a:spAutoFit/>
          </a:bodyPr>
          <a:lstStyle/>
          <a:p>
            <a:pPr rtl="0" lvl="0">
              <a:buNone/>
            </a:pPr>
            <a:r>
              <a:rPr lang="en" sz="2400" b="1">
                <a:solidFill>
                  <a:srgbClr val="FFFFFF"/>
                </a:solidFill>
                <a:latin typeface="Consolas"/>
                <a:ea typeface="Consolas"/>
                <a:cs typeface="Consolas"/>
                <a:sym typeface="Consolas"/>
              </a:rPr>
              <a:t>$ git checkout master</a:t>
            </a:r>
          </a:p>
          <a:p>
            <a:r>
              <a:t/>
            </a:r>
          </a:p>
          <a:p>
            <a:pPr rtl="0" lvl="0">
              <a:buNone/>
            </a:pPr>
            <a:r>
              <a:rPr lang="en" sz="2400" b="1">
                <a:solidFill>
                  <a:srgbClr val="FFFFFF"/>
                </a:solidFill>
                <a:latin typeface="Consolas"/>
                <a:ea typeface="Consolas"/>
                <a:cs typeface="Consolas"/>
                <a:sym typeface="Consolas"/>
              </a:rPr>
              <a:t>$ git merge styles</a:t>
            </a:r>
          </a:p>
          <a:p>
            <a:r>
              <a:t/>
            </a:r>
          </a:p>
          <a:p>
            <a:r>
              <a:t/>
            </a:r>
          </a:p>
        </p:txBody>
      </p:sp>
      <p:sp>
        <p:nvSpPr>
          <p:cNvPr name="Shape 155" id="155"/>
          <p:cNvSpPr/>
          <p:nvPr/>
        </p:nvSpPr>
        <p:spPr>
          <a:xfrm>
            <a:off y="4626100" x="381000"/>
            <a:ext cy="1466035" cx="8210728"/>
          </a:xfrm>
          <a:prstGeom prst="rect">
            <a:avLst/>
          </a:prstGeom>
          <a:blipFill>
            <a:blip r:embed="rId4"/>
            <a:stretch>
              <a:fillRect/>
            </a:stretch>
          </a:blipFill>
          <a:ln>
            <a:noFill/>
          </a:ln>
        </p:spPr>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59" id="159"/>
        <p:cNvGrpSpPr/>
        <p:nvPr/>
      </p:nvGrpSpPr>
      <p:grpSpPr>
        <a:xfrm>
          <a:off y="0" x="0"/>
          <a:ext cy="0" cx="0"/>
          <a:chOff y="0" x="0"/>
          <a:chExt cy="0" cx="0"/>
        </a:xfrm>
      </p:grpSpPr>
      <p:sp>
        <p:nvSpPr>
          <p:cNvPr name="Shape 160" id="160"/>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Working with Remotes</a:t>
            </a:r>
          </a:p>
        </p:txBody>
      </p:sp>
      <p:sp>
        <p:nvSpPr>
          <p:cNvPr name="Shape 161" id="161"/>
          <p:cNvSpPr txBox="1"/>
          <p:nvPr>
            <p:ph type="body" idx="1"/>
          </p:nvPr>
        </p:nvSpPr>
        <p:spPr>
          <a:xfrm>
            <a:off y="1600200" x="457200"/>
            <a:ext cy="1855800" cx="8229600"/>
          </a:xfrm>
          <a:prstGeom prst="rect">
            <a:avLst/>
          </a:prstGeom>
        </p:spPr>
        <p:txBody>
          <a:bodyPr bIns="91425" tIns="91425" lIns="91425" anchor="t" anchorCtr="0" rIns="91425">
            <a:spAutoFit/>
          </a:bodyPr>
          <a:lstStyle/>
          <a:p>
            <a:pPr indent="-419100" marL="457200" rtl="0" lvl="0">
              <a:buClr>
                <a:schemeClr val="dk1"/>
              </a:buClr>
              <a:buSzPct val="166666"/>
              <a:buFont typeface="Arial"/>
              <a:buChar char="•"/>
            </a:pPr>
            <a:r>
              <a:rPr lang="en"/>
              <a:t>SSH Keys</a:t>
            </a:r>
          </a:p>
        </p:txBody>
      </p:sp>
      <p:sp>
        <p:nvSpPr>
          <p:cNvPr name="Shape 162" id="162"/>
          <p:cNvSpPr/>
          <p:nvPr/>
        </p:nvSpPr>
        <p:spPr>
          <a:xfrm>
            <a:off y="179757" x="7821012"/>
            <a:ext cy="1107229" cx="1107229"/>
          </a:xfrm>
          <a:prstGeom prst="rect">
            <a:avLst/>
          </a:prstGeom>
          <a:blipFill>
            <a:blip r:embed="rId3"/>
            <a:stretch>
              <a:fillRect/>
            </a:stretch>
          </a:blipFill>
          <a:ln>
            <a:noFill/>
          </a:ln>
        </p:spPr>
      </p:sp>
      <p:sp>
        <p:nvSpPr>
          <p:cNvPr name="Shape 163" id="163"/>
          <p:cNvSpPr txBox="1"/>
          <p:nvPr/>
        </p:nvSpPr>
        <p:spPr>
          <a:xfrm>
            <a:off y="2156100" x="0"/>
            <a:ext cy="510300" cx="9126000"/>
          </a:xfrm>
          <a:prstGeom prst="rect">
            <a:avLst/>
          </a:prstGeom>
          <a:solidFill>
            <a:srgbClr val="000000"/>
          </a:solidFill>
        </p:spPr>
        <p:txBody>
          <a:bodyPr bIns="91425" tIns="91425" lIns="91425" anchor="t" anchorCtr="0" rIns="91425">
            <a:spAutoFit/>
          </a:bodyPr>
          <a:lstStyle/>
          <a:p>
            <a:pPr rtl="0" lvl="0">
              <a:buNone/>
            </a:pPr>
            <a:r>
              <a:rPr lang="en" sz="2400" b="1">
                <a:solidFill>
                  <a:srgbClr val="FFFFFF"/>
                </a:solidFill>
                <a:latin typeface="Consolas"/>
                <a:ea typeface="Consolas"/>
                <a:cs typeface="Consolas"/>
                <a:sym typeface="Consolas"/>
              </a:rPr>
              <a:t>$ ssh-keygen -t rsa -C "your_email@youremail.com"</a:t>
            </a:r>
          </a:p>
          <a:p>
            <a:r>
              <a:t/>
            </a:r>
          </a:p>
        </p:txBody>
      </p:sp>
      <p:sp>
        <p:nvSpPr>
          <p:cNvPr name="Shape 164" id="164"/>
          <p:cNvSpPr txBox="1"/>
          <p:nvPr/>
        </p:nvSpPr>
        <p:spPr>
          <a:xfrm>
            <a:off y="3375300" x="0"/>
            <a:ext cy="510300" cx="9126000"/>
          </a:xfrm>
          <a:prstGeom prst="rect">
            <a:avLst/>
          </a:prstGeom>
          <a:solidFill>
            <a:srgbClr val="000000"/>
          </a:solidFill>
        </p:spPr>
        <p:txBody>
          <a:bodyPr bIns="91425" tIns="91425" lIns="91425" anchor="t" anchorCtr="0" rIns="91425">
            <a:spAutoFit/>
          </a:bodyPr>
          <a:lstStyle/>
          <a:p>
            <a:pPr rtl="0" lvl="0">
              <a:buNone/>
            </a:pPr>
            <a:r>
              <a:rPr lang="en" sz="2400" b="1">
                <a:solidFill>
                  <a:srgbClr val="FFFFFF"/>
                </a:solidFill>
                <a:latin typeface="Consolas"/>
                <a:ea typeface="Consolas"/>
                <a:cs typeface="Consolas"/>
                <a:sym typeface="Consolas"/>
              </a:rPr>
              <a:t>$ git push origin master</a:t>
            </a:r>
          </a:p>
          <a:p>
            <a:r>
              <a:t/>
            </a:r>
          </a:p>
        </p:txBody>
      </p:sp>
      <p:sp>
        <p:nvSpPr>
          <p:cNvPr name="Shape 165" id="165"/>
          <p:cNvSpPr txBox="1"/>
          <p:nvPr/>
        </p:nvSpPr>
        <p:spPr>
          <a:xfrm>
            <a:off y="4594500" x="0"/>
            <a:ext cy="510300" cx="9126000"/>
          </a:xfrm>
          <a:prstGeom prst="rect">
            <a:avLst/>
          </a:prstGeom>
          <a:solidFill>
            <a:srgbClr val="000000"/>
          </a:solidFill>
        </p:spPr>
        <p:txBody>
          <a:bodyPr bIns="91425" tIns="91425" lIns="91425" anchor="t" anchorCtr="0" rIns="91425">
            <a:spAutoFit/>
          </a:bodyPr>
          <a:lstStyle/>
          <a:p>
            <a:pPr rtl="0" lvl="0">
              <a:buNone/>
            </a:pPr>
            <a:r>
              <a:rPr lang="en" sz="2400" b="1">
                <a:solidFill>
                  <a:srgbClr val="FFFFFF"/>
                </a:solidFill>
                <a:latin typeface="Consolas"/>
                <a:ea typeface="Consolas"/>
                <a:cs typeface="Consolas"/>
                <a:sym typeface="Consolas"/>
              </a:rPr>
              <a:t>$ git pull origin master</a:t>
            </a:r>
          </a:p>
          <a:p>
            <a:r>
              <a:t/>
            </a:r>
          </a:p>
        </p:txBody>
      </p:sp>
      <p:sp>
        <p:nvSpPr>
          <p:cNvPr name="Shape 166" id="166"/>
          <p:cNvSpPr txBox="1"/>
          <p:nvPr/>
        </p:nvSpPr>
        <p:spPr>
          <a:xfrm>
            <a:off y="5889900" x="0"/>
            <a:ext cy="798600" cx="9126000"/>
          </a:xfrm>
          <a:prstGeom prst="rect">
            <a:avLst/>
          </a:prstGeom>
          <a:solidFill>
            <a:srgbClr val="000000"/>
          </a:solidFill>
        </p:spPr>
        <p:txBody>
          <a:bodyPr bIns="91425" tIns="91425" lIns="91425" anchor="t" anchorCtr="0" rIns="91425">
            <a:spAutoFit/>
          </a:bodyPr>
          <a:lstStyle/>
          <a:p>
            <a:pPr rtl="0" lvl="0">
              <a:buNone/>
            </a:pPr>
            <a:r>
              <a:rPr lang="en" sz="2400" b="1">
                <a:solidFill>
                  <a:srgbClr val="FFFFFF"/>
                </a:solidFill>
                <a:latin typeface="Consolas"/>
                <a:ea typeface="Consolas"/>
                <a:cs typeface="Consolas"/>
                <a:sym typeface="Consolas"/>
              </a:rPr>
              <a:t>$ git clone --recursive --branch 8.x http://git.drupal.org/project/drupal.git</a:t>
            </a:r>
          </a:p>
          <a:p>
            <a:r>
              <a:t/>
            </a:r>
          </a:p>
        </p:txBody>
      </p:sp>
      <p:sp>
        <p:nvSpPr>
          <p:cNvPr name="Shape 167" id="167"/>
          <p:cNvSpPr txBox="1"/>
          <p:nvPr>
            <p:ph type="body" idx="2"/>
          </p:nvPr>
        </p:nvSpPr>
        <p:spPr>
          <a:xfrm>
            <a:off y="2819400" x="457200"/>
            <a:ext cy="1855800" cx="8229600"/>
          </a:xfrm>
          <a:prstGeom prst="rect">
            <a:avLst/>
          </a:prstGeom>
        </p:spPr>
        <p:txBody>
          <a:bodyPr bIns="91425" tIns="91425" lIns="91425" anchor="t" anchorCtr="0" rIns="91425">
            <a:spAutoFit/>
          </a:bodyPr>
          <a:lstStyle/>
          <a:p>
            <a:pPr indent="-419100" marL="457200" rtl="0" lvl="0">
              <a:buClr>
                <a:schemeClr val="dk1"/>
              </a:buClr>
              <a:buSzPct val="166666"/>
              <a:buFont typeface="Arial"/>
              <a:buChar char="•"/>
            </a:pPr>
            <a:r>
              <a:rPr lang="en"/>
              <a:t>Pull</a:t>
            </a:r>
          </a:p>
        </p:txBody>
      </p:sp>
      <p:sp>
        <p:nvSpPr>
          <p:cNvPr name="Shape 168" id="168"/>
          <p:cNvSpPr txBox="1"/>
          <p:nvPr>
            <p:ph type="body" idx="3"/>
          </p:nvPr>
        </p:nvSpPr>
        <p:spPr>
          <a:xfrm>
            <a:off y="4038600" x="457200"/>
            <a:ext cy="1855800" cx="8229600"/>
          </a:xfrm>
          <a:prstGeom prst="rect">
            <a:avLst/>
          </a:prstGeom>
        </p:spPr>
        <p:txBody>
          <a:bodyPr bIns="91425" tIns="91425" lIns="91425" anchor="t" anchorCtr="0" rIns="91425">
            <a:spAutoFit/>
          </a:bodyPr>
          <a:lstStyle/>
          <a:p>
            <a:pPr indent="-419100" marL="457200" rtl="0" lvl="0">
              <a:buClr>
                <a:schemeClr val="dk1"/>
              </a:buClr>
              <a:buSzPct val="166666"/>
              <a:buFont typeface="Arial"/>
              <a:buChar char="•"/>
            </a:pPr>
            <a:r>
              <a:rPr lang="en"/>
              <a:t>Push</a:t>
            </a:r>
          </a:p>
        </p:txBody>
      </p:sp>
      <p:sp>
        <p:nvSpPr>
          <p:cNvPr name="Shape 169" id="169"/>
          <p:cNvSpPr txBox="1"/>
          <p:nvPr>
            <p:ph type="body" idx="4"/>
          </p:nvPr>
        </p:nvSpPr>
        <p:spPr>
          <a:xfrm>
            <a:off y="5334000" x="457200"/>
            <a:ext cy="1855800" cx="8229600"/>
          </a:xfrm>
          <a:prstGeom prst="rect">
            <a:avLst/>
          </a:prstGeom>
        </p:spPr>
        <p:txBody>
          <a:bodyPr bIns="91425" tIns="91425" lIns="91425" anchor="t" anchorCtr="0" rIns="91425">
            <a:spAutoFit/>
          </a:bodyPr>
          <a:lstStyle/>
          <a:p>
            <a:pPr indent="-419100" marL="457200" rtl="0" lvl="0">
              <a:buClr>
                <a:schemeClr val="dk1"/>
              </a:buClr>
              <a:buSzPct val="166666"/>
              <a:buFont typeface="Arial"/>
              <a:buChar char="•"/>
            </a:pPr>
            <a:r>
              <a:rPr lang="en"/>
              <a:t>Clone</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73" id="173"/>
        <p:cNvGrpSpPr/>
        <p:nvPr/>
      </p:nvGrpSpPr>
      <p:grpSpPr>
        <a:xfrm>
          <a:off y="0" x="0"/>
          <a:ext cy="0" cx="0"/>
          <a:chOff y="0" x="0"/>
          <a:chExt cy="0" cx="0"/>
        </a:xfrm>
      </p:grpSpPr>
      <p:sp>
        <p:nvSpPr>
          <p:cNvPr name="Shape 174" id="174"/>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Relax Your Brain</a:t>
            </a:r>
          </a:p>
        </p:txBody>
      </p:sp>
      <p:sp>
        <p:nvSpPr>
          <p:cNvPr name="Shape 175" id="175"/>
          <p:cNvSpPr txBox="1"/>
          <p:nvPr>
            <p:ph type="body" idx="1"/>
          </p:nvPr>
        </p:nvSpPr>
        <p:spPr>
          <a:xfrm>
            <a:off y="1600200" x="457200"/>
            <a:ext cy="4967700" cx="8229600"/>
          </a:xfrm>
          <a:prstGeom prst="rect">
            <a:avLst/>
          </a:prstGeom>
        </p:spPr>
        <p:txBody>
          <a:bodyPr bIns="91425" tIns="91425" lIns="91425" anchor="t" anchorCtr="0" rIns="91425">
            <a:spAutoFit/>
          </a:bodyPr>
          <a:lstStyle/>
          <a:p>
            <a:pPr indent="-419100" marL="457200" rtl="0" lvl="0">
              <a:buClr>
                <a:schemeClr val="dk1"/>
              </a:buClr>
              <a:buSzPct val="166666"/>
              <a:buFont typeface="Arial"/>
              <a:buChar char="•"/>
            </a:pPr>
            <a:r>
              <a:rPr lang="en"/>
              <a:t>Thank You</a:t>
            </a:r>
          </a:p>
          <a:p>
            <a:pPr indent="-419100" marL="457200" rtl="0" lvl="0">
              <a:buClr>
                <a:schemeClr val="dk1"/>
              </a:buClr>
              <a:buSzPct val="166666"/>
              <a:buFont typeface="Arial"/>
              <a:buChar char="•"/>
            </a:pPr>
            <a:r>
              <a:rPr lang="en"/>
              <a:t>Questions?</a:t>
            </a:r>
          </a:p>
          <a:p>
            <a:pPr indent="-419100" marL="457200" rtl="0" lvl="0">
              <a:buClr>
                <a:schemeClr val="dk1"/>
              </a:buClr>
              <a:buSzPct val="166666"/>
              <a:buFont typeface="Arial"/>
              <a:buChar char="•"/>
            </a:pPr>
            <a:r>
              <a:rPr lang="en"/>
              <a:t>Links: </a:t>
            </a:r>
            <a:r>
              <a:rPr lang="en" sz="2400" u="sng">
                <a:solidFill>
                  <a:schemeClr val="hlink"/>
                </a:solidFill>
                <a:hlinkClick r:id="rId3"/>
              </a:rPr>
              <a:t>2012.pnwdrupalsummit.org/sessions/git-super-basics</a:t>
            </a:r>
          </a:p>
          <a:p>
            <a:r>
              <a:t/>
            </a:r>
          </a:p>
          <a:p>
            <a:pPr rtl="0" lvl="0">
              <a:buNone/>
            </a:pPr>
            <a:r>
              <a:rPr lang="en"/>
              <a:t>Max Bronsema - 	http://maxbronsema.com</a:t>
            </a:r>
          </a:p>
          <a:p>
            <a:pPr indent="457200" marL="2743200" rtl="0" lvl="0">
              <a:buNone/>
            </a:pPr>
            <a:r>
              <a:rPr lang="en"/>
              <a:t>@theMusician</a:t>
            </a:r>
          </a:p>
          <a:p>
            <a:r>
              <a:t/>
            </a:r>
          </a:p>
          <a:p>
            <a:pPr indent="0" marL="0" lvl="0">
              <a:buNone/>
            </a:pPr>
            <a:r>
              <a:rPr lang="en"/>
              <a:t>Vid Rowan -   http://uoregon.edu/~vid</a:t>
            </a:r>
          </a:p>
        </p:txBody>
      </p:sp>
      <p:sp>
        <p:nvSpPr>
          <p:cNvPr name="Shape 176" id="176"/>
          <p:cNvSpPr/>
          <p:nvPr/>
        </p:nvSpPr>
        <p:spPr>
          <a:xfrm>
            <a:off y="179757" x="7821012"/>
            <a:ext cy="1107229" cx="1107229"/>
          </a:xfrm>
          <a:prstGeom prst="rect">
            <a:avLst/>
          </a:prstGeom>
          <a:blipFill>
            <a:blip r:embed="rId4"/>
            <a:stretch>
              <a:fillRect/>
            </a:stretch>
          </a:blipFill>
          <a:ln>
            <a:noFill/>
          </a:ln>
        </p:spPr>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44" id="44"/>
        <p:cNvGrpSpPr/>
        <p:nvPr/>
      </p:nvGrpSpPr>
      <p:grpSpPr>
        <a:xfrm>
          <a:off y="0" x="0"/>
          <a:ext cy="0" cx="0"/>
          <a:chOff y="0" x="0"/>
          <a:chExt cy="0" cx="0"/>
        </a:xfrm>
      </p:grpSpPr>
      <p:sp>
        <p:nvSpPr>
          <p:cNvPr name="Shape 45" id="45"/>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What is Git?</a:t>
            </a:r>
          </a:p>
        </p:txBody>
      </p:sp>
      <p:sp>
        <p:nvSpPr>
          <p:cNvPr name="Shape 46" id="46"/>
          <p:cNvSpPr txBox="1"/>
          <p:nvPr>
            <p:ph type="body" idx="1"/>
          </p:nvPr>
        </p:nvSpPr>
        <p:spPr>
          <a:xfrm>
            <a:off y="1600200" x="457200"/>
            <a:ext cy="4967700" cx="8229600"/>
          </a:xfrm>
          <a:prstGeom prst="rect">
            <a:avLst/>
          </a:prstGeom>
        </p:spPr>
        <p:txBody>
          <a:bodyPr bIns="91425" tIns="91425" lIns="91425" anchor="t" anchorCtr="0" rIns="91425">
            <a:spAutoFit/>
          </a:bodyPr>
          <a:lstStyle/>
          <a:p>
            <a:pPr indent="-419100" marL="457200" rtl="0" lvl="0">
              <a:lnSpc>
                <a:spcPct val="115000"/>
              </a:lnSpc>
              <a:spcBef>
                <a:spcPts val="0"/>
              </a:spcBef>
              <a:buClr>
                <a:schemeClr val="dk1"/>
              </a:buClr>
              <a:buSzPct val="227272"/>
              <a:buFont typeface="Arial"/>
              <a:buChar char="•"/>
            </a:pPr>
            <a:r>
              <a:rPr lang="en" sz="2200">
                <a:solidFill>
                  <a:srgbClr val="595959"/>
                </a:solidFill>
              </a:rPr>
              <a:t>Version Control System (VCS)</a:t>
            </a:r>
          </a:p>
          <a:p>
            <a:pPr indent="-419100" marL="457200" rtl="0" lvl="0">
              <a:lnSpc>
                <a:spcPct val="115000"/>
              </a:lnSpc>
              <a:spcBef>
                <a:spcPts val="0"/>
              </a:spcBef>
              <a:buClr>
                <a:schemeClr val="dk1"/>
              </a:buClr>
              <a:buSzPct val="227272"/>
              <a:buFont typeface="Arial"/>
              <a:buChar char="•"/>
            </a:pPr>
            <a:r>
              <a:rPr lang="en" sz="2200">
                <a:solidFill>
                  <a:srgbClr val="595959"/>
                </a:solidFill>
              </a:rPr>
              <a:t>Successor to SVN in the Drupal eco-system</a:t>
            </a:r>
          </a:p>
          <a:p>
            <a:pPr indent="-419100" marL="457200" rtl="0" lvl="0">
              <a:lnSpc>
                <a:spcPct val="115000"/>
              </a:lnSpc>
              <a:spcBef>
                <a:spcPts val="0"/>
              </a:spcBef>
              <a:buClr>
                <a:schemeClr val="dk1"/>
              </a:buClr>
              <a:buSzPct val="227272"/>
              <a:buFont typeface="Arial"/>
              <a:buChar char="•"/>
            </a:pPr>
            <a:r>
              <a:rPr lang="en" sz="2200">
                <a:solidFill>
                  <a:srgbClr val="595959"/>
                </a:solidFill>
              </a:rPr>
              <a:t>A tool</a:t>
            </a:r>
          </a:p>
          <a:p>
            <a:r>
              <a:t/>
            </a:r>
          </a:p>
        </p:txBody>
      </p:sp>
      <p:sp>
        <p:nvSpPr>
          <p:cNvPr name="Shape 47" id="47"/>
          <p:cNvSpPr/>
          <p:nvPr/>
        </p:nvSpPr>
        <p:spPr>
          <a:xfrm>
            <a:off y="179757" x="7821012"/>
            <a:ext cy="1107229" cx="1107229"/>
          </a:xfrm>
          <a:prstGeom prst="rect">
            <a:avLst/>
          </a:prstGeom>
          <a:blipFill>
            <a:blip r:embed="rId3"/>
            <a:stretch>
              <a:fillRect/>
            </a:stretch>
          </a:blipFill>
          <a:ln>
            <a:noFill/>
          </a:ln>
        </p:spPr>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51" id="51"/>
        <p:cNvGrpSpPr/>
        <p:nvPr/>
      </p:nvGrpSpPr>
      <p:grpSpPr>
        <a:xfrm>
          <a:off y="0" x="0"/>
          <a:ext cy="0" cx="0"/>
          <a:chOff y="0" x="0"/>
          <a:chExt cy="0" cx="0"/>
        </a:xfrm>
      </p:grpSpPr>
      <p:sp>
        <p:nvSpPr>
          <p:cNvPr name="Shape 52" id="52"/>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Common Use Cases</a:t>
            </a:r>
          </a:p>
        </p:txBody>
      </p:sp>
      <p:sp>
        <p:nvSpPr>
          <p:cNvPr name="Shape 53" id="53"/>
          <p:cNvSpPr txBox="1"/>
          <p:nvPr>
            <p:ph type="body" idx="1"/>
          </p:nvPr>
        </p:nvSpPr>
        <p:spPr>
          <a:xfrm>
            <a:off y="1600200" x="457200"/>
            <a:ext cy="4967700" cx="8229600"/>
          </a:xfrm>
          <a:prstGeom prst="rect">
            <a:avLst/>
          </a:prstGeom>
        </p:spPr>
        <p:txBody>
          <a:bodyPr bIns="91425" tIns="91425" lIns="91425" anchor="t" anchorCtr="0" rIns="91425">
            <a:spAutoFit/>
          </a:bodyPr>
          <a:lstStyle/>
          <a:p>
            <a:pPr indent="-419100" marL="457200" rtl="0" lvl="0">
              <a:lnSpc>
                <a:spcPct val="115000"/>
              </a:lnSpc>
              <a:spcBef>
                <a:spcPts val="0"/>
              </a:spcBef>
              <a:buClr>
                <a:schemeClr val="dk1"/>
              </a:buClr>
              <a:buSzPct val="227272"/>
              <a:buFont typeface="Arial"/>
              <a:buChar char="•"/>
            </a:pPr>
            <a:r>
              <a:rPr lang="en" sz="2200">
                <a:solidFill>
                  <a:srgbClr val="595959"/>
                </a:solidFill>
              </a:rPr>
              <a:t>Store incremental changes of files locally</a:t>
            </a:r>
          </a:p>
          <a:p>
            <a:pPr indent="-419100" marL="457200" rtl="0" lvl="0">
              <a:lnSpc>
                <a:spcPct val="115000"/>
              </a:lnSpc>
              <a:spcBef>
                <a:spcPts val="0"/>
              </a:spcBef>
              <a:buClr>
                <a:schemeClr val="dk1"/>
              </a:buClr>
              <a:buSzPct val="227272"/>
              <a:buFont typeface="Arial"/>
              <a:buChar char="•"/>
            </a:pPr>
            <a:r>
              <a:rPr lang="en" sz="2200">
                <a:solidFill>
                  <a:srgbClr val="595959"/>
                </a:solidFill>
              </a:rPr>
              <a:t>Share your files and changes with others</a:t>
            </a:r>
          </a:p>
          <a:p>
            <a:pPr indent="-419100" marL="457200" rtl="0" lvl="0">
              <a:lnSpc>
                <a:spcPct val="115000"/>
              </a:lnSpc>
              <a:spcBef>
                <a:spcPts val="0"/>
              </a:spcBef>
              <a:buClr>
                <a:schemeClr val="dk1"/>
              </a:buClr>
              <a:buSzPct val="227272"/>
              <a:buFont typeface="Arial"/>
              <a:buChar char="•"/>
            </a:pPr>
            <a:r>
              <a:rPr lang="en" sz="2200">
                <a:solidFill>
                  <a:srgbClr val="595959"/>
                </a:solidFill>
              </a:rPr>
              <a:t>Compare changes between file versions</a:t>
            </a:r>
          </a:p>
          <a:p>
            <a:r>
              <a:t/>
            </a:r>
          </a:p>
        </p:txBody>
      </p:sp>
      <p:sp>
        <p:nvSpPr>
          <p:cNvPr name="Shape 54" id="54"/>
          <p:cNvSpPr/>
          <p:nvPr/>
        </p:nvSpPr>
        <p:spPr>
          <a:xfrm>
            <a:off y="179757" x="7821012"/>
            <a:ext cy="1107229" cx="1107229"/>
          </a:xfrm>
          <a:prstGeom prst="rect">
            <a:avLst/>
          </a:prstGeom>
          <a:blipFill>
            <a:blip r:embed="rId3"/>
            <a:stretch>
              <a:fillRect/>
            </a:stretch>
          </a:blipFill>
          <a:ln>
            <a:noFill/>
          </a:ln>
        </p:spPr>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58" id="58"/>
        <p:cNvGrpSpPr/>
        <p:nvPr/>
      </p:nvGrpSpPr>
      <p:grpSpPr>
        <a:xfrm>
          <a:off y="0" x="0"/>
          <a:ext cy="0" cx="0"/>
          <a:chOff y="0" x="0"/>
          <a:chExt cy="0" cx="0"/>
        </a:xfrm>
      </p:grpSpPr>
      <p:sp>
        <p:nvSpPr>
          <p:cNvPr name="Shape 59" id="59"/>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sz="4600" b="0">
                <a:solidFill>
                  <a:srgbClr val="FFFFFF"/>
                </a:solidFill>
              </a:rPr>
              <a:t>Basic Tasks</a:t>
            </a:r>
            <a:r>
              <a:rPr lang="en" sz="1100" b="0">
                <a:solidFill>
                  <a:srgbClr val="FFFFFF"/>
                </a:solidFill>
              </a:rPr>
              <a:t> </a:t>
            </a:r>
          </a:p>
        </p:txBody>
      </p:sp>
      <p:sp>
        <p:nvSpPr>
          <p:cNvPr name="Shape 60" id="60"/>
          <p:cNvSpPr txBox="1"/>
          <p:nvPr>
            <p:ph type="body" idx="1"/>
          </p:nvPr>
        </p:nvSpPr>
        <p:spPr>
          <a:xfrm>
            <a:off y="1600200" x="457200"/>
            <a:ext cy="4967700" cx="8229600"/>
          </a:xfrm>
          <a:prstGeom prst="rect">
            <a:avLst/>
          </a:prstGeom>
        </p:spPr>
        <p:txBody>
          <a:bodyPr bIns="91425" tIns="91425" lIns="91425" anchor="t" anchorCtr="0" rIns="91425">
            <a:spAutoFit/>
          </a:bodyPr>
          <a:lstStyle/>
          <a:p>
            <a:pPr indent="-419100" marL="457200" rtl="0" lvl="0">
              <a:lnSpc>
                <a:spcPct val="115000"/>
              </a:lnSpc>
              <a:spcBef>
                <a:spcPts val="0"/>
              </a:spcBef>
              <a:buClr>
                <a:schemeClr val="dk1"/>
              </a:buClr>
              <a:buSzPct val="227272"/>
              <a:buFont typeface="Arial"/>
              <a:buChar char="•"/>
            </a:pPr>
            <a:r>
              <a:rPr lang="en" sz="2200">
                <a:solidFill>
                  <a:srgbClr val="595959"/>
                </a:solidFill>
              </a:rPr>
              <a:t>Initialize a repository</a:t>
            </a:r>
          </a:p>
          <a:p>
            <a:pPr indent="-419100" marL="457200" rtl="0" lvl="0">
              <a:lnSpc>
                <a:spcPct val="115000"/>
              </a:lnSpc>
              <a:spcBef>
                <a:spcPts val="0"/>
              </a:spcBef>
              <a:buClr>
                <a:schemeClr val="dk1"/>
              </a:buClr>
              <a:buSzPct val="227272"/>
              <a:buFont typeface="Arial"/>
              <a:buChar char="•"/>
            </a:pPr>
            <a:r>
              <a:rPr lang="en" sz="2200">
                <a:solidFill>
                  <a:srgbClr val="595959"/>
                </a:solidFill>
              </a:rPr>
              <a:t>Adding and staging files</a:t>
            </a:r>
          </a:p>
          <a:p>
            <a:pPr indent="-419100" marL="457200" rtl="0" lvl="0">
              <a:lnSpc>
                <a:spcPct val="115000"/>
              </a:lnSpc>
              <a:spcBef>
                <a:spcPts val="0"/>
              </a:spcBef>
              <a:buClr>
                <a:schemeClr val="dk1"/>
              </a:buClr>
              <a:buSzPct val="227272"/>
              <a:buFont typeface="Arial"/>
              <a:buChar char="•"/>
            </a:pPr>
            <a:r>
              <a:rPr lang="en" sz="2200">
                <a:solidFill>
                  <a:srgbClr val="595959"/>
                </a:solidFill>
              </a:rPr>
              <a:t>Committing changes</a:t>
            </a:r>
          </a:p>
          <a:p>
            <a:pPr indent="-419100" marL="457200" rtl="0" lvl="0">
              <a:lnSpc>
                <a:spcPct val="115000"/>
              </a:lnSpc>
              <a:spcBef>
                <a:spcPts val="0"/>
              </a:spcBef>
              <a:buClr>
                <a:schemeClr val="dk1"/>
              </a:buClr>
              <a:buSzPct val="227272"/>
              <a:buFont typeface="Arial"/>
              <a:buChar char="•"/>
            </a:pPr>
            <a:r>
              <a:rPr lang="en" sz="2200">
                <a:solidFill>
                  <a:srgbClr val="595959"/>
                </a:solidFill>
              </a:rPr>
              <a:t>Removing files</a:t>
            </a:r>
          </a:p>
          <a:p>
            <a:r>
              <a:t/>
            </a:r>
          </a:p>
        </p:txBody>
      </p:sp>
      <p:sp>
        <p:nvSpPr>
          <p:cNvPr name="Shape 61" id="61"/>
          <p:cNvSpPr/>
          <p:nvPr/>
        </p:nvSpPr>
        <p:spPr>
          <a:xfrm>
            <a:off y="179757" x="7821012"/>
            <a:ext cy="1107229" cx="1107229"/>
          </a:xfrm>
          <a:prstGeom prst="rect">
            <a:avLst/>
          </a:prstGeom>
          <a:blipFill>
            <a:blip r:embed="rId3"/>
            <a:stretch>
              <a:fillRect/>
            </a:stretch>
          </a:blipFill>
          <a:ln>
            <a:noFill/>
          </a:ln>
        </p:spPr>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65" id="65"/>
        <p:cNvGrpSpPr/>
        <p:nvPr/>
      </p:nvGrpSpPr>
      <p:grpSpPr>
        <a:xfrm>
          <a:off y="0" x="0"/>
          <a:ext cy="0" cx="0"/>
          <a:chOff y="0" x="0"/>
          <a:chExt cy="0" cx="0"/>
        </a:xfrm>
      </p:grpSpPr>
      <p:sp>
        <p:nvSpPr>
          <p:cNvPr name="Shape 66" id="66"/>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None/>
            </a:pPr>
            <a:r>
              <a:rPr lang="en" sz="4600" b="0">
                <a:solidFill>
                  <a:srgbClr val="FFFFFF"/>
                </a:solidFill>
              </a:rPr>
              <a:t>Basic Tasks</a:t>
            </a:r>
            <a:r>
              <a:rPr lang="en" sz="1100" b="0">
                <a:solidFill>
                  <a:srgbClr val="FFFFFF"/>
                </a:solidFill>
              </a:rPr>
              <a:t> </a:t>
            </a:r>
          </a:p>
        </p:txBody>
      </p:sp>
      <p:sp>
        <p:nvSpPr>
          <p:cNvPr name="Shape 67" id="67"/>
          <p:cNvSpPr txBox="1"/>
          <p:nvPr>
            <p:ph type="body" idx="1"/>
          </p:nvPr>
        </p:nvSpPr>
        <p:spPr>
          <a:xfrm>
            <a:off y="1600200" x="457200"/>
            <a:ext cy="4967700" cx="8229600"/>
          </a:xfrm>
          <a:prstGeom prst="rect">
            <a:avLst/>
          </a:prstGeom>
        </p:spPr>
        <p:txBody>
          <a:bodyPr bIns="91425" tIns="91425" lIns="91425" anchor="t" anchorCtr="0" rIns="91425">
            <a:spAutoFit/>
          </a:bodyPr>
          <a:lstStyle/>
          <a:p>
            <a:pPr indent="-419100" marL="457200" rtl="0" lvl="0">
              <a:lnSpc>
                <a:spcPct val="115000"/>
              </a:lnSpc>
              <a:spcBef>
                <a:spcPts val="0"/>
              </a:spcBef>
              <a:buClr>
                <a:schemeClr val="dk1"/>
              </a:buClr>
              <a:buSzPct val="227272"/>
              <a:buFont typeface="Arial"/>
              <a:buChar char="•"/>
            </a:pPr>
            <a:r>
              <a:rPr lang="en" sz="2200">
                <a:solidFill>
                  <a:srgbClr val="595959"/>
                </a:solidFill>
              </a:rPr>
              <a:t>Initialize a repository</a:t>
            </a:r>
          </a:p>
          <a:p>
            <a:r>
              <a:t/>
            </a:r>
          </a:p>
          <a:p>
            <a:r>
              <a:t/>
            </a:r>
          </a:p>
        </p:txBody>
      </p:sp>
      <p:sp>
        <p:nvSpPr>
          <p:cNvPr name="Shape 68" id="68"/>
          <p:cNvSpPr/>
          <p:nvPr/>
        </p:nvSpPr>
        <p:spPr>
          <a:xfrm>
            <a:off y="179757" x="7821012"/>
            <a:ext cy="1107229" cx="1107229"/>
          </a:xfrm>
          <a:prstGeom prst="rect">
            <a:avLst/>
          </a:prstGeom>
          <a:blipFill>
            <a:blip r:embed="rId3"/>
            <a:stretch>
              <a:fillRect/>
            </a:stretch>
          </a:blipFill>
          <a:ln>
            <a:noFill/>
          </a:ln>
        </p:spPr>
      </p:sp>
      <p:sp>
        <p:nvSpPr>
          <p:cNvPr name="Shape 69" id="69"/>
          <p:cNvSpPr txBox="1"/>
          <p:nvPr/>
        </p:nvSpPr>
        <p:spPr>
          <a:xfrm>
            <a:off y="2308500" x="0"/>
            <a:ext cy="2335500" cx="9126000"/>
          </a:xfrm>
          <a:prstGeom prst="rect">
            <a:avLst/>
          </a:prstGeom>
          <a:solidFill>
            <a:srgbClr val="000000"/>
          </a:solidFill>
        </p:spPr>
        <p:txBody>
          <a:bodyPr bIns="91425" tIns="91425" lIns="91425" anchor="t" anchorCtr="0" rIns="91425">
            <a:spAutoFit/>
          </a:bodyPr>
          <a:lstStyle/>
          <a:p>
            <a:pPr rtl="0" lvl="0">
              <a:buNone/>
            </a:pPr>
            <a:r>
              <a:rPr lang="en" sz="3000" b="1">
                <a:solidFill>
                  <a:srgbClr val="FFFFFF"/>
                </a:solidFill>
                <a:latin typeface="Consolas"/>
                <a:ea typeface="Consolas"/>
                <a:cs typeface="Consolas"/>
                <a:sym typeface="Consolas"/>
              </a:rPr>
              <a:t>$ mkdir test</a:t>
            </a:r>
          </a:p>
          <a:p>
            <a:pPr rtl="0" lvl="0">
              <a:buNone/>
            </a:pPr>
            <a:r>
              <a:rPr lang="en" sz="3000" b="1">
                <a:solidFill>
                  <a:srgbClr val="FFFFFF"/>
                </a:solidFill>
                <a:latin typeface="Consolas"/>
                <a:ea typeface="Consolas"/>
                <a:cs typeface="Consolas"/>
                <a:sym typeface="Consolas"/>
              </a:rPr>
              <a:t>$ cd test</a:t>
            </a:r>
          </a:p>
          <a:p>
            <a:pPr rtl="0" lvl="0">
              <a:buNone/>
            </a:pPr>
            <a:r>
              <a:rPr lang="en" sz="3000" b="1">
                <a:solidFill>
                  <a:srgbClr val="FFFFFF"/>
                </a:solidFill>
                <a:latin typeface="Consolas"/>
                <a:ea typeface="Consolas"/>
                <a:cs typeface="Consolas"/>
                <a:sym typeface="Consolas"/>
              </a:rPr>
              <a:t>$ git init</a:t>
            </a:r>
          </a:p>
          <a:p>
            <a:pPr rtl="0" lvl="0">
              <a:buNone/>
            </a:pPr>
            <a:r>
              <a:rPr lang="en" sz="3000" b="1">
                <a:solidFill>
                  <a:srgbClr val="FFFFFF"/>
                </a:solidFill>
                <a:latin typeface="Consolas"/>
                <a:ea typeface="Consolas"/>
                <a:cs typeface="Consolas"/>
                <a:sym typeface="Consolas"/>
              </a:rPr>
              <a:t>Initialized empty Git repository in /Applications/MAMP/htdocs/test/.git/</a:t>
            </a:r>
          </a:p>
          <a:p>
            <a:r>
              <a:t/>
            </a:r>
          </a:p>
          <a:p>
            <a:r>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73" id="73"/>
        <p:cNvGrpSpPr/>
        <p:nvPr/>
      </p:nvGrpSpPr>
      <p:grpSpPr>
        <a:xfrm>
          <a:off y="0" x="0"/>
          <a:ext cy="0" cx="0"/>
          <a:chOff y="0" x="0"/>
          <a:chExt cy="0" cx="0"/>
        </a:xfrm>
      </p:grpSpPr>
      <p:sp>
        <p:nvSpPr>
          <p:cNvPr name="Shape 74" id="74"/>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None/>
            </a:pPr>
            <a:r>
              <a:rPr lang="en" sz="4600" b="0">
                <a:solidFill>
                  <a:srgbClr val="FFFFFF"/>
                </a:solidFill>
              </a:rPr>
              <a:t>Basic Tasks</a:t>
            </a:r>
            <a:r>
              <a:rPr lang="en" sz="1100" b="0">
                <a:solidFill>
                  <a:srgbClr val="FFFFFF"/>
                </a:solidFill>
              </a:rPr>
              <a:t> </a:t>
            </a:r>
          </a:p>
        </p:txBody>
      </p:sp>
      <p:sp>
        <p:nvSpPr>
          <p:cNvPr name="Shape 75" id="75"/>
          <p:cNvSpPr txBox="1"/>
          <p:nvPr>
            <p:ph type="body" idx="1"/>
          </p:nvPr>
        </p:nvSpPr>
        <p:spPr>
          <a:xfrm>
            <a:off y="1600200" x="457200"/>
            <a:ext cy="4967700" cx="8229600"/>
          </a:xfrm>
          <a:prstGeom prst="rect">
            <a:avLst/>
          </a:prstGeom>
        </p:spPr>
        <p:txBody>
          <a:bodyPr bIns="91425" tIns="91425" lIns="91425" anchor="t" anchorCtr="0" rIns="91425">
            <a:spAutoFit/>
          </a:bodyPr>
          <a:lstStyle/>
          <a:p>
            <a:pPr indent="-419100" marL="457200" rtl="0" lvl="0">
              <a:lnSpc>
                <a:spcPct val="115000"/>
              </a:lnSpc>
              <a:spcBef>
                <a:spcPts val="0"/>
              </a:spcBef>
              <a:buClr>
                <a:schemeClr val="dk1"/>
              </a:buClr>
              <a:buSzPct val="227272"/>
              <a:buFont typeface="Arial"/>
              <a:buChar char="•"/>
            </a:pPr>
            <a:r>
              <a:rPr lang="en" sz="2200">
                <a:solidFill>
                  <a:srgbClr val="595959"/>
                </a:solidFill>
              </a:rPr>
              <a:t>Adding and staging files</a:t>
            </a:r>
          </a:p>
          <a:p>
            <a:r>
              <a:t/>
            </a:r>
          </a:p>
          <a:p>
            <a:r>
              <a:t/>
            </a:r>
          </a:p>
        </p:txBody>
      </p:sp>
      <p:sp>
        <p:nvSpPr>
          <p:cNvPr name="Shape 76" id="76"/>
          <p:cNvSpPr/>
          <p:nvPr/>
        </p:nvSpPr>
        <p:spPr>
          <a:xfrm>
            <a:off y="179757" x="7821012"/>
            <a:ext cy="1107229" cx="1107229"/>
          </a:xfrm>
          <a:prstGeom prst="rect">
            <a:avLst/>
          </a:prstGeom>
          <a:blipFill>
            <a:blip r:embed="rId3"/>
            <a:stretch>
              <a:fillRect/>
            </a:stretch>
          </a:blipFill>
          <a:ln>
            <a:noFill/>
          </a:ln>
        </p:spPr>
      </p:sp>
      <p:sp>
        <p:nvSpPr>
          <p:cNvPr name="Shape 77" id="77"/>
          <p:cNvSpPr txBox="1"/>
          <p:nvPr/>
        </p:nvSpPr>
        <p:spPr>
          <a:xfrm>
            <a:off y="2308500" x="0"/>
            <a:ext cy="4576500" cx="9126000"/>
          </a:xfrm>
          <a:prstGeom prst="rect">
            <a:avLst/>
          </a:prstGeom>
          <a:solidFill>
            <a:srgbClr val="000000"/>
          </a:solidFill>
        </p:spPr>
        <p:txBody>
          <a:bodyPr bIns="91425" tIns="91425" lIns="91425" anchor="t" anchorCtr="0" rIns="91425">
            <a:spAutoFit/>
          </a:bodyPr>
          <a:lstStyle/>
          <a:p>
            <a:pPr rtl="0" lvl="0">
              <a:buNone/>
            </a:pPr>
            <a:r>
              <a:rPr lang="en" sz="2400" b="1">
                <a:solidFill>
                  <a:srgbClr val="FFFFFF"/>
                </a:solidFill>
                <a:latin typeface="Consolas"/>
                <a:ea typeface="Consolas"/>
                <a:cs typeface="Consolas"/>
                <a:sym typeface="Consolas"/>
              </a:rPr>
              <a:t>$ ls</a:t>
            </a:r>
          </a:p>
          <a:p>
            <a:pPr rtl="0" lvl="0">
              <a:buNone/>
            </a:pPr>
            <a:r>
              <a:rPr lang="en" sz="2400" b="1">
                <a:solidFill>
                  <a:srgbClr val="FFFFFF"/>
                </a:solidFill>
                <a:latin typeface="Consolas"/>
                <a:ea typeface="Consolas"/>
                <a:cs typeface="Consolas"/>
                <a:sym typeface="Consolas"/>
              </a:rPr>
              <a:t>helloworld.txt</a:t>
            </a:r>
          </a:p>
          <a:p>
            <a:pPr rtl="0" lvl="0">
              <a:buNone/>
            </a:pPr>
            <a:r>
              <a:rPr lang="en" sz="2400" b="1">
                <a:solidFill>
                  <a:srgbClr val="FFFFFF"/>
                </a:solidFill>
                <a:latin typeface="Consolas"/>
                <a:ea typeface="Consolas"/>
                <a:cs typeface="Consolas"/>
                <a:sym typeface="Consolas"/>
              </a:rPr>
              <a:t>$ git add helloworld.txt</a:t>
            </a:r>
          </a:p>
          <a:p>
            <a:pPr rtl="0" lvl="0">
              <a:buNone/>
            </a:pPr>
            <a:r>
              <a:rPr lang="en" sz="2400" b="1">
                <a:solidFill>
                  <a:srgbClr val="FFFFFF"/>
                </a:solidFill>
                <a:latin typeface="Consolas"/>
                <a:ea typeface="Consolas"/>
                <a:cs typeface="Consolas"/>
                <a:sym typeface="Consolas"/>
              </a:rPr>
              <a:t>$ git status</a:t>
            </a:r>
          </a:p>
          <a:p>
            <a:pPr rtl="0" lvl="0">
              <a:buNone/>
            </a:pPr>
            <a:r>
              <a:rPr lang="en" sz="2400" b="1">
                <a:solidFill>
                  <a:srgbClr val="FFFFFF"/>
                </a:solidFill>
                <a:latin typeface="Consolas"/>
                <a:ea typeface="Consolas"/>
                <a:cs typeface="Consolas"/>
                <a:sym typeface="Consolas"/>
              </a:rPr>
              <a:t># On branch master</a:t>
            </a:r>
          </a:p>
          <a:p>
            <a:pPr rtl="0" lvl="0">
              <a:buNone/>
            </a:pPr>
            <a:r>
              <a:rPr lang="en" sz="2400" b="1">
                <a:solidFill>
                  <a:srgbClr val="FFFFFF"/>
                </a:solidFill>
                <a:latin typeface="Consolas"/>
                <a:ea typeface="Consolas"/>
                <a:cs typeface="Consolas"/>
                <a:sym typeface="Consolas"/>
              </a:rPr>
              <a:t>#</a:t>
            </a:r>
          </a:p>
          <a:p>
            <a:pPr rtl="0" lvl="0">
              <a:buNone/>
            </a:pPr>
            <a:r>
              <a:rPr lang="en" sz="2400" b="1">
                <a:solidFill>
                  <a:srgbClr val="FFFFFF"/>
                </a:solidFill>
                <a:latin typeface="Consolas"/>
                <a:ea typeface="Consolas"/>
                <a:cs typeface="Consolas"/>
                <a:sym typeface="Consolas"/>
              </a:rPr>
              <a:t># Initial commit</a:t>
            </a:r>
          </a:p>
          <a:p>
            <a:pPr rtl="0" lvl="0">
              <a:buNone/>
            </a:pPr>
            <a:r>
              <a:rPr lang="en" sz="2400" b="1">
                <a:solidFill>
                  <a:srgbClr val="FFFFFF"/>
                </a:solidFill>
                <a:latin typeface="Consolas"/>
                <a:ea typeface="Consolas"/>
                <a:cs typeface="Consolas"/>
                <a:sym typeface="Consolas"/>
              </a:rPr>
              <a:t>#</a:t>
            </a:r>
          </a:p>
          <a:p>
            <a:pPr rtl="0" lvl="0">
              <a:buNone/>
            </a:pPr>
            <a:r>
              <a:rPr lang="en" sz="2400" b="1">
                <a:solidFill>
                  <a:srgbClr val="FFFFFF"/>
                </a:solidFill>
                <a:latin typeface="Consolas"/>
                <a:ea typeface="Consolas"/>
                <a:cs typeface="Consolas"/>
                <a:sym typeface="Consolas"/>
              </a:rPr>
              <a:t># Changes to be committed:</a:t>
            </a:r>
          </a:p>
          <a:p>
            <a:pPr rtl="0" lvl="0">
              <a:buNone/>
            </a:pPr>
            <a:r>
              <a:rPr lang="en" sz="2400" b="1">
                <a:solidFill>
                  <a:srgbClr val="FFFFFF"/>
                </a:solidFill>
                <a:latin typeface="Consolas"/>
                <a:ea typeface="Consolas"/>
                <a:cs typeface="Consolas"/>
                <a:sym typeface="Consolas"/>
              </a:rPr>
              <a:t>#   (use "git rm --cached &lt;file&gt;..." to unstage)</a:t>
            </a:r>
          </a:p>
          <a:p>
            <a:pPr rtl="0" lvl="0">
              <a:buNone/>
            </a:pPr>
            <a:r>
              <a:rPr lang="en" sz="2400" b="1">
                <a:solidFill>
                  <a:srgbClr val="FFFFFF"/>
                </a:solidFill>
                <a:latin typeface="Consolas"/>
                <a:ea typeface="Consolas"/>
                <a:cs typeface="Consolas"/>
                <a:sym typeface="Consolas"/>
              </a:rPr>
              <a:t>#</a:t>
            </a:r>
          </a:p>
          <a:p>
            <a:pPr rtl="0" lvl="0">
              <a:buNone/>
            </a:pPr>
            <a:r>
              <a:rPr lang="en" sz="2400" b="1">
                <a:solidFill>
                  <a:srgbClr val="FFFFFF"/>
                </a:solidFill>
                <a:latin typeface="Consolas"/>
                <a:ea typeface="Consolas"/>
                <a:cs typeface="Consolas"/>
                <a:sym typeface="Consolas"/>
              </a:rPr>
              <a:t>#    new file:   helloworld.txt</a:t>
            </a:r>
          </a:p>
          <a:p>
            <a:pPr rtl="0" lvl="0">
              <a:buNone/>
            </a:pPr>
            <a:r>
              <a:rPr lang="en" sz="2400" b="1">
                <a:solidFill>
                  <a:srgbClr val="FFFFFF"/>
                </a:solidFill>
                <a:latin typeface="Consolas"/>
                <a:ea typeface="Consolas"/>
                <a:cs typeface="Consolas"/>
                <a:sym typeface="Consolas"/>
              </a:rPr>
              <a:t>#</a:t>
            </a:r>
          </a:p>
          <a:p>
            <a:r>
              <a:t/>
            </a:r>
          </a:p>
          <a:p>
            <a:r>
              <a:t/>
            </a:r>
          </a:p>
          <a:p>
            <a:r>
              <a:t/>
            </a:r>
          </a:p>
          <a:p>
            <a:r>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81" id="81"/>
        <p:cNvGrpSpPr/>
        <p:nvPr/>
      </p:nvGrpSpPr>
      <p:grpSpPr>
        <a:xfrm>
          <a:off y="0" x="0"/>
          <a:ext cy="0" cx="0"/>
          <a:chOff y="0" x="0"/>
          <a:chExt cy="0" cx="0"/>
        </a:xfrm>
      </p:grpSpPr>
      <p:sp>
        <p:nvSpPr>
          <p:cNvPr name="Shape 82" id="82"/>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None/>
            </a:pPr>
            <a:r>
              <a:rPr lang="en" sz="4600" b="0">
                <a:solidFill>
                  <a:srgbClr val="FFFFFF"/>
                </a:solidFill>
              </a:rPr>
              <a:t>Basic Tasks</a:t>
            </a:r>
            <a:r>
              <a:rPr lang="en" sz="1100" b="0">
                <a:solidFill>
                  <a:srgbClr val="FFFFFF"/>
                </a:solidFill>
              </a:rPr>
              <a:t> </a:t>
            </a:r>
          </a:p>
        </p:txBody>
      </p:sp>
      <p:sp>
        <p:nvSpPr>
          <p:cNvPr name="Shape 83" id="83"/>
          <p:cNvSpPr txBox="1"/>
          <p:nvPr>
            <p:ph type="body" idx="1"/>
          </p:nvPr>
        </p:nvSpPr>
        <p:spPr>
          <a:xfrm>
            <a:off y="1600200" x="457200"/>
            <a:ext cy="4967700" cx="8229600"/>
          </a:xfrm>
          <a:prstGeom prst="rect">
            <a:avLst/>
          </a:prstGeom>
        </p:spPr>
        <p:txBody>
          <a:bodyPr bIns="91425" tIns="91425" lIns="91425" anchor="t" anchorCtr="0" rIns="91425">
            <a:spAutoFit/>
          </a:bodyPr>
          <a:lstStyle/>
          <a:p>
            <a:pPr indent="-419100" marL="457200" rtl="0" lvl="0">
              <a:lnSpc>
                <a:spcPct val="115000"/>
              </a:lnSpc>
              <a:spcBef>
                <a:spcPts val="0"/>
              </a:spcBef>
              <a:buClr>
                <a:schemeClr val="dk1"/>
              </a:buClr>
              <a:buSzPct val="227272"/>
              <a:buFont typeface="Arial"/>
              <a:buChar char="•"/>
            </a:pPr>
            <a:r>
              <a:rPr lang="en" sz="2200">
                <a:solidFill>
                  <a:srgbClr val="595959"/>
                </a:solidFill>
              </a:rPr>
              <a:t>Committing changes</a:t>
            </a:r>
          </a:p>
          <a:p>
            <a:r>
              <a:t/>
            </a:r>
          </a:p>
          <a:p>
            <a:r>
              <a:t/>
            </a:r>
          </a:p>
        </p:txBody>
      </p:sp>
      <p:sp>
        <p:nvSpPr>
          <p:cNvPr name="Shape 84" id="84"/>
          <p:cNvSpPr/>
          <p:nvPr/>
        </p:nvSpPr>
        <p:spPr>
          <a:xfrm>
            <a:off y="179757" x="7821012"/>
            <a:ext cy="1107229" cx="1107229"/>
          </a:xfrm>
          <a:prstGeom prst="rect">
            <a:avLst/>
          </a:prstGeom>
          <a:blipFill>
            <a:blip r:embed="rId3"/>
            <a:stretch>
              <a:fillRect/>
            </a:stretch>
          </a:blipFill>
          <a:ln>
            <a:noFill/>
          </a:ln>
        </p:spPr>
      </p:sp>
      <p:sp>
        <p:nvSpPr>
          <p:cNvPr name="Shape 85" id="85"/>
          <p:cNvSpPr txBox="1"/>
          <p:nvPr/>
        </p:nvSpPr>
        <p:spPr>
          <a:xfrm>
            <a:off y="2308500" x="0"/>
            <a:ext cy="1822500" cx="9126000"/>
          </a:xfrm>
          <a:prstGeom prst="rect">
            <a:avLst/>
          </a:prstGeom>
          <a:solidFill>
            <a:srgbClr val="000000"/>
          </a:solidFill>
        </p:spPr>
        <p:txBody>
          <a:bodyPr bIns="91425" tIns="91425" lIns="91425" anchor="t" anchorCtr="0" rIns="91425">
            <a:spAutoFit/>
          </a:bodyPr>
          <a:lstStyle/>
          <a:p>
            <a:pPr rtl="0" lvl="0">
              <a:buNone/>
            </a:pPr>
            <a:r>
              <a:rPr lang="en" sz="2400" b="1">
                <a:solidFill>
                  <a:srgbClr val="FFFFFF"/>
                </a:solidFill>
                <a:latin typeface="Consolas"/>
                <a:ea typeface="Consolas"/>
                <a:cs typeface="Consolas"/>
                <a:sym typeface="Consolas"/>
              </a:rPr>
              <a:t>$ git commit -m"initial commit"</a:t>
            </a:r>
          </a:p>
          <a:p>
            <a:r>
              <a:t/>
            </a:r>
          </a:p>
          <a:p>
            <a:pPr rtl="0" lvl="0">
              <a:buNone/>
            </a:pPr>
            <a:r>
              <a:rPr lang="en" sz="2400" b="1">
                <a:solidFill>
                  <a:srgbClr val="FFFFFF"/>
                </a:solidFill>
                <a:latin typeface="Consolas"/>
                <a:ea typeface="Consolas"/>
                <a:cs typeface="Consolas"/>
                <a:sym typeface="Consolas"/>
              </a:rPr>
              <a:t>[master (root-commit) 6b53e5d] initial commit</a:t>
            </a:r>
          </a:p>
          <a:p>
            <a:pPr rtl="0" lvl="0">
              <a:buNone/>
            </a:pPr>
            <a:r>
              <a:rPr lang="en" sz="2400" b="1">
                <a:solidFill>
                  <a:srgbClr val="FFFFFF"/>
                </a:solidFill>
                <a:latin typeface="Consolas"/>
                <a:ea typeface="Consolas"/>
                <a:cs typeface="Consolas"/>
                <a:sym typeface="Consolas"/>
              </a:rPr>
              <a:t> 1 file changed, 2 insertions(+)</a:t>
            </a:r>
          </a:p>
          <a:p>
            <a:pPr rtl="0" lvl="0">
              <a:buNone/>
            </a:pPr>
            <a:r>
              <a:rPr lang="en" sz="2400" b="1">
                <a:solidFill>
                  <a:srgbClr val="FFFFFF"/>
                </a:solidFill>
                <a:latin typeface="Consolas"/>
                <a:ea typeface="Consolas"/>
                <a:cs typeface="Consolas"/>
                <a:sym typeface="Consolas"/>
              </a:rPr>
              <a:t> create mode 100644 helloworld.txt</a:t>
            </a:r>
          </a:p>
          <a:p>
            <a:r>
              <a:t/>
            </a:r>
          </a:p>
          <a:p>
            <a:r>
              <a:t/>
            </a:r>
          </a:p>
          <a:p>
            <a:r>
              <a:t/>
            </a:r>
          </a:p>
          <a:p>
            <a:r>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89" id="89"/>
        <p:cNvGrpSpPr/>
        <p:nvPr/>
      </p:nvGrpSpPr>
      <p:grpSpPr>
        <a:xfrm>
          <a:off y="0" x="0"/>
          <a:ext cy="0" cx="0"/>
          <a:chOff y="0" x="0"/>
          <a:chExt cy="0" cx="0"/>
        </a:xfrm>
      </p:grpSpPr>
      <p:sp>
        <p:nvSpPr>
          <p:cNvPr name="Shape 90" id="90"/>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None/>
            </a:pPr>
            <a:r>
              <a:rPr lang="en" sz="4600" b="0">
                <a:solidFill>
                  <a:srgbClr val="FFFFFF"/>
                </a:solidFill>
              </a:rPr>
              <a:t>Basic Tasks</a:t>
            </a:r>
            <a:r>
              <a:rPr lang="en" sz="1100" b="0">
                <a:solidFill>
                  <a:srgbClr val="FFFFFF"/>
                </a:solidFill>
              </a:rPr>
              <a:t> </a:t>
            </a:r>
          </a:p>
        </p:txBody>
      </p:sp>
      <p:sp>
        <p:nvSpPr>
          <p:cNvPr name="Shape 91" id="91"/>
          <p:cNvSpPr txBox="1"/>
          <p:nvPr>
            <p:ph type="body" idx="1"/>
          </p:nvPr>
        </p:nvSpPr>
        <p:spPr>
          <a:xfrm>
            <a:off y="1546200" x="457200"/>
            <a:ext cy="1012199" cx="8229600"/>
          </a:xfrm>
          <a:prstGeom prst="rect">
            <a:avLst/>
          </a:prstGeom>
        </p:spPr>
        <p:txBody>
          <a:bodyPr bIns="91425" tIns="91425" lIns="91425" anchor="t" anchorCtr="0" rIns="91425">
            <a:spAutoFit/>
          </a:bodyPr>
          <a:lstStyle/>
          <a:p>
            <a:pPr indent="-419100" marL="457200" rtl="0" lvl="0">
              <a:lnSpc>
                <a:spcPct val="115000"/>
              </a:lnSpc>
              <a:spcBef>
                <a:spcPts val="0"/>
              </a:spcBef>
              <a:buClr>
                <a:schemeClr val="dk1"/>
              </a:buClr>
              <a:buSzPct val="227272"/>
              <a:buFont typeface="Arial"/>
              <a:buChar char="•"/>
            </a:pPr>
            <a:r>
              <a:rPr lang="en" sz="2200">
                <a:solidFill>
                  <a:srgbClr val="595959"/>
                </a:solidFill>
              </a:rPr>
              <a:t>Removing files</a:t>
            </a:r>
          </a:p>
          <a:p>
            <a:pPr indent="-381000" marL="914400" rtl="0" lvl="1">
              <a:lnSpc>
                <a:spcPct val="115000"/>
              </a:lnSpc>
              <a:spcBef>
                <a:spcPts val="0"/>
              </a:spcBef>
              <a:buClr>
                <a:schemeClr val="dk1"/>
              </a:buClr>
              <a:buSzPct val="109090"/>
              <a:buFont typeface="Courier New"/>
              <a:buChar char="o"/>
            </a:pPr>
            <a:r>
              <a:rPr lang="en" sz="2200">
                <a:solidFill>
                  <a:srgbClr val="595959"/>
                </a:solidFill>
              </a:rPr>
              <a:t>Deleting a file</a:t>
            </a:r>
          </a:p>
          <a:p>
            <a:r>
              <a:t/>
            </a:r>
          </a:p>
          <a:p>
            <a:r>
              <a:t/>
            </a:r>
          </a:p>
        </p:txBody>
      </p:sp>
      <p:sp>
        <p:nvSpPr>
          <p:cNvPr name="Shape 92" id="92"/>
          <p:cNvSpPr/>
          <p:nvPr/>
        </p:nvSpPr>
        <p:spPr>
          <a:xfrm>
            <a:off y="179757" x="7821012"/>
            <a:ext cy="1107229" cx="1107229"/>
          </a:xfrm>
          <a:prstGeom prst="rect">
            <a:avLst/>
          </a:prstGeom>
          <a:blipFill>
            <a:blip r:embed="rId3"/>
            <a:stretch>
              <a:fillRect/>
            </a:stretch>
          </a:blipFill>
          <a:ln>
            <a:noFill/>
          </a:ln>
        </p:spPr>
      </p:sp>
      <p:sp>
        <p:nvSpPr>
          <p:cNvPr name="Shape 93" id="93"/>
          <p:cNvSpPr txBox="1"/>
          <p:nvPr/>
        </p:nvSpPr>
        <p:spPr>
          <a:xfrm>
            <a:off y="3576900" x="-10200"/>
            <a:ext cy="472499" cx="9126000"/>
          </a:xfrm>
          <a:prstGeom prst="rect">
            <a:avLst/>
          </a:prstGeom>
          <a:solidFill>
            <a:srgbClr val="000000"/>
          </a:solidFill>
        </p:spPr>
        <p:txBody>
          <a:bodyPr bIns="91425" tIns="91425" lIns="91425" anchor="t" anchorCtr="0" rIns="91425">
            <a:spAutoFit/>
          </a:bodyPr>
          <a:lstStyle/>
          <a:p>
            <a:pPr rtl="0" lvl="0">
              <a:buNone/>
            </a:pPr>
            <a:r>
              <a:rPr lang="en" sz="2400" b="1">
                <a:solidFill>
                  <a:srgbClr val="FFFFFF"/>
                </a:solidFill>
                <a:latin typeface="Consolas"/>
                <a:ea typeface="Consolas"/>
                <a:cs typeface="Consolas"/>
                <a:sym typeface="Consolas"/>
              </a:rPr>
              <a:t>$ git rm --cache helloworld.txt</a:t>
            </a:r>
          </a:p>
          <a:p>
            <a:r>
              <a:t/>
            </a:r>
          </a:p>
          <a:p>
            <a:r>
              <a:t/>
            </a:r>
          </a:p>
          <a:p>
            <a:r>
              <a:t/>
            </a:r>
          </a:p>
          <a:p>
            <a:r>
              <a:t/>
            </a:r>
          </a:p>
        </p:txBody>
      </p:sp>
      <p:sp>
        <p:nvSpPr>
          <p:cNvPr name="Shape 94" id="94"/>
          <p:cNvSpPr txBox="1"/>
          <p:nvPr/>
        </p:nvSpPr>
        <p:spPr>
          <a:xfrm>
            <a:off y="2568900" x="9000"/>
            <a:ext cy="472499" cx="9126000"/>
          </a:xfrm>
          <a:prstGeom prst="rect">
            <a:avLst/>
          </a:prstGeom>
          <a:solidFill>
            <a:srgbClr val="000000"/>
          </a:solidFill>
        </p:spPr>
        <p:txBody>
          <a:bodyPr bIns="91425" tIns="91425" lIns="91425" anchor="t" anchorCtr="0" rIns="91425">
            <a:spAutoFit/>
          </a:bodyPr>
          <a:lstStyle/>
          <a:p>
            <a:pPr rtl="0" lvl="0">
              <a:buNone/>
            </a:pPr>
            <a:r>
              <a:rPr lang="en" sz="2400" b="1">
                <a:solidFill>
                  <a:srgbClr val="FFFFFF"/>
                </a:solidFill>
                <a:latin typeface="Consolas"/>
                <a:ea typeface="Consolas"/>
                <a:cs typeface="Consolas"/>
                <a:sym typeface="Consolas"/>
              </a:rPr>
              <a:t>$ git rm helloworld.txt</a:t>
            </a:r>
          </a:p>
          <a:p>
            <a:r>
              <a:t/>
            </a:r>
          </a:p>
          <a:p>
            <a:r>
              <a:t/>
            </a:r>
          </a:p>
          <a:p>
            <a:r>
              <a:t/>
            </a:r>
          </a:p>
          <a:p>
            <a:r>
              <a:t/>
            </a:r>
          </a:p>
        </p:txBody>
      </p:sp>
      <p:sp>
        <p:nvSpPr>
          <p:cNvPr name="Shape 95" id="95"/>
          <p:cNvSpPr txBox="1"/>
          <p:nvPr>
            <p:ph type="body" idx="2"/>
          </p:nvPr>
        </p:nvSpPr>
        <p:spPr>
          <a:xfrm>
            <a:off y="3091200" x="438000"/>
            <a:ext cy="485699" cx="8229600"/>
          </a:xfrm>
          <a:prstGeom prst="rect">
            <a:avLst/>
          </a:prstGeom>
        </p:spPr>
        <p:txBody>
          <a:bodyPr bIns="91425" tIns="91425" lIns="91425" anchor="t" anchorCtr="0" rIns="91425">
            <a:spAutoFit/>
          </a:bodyPr>
          <a:lstStyle/>
          <a:p>
            <a:pPr indent="-381000" marL="914400" rtl="0" lvl="1">
              <a:lnSpc>
                <a:spcPct val="115000"/>
              </a:lnSpc>
              <a:spcBef>
                <a:spcPts val="0"/>
              </a:spcBef>
              <a:buClr>
                <a:schemeClr val="dk1"/>
              </a:buClr>
              <a:buSzPct val="109090"/>
              <a:buFont typeface="Courier New"/>
              <a:buChar char="o"/>
            </a:pPr>
            <a:r>
              <a:rPr lang="en" sz="2200">
                <a:solidFill>
                  <a:srgbClr val="595959"/>
                </a:solidFill>
              </a:rPr>
              <a:t>Untracking a file (removing a file from git)</a:t>
            </a:r>
          </a:p>
          <a:p>
            <a:r>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99" id="99"/>
        <p:cNvGrpSpPr/>
        <p:nvPr/>
      </p:nvGrpSpPr>
      <p:grpSpPr>
        <a:xfrm>
          <a:off y="0" x="0"/>
          <a:ext cy="0" cx="0"/>
          <a:chOff y="0" x="0"/>
          <a:chExt cy="0" cx="0"/>
        </a:xfrm>
      </p:grpSpPr>
      <p:sp>
        <p:nvSpPr>
          <p:cNvPr name="Shape 100" id="100"/>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sz="4600" b="0">
                <a:solidFill>
                  <a:srgbClr val="FFFFFF"/>
                </a:solidFill>
              </a:rPr>
              <a:t>The Git Log and Reverting  </a:t>
            </a:r>
          </a:p>
        </p:txBody>
      </p:sp>
      <p:sp>
        <p:nvSpPr>
          <p:cNvPr name="Shape 101" id="101"/>
          <p:cNvSpPr txBox="1"/>
          <p:nvPr>
            <p:ph type="body" idx="1"/>
          </p:nvPr>
        </p:nvSpPr>
        <p:spPr>
          <a:xfrm>
            <a:off y="1600200" x="457200"/>
            <a:ext cy="4967700" cx="8229600"/>
          </a:xfrm>
          <a:prstGeom prst="rect">
            <a:avLst/>
          </a:prstGeom>
        </p:spPr>
        <p:txBody>
          <a:bodyPr bIns="91425" tIns="91425" lIns="91425" anchor="t" anchorCtr="0" rIns="91425">
            <a:spAutoFit/>
          </a:bodyPr>
          <a:lstStyle/>
          <a:p>
            <a:pPr indent="-419100" marL="457200" rtl="0" lvl="0">
              <a:lnSpc>
                <a:spcPct val="115000"/>
              </a:lnSpc>
              <a:spcBef>
                <a:spcPts val="0"/>
              </a:spcBef>
              <a:buClr>
                <a:schemeClr val="dk1"/>
              </a:buClr>
              <a:buSzPct val="227272"/>
              <a:buFont typeface="Arial"/>
              <a:buChar char="•"/>
            </a:pPr>
            <a:r>
              <a:rPr lang="en" sz="2200">
                <a:solidFill>
                  <a:srgbClr val="595959"/>
                </a:solidFill>
              </a:rPr>
              <a:t>What is the git log?</a:t>
            </a:r>
          </a:p>
          <a:p>
            <a:pPr indent="-419100" marL="457200" rtl="0" lvl="0">
              <a:lnSpc>
                <a:spcPct val="115000"/>
              </a:lnSpc>
              <a:spcBef>
                <a:spcPts val="0"/>
              </a:spcBef>
              <a:buClr>
                <a:schemeClr val="dk1"/>
              </a:buClr>
              <a:buSzPct val="227272"/>
              <a:buFont typeface="Arial"/>
              <a:buChar char="•"/>
            </a:pPr>
            <a:r>
              <a:rPr lang="en" sz="2200">
                <a:solidFill>
                  <a:srgbClr val="595959"/>
                </a:solidFill>
              </a:rPr>
              <a:t>Comprehending the git log</a:t>
            </a:r>
          </a:p>
          <a:p>
            <a:pPr indent="-419100" marL="457200" rtl="0" lvl="0">
              <a:lnSpc>
                <a:spcPct val="115000"/>
              </a:lnSpc>
              <a:spcBef>
                <a:spcPts val="0"/>
              </a:spcBef>
              <a:buClr>
                <a:schemeClr val="dk1"/>
              </a:buClr>
              <a:buSzPct val="227272"/>
              <a:buFont typeface="Arial"/>
              <a:buChar char="•"/>
            </a:pPr>
            <a:r>
              <a:rPr lang="en" sz="2200">
                <a:solidFill>
                  <a:srgbClr val="595959"/>
                </a:solidFill>
              </a:rPr>
              <a:t>What can we do with the git log knowledge?</a:t>
            </a:r>
          </a:p>
          <a:p>
            <a:r>
              <a:t/>
            </a:r>
          </a:p>
        </p:txBody>
      </p:sp>
      <p:sp>
        <p:nvSpPr>
          <p:cNvPr name="Shape 102" id="102"/>
          <p:cNvSpPr/>
          <p:nvPr/>
        </p:nvSpPr>
        <p:spPr>
          <a:xfrm>
            <a:off y="179757" x="7821012"/>
            <a:ext cy="1107229" cx="1107229"/>
          </a:xfrm>
          <a:prstGeom prst="rect">
            <a:avLst/>
          </a:prstGeom>
          <a:blipFill>
            <a:blip r:embed="rId3"/>
            <a:stretch>
              <a:fillRect/>
            </a:stretch>
          </a:blipFill>
          <a:ln>
            <a:noFill/>
          </a:ln>
        </p:spPr>
      </p:sp>
      <p:sp>
        <p:nvSpPr>
          <p:cNvPr name="Shape 103" id="103"/>
          <p:cNvSpPr txBox="1"/>
          <p:nvPr/>
        </p:nvSpPr>
        <p:spPr>
          <a:xfrm>
            <a:off y="3375300" x="0"/>
            <a:ext cy="2133000" cx="9126000"/>
          </a:xfrm>
          <a:prstGeom prst="rect">
            <a:avLst/>
          </a:prstGeom>
          <a:solidFill>
            <a:srgbClr val="000000"/>
          </a:solidFill>
        </p:spPr>
        <p:txBody>
          <a:bodyPr bIns="91425" tIns="91425" lIns="91425" anchor="t" anchorCtr="0" rIns="91425">
            <a:spAutoFit/>
          </a:bodyPr>
          <a:lstStyle/>
          <a:p>
            <a:pPr rtl="0" lvl="0">
              <a:buNone/>
            </a:pPr>
            <a:r>
              <a:rPr lang="en" sz="2400" b="1">
                <a:solidFill>
                  <a:srgbClr val="FFFFFF"/>
                </a:solidFill>
                <a:latin typeface="Consolas"/>
                <a:ea typeface="Consolas"/>
                <a:cs typeface="Consolas"/>
                <a:sym typeface="Consolas"/>
              </a:rPr>
              <a:t>$ git log</a:t>
            </a:r>
          </a:p>
          <a:p>
            <a:pPr rtl="0" lvl="0">
              <a:buNone/>
            </a:pPr>
            <a:r>
              <a:rPr lang="en" sz="2400" b="1">
                <a:solidFill>
                  <a:srgbClr val="FFFFFF"/>
                </a:solidFill>
                <a:latin typeface="Consolas"/>
                <a:ea typeface="Consolas"/>
                <a:cs typeface="Consolas"/>
                <a:sym typeface="Consolas"/>
              </a:rPr>
              <a:t>  	1 commit 6b53e5d04a13085f5924e99cd736bb086c7dde87</a:t>
            </a:r>
          </a:p>
          <a:p>
            <a:pPr rtl="0" lvl="0">
              <a:buNone/>
            </a:pPr>
            <a:r>
              <a:rPr lang="en" sz="2400" b="1">
                <a:solidFill>
                  <a:srgbClr val="FFFFFF"/>
                </a:solidFill>
                <a:latin typeface="Consolas"/>
                <a:ea typeface="Consolas"/>
                <a:cs typeface="Consolas"/>
                <a:sym typeface="Consolas"/>
              </a:rPr>
              <a:t>  	2 Author: Vid &lt;vid@uoregon.edu&gt;</a:t>
            </a:r>
          </a:p>
          <a:p>
            <a:pPr rtl="0" lvl="0">
              <a:buNone/>
            </a:pPr>
            <a:r>
              <a:rPr lang="en" sz="2400" b="1">
                <a:solidFill>
                  <a:srgbClr val="FFFFFF"/>
                </a:solidFill>
                <a:latin typeface="Consolas"/>
                <a:ea typeface="Consolas"/>
                <a:cs typeface="Consolas"/>
                <a:sym typeface="Consolas"/>
              </a:rPr>
              <a:t>  	3 Date:   Fri Oct 19 23:20:11 2012 -0700</a:t>
            </a:r>
          </a:p>
          <a:p>
            <a:pPr rtl="0" lvl="0">
              <a:buNone/>
            </a:pPr>
            <a:r>
              <a:rPr lang="en" sz="2400" b="1">
                <a:solidFill>
                  <a:srgbClr val="FFFFFF"/>
                </a:solidFill>
                <a:latin typeface="Consolas"/>
                <a:ea typeface="Consolas"/>
                <a:cs typeface="Consolas"/>
                <a:sym typeface="Consolas"/>
              </a:rPr>
              <a:t>  	4</a:t>
            </a:r>
          </a:p>
          <a:p>
            <a:pPr rtl="0" lvl="0">
              <a:buNone/>
            </a:pPr>
            <a:r>
              <a:rPr lang="en" sz="2400" b="1">
                <a:solidFill>
                  <a:srgbClr val="FFFFFF"/>
                </a:solidFill>
                <a:latin typeface="Consolas"/>
                <a:ea typeface="Consolas"/>
                <a:cs typeface="Consolas"/>
                <a:sym typeface="Consolas"/>
              </a:rPr>
              <a:t>  	5 	initial commit</a:t>
            </a:r>
          </a:p>
          <a:p>
            <a:r>
              <a:t/>
            </a:r>
          </a:p>
          <a:p>
            <a:r>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theme>
</file>