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FCA912-E5F0-4A5E-BABF-95D8092BD4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18E16-8798-4BF3-A2D3-7B722FD470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E24A37-3207-43E1-A9A7-4ACDFE7BE9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2B149-1443-4FB2-B614-433D18433A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D14A21-C76C-4CB9-A0A9-55059CF43D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8D6FED-B12A-4F22-956F-BD93C52A3C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15C58B-C0BB-4D78-8291-3ED05B93B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1FF10B-364A-4625-AD58-5EC6B6DE93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BA7F6-B2F5-4C41-B169-297F4F88EE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F9F62C-4CC0-4C7B-9E76-2E4CE35B38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FDDB4-6618-462D-86EA-77F55A66D4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38ECDE-3992-4785-B035-29A5269F79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F3FC842-C717-4713-8F10-DE9471CE6AD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>
            <a:lum contrast="-1000"/>
          </a:blip>
          <a:stretch/>
        </p:blipFill>
        <p:spPr>
          <a:xfrm>
            <a:off x="0" y="3780000"/>
            <a:ext cx="1932480" cy="18900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CelestialForecast Probe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Monitoring Weather and Predicting Natural Disasters</a:t>
            </a:r>
            <a:endParaRPr b="0" lang="en-IN" sz="2800" spc="-1" strike="noStrike">
              <a:latin typeface="Arial"/>
            </a:endParaRPr>
          </a:p>
          <a:p>
            <a:pPr algn="ctr"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Contents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Project Overview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Purpose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Goal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Objective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About Us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Project overview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BhuForecast Probe </a:t>
            </a:r>
            <a:r>
              <a:rPr b="0" lang="en-IN" sz="3200" spc="-1" strike="noStrike">
                <a:latin typeface="Arial"/>
              </a:rPr>
              <a:t>as the name states it </a:t>
            </a:r>
            <a:r>
              <a:rPr b="0" lang="en-IN" sz="3200" spc="-1" strike="noStrike">
                <a:latin typeface="Arial"/>
              </a:rPr>
              <a:t>is a satellite model </a:t>
            </a:r>
            <a:r>
              <a:rPr b="0" lang="en-IN" sz="3200" spc="-1" strike="noStrike">
                <a:latin typeface="Arial"/>
              </a:rPr>
              <a:t>for a Weather </a:t>
            </a:r>
            <a:r>
              <a:rPr b="0" lang="en-IN" sz="3200" spc="-1" strike="noStrike">
                <a:latin typeface="Arial"/>
              </a:rPr>
              <a:t>Satellite.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is made by Team </a:t>
            </a:r>
            <a:r>
              <a:rPr b="0" lang="en-IN" sz="3200" spc="-1" strike="noStrike">
                <a:latin typeface="Arial"/>
              </a:rPr>
              <a:t>Seven Square </a:t>
            </a:r>
            <a:r>
              <a:rPr b="0" lang="en-IN" sz="3200" spc="-1" strike="noStrike">
                <a:latin typeface="Arial"/>
              </a:rPr>
              <a:t>Academy  Naigaon.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-1800" y="3600000"/>
            <a:ext cx="2161800" cy="21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Purpose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03640" y="1608480"/>
            <a:ext cx="4426920" cy="272412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Monitoring Earth’s </a:t>
            </a:r>
            <a:r>
              <a:rPr b="0" lang="en-IN" sz="3200" spc="-1" strike="noStrike">
                <a:latin typeface="Arial"/>
              </a:rPr>
              <a:t>Weather and giving </a:t>
            </a:r>
            <a:r>
              <a:rPr b="0" lang="en-IN" sz="3200" spc="-1" strike="noStrike">
                <a:latin typeface="Arial"/>
              </a:rPr>
              <a:t>warnings for avoiding </a:t>
            </a:r>
            <a:r>
              <a:rPr b="0" lang="en-IN" sz="3200" spc="-1" strike="noStrike">
                <a:latin typeface="Arial"/>
              </a:rPr>
              <a:t>Human-caused </a:t>
            </a:r>
            <a:r>
              <a:rPr b="0" lang="en-IN" sz="3200" spc="-1" strike="noStrike">
                <a:latin typeface="Arial"/>
              </a:rPr>
              <a:t>Natural Disasters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7740000" y="3735720"/>
            <a:ext cx="2161800" cy="19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Goal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Giving meteorological </a:t>
            </a:r>
            <a:r>
              <a:rPr b="0" lang="en-IN" sz="3200" spc="-1" strike="noStrike">
                <a:latin typeface="Arial"/>
              </a:rPr>
              <a:t>data about Earth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Checking the levels </a:t>
            </a:r>
            <a:r>
              <a:rPr b="0" lang="en-IN" sz="3200" spc="-1" strike="noStrike">
                <a:latin typeface="Arial"/>
              </a:rPr>
              <a:t>of water in rivers and </a:t>
            </a:r>
            <a:r>
              <a:rPr b="0" lang="en-IN" sz="3200" spc="-1" strike="noStrike">
                <a:latin typeface="Arial"/>
              </a:rPr>
              <a:t>polar regions for </a:t>
            </a:r>
            <a:r>
              <a:rPr b="0" lang="en-IN" sz="3200" spc="-1" strike="noStrike">
                <a:latin typeface="Arial"/>
              </a:rPr>
              <a:t>avoiding casualties.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300000" y="1080000"/>
            <a:ext cx="3033360" cy="30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Objectives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To send a satellite in Earth’s orbit for weather forecast and predicting natural calamities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Where?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 have planned to </a:t>
            </a:r>
            <a:r>
              <a:rPr b="0" lang="en-IN" sz="3200" spc="-1" strike="noStrike">
                <a:latin typeface="Arial"/>
              </a:rPr>
              <a:t>place our satellite in </a:t>
            </a:r>
            <a:r>
              <a:rPr b="0" lang="en-IN" sz="3200" spc="-1" strike="noStrike">
                <a:latin typeface="Arial"/>
              </a:rPr>
              <a:t>a Sun-synchronous </a:t>
            </a:r>
            <a:r>
              <a:rPr b="0" lang="en-IN" sz="3200" spc="-1" strike="noStrike">
                <a:latin typeface="Arial"/>
              </a:rPr>
              <a:t>Orbit(SSO)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2024-04-24T17:09:06Z</dcterms:created>
  <dc:creator/>
  <dc:description/>
  <dc:language>en-IN</dc:language>
  <cp:lastModifiedBy/>
  <dcterms:modified xsi:type="dcterms:W3CDTF">2024-04-24T18:10:34Z</dcterms:modified>
  <cp:revision>1</cp:revision>
  <dc:subject/>
  <dc:title/>
</cp:coreProperties>
</file>