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5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395861f9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395861f9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395861f9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395861f9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5a51f39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5a51f39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395861f9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395861f9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Protocolo MQTT usando Mosquitto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3999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MQTT?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Protocolo ligero de mensajería diseñado para dispositivos de baja potencia y redes con ancho de banda limitado.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 Ideal para comunicación máquina a máquina (M2M) y el Internet de las Cosas (IoT).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Ayuda en la eficiencia, simplicidad, minimización del tráfico de red y requisitos de ancho de banda.</a:t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r>
              <a:rPr lang="es"/>
              <a:t>s un broker MQTT de código abierto que facilita la comunicación entre clientes MQTT.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Actúa como intermediario para la transmisión de mensajes entre clientes.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Es Pequeño, ligero, soporta QoS, y es adecuado para dispositivos y entornos con recursos limitados.</a:t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4832400" y="315925"/>
            <a:ext cx="3999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Mosquitto?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 MQTT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Broker (Mosquitto):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Actúa como intermediario entre el publicador y el suscriptor.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Responsable de recibir todos los mensajes, filtrar y distribuir a los clientes suscritos.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Clientes: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Publicadores: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 Envían mensajes al broker sobre ciertos temas.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Suscriptores: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 Reciben mensajes del broker sobre los temas a los que están suscritos.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688" y="152400"/>
            <a:ext cx="7564621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47325" y="1327650"/>
            <a:ext cx="3858600" cy="3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mqttc = mqtt.Client(mqtt.CallbackAPIVersion.VERSION2)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mqttc.on_connect = on_connect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mqttc.on_message = on_message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# Se establece una conexión al broker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client.connect("localhost")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# Se establece un conección al tópico test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client.subscribe("test")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# Se envia data a los subscriptores del tópico test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client.publish('test', 'Hello, World!')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9" name="Google Shape;89;p17"/>
          <p:cNvSpPr txBox="1"/>
          <p:nvPr/>
        </p:nvSpPr>
        <p:spPr>
          <a:xfrm>
            <a:off x="4105925" y="1258550"/>
            <a:ext cx="4633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 on_connect(client, userdata, flags, reason_code, properties):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print(f'Connected with result code {reason_code}')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 on_message(client, userdata, msg):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print(f'{msg.topic}: {msg.payload.decode()}')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