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9" r:id="rId4"/>
    <p:sldId id="297" r:id="rId5"/>
    <p:sldId id="302" r:id="rId6"/>
    <p:sldId id="300" r:id="rId7"/>
    <p:sldId id="306" r:id="rId8"/>
    <p:sldId id="301" r:id="rId9"/>
    <p:sldId id="305" r:id="rId10"/>
    <p:sldId id="295" r:id="rId11"/>
    <p:sldId id="275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FF99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F99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F99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F99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F99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301"/>
    <a:srgbClr val="FF9900"/>
    <a:srgbClr val="F6801E"/>
    <a:srgbClr val="33D8FF"/>
    <a:srgbClr val="FBFBFB"/>
    <a:srgbClr val="F3F3F3"/>
    <a:srgbClr val="ECECE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F0261E-4614-4D4A-85CE-55F9C784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3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D8BF3-443B-4B87-AAF3-45559026DEB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32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1676400"/>
            <a:ext cx="9164638" cy="4648200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6350" y="1752600"/>
            <a:ext cx="9150350" cy="3962400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143000" y="2590800"/>
            <a:ext cx="7086600" cy="1012825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3206F07-860B-4A5D-BD30-8129A4352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8615-DC25-4C0C-A285-ED7B816A1033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A5C51-6073-4C81-AB1F-49B62747C638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TimeSheet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07F81-59FD-4C61-9F19-D8321084BF24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4F81-823C-4C39-9F49-4755A25ED4BD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13AEC-CAF7-4AD6-965C-BB77BD32248F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A63D2-1399-46A0-BA06-C6BBCB9F7FE2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56D2-693B-4BFF-B2D8-AB8BB146E6E7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FD6A-206C-4378-BD97-D236686EC38E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8D372-1CD2-4900-8ABD-2B71094E4038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14" imgW="9561905" imgH="1600000" progId="">
                  <p:embed/>
                </p:oleObj>
              </mc:Choice>
              <mc:Fallback>
                <p:oleObj name="Image" r:id="rId14" imgW="9561905" imgH="16000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0"/>
            <a:ext cx="9155113" cy="1524000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17463" y="228600"/>
            <a:ext cx="9161463" cy="914400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1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2" name="Group 24"/>
          <p:cNvGrpSpPr>
            <a:grpSpLocks/>
          </p:cNvGrpSpPr>
          <p:nvPr/>
        </p:nvGrpSpPr>
        <p:grpSpPr bwMode="auto">
          <a:xfrm>
            <a:off x="0" y="22860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55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TimeSheet Management</a:t>
            </a:r>
            <a:endParaRPr 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C1F229-4033-4E88-8460-D229363BBFA9}" type="slidenum">
              <a:rPr lang="en-US"/>
              <a:pPr>
                <a:defRPr/>
              </a:pPr>
              <a:t>‹#›</a:t>
            </a:fld>
            <a:r>
              <a:rPr lang="en-US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202675"/>
            <a:ext cx="9144001" cy="10668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BUILD APPLICATION CALL MOTORBIKE SERVICE</a:t>
            </a:r>
            <a:endParaRPr lang="en-US" sz="3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46038"/>
            <a:ext cx="9144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0" dirty="0">
                <a:solidFill>
                  <a:srgbClr val="002060"/>
                </a:solidFill>
              </a:rPr>
              <a:t>DANANG UNIVERSITY</a:t>
            </a:r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0" dirty="0">
                <a:solidFill>
                  <a:srgbClr val="002060"/>
                </a:solidFill>
              </a:rPr>
              <a:t>DANANG UNIVERSITY OF TECHNOLOGY</a:t>
            </a:r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</a:rPr>
              <a:t>INFORMATION TECHNOLOGY FACULTY</a:t>
            </a:r>
          </a:p>
        </p:txBody>
      </p:sp>
      <p:pic>
        <p:nvPicPr>
          <p:cNvPr id="3076" name="Picture 5" descr="LogoITF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38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7924800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SENIOR PROJECT DEFENSE</a:t>
            </a:r>
          </a:p>
          <a:p>
            <a:pPr>
              <a:spcBef>
                <a:spcPct val="25000"/>
              </a:spcBef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NAME:</a:t>
            </a:r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1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5410200"/>
            <a:ext cx="5029200" cy="914400"/>
          </a:xfrm>
          <a:noFill/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 smtClean="0"/>
              <a:t>Student	: </a:t>
            </a:r>
            <a:r>
              <a:rPr lang="en-US" sz="1800" b="1" dirty="0" smtClean="0"/>
              <a:t>	LE TRUNG VI</a:t>
            </a:r>
            <a:endParaRPr lang="en-US" sz="1800" b="1" dirty="0" smtClean="0"/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 smtClean="0"/>
              <a:t>Class: 	</a:t>
            </a:r>
            <a:r>
              <a:rPr lang="en-US" sz="1800" b="1" dirty="0" smtClean="0"/>
              <a:t>	</a:t>
            </a:r>
            <a:r>
              <a:rPr lang="en-US" sz="1800" b="1" dirty="0" smtClean="0"/>
              <a:t>10</a:t>
            </a:r>
            <a:r>
              <a:rPr lang="en-US" sz="1800" b="1" dirty="0" smtClean="0"/>
              <a:t>T1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 smtClean="0"/>
              <a:t>Instructor: 	PhD. NGUYEN TAN KHOI</a:t>
            </a:r>
            <a:endParaRPr lang="en-US" sz="18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06F07-860B-4A5D-BD30-8129A43520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400800"/>
            <a:ext cx="6553200" cy="320675"/>
          </a:xfrm>
          <a:noFill/>
        </p:spPr>
        <p:txBody>
          <a:bodyPr/>
          <a:lstStyle/>
          <a:p>
            <a:r>
              <a:rPr lang="en-US" dirty="0" err="1"/>
              <a:t>UberRiding</a:t>
            </a:r>
            <a:r>
              <a:rPr lang="en-US" dirty="0"/>
              <a:t> Application</a:t>
            </a:r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054D07-4C46-4147-9A05-3A6F016FBBA8}" type="slidenum">
              <a:rPr lang="en-US" smtClean="0"/>
              <a:pPr/>
              <a:t>10</a:t>
            </a:fld>
            <a:r>
              <a:rPr lang="en-US" dirty="0" smtClean="0"/>
              <a:t>/15</a:t>
            </a:r>
          </a:p>
        </p:txBody>
      </p:sp>
      <p:sp>
        <p:nvSpPr>
          <p:cNvPr id="18440" name="Rectangle 40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dirty="0" smtClean="0"/>
              <a:t>Conclusion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2743200"/>
            <a:ext cx="2971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1301"/>
                </a:solidFill>
              </a:rPr>
              <a:t>ACHIEVED </a:t>
            </a:r>
            <a:r>
              <a:rPr lang="en-US" dirty="0" smtClean="0">
                <a:solidFill>
                  <a:srgbClr val="FF1301"/>
                </a:solidFill>
              </a:rPr>
              <a:t>RESULT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Finish App on Windows Phone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Finish Website for Admin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5000" y="3124194"/>
            <a:ext cx="2819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1301"/>
                </a:solidFill>
              </a:rPr>
              <a:t>FUTURE </a:t>
            </a:r>
            <a:r>
              <a:rPr lang="en-US" dirty="0" smtClean="0">
                <a:solidFill>
                  <a:srgbClr val="FF1301"/>
                </a:solidFill>
              </a:rPr>
              <a:t>WORK</a:t>
            </a:r>
            <a:endParaRPr lang="en-US" dirty="0">
              <a:solidFill>
                <a:srgbClr val="FF1301"/>
              </a:solidFill>
            </a:endParaRP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Develop App on Android</a:t>
            </a: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Increase Speed</a:t>
            </a:r>
          </a:p>
          <a:p>
            <a:endParaRPr lang="en-US" dirty="0" smtClean="0">
              <a:solidFill>
                <a:srgbClr val="FF1301"/>
              </a:solidFill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5715000" y="2667000"/>
            <a:ext cx="28194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09600" y="2743200"/>
            <a:ext cx="29718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gray">
          <a:xfrm>
            <a:off x="3581400" y="2667000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9"/>
          <p:cNvSpPr>
            <a:spLocks/>
          </p:cNvSpPr>
          <p:nvPr/>
        </p:nvSpPr>
        <p:spPr bwMode="gray">
          <a:xfrm flipH="1">
            <a:off x="4800600" y="2590800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3276600" y="1066800"/>
            <a:ext cx="2998788" cy="1601788"/>
            <a:chOff x="1997" y="1314"/>
            <a:chExt cx="1889" cy="1009"/>
          </a:xfrm>
        </p:grpSpPr>
        <p:grpSp>
          <p:nvGrpSpPr>
            <p:cNvPr id="38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86200" y="14286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1301"/>
                </a:solidFill>
              </a:rPr>
              <a:t>Conclusion</a:t>
            </a:r>
            <a:endParaRPr lang="en-US" dirty="0">
              <a:solidFill>
                <a:srgbClr val="FF130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838200" y="2286000"/>
            <a:ext cx="7696200" cy="2514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06F07-860B-4A5D-BD30-8129A43520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UberRiding</a:t>
            </a:r>
            <a:r>
              <a:rPr lang="en-US" dirty="0"/>
              <a:t>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6553200" cy="320675"/>
          </a:xfrm>
          <a:noFill/>
        </p:spPr>
        <p:txBody>
          <a:bodyPr/>
          <a:lstStyle/>
          <a:p>
            <a:r>
              <a:rPr lang="en-US" dirty="0" err="1"/>
              <a:t>UberRiding</a:t>
            </a:r>
            <a:r>
              <a:rPr lang="en-US" dirty="0"/>
              <a:t> Application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1EBA1A-323F-49A1-81FB-FADB22C33F64}" type="slidenum">
              <a:rPr lang="en-US" smtClean="0"/>
              <a:pPr/>
              <a:t>2</a:t>
            </a:fld>
            <a:r>
              <a:rPr lang="en-US" dirty="0" smtClean="0"/>
              <a:t>/15</a:t>
            </a:r>
          </a:p>
        </p:txBody>
      </p:sp>
      <p:sp>
        <p:nvSpPr>
          <p:cNvPr id="4100" name="Text Box 13"/>
          <p:cNvSpPr txBox="1">
            <a:spLocks noChangeArrowheads="1"/>
          </p:cNvSpPr>
          <p:nvPr/>
        </p:nvSpPr>
        <p:spPr bwMode="gray">
          <a:xfrm>
            <a:off x="2025650" y="2503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2057400" y="43434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2025650" y="5224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03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0993" name="AutoShape 33"/>
          <p:cNvSpPr>
            <a:spLocks noChangeArrowheads="1"/>
          </p:cNvSpPr>
          <p:nvPr/>
        </p:nvSpPr>
        <p:spPr bwMode="ltGray">
          <a:xfrm rot="5400000">
            <a:off x="-2413001" y="1855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4" name="AutoShape 34"/>
          <p:cNvSpPr>
            <a:spLocks noChangeArrowheads="1"/>
          </p:cNvSpPr>
          <p:nvPr/>
        </p:nvSpPr>
        <p:spPr bwMode="ltGray">
          <a:xfrm rot="5400000" flipH="1">
            <a:off x="-2016918" y="22613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33725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6" name="AutoShape 83"/>
          <p:cNvSpPr>
            <a:spLocks noChangeArrowheads="1"/>
          </p:cNvSpPr>
          <p:nvPr/>
        </p:nvSpPr>
        <p:spPr bwMode="gray">
          <a:xfrm>
            <a:off x="1676400" y="1905000"/>
            <a:ext cx="4543425" cy="612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4107" name="AutoShape 131"/>
          <p:cNvSpPr>
            <a:spLocks noChangeArrowheads="1"/>
          </p:cNvSpPr>
          <p:nvPr/>
        </p:nvSpPr>
        <p:spPr bwMode="gray">
          <a:xfrm>
            <a:off x="2263775" y="26844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</a:rPr>
              <a:t>Goal of Project</a:t>
            </a:r>
          </a:p>
        </p:txBody>
      </p:sp>
      <p:sp>
        <p:nvSpPr>
          <p:cNvPr id="4108" name="AutoShape 251"/>
          <p:cNvSpPr>
            <a:spLocks noChangeArrowheads="1"/>
          </p:cNvSpPr>
          <p:nvPr/>
        </p:nvSpPr>
        <p:spPr bwMode="gray">
          <a:xfrm>
            <a:off x="2438400" y="35448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Solution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109" name="Group 273"/>
          <p:cNvGrpSpPr>
            <a:grpSpLocks/>
          </p:cNvGrpSpPr>
          <p:nvPr/>
        </p:nvGrpSpPr>
        <p:grpSpPr bwMode="auto">
          <a:xfrm>
            <a:off x="1422400" y="2119313"/>
            <a:ext cx="355600" cy="381000"/>
            <a:chOff x="2078" y="1680"/>
            <a:chExt cx="1615" cy="1615"/>
          </a:xfrm>
        </p:grpSpPr>
        <p:sp>
          <p:nvSpPr>
            <p:cNvPr id="4141" name="Oval 27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Oval 27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6" name="Oval 276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2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38" name="Oval 278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2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280"/>
          <p:cNvGrpSpPr>
            <a:grpSpLocks/>
          </p:cNvGrpSpPr>
          <p:nvPr/>
        </p:nvGrpSpPr>
        <p:grpSpPr bwMode="auto">
          <a:xfrm>
            <a:off x="1905000" y="2819400"/>
            <a:ext cx="381000" cy="381000"/>
            <a:chOff x="2078" y="1680"/>
            <a:chExt cx="1615" cy="1615"/>
          </a:xfrm>
        </p:grpSpPr>
        <p:sp>
          <p:nvSpPr>
            <p:cNvPr id="4135" name="Oval 28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Oval 28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3" name="Oval 28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2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45" name="Oval 28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2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1" name="Rectangle 30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848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mtClean="0"/>
              <a:t>Contents</a:t>
            </a:r>
          </a:p>
        </p:txBody>
      </p:sp>
      <p:sp>
        <p:nvSpPr>
          <p:cNvPr id="4112" name="AutoShape 227"/>
          <p:cNvSpPr>
            <a:spLocks noChangeArrowheads="1"/>
          </p:cNvSpPr>
          <p:nvPr/>
        </p:nvSpPr>
        <p:spPr bwMode="gray">
          <a:xfrm>
            <a:off x="2093913" y="52324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Conclusion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13" name="AutoShape 243"/>
          <p:cNvSpPr>
            <a:spLocks noChangeArrowheads="1"/>
          </p:cNvSpPr>
          <p:nvPr/>
        </p:nvSpPr>
        <p:spPr bwMode="gray">
          <a:xfrm>
            <a:off x="2365375" y="4368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Implementation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114" name="Group 252"/>
          <p:cNvGrpSpPr>
            <a:grpSpLocks/>
          </p:cNvGrpSpPr>
          <p:nvPr/>
        </p:nvGrpSpPr>
        <p:grpSpPr bwMode="auto">
          <a:xfrm>
            <a:off x="2065338" y="3632200"/>
            <a:ext cx="381000" cy="381000"/>
            <a:chOff x="2078" y="1680"/>
            <a:chExt cx="1615" cy="1615"/>
          </a:xfrm>
        </p:grpSpPr>
        <p:sp>
          <p:nvSpPr>
            <p:cNvPr id="4129" name="Oval 25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25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5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2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25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2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5" name="Group 266"/>
          <p:cNvGrpSpPr>
            <a:grpSpLocks/>
          </p:cNvGrpSpPr>
          <p:nvPr/>
        </p:nvGrpSpPr>
        <p:grpSpPr bwMode="auto">
          <a:xfrm>
            <a:off x="1679575" y="5316538"/>
            <a:ext cx="381000" cy="381000"/>
            <a:chOff x="2078" y="1680"/>
            <a:chExt cx="1615" cy="1615"/>
          </a:xfrm>
        </p:grpSpPr>
        <p:sp>
          <p:nvSpPr>
            <p:cNvPr id="4123" name="Oval 2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26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6" name="Oval 2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Oval 27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8" name="Oval 2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6" name="Group 294"/>
          <p:cNvGrpSpPr>
            <a:grpSpLocks/>
          </p:cNvGrpSpPr>
          <p:nvPr/>
        </p:nvGrpSpPr>
        <p:grpSpPr bwMode="auto">
          <a:xfrm>
            <a:off x="1944688" y="4416425"/>
            <a:ext cx="381000" cy="381000"/>
            <a:chOff x="2078" y="1680"/>
            <a:chExt cx="1615" cy="1615"/>
          </a:xfrm>
        </p:grpSpPr>
        <p:sp>
          <p:nvSpPr>
            <p:cNvPr id="4117" name="Oval 29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9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29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0" name="Oval 29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Oval 29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2" name="Oval 30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400800"/>
            <a:ext cx="6553200" cy="320675"/>
          </a:xfrm>
        </p:spPr>
        <p:txBody>
          <a:bodyPr/>
          <a:lstStyle/>
          <a:p>
            <a:r>
              <a:rPr lang="en-US" dirty="0" err="1"/>
              <a:t>UberRiding</a:t>
            </a:r>
            <a:r>
              <a:rPr lang="en-US" dirty="0"/>
              <a:t> Application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624"/>
            <a:ext cx="8229600" cy="5105400"/>
          </a:xfrm>
        </p:spPr>
        <p:txBody>
          <a:bodyPr/>
          <a:lstStyle/>
          <a:p>
            <a:r>
              <a:rPr lang="en-US" dirty="0" smtClean="0"/>
              <a:t>OBJECTIVE</a:t>
            </a:r>
          </a:p>
          <a:p>
            <a:endParaRPr lang="en-US" dirty="0"/>
          </a:p>
          <a:p>
            <a:r>
              <a:rPr lang="en-US" dirty="0" smtClean="0"/>
              <a:t>SCOPE OF PROJECT</a:t>
            </a:r>
          </a:p>
          <a:p>
            <a:endParaRPr lang="en-US" dirty="0"/>
          </a:p>
          <a:p>
            <a:r>
              <a:rPr lang="en-US" dirty="0"/>
              <a:t>EXPECTED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29EA77-8D14-4E75-9492-4D1C4A33D840}" type="slidenum">
              <a:rPr lang="en-US" smtClean="0"/>
              <a:pPr/>
              <a:t>4</a:t>
            </a:fld>
            <a:r>
              <a:rPr lang="en-US" dirty="0" smtClean="0"/>
              <a:t>/15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22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dirty="0" smtClean="0"/>
              <a:t>Goal of Project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2667000" y="1981200"/>
            <a:ext cx="3892550" cy="3705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81400" y="2819400"/>
            <a:ext cx="1982788" cy="1995488"/>
            <a:chOff x="2016" y="1920"/>
            <a:chExt cx="1680" cy="1680"/>
          </a:xfrm>
        </p:grpSpPr>
        <p:sp>
          <p:nvSpPr>
            <p:cNvPr id="6235" name="Oval 24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42E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Freeform 25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52 w 1321"/>
                <a:gd name="T1" fmla="*/ 318 h 712"/>
                <a:gd name="T2" fmla="*/ 1268 w 1321"/>
                <a:gd name="T3" fmla="*/ 351 h 712"/>
                <a:gd name="T4" fmla="*/ 1271 w 1321"/>
                <a:gd name="T5" fmla="*/ 381 h 712"/>
                <a:gd name="T6" fmla="*/ 1266 w 1321"/>
                <a:gd name="T7" fmla="*/ 409 h 712"/>
                <a:gd name="T8" fmla="*/ 1249 w 1321"/>
                <a:gd name="T9" fmla="*/ 436 h 712"/>
                <a:gd name="T10" fmla="*/ 1224 w 1321"/>
                <a:gd name="T11" fmla="*/ 459 h 712"/>
                <a:gd name="T12" fmla="*/ 1193 w 1321"/>
                <a:gd name="T13" fmla="*/ 479 h 712"/>
                <a:gd name="T14" fmla="*/ 1151 w 1321"/>
                <a:gd name="T15" fmla="*/ 498 h 712"/>
                <a:gd name="T16" fmla="*/ 1104 w 1321"/>
                <a:gd name="T17" fmla="*/ 515 h 712"/>
                <a:gd name="T18" fmla="*/ 1051 w 1321"/>
                <a:gd name="T19" fmla="*/ 529 h 712"/>
                <a:gd name="T20" fmla="*/ 992 w 1321"/>
                <a:gd name="T21" fmla="*/ 541 h 712"/>
                <a:gd name="T22" fmla="*/ 931 w 1321"/>
                <a:gd name="T23" fmla="*/ 550 h 712"/>
                <a:gd name="T24" fmla="*/ 862 w 1321"/>
                <a:gd name="T25" fmla="*/ 558 h 712"/>
                <a:gd name="T26" fmla="*/ 793 w 1321"/>
                <a:gd name="T27" fmla="*/ 563 h 712"/>
                <a:gd name="T28" fmla="*/ 765 w 1321"/>
                <a:gd name="T29" fmla="*/ 565 h 712"/>
                <a:gd name="T30" fmla="*/ 458 w 1321"/>
                <a:gd name="T31" fmla="*/ 565 h 712"/>
                <a:gd name="T32" fmla="*/ 454 w 1321"/>
                <a:gd name="T33" fmla="*/ 565 h 712"/>
                <a:gd name="T34" fmla="*/ 393 w 1321"/>
                <a:gd name="T35" fmla="*/ 561 h 712"/>
                <a:gd name="T36" fmla="*/ 335 w 1321"/>
                <a:gd name="T37" fmla="*/ 558 h 712"/>
                <a:gd name="T38" fmla="*/ 280 w 1321"/>
                <a:gd name="T39" fmla="*/ 552 h 712"/>
                <a:gd name="T40" fmla="*/ 227 w 1321"/>
                <a:gd name="T41" fmla="*/ 547 h 712"/>
                <a:gd name="T42" fmla="*/ 179 w 1321"/>
                <a:gd name="T43" fmla="*/ 537 h 712"/>
                <a:gd name="T44" fmla="*/ 135 w 1321"/>
                <a:gd name="T45" fmla="*/ 525 h 712"/>
                <a:gd name="T46" fmla="*/ 98 w 1321"/>
                <a:gd name="T47" fmla="*/ 514 h 712"/>
                <a:gd name="T48" fmla="*/ 65 w 1321"/>
                <a:gd name="T49" fmla="*/ 500 h 712"/>
                <a:gd name="T50" fmla="*/ 37 w 1321"/>
                <a:gd name="T51" fmla="*/ 482 h 712"/>
                <a:gd name="T52" fmla="*/ 18 w 1321"/>
                <a:gd name="T53" fmla="*/ 462 h 712"/>
                <a:gd name="T54" fmla="*/ 6 w 1321"/>
                <a:gd name="T55" fmla="*/ 439 h 712"/>
                <a:gd name="T56" fmla="*/ 0 w 1321"/>
                <a:gd name="T57" fmla="*/ 416 h 712"/>
                <a:gd name="T58" fmla="*/ 0 w 1321"/>
                <a:gd name="T59" fmla="*/ 412 h 712"/>
                <a:gd name="T60" fmla="*/ 4 w 1321"/>
                <a:gd name="T61" fmla="*/ 386 h 712"/>
                <a:gd name="T62" fmla="*/ 16 w 1321"/>
                <a:gd name="T63" fmla="*/ 354 h 712"/>
                <a:gd name="T64" fmla="*/ 49 w 1321"/>
                <a:gd name="T65" fmla="*/ 293 h 712"/>
                <a:gd name="T66" fmla="*/ 90 w 1321"/>
                <a:gd name="T67" fmla="*/ 237 h 712"/>
                <a:gd name="T68" fmla="*/ 141 w 1321"/>
                <a:gd name="T69" fmla="*/ 186 h 712"/>
                <a:gd name="T70" fmla="*/ 196 w 1321"/>
                <a:gd name="T71" fmla="*/ 140 h 712"/>
                <a:gd name="T72" fmla="*/ 260 w 1321"/>
                <a:gd name="T73" fmla="*/ 99 h 712"/>
                <a:gd name="T74" fmla="*/ 329 w 1321"/>
                <a:gd name="T75" fmla="*/ 65 h 712"/>
                <a:gd name="T76" fmla="*/ 399 w 1321"/>
                <a:gd name="T77" fmla="*/ 37 h 712"/>
                <a:gd name="T78" fmla="*/ 479 w 1321"/>
                <a:gd name="T79" fmla="*/ 17 h 712"/>
                <a:gd name="T80" fmla="*/ 559 w 1321"/>
                <a:gd name="T81" fmla="*/ 4 h 712"/>
                <a:gd name="T82" fmla="*/ 642 w 1321"/>
                <a:gd name="T83" fmla="*/ 0 h 712"/>
                <a:gd name="T84" fmla="*/ 642 w 1321"/>
                <a:gd name="T85" fmla="*/ 0 h 712"/>
                <a:gd name="T86" fmla="*/ 731 w 1321"/>
                <a:gd name="T87" fmla="*/ 4 h 712"/>
                <a:gd name="T88" fmla="*/ 815 w 1321"/>
                <a:gd name="T89" fmla="*/ 18 h 712"/>
                <a:gd name="T90" fmla="*/ 897 w 1321"/>
                <a:gd name="T91" fmla="*/ 42 h 712"/>
                <a:gd name="T92" fmla="*/ 972 w 1321"/>
                <a:gd name="T93" fmla="*/ 71 h 712"/>
                <a:gd name="T94" fmla="*/ 1042 w 1321"/>
                <a:gd name="T95" fmla="*/ 109 h 712"/>
                <a:gd name="T96" fmla="*/ 1106 w 1321"/>
                <a:gd name="T97" fmla="*/ 154 h 712"/>
                <a:gd name="T98" fmla="*/ 1163 w 1321"/>
                <a:gd name="T99" fmla="*/ 203 h 712"/>
                <a:gd name="T100" fmla="*/ 1211 w 1321"/>
                <a:gd name="T101" fmla="*/ 257 h 712"/>
                <a:gd name="T102" fmla="*/ 1252 w 1321"/>
                <a:gd name="T103" fmla="*/ 318 h 712"/>
                <a:gd name="T104" fmla="*/ 1252 w 1321"/>
                <a:gd name="T105" fmla="*/ 318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66" name="Text Box 26"/>
          <p:cNvSpPr txBox="1">
            <a:spLocks noChangeArrowheads="1"/>
          </p:cNvSpPr>
          <p:nvPr/>
        </p:nvSpPr>
        <p:spPr bwMode="gray">
          <a:xfrm>
            <a:off x="3581400" y="3352800"/>
            <a:ext cx="198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Phones App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133600" y="4724400"/>
            <a:ext cx="1741488" cy="1712913"/>
            <a:chOff x="1358" y="2976"/>
            <a:chExt cx="1097" cy="1079"/>
          </a:xfrm>
        </p:grpSpPr>
        <p:grpSp>
          <p:nvGrpSpPr>
            <p:cNvPr id="6218" name="Group 9"/>
            <p:cNvGrpSpPr>
              <a:grpSpLocks/>
            </p:cNvGrpSpPr>
            <p:nvPr/>
          </p:nvGrpSpPr>
          <p:grpSpPr bwMode="auto">
            <a:xfrm>
              <a:off x="2261" y="2993"/>
              <a:ext cx="194" cy="165"/>
              <a:chOff x="2236" y="3191"/>
              <a:chExt cx="201" cy="176"/>
            </a:xfrm>
          </p:grpSpPr>
          <p:sp>
            <p:nvSpPr>
              <p:cNvPr id="87050" name="Oval 10"/>
              <p:cNvSpPr>
                <a:spLocks noChangeArrowheads="1"/>
              </p:cNvSpPr>
              <p:nvPr/>
            </p:nvSpPr>
            <p:spPr bwMode="gray">
              <a:xfrm rot="18227093">
                <a:off x="2236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51" name="Oval 11"/>
              <p:cNvSpPr>
                <a:spLocks noChangeArrowheads="1"/>
              </p:cNvSpPr>
              <p:nvPr/>
            </p:nvSpPr>
            <p:spPr bwMode="gray">
              <a:xfrm rot="18227093">
                <a:off x="2350" y="319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219" name="Group 27"/>
            <p:cNvGrpSpPr>
              <a:grpSpLocks/>
            </p:cNvGrpSpPr>
            <p:nvPr/>
          </p:nvGrpSpPr>
          <p:grpSpPr bwMode="auto">
            <a:xfrm>
              <a:off x="2256" y="2976"/>
              <a:ext cx="194" cy="165"/>
              <a:chOff x="2236" y="3191"/>
              <a:chExt cx="201" cy="176"/>
            </a:xfrm>
          </p:grpSpPr>
          <p:sp>
            <p:nvSpPr>
              <p:cNvPr id="87068" name="Oval 28"/>
              <p:cNvSpPr>
                <a:spLocks noChangeArrowheads="1"/>
              </p:cNvSpPr>
              <p:nvPr/>
            </p:nvSpPr>
            <p:spPr bwMode="gray">
              <a:xfrm rot="18227093">
                <a:off x="2236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69" name="Oval 29"/>
              <p:cNvSpPr>
                <a:spLocks noChangeArrowheads="1"/>
              </p:cNvSpPr>
              <p:nvPr/>
            </p:nvSpPr>
            <p:spPr bwMode="gray">
              <a:xfrm rot="18227093">
                <a:off x="2350" y="319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7080" name="Oval 40"/>
            <p:cNvSpPr>
              <a:spLocks noChangeArrowheads="1"/>
            </p:cNvSpPr>
            <p:nvPr/>
          </p:nvSpPr>
          <p:spPr bwMode="gray">
            <a:xfrm>
              <a:off x="1358" y="299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gray">
            <a:xfrm>
              <a:off x="1358" y="299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gray">
            <a:xfrm>
              <a:off x="1428" y="306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gray">
            <a:xfrm>
              <a:off x="1429" y="3063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24" name="Oval 44"/>
            <p:cNvSpPr>
              <a:spLocks noChangeArrowheads="1"/>
            </p:cNvSpPr>
            <p:nvPr/>
          </p:nvSpPr>
          <p:spPr bwMode="gray">
            <a:xfrm>
              <a:off x="1475" y="3108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225" name="Group 45"/>
            <p:cNvGrpSpPr>
              <a:grpSpLocks/>
            </p:cNvGrpSpPr>
            <p:nvPr/>
          </p:nvGrpSpPr>
          <p:grpSpPr bwMode="auto">
            <a:xfrm>
              <a:off x="1488" y="3120"/>
              <a:ext cx="813" cy="805"/>
              <a:chOff x="4166" y="1706"/>
              <a:chExt cx="1252" cy="1252"/>
            </a:xfrm>
          </p:grpSpPr>
          <p:sp>
            <p:nvSpPr>
              <p:cNvPr id="6227" name="Oval 4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28" name="Oval 4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29" name="Oval 4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30" name="Oval 4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226" name="Text Box 50"/>
            <p:cNvSpPr txBox="1">
              <a:spLocks noChangeArrowheads="1"/>
            </p:cNvSpPr>
            <p:nvPr/>
          </p:nvSpPr>
          <p:spPr bwMode="gray">
            <a:xfrm>
              <a:off x="1633" y="3418"/>
              <a:ext cx="53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Report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18"/>
          <p:cNvGrpSpPr>
            <a:grpSpLocks/>
          </p:cNvGrpSpPr>
          <p:nvPr/>
        </p:nvGrpSpPr>
        <p:grpSpPr bwMode="auto">
          <a:xfrm>
            <a:off x="1371600" y="2133600"/>
            <a:ext cx="2009775" cy="1687513"/>
            <a:chOff x="960" y="1440"/>
            <a:chExt cx="1266" cy="1063"/>
          </a:xfrm>
        </p:grpSpPr>
        <p:grpSp>
          <p:nvGrpSpPr>
            <p:cNvPr id="6204" name="Group 14"/>
            <p:cNvGrpSpPr>
              <a:grpSpLocks/>
            </p:cNvGrpSpPr>
            <p:nvPr/>
          </p:nvGrpSpPr>
          <p:grpSpPr bwMode="auto">
            <a:xfrm>
              <a:off x="2003" y="2119"/>
              <a:ext cx="223" cy="121"/>
              <a:chOff x="2016" y="2304"/>
              <a:chExt cx="231" cy="130"/>
            </a:xfrm>
          </p:grpSpPr>
          <p:sp>
            <p:nvSpPr>
              <p:cNvPr id="87055" name="Oval 15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56" name="Oval 16"/>
              <p:cNvSpPr>
                <a:spLocks noChangeArrowheads="1"/>
              </p:cNvSpPr>
              <p:nvPr/>
            </p:nvSpPr>
            <p:spPr bwMode="gray">
              <a:xfrm rot="18227093">
                <a:off x="2163" y="235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7091" name="Oval 51"/>
            <p:cNvSpPr>
              <a:spLocks noChangeArrowheads="1"/>
            </p:cNvSpPr>
            <p:nvPr/>
          </p:nvSpPr>
          <p:spPr bwMode="gray">
            <a:xfrm>
              <a:off x="960" y="1440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gray">
            <a:xfrm>
              <a:off x="960" y="1440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gray">
            <a:xfrm>
              <a:off x="1030" y="1510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94" name="Oval 54"/>
            <p:cNvSpPr>
              <a:spLocks noChangeArrowheads="1"/>
            </p:cNvSpPr>
            <p:nvPr/>
          </p:nvSpPr>
          <p:spPr bwMode="gray">
            <a:xfrm>
              <a:off x="1031" y="151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9" name="Oval 55"/>
            <p:cNvSpPr>
              <a:spLocks noChangeArrowheads="1"/>
            </p:cNvSpPr>
            <p:nvPr/>
          </p:nvSpPr>
          <p:spPr bwMode="gray">
            <a:xfrm>
              <a:off x="1076" y="1555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210" name="Group 56"/>
            <p:cNvGrpSpPr>
              <a:grpSpLocks/>
            </p:cNvGrpSpPr>
            <p:nvPr/>
          </p:nvGrpSpPr>
          <p:grpSpPr bwMode="auto">
            <a:xfrm>
              <a:off x="1090" y="1565"/>
              <a:ext cx="813" cy="805"/>
              <a:chOff x="4166" y="1706"/>
              <a:chExt cx="1252" cy="1252"/>
            </a:xfrm>
          </p:grpSpPr>
          <p:sp>
            <p:nvSpPr>
              <p:cNvPr id="6212" name="Oval 5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13" name="Oval 5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14" name="Oval 5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15" name="Oval 6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211" name="Text Box 61"/>
            <p:cNvSpPr txBox="1">
              <a:spLocks noChangeArrowheads="1"/>
            </p:cNvSpPr>
            <p:nvPr/>
          </p:nvSpPr>
          <p:spPr bwMode="gray">
            <a:xfrm>
              <a:off x="960" y="1855"/>
              <a:ext cx="110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Tracking</a:t>
              </a:r>
            </a:p>
          </p:txBody>
        </p:sp>
      </p:grpSp>
      <p:grpSp>
        <p:nvGrpSpPr>
          <p:cNvPr id="10" name="Group 117"/>
          <p:cNvGrpSpPr>
            <a:grpSpLocks/>
          </p:cNvGrpSpPr>
          <p:nvPr/>
        </p:nvGrpSpPr>
        <p:grpSpPr bwMode="auto">
          <a:xfrm>
            <a:off x="5638800" y="2209800"/>
            <a:ext cx="2046288" cy="1687513"/>
            <a:chOff x="3576" y="1392"/>
            <a:chExt cx="1289" cy="1063"/>
          </a:xfrm>
        </p:grpSpPr>
        <p:sp>
          <p:nvSpPr>
            <p:cNvPr id="87060" name="Oval 20"/>
            <p:cNvSpPr>
              <a:spLocks noChangeArrowheads="1"/>
            </p:cNvSpPr>
            <p:nvPr/>
          </p:nvSpPr>
          <p:spPr bwMode="gray">
            <a:xfrm rot="18227093">
              <a:off x="3729" y="2132"/>
              <a:ext cx="77" cy="8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gray">
            <a:xfrm rot="18227093">
              <a:off x="3579" y="2205"/>
              <a:ext cx="77" cy="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gray">
            <a:xfrm rot="18227093">
              <a:off x="3729" y="2132"/>
              <a:ext cx="77" cy="8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79" name="Oval 39"/>
            <p:cNvSpPr>
              <a:spLocks noChangeArrowheads="1"/>
            </p:cNvSpPr>
            <p:nvPr/>
          </p:nvSpPr>
          <p:spPr bwMode="gray">
            <a:xfrm rot="18227093">
              <a:off x="3579" y="2205"/>
              <a:ext cx="77" cy="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gray">
            <a:xfrm>
              <a:off x="3792" y="139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gray">
            <a:xfrm>
              <a:off x="3792" y="139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gray">
            <a:xfrm>
              <a:off x="3862" y="1462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105" name="Oval 65"/>
            <p:cNvSpPr>
              <a:spLocks noChangeArrowheads="1"/>
            </p:cNvSpPr>
            <p:nvPr/>
          </p:nvSpPr>
          <p:spPr bwMode="gray">
            <a:xfrm>
              <a:off x="3888" y="1488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7" name="Oval 66"/>
            <p:cNvSpPr>
              <a:spLocks noChangeArrowheads="1"/>
            </p:cNvSpPr>
            <p:nvPr/>
          </p:nvSpPr>
          <p:spPr bwMode="gray">
            <a:xfrm>
              <a:off x="3912" y="1507"/>
              <a:ext cx="841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198" name="Group 67"/>
            <p:cNvGrpSpPr>
              <a:grpSpLocks/>
            </p:cNvGrpSpPr>
            <p:nvPr/>
          </p:nvGrpSpPr>
          <p:grpSpPr bwMode="auto">
            <a:xfrm>
              <a:off x="3927" y="1517"/>
              <a:ext cx="814" cy="805"/>
              <a:chOff x="4166" y="1706"/>
              <a:chExt cx="1252" cy="1252"/>
            </a:xfrm>
          </p:grpSpPr>
          <p:sp>
            <p:nvSpPr>
              <p:cNvPr id="6200" name="Oval 6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01" name="Oval 69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02" name="Oval 7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03" name="Oval 7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199" name="Text Box 72"/>
            <p:cNvSpPr txBox="1">
              <a:spLocks noChangeArrowheads="1"/>
            </p:cNvSpPr>
            <p:nvPr/>
          </p:nvSpPr>
          <p:spPr bwMode="gray">
            <a:xfrm>
              <a:off x="3912" y="1776"/>
              <a:ext cx="86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Call Driver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3733800" y="838200"/>
            <a:ext cx="1600200" cy="1954213"/>
            <a:chOff x="2352" y="528"/>
            <a:chExt cx="1008" cy="1231"/>
          </a:xfrm>
        </p:grpSpPr>
        <p:grpSp>
          <p:nvGrpSpPr>
            <p:cNvPr id="6172" name="Group 17"/>
            <p:cNvGrpSpPr>
              <a:grpSpLocks/>
            </p:cNvGrpSpPr>
            <p:nvPr/>
          </p:nvGrpSpPr>
          <p:grpSpPr bwMode="auto">
            <a:xfrm>
              <a:off x="2835" y="1516"/>
              <a:ext cx="84" cy="243"/>
              <a:chOff x="2832" y="1612"/>
              <a:chExt cx="87" cy="260"/>
            </a:xfrm>
          </p:grpSpPr>
          <p:sp>
            <p:nvSpPr>
              <p:cNvPr id="87058" name="Oval 18"/>
              <p:cNvSpPr>
                <a:spLocks noChangeArrowheads="1"/>
              </p:cNvSpPr>
              <p:nvPr/>
            </p:nvSpPr>
            <p:spPr bwMode="gray">
              <a:xfrm rot="18227093">
                <a:off x="2832" y="161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59" name="Oval 19"/>
              <p:cNvSpPr>
                <a:spLocks noChangeArrowheads="1"/>
              </p:cNvSpPr>
              <p:nvPr/>
            </p:nvSpPr>
            <p:spPr bwMode="gray">
              <a:xfrm rot="18227093">
                <a:off x="2832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73" name="Group 35"/>
            <p:cNvGrpSpPr>
              <a:grpSpLocks/>
            </p:cNvGrpSpPr>
            <p:nvPr/>
          </p:nvGrpSpPr>
          <p:grpSpPr bwMode="auto">
            <a:xfrm>
              <a:off x="2835" y="1516"/>
              <a:ext cx="84" cy="243"/>
              <a:chOff x="2832" y="1612"/>
              <a:chExt cx="87" cy="260"/>
            </a:xfrm>
          </p:grpSpPr>
          <p:sp>
            <p:nvSpPr>
              <p:cNvPr id="87076" name="Oval 36"/>
              <p:cNvSpPr>
                <a:spLocks noChangeArrowheads="1"/>
              </p:cNvSpPr>
              <p:nvPr/>
            </p:nvSpPr>
            <p:spPr bwMode="gray">
              <a:xfrm rot="18227093">
                <a:off x="2832" y="161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077" name="Oval 37"/>
              <p:cNvSpPr>
                <a:spLocks noChangeArrowheads="1"/>
              </p:cNvSpPr>
              <p:nvPr/>
            </p:nvSpPr>
            <p:spPr bwMode="gray">
              <a:xfrm rot="18227093">
                <a:off x="2832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74" name="Group 83"/>
            <p:cNvGrpSpPr>
              <a:grpSpLocks/>
            </p:cNvGrpSpPr>
            <p:nvPr/>
          </p:nvGrpSpPr>
          <p:grpSpPr bwMode="auto">
            <a:xfrm>
              <a:off x="2352" y="528"/>
              <a:ext cx="1008" cy="1008"/>
              <a:chOff x="864" y="1680"/>
              <a:chExt cx="910" cy="960"/>
            </a:xfrm>
          </p:grpSpPr>
          <p:sp>
            <p:nvSpPr>
              <p:cNvPr id="6175" name="Oval 84"/>
              <p:cNvSpPr>
                <a:spLocks noChangeArrowheads="1"/>
              </p:cNvSpPr>
              <p:nvPr/>
            </p:nvSpPr>
            <p:spPr bwMode="gray">
              <a:xfrm>
                <a:off x="864" y="1680"/>
                <a:ext cx="910" cy="96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FF6699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6" name="Oval 85"/>
              <p:cNvSpPr>
                <a:spLocks noChangeArrowheads="1"/>
              </p:cNvSpPr>
              <p:nvPr/>
            </p:nvSpPr>
            <p:spPr bwMode="gray">
              <a:xfrm>
                <a:off x="864" y="1680"/>
                <a:ext cx="910" cy="960"/>
              </a:xfrm>
              <a:prstGeom prst="ellipse">
                <a:avLst/>
              </a:prstGeom>
              <a:gradFill rotWithShape="1">
                <a:gsLst>
                  <a:gs pos="0">
                    <a:srgbClr val="FF6699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7" name="Oval 86"/>
              <p:cNvSpPr>
                <a:spLocks noChangeArrowheads="1"/>
              </p:cNvSpPr>
              <p:nvPr/>
            </p:nvSpPr>
            <p:spPr bwMode="gray">
              <a:xfrm>
                <a:off x="923" y="1742"/>
                <a:ext cx="792" cy="836"/>
              </a:xfrm>
              <a:prstGeom prst="ellipse">
                <a:avLst/>
              </a:prstGeom>
              <a:gradFill rotWithShape="1">
                <a:gsLst>
                  <a:gs pos="0">
                    <a:srgbClr val="8A3753"/>
                  </a:gs>
                  <a:gs pos="50000">
                    <a:srgbClr val="FF6699"/>
                  </a:gs>
                  <a:gs pos="100000">
                    <a:srgbClr val="8A3753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8" name="Oval 87"/>
              <p:cNvSpPr>
                <a:spLocks noChangeArrowheads="1"/>
              </p:cNvSpPr>
              <p:nvPr/>
            </p:nvSpPr>
            <p:spPr bwMode="gray">
              <a:xfrm>
                <a:off x="912" y="1728"/>
                <a:ext cx="791" cy="836"/>
              </a:xfrm>
              <a:prstGeom prst="ellipse">
                <a:avLst/>
              </a:prstGeom>
              <a:gradFill rotWithShape="1">
                <a:gsLst>
                  <a:gs pos="0">
                    <a:srgbClr val="A24161"/>
                  </a:gs>
                  <a:gs pos="100000">
                    <a:srgbClr val="FF6699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79" name="Oval 88"/>
              <p:cNvSpPr>
                <a:spLocks noChangeArrowheads="1"/>
              </p:cNvSpPr>
              <p:nvPr/>
            </p:nvSpPr>
            <p:spPr bwMode="gray">
              <a:xfrm>
                <a:off x="966" y="1785"/>
                <a:ext cx="712" cy="75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80" name="Oval 89"/>
              <p:cNvSpPr>
                <a:spLocks noChangeArrowheads="1"/>
              </p:cNvSpPr>
              <p:nvPr/>
            </p:nvSpPr>
            <p:spPr bwMode="gray">
              <a:xfrm>
                <a:off x="960" y="1776"/>
                <a:ext cx="689" cy="727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81" name="Oval 90"/>
              <p:cNvSpPr>
                <a:spLocks noChangeArrowheads="1"/>
              </p:cNvSpPr>
              <p:nvPr/>
            </p:nvSpPr>
            <p:spPr bwMode="gray">
              <a:xfrm>
                <a:off x="986" y="1801"/>
                <a:ext cx="673" cy="709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82" name="Oval 91"/>
              <p:cNvSpPr>
                <a:spLocks noChangeArrowheads="1"/>
              </p:cNvSpPr>
              <p:nvPr/>
            </p:nvSpPr>
            <p:spPr bwMode="gray">
              <a:xfrm>
                <a:off x="994" y="1808"/>
                <a:ext cx="640" cy="663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83" name="Oval 92"/>
              <p:cNvSpPr>
                <a:spLocks noChangeArrowheads="1"/>
              </p:cNvSpPr>
              <p:nvPr/>
            </p:nvSpPr>
            <p:spPr bwMode="gray">
              <a:xfrm>
                <a:off x="1031" y="1827"/>
                <a:ext cx="569" cy="53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84" name="Text Box 93"/>
              <p:cNvSpPr txBox="1">
                <a:spLocks noChangeArrowheads="1"/>
              </p:cNvSpPr>
              <p:nvPr/>
            </p:nvSpPr>
            <p:spPr bwMode="gray">
              <a:xfrm>
                <a:off x="984" y="2000"/>
                <a:ext cx="612" cy="3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600" dirty="0" smtClean="0">
                    <a:solidFill>
                      <a:srgbClr val="000000"/>
                    </a:solidFill>
                  </a:rPr>
                  <a:t>Create Itinerary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5410203" y="4724400"/>
            <a:ext cx="1779589" cy="1684338"/>
            <a:chOff x="3391" y="2971"/>
            <a:chExt cx="1121" cy="1061"/>
          </a:xfrm>
        </p:grpSpPr>
        <p:sp>
          <p:nvSpPr>
            <p:cNvPr id="87052" name="Oval 12"/>
            <p:cNvSpPr>
              <a:spLocks noChangeArrowheads="1"/>
            </p:cNvSpPr>
            <p:nvPr/>
          </p:nvSpPr>
          <p:spPr bwMode="gray">
            <a:xfrm rot="18227093">
              <a:off x="3486" y="3058"/>
              <a:ext cx="77" cy="8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gray">
            <a:xfrm rot="18227093">
              <a:off x="3394" y="2968"/>
              <a:ext cx="77" cy="8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gray">
            <a:xfrm rot="18227093">
              <a:off x="3486" y="3058"/>
              <a:ext cx="77" cy="8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gray">
            <a:xfrm rot="18227093">
              <a:off x="3394" y="2968"/>
              <a:ext cx="77" cy="8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161" name="Group 73"/>
            <p:cNvGrpSpPr>
              <a:grpSpLocks/>
            </p:cNvGrpSpPr>
            <p:nvPr/>
          </p:nvGrpSpPr>
          <p:grpSpPr bwMode="auto">
            <a:xfrm>
              <a:off x="3408" y="2976"/>
              <a:ext cx="1104" cy="1056"/>
              <a:chOff x="884" y="2523"/>
              <a:chExt cx="862" cy="862"/>
            </a:xfrm>
          </p:grpSpPr>
          <p:sp>
            <p:nvSpPr>
              <p:cNvPr id="6163" name="Oval 74"/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00CC66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4" name="Oval 75"/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00CC66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5" name="Oval 76"/>
              <p:cNvSpPr>
                <a:spLocks noChangeArrowheads="1"/>
              </p:cNvSpPr>
              <p:nvPr/>
            </p:nvSpPr>
            <p:spPr bwMode="gray">
              <a:xfrm>
                <a:off x="940" y="2579"/>
                <a:ext cx="750" cy="750"/>
              </a:xfrm>
              <a:prstGeom prst="ellipse">
                <a:avLst/>
              </a:prstGeom>
              <a:gradFill rotWithShape="1">
                <a:gsLst>
                  <a:gs pos="0">
                    <a:srgbClr val="006E37"/>
                  </a:gs>
                  <a:gs pos="50000">
                    <a:srgbClr val="00CC66"/>
                  </a:gs>
                  <a:gs pos="100000">
                    <a:srgbClr val="006E37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6" name="Oval 77"/>
              <p:cNvSpPr>
                <a:spLocks noChangeArrowheads="1"/>
              </p:cNvSpPr>
              <p:nvPr/>
            </p:nvSpPr>
            <p:spPr bwMode="gray">
              <a:xfrm>
                <a:off x="941" y="2579"/>
                <a:ext cx="749" cy="750"/>
              </a:xfrm>
              <a:prstGeom prst="ellipse">
                <a:avLst/>
              </a:prstGeom>
              <a:gradFill rotWithShape="1">
                <a:gsLst>
                  <a:gs pos="0">
                    <a:srgbClr val="008241"/>
                  </a:gs>
                  <a:gs pos="100000">
                    <a:srgbClr val="00CC66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7" name="Oval 78"/>
              <p:cNvSpPr>
                <a:spLocks noChangeArrowheads="1"/>
              </p:cNvSpPr>
              <p:nvPr/>
            </p:nvSpPr>
            <p:spPr bwMode="gray">
              <a:xfrm>
                <a:off x="981" y="2617"/>
                <a:ext cx="674" cy="674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68" name="Oval 79"/>
              <p:cNvSpPr>
                <a:spLocks noChangeArrowheads="1"/>
              </p:cNvSpPr>
              <p:nvPr/>
            </p:nvSpPr>
            <p:spPr bwMode="gray">
              <a:xfrm>
                <a:off x="992" y="2628"/>
                <a:ext cx="653" cy="653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69" name="Oval 80"/>
              <p:cNvSpPr>
                <a:spLocks noChangeArrowheads="1"/>
              </p:cNvSpPr>
              <p:nvPr/>
            </p:nvSpPr>
            <p:spPr bwMode="gray">
              <a:xfrm>
                <a:off x="1000" y="2632"/>
                <a:ext cx="637" cy="63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70" name="Oval 81"/>
              <p:cNvSpPr>
                <a:spLocks noChangeArrowheads="1"/>
              </p:cNvSpPr>
              <p:nvPr/>
            </p:nvSpPr>
            <p:spPr bwMode="gray">
              <a:xfrm>
                <a:off x="1007" y="2638"/>
                <a:ext cx="606" cy="595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171" name="Oval 82"/>
              <p:cNvSpPr>
                <a:spLocks noChangeArrowheads="1"/>
              </p:cNvSpPr>
              <p:nvPr/>
            </p:nvSpPr>
            <p:spPr bwMode="gray">
              <a:xfrm>
                <a:off x="1042" y="2655"/>
                <a:ext cx="539" cy="48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162" name="Text Box 94"/>
            <p:cNvSpPr txBox="1">
              <a:spLocks noChangeArrowheads="1"/>
            </p:cNvSpPr>
            <p:nvPr/>
          </p:nvSpPr>
          <p:spPr bwMode="gray">
            <a:xfrm>
              <a:off x="3512" y="3360"/>
              <a:ext cx="90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Managemnet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3" name="Footer Placeholder 92"/>
          <p:cNvSpPr>
            <a:spLocks noGrp="1"/>
          </p:cNvSpPr>
          <p:nvPr>
            <p:ph type="ftr" sz="quarter" idx="10"/>
          </p:nvPr>
        </p:nvSpPr>
        <p:spPr>
          <a:xfrm>
            <a:off x="13716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UberRiding</a:t>
            </a:r>
            <a:r>
              <a:rPr lang="en-US" dirty="0"/>
              <a:t>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UberRiding</a:t>
            </a:r>
            <a:r>
              <a:rPr lang="en-US" dirty="0"/>
              <a:t> Application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/15</a:t>
            </a:r>
            <a:endParaRPr lang="en-US" dirty="0"/>
          </a:p>
        </p:txBody>
      </p:sp>
      <p:sp>
        <p:nvSpPr>
          <p:cNvPr id="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2069644" cy="400110"/>
          </a:xfrm>
          <a:prstGeom prst="rect">
            <a:avLst/>
          </a:prstGeom>
          <a:solidFill>
            <a:srgbClr val="6CA5D8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 charset="0"/>
              </a:rPr>
              <a:t>Requirement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09600" y="1981200"/>
            <a:ext cx="1524000" cy="2147888"/>
            <a:chOff x="288" y="1221"/>
            <a:chExt cx="960" cy="1353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88" y="1614"/>
              <a:ext cx="960" cy="960"/>
            </a:xfrm>
            <a:prstGeom prst="ellipse">
              <a:avLst/>
            </a:prstGeom>
            <a:solidFill>
              <a:srgbClr val="FF505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dirty="0" smtClean="0">
                  <a:solidFill>
                    <a:srgbClr val="FFFFFF"/>
                  </a:solidFill>
                </a:rPr>
                <a:t>Analysis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768" y="1221"/>
              <a:ext cx="0" cy="39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en-US" b="0"/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791200" y="3048000"/>
            <a:ext cx="2427288" cy="730250"/>
            <a:chOff x="3648" y="1920"/>
            <a:chExt cx="1529" cy="46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313" y="1944"/>
              <a:ext cx="823" cy="389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Coding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648" y="2112"/>
              <a:ext cx="70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2133600" y="2209800"/>
            <a:ext cx="3795713" cy="2032001"/>
            <a:chOff x="1248" y="1440"/>
            <a:chExt cx="2391" cy="1280"/>
          </a:xfrm>
        </p:grpSpPr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680" y="1440"/>
              <a:ext cx="1959" cy="1280"/>
            </a:xfrm>
            <a:prstGeom prst="rect">
              <a:avLst/>
            </a:prstGeom>
            <a:solidFill>
              <a:srgbClr val="9999FF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 smtClean="0">
                  <a:solidFill>
                    <a:schemeClr val="bg1"/>
                  </a:solidFill>
                  <a:cs typeface="Arial" charset="0"/>
                </a:rPr>
                <a:t>Design</a:t>
              </a:r>
            </a:p>
            <a:p>
              <a:pPr>
                <a:defRPr/>
              </a:pPr>
              <a:endParaRPr lang="en-US" sz="1800" dirty="0">
                <a:solidFill>
                  <a:schemeClr val="bg1"/>
                </a:solidFill>
                <a:cs typeface="Arial" charset="0"/>
              </a:endParaRPr>
            </a:p>
            <a:p>
              <a:pPr>
                <a:defRPr/>
              </a:pPr>
              <a:endParaRPr lang="en-US" sz="1800" dirty="0" smtClean="0">
                <a:solidFill>
                  <a:schemeClr val="bg1"/>
                </a:solidFill>
                <a:cs typeface="Arial" charset="0"/>
              </a:endParaRPr>
            </a:p>
            <a:p>
              <a:pPr>
                <a:defRPr/>
              </a:pPr>
              <a:endParaRPr lang="en-US" sz="1800" dirty="0">
                <a:solidFill>
                  <a:schemeClr val="bg1"/>
                </a:solidFill>
                <a:cs typeface="Arial" charset="0"/>
              </a:endParaRPr>
            </a:p>
            <a:p>
              <a:pPr>
                <a:defRPr/>
              </a:pPr>
              <a:endParaRPr lang="en-US" sz="180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248" y="2160"/>
              <a:ext cx="43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AutoShape 99"/>
            <p:cNvSpPr>
              <a:spLocks noChangeArrowheads="1"/>
            </p:cNvSpPr>
            <p:nvPr/>
          </p:nvSpPr>
          <p:spPr bwMode="auto">
            <a:xfrm>
              <a:off x="1872" y="2064"/>
              <a:ext cx="725" cy="510"/>
            </a:xfrm>
            <a:prstGeom prst="flowChartAlternate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sz="1800" b="0" dirty="0" smtClean="0">
                  <a:solidFill>
                    <a:schemeClr val="bg1"/>
                  </a:solidFill>
                  <a:cs typeface="Arial" charset="0"/>
                </a:rPr>
                <a:t>System</a:t>
              </a:r>
              <a:endParaRPr lang="en-US" sz="1800" b="0" dirty="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7" name="AutoShape 99"/>
            <p:cNvSpPr>
              <a:spLocks noChangeArrowheads="1"/>
            </p:cNvSpPr>
            <p:nvPr/>
          </p:nvSpPr>
          <p:spPr bwMode="auto">
            <a:xfrm>
              <a:off x="2736" y="2064"/>
              <a:ext cx="773" cy="510"/>
            </a:xfrm>
            <a:prstGeom prst="flowChartAlternate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sz="1800" b="0" dirty="0">
                  <a:solidFill>
                    <a:schemeClr val="bg1"/>
                  </a:solidFill>
                  <a:cs typeface="Arial" charset="0"/>
                </a:rPr>
                <a:t>D</a:t>
              </a:r>
              <a:r>
                <a:rPr lang="en-US" sz="1800" b="0" dirty="0" smtClean="0">
                  <a:solidFill>
                    <a:schemeClr val="bg1"/>
                  </a:solidFill>
                  <a:cs typeface="Arial" charset="0"/>
                </a:rPr>
                <a:t>atabase</a:t>
              </a:r>
              <a:endParaRPr lang="en-US" sz="1800" b="0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 bwMode="auto">
          <a:xfrm rot="5400000">
            <a:off x="7124700" y="400050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6858000" y="4343400"/>
            <a:ext cx="1371600" cy="1371600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1800" y="480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478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UberRiding</a:t>
            </a:r>
            <a:r>
              <a:rPr lang="en-US" dirty="0"/>
              <a:t> Application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/15</a:t>
            </a:r>
            <a:endParaRPr lang="en-US" dirty="0"/>
          </a:p>
        </p:txBody>
      </p:sp>
      <p:grpSp>
        <p:nvGrpSpPr>
          <p:cNvPr id="12" name="Group 1352"/>
          <p:cNvGrpSpPr>
            <a:grpSpLocks/>
          </p:cNvGrpSpPr>
          <p:nvPr/>
        </p:nvGrpSpPr>
        <p:grpSpPr bwMode="auto">
          <a:xfrm>
            <a:off x="5943600" y="4724400"/>
            <a:ext cx="1828800" cy="1371600"/>
            <a:chOff x="2640" y="1755"/>
            <a:chExt cx="720" cy="837"/>
          </a:xfrm>
        </p:grpSpPr>
        <p:sp>
          <p:nvSpPr>
            <p:cNvPr id="13" name="AutoShape 1097"/>
            <p:cNvSpPr>
              <a:spLocks noChangeArrowheads="1"/>
            </p:cNvSpPr>
            <p:nvPr/>
          </p:nvSpPr>
          <p:spPr bwMode="gray">
            <a:xfrm>
              <a:off x="2640" y="2283"/>
              <a:ext cx="720" cy="30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AutoShape 1351"/>
            <p:cNvSpPr>
              <a:spLocks noChangeArrowheads="1"/>
            </p:cNvSpPr>
            <p:nvPr/>
          </p:nvSpPr>
          <p:spPr bwMode="gray">
            <a:xfrm>
              <a:off x="2640" y="2016"/>
              <a:ext cx="720" cy="30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n-US" sz="2400" dirty="0" smtClean="0">
                  <a:solidFill>
                    <a:schemeClr val="bg1"/>
                  </a:solidFill>
                </a:rPr>
                <a:t>Database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AutoShape 1099"/>
            <p:cNvSpPr>
              <a:spLocks noChangeArrowheads="1"/>
            </p:cNvSpPr>
            <p:nvPr/>
          </p:nvSpPr>
          <p:spPr bwMode="gray">
            <a:xfrm>
              <a:off x="2640" y="1755"/>
              <a:ext cx="720" cy="30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7523-256x256x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43000"/>
            <a:ext cx="2438400" cy="2362200"/>
          </a:xfrm>
          <a:prstGeom prst="rect">
            <a:avLst/>
          </a:prstGeom>
        </p:spPr>
      </p:pic>
      <p:sp>
        <p:nvSpPr>
          <p:cNvPr id="18" name="Freeform 1357"/>
          <p:cNvSpPr>
            <a:spLocks/>
          </p:cNvSpPr>
          <p:nvPr/>
        </p:nvSpPr>
        <p:spPr bwMode="gray">
          <a:xfrm rot="20087853">
            <a:off x="3043508" y="1808449"/>
            <a:ext cx="2932283" cy="852048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619617">
            <a:off x="2667000" y="1752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0" name="Freeform 1356"/>
          <p:cNvSpPr>
            <a:spLocks/>
          </p:cNvSpPr>
          <p:nvPr/>
        </p:nvSpPr>
        <p:spPr bwMode="gray">
          <a:xfrm rot="15337574">
            <a:off x="3669453" y="2306519"/>
            <a:ext cx="762000" cy="2346391"/>
          </a:xfrm>
          <a:custGeom>
            <a:avLst/>
            <a:gdLst/>
            <a:ahLst/>
            <a:cxnLst>
              <a:cxn ang="0">
                <a:pos x="451" y="1158"/>
              </a:cxn>
              <a:cxn ang="0">
                <a:pos x="359" y="1072"/>
              </a:cxn>
              <a:cxn ang="0">
                <a:pos x="281" y="983"/>
              </a:cxn>
              <a:cxn ang="0">
                <a:pos x="217" y="896"/>
              </a:cxn>
              <a:cxn ang="0">
                <a:pos x="167" y="814"/>
              </a:cxn>
              <a:cxn ang="0">
                <a:pos x="129" y="743"/>
              </a:cxn>
              <a:cxn ang="0">
                <a:pos x="105" y="689"/>
              </a:cxn>
              <a:cxn ang="0">
                <a:pos x="92" y="654"/>
              </a:cxn>
              <a:cxn ang="0">
                <a:pos x="56" y="518"/>
              </a:cxn>
              <a:cxn ang="0">
                <a:pos x="39" y="396"/>
              </a:cxn>
              <a:cxn ang="0">
                <a:pos x="36" y="294"/>
              </a:cxn>
              <a:cxn ang="0">
                <a:pos x="41" y="212"/>
              </a:cxn>
              <a:cxn ang="0">
                <a:pos x="52" y="151"/>
              </a:cxn>
              <a:cxn ang="0">
                <a:pos x="61" y="114"/>
              </a:cxn>
              <a:cxn ang="0">
                <a:pos x="66" y="101"/>
              </a:cxn>
              <a:cxn ang="0">
                <a:pos x="241" y="0"/>
              </a:cxn>
              <a:cxn ang="0">
                <a:pos x="230" y="200"/>
              </a:cxn>
              <a:cxn ang="0">
                <a:pos x="226" y="208"/>
              </a:cxn>
              <a:cxn ang="0">
                <a:pos x="216" y="231"/>
              </a:cxn>
              <a:cxn ang="0">
                <a:pos x="203" y="272"/>
              </a:cxn>
              <a:cxn ang="0">
                <a:pos x="192" y="332"/>
              </a:cxn>
              <a:cxn ang="0">
                <a:pos x="187" y="413"/>
              </a:cxn>
              <a:cxn ang="0">
                <a:pos x="191" y="516"/>
              </a:cxn>
              <a:cxn ang="0">
                <a:pos x="209" y="638"/>
              </a:cxn>
              <a:cxn ang="0">
                <a:pos x="239" y="751"/>
              </a:cxn>
              <a:cxn ang="0">
                <a:pos x="278" y="854"/>
              </a:cxn>
              <a:cxn ang="0">
                <a:pos x="323" y="946"/>
              </a:cxn>
              <a:cxn ang="0">
                <a:pos x="369" y="1025"/>
              </a:cxn>
              <a:cxn ang="0">
                <a:pos x="414" y="1091"/>
              </a:cxn>
              <a:cxn ang="0">
                <a:pos x="453" y="1142"/>
              </a:cxn>
              <a:cxn ang="0">
                <a:pos x="483" y="1178"/>
              </a:cxn>
              <a:cxn ang="0">
                <a:pos x="500" y="1196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0389413">
            <a:off x="2972999" y="3340617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22" name="Picture 21" descr="arrow-236-51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429000"/>
            <a:ext cx="1447800" cy="1447800"/>
          </a:xfrm>
          <a:prstGeom prst="rect">
            <a:avLst/>
          </a:prstGeom>
        </p:spPr>
      </p:pic>
      <p:pic>
        <p:nvPicPr>
          <p:cNvPr id="23" name="Picture 22" descr="arrow-236-51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477000" y="3352800"/>
            <a:ext cx="1447800" cy="1447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8" y="2123153"/>
            <a:ext cx="1514475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3399183" cy="289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716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UberRiding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7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33600"/>
            <a:ext cx="3041374" cy="2590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905000" y="5191035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5191035"/>
            <a:ext cx="114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SignalR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UberRiding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10" name="Picture 9" descr="arrow-236-51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1060891" y="1365692"/>
            <a:ext cx="1295400" cy="1295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6966418" cy="3674842"/>
          </a:xfrm>
        </p:spPr>
      </p:pic>
      <p:sp>
        <p:nvSpPr>
          <p:cNvPr id="8" name="TextBox 7"/>
          <p:cNvSpPr txBox="1"/>
          <p:nvPr/>
        </p:nvSpPr>
        <p:spPr>
          <a:xfrm>
            <a:off x="3450216" y="5638800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WebService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71600" y="6400800"/>
            <a:ext cx="6553200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Mobile Timesheet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CE6904-896F-463B-B4B7-2761ECAB839D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cdb2004169gl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cdb2004169g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206741" dir="8249373" algn="ctr" rotWithShape="0">
            <a:srgbClr val="C1D1D3">
              <a:alpha val="50000"/>
            </a:srgb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206741" dir="8249373" algn="ctr" rotWithShape="0">
            <a:srgbClr val="C1D1D3">
              <a:alpha val="50000"/>
            </a:srgb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69gl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9gl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9gl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cdb2004169gl</Template>
  <TotalTime>2670</TotalTime>
  <Words>127</Words>
  <Application>Microsoft Office PowerPoint</Application>
  <PresentationFormat>On-screen Show (4:3)</PresentationFormat>
  <Paragraphs>83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Tahoma</vt:lpstr>
      <vt:lpstr>Verdana</vt:lpstr>
      <vt:lpstr>Wingdings</vt:lpstr>
      <vt:lpstr>cdb2004169gl</vt:lpstr>
      <vt:lpstr>Image</vt:lpstr>
      <vt:lpstr>BUILD APPLICATION CALL MOTORBIKE SERVICE</vt:lpstr>
      <vt:lpstr>Contents</vt:lpstr>
      <vt:lpstr>Introduction</vt:lpstr>
      <vt:lpstr>Goal of Project</vt:lpstr>
      <vt:lpstr>Process</vt:lpstr>
      <vt:lpstr>Solution </vt:lpstr>
      <vt:lpstr>Solution</vt:lpstr>
      <vt:lpstr>Solution</vt:lpstr>
      <vt:lpstr>Implementation</vt:lpstr>
      <vt:lpstr>Conclusion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 cung cấp bài báo tự động theo yêu cầu người sử dụng</dc:title>
  <dc:creator>User</dc:creator>
  <cp:lastModifiedBy>Vi Le Trung</cp:lastModifiedBy>
  <cp:revision>229</cp:revision>
  <dcterms:created xsi:type="dcterms:W3CDTF">2012-06-05T10:32:35Z</dcterms:created>
  <dcterms:modified xsi:type="dcterms:W3CDTF">2015-05-20T05:53:22Z</dcterms:modified>
</cp:coreProperties>
</file>