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4"/>
  </p:sldMasterIdLst>
  <p:notesMasterIdLst>
    <p:notesMasterId r:id="rId21"/>
  </p:notesMasterIdLst>
  <p:sldIdLst>
    <p:sldId id="1929" r:id="rId5"/>
    <p:sldId id="1931" r:id="rId6"/>
    <p:sldId id="1980" r:id="rId7"/>
    <p:sldId id="1934" r:id="rId8"/>
    <p:sldId id="1944" r:id="rId9"/>
    <p:sldId id="1945" r:id="rId10"/>
    <p:sldId id="1951" r:id="rId11"/>
    <p:sldId id="1956" r:id="rId12"/>
    <p:sldId id="1955" r:id="rId13"/>
    <p:sldId id="1954" r:id="rId14"/>
    <p:sldId id="1982" r:id="rId15"/>
    <p:sldId id="1950" r:id="rId16"/>
    <p:sldId id="1947" r:id="rId17"/>
    <p:sldId id="1948" r:id="rId18"/>
    <p:sldId id="1949" r:id="rId19"/>
    <p:sldId id="1946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marL="0" marR="0" indent="3429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marL="0" marR="0" indent="10287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marL="0" marR="0" indent="17145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marL="0" marR="0" indent="2057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marL="0" marR="0" indent="24003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>
        <a:srgbClr val="000000"/>
      </a:buClr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475421-B93A-FAED-780E-44EE2D1385DE}" name="Rene Vidal" initials="RV" userId="S::rvidal1@jh.edu::db7569fe-a14f-444c-9eb7-119e71343214" providerId="AD"/>
  <p188:author id="{33BC16E7-9FE4-5A80-5F38-F69F15C11C6A}" name="Vidal, Rene E" initials="" userId="S::vidalr@upenn.edu::a322fd03-bbbd-499f-9af6-a46f405dbdc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bar Pal" initials="aP" lastIdx="1" clrIdx="0">
    <p:extLst>
      <p:ext uri="{19B8F6BF-5375-455C-9EA6-DF929625EA0E}">
        <p15:presenceInfo xmlns:p15="http://schemas.microsoft.com/office/powerpoint/2012/main" userId="S::apal4@jh.edu::6814001a-4629-4a20-b0dd-a08ed230bb3a" providerId="AD"/>
      </p:ext>
    </p:extLst>
  </p:cmAuthor>
  <p:cmAuthor id="2" name="Ambar Pal" initials="AP" lastIdx="24" clrIdx="1">
    <p:extLst>
      <p:ext uri="{19B8F6BF-5375-455C-9EA6-DF929625EA0E}">
        <p15:presenceInfo xmlns:p15="http://schemas.microsoft.com/office/powerpoint/2012/main" userId="Ambar Pal" providerId="None"/>
      </p:ext>
    </p:extLst>
  </p:cmAuthor>
  <p:cmAuthor id="3" name="Rene Vidal" initials="RV" lastIdx="4" clrIdx="2">
    <p:extLst>
      <p:ext uri="{19B8F6BF-5375-455C-9EA6-DF929625EA0E}">
        <p15:presenceInfo xmlns:p15="http://schemas.microsoft.com/office/powerpoint/2012/main" userId="S::rvidal1@jh.edu::db7569fe-a14f-444c-9eb7-119e71343214" providerId="AD"/>
      </p:ext>
    </p:extLst>
  </p:cmAuthor>
  <p:cmAuthor id="4" name="Vishal Patel" initials="VP" lastIdx="1" clrIdx="3">
    <p:extLst>
      <p:ext uri="{19B8F6BF-5375-455C-9EA6-DF929625EA0E}">
        <p15:presenceInfo xmlns:p15="http://schemas.microsoft.com/office/powerpoint/2012/main" userId="S::vpatel36@jh.edu::1ca04332-b72d-48bb-ba54-e1058251e2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6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EE314-A73C-444A-81B2-B848F43EA5F0}" v="497" dt="2025-09-02T12:44:34.036"/>
  </p1510:revLst>
</p1510:revInfo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4FAFA"/>
          </a:solidFill>
        </a:fill>
      </a:tcStyle>
    </a:wholeTbl>
    <a:band2H>
      <a:tcTxStyle/>
      <a:tcStyle>
        <a:tcBdr/>
        <a:fill>
          <a:solidFill>
            <a:srgbClr val="FAF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6E6E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22"/>
    <p:restoredTop sz="94907"/>
  </p:normalViewPr>
  <p:slideViewPr>
    <p:cSldViewPr snapToGrid="0">
      <p:cViewPr varScale="1">
        <p:scale>
          <a:sx n="134" d="100"/>
          <a:sy n="134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dal, Rene E" userId="a322fd03-bbbd-499f-9af6-a46f405dbdc0" providerId="ADAL" clId="{FD123B1F-B537-344D-A12F-DCB610EE34C4}"/>
    <pc:docChg chg="modSld">
      <pc:chgData name="Vidal, Rene E" userId="a322fd03-bbbd-499f-9af6-a46f405dbdc0" providerId="ADAL" clId="{FD123B1F-B537-344D-A12F-DCB610EE34C4}" dt="2024-09-05T18:54:29.315" v="378" actId="729"/>
      <pc:docMkLst>
        <pc:docMk/>
      </pc:docMkLst>
      <pc:sldChg chg="modSp">
        <pc:chgData name="Vidal, Rene E" userId="a322fd03-bbbd-499f-9af6-a46f405dbdc0" providerId="ADAL" clId="{FD123B1F-B537-344D-A12F-DCB610EE34C4}" dt="2024-09-05T16:52:37.441" v="12" actId="113"/>
        <pc:sldMkLst>
          <pc:docMk/>
          <pc:sldMk cId="3889646801" sldId="1934"/>
        </pc:sldMkLst>
      </pc:sldChg>
      <pc:sldChg chg="modSp">
        <pc:chgData name="Vidal, Rene E" userId="a322fd03-bbbd-499f-9af6-a46f405dbdc0" providerId="ADAL" clId="{FD123B1F-B537-344D-A12F-DCB610EE34C4}" dt="2024-09-05T17:00:29.018" v="21" actId="20577"/>
        <pc:sldMkLst>
          <pc:docMk/>
          <pc:sldMk cId="1829351577" sldId="1945"/>
        </pc:sldMkLst>
      </pc:sldChg>
      <pc:sldChg chg="modSp mod modShow">
        <pc:chgData name="Vidal, Rene E" userId="a322fd03-bbbd-499f-9af6-a46f405dbdc0" providerId="ADAL" clId="{FD123B1F-B537-344D-A12F-DCB610EE34C4}" dt="2024-09-05T18:54:29.315" v="378" actId="729"/>
        <pc:sldMkLst>
          <pc:docMk/>
          <pc:sldMk cId="2476022778" sldId="1954"/>
        </pc:sldMkLst>
      </pc:sldChg>
      <pc:sldChg chg="modSp mod">
        <pc:chgData name="Vidal, Rene E" userId="a322fd03-bbbd-499f-9af6-a46f405dbdc0" providerId="ADAL" clId="{FD123B1F-B537-344D-A12F-DCB610EE34C4}" dt="2024-09-05T18:42:17.525" v="191" actId="20577"/>
        <pc:sldMkLst>
          <pc:docMk/>
          <pc:sldMk cId="2705546659" sldId="1955"/>
        </pc:sldMkLst>
      </pc:sldChg>
    </pc:docChg>
  </pc:docChgLst>
  <pc:docChgLst>
    <pc:chgData name="Vidal, Rene E" userId="a322fd03-bbbd-499f-9af6-a46f405dbdc0" providerId="ADAL" clId="{3C31FE9A-9726-54FF-94DF-732823356CC6}"/>
    <pc:docChg chg="undo custSel modSld">
      <pc:chgData name="Vidal, Rene E" userId="a322fd03-bbbd-499f-9af6-a46f405dbdc0" providerId="ADAL" clId="{3C31FE9A-9726-54FF-94DF-732823356CC6}" dt="2025-09-02T12:44:34.036" v="597"/>
      <pc:docMkLst>
        <pc:docMk/>
      </pc:docMkLst>
      <pc:sldChg chg="modSp mod">
        <pc:chgData name="Vidal, Rene E" userId="a322fd03-bbbd-499f-9af6-a46f405dbdc0" providerId="ADAL" clId="{3C31FE9A-9726-54FF-94DF-732823356CC6}" dt="2025-08-29T13:28:49.610" v="2" actId="20577"/>
        <pc:sldMkLst>
          <pc:docMk/>
          <pc:sldMk cId="1784218715" sldId="1929"/>
        </pc:sldMkLst>
        <pc:spChg chg="mod">
          <ac:chgData name="Vidal, Rene E" userId="a322fd03-bbbd-499f-9af6-a46f405dbdc0" providerId="ADAL" clId="{3C31FE9A-9726-54FF-94DF-732823356CC6}" dt="2025-08-29T13:28:49.610" v="2" actId="20577"/>
          <ac:spMkLst>
            <pc:docMk/>
            <pc:sldMk cId="1784218715" sldId="1929"/>
            <ac:spMk id="88" creationId="{00000000-0000-0000-0000-000000000000}"/>
          </ac:spMkLst>
        </pc:spChg>
        <pc:spChg chg="mod">
          <ac:chgData name="Vidal, Rene E" userId="a322fd03-bbbd-499f-9af6-a46f405dbdc0" providerId="ADAL" clId="{3C31FE9A-9726-54FF-94DF-732823356CC6}" dt="2025-08-28T19:20:24.709" v="1" actId="20577"/>
          <ac:spMkLst>
            <pc:docMk/>
            <pc:sldMk cId="1784218715" sldId="1929"/>
            <ac:spMk id="89" creationId="{00000000-0000-0000-0000-000000000000}"/>
          </ac:spMkLst>
        </pc:spChg>
      </pc:sldChg>
      <pc:sldChg chg="modSp mod">
        <pc:chgData name="Vidal, Rene E" userId="a322fd03-bbbd-499f-9af6-a46f405dbdc0" providerId="ADAL" clId="{3C31FE9A-9726-54FF-94DF-732823356CC6}" dt="2025-09-02T02:16:07.289" v="97" actId="20577"/>
        <pc:sldMkLst>
          <pc:docMk/>
          <pc:sldMk cId="3889646801" sldId="1934"/>
        </pc:sldMkLst>
        <pc:spChg chg="mod">
          <ac:chgData name="Vidal, Rene E" userId="a322fd03-bbbd-499f-9af6-a46f405dbdc0" providerId="ADAL" clId="{3C31FE9A-9726-54FF-94DF-732823356CC6}" dt="2025-09-02T02:16:07.289" v="97" actId="20577"/>
          <ac:spMkLst>
            <pc:docMk/>
            <pc:sldMk cId="3889646801" sldId="1934"/>
            <ac:spMk id="2" creationId="{2580E8E9-A3C2-B700-C869-5B5A819E3601}"/>
          </ac:spMkLst>
        </pc:spChg>
      </pc:sldChg>
      <pc:sldChg chg="modSp mod">
        <pc:chgData name="Vidal, Rene E" userId="a322fd03-bbbd-499f-9af6-a46f405dbdc0" providerId="ADAL" clId="{3C31FE9A-9726-54FF-94DF-732823356CC6}" dt="2025-09-02T02:28:10.176" v="211"/>
        <pc:sldMkLst>
          <pc:docMk/>
          <pc:sldMk cId="2197504814" sldId="1944"/>
        </pc:sldMkLst>
        <pc:spChg chg="mod">
          <ac:chgData name="Vidal, Rene E" userId="a322fd03-bbbd-499f-9af6-a46f405dbdc0" providerId="ADAL" clId="{3C31FE9A-9726-54FF-94DF-732823356CC6}" dt="2025-09-02T02:28:10.176" v="211"/>
          <ac:spMkLst>
            <pc:docMk/>
            <pc:sldMk cId="2197504814" sldId="1944"/>
            <ac:spMk id="2" creationId="{439A4D1A-CB3A-BF40-1981-F427F6167750}"/>
          </ac:spMkLst>
        </pc:spChg>
      </pc:sldChg>
      <pc:sldChg chg="modSp mod">
        <pc:chgData name="Vidal, Rene E" userId="a322fd03-bbbd-499f-9af6-a46f405dbdc0" providerId="ADAL" clId="{3C31FE9A-9726-54FF-94DF-732823356CC6}" dt="2025-09-02T04:00:16.037" v="302"/>
        <pc:sldMkLst>
          <pc:docMk/>
          <pc:sldMk cId="1829351577" sldId="1945"/>
        </pc:sldMkLst>
        <pc:spChg chg="mod">
          <ac:chgData name="Vidal, Rene E" userId="a322fd03-bbbd-499f-9af6-a46f405dbdc0" providerId="ADAL" clId="{3C31FE9A-9726-54FF-94DF-732823356CC6}" dt="2025-09-02T04:00:16.037" v="302"/>
          <ac:spMkLst>
            <pc:docMk/>
            <pc:sldMk cId="1829351577" sldId="1945"/>
            <ac:spMk id="2" creationId="{62F4BDD5-DAEA-DF90-A622-365BE69295E7}"/>
          </ac:spMkLst>
        </pc:spChg>
      </pc:sldChg>
      <pc:sldChg chg="modSp">
        <pc:chgData name="Vidal, Rene E" userId="a322fd03-bbbd-499f-9af6-a46f405dbdc0" providerId="ADAL" clId="{3C31FE9A-9726-54FF-94DF-732823356CC6}" dt="2025-09-02T04:01:59.422" v="324" actId="20577"/>
        <pc:sldMkLst>
          <pc:docMk/>
          <pc:sldMk cId="3849513089" sldId="1951"/>
        </pc:sldMkLst>
        <pc:spChg chg="mod">
          <ac:chgData name="Vidal, Rene E" userId="a322fd03-bbbd-499f-9af6-a46f405dbdc0" providerId="ADAL" clId="{3C31FE9A-9726-54FF-94DF-732823356CC6}" dt="2025-09-02T04:01:59.422" v="324" actId="20577"/>
          <ac:spMkLst>
            <pc:docMk/>
            <pc:sldMk cId="3849513089" sldId="1951"/>
            <ac:spMk id="2" creationId="{5CC0092C-FCF2-4ECF-F1E3-6C99ABB6E76B}"/>
          </ac:spMkLst>
        </pc:spChg>
      </pc:sldChg>
      <pc:sldChg chg="modSp mod">
        <pc:chgData name="Vidal, Rene E" userId="a322fd03-bbbd-499f-9af6-a46f405dbdc0" providerId="ADAL" clId="{3C31FE9A-9726-54FF-94DF-732823356CC6}" dt="2025-09-02T12:44:28.352" v="596"/>
        <pc:sldMkLst>
          <pc:docMk/>
          <pc:sldMk cId="2705546659" sldId="1955"/>
        </pc:sldMkLst>
        <pc:spChg chg="mod">
          <ac:chgData name="Vidal, Rene E" userId="a322fd03-bbbd-499f-9af6-a46f405dbdc0" providerId="ADAL" clId="{3C31FE9A-9726-54FF-94DF-732823356CC6}" dt="2025-09-02T12:44:28.352" v="596"/>
          <ac:spMkLst>
            <pc:docMk/>
            <pc:sldMk cId="2705546659" sldId="1955"/>
            <ac:spMk id="2" creationId="{5CC0092C-FCF2-4ECF-F1E3-6C99ABB6E76B}"/>
          </ac:spMkLst>
        </pc:spChg>
      </pc:sldChg>
      <pc:sldChg chg="modSp mod">
        <pc:chgData name="Vidal, Rene E" userId="a322fd03-bbbd-499f-9af6-a46f405dbdc0" providerId="ADAL" clId="{3C31FE9A-9726-54FF-94DF-732823356CC6}" dt="2025-09-02T04:03:13.773" v="326" actId="20577"/>
        <pc:sldMkLst>
          <pc:docMk/>
          <pc:sldMk cId="129215943" sldId="1956"/>
        </pc:sldMkLst>
        <pc:spChg chg="mod">
          <ac:chgData name="Vidal, Rene E" userId="a322fd03-bbbd-499f-9af6-a46f405dbdc0" providerId="ADAL" clId="{3C31FE9A-9726-54FF-94DF-732823356CC6}" dt="2025-09-02T04:03:13.773" v="326" actId="20577"/>
          <ac:spMkLst>
            <pc:docMk/>
            <pc:sldMk cId="129215943" sldId="1956"/>
            <ac:spMk id="2" creationId="{5CC0092C-FCF2-4ECF-F1E3-6C99ABB6E76B}"/>
          </ac:spMkLst>
        </pc:spChg>
      </pc:sldChg>
      <pc:sldChg chg="modSp">
        <pc:chgData name="Vidal, Rene E" userId="a322fd03-bbbd-499f-9af6-a46f405dbdc0" providerId="ADAL" clId="{3C31FE9A-9726-54FF-94DF-732823356CC6}" dt="2025-08-29T13:34:23.738" v="65" actId="113"/>
        <pc:sldMkLst>
          <pc:docMk/>
          <pc:sldMk cId="1908707911" sldId="1980"/>
        </pc:sldMkLst>
        <pc:spChg chg="mod">
          <ac:chgData name="Vidal, Rene E" userId="a322fd03-bbbd-499f-9af6-a46f405dbdc0" providerId="ADAL" clId="{3C31FE9A-9726-54FF-94DF-732823356CC6}" dt="2025-08-29T13:34:23.738" v="65" actId="113"/>
          <ac:spMkLst>
            <pc:docMk/>
            <pc:sldMk cId="1908707911" sldId="1980"/>
            <ac:spMk id="2" creationId="{A5D8EE4C-BBAA-CEEF-E673-A1DE67F8370C}"/>
          </ac:spMkLst>
        </pc:spChg>
      </pc:sldChg>
      <pc:sldChg chg="modSp mod">
        <pc:chgData name="Vidal, Rene E" userId="a322fd03-bbbd-499f-9af6-a46f405dbdc0" providerId="ADAL" clId="{3C31FE9A-9726-54FF-94DF-732823356CC6}" dt="2025-09-02T12:44:34.036" v="597"/>
        <pc:sldMkLst>
          <pc:docMk/>
          <pc:sldMk cId="713178532" sldId="1982"/>
        </pc:sldMkLst>
        <pc:spChg chg="mod">
          <ac:chgData name="Vidal, Rene E" userId="a322fd03-bbbd-499f-9af6-a46f405dbdc0" providerId="ADAL" clId="{3C31FE9A-9726-54FF-94DF-732823356CC6}" dt="2025-09-02T12:44:34.036" v="597"/>
          <ac:spMkLst>
            <pc:docMk/>
            <pc:sldMk cId="713178532" sldId="1982"/>
            <ac:spMk id="2" creationId="{30C030D2-6D56-DD4B-EA6F-E3677279965E}"/>
          </ac:spMkLst>
        </pc:spChg>
      </pc:sldChg>
    </pc:docChg>
  </pc:docChgLst>
  <pc:docChgLst>
    <pc:chgData name="Vidal, Rene E" userId="a322fd03-bbbd-499f-9af6-a46f405dbdc0" providerId="ADAL" clId="{B4C655DD-F876-C44C-B721-FF88D9CAA72D}"/>
    <pc:docChg chg="modSld">
      <pc:chgData name="Vidal, Rene E" userId="a322fd03-bbbd-499f-9af6-a46f405dbdc0" providerId="ADAL" clId="{B4C655DD-F876-C44C-B721-FF88D9CAA72D}" dt="2024-09-10T04:18:46.574" v="172"/>
      <pc:docMkLst>
        <pc:docMk/>
      </pc:docMkLst>
      <pc:sldChg chg="modSp">
        <pc:chgData name="Vidal, Rene E" userId="a322fd03-bbbd-499f-9af6-a46f405dbdc0" providerId="ADAL" clId="{B4C655DD-F876-C44C-B721-FF88D9CAA72D}" dt="2024-09-10T02:59:43.881" v="29" actId="20577"/>
        <pc:sldMkLst>
          <pc:docMk/>
          <pc:sldMk cId="345301102" sldId="1950"/>
        </pc:sldMkLst>
      </pc:sldChg>
      <pc:sldChg chg="modSp">
        <pc:chgData name="Vidal, Rene E" userId="a322fd03-bbbd-499f-9af6-a46f405dbdc0" providerId="ADAL" clId="{B4C655DD-F876-C44C-B721-FF88D9CAA72D}" dt="2024-09-10T03:15:15.134" v="167" actId="20577"/>
        <pc:sldMkLst>
          <pc:docMk/>
          <pc:sldMk cId="3849513089" sldId="1951"/>
        </pc:sldMkLst>
      </pc:sldChg>
      <pc:sldChg chg="modSp mod">
        <pc:chgData name="Vidal, Rene E" userId="a322fd03-bbbd-499f-9af6-a46f405dbdc0" providerId="ADAL" clId="{B4C655DD-F876-C44C-B721-FF88D9CAA72D}" dt="2024-09-10T03:11:56.132" v="140"/>
        <pc:sldMkLst>
          <pc:docMk/>
          <pc:sldMk cId="2476022778" sldId="1954"/>
        </pc:sldMkLst>
      </pc:sldChg>
      <pc:sldChg chg="modSp addCm">
        <pc:chgData name="Vidal, Rene E" userId="a322fd03-bbbd-499f-9af6-a46f405dbdc0" providerId="ADAL" clId="{B4C655DD-F876-C44C-B721-FF88D9CAA72D}" dt="2024-09-10T04:18:46.574" v="172"/>
        <pc:sldMkLst>
          <pc:docMk/>
          <pc:sldMk cId="713178532" sldId="198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Vidal, Rene E" userId="a322fd03-bbbd-499f-9af6-a46f405dbdc0" providerId="ADAL" clId="{B4C655DD-F876-C44C-B721-FF88D9CAA72D}" dt="2024-09-10T04:18:46.574" v="172"/>
              <pc2:cmMkLst xmlns:pc2="http://schemas.microsoft.com/office/powerpoint/2019/9/main/command">
                <pc:docMk/>
                <pc:sldMk cId="713178532" sldId="1982"/>
                <pc2:cmMk id="{D644BB22-18BD-9544-9952-7E09DEB02818}"/>
              </pc2:cmMkLst>
            </pc226:cmChg>
          </p:ext>
        </pc:extLst>
      </pc:sldChg>
    </pc:docChg>
  </pc:docChgLst>
  <pc:docChgLst>
    <pc:chgData name="Ding, Tianjiao" userId="929a04af-5d24-482c-9280-5a9d58a55f15" providerId="ADAL" clId="{E0A5FD07-DAFB-4142-BB39-EB28A25F3061}"/>
    <pc:docChg chg="undo redo custSel addSld delSld modSld">
      <pc:chgData name="Ding, Tianjiao" userId="929a04af-5d24-482c-9280-5a9d58a55f15" providerId="ADAL" clId="{E0A5FD07-DAFB-4142-BB39-EB28A25F3061}" dt="2024-09-13T17:51:41.564" v="822" actId="113"/>
      <pc:docMkLst>
        <pc:docMk/>
      </pc:docMkLst>
      <pc:sldChg chg="modSp mod">
        <pc:chgData name="Ding, Tianjiao" userId="929a04af-5d24-482c-9280-5a9d58a55f15" providerId="ADAL" clId="{E0A5FD07-DAFB-4142-BB39-EB28A25F3061}" dt="2024-09-03T17:54:06.931" v="347" actId="732"/>
        <pc:sldMkLst>
          <pc:docMk/>
          <pc:sldMk cId="1252426029" sldId="1931"/>
        </pc:sldMkLst>
      </pc:sldChg>
      <pc:sldChg chg="del">
        <pc:chgData name="Ding, Tianjiao" userId="929a04af-5d24-482c-9280-5a9d58a55f15" providerId="ADAL" clId="{E0A5FD07-DAFB-4142-BB39-EB28A25F3061}" dt="2024-09-03T03:17:21.531" v="1" actId="2696"/>
        <pc:sldMkLst>
          <pc:docMk/>
          <pc:sldMk cId="1595233181" sldId="1933"/>
        </pc:sldMkLst>
      </pc:sldChg>
      <pc:sldChg chg="modSp">
        <pc:chgData name="Ding, Tianjiao" userId="929a04af-5d24-482c-9280-5a9d58a55f15" providerId="ADAL" clId="{E0A5FD07-DAFB-4142-BB39-EB28A25F3061}" dt="2024-09-10T04:07:03.109" v="629" actId="20577"/>
        <pc:sldMkLst>
          <pc:docMk/>
          <pc:sldMk cId="3889646801" sldId="1934"/>
        </pc:sldMkLst>
      </pc:sldChg>
      <pc:sldChg chg="modSp">
        <pc:chgData name="Ding, Tianjiao" userId="929a04af-5d24-482c-9280-5a9d58a55f15" providerId="ADAL" clId="{E0A5FD07-DAFB-4142-BB39-EB28A25F3061}" dt="2024-09-03T16:35:31.756" v="76" actId="113"/>
        <pc:sldMkLst>
          <pc:docMk/>
          <pc:sldMk cId="2197504814" sldId="1944"/>
        </pc:sldMkLst>
      </pc:sldChg>
      <pc:sldChg chg="modSp">
        <pc:chgData name="Ding, Tianjiao" userId="929a04af-5d24-482c-9280-5a9d58a55f15" providerId="ADAL" clId="{E0A5FD07-DAFB-4142-BB39-EB28A25F3061}" dt="2024-09-03T16:37:41.830" v="135" actId="113"/>
        <pc:sldMkLst>
          <pc:docMk/>
          <pc:sldMk cId="1829351577" sldId="1945"/>
        </pc:sldMkLst>
      </pc:sldChg>
      <pc:sldChg chg="modSp mod">
        <pc:chgData name="Ding, Tianjiao" userId="929a04af-5d24-482c-9280-5a9d58a55f15" providerId="ADAL" clId="{E0A5FD07-DAFB-4142-BB39-EB28A25F3061}" dt="2024-09-03T21:37:59.280" v="390" actId="20577"/>
        <pc:sldMkLst>
          <pc:docMk/>
          <pc:sldMk cId="1410523240" sldId="1947"/>
        </pc:sldMkLst>
      </pc:sldChg>
      <pc:sldChg chg="modSp mod">
        <pc:chgData name="Ding, Tianjiao" userId="929a04af-5d24-482c-9280-5a9d58a55f15" providerId="ADAL" clId="{E0A5FD07-DAFB-4142-BB39-EB28A25F3061}" dt="2024-09-03T21:38:04.493" v="392" actId="20577"/>
        <pc:sldMkLst>
          <pc:docMk/>
          <pc:sldMk cId="1737135436" sldId="1948"/>
        </pc:sldMkLst>
      </pc:sldChg>
      <pc:sldChg chg="modSp mod">
        <pc:chgData name="Ding, Tianjiao" userId="929a04af-5d24-482c-9280-5a9d58a55f15" providerId="ADAL" clId="{E0A5FD07-DAFB-4142-BB39-EB28A25F3061}" dt="2024-09-03T21:38:07.438" v="393" actId="20577"/>
        <pc:sldMkLst>
          <pc:docMk/>
          <pc:sldMk cId="2860129458" sldId="1949"/>
        </pc:sldMkLst>
      </pc:sldChg>
      <pc:sldChg chg="modSp mod modNotesTx">
        <pc:chgData name="Ding, Tianjiao" userId="929a04af-5d24-482c-9280-5a9d58a55f15" providerId="ADAL" clId="{E0A5FD07-DAFB-4142-BB39-EB28A25F3061}" dt="2024-09-05T18:56:50.165" v="597" actId="20577"/>
        <pc:sldMkLst>
          <pc:docMk/>
          <pc:sldMk cId="3849513089" sldId="1951"/>
        </pc:sldMkLst>
      </pc:sldChg>
      <pc:sldChg chg="modSp mod modShow">
        <pc:chgData name="Ding, Tianjiao" userId="929a04af-5d24-482c-9280-5a9d58a55f15" providerId="ADAL" clId="{E0A5FD07-DAFB-4142-BB39-EB28A25F3061}" dt="2024-09-05T19:11:13.190" v="609"/>
        <pc:sldMkLst>
          <pc:docMk/>
          <pc:sldMk cId="2476022778" sldId="1954"/>
        </pc:sldMkLst>
      </pc:sldChg>
      <pc:sldChg chg="modSp mod">
        <pc:chgData name="Ding, Tianjiao" userId="929a04af-5d24-482c-9280-5a9d58a55f15" providerId="ADAL" clId="{E0A5FD07-DAFB-4142-BB39-EB28A25F3061}" dt="2024-09-05T18:58:36.771" v="602" actId="20577"/>
        <pc:sldMkLst>
          <pc:docMk/>
          <pc:sldMk cId="2705546659" sldId="1955"/>
        </pc:sldMkLst>
      </pc:sldChg>
      <pc:sldChg chg="modSp mod">
        <pc:chgData name="Ding, Tianjiao" userId="929a04af-5d24-482c-9280-5a9d58a55f15" providerId="ADAL" clId="{E0A5FD07-DAFB-4142-BB39-EB28A25F3061}" dt="2024-09-03T16:44:26.513" v="269" actId="113"/>
        <pc:sldMkLst>
          <pc:docMk/>
          <pc:sldMk cId="129215943" sldId="1956"/>
        </pc:sldMkLst>
      </pc:sldChg>
      <pc:sldChg chg="add">
        <pc:chgData name="Ding, Tianjiao" userId="929a04af-5d24-482c-9280-5a9d58a55f15" providerId="ADAL" clId="{E0A5FD07-DAFB-4142-BB39-EB28A25F3061}" dt="2024-09-03T03:17:19.652" v="0"/>
        <pc:sldMkLst>
          <pc:docMk/>
          <pc:sldMk cId="1908707911" sldId="1980"/>
        </pc:sldMkLst>
      </pc:sldChg>
      <pc:sldChg chg="modSp new del mod">
        <pc:chgData name="Ding, Tianjiao" userId="929a04af-5d24-482c-9280-5a9d58a55f15" providerId="ADAL" clId="{E0A5FD07-DAFB-4142-BB39-EB28A25F3061}" dt="2024-09-05T18:48:06.269" v="458" actId="2696"/>
        <pc:sldMkLst>
          <pc:docMk/>
          <pc:sldMk cId="772506029" sldId="1981"/>
        </pc:sldMkLst>
      </pc:sldChg>
      <pc:sldChg chg="modSp new mod modCm">
        <pc:chgData name="Ding, Tianjiao" userId="929a04af-5d24-482c-9280-5a9d58a55f15" providerId="ADAL" clId="{E0A5FD07-DAFB-4142-BB39-EB28A25F3061}" dt="2024-09-13T17:51:41.564" v="822" actId="113"/>
        <pc:sldMkLst>
          <pc:docMk/>
          <pc:sldMk cId="713178532" sldId="198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Ding, Tianjiao" userId="929a04af-5d24-482c-9280-5a9d58a55f15" providerId="ADAL" clId="{E0A5FD07-DAFB-4142-BB39-EB28A25F3061}" dt="2024-09-13T17:51:30.010" v="821" actId="20577"/>
              <pc2:cmMkLst xmlns:pc2="http://schemas.microsoft.com/office/powerpoint/2019/9/main/command">
                <pc:docMk/>
                <pc:sldMk cId="713178532" sldId="1982"/>
                <pc2:cmMk id="{D644BB22-18BD-9544-9952-7E09DEB02818}"/>
              </pc2:cmMkLst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1pPr>
    <a:lvl2pPr indent="228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2pPr>
    <a:lvl3pPr indent="457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3pPr>
    <a:lvl4pPr indent="685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4pPr>
    <a:lvl5pPr indent="9144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5pPr>
    <a:lvl6pPr indent="11430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6pPr>
    <a:lvl7pPr indent="13716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7pPr>
    <a:lvl8pPr indent="16002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8pPr>
    <a:lvl9pPr indent="1828800" latinLnBrk="0">
      <a:spcBef>
        <a:spcPts val="400"/>
      </a:spcBef>
      <a:defRPr sz="1200">
        <a:uFill>
          <a:solidFill>
            <a:srgbClr val="000000"/>
          </a:solidFill>
        </a:uFill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Sigma_N</a:t>
            </a:r>
            <a:r>
              <a:rPr lang="en-US"/>
              <a:t> vs S (from the Gaussian)</a:t>
            </a:r>
          </a:p>
        </p:txBody>
      </p:sp>
    </p:spTree>
    <p:extLst>
      <p:ext uri="{BB962C8B-B14F-4D97-AF65-F5344CB8AC3E}">
        <p14:creationId xmlns:p14="http://schemas.microsoft.com/office/powerpoint/2010/main" val="213050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23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4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2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F645A-562F-154D-9A43-9BD90FD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46F-195F-6647-B854-EABADDC710CB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D0D509-BEBE-6249-A38A-30D0F706A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7410F-5D8A-2B40-B197-5C2E5317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B03D-625A-334D-AC6F-750A25523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9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E3944-4746-8847-9D36-5EFF21E4F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190"/>
            <a:ext cx="12192000" cy="5571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7902-C142-754B-9888-77F257D3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5046F-195F-6647-B854-EABADDC710CB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F3504-6104-444A-BE22-36B6F929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ADDD8-D35B-FE4F-A684-2C121DF6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B03D-625A-334D-AC6F-750A25523A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C2FFD-B1B3-2F4E-81C6-07BFE566B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851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41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1446D4-D802-3E4E-8A51-555F6B674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99B9CF-11F9-9548-8ADC-43FBA89D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1" name="Picture 10" descr="Logo&#10;&#10;Description automatically generated with low confidence">
            <a:extLst>
              <a:ext uri="{FF2B5EF4-FFF2-40B4-BE49-F238E27FC236}">
                <a16:creationId xmlns:a16="http://schemas.microsoft.com/office/drawing/2014/main" id="{8B51846A-D33E-8047-923F-8B1C9AE269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11" y="6139070"/>
            <a:ext cx="2156789" cy="7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4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Logo&#10;&#10;Description automatically generated with low confidence">
            <a:extLst>
              <a:ext uri="{FF2B5EF4-FFF2-40B4-BE49-F238E27FC236}">
                <a16:creationId xmlns:a16="http://schemas.microsoft.com/office/drawing/2014/main" id="{4A92B05A-887B-F24F-B27F-884A768F29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35211" y="6139070"/>
            <a:ext cx="2156789" cy="71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4605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EA3CA-FE9E-8542-999D-27509C15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64649-784D-C847-AA7E-068606B1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B1FAB-FA9D-724F-9461-C38BF022AB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5046F-195F-6647-B854-EABADDC710CB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7DCE-DD72-F04E-B198-CE86AE83E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CB03D-625A-334D-AC6F-750A25523A5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908643-6B3B-D640-865A-E9623C623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1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4" r:id="rId2"/>
    <p:sldLayoutId id="2147483673" r:id="rId3"/>
    <p:sldLayoutId id="2147483676" r:id="rId4"/>
    <p:sldLayoutId id="214748367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né Vidal, Rama Chelappa, Najim Dehak Soheil Feizi, Sanjeev Khudanpur, Vishal Patel, Jesús Villalba, Jan Trmal…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922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300"/>
              </a:spcBef>
            </a:pPr>
            <a:r>
              <a:rPr lang="en-US" dirty="0"/>
              <a:t>Fall Semester 2025</a:t>
            </a:r>
          </a:p>
          <a:p>
            <a:pPr>
              <a:spcBef>
                <a:spcPts val="300"/>
              </a:spcBef>
            </a:pP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René Vidal</a:t>
            </a:r>
          </a:p>
          <a:p>
            <a:pPr>
              <a:spcBef>
                <a:spcPts val="300"/>
              </a:spcBef>
            </a:pPr>
            <a:r>
              <a:rPr lang="en-US" sz="2000" dirty="0">
                <a:ea typeface="+mn-lt"/>
                <a:cs typeface="+mn-lt"/>
              </a:rPr>
              <a:t>Director of the Center for Innovation in Data Engineering and Science (IDEAS),  </a:t>
            </a:r>
            <a:r>
              <a:rPr lang="en-US" sz="2000" dirty="0" err="1">
                <a:ea typeface="+mn-lt"/>
                <a:cs typeface="+mn-lt"/>
              </a:rPr>
              <a:t>Rachleff</a:t>
            </a:r>
            <a:r>
              <a:rPr lang="en-US" sz="2000" dirty="0">
                <a:ea typeface="+mn-lt"/>
                <a:cs typeface="+mn-lt"/>
              </a:rPr>
              <a:t> University Professor, University of Pennsylvania 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Amazon Scholar &amp; Chief Scientist at NORCE</a:t>
            </a:r>
          </a:p>
        </p:txBody>
      </p:sp>
      <p:sp>
        <p:nvSpPr>
          <p:cNvPr id="88" name="GARD"/>
          <p:cNvSpPr txBox="1">
            <a:spLocks noGrp="1"/>
          </p:cNvSpPr>
          <p:nvPr>
            <p:ph type="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6000" dirty="0"/>
              <a:t>Deep Generative Models</a:t>
            </a:r>
            <a:br>
              <a:rPr lang="en-US" sz="6000" dirty="0"/>
            </a:br>
            <a:r>
              <a:rPr lang="en-US" sz="6000" dirty="0"/>
              <a:t>Probabilistic PCA</a:t>
            </a:r>
            <a:endParaRPr lang="en-US" sz="6000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4218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0AC6D4B-3035-994A-E8CB-00D2E045DE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Recall </a:t>
                </a:r>
                <a:r>
                  <a:rPr lang="en-US" dirty="0"/>
                  <a:t>the log-likelihood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. Thus,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</m:oMath>
                </a14:m>
                <a:r>
                  <a:rPr lang="en-US" dirty="0"/>
                  <a:t> and</a:t>
                </a:r>
              </a:p>
              <a:p>
                <a:pPr lvl="2"/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Substituting into the log-likelihood, we get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𝚲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0AC6D4B-3035-994A-E8CB-00D2E045D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860" b="-8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7FD98FC-064B-C258-A9EE-09416829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Principal Component Analysis: Learning</a:t>
            </a:r>
          </a:p>
        </p:txBody>
      </p:sp>
    </p:spTree>
    <p:extLst>
      <p:ext uri="{BB962C8B-B14F-4D97-AF65-F5344CB8AC3E}">
        <p14:creationId xmlns:p14="http://schemas.microsoft.com/office/powerpoint/2010/main" val="247602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C030D2-6D56-DD4B-EA6F-E36772799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Taking the derivative yields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trace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b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=0⟹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trace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Final piece: we have not shown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corresponds to </a:t>
                </a:r>
                <a:r>
                  <a:rPr lang="en-US" b="1" dirty="0"/>
                  <a:t>top</a:t>
                </a:r>
                <a:r>
                  <a:rPr lang="en-US" dirty="0"/>
                  <a:t> d eigenvalues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Exercise 2.13 in GPCA textbook</a:t>
                </a:r>
              </a:p>
              <a:p>
                <a:endParaRPr lang="en-US" dirty="0"/>
              </a:p>
              <a:p>
                <a:pPr marR="0">
                  <a:spcAft>
                    <a:spcPts val="1200"/>
                  </a:spcAft>
                </a:pPr>
                <a:r>
                  <a:rPr lang="en-US" b="1" dirty="0"/>
                  <a:t>Theorem.</a:t>
                </a:r>
                <a:r>
                  <a:rPr lang="en-US" dirty="0"/>
                  <a:t> The ML estimates for the parameters of the PPCA model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can be obtained from the ML estimates of the mean and covariance of the data,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, respectively, as</a:t>
                </a:r>
              </a:p>
              <a:p>
                <a:pPr marL="0" marR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𝑅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r>
                        <m:rPr>
                          <m:nor/>
                        </m:rPr>
                        <a:rPr lang="en-US"/>
                        <m:t> </m:t>
                      </m:r>
                      <m:r>
                        <m:rPr>
                          <m:nor/>
                        </m:rPr>
                        <a:rPr lang="en-US"/>
                        <m:t>and</m:t>
                      </m:r>
                      <m:r>
                        <m:rPr>
                          <m:nor/>
                        </m:rPr>
                        <a:rPr lang="en-US"/>
                        <m:t> </m:t>
                      </m:r>
                      <m:box>
                        <m:box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box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R="0">
                  <a:spcAft>
                    <a:spcPts val="1200"/>
                  </a:spcAft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matrix with the top d eigenvectors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matrix with the corresponding top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eigenvalues,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is an arbitrary orthogonal matrix,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0C030D2-6D56-DD4B-EA6F-E36772799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7" r="-1561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F87CC08-6712-4B5E-5027-1D986479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Principal Component Analysis: Learning</a:t>
            </a:r>
          </a:p>
        </p:txBody>
      </p:sp>
    </p:spTree>
    <p:extLst>
      <p:ext uri="{BB962C8B-B14F-4D97-AF65-F5344CB8AC3E}">
        <p14:creationId xmlns:p14="http://schemas.microsoft.com/office/powerpoint/2010/main" val="71317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B9D2F-5F55-F782-122F-A9C58FF05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l-G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         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AB9D2F-5F55-F782-122F-A9C58FF0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54BE24-A107-AE43-FCE1-35E7843F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PPCA as an Encoder Decoder Architecture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579EEB-A30F-B1D9-C1D5-91C7E1167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0722"/>
            <a:ext cx="12192000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01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057F5-600F-AB34-543C-BE3827B8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73E50-3FD4-C75C-A70A-564E10BE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PPCA to Generating Face Images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C6C2F4-84D0-EC08-9AE3-63DD8181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27" y="1278041"/>
            <a:ext cx="11146946" cy="507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52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057F5-600F-AB34-543C-BE3827B8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73E50-3FD4-C75C-A70A-564E10BE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PPCA to Generating Face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4FC97-EF42-760B-7DF9-90C731DC3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01" y="1190410"/>
            <a:ext cx="11212597" cy="4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35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057F5-600F-AB34-543C-BE3827B80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473E50-3FD4-C75C-A70A-564E10BED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of PPCA to Generating Face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2A0F69-5256-594C-2B2C-AA321F5CA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5" y="982041"/>
            <a:ext cx="11600269" cy="568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29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788F67-17FF-E6EA-A6DE-27D03CE7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More reading</a:t>
            </a:r>
          </a:p>
          <a:p>
            <a:r>
              <a:rPr lang="en-US"/>
              <a:t>https://</a:t>
            </a:r>
            <a:r>
              <a:rPr lang="en-US" err="1"/>
              <a:t>www.analyticssteps.com</a:t>
            </a:r>
            <a:r>
              <a:rPr lang="en-US"/>
              <a:t>/blogs/3-difference-between-pca-and-autoencoder-python-code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997E57-2F68-59EA-0783-2E77CA41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5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3904EB-6A42-9719-D2C4-7774BDE8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705A1C-66BD-8980-044E-AC8F9567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Taxonomy of Generative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539E64-A774-C06B-6CD7-E7F3CC8A4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719"/>
          <a:stretch/>
        </p:blipFill>
        <p:spPr>
          <a:xfrm>
            <a:off x="629811" y="1306250"/>
            <a:ext cx="10932378" cy="425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2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D8EE4C-BBAA-CEEF-E673-A1DE67F837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X = observed variable</a:t>
                </a:r>
              </a:p>
              <a:p>
                <a:r>
                  <a:rPr lang="en-US" dirty="0"/>
                  <a:t>Z = latent variable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Factorization of the joint model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the model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D8EE4C-BBAA-CEEF-E673-A1DE67F83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1818" b="-4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F20A9B7-D464-2293-72C2-E12DC5C8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Latent Variable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794C7C-627B-09E1-60CC-C021FDB398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9613"/>
          <a:stretch/>
        </p:blipFill>
        <p:spPr>
          <a:xfrm>
            <a:off x="4419600" y="833651"/>
            <a:ext cx="7772400" cy="2434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89A7C2-BC10-4FF2-8931-62506005A04B}"/>
              </a:ext>
            </a:extLst>
          </p:cNvPr>
          <p:cNvSpPr txBox="1"/>
          <p:nvPr/>
        </p:nvSpPr>
        <p:spPr>
          <a:xfrm>
            <a:off x="4948198" y="3350942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latent variable model and a generative process. Note the low-dimensional manifold (here 2D) embedded in the high-dimensional space (here 3D)</a:t>
            </a:r>
          </a:p>
        </p:txBody>
      </p:sp>
    </p:spTree>
    <p:extLst>
      <p:ext uri="{BB962C8B-B14F-4D97-AF65-F5344CB8AC3E}">
        <p14:creationId xmlns:p14="http://schemas.microsoft.com/office/powerpoint/2010/main" val="190870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80E8E9-A3C2-B700-C869-5B5A819E36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consider continuous random variables only, i.e.,</a:t>
                </a:r>
              </a:p>
              <a:p>
                <a:pPr lvl="3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The distribution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the standard Gaussian, i.e.,</a:t>
                </a:r>
              </a:p>
              <a:p>
                <a:pPr lvl="3"/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The dependency between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linear and we assume a Gaussian additive noise: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𝑾𝒛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1" i="1"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  <a:p>
                <a:pPr lvl="3"/>
                <a:endParaRPr lang="en-US" dirty="0"/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independent from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580E8E9-A3C2-B700-C869-5B5A819E36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1818" b="-4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0B5800-5393-27FD-3849-C661FE22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Principal Component Analysis: Model</a:t>
            </a:r>
          </a:p>
        </p:txBody>
      </p:sp>
    </p:spTree>
    <p:extLst>
      <p:ext uri="{BB962C8B-B14F-4D97-AF65-F5344CB8AC3E}">
        <p14:creationId xmlns:p14="http://schemas.microsoft.com/office/powerpoint/2010/main" val="388964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9A4D1A-CB3A-BF40-1981-F427F6167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PPCA Model</a:t>
                </a:r>
              </a:p>
              <a:p>
                <a:pPr lvl="3"/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3"/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is a linear combination of Gaussians,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</a:t>
                </a:r>
              </a:p>
              <a:p>
                <a:pPr lvl="3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𝑾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  <a:p>
                <a:pPr lvl="3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is a constant + a Gaussian, thus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because</a:t>
                </a:r>
              </a:p>
              <a:p>
                <a:pPr lvl="3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𝕍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9A4D1A-CB3A-BF40-1981-F427F6167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2F32EDE-54C9-61DE-E62C-73A8E452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Principal Component Analysis: Model</a:t>
            </a:r>
          </a:p>
        </p:txBody>
      </p:sp>
    </p:spTree>
    <p:extLst>
      <p:ext uri="{BB962C8B-B14F-4D97-AF65-F5344CB8AC3E}">
        <p14:creationId xmlns:p14="http://schemas.microsoft.com/office/powerpoint/2010/main" val="219750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F4BDD5-DAEA-DF90-A622-365BE6929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PPCA model: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𝑾𝒛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sepChr m:val="∣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e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lvl="3"/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. We can compute the conditional distribution of </a:t>
                </a:r>
                <a14:m>
                  <m:oMath xmlns:m="http://schemas.openxmlformats.org/officeDocument/2006/math">
                    <m:d>
                      <m:dPr>
                        <m:sepChr m:val="∣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 as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m:rPr>
                              <m:lit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sepChr m:val="∣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𝒩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F4BDD5-DAEA-DF90-A622-365BE6929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1818" r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0260DFA-C828-2F02-5DC3-6AA0BB28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Principal Component Analysis: Model</a:t>
            </a:r>
          </a:p>
        </p:txBody>
      </p:sp>
    </p:spTree>
    <p:extLst>
      <p:ext uri="{BB962C8B-B14F-4D97-AF65-F5344CB8AC3E}">
        <p14:creationId xmlns:p14="http://schemas.microsoft.com/office/powerpoint/2010/main" val="182935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C0092C-FCF2-4ECF-F1E3-6C99ABB6E7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the ML estimators of the parameters of a Gaussian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</a:t>
                </a:r>
              </a:p>
              <a:p>
                <a:pPr lvl="3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For PPCA we need to estimate the parameters of </a:t>
                </a:r>
                <a:r>
                  <a:rPr lang="en-US" dirty="0"/>
                  <a:t>a Gaussian with structured covariance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b="0" dirty="0"/>
                  <a:t>. </a:t>
                </a:r>
                <a:r>
                  <a:rPr lang="en-US" dirty="0"/>
                  <a:t>T</a:t>
                </a:r>
                <a:r>
                  <a:rPr lang="en-US" b="0" dirty="0"/>
                  <a:t>he estimate of the mean is the same as before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b="0" dirty="0"/>
                  <a:t>. To estimate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0" dirty="0"/>
                  <a:t>, we need to maximize </a:t>
                </a:r>
                <a:r>
                  <a:rPr lang="en-US" dirty="0"/>
                  <a:t>the log-likelihood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ℓ=−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𝚺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trace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𝚺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Taking derivatives </a:t>
                </a:r>
                <a:r>
                  <a:rPr lang="en-US" dirty="0" err="1"/>
                  <a:t>w.r.t.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we get</a:t>
                </a:r>
              </a:p>
              <a:p>
                <a:pPr lvl="3"/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 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𝑾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C0092C-FCF2-4ECF-F1E3-6C99ABB6E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7" t="-9545"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473F5A-6842-C85D-E4D0-45DD8F1D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Principal Component Analysis: Learning</a:t>
            </a:r>
          </a:p>
        </p:txBody>
      </p:sp>
    </p:spTree>
    <p:extLst>
      <p:ext uri="{BB962C8B-B14F-4D97-AF65-F5344CB8AC3E}">
        <p14:creationId xmlns:p14="http://schemas.microsoft.com/office/powerpoint/2010/main" val="384951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C0092C-FCF2-4ECF-F1E3-6C99ABB6E7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thus need to solve the nonlinear equations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 and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  <a:p>
                <a:pPr lvl="3"/>
                <a:endParaRPr lang="en-US" dirty="0"/>
              </a:p>
              <a:p>
                <a:r>
                  <a:rPr lang="en-US" dirty="0"/>
                  <a:t>A trivial solution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but this is a minimum of the log-likelihood. </a:t>
                </a:r>
              </a:p>
              <a:p>
                <a:r>
                  <a:rPr lang="en-US" dirty="0"/>
                  <a:t>Another solution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, but this would require the structure of the sample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to match the structure of 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𝑾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/>
                  <a:t>, i.e., the smallest eigenvalues would need to be all equal to each other and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Alternatively, let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𝚪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𝚺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b="1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𝚪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C0092C-FCF2-4ECF-F1E3-6C99ABB6E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37" t="-1818" b="-3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473F5A-6842-C85D-E4D0-45DD8F1D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Principal Component Analysis: Learning</a:t>
            </a:r>
          </a:p>
        </p:txBody>
      </p:sp>
    </p:spTree>
    <p:extLst>
      <p:ext uri="{BB962C8B-B14F-4D97-AF65-F5344CB8AC3E}">
        <p14:creationId xmlns:p14="http://schemas.microsoft.com/office/powerpoint/2010/main" val="12921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C0092C-FCF2-4ECF-F1E3-6C99ABB6E7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Therefore,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𝚺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𝚪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𝚪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𝚪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𝚪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⇒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𝚪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eigenvector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dirty="0"/>
                  <a:t> with eigenvalue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Thus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matrix whose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columns correspond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singular vectors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b="1" dirty="0"/>
              </a:p>
              <a:p>
                <a:pPr lvl="3"/>
                <a:endParaRPr lang="en-US" dirty="0"/>
              </a:p>
              <a:p>
                <a:r>
                  <a:rPr lang="en-US" dirty="0"/>
                  <a:t>Having “almost” found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dirty="0"/>
                  <a:t> (we don’t know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columns), we now turn to finding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CC0092C-FCF2-4ECF-F1E3-6C99ABB6E7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7" t="-1818" b="-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473F5A-6842-C85D-E4D0-45DD8F1DC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Probabilistic Principal Component Analysis: Learning</a:t>
            </a:r>
          </a:p>
        </p:txBody>
      </p:sp>
    </p:spTree>
    <p:extLst>
      <p:ext uri="{BB962C8B-B14F-4D97-AF65-F5344CB8AC3E}">
        <p14:creationId xmlns:p14="http://schemas.microsoft.com/office/powerpoint/2010/main" val="2705546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226ABB41-C988-2744-B607-80ED996DE053}" vid="{ABE0EC5D-DB16-9A42-BCB0-97CE58334DA9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4BD6F2A179248AF2398A31C174155" ma:contentTypeVersion="10" ma:contentTypeDescription="Create a new document." ma:contentTypeScope="" ma:versionID="57a11a81bd3b476c0e7524ddd6a2efa8">
  <xsd:schema xmlns:xsd="http://www.w3.org/2001/XMLSchema" xmlns:xs="http://www.w3.org/2001/XMLSchema" xmlns:p="http://schemas.microsoft.com/office/2006/metadata/properties" xmlns:ns2="89f9c6fa-f477-46fa-9cb1-2d01850b140a" xmlns:ns3="5df55a54-21c8-420f-8991-c02c169bff4b" targetNamespace="http://schemas.microsoft.com/office/2006/metadata/properties" ma:root="true" ma:fieldsID="871c3c4f473f5db08062d1e7ea7b4a08" ns2:_="" ns3:_="">
    <xsd:import namespace="89f9c6fa-f477-46fa-9cb1-2d01850b140a"/>
    <xsd:import namespace="5df55a54-21c8-420f-8991-c02c169bff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f9c6fa-f477-46fa-9cb1-2d01850b14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f55a54-21c8-420f-8991-c02c169bff4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df55a54-21c8-420f-8991-c02c169bff4b">
      <UserInfo>
        <DisplayName>NT Service\spsearch</DisplayName>
        <AccountId>11</AccountId>
        <AccountType/>
      </UserInfo>
      <UserInfo>
        <DisplayName>Darshan Thaker</DisplayName>
        <AccountId>14</AccountId>
        <AccountType/>
      </UserInfo>
      <UserInfo>
        <DisplayName>Najim Dehak</DisplayName>
        <AccountId>16</AccountId>
        <AccountType/>
      </UserInfo>
      <UserInfo>
        <DisplayName>Jesus Villalba Lopez</DisplayName>
        <AccountId>15</AccountId>
        <AccountType/>
      </UserInfo>
      <UserInfo>
        <DisplayName>Thomas Thebaud</DisplayName>
        <AccountId>50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276889B4-8829-4263-862F-4E0D39CA1C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1A4643-B0EB-4F3C-958F-B591157CBB48}">
  <ds:schemaRefs>
    <ds:schemaRef ds:uri="5df55a54-21c8-420f-8991-c02c169bff4b"/>
    <ds:schemaRef ds:uri="89f9c6fa-f477-46fa-9cb1-2d01850b14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031710-2ACA-4AF7-9BB5-80D8EAC7A8CB}">
  <ds:schemaRefs>
    <ds:schemaRef ds:uri="89f9c6fa-f477-46fa-9cb1-2d01850b140a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infopath/2007/PartnerControls"/>
    <ds:schemaRef ds:uri="5df55a54-21c8-420f-8991-c02c169bff4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6918</TotalTime>
  <Words>1152</Words>
  <Application>Microsoft Macintosh PowerPoint</Application>
  <PresentationFormat>Widescreen</PresentationFormat>
  <Paragraphs>130</Paragraphs>
  <Slides>16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Custom Design</vt:lpstr>
      <vt:lpstr>Deep Generative Models Probabilistic PCA</vt:lpstr>
      <vt:lpstr>Taxonomy of Generative Models</vt:lpstr>
      <vt:lpstr>Latent Variable Models</vt:lpstr>
      <vt:lpstr>Probabilistic Principal Component Analysis: Model</vt:lpstr>
      <vt:lpstr>Probabilistic Principal Component Analysis: Model</vt:lpstr>
      <vt:lpstr>Probabilistic Principal Component Analysis: Model</vt:lpstr>
      <vt:lpstr>Probabilistic Principal Component Analysis: Learning</vt:lpstr>
      <vt:lpstr>Probabilistic Principal Component Analysis: Learning</vt:lpstr>
      <vt:lpstr>Probabilistic Principal Component Analysis: Learning</vt:lpstr>
      <vt:lpstr>Probabilistic Principal Component Analysis: Learning</vt:lpstr>
      <vt:lpstr>Probabilistic Principal Component Analysis: Learning</vt:lpstr>
      <vt:lpstr>PPCA as an Encoder Decoder Architecture</vt:lpstr>
      <vt:lpstr>Application of PPCA to Generating Face Images</vt:lpstr>
      <vt:lpstr>Application of PPCA to Generating Face Images</vt:lpstr>
      <vt:lpstr>Application of PPCA to Generating Face Images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Robustifying Defense-GANs to Deception Attacks in Images, Video and Audio </dc:title>
  <cp:lastModifiedBy>Vidal, Rene E</cp:lastModifiedBy>
  <cp:revision>1</cp:revision>
  <dcterms:modified xsi:type="dcterms:W3CDTF">2025-09-02T12:44:58Z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0x010100BBF4BD6F2A179248AF2398A31C174155</vt:lpwstr>
  </property>
  <property fmtid="{D5CDD505-2E9C-101B-9397-08002B2CF9AE}" pid="3" name="Order">
    <vt:r8>1000</vt:r8>
  </property>
  <property fmtid="{D5CDD505-2E9C-101B-9397-08002B2CF9AE}" pid="4" name="SharedWithUsers">
    <vt:lpwstr>11;#Rene Vidal;#14;#Vishal Patel;#16;#Najim Dehak;#15;#Sanjeev Khudanpur</vt:lpwstr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emplateUrl">
    <vt:lpwstr/>
  </property>
</Properties>
</file>