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58" r:id="rId4"/>
  </p:sldMasterIdLst>
  <p:notesMasterIdLst>
    <p:notesMasterId r:id="rId19"/>
  </p:notesMasterIdLst>
  <p:sldIdLst>
    <p:sldId id="335" r:id="rId5"/>
    <p:sldId id="351" r:id="rId6"/>
    <p:sldId id="343" r:id="rId7"/>
    <p:sldId id="361" r:id="rId8"/>
    <p:sldId id="354" r:id="rId9"/>
    <p:sldId id="360" r:id="rId10"/>
    <p:sldId id="372" r:id="rId11"/>
    <p:sldId id="357" r:id="rId12"/>
    <p:sldId id="362" r:id="rId13"/>
    <p:sldId id="363" r:id="rId14"/>
    <p:sldId id="364" r:id="rId15"/>
    <p:sldId id="366" r:id="rId16"/>
    <p:sldId id="368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C5418-02BD-464E-A4C0-2F0BAE016C11}" v="62" dt="2022-03-22T20:11:33.099"/>
    <p1510:client id="{9733045B-2BC4-D2F8-7D75-C55828E8748C}" v="193" dt="2022-03-22T20:01:27.535"/>
    <p1510:client id="{EFCE534E-0FA3-A71E-1396-005B6249C78B}" v="454" dt="2022-03-22T19:10:36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5226" autoAdjust="0"/>
  </p:normalViewPr>
  <p:slideViewPr>
    <p:cSldViewPr snapToGrid="0">
      <p:cViewPr varScale="1">
        <p:scale>
          <a:sx n="112" d="100"/>
          <a:sy n="112" d="100"/>
        </p:scale>
        <p:origin x="876" y="96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o Pastor Fernández-Posse López" userId="6a90e210-e89a-4756-b832-8efc09462136" providerId="ADAL" clId="{5C7EC3EC-5B68-44A4-84EC-397615C814F1}"/>
    <pc:docChg chg="undo custSel addSld delSld modSld">
      <pc:chgData name="Jacobo Pastor Fernández-Posse López" userId="6a90e210-e89a-4756-b832-8efc09462136" providerId="ADAL" clId="{5C7EC3EC-5B68-44A4-84EC-397615C814F1}" dt="2022-03-22T18:35:40.678" v="2085" actId="20577"/>
      <pc:docMkLst>
        <pc:docMk/>
      </pc:docMkLst>
      <pc:sldChg chg="modSp mod">
        <pc:chgData name="Jacobo Pastor Fernández-Posse López" userId="6a90e210-e89a-4756-b832-8efc09462136" providerId="ADAL" clId="{5C7EC3EC-5B68-44A4-84EC-397615C814F1}" dt="2022-03-22T17:56:01.357" v="6" actId="14100"/>
        <pc:sldMkLst>
          <pc:docMk/>
          <pc:sldMk cId="2605473726" sldId="335"/>
        </pc:sldMkLst>
        <pc:spChg chg="mod">
          <ac:chgData name="Jacobo Pastor Fernández-Posse López" userId="6a90e210-e89a-4756-b832-8efc09462136" providerId="ADAL" clId="{5C7EC3EC-5B68-44A4-84EC-397615C814F1}" dt="2022-03-21T21:21:56.022" v="5" actId="1035"/>
          <ac:spMkLst>
            <pc:docMk/>
            <pc:sldMk cId="2605473726" sldId="335"/>
            <ac:spMk id="3" creationId="{CA8ECC17-4660-124A-8996-54F15FD169C0}"/>
          </ac:spMkLst>
        </pc:spChg>
        <pc:spChg chg="mod">
          <ac:chgData name="Jacobo Pastor Fernández-Posse López" userId="6a90e210-e89a-4756-b832-8efc09462136" providerId="ADAL" clId="{5C7EC3EC-5B68-44A4-84EC-397615C814F1}" dt="2022-03-22T17:56:01.357" v="6" actId="14100"/>
          <ac:spMkLst>
            <pc:docMk/>
            <pc:sldMk cId="2605473726" sldId="335"/>
            <ac:spMk id="9" creationId="{9C99CF7C-AFAB-48F1-8FC3-CCCE989822A6}"/>
          </ac:spMkLst>
        </pc:spChg>
      </pc:sldChg>
      <pc:sldChg chg="modSp mod">
        <pc:chgData name="Jacobo Pastor Fernández-Posse López" userId="6a90e210-e89a-4756-b832-8efc09462136" providerId="ADAL" clId="{5C7EC3EC-5B68-44A4-84EC-397615C814F1}" dt="2022-03-22T18:19:55.959" v="1004" actId="11"/>
        <pc:sldMkLst>
          <pc:docMk/>
          <pc:sldMk cId="4017832845" sldId="343"/>
        </pc:sldMkLst>
        <pc:spChg chg="mod">
          <ac:chgData name="Jacobo Pastor Fernández-Posse López" userId="6a90e210-e89a-4756-b832-8efc09462136" providerId="ADAL" clId="{5C7EC3EC-5B68-44A4-84EC-397615C814F1}" dt="2022-03-22T18:19:55.959" v="1004" actId="11"/>
          <ac:spMkLst>
            <pc:docMk/>
            <pc:sldMk cId="4017832845" sldId="343"/>
            <ac:spMk id="8" creationId="{DF449193-50D7-48E8-9C59-9E509FCCE08C}"/>
          </ac:spMkLst>
        </pc:spChg>
      </pc:sldChg>
      <pc:sldChg chg="modSp mod">
        <pc:chgData name="Jacobo Pastor Fernández-Posse López" userId="6a90e210-e89a-4756-b832-8efc09462136" providerId="ADAL" clId="{5C7EC3EC-5B68-44A4-84EC-397615C814F1}" dt="2022-03-22T18:30:15.236" v="1896" actId="113"/>
        <pc:sldMkLst>
          <pc:docMk/>
          <pc:sldMk cId="738577510" sldId="351"/>
        </pc:sldMkLst>
        <pc:spChg chg="mod">
          <ac:chgData name="Jacobo Pastor Fernández-Posse López" userId="6a90e210-e89a-4756-b832-8efc09462136" providerId="ADAL" clId="{5C7EC3EC-5B68-44A4-84EC-397615C814F1}" dt="2022-03-22T18:30:15.236" v="1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Jacobo Pastor Fernández-Posse López" userId="6a90e210-e89a-4756-b832-8efc09462136" providerId="ADAL" clId="{5C7EC3EC-5B68-44A4-84EC-397615C814F1}" dt="2022-03-22T17:57:29.281" v="86" actId="47"/>
        <pc:sldMkLst>
          <pc:docMk/>
          <pc:sldMk cId="244918457" sldId="352"/>
        </pc:sldMkLst>
      </pc:sldChg>
      <pc:sldChg chg="addSp delSp modSp mod">
        <pc:chgData name="Jacobo Pastor Fernández-Posse López" userId="6a90e210-e89a-4756-b832-8efc09462136" providerId="ADAL" clId="{5C7EC3EC-5B68-44A4-84EC-397615C814F1}" dt="2022-03-22T18:11:27.836" v="539" actId="20577"/>
        <pc:sldMkLst>
          <pc:docMk/>
          <pc:sldMk cId="4078056906" sldId="353"/>
        </pc:sldMkLst>
        <pc:spChg chg="add mod">
          <ac:chgData name="Jacobo Pastor Fernández-Posse López" userId="6a90e210-e89a-4756-b832-8efc09462136" providerId="ADAL" clId="{5C7EC3EC-5B68-44A4-84EC-397615C814F1}" dt="2022-03-22T18:11:27.836" v="539" actId="20577"/>
          <ac:spMkLst>
            <pc:docMk/>
            <pc:sldMk cId="4078056906" sldId="353"/>
            <ac:spMk id="11" creationId="{8FE14EC6-51F8-4DD6-8F51-E51B635F473D}"/>
          </ac:spMkLst>
        </pc:spChg>
        <pc:picChg chg="del">
          <ac:chgData name="Jacobo Pastor Fernández-Posse López" userId="6a90e210-e89a-4756-b832-8efc09462136" providerId="ADAL" clId="{5C7EC3EC-5B68-44A4-84EC-397615C814F1}" dt="2022-03-22T17:57:48.521" v="87" actId="478"/>
          <ac:picMkLst>
            <pc:docMk/>
            <pc:sldMk cId="4078056906" sldId="353"/>
            <ac:picMk id="6" creationId="{A6750104-D378-4DA3-A442-A0BC0F794027}"/>
          </ac:picMkLst>
        </pc:picChg>
        <pc:picChg chg="add mod">
          <ac:chgData name="Jacobo Pastor Fernández-Posse López" userId="6a90e210-e89a-4756-b832-8efc09462136" providerId="ADAL" clId="{5C7EC3EC-5B68-44A4-84EC-397615C814F1}" dt="2022-03-22T17:58:02.166" v="90" actId="1076"/>
          <ac:picMkLst>
            <pc:docMk/>
            <pc:sldMk cId="4078056906" sldId="353"/>
            <ac:picMk id="10" creationId="{0B1353A3-9FF4-48EA-BD0F-1DC8A51F7AB4}"/>
          </ac:picMkLst>
        </pc:picChg>
      </pc:sldChg>
      <pc:sldChg chg="addSp modSp mod">
        <pc:chgData name="Jacobo Pastor Fernández-Posse López" userId="6a90e210-e89a-4756-b832-8efc09462136" providerId="ADAL" clId="{5C7EC3EC-5B68-44A4-84EC-397615C814F1}" dt="2022-03-22T18:22:09.292" v="1167" actId="20577"/>
        <pc:sldMkLst>
          <pc:docMk/>
          <pc:sldMk cId="479976871" sldId="354"/>
        </pc:sldMkLst>
        <pc:spChg chg="mod">
          <ac:chgData name="Jacobo Pastor Fernández-Posse López" userId="6a90e210-e89a-4756-b832-8efc09462136" providerId="ADAL" clId="{5C7EC3EC-5B68-44A4-84EC-397615C814F1}" dt="2022-03-22T18:12:17.546" v="551" actId="20577"/>
          <ac:spMkLst>
            <pc:docMk/>
            <pc:sldMk cId="479976871" sldId="354"/>
            <ac:spMk id="4" creationId="{084A840E-9000-7441-BEB7-FFEE48A4F70D}"/>
          </ac:spMkLst>
        </pc:spChg>
        <pc:spChg chg="add mod">
          <ac:chgData name="Jacobo Pastor Fernández-Posse López" userId="6a90e210-e89a-4756-b832-8efc09462136" providerId="ADAL" clId="{5C7EC3EC-5B68-44A4-84EC-397615C814F1}" dt="2022-03-22T18:22:09.292" v="1167" actId="20577"/>
          <ac:spMkLst>
            <pc:docMk/>
            <pc:sldMk cId="479976871" sldId="354"/>
            <ac:spMk id="10" creationId="{F2045065-01CE-46C1-AB40-D76B83654E87}"/>
          </ac:spMkLst>
        </pc:spChg>
        <pc:picChg chg="mod">
          <ac:chgData name="Jacobo Pastor Fernández-Posse López" userId="6a90e210-e89a-4756-b832-8efc09462136" providerId="ADAL" clId="{5C7EC3EC-5B68-44A4-84EC-397615C814F1}" dt="2022-03-22T18:12:08.090" v="547" actId="1076"/>
          <ac:picMkLst>
            <pc:docMk/>
            <pc:sldMk cId="479976871" sldId="354"/>
            <ac:picMk id="11" creationId="{C5E00151-8EE3-4FE7-A1DE-F747065CBC41}"/>
          </ac:picMkLst>
        </pc:picChg>
        <pc:picChg chg="mod">
          <ac:chgData name="Jacobo Pastor Fernández-Posse López" userId="6a90e210-e89a-4756-b832-8efc09462136" providerId="ADAL" clId="{5C7EC3EC-5B68-44A4-84EC-397615C814F1}" dt="2022-03-22T18:12:09.869" v="548" actId="1076"/>
          <ac:picMkLst>
            <pc:docMk/>
            <pc:sldMk cId="479976871" sldId="354"/>
            <ac:picMk id="12" creationId="{609E9D58-29F2-4BC9-90EF-353B1A6663BC}"/>
          </ac:picMkLst>
        </pc:picChg>
      </pc:sldChg>
      <pc:sldChg chg="addSp delSp modSp mod">
        <pc:chgData name="Jacobo Pastor Fernández-Posse López" userId="6a90e210-e89a-4756-b832-8efc09462136" providerId="ADAL" clId="{5C7EC3EC-5B68-44A4-84EC-397615C814F1}" dt="2022-03-22T18:25:10.017" v="1604"/>
        <pc:sldMkLst>
          <pc:docMk/>
          <pc:sldMk cId="3101375269" sldId="355"/>
        </pc:sldMkLst>
        <pc:spChg chg="mod">
          <ac:chgData name="Jacobo Pastor Fernández-Posse López" userId="6a90e210-e89a-4756-b832-8efc09462136" providerId="ADAL" clId="{5C7EC3EC-5B68-44A4-84EC-397615C814F1}" dt="2022-03-22T18:22:34.082" v="1181" actId="20577"/>
          <ac:spMkLst>
            <pc:docMk/>
            <pc:sldMk cId="3101375269" sldId="355"/>
            <ac:spMk id="4" creationId="{084A840E-9000-7441-BEB7-FFEE48A4F70D}"/>
          </ac:spMkLst>
        </pc:spChg>
        <pc:spChg chg="add mod">
          <ac:chgData name="Jacobo Pastor Fernández-Posse López" userId="6a90e210-e89a-4756-b832-8efc09462136" providerId="ADAL" clId="{5C7EC3EC-5B68-44A4-84EC-397615C814F1}" dt="2022-03-22T18:25:02.844" v="1602" actId="20577"/>
          <ac:spMkLst>
            <pc:docMk/>
            <pc:sldMk cId="3101375269" sldId="355"/>
            <ac:spMk id="12" creationId="{F0FEE7A0-D4DE-4C88-A254-134B8E02E5A5}"/>
          </ac:spMkLst>
        </pc:spChg>
        <pc:spChg chg="add del mod">
          <ac:chgData name="Jacobo Pastor Fernández-Posse López" userId="6a90e210-e89a-4756-b832-8efc09462136" providerId="ADAL" clId="{5C7EC3EC-5B68-44A4-84EC-397615C814F1}" dt="2022-03-22T18:25:10.017" v="1604"/>
          <ac:spMkLst>
            <pc:docMk/>
            <pc:sldMk cId="3101375269" sldId="355"/>
            <ac:spMk id="13" creationId="{763FE92C-8041-4DAA-9977-DA8DB9017634}"/>
          </ac:spMkLst>
        </pc:spChg>
        <pc:picChg chg="mod">
          <ac:chgData name="Jacobo Pastor Fernández-Posse López" userId="6a90e210-e89a-4756-b832-8efc09462136" providerId="ADAL" clId="{5C7EC3EC-5B68-44A4-84EC-397615C814F1}" dt="2022-03-22T18:23:16.601" v="1189" actId="14100"/>
          <ac:picMkLst>
            <pc:docMk/>
            <pc:sldMk cId="3101375269" sldId="355"/>
            <ac:picMk id="10" creationId="{FCA01C04-EABB-4E28-A3A0-7827B3DA4973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3:22.359" v="1192" actId="1076"/>
          <ac:picMkLst>
            <pc:docMk/>
            <pc:sldMk cId="3101375269" sldId="355"/>
            <ac:picMk id="11" creationId="{92F95859-D378-499A-891D-3CB373B8C7C3}"/>
          </ac:picMkLst>
        </pc:picChg>
      </pc:sldChg>
      <pc:sldChg chg="addSp delSp modSp mod">
        <pc:chgData name="Jacobo Pastor Fernández-Posse López" userId="6a90e210-e89a-4756-b832-8efc09462136" providerId="ADAL" clId="{5C7EC3EC-5B68-44A4-84EC-397615C814F1}" dt="2022-03-22T18:29:53.717" v="1871" actId="1036"/>
        <pc:sldMkLst>
          <pc:docMk/>
          <pc:sldMk cId="1766434674" sldId="356"/>
        </pc:sldMkLst>
        <pc:spChg chg="add del mod">
          <ac:chgData name="Jacobo Pastor Fernández-Posse López" userId="6a90e210-e89a-4756-b832-8efc09462136" providerId="ADAL" clId="{5C7EC3EC-5B68-44A4-84EC-397615C814F1}" dt="2022-03-22T18:26:00.497" v="1649" actId="478"/>
          <ac:spMkLst>
            <pc:docMk/>
            <pc:sldMk cId="1766434674" sldId="356"/>
            <ac:spMk id="3" creationId="{25038F25-56E6-4CCB-B04D-33297AC87C12}"/>
          </ac:spMkLst>
        </pc:spChg>
        <pc:spChg chg="mod">
          <ac:chgData name="Jacobo Pastor Fernández-Posse López" userId="6a90e210-e89a-4756-b832-8efc09462136" providerId="ADAL" clId="{5C7EC3EC-5B68-44A4-84EC-397615C814F1}" dt="2022-03-22T18:25:54.073" v="1646" actId="6549"/>
          <ac:spMkLst>
            <pc:docMk/>
            <pc:sldMk cId="1766434674" sldId="356"/>
            <ac:spMk id="4" creationId="{2F55A735-96F9-450A-9425-00B9AD8B9EA4}"/>
          </ac:spMkLst>
        </pc:spChg>
        <pc:spChg chg="del">
          <ac:chgData name="Jacobo Pastor Fernández-Posse López" userId="6a90e210-e89a-4756-b832-8efc09462136" providerId="ADAL" clId="{5C7EC3EC-5B68-44A4-84EC-397615C814F1}" dt="2022-03-22T18:25:58.035" v="1647" actId="478"/>
          <ac:spMkLst>
            <pc:docMk/>
            <pc:sldMk cId="1766434674" sldId="356"/>
            <ac:spMk id="5" creationId="{20491CAD-3185-418D-98D8-508A405962D0}"/>
          </ac:spMkLst>
        </pc:spChg>
        <pc:spChg chg="add del mod">
          <ac:chgData name="Jacobo Pastor Fernández-Posse López" userId="6a90e210-e89a-4756-b832-8efc09462136" providerId="ADAL" clId="{5C7EC3EC-5B68-44A4-84EC-397615C814F1}" dt="2022-03-22T18:26:04.168" v="1651" actId="478"/>
          <ac:spMkLst>
            <pc:docMk/>
            <pc:sldMk cId="1766434674" sldId="356"/>
            <ac:spMk id="11" creationId="{6AB86302-CD28-42D3-AF96-EDA9B37441D1}"/>
          </ac:spMkLst>
        </pc:spChg>
        <pc:spChg chg="add mod">
          <ac:chgData name="Jacobo Pastor Fernández-Posse López" userId="6a90e210-e89a-4756-b832-8efc09462136" providerId="ADAL" clId="{5C7EC3EC-5B68-44A4-84EC-397615C814F1}" dt="2022-03-22T18:29:27.290" v="1845" actId="20577"/>
          <ac:spMkLst>
            <pc:docMk/>
            <pc:sldMk cId="1766434674" sldId="356"/>
            <ac:spMk id="17" creationId="{2E819E87-C9AD-433B-927E-A916021E5F24}"/>
          </ac:spMkLst>
        </pc:spChg>
        <pc:picChg chg="del">
          <ac:chgData name="Jacobo Pastor Fernández-Posse López" userId="6a90e210-e89a-4756-b832-8efc09462136" providerId="ADAL" clId="{5C7EC3EC-5B68-44A4-84EC-397615C814F1}" dt="2022-03-22T18:26:02.052" v="1650" actId="478"/>
          <ac:picMkLst>
            <pc:docMk/>
            <pc:sldMk cId="1766434674" sldId="356"/>
            <ac:picMk id="10" creationId="{D8A2837F-567A-4C3F-9207-D4F147D272BE}"/>
          </ac:picMkLst>
        </pc:picChg>
        <pc:picChg chg="del">
          <ac:chgData name="Jacobo Pastor Fernández-Posse López" userId="6a90e210-e89a-4756-b832-8efc09462136" providerId="ADAL" clId="{5C7EC3EC-5B68-44A4-84EC-397615C814F1}" dt="2022-03-22T18:26:53.824" v="1654" actId="478"/>
          <ac:picMkLst>
            <pc:docMk/>
            <pc:sldMk cId="1766434674" sldId="356"/>
            <ac:picMk id="12" creationId="{75853C84-BCCF-4631-BBA7-321B6BB2AA5F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9:53.717" v="1871" actId="1036"/>
          <ac:picMkLst>
            <pc:docMk/>
            <pc:sldMk cId="1766434674" sldId="356"/>
            <ac:picMk id="13" creationId="{79C5AF14-24A3-4B36-901D-2BB0680BABD0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9:53.717" v="1871" actId="1036"/>
          <ac:picMkLst>
            <pc:docMk/>
            <pc:sldMk cId="1766434674" sldId="356"/>
            <ac:picMk id="14" creationId="{E1BF5BB9-593D-49F9-9318-5293666D0FE2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9:53.717" v="1871" actId="1036"/>
          <ac:picMkLst>
            <pc:docMk/>
            <pc:sldMk cId="1766434674" sldId="356"/>
            <ac:picMk id="15" creationId="{7756EFAB-B6A9-4977-B2EC-647F0B841D57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29:53.717" v="1871" actId="1036"/>
          <ac:picMkLst>
            <pc:docMk/>
            <pc:sldMk cId="1766434674" sldId="356"/>
            <ac:picMk id="16" creationId="{1639A2EF-F86C-4C0A-897F-CCF0529206F4}"/>
          </ac:picMkLst>
        </pc:picChg>
      </pc:sldChg>
      <pc:sldChg chg="addSp delSp modSp mod">
        <pc:chgData name="Jacobo Pastor Fernández-Posse López" userId="6a90e210-e89a-4756-b832-8efc09462136" providerId="ADAL" clId="{5C7EC3EC-5B68-44A4-84EC-397615C814F1}" dt="2022-03-22T18:35:40.678" v="2085" actId="20577"/>
        <pc:sldMkLst>
          <pc:docMk/>
          <pc:sldMk cId="744396774" sldId="357"/>
        </pc:sldMkLst>
        <pc:spChg chg="add del mod">
          <ac:chgData name="Jacobo Pastor Fernández-Posse López" userId="6a90e210-e89a-4756-b832-8efc09462136" providerId="ADAL" clId="{5C7EC3EC-5B68-44A4-84EC-397615C814F1}" dt="2022-03-22T18:34:52.861" v="2061" actId="478"/>
          <ac:spMkLst>
            <pc:docMk/>
            <pc:sldMk cId="744396774" sldId="357"/>
            <ac:spMk id="3" creationId="{48D59309-847A-4C30-A514-F906B1C16D22}"/>
          </ac:spMkLst>
        </pc:spChg>
        <pc:spChg chg="mod">
          <ac:chgData name="Jacobo Pastor Fernández-Posse López" userId="6a90e210-e89a-4756-b832-8efc09462136" providerId="ADAL" clId="{5C7EC3EC-5B68-44A4-84EC-397615C814F1}" dt="2022-03-22T18:35:40.678" v="2085" actId="20577"/>
          <ac:spMkLst>
            <pc:docMk/>
            <pc:sldMk cId="744396774" sldId="357"/>
            <ac:spMk id="4" creationId="{2F55A735-96F9-450A-9425-00B9AD8B9EA4}"/>
          </ac:spMkLst>
        </pc:spChg>
        <pc:spChg chg="del">
          <ac:chgData name="Jacobo Pastor Fernández-Posse López" userId="6a90e210-e89a-4756-b832-8efc09462136" providerId="ADAL" clId="{5C7EC3EC-5B68-44A4-84EC-397615C814F1}" dt="2022-03-22T18:34:50.235" v="2060" actId="478"/>
          <ac:spMkLst>
            <pc:docMk/>
            <pc:sldMk cId="744396774" sldId="357"/>
            <ac:spMk id="5" creationId="{20491CAD-3185-418D-98D8-508A405962D0}"/>
          </ac:spMkLst>
        </pc:spChg>
        <pc:graphicFrameChg chg="del">
          <ac:chgData name="Jacobo Pastor Fernández-Posse López" userId="6a90e210-e89a-4756-b832-8efc09462136" providerId="ADAL" clId="{5C7EC3EC-5B68-44A4-84EC-397615C814F1}" dt="2022-03-22T18:34:47.805" v="2059" actId="478"/>
          <ac:graphicFrameMkLst>
            <pc:docMk/>
            <pc:sldMk cId="744396774" sldId="357"/>
            <ac:graphicFrameMk id="6" creationId="{5C110DF0-BB1C-4B49-BCF6-12F0C70F1CE1}"/>
          </ac:graphicFrameMkLst>
        </pc:graphicFrameChg>
        <pc:graphicFrameChg chg="add mod modGraphic">
          <ac:chgData name="Jacobo Pastor Fernández-Posse López" userId="6a90e210-e89a-4756-b832-8efc09462136" providerId="ADAL" clId="{5C7EC3EC-5B68-44A4-84EC-397615C814F1}" dt="2022-03-22T18:35:30.107" v="2067" actId="14100"/>
          <ac:graphicFrameMkLst>
            <pc:docMk/>
            <pc:sldMk cId="744396774" sldId="357"/>
            <ac:graphicFrameMk id="10" creationId="{11B5C2B5-B1B7-42F4-98B6-E5FB45ADB765}"/>
          </ac:graphicFrameMkLst>
        </pc:graphicFrameChg>
      </pc:sldChg>
      <pc:sldChg chg="modSp add del mod">
        <pc:chgData name="Jacobo Pastor Fernández-Posse López" userId="6a90e210-e89a-4756-b832-8efc09462136" providerId="ADAL" clId="{5C7EC3EC-5B68-44A4-84EC-397615C814F1}" dt="2022-03-22T18:29:58.381" v="1872" actId="47"/>
        <pc:sldMkLst>
          <pc:docMk/>
          <pc:sldMk cId="948318537" sldId="358"/>
        </pc:sldMkLst>
        <pc:picChg chg="mod">
          <ac:chgData name="Jacobo Pastor Fernández-Posse López" userId="6a90e210-e89a-4756-b832-8efc09462136" providerId="ADAL" clId="{5C7EC3EC-5B68-44A4-84EC-397615C814F1}" dt="2022-03-22T18:28:17.664" v="1670" actId="1076"/>
          <ac:picMkLst>
            <pc:docMk/>
            <pc:sldMk cId="948318537" sldId="358"/>
            <ac:picMk id="14" creationId="{E1BF5BB9-593D-49F9-9318-5293666D0FE2}"/>
          </ac:picMkLst>
        </pc:picChg>
        <pc:picChg chg="mod">
          <ac:chgData name="Jacobo Pastor Fernández-Posse López" userId="6a90e210-e89a-4756-b832-8efc09462136" providerId="ADAL" clId="{5C7EC3EC-5B68-44A4-84EC-397615C814F1}" dt="2022-03-22T18:28:11.158" v="1669" actId="1076"/>
          <ac:picMkLst>
            <pc:docMk/>
            <pc:sldMk cId="948318537" sldId="358"/>
            <ac:picMk id="15" creationId="{7756EFAB-B6A9-4977-B2EC-647F0B841D57}"/>
          </ac:picMkLst>
        </pc:picChg>
        <pc:picChg chg="mod">
          <ac:chgData name="Jacobo Pastor Fernández-Posse López" userId="6a90e210-e89a-4756-b832-8efc09462136" providerId="ADAL" clId="{5C7EC3EC-5B68-44A4-84EC-397615C814F1}" dt="2022-03-22T18:28:04.450" v="1666" actId="1076"/>
          <ac:picMkLst>
            <pc:docMk/>
            <pc:sldMk cId="948318537" sldId="358"/>
            <ac:picMk id="16" creationId="{1639A2EF-F86C-4C0A-897F-CCF0529206F4}"/>
          </ac:picMkLst>
        </pc:picChg>
      </pc:sldChg>
      <pc:sldChg chg="addSp delSp modSp add mod">
        <pc:chgData name="Jacobo Pastor Fernández-Posse López" userId="6a90e210-e89a-4756-b832-8efc09462136" providerId="ADAL" clId="{5C7EC3EC-5B68-44A4-84EC-397615C814F1}" dt="2022-03-22T18:33:58.808" v="2016" actId="1076"/>
        <pc:sldMkLst>
          <pc:docMk/>
          <pc:sldMk cId="1085603360" sldId="358"/>
        </pc:sldMkLst>
        <pc:spChg chg="add mod">
          <ac:chgData name="Jacobo Pastor Fernández-Posse López" userId="6a90e210-e89a-4756-b832-8efc09462136" providerId="ADAL" clId="{5C7EC3EC-5B68-44A4-84EC-397615C814F1}" dt="2022-03-22T18:33:12.533" v="1954" actId="1076"/>
          <ac:spMkLst>
            <pc:docMk/>
            <pc:sldMk cId="1085603360" sldId="358"/>
            <ac:spMk id="10" creationId="{D0C9F2A6-84E3-47E7-8074-70F00B1CAD95}"/>
          </ac:spMkLst>
        </pc:spChg>
        <pc:spChg chg="add mod">
          <ac:chgData name="Jacobo Pastor Fernández-Posse López" userId="6a90e210-e89a-4756-b832-8efc09462136" providerId="ADAL" clId="{5C7EC3EC-5B68-44A4-84EC-397615C814F1}" dt="2022-03-22T18:33:58.808" v="2016" actId="1076"/>
          <ac:spMkLst>
            <pc:docMk/>
            <pc:sldMk cId="1085603360" sldId="358"/>
            <ac:spMk id="12" creationId="{BA114A51-3773-49F6-957F-4C77C174EEE0}"/>
          </ac:spMkLst>
        </pc:spChg>
        <pc:spChg chg="del">
          <ac:chgData name="Jacobo Pastor Fernández-Posse López" userId="6a90e210-e89a-4756-b832-8efc09462136" providerId="ADAL" clId="{5C7EC3EC-5B68-44A4-84EC-397615C814F1}" dt="2022-03-22T18:30:40.056" v="1904" actId="478"/>
          <ac:spMkLst>
            <pc:docMk/>
            <pc:sldMk cId="1085603360" sldId="358"/>
            <ac:spMk id="17" creationId="{2E819E87-C9AD-433B-927E-A916021E5F24}"/>
          </ac:spMkLst>
        </pc:spChg>
        <pc:graphicFrameChg chg="add del mod">
          <ac:chgData name="Jacobo Pastor Fernández-Posse López" userId="6a90e210-e89a-4756-b832-8efc09462136" providerId="ADAL" clId="{5C7EC3EC-5B68-44A4-84EC-397615C814F1}" dt="2022-03-22T18:30:52.342" v="1907"/>
          <ac:graphicFrameMkLst>
            <pc:docMk/>
            <pc:sldMk cId="1085603360" sldId="358"/>
            <ac:graphicFrameMk id="2" creationId="{8A07859E-03FA-4E1B-8555-F5C00D014C5A}"/>
          </ac:graphicFrameMkLst>
        </pc:graphicFrameChg>
        <pc:graphicFrameChg chg="add del mod modGraphic">
          <ac:chgData name="Jacobo Pastor Fernández-Posse López" userId="6a90e210-e89a-4756-b832-8efc09462136" providerId="ADAL" clId="{5C7EC3EC-5B68-44A4-84EC-397615C814F1}" dt="2022-03-22T18:33:08.057" v="1953" actId="13238"/>
          <ac:graphicFrameMkLst>
            <pc:docMk/>
            <pc:sldMk cId="1085603360" sldId="358"/>
            <ac:graphicFrameMk id="6" creationId="{8D73243D-C46A-4863-B4E4-8C801A30C768}"/>
          </ac:graphicFrameMkLst>
        </pc:graphicFrameChg>
        <pc:picChg chg="add del mod">
          <ac:chgData name="Jacobo Pastor Fernández-Posse López" userId="6a90e210-e89a-4756-b832-8efc09462136" providerId="ADAL" clId="{5C7EC3EC-5B68-44A4-84EC-397615C814F1}" dt="2022-03-22T18:31:14.223" v="1915" actId="478"/>
          <ac:picMkLst>
            <pc:docMk/>
            <pc:sldMk cId="1085603360" sldId="358"/>
            <ac:picMk id="3" creationId="{E78C3F44-E61F-45A8-BB22-B1544B6F76FD}"/>
          </ac:picMkLst>
        </pc:picChg>
        <pc:picChg chg="add del mod">
          <ac:chgData name="Jacobo Pastor Fernández-Posse López" userId="6a90e210-e89a-4756-b832-8efc09462136" providerId="ADAL" clId="{5C7EC3EC-5B68-44A4-84EC-397615C814F1}" dt="2022-03-22T18:31:48.016" v="1929" actId="478"/>
          <ac:picMkLst>
            <pc:docMk/>
            <pc:sldMk cId="1085603360" sldId="358"/>
            <ac:picMk id="5" creationId="{F93D6F93-6D20-4144-AF8F-C0C25C64D4EF}"/>
          </ac:picMkLst>
        </pc:picChg>
        <pc:picChg chg="add mod">
          <ac:chgData name="Jacobo Pastor Fernández-Posse López" userId="6a90e210-e89a-4756-b832-8efc09462136" providerId="ADAL" clId="{5C7EC3EC-5B68-44A4-84EC-397615C814F1}" dt="2022-03-22T18:33:14.524" v="1955" actId="1076"/>
          <ac:picMkLst>
            <pc:docMk/>
            <pc:sldMk cId="1085603360" sldId="358"/>
            <ac:picMk id="11" creationId="{415A5173-F332-4385-9F86-BEA2DE4074E6}"/>
          </ac:picMkLst>
        </pc:picChg>
        <pc:picChg chg="del mod">
          <ac:chgData name="Jacobo Pastor Fernández-Posse López" userId="6a90e210-e89a-4756-b832-8efc09462136" providerId="ADAL" clId="{5C7EC3EC-5B68-44A4-84EC-397615C814F1}" dt="2022-03-22T18:30:35.491" v="1901" actId="478"/>
          <ac:picMkLst>
            <pc:docMk/>
            <pc:sldMk cId="1085603360" sldId="358"/>
            <ac:picMk id="13" creationId="{79C5AF14-24A3-4B36-901D-2BB0680BABD0}"/>
          </ac:picMkLst>
        </pc:picChg>
        <pc:picChg chg="del">
          <ac:chgData name="Jacobo Pastor Fernández-Posse López" userId="6a90e210-e89a-4756-b832-8efc09462136" providerId="ADAL" clId="{5C7EC3EC-5B68-44A4-84EC-397615C814F1}" dt="2022-03-22T18:30:30.591" v="1897" actId="478"/>
          <ac:picMkLst>
            <pc:docMk/>
            <pc:sldMk cId="1085603360" sldId="358"/>
            <ac:picMk id="14" creationId="{E1BF5BB9-593D-49F9-9318-5293666D0FE2}"/>
          </ac:picMkLst>
        </pc:picChg>
        <pc:picChg chg="del">
          <ac:chgData name="Jacobo Pastor Fernández-Posse López" userId="6a90e210-e89a-4756-b832-8efc09462136" providerId="ADAL" clId="{5C7EC3EC-5B68-44A4-84EC-397615C814F1}" dt="2022-03-22T18:30:32.096" v="1898" actId="478"/>
          <ac:picMkLst>
            <pc:docMk/>
            <pc:sldMk cId="1085603360" sldId="358"/>
            <ac:picMk id="15" creationId="{7756EFAB-B6A9-4977-B2EC-647F0B841D57}"/>
          </ac:picMkLst>
        </pc:picChg>
        <pc:picChg chg="del">
          <ac:chgData name="Jacobo Pastor Fernández-Posse López" userId="6a90e210-e89a-4756-b832-8efc09462136" providerId="ADAL" clId="{5C7EC3EC-5B68-44A4-84EC-397615C814F1}" dt="2022-03-22T18:30:33.492" v="1899" actId="478"/>
          <ac:picMkLst>
            <pc:docMk/>
            <pc:sldMk cId="1085603360" sldId="358"/>
            <ac:picMk id="16" creationId="{1639A2EF-F86C-4C0A-897F-CCF0529206F4}"/>
          </ac:picMkLst>
        </pc:picChg>
      </pc:sldChg>
      <pc:sldChg chg="del">
        <pc:chgData name="Jacobo Pastor Fernández-Posse López" userId="6a90e210-e89a-4756-b832-8efc09462136" providerId="ADAL" clId="{5C7EC3EC-5B68-44A4-84EC-397615C814F1}" dt="2022-03-22T18:26:45.530" v="1653" actId="47"/>
        <pc:sldMkLst>
          <pc:docMk/>
          <pc:sldMk cId="2370916410" sldId="358"/>
        </pc:sldMkLst>
      </pc:sldChg>
      <pc:sldChg chg="add del">
        <pc:chgData name="Jacobo Pastor Fernández-Posse López" userId="6a90e210-e89a-4756-b832-8efc09462136" providerId="ADAL" clId="{5C7EC3EC-5B68-44A4-84EC-397615C814F1}" dt="2022-03-22T18:25:19.543" v="1606" actId="47"/>
        <pc:sldMkLst>
          <pc:docMk/>
          <pc:sldMk cId="2483408881" sldId="358"/>
        </pc:sldMkLst>
      </pc:sldChg>
      <pc:sldChg chg="delSp modSp add mod">
        <pc:chgData name="Jacobo Pastor Fernández-Posse López" userId="6a90e210-e89a-4756-b832-8efc09462136" providerId="ADAL" clId="{5C7EC3EC-5B68-44A4-84EC-397615C814F1}" dt="2022-03-22T18:34:36.164" v="2045" actId="478"/>
        <pc:sldMkLst>
          <pc:docMk/>
          <pc:sldMk cId="2071137862" sldId="359"/>
        </pc:sldMkLst>
        <pc:spChg chg="mod">
          <ac:chgData name="Jacobo Pastor Fernández-Posse López" userId="6a90e210-e89a-4756-b832-8efc09462136" providerId="ADAL" clId="{5C7EC3EC-5B68-44A4-84EC-397615C814F1}" dt="2022-03-22T18:34:29.847" v="2042" actId="20577"/>
          <ac:spMkLst>
            <pc:docMk/>
            <pc:sldMk cId="2071137862" sldId="359"/>
            <ac:spMk id="4" creationId="{2F55A735-96F9-450A-9425-00B9AD8B9EA4}"/>
          </ac:spMkLst>
        </pc:spChg>
        <pc:spChg chg="del">
          <ac:chgData name="Jacobo Pastor Fernández-Posse López" userId="6a90e210-e89a-4756-b832-8efc09462136" providerId="ADAL" clId="{5C7EC3EC-5B68-44A4-84EC-397615C814F1}" dt="2022-03-22T18:34:33.556" v="2043" actId="478"/>
          <ac:spMkLst>
            <pc:docMk/>
            <pc:sldMk cId="2071137862" sldId="359"/>
            <ac:spMk id="10" creationId="{D0C9F2A6-84E3-47E7-8074-70F00B1CAD95}"/>
          </ac:spMkLst>
        </pc:spChg>
        <pc:spChg chg="del">
          <ac:chgData name="Jacobo Pastor Fernández-Posse López" userId="6a90e210-e89a-4756-b832-8efc09462136" providerId="ADAL" clId="{5C7EC3EC-5B68-44A4-84EC-397615C814F1}" dt="2022-03-22T18:34:33.556" v="2043" actId="478"/>
          <ac:spMkLst>
            <pc:docMk/>
            <pc:sldMk cId="2071137862" sldId="359"/>
            <ac:spMk id="12" creationId="{BA114A51-3773-49F6-957F-4C77C174EEE0}"/>
          </ac:spMkLst>
        </pc:spChg>
        <pc:graphicFrameChg chg="del">
          <ac:chgData name="Jacobo Pastor Fernández-Posse López" userId="6a90e210-e89a-4756-b832-8efc09462136" providerId="ADAL" clId="{5C7EC3EC-5B68-44A4-84EC-397615C814F1}" dt="2022-03-22T18:34:35.531" v="2044" actId="478"/>
          <ac:graphicFrameMkLst>
            <pc:docMk/>
            <pc:sldMk cId="2071137862" sldId="359"/>
            <ac:graphicFrameMk id="6" creationId="{8D73243D-C46A-4863-B4E4-8C801A30C768}"/>
          </ac:graphicFrameMkLst>
        </pc:graphicFrameChg>
        <pc:picChg chg="del">
          <ac:chgData name="Jacobo Pastor Fernández-Posse López" userId="6a90e210-e89a-4756-b832-8efc09462136" providerId="ADAL" clId="{5C7EC3EC-5B68-44A4-84EC-397615C814F1}" dt="2022-03-22T18:34:36.164" v="2045" actId="478"/>
          <ac:picMkLst>
            <pc:docMk/>
            <pc:sldMk cId="2071137862" sldId="359"/>
            <ac:picMk id="11" creationId="{415A5173-F332-4385-9F86-BEA2DE4074E6}"/>
          </ac:picMkLst>
        </pc:picChg>
      </pc:sldChg>
      <pc:sldChg chg="del">
        <pc:chgData name="Jacobo Pastor Fernández-Posse López" userId="6a90e210-e89a-4756-b832-8efc09462136" providerId="ADAL" clId="{5C7EC3EC-5B68-44A4-84EC-397615C814F1}" dt="2022-03-22T18:26:44.427" v="1652" actId="47"/>
        <pc:sldMkLst>
          <pc:docMk/>
          <pc:sldMk cId="3017044964" sldId="359"/>
        </pc:sldMkLst>
      </pc:sldChg>
      <pc:sldChg chg="modSp add del mod">
        <pc:chgData name="Jacobo Pastor Fernández-Posse López" userId="6a90e210-e89a-4756-b832-8efc09462136" providerId="ADAL" clId="{5C7EC3EC-5B68-44A4-84EC-397615C814F1}" dt="2022-03-22T18:35:34.318" v="2068" actId="47"/>
        <pc:sldMkLst>
          <pc:docMk/>
          <pc:sldMk cId="4159389920" sldId="360"/>
        </pc:sldMkLst>
        <pc:spChg chg="mod">
          <ac:chgData name="Jacobo Pastor Fernández-Posse López" userId="6a90e210-e89a-4756-b832-8efc09462136" providerId="ADAL" clId="{5C7EC3EC-5B68-44A4-84EC-397615C814F1}" dt="2022-03-22T18:34:43.920" v="2058" actId="20577"/>
          <ac:spMkLst>
            <pc:docMk/>
            <pc:sldMk cId="4159389920" sldId="360"/>
            <ac:spMk id="4" creationId="{2F55A735-96F9-450A-9425-00B9AD8B9EA4}"/>
          </ac:spMkLst>
        </pc:spChg>
      </pc:sldChg>
    </pc:docChg>
  </pc:docChgLst>
  <pc:docChgLst>
    <pc:chgData name="Juan Diego Peña Narváez" userId="c609084d-e7be-4a4b-a69b-f52f0ee6e208" providerId="ADAL" clId="{3DEC5418-02BD-464E-A4C0-2F0BAE016C11}"/>
    <pc:docChg chg="undo custSel addSld delSld modSld modMainMaster">
      <pc:chgData name="Juan Diego Peña Narváez" userId="c609084d-e7be-4a4b-a69b-f52f0ee6e208" providerId="ADAL" clId="{3DEC5418-02BD-464E-A4C0-2F0BAE016C11}" dt="2022-03-22T20:13:12.698" v="311" actId="1076"/>
      <pc:docMkLst>
        <pc:docMk/>
      </pc:docMkLst>
      <pc:sldChg chg="addSp delSp modSp mod">
        <pc:chgData name="Juan Diego Peña Narváez" userId="c609084d-e7be-4a4b-a69b-f52f0ee6e208" providerId="ADAL" clId="{3DEC5418-02BD-464E-A4C0-2F0BAE016C11}" dt="2022-03-21T22:29:50.132" v="51" actId="1076"/>
        <pc:sldMkLst>
          <pc:docMk/>
          <pc:sldMk cId="4017832845" sldId="343"/>
        </pc:sldMkLst>
        <pc:spChg chg="add del mod">
          <ac:chgData name="Juan Diego Peña Narváez" userId="c609084d-e7be-4a4b-a69b-f52f0ee6e208" providerId="ADAL" clId="{3DEC5418-02BD-464E-A4C0-2F0BAE016C11}" dt="2022-03-21T22:29:07.149" v="37" actId="478"/>
          <ac:spMkLst>
            <pc:docMk/>
            <pc:sldMk cId="4017832845" sldId="343"/>
            <ac:spMk id="3" creationId="{0B09B070-82F9-492D-ACEA-64D946F9099B}"/>
          </ac:spMkLst>
        </pc:spChg>
        <pc:spChg chg="mod">
          <ac:chgData name="Juan Diego Peña Narváez" userId="c609084d-e7be-4a4b-a69b-f52f0ee6e208" providerId="ADAL" clId="{3DEC5418-02BD-464E-A4C0-2F0BAE016C11}" dt="2022-03-21T22:26:54.252" v="34" actId="403"/>
          <ac:spMkLst>
            <pc:docMk/>
            <pc:sldMk cId="4017832845" sldId="343"/>
            <ac:spMk id="4" creationId="{D8E5B39E-73CB-4B96-BBFA-E350F71F2E1F}"/>
          </ac:spMkLst>
        </pc:spChg>
        <pc:spChg chg="mod">
          <ac:chgData name="Juan Diego Peña Narváez" userId="c609084d-e7be-4a4b-a69b-f52f0ee6e208" providerId="ADAL" clId="{3DEC5418-02BD-464E-A4C0-2F0BAE016C11}" dt="2022-03-21T22:26:46.981" v="31" actId="403"/>
          <ac:spMkLst>
            <pc:docMk/>
            <pc:sldMk cId="4017832845" sldId="343"/>
            <ac:spMk id="5" creationId="{CD9C25C0-C28C-43A9-A830-FCBFC8BAA610}"/>
          </ac:spMkLst>
        </pc:spChg>
        <pc:spChg chg="add mod">
          <ac:chgData name="Juan Diego Peña Narváez" userId="c609084d-e7be-4a4b-a69b-f52f0ee6e208" providerId="ADAL" clId="{3DEC5418-02BD-464E-A4C0-2F0BAE016C11}" dt="2022-03-21T22:29:50.132" v="51" actId="1076"/>
          <ac:spMkLst>
            <pc:docMk/>
            <pc:sldMk cId="4017832845" sldId="343"/>
            <ac:spMk id="8" creationId="{DF449193-50D7-48E8-9C59-9E509FCCE08C}"/>
          </ac:spMkLst>
        </pc:spChg>
      </pc:sldChg>
      <pc:sldChg chg="addSp delSp modSp mod">
        <pc:chgData name="Juan Diego Peña Narváez" userId="c609084d-e7be-4a4b-a69b-f52f0ee6e208" providerId="ADAL" clId="{3DEC5418-02BD-464E-A4C0-2F0BAE016C11}" dt="2022-03-21T22:33:51.589" v="76" actId="14100"/>
        <pc:sldMkLst>
          <pc:docMk/>
          <pc:sldMk cId="244918457" sldId="352"/>
        </pc:sldMkLst>
        <pc:spChg chg="add mod">
          <ac:chgData name="Juan Diego Peña Narváez" userId="c609084d-e7be-4a4b-a69b-f52f0ee6e208" providerId="ADAL" clId="{3DEC5418-02BD-464E-A4C0-2F0BAE016C11}" dt="2022-03-21T22:32:18.516" v="56" actId="1076"/>
          <ac:spMkLst>
            <pc:docMk/>
            <pc:sldMk cId="244918457" sldId="352"/>
            <ac:spMk id="3" creationId="{23C36F89-7D7B-4D8C-93C3-5EEF20B46A31}"/>
          </ac:spMkLst>
        </pc:spChg>
        <pc:spChg chg="add del mod">
          <ac:chgData name="Juan Diego Peña Narváez" userId="c609084d-e7be-4a4b-a69b-f52f0ee6e208" providerId="ADAL" clId="{3DEC5418-02BD-464E-A4C0-2F0BAE016C11}" dt="2022-03-21T22:33:25.188" v="68" actId="478"/>
          <ac:spMkLst>
            <pc:docMk/>
            <pc:sldMk cId="244918457" sldId="352"/>
            <ac:spMk id="5" creationId="{905D9047-9D87-4C8C-B7F7-DAC8095E8C28}"/>
          </ac:spMkLst>
        </pc:spChg>
        <pc:spChg chg="add mod">
          <ac:chgData name="Juan Diego Peña Narváez" userId="c609084d-e7be-4a4b-a69b-f52f0ee6e208" providerId="ADAL" clId="{3DEC5418-02BD-464E-A4C0-2F0BAE016C11}" dt="2022-03-21T22:33:51.589" v="76" actId="14100"/>
          <ac:spMkLst>
            <pc:docMk/>
            <pc:sldMk cId="244918457" sldId="352"/>
            <ac:spMk id="6" creationId="{C9C49BC2-1E1B-489D-AD94-714281587057}"/>
          </ac:spMkLst>
        </pc:spChg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k cId="244918457" sldId="352"/>
            <ac:spMk id="7" creationId="{2C924FD0-A561-4F4E-B8B3-C2D2E29AC4B9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k cId="244918457" sldId="352"/>
            <ac:spMk id="8" creationId="{47AD1E5F-3782-4812-98F3-60BDB803DB78}"/>
          </ac:spMkLst>
        </pc:spChg>
        <pc:graphicFrameChg chg="add mod modGraphic">
          <ac:chgData name="Juan Diego Peña Narváez" userId="c609084d-e7be-4a4b-a69b-f52f0ee6e208" providerId="ADAL" clId="{3DEC5418-02BD-464E-A4C0-2F0BAE016C11}" dt="2022-03-21T22:33:44.516" v="74" actId="1076"/>
          <ac:graphicFrameMkLst>
            <pc:docMk/>
            <pc:sldMk cId="244918457" sldId="352"/>
            <ac:graphicFrameMk id="2" creationId="{141B0D8C-3BB6-4328-9FD7-5C3291537D5C}"/>
          </ac:graphicFrameMkLst>
        </pc:graphicFrameChg>
      </pc:sldChg>
      <pc:sldChg chg="addSp modSp mod">
        <pc:chgData name="Juan Diego Peña Narváez" userId="c609084d-e7be-4a4b-a69b-f52f0ee6e208" providerId="ADAL" clId="{3DEC5418-02BD-464E-A4C0-2F0BAE016C11}" dt="2022-03-21T22:35:40.828" v="82" actId="1076"/>
        <pc:sldMkLst>
          <pc:docMk/>
          <pc:sldMk cId="4078056906" sldId="353"/>
        </pc:sldMkLst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k cId="4078056906" sldId="353"/>
            <ac:spMk id="7" creationId="{2C924FD0-A561-4F4E-B8B3-C2D2E29AC4B9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k cId="4078056906" sldId="353"/>
            <ac:spMk id="8" creationId="{47AD1E5F-3782-4812-98F3-60BDB803DB78}"/>
          </ac:spMkLst>
        </pc:spChg>
        <pc:picChg chg="add mod">
          <ac:chgData name="Juan Diego Peña Narváez" userId="c609084d-e7be-4a4b-a69b-f52f0ee6e208" providerId="ADAL" clId="{3DEC5418-02BD-464E-A4C0-2F0BAE016C11}" dt="2022-03-21T22:35:40.828" v="82" actId="1076"/>
          <ac:picMkLst>
            <pc:docMk/>
            <pc:sldMk cId="4078056906" sldId="353"/>
            <ac:picMk id="6" creationId="{A6750104-D378-4DA3-A442-A0BC0F794027}"/>
          </ac:picMkLst>
        </pc:picChg>
      </pc:sldChg>
      <pc:sldChg chg="addSp delSp modSp mod">
        <pc:chgData name="Juan Diego Peña Narváez" userId="c609084d-e7be-4a4b-a69b-f52f0ee6e208" providerId="ADAL" clId="{3DEC5418-02BD-464E-A4C0-2F0BAE016C11}" dt="2022-03-21T22:38:42.540" v="126" actId="1076"/>
        <pc:sldMkLst>
          <pc:docMk/>
          <pc:sldMk cId="479976871" sldId="354"/>
        </pc:sldMkLst>
        <pc:spChg chg="add del mod">
          <ac:chgData name="Juan Diego Peña Narváez" userId="c609084d-e7be-4a4b-a69b-f52f0ee6e208" providerId="ADAL" clId="{3DEC5418-02BD-464E-A4C0-2F0BAE016C11}" dt="2022-03-21T22:37:58.293" v="108" actId="478"/>
          <ac:spMkLst>
            <pc:docMk/>
            <pc:sldMk cId="479976871" sldId="354"/>
            <ac:spMk id="2" creationId="{6C34F8DD-C67B-476C-894A-3BDB7CEA5223}"/>
          </ac:spMkLst>
        </pc:spChg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k cId="479976871" sldId="354"/>
            <ac:spMk id="7" creationId="{2C924FD0-A561-4F4E-B8B3-C2D2E29AC4B9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k cId="479976871" sldId="354"/>
            <ac:spMk id="8" creationId="{47AD1E5F-3782-4812-98F3-60BDB803DB78}"/>
          </ac:spMkLst>
        </pc:spChg>
        <pc:spChg chg="del">
          <ac:chgData name="Juan Diego Peña Narváez" userId="c609084d-e7be-4a4b-a69b-f52f0ee6e208" providerId="ADAL" clId="{3DEC5418-02BD-464E-A4C0-2F0BAE016C11}" dt="2022-03-21T22:31:42.932" v="52" actId="478"/>
          <ac:spMkLst>
            <pc:docMk/>
            <pc:sldMk cId="479976871" sldId="354"/>
            <ac:spMk id="10" creationId="{78F2019B-B867-4FF9-86B5-912E80A326D4}"/>
          </ac:spMkLst>
        </pc:spChg>
        <pc:picChg chg="add mod">
          <ac:chgData name="Juan Diego Peña Narváez" userId="c609084d-e7be-4a4b-a69b-f52f0ee6e208" providerId="ADAL" clId="{3DEC5418-02BD-464E-A4C0-2F0BAE016C11}" dt="2022-03-21T22:38:39.356" v="123" actId="1076"/>
          <ac:picMkLst>
            <pc:docMk/>
            <pc:sldMk cId="479976871" sldId="354"/>
            <ac:picMk id="11" creationId="{C5E00151-8EE3-4FE7-A1DE-F747065CBC41}"/>
          </ac:picMkLst>
        </pc:picChg>
        <pc:picChg chg="add mod">
          <ac:chgData name="Juan Diego Peña Narváez" userId="c609084d-e7be-4a4b-a69b-f52f0ee6e208" providerId="ADAL" clId="{3DEC5418-02BD-464E-A4C0-2F0BAE016C11}" dt="2022-03-21T22:38:42.540" v="126" actId="1076"/>
          <ac:picMkLst>
            <pc:docMk/>
            <pc:sldMk cId="479976871" sldId="354"/>
            <ac:picMk id="12" creationId="{609E9D58-29F2-4BC9-90EF-353B1A6663BC}"/>
          </ac:picMkLst>
        </pc:picChg>
      </pc:sldChg>
      <pc:sldChg chg="addSp delSp modSp add mod">
        <pc:chgData name="Juan Diego Peña Narváez" userId="c609084d-e7be-4a4b-a69b-f52f0ee6e208" providerId="ADAL" clId="{3DEC5418-02BD-464E-A4C0-2F0BAE016C11}" dt="2022-03-21T22:41:36.044" v="134" actId="1076"/>
        <pc:sldMkLst>
          <pc:docMk/>
          <pc:sldMk cId="3101375269" sldId="355"/>
        </pc:sldMkLst>
        <pc:picChg chg="add mod">
          <ac:chgData name="Juan Diego Peña Narváez" userId="c609084d-e7be-4a4b-a69b-f52f0ee6e208" providerId="ADAL" clId="{3DEC5418-02BD-464E-A4C0-2F0BAE016C11}" dt="2022-03-21T22:41:36.044" v="134" actId="1076"/>
          <ac:picMkLst>
            <pc:docMk/>
            <pc:sldMk cId="3101375269" sldId="355"/>
            <ac:picMk id="10" creationId="{FCA01C04-EABB-4E28-A3A0-7827B3DA4973}"/>
          </ac:picMkLst>
        </pc:picChg>
        <pc:picChg chg="del">
          <ac:chgData name="Juan Diego Peña Narváez" userId="c609084d-e7be-4a4b-a69b-f52f0ee6e208" providerId="ADAL" clId="{3DEC5418-02BD-464E-A4C0-2F0BAE016C11}" dt="2022-03-21T22:41:22.565" v="128" actId="478"/>
          <ac:picMkLst>
            <pc:docMk/>
            <pc:sldMk cId="3101375269" sldId="355"/>
            <ac:picMk id="11" creationId="{C5E00151-8EE3-4FE7-A1DE-F747065CBC41}"/>
          </ac:picMkLst>
        </pc:picChg>
        <pc:picChg chg="del">
          <ac:chgData name="Juan Diego Peña Narváez" userId="c609084d-e7be-4a4b-a69b-f52f0ee6e208" providerId="ADAL" clId="{3DEC5418-02BD-464E-A4C0-2F0BAE016C11}" dt="2022-03-21T22:41:23.972" v="129" actId="478"/>
          <ac:picMkLst>
            <pc:docMk/>
            <pc:sldMk cId="3101375269" sldId="355"/>
            <ac:picMk id="12" creationId="{609E9D58-29F2-4BC9-90EF-353B1A6663BC}"/>
          </ac:picMkLst>
        </pc:picChg>
      </pc:sldChg>
      <pc:sldChg chg="addSp delSp modSp new mod">
        <pc:chgData name="Juan Diego Peña Narváez" userId="c609084d-e7be-4a4b-a69b-f52f0ee6e208" providerId="ADAL" clId="{3DEC5418-02BD-464E-A4C0-2F0BAE016C11}" dt="2022-03-21T22:46:00.861" v="189" actId="1076"/>
        <pc:sldMkLst>
          <pc:docMk/>
          <pc:sldMk cId="1766434674" sldId="356"/>
        </pc:sldMkLst>
        <pc:spChg chg="del mod">
          <ac:chgData name="Juan Diego Peña Narváez" userId="c609084d-e7be-4a4b-a69b-f52f0ee6e208" providerId="ADAL" clId="{3DEC5418-02BD-464E-A4C0-2F0BAE016C11}" dt="2022-03-21T22:45:04.996" v="179"/>
          <ac:spMkLst>
            <pc:docMk/>
            <pc:sldMk cId="1766434674" sldId="356"/>
            <ac:spMk id="2" creationId="{D0DA9DEE-4AF4-4383-9559-998253CF321C}"/>
          </ac:spMkLst>
        </pc:spChg>
        <pc:spChg chg="del">
          <ac:chgData name="Juan Diego Peña Narváez" userId="c609084d-e7be-4a4b-a69b-f52f0ee6e208" providerId="ADAL" clId="{3DEC5418-02BD-464E-A4C0-2F0BAE016C11}" dt="2022-03-21T22:42:46.933" v="161" actId="478"/>
          <ac:spMkLst>
            <pc:docMk/>
            <pc:sldMk cId="1766434674" sldId="356"/>
            <ac:spMk id="3" creationId="{CF9E7F87-6B80-46B5-92F3-823BF8CD3272}"/>
          </ac:spMkLst>
        </pc:spChg>
        <pc:spChg chg="mod">
          <ac:chgData name="Juan Diego Peña Narváez" userId="c609084d-e7be-4a4b-a69b-f52f0ee6e208" providerId="ADAL" clId="{3DEC5418-02BD-464E-A4C0-2F0BAE016C11}" dt="2022-03-21T22:42:36.071" v="160" actId="5793"/>
          <ac:spMkLst>
            <pc:docMk/>
            <pc:sldMk cId="1766434674" sldId="356"/>
            <ac:spMk id="4" creationId="{2F55A735-96F9-450A-9425-00B9AD8B9EA4}"/>
          </ac:spMkLst>
        </pc:spChg>
        <pc:spChg chg="mod">
          <ac:chgData name="Juan Diego Peña Narváez" userId="c609084d-e7be-4a4b-a69b-f52f0ee6e208" providerId="ADAL" clId="{3DEC5418-02BD-464E-A4C0-2F0BAE016C11}" dt="2022-03-21T22:43:55.612" v="178" actId="20577"/>
          <ac:spMkLst>
            <pc:docMk/>
            <pc:sldMk cId="1766434674" sldId="356"/>
            <ac:spMk id="5" creationId="{20491CAD-3185-418D-98D8-508A405962D0}"/>
          </ac:spMkLst>
        </pc:spChg>
        <pc:spChg chg="del">
          <ac:chgData name="Juan Diego Peña Narváez" userId="c609084d-e7be-4a4b-a69b-f52f0ee6e208" providerId="ADAL" clId="{3DEC5418-02BD-464E-A4C0-2F0BAE016C11}" dt="2022-03-21T22:42:48.949" v="162" actId="478"/>
          <ac:spMkLst>
            <pc:docMk/>
            <pc:sldMk cId="1766434674" sldId="356"/>
            <ac:spMk id="6" creationId="{3714F8ED-97E4-4FC0-8BC0-F8AF439D3AB7}"/>
          </ac:spMkLst>
        </pc:spChg>
        <pc:picChg chg="add mod modCrop">
          <ac:chgData name="Juan Diego Peña Narváez" userId="c609084d-e7be-4a4b-a69b-f52f0ee6e208" providerId="ADAL" clId="{3DEC5418-02BD-464E-A4C0-2F0BAE016C11}" dt="2022-03-21T22:45:22.276" v="185" actId="1076"/>
          <ac:picMkLst>
            <pc:docMk/>
            <pc:sldMk cId="1766434674" sldId="356"/>
            <ac:picMk id="10" creationId="{D8A2837F-567A-4C3F-9207-D4F147D272BE}"/>
          </ac:picMkLst>
        </pc:picChg>
        <pc:picChg chg="add mod">
          <ac:chgData name="Juan Diego Peña Narváez" userId="c609084d-e7be-4a4b-a69b-f52f0ee6e208" providerId="ADAL" clId="{3DEC5418-02BD-464E-A4C0-2F0BAE016C11}" dt="2022-03-21T22:46:00.861" v="189" actId="1076"/>
          <ac:picMkLst>
            <pc:docMk/>
            <pc:sldMk cId="1766434674" sldId="356"/>
            <ac:picMk id="12" creationId="{75853C84-BCCF-4631-BBA7-321B6BB2AA5F}"/>
          </ac:picMkLst>
        </pc:picChg>
      </pc:sldChg>
      <pc:sldChg chg="addSp delSp modSp add mod">
        <pc:chgData name="Juan Diego Peña Narváez" userId="c609084d-e7be-4a4b-a69b-f52f0ee6e208" providerId="ADAL" clId="{3DEC5418-02BD-464E-A4C0-2F0BAE016C11}" dt="2022-03-22T20:13:12.698" v="311" actId="1076"/>
        <pc:sldMkLst>
          <pc:docMk/>
          <pc:sldMk cId="744396774" sldId="357"/>
        </pc:sldMkLst>
        <pc:spChg chg="add del mod">
          <ac:chgData name="Juan Diego Peña Narváez" userId="c609084d-e7be-4a4b-a69b-f52f0ee6e208" providerId="ADAL" clId="{3DEC5418-02BD-464E-A4C0-2F0BAE016C11}" dt="2022-03-21T22:46:46.157" v="193" actId="478"/>
          <ac:spMkLst>
            <pc:docMk/>
            <pc:sldMk cId="744396774" sldId="357"/>
            <ac:spMk id="3" creationId="{1EDA9DD3-F0DE-4355-9AE6-CDC57ABF9E35}"/>
          </ac:spMkLst>
        </pc:spChg>
        <pc:spChg chg="del">
          <ac:chgData name="Juan Diego Peña Narváez" userId="c609084d-e7be-4a4b-a69b-f52f0ee6e208" providerId="ADAL" clId="{3DEC5418-02BD-464E-A4C0-2F0BAE016C11}" dt="2022-03-22T20:06:37.731" v="254" actId="478"/>
          <ac:spMkLst>
            <pc:docMk/>
            <pc:sldMk cId="744396774" sldId="357"/>
            <ac:spMk id="5" creationId="{55B6C174-DDCE-0339-A2AE-77E4C4E84409}"/>
          </ac:spMkLst>
        </pc:spChg>
        <pc:graphicFrameChg chg="mod modGraphic">
          <ac:chgData name="Juan Diego Peña Narváez" userId="c609084d-e7be-4a4b-a69b-f52f0ee6e208" providerId="ADAL" clId="{3DEC5418-02BD-464E-A4C0-2F0BAE016C11}" dt="2022-03-22T20:13:12.698" v="311" actId="1076"/>
          <ac:graphicFrameMkLst>
            <pc:docMk/>
            <pc:sldMk cId="744396774" sldId="357"/>
            <ac:graphicFrameMk id="3" creationId="{1F0A997C-4095-62B7-5104-F5E0E5ADFFC7}"/>
          </ac:graphicFrameMkLst>
        </pc:graphicFrameChg>
        <pc:graphicFrameChg chg="add mod modGraphic">
          <ac:chgData name="Juan Diego Peña Narváez" userId="c609084d-e7be-4a4b-a69b-f52f0ee6e208" providerId="ADAL" clId="{3DEC5418-02BD-464E-A4C0-2F0BAE016C11}" dt="2022-03-21T22:47:01.429" v="198" actId="1076"/>
          <ac:graphicFrameMkLst>
            <pc:docMk/>
            <pc:sldMk cId="744396774" sldId="357"/>
            <ac:graphicFrameMk id="6" creationId="{5C110DF0-BB1C-4B49-BCF6-12F0C70F1CE1}"/>
          </ac:graphicFrameMkLst>
        </pc:graphicFrameChg>
        <pc:picChg chg="del">
          <ac:chgData name="Juan Diego Peña Narváez" userId="c609084d-e7be-4a4b-a69b-f52f0ee6e208" providerId="ADAL" clId="{3DEC5418-02BD-464E-A4C0-2F0BAE016C11}" dt="2022-03-21T22:46:42.944" v="191" actId="478"/>
          <ac:picMkLst>
            <pc:docMk/>
            <pc:sldMk cId="744396774" sldId="357"/>
            <ac:picMk id="10" creationId="{D8A2837F-567A-4C3F-9207-D4F147D272BE}"/>
          </ac:picMkLst>
        </pc:picChg>
        <pc:picChg chg="del">
          <ac:chgData name="Juan Diego Peña Narváez" userId="c609084d-e7be-4a4b-a69b-f52f0ee6e208" providerId="ADAL" clId="{3DEC5418-02BD-464E-A4C0-2F0BAE016C11}" dt="2022-03-21T22:46:44.381" v="192" actId="478"/>
          <ac:picMkLst>
            <pc:docMk/>
            <pc:sldMk cId="744396774" sldId="357"/>
            <ac:picMk id="12" creationId="{75853C84-BCCF-4631-BBA7-321B6BB2AA5F}"/>
          </ac:picMkLst>
        </pc:picChg>
      </pc:sldChg>
      <pc:sldChg chg="addSp delSp modSp mod">
        <pc:chgData name="Juan Diego Peña Narváez" userId="c609084d-e7be-4a4b-a69b-f52f0ee6e208" providerId="ADAL" clId="{3DEC5418-02BD-464E-A4C0-2F0BAE016C11}" dt="2022-03-22T20:12:55.290" v="310" actId="1076"/>
        <pc:sldMkLst>
          <pc:docMk/>
          <pc:sldMk cId="2071137862" sldId="359"/>
        </pc:sldMkLst>
        <pc:picChg chg="add del mod">
          <ac:chgData name="Juan Diego Peña Narváez" userId="c609084d-e7be-4a4b-a69b-f52f0ee6e208" providerId="ADAL" clId="{3DEC5418-02BD-464E-A4C0-2F0BAE016C11}" dt="2022-03-22T20:10:58.954" v="297" actId="1076"/>
          <ac:picMkLst>
            <pc:docMk/>
            <pc:sldMk cId="2071137862" sldId="359"/>
            <ac:picMk id="5" creationId="{F2E4EB11-9397-0EF9-3C69-4578B6F9DF0C}"/>
          </ac:picMkLst>
        </pc:picChg>
        <pc:picChg chg="add mod modCrop">
          <ac:chgData name="Juan Diego Peña Narváez" userId="c609084d-e7be-4a4b-a69b-f52f0ee6e208" providerId="ADAL" clId="{3DEC5418-02BD-464E-A4C0-2F0BAE016C11}" dt="2022-03-22T20:12:55.290" v="310" actId="1076"/>
          <ac:picMkLst>
            <pc:docMk/>
            <pc:sldMk cId="2071137862" sldId="359"/>
            <ac:picMk id="6" creationId="{871EF35B-3698-484B-A011-721BBBB13451}"/>
          </ac:picMkLst>
        </pc:picChg>
        <pc:picChg chg="add del mod">
          <ac:chgData name="Juan Diego Peña Narváez" userId="c609084d-e7be-4a4b-a69b-f52f0ee6e208" providerId="ADAL" clId="{3DEC5418-02BD-464E-A4C0-2F0BAE016C11}" dt="2022-03-22T20:10:54.187" v="294"/>
          <ac:picMkLst>
            <pc:docMk/>
            <pc:sldMk cId="2071137862" sldId="359"/>
            <ac:picMk id="1026" creationId="{68D311DE-62F4-4B03-ABA3-85D99207D2BD}"/>
          </ac:picMkLst>
        </pc:picChg>
        <pc:picChg chg="add del mod">
          <ac:chgData name="Juan Diego Peña Narváez" userId="c609084d-e7be-4a4b-a69b-f52f0ee6e208" providerId="ADAL" clId="{3DEC5418-02BD-464E-A4C0-2F0BAE016C11}" dt="2022-03-22T20:10:52.165" v="290"/>
          <ac:picMkLst>
            <pc:docMk/>
            <pc:sldMk cId="2071137862" sldId="359"/>
            <ac:picMk id="1028" creationId="{D5CC2CFA-ABA7-443E-9614-B81064797A65}"/>
          </ac:picMkLst>
        </pc:picChg>
        <pc:picChg chg="add mod">
          <ac:chgData name="Juan Diego Peña Narváez" userId="c609084d-e7be-4a4b-a69b-f52f0ee6e208" providerId="ADAL" clId="{3DEC5418-02BD-464E-A4C0-2F0BAE016C11}" dt="2022-03-22T20:11:33.099" v="303" actId="1076"/>
          <ac:picMkLst>
            <pc:docMk/>
            <pc:sldMk cId="2071137862" sldId="359"/>
            <ac:picMk id="1030" creationId="{E1582E05-E361-47DA-BED2-611DC9CD4541}"/>
          </ac:picMkLst>
        </pc:picChg>
      </pc:sldChg>
      <pc:sldChg chg="modSp del">
        <pc:chgData name="Juan Diego Peña Narváez" userId="c609084d-e7be-4a4b-a69b-f52f0ee6e208" providerId="ADAL" clId="{3DEC5418-02BD-464E-A4C0-2F0BAE016C11}" dt="2022-03-21T22:36:03.226" v="83" actId="2696"/>
        <pc:sldMkLst>
          <pc:docMk/>
          <pc:sldMk cId="2889666799" sldId="359"/>
        </pc:sldMkLst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k cId="2889666799" sldId="359"/>
            <ac:spMk id="7" creationId="{2C924FD0-A561-4F4E-B8B3-C2D2E29AC4B9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k cId="2889666799" sldId="359"/>
            <ac:spMk id="8" creationId="{47AD1E5F-3782-4812-98F3-60BDB803DB78}"/>
          </ac:spMkLst>
        </pc:spChg>
      </pc:sldChg>
      <pc:sldMasterChg chg="modSp modSldLayout">
        <pc:chgData name="Juan Diego Peña Narváez" userId="c609084d-e7be-4a4b-a69b-f52f0ee6e208" providerId="ADAL" clId="{3DEC5418-02BD-464E-A4C0-2F0BAE016C11}" dt="2022-03-21T22:26:16.436" v="1"/>
        <pc:sldMasterMkLst>
          <pc:docMk/>
          <pc:sldMasterMk cId="3515892240" sldId="2147483658"/>
        </pc:sldMasterMkLst>
        <pc:spChg chg="mod">
          <ac:chgData name="Juan Diego Peña Narváez" userId="c609084d-e7be-4a4b-a69b-f52f0ee6e208" providerId="ADAL" clId="{3DEC5418-02BD-464E-A4C0-2F0BAE016C11}" dt="2022-03-21T22:25:47.220" v="0"/>
          <ac:spMkLst>
            <pc:docMk/>
            <pc:sldMasterMk cId="3515892240" sldId="2147483658"/>
            <ac:spMk id="2" creationId="{879F22C8-3EAB-425F-ADBA-3A162D82024E}"/>
          </ac:spMkLst>
        </pc:spChg>
        <pc:spChg chg="mod">
          <ac:chgData name="Juan Diego Peña Narváez" userId="c609084d-e7be-4a4b-a69b-f52f0ee6e208" providerId="ADAL" clId="{3DEC5418-02BD-464E-A4C0-2F0BAE016C11}" dt="2022-03-21T22:26:16.436" v="1"/>
          <ac:spMkLst>
            <pc:docMk/>
            <pc:sldMasterMk cId="3515892240" sldId="2147483658"/>
            <ac:spMk id="3" creationId="{CC4B4F87-0B31-4EDA-8270-4233B0D8FF74}"/>
          </ac:spMkLst>
        </pc:sp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1023963209" sldId="2147483660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1023963209" sldId="2147483660"/>
              <ac:spMk id="6" creationId="{383883EC-FACE-4093-9976-8B0D4C8BEBCC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1023963209" sldId="2147483660"/>
              <ac:spMk id="7" creationId="{E2611EE2-9C8D-405E-9ABF-8EFD1E1D6BB5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2426016581" sldId="2147483673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2426016581" sldId="2147483673"/>
              <ac:spMk id="6" creationId="{AAE1D3B9-B2D1-4927-BE44-8408FBD84C06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2426016581" sldId="2147483673"/>
              <ac:spMk id="7" creationId="{67447116-BCE7-456E-88B8-96ADC76E5FC5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711631227" sldId="2147483674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711631227" sldId="2147483674"/>
              <ac:spMk id="9" creationId="{5A4B708A-874B-4F75-A235-6908EB43FA85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711631227" sldId="2147483674"/>
              <ac:spMk id="13" creationId="{71D589B3-67A1-4B39-9EEF-2FB7AB10ECED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2199256008" sldId="2147483675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2199256008" sldId="2147483675"/>
              <ac:spMk id="7" creationId="{8BC81DA9-1713-43A7-A2CF-A9525B11AF43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2199256008" sldId="2147483675"/>
              <ac:spMk id="8" creationId="{CA76A8F0-5D79-4C8A-9966-308409EB26B0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3413503385" sldId="2147483676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3413503385" sldId="2147483676"/>
              <ac:spMk id="6" creationId="{0F749A19-BE29-4599-ABBE-E7C61FF9EE3F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3413503385" sldId="2147483676"/>
              <ac:spMk id="7" creationId="{98F30C11-6611-47E2-9CF7-8EE77F4CD107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1226144542" sldId="2147483677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1226144542" sldId="2147483677"/>
              <ac:spMk id="7" creationId="{894887C6-2D97-4388-AA65-CEEA6591BFB1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1226144542" sldId="2147483677"/>
              <ac:spMk id="8" creationId="{63F84EFA-1D77-40D3-B5AC-6652DC26F0ED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2653965856" sldId="2147483678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2653965856" sldId="2147483678"/>
              <ac:spMk id="5" creationId="{BA1C09B5-CD25-4B65-9120-D8EBD79ABC86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2653965856" sldId="2147483678"/>
              <ac:spMk id="6" creationId="{EC6281DE-BBF4-4AA1-B110-DC418232A013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4073675417" sldId="2147483679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4073675417" sldId="2147483679"/>
              <ac:spMk id="5" creationId="{18E274C5-9C2D-4A46-AEAE-9DBE1C417477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4073675417" sldId="2147483679"/>
              <ac:spMk id="6" creationId="{99419017-8DD9-4B28-B0F1-E82FFB8C1DFB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4038980645" sldId="2147483680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4038980645" sldId="2147483680"/>
              <ac:spMk id="5" creationId="{B9C6B0B5-56D6-429D-BC3A-5E501EDADA88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4038980645" sldId="2147483680"/>
              <ac:spMk id="6" creationId="{7A88DFE9-DB89-4EB9-9FB1-D484EC0C1B58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2333889743" sldId="2147483681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2333889743" sldId="2147483681"/>
              <ac:spMk id="2" creationId="{AAC8134C-ADB9-4E1C-97DD-12E5DE2C7753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2333889743" sldId="2147483681"/>
              <ac:spMk id="4" creationId="{67A0C24D-14BB-46C9-A4C2-DB15E4FB9B2B}"/>
            </ac:spMkLst>
          </pc:spChg>
        </pc:sldLayoutChg>
        <pc:sldLayoutChg chg="modSp">
          <pc:chgData name="Juan Diego Peña Narváez" userId="c609084d-e7be-4a4b-a69b-f52f0ee6e208" providerId="ADAL" clId="{3DEC5418-02BD-464E-A4C0-2F0BAE016C11}" dt="2022-03-21T22:26:16.436" v="1"/>
          <pc:sldLayoutMkLst>
            <pc:docMk/>
            <pc:sldMasterMk cId="3515892240" sldId="2147483658"/>
            <pc:sldLayoutMk cId="1218541589" sldId="2147483684"/>
          </pc:sldLayoutMkLst>
          <pc:spChg chg="mod">
            <ac:chgData name="Juan Diego Peña Narváez" userId="c609084d-e7be-4a4b-a69b-f52f0ee6e208" providerId="ADAL" clId="{3DEC5418-02BD-464E-A4C0-2F0BAE016C11}" dt="2022-03-21T22:25:47.220" v="0"/>
            <ac:spMkLst>
              <pc:docMk/>
              <pc:sldMasterMk cId="3515892240" sldId="2147483658"/>
              <pc:sldLayoutMk cId="1218541589" sldId="2147483684"/>
              <ac:spMk id="6" creationId="{DB2FDBC3-20E9-45B6-850D-2F34EA22D1B8}"/>
            </ac:spMkLst>
          </pc:spChg>
          <pc:spChg chg="mod">
            <ac:chgData name="Juan Diego Peña Narváez" userId="c609084d-e7be-4a4b-a69b-f52f0ee6e208" providerId="ADAL" clId="{3DEC5418-02BD-464E-A4C0-2F0BAE016C11}" dt="2022-03-21T22:26:16.436" v="1"/>
            <ac:spMkLst>
              <pc:docMk/>
              <pc:sldMasterMk cId="3515892240" sldId="2147483658"/>
              <pc:sldLayoutMk cId="1218541589" sldId="2147483684"/>
              <ac:spMk id="7" creationId="{BC17A152-7FD0-42FA-9937-8667D4B75152}"/>
            </ac:spMkLst>
          </pc:spChg>
        </pc:sldLayoutChg>
      </pc:sldMasterChg>
    </pc:docChg>
  </pc:docChgLst>
  <pc:docChgLst>
    <pc:chgData name="Daniel Cardezo Mosquera" userId="S::d.cardezo@udc.es::fa1b328c-c35d-4a1a-bbd8-732b3359afa5" providerId="AD" clId="Web-{EFCE534E-0FA3-A71E-1396-005B6249C78B}"/>
    <pc:docChg chg="addSld modSld">
      <pc:chgData name="Daniel Cardezo Mosquera" userId="S::d.cardezo@udc.es::fa1b328c-c35d-4a1a-bbd8-732b3359afa5" providerId="AD" clId="Web-{EFCE534E-0FA3-A71E-1396-005B6249C78B}" dt="2022-03-22T19:10:36.043" v="263" actId="1076"/>
      <pc:docMkLst>
        <pc:docMk/>
      </pc:docMkLst>
      <pc:sldChg chg="addSp delSp modSp add replId">
        <pc:chgData name="Daniel Cardezo Mosquera" userId="S::d.cardezo@udc.es::fa1b328c-c35d-4a1a-bbd8-732b3359afa5" providerId="AD" clId="Web-{EFCE534E-0FA3-A71E-1396-005B6249C78B}" dt="2022-03-22T18:24:40.673" v="10" actId="20577"/>
        <pc:sldMkLst>
          <pc:docMk/>
          <pc:sldMk cId="2370916410" sldId="358"/>
        </pc:sldMkLst>
        <pc:spChg chg="add mod">
          <ac:chgData name="Daniel Cardezo Mosquera" userId="S::d.cardezo@udc.es::fa1b328c-c35d-4a1a-bbd8-732b3359afa5" providerId="AD" clId="Web-{EFCE534E-0FA3-A71E-1396-005B6249C78B}" dt="2022-03-22T18:24:40.673" v="10" actId="20577"/>
          <ac:spMkLst>
            <pc:docMk/>
            <pc:sldMk cId="2370916410" sldId="358"/>
            <ac:spMk id="2" creationId="{453A1EA3-C1A4-0E81-2352-2A02E9BB57AB}"/>
          </ac:spMkLst>
        </pc:spChg>
        <pc:picChg chg="del">
          <ac:chgData name="Daniel Cardezo Mosquera" userId="S::d.cardezo@udc.es::fa1b328c-c35d-4a1a-bbd8-732b3359afa5" providerId="AD" clId="Web-{EFCE534E-0FA3-A71E-1396-005B6249C78B}" dt="2022-03-22T18:24:02.780" v="1"/>
          <ac:picMkLst>
            <pc:docMk/>
            <pc:sldMk cId="2370916410" sldId="358"/>
            <ac:picMk id="10" creationId="{FCA01C04-EABB-4E28-A3A0-7827B3DA4973}"/>
          </ac:picMkLst>
        </pc:picChg>
      </pc:sldChg>
      <pc:sldChg chg="addSp delSp modSp mod modClrScheme chgLayout">
        <pc:chgData name="Daniel Cardezo Mosquera" userId="S::d.cardezo@udc.es::fa1b328c-c35d-4a1a-bbd8-732b3359afa5" providerId="AD" clId="Web-{EFCE534E-0FA3-A71E-1396-005B6249C78B}" dt="2022-03-22T19:10:36.043" v="263" actId="1076"/>
        <pc:sldMkLst>
          <pc:docMk/>
          <pc:sldMk cId="2071137862" sldId="359"/>
        </pc:sldMkLst>
        <pc:spChg chg="add del mod">
          <ac:chgData name="Daniel Cardezo Mosquera" userId="S::d.cardezo@udc.es::fa1b328c-c35d-4a1a-bbd8-732b3359afa5" providerId="AD" clId="Web-{EFCE534E-0FA3-A71E-1396-005B6249C78B}" dt="2022-03-22T18:58:42.760" v="22"/>
          <ac:spMkLst>
            <pc:docMk/>
            <pc:sldMk cId="2071137862" sldId="359"/>
            <ac:spMk id="2" creationId="{05373265-48CD-6966-5949-06B2A943FF34}"/>
          </ac:spMkLst>
        </pc:spChg>
        <pc:spChg chg="add mod ord">
          <ac:chgData name="Daniel Cardezo Mosquera" userId="S::d.cardezo@udc.es::fa1b328c-c35d-4a1a-bbd8-732b3359afa5" providerId="AD" clId="Web-{EFCE534E-0FA3-A71E-1396-005B6249C78B}" dt="2022-03-22T19:10:36.043" v="263" actId="1076"/>
          <ac:spMkLst>
            <pc:docMk/>
            <pc:sldMk cId="2071137862" sldId="359"/>
            <ac:spMk id="3" creationId="{279CA6F0-353B-6B46-DB30-CEA1CE1701AB}"/>
          </ac:spMkLst>
        </pc:spChg>
        <pc:spChg chg="mod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4" creationId="{2F55A735-96F9-450A-9425-00B9AD8B9EA4}"/>
          </ac:spMkLst>
        </pc:spChg>
        <pc:spChg chg="mod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7" creationId="{4098CFC0-4C7E-47B5-A350-138C3F5D08AD}"/>
          </ac:spMkLst>
        </pc:spChg>
        <pc:spChg chg="mod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8" creationId="{10770063-8521-4713-9A50-74AB45012602}"/>
          </ac:spMkLst>
        </pc:spChg>
        <pc:spChg chg="mod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9" creationId="{5D1575E2-A919-47AD-914D-5189E97AC3D3}"/>
          </ac:spMkLst>
        </pc:spChg>
        <pc:spChg chg="add del mod">
          <ac:chgData name="Daniel Cardezo Mosquera" userId="S::d.cardezo@udc.es::fa1b328c-c35d-4a1a-bbd8-732b3359afa5" providerId="AD" clId="Web-{EFCE534E-0FA3-A71E-1396-005B6249C78B}" dt="2022-03-22T19:07:45.086" v="230"/>
          <ac:spMkLst>
            <pc:docMk/>
            <pc:sldMk cId="2071137862" sldId="359"/>
            <ac:spMk id="14" creationId="{D6201702-7EB3-086A-E9ED-32634674E04F}"/>
          </ac:spMkLst>
        </pc:spChg>
        <pc:spChg chg="add del mod">
          <ac:chgData name="Daniel Cardezo Mosquera" userId="S::d.cardezo@udc.es::fa1b328c-c35d-4a1a-bbd8-732b3359afa5" providerId="AD" clId="Web-{EFCE534E-0FA3-A71E-1396-005B6249C78B}" dt="2022-03-22T19:07:45.086" v="230"/>
          <ac:spMkLst>
            <pc:docMk/>
            <pc:sldMk cId="2071137862" sldId="359"/>
            <ac:spMk id="16" creationId="{87CD90EB-3814-2089-38B0-9DDE09AC40FC}"/>
          </ac:spMkLst>
        </pc:spChg>
        <pc:spChg chg="add del mod">
          <ac:chgData name="Daniel Cardezo Mosquera" userId="S::d.cardezo@udc.es::fa1b328c-c35d-4a1a-bbd8-732b3359afa5" providerId="AD" clId="Web-{EFCE534E-0FA3-A71E-1396-005B6249C78B}" dt="2022-03-22T19:07:45.086" v="230"/>
          <ac:spMkLst>
            <pc:docMk/>
            <pc:sldMk cId="2071137862" sldId="359"/>
            <ac:spMk id="18" creationId="{95EF2D56-231F-5F0E-C6EF-86064E614CFB}"/>
          </ac:spMkLst>
        </pc:spChg>
        <pc:spChg chg="add del mod">
          <ac:chgData name="Daniel Cardezo Mosquera" userId="S::d.cardezo@udc.es::fa1b328c-c35d-4a1a-bbd8-732b3359afa5" providerId="AD" clId="Web-{EFCE534E-0FA3-A71E-1396-005B6249C78B}" dt="2022-03-22T19:07:45.086" v="230"/>
          <ac:spMkLst>
            <pc:docMk/>
            <pc:sldMk cId="2071137862" sldId="359"/>
            <ac:spMk id="20" creationId="{97E5FB0B-1D6B-7F9B-59AC-089652AD94E1}"/>
          </ac:spMkLst>
        </pc:spChg>
        <pc:spChg chg="add del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22" creationId="{1F11AA41-935C-365F-5C8B-F60D003A1AF9}"/>
          </ac:spMkLst>
        </pc:spChg>
        <pc:spChg chg="add del">
          <ac:chgData name="Daniel Cardezo Mosquera" userId="S::d.cardezo@udc.es::fa1b328c-c35d-4a1a-bbd8-732b3359afa5" providerId="AD" clId="Web-{EFCE534E-0FA3-A71E-1396-005B6249C78B}" dt="2022-03-22T19:09:34.792" v="250"/>
          <ac:spMkLst>
            <pc:docMk/>
            <pc:sldMk cId="2071137862" sldId="359"/>
            <ac:spMk id="23" creationId="{289FB277-9E7B-409E-EDA4-7E29350C5C5F}"/>
          </ac:spMkLst>
        </pc:spChg>
        <pc:picChg chg="add mod ord">
          <ac:chgData name="Daniel Cardezo Mosquera" userId="S::d.cardezo@udc.es::fa1b328c-c35d-4a1a-bbd8-732b3359afa5" providerId="AD" clId="Web-{EFCE534E-0FA3-A71E-1396-005B6249C78B}" dt="2022-03-22T19:10:05.996" v="258" actId="1076"/>
          <ac:picMkLst>
            <pc:docMk/>
            <pc:sldMk cId="2071137862" sldId="359"/>
            <ac:picMk id="5" creationId="{F2E4EB11-9397-0EF9-3C69-4578B6F9DF0C}"/>
          </ac:picMkLst>
        </pc:picChg>
      </pc:sldChg>
      <pc:sldChg chg="modSp add replId">
        <pc:chgData name="Daniel Cardezo Mosquera" userId="S::d.cardezo@udc.es::fa1b328c-c35d-4a1a-bbd8-732b3359afa5" providerId="AD" clId="Web-{EFCE534E-0FA3-A71E-1396-005B6249C78B}" dt="2022-03-22T18:24:51.595" v="13" actId="20577"/>
        <pc:sldMkLst>
          <pc:docMk/>
          <pc:sldMk cId="3017044964" sldId="359"/>
        </pc:sldMkLst>
        <pc:spChg chg="mod">
          <ac:chgData name="Daniel Cardezo Mosquera" userId="S::d.cardezo@udc.es::fa1b328c-c35d-4a1a-bbd8-732b3359afa5" providerId="AD" clId="Web-{EFCE534E-0FA3-A71E-1396-005B6249C78B}" dt="2022-03-22T18:24:51.595" v="13" actId="20577"/>
          <ac:spMkLst>
            <pc:docMk/>
            <pc:sldMk cId="3017044964" sldId="359"/>
            <ac:spMk id="2" creationId="{453A1EA3-C1A4-0E81-2352-2A02E9BB57AB}"/>
          </ac:spMkLst>
        </pc:spChg>
      </pc:sldChg>
    </pc:docChg>
  </pc:docChgLst>
  <pc:docChgLst>
    <pc:chgData name="Juan Diego Peña Narváez" userId="S::juan.pena3@udc.es::c609084d-e7be-4a4b-a69b-f52f0ee6e208" providerId="AD" clId="Web-{9733045B-2BC4-D2F8-7D75-C55828E8748C}"/>
    <pc:docChg chg="modSld">
      <pc:chgData name="Juan Diego Peña Narváez" userId="S::juan.pena3@udc.es::c609084d-e7be-4a4b-a69b-f52f0ee6e208" providerId="AD" clId="Web-{9733045B-2BC4-D2F8-7D75-C55828E8748C}" dt="2022-03-22T20:01:25.926" v="71" actId="20577"/>
      <pc:docMkLst>
        <pc:docMk/>
      </pc:docMkLst>
      <pc:sldChg chg="addSp delSp modSp">
        <pc:chgData name="Juan Diego Peña Narváez" userId="S::juan.pena3@udc.es::c609084d-e7be-4a4b-a69b-f52f0ee6e208" providerId="AD" clId="Web-{9733045B-2BC4-D2F8-7D75-C55828E8748C}" dt="2022-03-22T20:01:25.926" v="71" actId="20577"/>
        <pc:sldMkLst>
          <pc:docMk/>
          <pc:sldMk cId="744396774" sldId="357"/>
        </pc:sldMkLst>
        <pc:spChg chg="add mod">
          <ac:chgData name="Juan Diego Peña Narváez" userId="S::juan.pena3@udc.es::c609084d-e7be-4a4b-a69b-f52f0ee6e208" providerId="AD" clId="Web-{9733045B-2BC4-D2F8-7D75-C55828E8748C}" dt="2022-03-22T20:01:25.926" v="71" actId="20577"/>
          <ac:spMkLst>
            <pc:docMk/>
            <pc:sldMk cId="744396774" sldId="357"/>
            <ac:spMk id="5" creationId="{55B6C174-DDCE-0339-A2AE-77E4C4E84409}"/>
          </ac:spMkLst>
        </pc:spChg>
        <pc:graphicFrameChg chg="add mod">
          <ac:chgData name="Juan Diego Peña Narváez" userId="S::juan.pena3@udc.es::c609084d-e7be-4a4b-a69b-f52f0ee6e208" providerId="AD" clId="Web-{9733045B-2BC4-D2F8-7D75-C55828E8748C}" dt="2022-03-22T20:01:16.332" v="67" actId="1076"/>
          <ac:graphicFrameMkLst>
            <pc:docMk/>
            <pc:sldMk cId="744396774" sldId="357"/>
            <ac:graphicFrameMk id="3" creationId="{1F0A997C-4095-62B7-5104-F5E0E5ADFFC7}"/>
          </ac:graphicFrameMkLst>
        </pc:graphicFrameChg>
        <pc:graphicFrameChg chg="del mod modGraphic">
          <ac:chgData name="Juan Diego Peña Narváez" userId="S::juan.pena3@udc.es::c609084d-e7be-4a4b-a69b-f52f0ee6e208" providerId="AD" clId="Web-{9733045B-2BC4-D2F8-7D75-C55828E8748C}" dt="2022-03-22T20:01:00.534" v="63"/>
          <ac:graphicFrameMkLst>
            <pc:docMk/>
            <pc:sldMk cId="744396774" sldId="357"/>
            <ac:graphicFrameMk id="10" creationId="{11B5C2B5-B1B7-42F4-98B6-E5FB45ADB765}"/>
          </ac:graphicFrameMkLst>
        </pc:graphicFrameChg>
      </pc:sldChg>
      <pc:sldChg chg="modSp">
        <pc:chgData name="Juan Diego Peña Narváez" userId="S::juan.pena3@udc.es::c609084d-e7be-4a4b-a69b-f52f0ee6e208" providerId="AD" clId="Web-{9733045B-2BC4-D2F8-7D75-C55828E8748C}" dt="2022-03-22T20:00:44.939" v="58" actId="20577"/>
        <pc:sldMkLst>
          <pc:docMk/>
          <pc:sldMk cId="2071137862" sldId="359"/>
        </pc:sldMkLst>
        <pc:spChg chg="mod">
          <ac:chgData name="Juan Diego Peña Narváez" userId="S::juan.pena3@udc.es::c609084d-e7be-4a4b-a69b-f52f0ee6e208" providerId="AD" clId="Web-{9733045B-2BC4-D2F8-7D75-C55828E8748C}" dt="2022-03-22T20:00:44.939" v="58" actId="20577"/>
          <ac:spMkLst>
            <pc:docMk/>
            <pc:sldMk cId="2071137862" sldId="359"/>
            <ac:spMk id="3" creationId="{279CA6F0-353B-6B46-DB30-CEA1CE1701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666119"/>
            <a:ext cx="7805737" cy="3103691"/>
          </a:xfrm>
        </p:spPr>
        <p:txBody>
          <a:bodyPr/>
          <a:lstStyle/>
          <a:p>
            <a:r>
              <a:rPr lang="es-CO" sz="5400" dirty="0"/>
              <a:t>Clasificación de mangos mediante técnicas de aprendizaje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676175"/>
            <a:ext cx="7806047" cy="104921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Diego Peña Narváez</a:t>
            </a:r>
            <a:r>
              <a:rPr lang="en-US" dirty="0"/>
              <a:t>  </a:t>
            </a:r>
          </a:p>
          <a:p>
            <a:pPr>
              <a:spcBef>
                <a:spcPts val="600"/>
              </a:spcBef>
            </a:pPr>
            <a:r>
              <a:rPr lang="en-US" dirty="0"/>
              <a:t>Daniel Armando Vidal Sora </a:t>
            </a:r>
          </a:p>
          <a:p>
            <a:pPr>
              <a:spcBef>
                <a:spcPts val="600"/>
              </a:spcBef>
            </a:pPr>
            <a:r>
              <a:rPr lang="en-US" dirty="0"/>
              <a:t>AA1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 RF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557B3EA-AE22-4537-BCFB-B8ABBB73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07" y="2425487"/>
            <a:ext cx="3733800" cy="343344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8F47BA-6BC9-42B4-9788-812605D79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9421"/>
              </p:ext>
            </p:extLst>
          </p:nvPr>
        </p:nvGraphicFramePr>
        <p:xfrm>
          <a:off x="5075440" y="3884981"/>
          <a:ext cx="6589186" cy="36576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30237">
                  <a:extLst>
                    <a:ext uri="{9D8B030D-6E8A-4147-A177-3AD203B41FA5}">
                      <a16:colId xmlns:a16="http://schemas.microsoft.com/office/drawing/2014/main" val="2196902818"/>
                    </a:ext>
                  </a:extLst>
                </a:gridCol>
                <a:gridCol w="1211740">
                  <a:extLst>
                    <a:ext uri="{9D8B030D-6E8A-4147-A177-3AD203B41FA5}">
                      <a16:colId xmlns:a16="http://schemas.microsoft.com/office/drawing/2014/main" val="1132214923"/>
                    </a:ext>
                  </a:extLst>
                </a:gridCol>
                <a:gridCol w="1021657">
                  <a:extLst>
                    <a:ext uri="{9D8B030D-6E8A-4147-A177-3AD203B41FA5}">
                      <a16:colId xmlns:a16="http://schemas.microsoft.com/office/drawing/2014/main" val="345951469"/>
                    </a:ext>
                  </a:extLst>
                </a:gridCol>
                <a:gridCol w="1126383">
                  <a:extLst>
                    <a:ext uri="{9D8B030D-6E8A-4147-A177-3AD203B41FA5}">
                      <a16:colId xmlns:a16="http://schemas.microsoft.com/office/drawing/2014/main" val="2792018434"/>
                    </a:ext>
                  </a:extLst>
                </a:gridCol>
                <a:gridCol w="766025">
                  <a:extLst>
                    <a:ext uri="{9D8B030D-6E8A-4147-A177-3AD203B41FA5}">
                      <a16:colId xmlns:a16="http://schemas.microsoft.com/office/drawing/2014/main" val="2645901736"/>
                    </a:ext>
                  </a:extLst>
                </a:gridCol>
                <a:gridCol w="1333144">
                  <a:extLst>
                    <a:ext uri="{9D8B030D-6E8A-4147-A177-3AD203B41FA5}">
                      <a16:colId xmlns:a16="http://schemas.microsoft.com/office/drawing/2014/main" val="3538415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Sensibilidad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Precisión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F1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Exactitud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AUC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Especificidad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99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b="0" dirty="0">
                          <a:effectLst/>
                        </a:rPr>
                        <a:t>0.982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0.982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0.982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0.982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0.999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0.991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79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 CNN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7902AD7-C3D4-4174-BA59-56B96146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80614"/>
            <a:ext cx="4076700" cy="295465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733AC-2C9F-4F31-B7F7-AFC3DC220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25350"/>
              </p:ext>
            </p:extLst>
          </p:nvPr>
        </p:nvGraphicFramePr>
        <p:xfrm>
          <a:off x="5347596" y="3709301"/>
          <a:ext cx="5815704" cy="54864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235349">
                  <a:extLst>
                    <a:ext uri="{9D8B030D-6E8A-4147-A177-3AD203B41FA5}">
                      <a16:colId xmlns:a16="http://schemas.microsoft.com/office/drawing/2014/main" val="3516437018"/>
                    </a:ext>
                  </a:extLst>
                </a:gridCol>
                <a:gridCol w="891573">
                  <a:extLst>
                    <a:ext uri="{9D8B030D-6E8A-4147-A177-3AD203B41FA5}">
                      <a16:colId xmlns:a16="http://schemas.microsoft.com/office/drawing/2014/main" val="2098813446"/>
                    </a:ext>
                  </a:extLst>
                </a:gridCol>
                <a:gridCol w="887329">
                  <a:extLst>
                    <a:ext uri="{9D8B030D-6E8A-4147-A177-3AD203B41FA5}">
                      <a16:colId xmlns:a16="http://schemas.microsoft.com/office/drawing/2014/main" val="1639120029"/>
                    </a:ext>
                  </a:extLst>
                </a:gridCol>
                <a:gridCol w="978285">
                  <a:extLst>
                    <a:ext uri="{9D8B030D-6E8A-4147-A177-3AD203B41FA5}">
                      <a16:colId xmlns:a16="http://schemas.microsoft.com/office/drawing/2014/main" val="2491705246"/>
                    </a:ext>
                  </a:extLst>
                </a:gridCol>
                <a:gridCol w="1084738">
                  <a:extLst>
                    <a:ext uri="{9D8B030D-6E8A-4147-A177-3AD203B41FA5}">
                      <a16:colId xmlns:a16="http://schemas.microsoft.com/office/drawing/2014/main" val="2687905980"/>
                    </a:ext>
                  </a:extLst>
                </a:gridCol>
                <a:gridCol w="738430">
                  <a:extLst>
                    <a:ext uri="{9D8B030D-6E8A-4147-A177-3AD203B41FA5}">
                      <a16:colId xmlns:a16="http://schemas.microsoft.com/office/drawing/2014/main" val="3732305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Sensibilidad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Precisión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F1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Exactitud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AUC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Especificidad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894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b="0" dirty="0">
                          <a:effectLst/>
                        </a:rPr>
                        <a:t>0.95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0.98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0.98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69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84DD12-57FB-41D7-B51A-5B5EF02C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82" y="2260478"/>
            <a:ext cx="5503018" cy="36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5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A9A23-A198-4803-8BE6-1D23A951F9EB}"/>
              </a:ext>
            </a:extLst>
          </p:cNvPr>
          <p:cNvSpPr txBox="1"/>
          <p:nvPr/>
        </p:nvSpPr>
        <p:spPr>
          <a:xfrm>
            <a:off x="838200" y="2573974"/>
            <a:ext cx="92355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 es el que mejor resultados ofrece.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onfunde muy pocas veces la clase 2 y la clase extra.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redes mostraron que podían mejorar su desempeño a partir de un aumento de las iteraciones (</a:t>
            </a:r>
            <a:r>
              <a:rPr lang="es-E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</a:t>
            </a: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pudiendo llegar a cotas comparables incluso con RF. Sin embargo, para esta aplicación se prefiere el método antes mencionado, ya que este requiere menos parametrización y entrenamiento.</a:t>
            </a:r>
            <a:endParaRPr lang="es-CO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s-E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 algn="just">
              <a:spcBef>
                <a:spcPts val="600"/>
              </a:spcBef>
            </a:pPr>
            <a:r>
              <a:rPr lang="es-CO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CO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F0438-A9B6-4827-8FC5-2AA0A534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834" y="3429000"/>
            <a:ext cx="6628332" cy="645284"/>
          </a:xfrm>
        </p:spPr>
        <p:txBody>
          <a:bodyPr/>
          <a:lstStyle/>
          <a:p>
            <a:r>
              <a:rPr lang="es-CO" sz="9600" dirty="0"/>
              <a:t>Preguntas?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4DA63-535C-4D99-8904-899729F3DA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0690C-581C-491C-943A-9702BBB2AF4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AA1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B3294-48CF-446D-82DF-EAE4A6A14E5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1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Índice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357293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s-CO" b="1" dirty="0">
                <a:cs typeface="Calibri"/>
              </a:rPr>
              <a:t>01. </a:t>
            </a:r>
            <a:r>
              <a:rPr lang="es-CO" dirty="0">
                <a:cs typeface="Calibri"/>
              </a:rPr>
              <a:t>Introducción </a:t>
            </a:r>
          </a:p>
          <a:p>
            <a:pPr>
              <a:lnSpc>
                <a:spcPct val="110000"/>
              </a:lnSpc>
            </a:pPr>
            <a:r>
              <a:rPr lang="es-CO" b="1" dirty="0">
                <a:cs typeface="Calibri"/>
              </a:rPr>
              <a:t>03. </a:t>
            </a:r>
            <a:r>
              <a:rPr lang="es-CO" dirty="0">
                <a:cs typeface="Calibri"/>
              </a:rPr>
              <a:t>Diseño</a:t>
            </a:r>
          </a:p>
          <a:p>
            <a:pPr>
              <a:lnSpc>
                <a:spcPct val="110000"/>
              </a:lnSpc>
            </a:pPr>
            <a:r>
              <a:rPr lang="es-CO" b="1" dirty="0">
                <a:cs typeface="Calibri"/>
              </a:rPr>
              <a:t>04. </a:t>
            </a:r>
            <a:r>
              <a:rPr lang="es-CO" dirty="0">
                <a:cs typeface="Calibri"/>
              </a:rPr>
              <a:t>Resultados</a:t>
            </a:r>
          </a:p>
          <a:p>
            <a:pPr>
              <a:lnSpc>
                <a:spcPct val="110000"/>
              </a:lnSpc>
            </a:pPr>
            <a:r>
              <a:rPr lang="es-CO" b="1" dirty="0">
                <a:cs typeface="Calibri"/>
              </a:rPr>
              <a:t>04. </a:t>
            </a:r>
            <a:r>
              <a:rPr lang="es-CO" dirty="0">
                <a:cs typeface="Calibri"/>
              </a:rPr>
              <a:t>Conclusiones</a:t>
            </a:r>
          </a:p>
          <a:p>
            <a:pPr>
              <a:lnSpc>
                <a:spcPct val="110000"/>
              </a:lnSpc>
            </a:pPr>
            <a:endParaRPr lang="es-CO" dirty="0">
              <a:cs typeface="Calibri"/>
            </a:endParaRPr>
          </a:p>
          <a:p>
            <a:pPr>
              <a:lnSpc>
                <a:spcPct val="110000"/>
              </a:lnSpc>
            </a:pPr>
            <a:endParaRPr lang="es-CO" dirty="0">
              <a:cs typeface="Calibri"/>
            </a:endParaRPr>
          </a:p>
          <a:p>
            <a:pPr>
              <a:lnSpc>
                <a:spcPct val="110000"/>
              </a:lnSpc>
            </a:pPr>
            <a:endParaRPr lang="es-CO" dirty="0"/>
          </a:p>
          <a:p>
            <a:endParaRPr lang="es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anchor="b">
            <a:normAutofit/>
          </a:bodyPr>
          <a:lstStyle/>
          <a:p>
            <a:r>
              <a:rPr lang="es-CO" dirty="0"/>
              <a:t>Introducción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760968" y="6232513"/>
            <a:ext cx="1592832" cy="3050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 err="1"/>
              <a:t>Marzo</a:t>
            </a:r>
            <a:r>
              <a:rPr lang="en-US" sz="1050" dirty="0"/>
              <a:t>, 2022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37986" y="6294119"/>
            <a:ext cx="1522982" cy="2434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AA1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49193-50D7-48E8-9C59-9E509FCCE08C}"/>
              </a:ext>
            </a:extLst>
          </p:cNvPr>
          <p:cNvSpPr txBox="1"/>
          <p:nvPr/>
        </p:nvSpPr>
        <p:spPr>
          <a:xfrm>
            <a:off x="1028700" y="2191826"/>
            <a:ext cx="92355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s-CO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Altos costos de control de calidad. </a:t>
            </a:r>
          </a:p>
          <a:p>
            <a:pPr lvl="0" algn="just">
              <a:spcBef>
                <a:spcPts val="600"/>
              </a:spcBef>
            </a:pPr>
            <a:r>
              <a:rPr lang="es-CO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Fruta propensa a presentar daños fácilmente.</a:t>
            </a:r>
          </a:p>
          <a:p>
            <a:pPr lvl="0" algn="just">
              <a:spcBef>
                <a:spcPts val="600"/>
              </a:spcBef>
            </a:pPr>
            <a:r>
              <a:rPr lang="es-CO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CO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fruit&#10;&#10;Description automatically generated">
            <a:extLst>
              <a:ext uri="{FF2B5EF4-FFF2-40B4-BE49-F238E27FC236}">
                <a16:creationId xmlns:a16="http://schemas.microsoft.com/office/drawing/2014/main" id="{02E56F4B-B640-4B0B-93AF-783CDE7D1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607"/>
          <a:stretch/>
        </p:blipFill>
        <p:spPr bwMode="auto">
          <a:xfrm>
            <a:off x="1717652" y="3314713"/>
            <a:ext cx="8546639" cy="2332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Diseño: Modelos propuestos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BA3CDF5-6B64-4275-853A-C070FEF3EA4D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7810499" cy="35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>
                <a:cs typeface="Calibri"/>
              </a:rPr>
              <a:t> K-Vecinos (KNN)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>
                <a:cs typeface="Calibri"/>
              </a:rPr>
              <a:t> </a:t>
            </a:r>
            <a:r>
              <a:rPr lang="es-CO" dirty="0" err="1">
                <a:cs typeface="Calibri"/>
              </a:rPr>
              <a:t>Random</a:t>
            </a:r>
            <a:r>
              <a:rPr lang="es-CO" dirty="0">
                <a:cs typeface="Calibri"/>
              </a:rPr>
              <a:t> </a:t>
            </a:r>
            <a:r>
              <a:rPr lang="es-CO" dirty="0" err="1">
                <a:cs typeface="Calibri"/>
              </a:rPr>
              <a:t>forest</a:t>
            </a:r>
            <a:r>
              <a:rPr lang="es-CO" dirty="0">
                <a:cs typeface="Calibri"/>
              </a:rPr>
              <a:t> (RF)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>
                <a:cs typeface="Calibri"/>
              </a:rPr>
              <a:t>Discriminante linear de Fisher (LDA)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>
                <a:cs typeface="Calibri"/>
              </a:rPr>
              <a:t>Redes neuronales convolucionales (CNN) </a:t>
            </a:r>
          </a:p>
          <a:p>
            <a:pPr>
              <a:lnSpc>
                <a:spcPct val="110000"/>
              </a:lnSpc>
            </a:pPr>
            <a:endParaRPr lang="es-CO" dirty="0">
              <a:cs typeface="Calibri"/>
            </a:endParaRPr>
          </a:p>
          <a:p>
            <a:pPr>
              <a:lnSpc>
                <a:spcPct val="110000"/>
              </a:lnSpc>
            </a:pPr>
            <a:endParaRPr lang="es-CO" dirty="0">
              <a:cs typeface="Calibri"/>
            </a:endParaRPr>
          </a:p>
          <a:p>
            <a:pPr>
              <a:lnSpc>
                <a:spcPct val="110000"/>
              </a:lnSpc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653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Diseño: Preprocesamiento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73D806-583D-45C0-89FC-EABBFC47E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00450"/>
              </p:ext>
            </p:extLst>
          </p:nvPr>
        </p:nvGraphicFramePr>
        <p:xfrm>
          <a:off x="695446" y="3194760"/>
          <a:ext cx="4514252" cy="157943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50958">
                  <a:extLst>
                    <a:ext uri="{9D8B030D-6E8A-4147-A177-3AD203B41FA5}">
                      <a16:colId xmlns:a16="http://schemas.microsoft.com/office/drawing/2014/main" val="3891685016"/>
                    </a:ext>
                  </a:extLst>
                </a:gridCol>
                <a:gridCol w="3763294">
                  <a:extLst>
                    <a:ext uri="{9D8B030D-6E8A-4147-A177-3AD203B41FA5}">
                      <a16:colId xmlns:a16="http://schemas.microsoft.com/office/drawing/2014/main" val="2462569371"/>
                    </a:ext>
                  </a:extLst>
                </a:gridCol>
              </a:tblGrid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Fuentes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Kaggle (https://www.kaggle.com/saurabhshahane/mango-varieties-classification)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658903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Numero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600 (200 </a:t>
                      </a:r>
                      <a:r>
                        <a:rPr lang="en-US" sz="1100" dirty="0" err="1">
                          <a:effectLst/>
                        </a:rPr>
                        <a:t>por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clase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183849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Tipo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 err="1">
                          <a:effectLst/>
                        </a:rPr>
                        <a:t>Imagenes</a:t>
                      </a:r>
                      <a:r>
                        <a:rPr lang="es-CO" sz="1100" dirty="0">
                          <a:effectLst/>
                        </a:rPr>
                        <a:t> RGB desde 480x757 hasta 350x511 </a:t>
                      </a:r>
                      <a:r>
                        <a:rPr lang="es-CO" sz="1100" dirty="0" err="1">
                          <a:effectLst/>
                        </a:rPr>
                        <a:t>pixels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673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3674D1-2746-4681-8480-BB13F19AB758}"/>
              </a:ext>
            </a:extLst>
          </p:cNvPr>
          <p:cNvSpPr txBox="1"/>
          <p:nvPr/>
        </p:nvSpPr>
        <p:spPr>
          <a:xfrm>
            <a:off x="2461189" y="4774194"/>
            <a:ext cx="9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Original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6781DC-C624-4161-87D8-7227A8B1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53512"/>
              </p:ext>
            </p:extLst>
          </p:nvPr>
        </p:nvGraphicFramePr>
        <p:xfrm>
          <a:off x="6582074" y="3193181"/>
          <a:ext cx="4514252" cy="157943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50958">
                  <a:extLst>
                    <a:ext uri="{9D8B030D-6E8A-4147-A177-3AD203B41FA5}">
                      <a16:colId xmlns:a16="http://schemas.microsoft.com/office/drawing/2014/main" val="3891685016"/>
                    </a:ext>
                  </a:extLst>
                </a:gridCol>
                <a:gridCol w="3763294">
                  <a:extLst>
                    <a:ext uri="{9D8B030D-6E8A-4147-A177-3AD203B41FA5}">
                      <a16:colId xmlns:a16="http://schemas.microsoft.com/office/drawing/2014/main" val="2462569371"/>
                    </a:ext>
                  </a:extLst>
                </a:gridCol>
              </a:tblGrid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Fuentes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Kaggle (https://www.kaggle.com/saurabhshahane/mango-varieties-classification)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2658903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Numero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6000 (2000 </a:t>
                      </a:r>
                      <a:r>
                        <a:rPr lang="en-US" sz="1100" dirty="0" err="1">
                          <a:effectLst/>
                        </a:rPr>
                        <a:t>por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clase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183849"/>
                  </a:ext>
                </a:extLst>
              </a:tr>
              <a:tr h="52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Tipo de datos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 err="1">
                          <a:effectLst/>
                        </a:rPr>
                        <a:t>Imagenes</a:t>
                      </a:r>
                      <a:r>
                        <a:rPr lang="es-CO" sz="1100" dirty="0">
                          <a:effectLst/>
                        </a:rPr>
                        <a:t> RGB 32x32 pixeles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673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4961A62-A52C-42D6-856C-FCBF2EA5A35A}"/>
              </a:ext>
            </a:extLst>
          </p:cNvPr>
          <p:cNvSpPr txBox="1"/>
          <p:nvPr/>
        </p:nvSpPr>
        <p:spPr>
          <a:xfrm>
            <a:off x="8347817" y="4772615"/>
            <a:ext cx="9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Original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E11A90-EE5F-4A17-B538-EA39F8E21B41}"/>
              </a:ext>
            </a:extLst>
          </p:cNvPr>
          <p:cNvSpPr/>
          <p:nvPr/>
        </p:nvSpPr>
        <p:spPr>
          <a:xfrm>
            <a:off x="5554766" y="4025069"/>
            <a:ext cx="683664" cy="16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97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Diseño: Análisis de modelos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FE11A90-EE5F-4A17-B538-EA39F8E21B41}"/>
              </a:ext>
            </a:extLst>
          </p:cNvPr>
          <p:cNvSpPr/>
          <p:nvPr/>
        </p:nvSpPr>
        <p:spPr>
          <a:xfrm>
            <a:off x="5205518" y="3743579"/>
            <a:ext cx="750912" cy="2862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FE8F6D3-32D4-4158-BF65-4F4C01015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2" y="2724202"/>
            <a:ext cx="3989673" cy="267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F6862E-4F27-49D7-8B20-E0F6EA09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45" y="2724202"/>
            <a:ext cx="5072455" cy="24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Diseño: Análisis de modelos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 err="1"/>
              <a:t>Marzo</a:t>
            </a:r>
            <a:r>
              <a:rPr lang="en-US" dirty="0"/>
              <a:t>, 2022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ABD334-51B9-4E65-BA46-54C238D20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96201"/>
              </p:ext>
            </p:extLst>
          </p:nvPr>
        </p:nvGraphicFramePr>
        <p:xfrm>
          <a:off x="1028700" y="2629464"/>
          <a:ext cx="4101270" cy="834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635">
                  <a:extLst>
                    <a:ext uri="{9D8B030D-6E8A-4147-A177-3AD203B41FA5}">
                      <a16:colId xmlns:a16="http://schemas.microsoft.com/office/drawing/2014/main" val="3756383192"/>
                    </a:ext>
                  </a:extLst>
                </a:gridCol>
                <a:gridCol w="2050635">
                  <a:extLst>
                    <a:ext uri="{9D8B030D-6E8A-4147-A177-3AD203B41FA5}">
                      <a16:colId xmlns:a16="http://schemas.microsoft.com/office/drawing/2014/main" val="103431253"/>
                    </a:ext>
                  </a:extLst>
                </a:gridCol>
              </a:tblGrid>
              <a:tr h="36514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Parámetros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Parámetros propuestos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55102"/>
                  </a:ext>
                </a:extLst>
              </a:tr>
              <a:tr h="4695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Solucionador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[</a:t>
                      </a:r>
                      <a:r>
                        <a:rPr lang="es-ES" sz="1200" dirty="0" err="1">
                          <a:effectLst/>
                        </a:rPr>
                        <a:t>svd</a:t>
                      </a:r>
                      <a:r>
                        <a:rPr lang="es-ES" sz="1200" dirty="0">
                          <a:effectLst/>
                        </a:rPr>
                        <a:t>, </a:t>
                      </a:r>
                      <a:r>
                        <a:rPr lang="es-ES" sz="1200" dirty="0" err="1">
                          <a:effectLst/>
                        </a:rPr>
                        <a:t>lsqr</a:t>
                      </a:r>
                      <a:r>
                        <a:rPr lang="es-ES" sz="1200" dirty="0">
                          <a:effectLst/>
                        </a:rPr>
                        <a:t>]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852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C44D63-B47D-4DC9-8804-CC5BD4B6A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29313"/>
              </p:ext>
            </p:extLst>
          </p:nvPr>
        </p:nvGraphicFramePr>
        <p:xfrm>
          <a:off x="6558981" y="2365907"/>
          <a:ext cx="4934518" cy="1361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259">
                  <a:extLst>
                    <a:ext uri="{9D8B030D-6E8A-4147-A177-3AD203B41FA5}">
                      <a16:colId xmlns:a16="http://schemas.microsoft.com/office/drawing/2014/main" val="2536981983"/>
                    </a:ext>
                  </a:extLst>
                </a:gridCol>
                <a:gridCol w="2467259">
                  <a:extLst>
                    <a:ext uri="{9D8B030D-6E8A-4147-A177-3AD203B41FA5}">
                      <a16:colId xmlns:a16="http://schemas.microsoft.com/office/drawing/2014/main" val="1168506216"/>
                    </a:ext>
                  </a:extLst>
                </a:gridCol>
              </a:tblGrid>
              <a:tr h="35020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Parámetros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Parámetros propuestos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312439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Leaf size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[1, 11, 21, 31, 41]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273817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K-vecinos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[5, 13, 21, 29, 37]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268421"/>
                  </a:ext>
                </a:extLst>
              </a:tr>
              <a:tr h="3371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Tipo de distancia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[Manhattan, Euclidiana]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050564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42C13892-7450-438F-BC09-6F5BA82B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211" y="3046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8D06CF-C438-47E8-A90D-C9BFC0D48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8621"/>
              </p:ext>
            </p:extLst>
          </p:nvPr>
        </p:nvGraphicFramePr>
        <p:xfrm>
          <a:off x="1028700" y="4275045"/>
          <a:ext cx="4101270" cy="1695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0635">
                  <a:extLst>
                    <a:ext uri="{9D8B030D-6E8A-4147-A177-3AD203B41FA5}">
                      <a16:colId xmlns:a16="http://schemas.microsoft.com/office/drawing/2014/main" val="2790998559"/>
                    </a:ext>
                  </a:extLst>
                </a:gridCol>
                <a:gridCol w="2050635">
                  <a:extLst>
                    <a:ext uri="{9D8B030D-6E8A-4147-A177-3AD203B41FA5}">
                      <a16:colId xmlns:a16="http://schemas.microsoft.com/office/drawing/2014/main" val="40598123"/>
                    </a:ext>
                  </a:extLst>
                </a:gridCol>
              </a:tblGrid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Parámetros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Parámetros propuestos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561046"/>
                  </a:ext>
                </a:extLst>
              </a:tr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Mínimo de divisiones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[2,5,10]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859733"/>
                  </a:ext>
                </a:extLst>
              </a:tr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Mínimo de hojas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[1,2,4]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139070"/>
                  </a:ext>
                </a:extLst>
              </a:tr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Bootstrap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[Falso, Verdadero]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334682"/>
                  </a:ext>
                </a:extLst>
              </a:tr>
              <a:tr h="3391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Máximo de variables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[Automático, raíz cuadrada]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9753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7597E50-B5DD-4474-8AF0-FC0126F5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0267"/>
              </p:ext>
            </p:extLst>
          </p:nvPr>
        </p:nvGraphicFramePr>
        <p:xfrm>
          <a:off x="6558981" y="4275046"/>
          <a:ext cx="4934517" cy="1695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8305">
                  <a:extLst>
                    <a:ext uri="{9D8B030D-6E8A-4147-A177-3AD203B41FA5}">
                      <a16:colId xmlns:a16="http://schemas.microsoft.com/office/drawing/2014/main" val="306922269"/>
                    </a:ext>
                  </a:extLst>
                </a:gridCol>
                <a:gridCol w="938305">
                  <a:extLst>
                    <a:ext uri="{9D8B030D-6E8A-4147-A177-3AD203B41FA5}">
                      <a16:colId xmlns:a16="http://schemas.microsoft.com/office/drawing/2014/main" val="575489873"/>
                    </a:ext>
                  </a:extLst>
                </a:gridCol>
                <a:gridCol w="1063025">
                  <a:extLst>
                    <a:ext uri="{9D8B030D-6E8A-4147-A177-3AD203B41FA5}">
                      <a16:colId xmlns:a16="http://schemas.microsoft.com/office/drawing/2014/main" val="3369122540"/>
                    </a:ext>
                  </a:extLst>
                </a:gridCol>
                <a:gridCol w="1056577">
                  <a:extLst>
                    <a:ext uri="{9D8B030D-6E8A-4147-A177-3AD203B41FA5}">
                      <a16:colId xmlns:a16="http://schemas.microsoft.com/office/drawing/2014/main" val="2126728728"/>
                    </a:ext>
                  </a:extLst>
                </a:gridCol>
                <a:gridCol w="938305">
                  <a:extLst>
                    <a:ext uri="{9D8B030D-6E8A-4147-A177-3AD203B41FA5}">
                      <a16:colId xmlns:a16="http://schemas.microsoft.com/office/drawing/2014/main" val="3584592576"/>
                    </a:ext>
                  </a:extLst>
                </a:gridCol>
              </a:tblGrid>
              <a:tr h="56276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Modelo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Exactitud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Parámetros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Profundidad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Tiempo (ms) por paso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985146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Vgg16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90.1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138.4 M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16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69.5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831090"/>
                  </a:ext>
                </a:extLst>
              </a:tr>
              <a:tr h="37438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ResNet50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92.1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25.6 M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107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58.2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22405"/>
                  </a:ext>
                </a:extLst>
              </a:tr>
              <a:tr h="37438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MobileNet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89.5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4.3 M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55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22.6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0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8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 LDA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713706-6841-44D2-A39D-CA12FCBCD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38978"/>
              </p:ext>
            </p:extLst>
          </p:nvPr>
        </p:nvGraphicFramePr>
        <p:xfrm>
          <a:off x="5706427" y="3906323"/>
          <a:ext cx="5873124" cy="36576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056323">
                  <a:extLst>
                    <a:ext uri="{9D8B030D-6E8A-4147-A177-3AD203B41FA5}">
                      <a16:colId xmlns:a16="http://schemas.microsoft.com/office/drawing/2014/main" val="3559547507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201924437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3199263796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66310941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232781785"/>
                    </a:ext>
                  </a:extLst>
                </a:gridCol>
                <a:gridCol w="1112211">
                  <a:extLst>
                    <a:ext uri="{9D8B030D-6E8A-4147-A177-3AD203B41FA5}">
                      <a16:colId xmlns:a16="http://schemas.microsoft.com/office/drawing/2014/main" val="1854058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Sensibilidad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Precisión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F1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Exactitud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AUC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Especificidad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518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b="0" dirty="0">
                          <a:effectLst/>
                        </a:rPr>
                        <a:t>0.945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0.945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0.945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0.945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0.972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0.972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197331"/>
                  </a:ext>
                </a:extLst>
              </a:tr>
            </a:tbl>
          </a:graphicData>
        </a:graphic>
      </p:graphicFrame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EBBA89F6-E2C2-4493-9D31-91066D31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441961"/>
            <a:ext cx="3979135" cy="36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5A735-96F9-450A-9425-00B9AD8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: KNN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8CFC0-4C7E-47B5-A350-138C3F5D08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Marzo, 2022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0063-8521-4713-9A50-74AB450126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AA1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575E2-A919-47AD-914D-5189E97AC3D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0624694-848B-4809-AC33-8FD6004C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41" y="2457137"/>
            <a:ext cx="3894429" cy="356764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A8EF43-1770-49D9-ADB2-FE910855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0647"/>
              </p:ext>
            </p:extLst>
          </p:nvPr>
        </p:nvGraphicFramePr>
        <p:xfrm>
          <a:off x="5351801" y="3784570"/>
          <a:ext cx="5892758" cy="36576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021656">
                  <a:extLst>
                    <a:ext uri="{9D8B030D-6E8A-4147-A177-3AD203B41FA5}">
                      <a16:colId xmlns:a16="http://schemas.microsoft.com/office/drawing/2014/main" val="777521470"/>
                    </a:ext>
                  </a:extLst>
                </a:gridCol>
                <a:gridCol w="895409">
                  <a:extLst>
                    <a:ext uri="{9D8B030D-6E8A-4147-A177-3AD203B41FA5}">
                      <a16:colId xmlns:a16="http://schemas.microsoft.com/office/drawing/2014/main" val="2784390591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139767697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315334352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819053183"/>
                    </a:ext>
                  </a:extLst>
                </a:gridCol>
                <a:gridCol w="1195028">
                  <a:extLst>
                    <a:ext uri="{9D8B030D-6E8A-4147-A177-3AD203B41FA5}">
                      <a16:colId xmlns:a16="http://schemas.microsoft.com/office/drawing/2014/main" val="2148475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Sensibilidad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Precisión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F1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Exactitud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AUC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Especificidad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579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b="0" dirty="0">
                          <a:effectLst/>
                        </a:rPr>
                        <a:t>0.892</a:t>
                      </a:r>
                      <a:endParaRPr lang="es-CO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0.895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0.891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0.892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>
                          <a:effectLst/>
                        </a:rPr>
                        <a:t>0.980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s-ES" sz="1200" dirty="0">
                          <a:effectLst/>
                        </a:rPr>
                        <a:t>0.946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25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75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154</TotalTime>
  <Words>461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Calibri</vt:lpstr>
      <vt:lpstr>Wingdings</vt:lpstr>
      <vt:lpstr>Theme1</vt:lpstr>
      <vt:lpstr>Clasificación de mangos mediante técnicas de aprendizaje </vt:lpstr>
      <vt:lpstr>Índice </vt:lpstr>
      <vt:lpstr>Introducción</vt:lpstr>
      <vt:lpstr>Diseño: Modelos propuestos</vt:lpstr>
      <vt:lpstr>Diseño: Preprocesamiento</vt:lpstr>
      <vt:lpstr>Diseño: Análisis de modelos</vt:lpstr>
      <vt:lpstr>Diseño: Análisis de modelos</vt:lpstr>
      <vt:lpstr>Resultados : LDA</vt:lpstr>
      <vt:lpstr>Resultados : KNN</vt:lpstr>
      <vt:lpstr>Resultados : RF</vt:lpstr>
      <vt:lpstr>Resultados : CNN</vt:lpstr>
      <vt:lpstr>Resultados :</vt:lpstr>
      <vt:lpstr>Conclusiones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 generador de señales e implementación en Nexys4 y AD7302</dc:title>
  <dc:creator>juan diego</dc:creator>
  <cp:lastModifiedBy>Juan Diego Peña Narváez</cp:lastModifiedBy>
  <cp:revision>10</cp:revision>
  <dcterms:created xsi:type="dcterms:W3CDTF">2022-01-14T14:33:10Z</dcterms:created>
  <dcterms:modified xsi:type="dcterms:W3CDTF">2022-03-27T18:42:52Z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