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7" r:id="rId2"/>
    <p:sldId id="28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5122525" cy="7921625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Medium" panose="00000600000000000000" pitchFamily="2" charset="0"/>
      <p:regular r:id="rId39"/>
      <p:bold r:id="rId40"/>
      <p:italic r:id="rId41"/>
      <p:boldItalic r:id="rId42"/>
    </p:embeddedFont>
    <p:embeddedFont>
      <p:font typeface="Montserrat SemiBold" panose="000007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62" y="72"/>
      </p:cViewPr>
      <p:guideLst>
        <p:guide orient="horz" pos="272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d7eb645d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7ed7eb645d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d7eb645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ed7eb645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ed7eb645d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7ed7eb645d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64650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1de177a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f1de177a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ed7eb645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7ed7eb645d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2c1ca4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989" y="685800"/>
            <a:ext cx="654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ea2c1ca4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a2c1ca49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289" y="685800"/>
            <a:ext cx="654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a2c1ca49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a2c1ca4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289" y="685800"/>
            <a:ext cx="654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a2c1ca4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72d242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98072d242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8072d242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98072d242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Título de presentación</a:t>
            </a:r>
            <a:endParaRPr sz="65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Subtítulo</a:t>
            </a:r>
            <a:endParaRPr sz="32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Nombre de módulo</a:t>
            </a:r>
            <a:endParaRPr sz="29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“The next big thing is the one that makes the last big thing usable.”</a:t>
            </a:r>
            <a:endParaRPr sz="45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Blake Ross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Lorem ipsum dolor sit amet, consectetuer adipiscing elit, sed diam nonummy nibh euismod tincidunt ut laoreet dolore magna. 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Duis autem vel eum iriure dolor in hendrerit in vulputate velit esse molestie consequat.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Praesent luptatum zzril delenit augue duis dolore te feugait nulla facilisi.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Bullets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sz="6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700960" y="22371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sz="6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5" name="Google Shape;235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40" name="Google Shape;240;p28" descr="A person holding a sign posing for the camer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16667" r="16666"/>
          <a:stretch/>
        </p:blipFill>
        <p:spPr>
          <a:xfrm>
            <a:off x="8934836" y="2235250"/>
            <a:ext cx="4708971" cy="47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 dolor sit amet, consectetuer adipiscing elit, sed diam.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5967662" y="1366676"/>
            <a:ext cx="8644931" cy="6128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Texto simple con imagen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elit, sed diam.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FF6A3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l="189" r="199"/>
          <a:stretch/>
        </p:blipFill>
        <p:spPr>
          <a:xfrm>
            <a:off x="2877127" y="6078229"/>
            <a:ext cx="3829048" cy="95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/>
        </p:nvSpPr>
        <p:spPr>
          <a:xfrm>
            <a:off x="509562" y="3310723"/>
            <a:ext cx="141033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 completa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2"/>
          <p:cNvGrpSpPr/>
          <p:nvPr/>
        </p:nvGrpSpPr>
        <p:grpSpPr>
          <a:xfrm>
            <a:off x="8039545" y="884794"/>
            <a:ext cx="5781606" cy="5163746"/>
            <a:chOff x="8411934" y="753404"/>
            <a:chExt cx="5781606" cy="5163746"/>
          </a:xfrm>
        </p:grpSpPr>
        <p:sp>
          <p:nvSpPr>
            <p:cNvPr id="276" name="Google Shape;276;p32"/>
            <p:cNvSpPr/>
            <p:nvPr/>
          </p:nvSpPr>
          <p:spPr>
            <a:xfrm>
              <a:off x="9216189" y="753404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FF6A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32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42217" y="2615525"/>
            <a:ext cx="5328600" cy="5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elit, sed diam.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sz="2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 datos</a:t>
            </a:r>
            <a:endParaRPr sz="4000" b="1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l="69" r="59"/>
          <a:stretch/>
        </p:blipFill>
        <p:spPr>
          <a:xfrm>
            <a:off x="12560969" y="6307537"/>
            <a:ext cx="1854596" cy="9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/>
          <p:nvPr/>
        </p:nvSpPr>
        <p:spPr>
          <a:xfrm>
            <a:off x="8638673" y="801530"/>
            <a:ext cx="2693803" cy="2693803"/>
          </a:xfrm>
          <a:prstGeom prst="ellipse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MX" sz="5400" b="1" i="0" u="none" strike="noStrike" cap="none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endParaRPr sz="5400" b="0" i="0" u="none" strike="noStrike" cap="none">
              <a:solidFill>
                <a:srgbClr val="1822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10448743" y="3024598"/>
            <a:ext cx="2791333" cy="236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sz="2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578" y="1408072"/>
            <a:ext cx="1255576" cy="125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7" name="Google Shape;297;p3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3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2133174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endParaRPr sz="8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33"/>
          <p:cNvCxnSpPr/>
          <p:nvPr/>
        </p:nvCxnSpPr>
        <p:spPr>
          <a:xfrm>
            <a:off x="5668729" y="3194397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33"/>
          <p:cNvCxnSpPr/>
          <p:nvPr/>
        </p:nvCxnSpPr>
        <p:spPr>
          <a:xfrm>
            <a:off x="9216190" y="3194397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33"/>
          <p:cNvSpPr txBox="1"/>
          <p:nvPr/>
        </p:nvSpPr>
        <p:spPr>
          <a:xfrm>
            <a:off x="5839160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36%</a:t>
            </a:r>
            <a:endParaRPr sz="8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9587921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19%</a:t>
            </a:r>
            <a:endParaRPr sz="8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2450478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adipiscing elit, sed diam.</a:t>
            </a:r>
            <a:endParaRPr sz="18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6183969" y="5285661"/>
            <a:ext cx="2550692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feugait nulla facilisi.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9809146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adipiscing elit, sed diam.</a:t>
            </a:r>
            <a:endParaRPr sz="18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1474339" y="2032770"/>
            <a:ext cx="11969951" cy="173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 dolor sit amet, consectetuer adipiscing elit, sed diam.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1150273" y="2464319"/>
            <a:ext cx="4259400" cy="5721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FF6A3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5397261" y="2464319"/>
            <a:ext cx="4259400" cy="5721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1012134" y="1529849"/>
            <a:ext cx="6474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Primarios</a:t>
            </a:r>
            <a:endParaRPr sz="28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9656673" y="2464319"/>
            <a:ext cx="4259400" cy="572100"/>
          </a:xfrm>
          <a:prstGeom prst="rect">
            <a:avLst/>
          </a:prstGeom>
          <a:solidFill>
            <a:srgbClr val="D2D7DB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1197572" y="2390855"/>
            <a:ext cx="20376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ff6a39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5364101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182227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9656693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d2d7db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20" name="Google Shape;320;p34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p34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3" name="Google Shape;32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2;p24">
            <a:extLst>
              <a:ext uri="{FF2B5EF4-FFF2-40B4-BE49-F238E27FC236}">
                <a16:creationId xmlns:a16="http://schemas.microsoft.com/office/drawing/2014/main" id="{50D50806-CAEC-7037-CA6E-F859AD67DF89}"/>
              </a:ext>
            </a:extLst>
          </p:cNvPr>
          <p:cNvSpPr/>
          <p:nvPr/>
        </p:nvSpPr>
        <p:spPr>
          <a:xfrm>
            <a:off x="0" y="0"/>
            <a:ext cx="10106532" cy="7921625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sz="6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41512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3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3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" name="Google Shape;331;p35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78" y="1926335"/>
            <a:ext cx="1807243" cy="207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713" y="1925463"/>
            <a:ext cx="1807250" cy="207863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/>
          <p:nvPr/>
        </p:nvSpPr>
        <p:spPr>
          <a:xfrm>
            <a:off x="8723925" y="0"/>
            <a:ext cx="3400500" cy="7986300"/>
          </a:xfrm>
          <a:prstGeom prst="rect">
            <a:avLst/>
          </a:prstGeom>
          <a:solidFill>
            <a:srgbClr val="1822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1013" y="1925475"/>
            <a:ext cx="1726326" cy="19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7600" y="4579863"/>
            <a:ext cx="2195876" cy="25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5763" y="4579883"/>
            <a:ext cx="2195876" cy="252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30975" y="4690706"/>
            <a:ext cx="2003124" cy="23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3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3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704874" y="7115442"/>
            <a:ext cx="45465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sz="1800" b="0" i="0" u="none" strike="noStrike" cap="non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6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C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44708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6" name="Google Shape;366;p37"/>
          <p:cNvSpPr txBox="1"/>
          <p:nvPr/>
        </p:nvSpPr>
        <p:spPr>
          <a:xfrm>
            <a:off x="704874" y="7075748"/>
            <a:ext cx="4546390" cy="44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sz="1800" b="0" i="0" u="none" strike="noStrike" cap="non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3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3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3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Decorativos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788" y="3699823"/>
            <a:ext cx="3384330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603688" y="2273776"/>
            <a:ext cx="240703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881" y="3719512"/>
            <a:ext cx="2165351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40672" y="3891337"/>
            <a:ext cx="1430575" cy="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 txBox="1"/>
          <p:nvPr/>
        </p:nvSpPr>
        <p:spPr>
          <a:xfrm>
            <a:off x="12618700" y="3285525"/>
            <a:ext cx="657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98265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667" y="2503988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994" y="2564262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990" y="5009439"/>
            <a:ext cx="1653053" cy="10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97249" y="5261983"/>
            <a:ext cx="2634132" cy="503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3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3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Blanco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9797" y="3157850"/>
            <a:ext cx="2548060" cy="1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1750" y="2719592"/>
            <a:ext cx="3124926" cy="184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994" y="2556455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9666" y="2503988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990" y="5008081"/>
            <a:ext cx="1653053" cy="10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97249" y="5263003"/>
            <a:ext cx="2634132" cy="50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3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3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2" name="Google Shape;402;p3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Negro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4497" y="3005446"/>
            <a:ext cx="2548089" cy="1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1746" y="2615450"/>
            <a:ext cx="3124929" cy="1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0"/>
          <p:cNvPicPr preferRelativeResize="0"/>
          <p:nvPr/>
        </p:nvPicPr>
        <p:blipFill rotWithShape="1">
          <a:blip r:embed="rId3">
            <a:alphaModFix/>
          </a:blip>
          <a:srcRect l="69" r="59"/>
          <a:stretch/>
        </p:blipFill>
        <p:spPr>
          <a:xfrm>
            <a:off x="976993" y="2564262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0"/>
          <p:cNvPicPr preferRelativeResize="0"/>
          <p:nvPr/>
        </p:nvPicPr>
        <p:blipFill rotWithShape="1">
          <a:blip r:embed="rId4">
            <a:alphaModFix/>
          </a:blip>
          <a:srcRect t="59" b="59"/>
          <a:stretch/>
        </p:blipFill>
        <p:spPr>
          <a:xfrm>
            <a:off x="4759667" y="2503987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0"/>
          <p:cNvPicPr preferRelativeResize="0"/>
          <p:nvPr/>
        </p:nvPicPr>
        <p:blipFill rotWithShape="1">
          <a:blip r:embed="rId5">
            <a:alphaModFix/>
          </a:blip>
          <a:srcRect l="59" r="49"/>
          <a:stretch/>
        </p:blipFill>
        <p:spPr>
          <a:xfrm>
            <a:off x="4991989" y="5008208"/>
            <a:ext cx="1653053" cy="109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0"/>
          <p:cNvPicPr preferRelativeResize="0"/>
          <p:nvPr/>
        </p:nvPicPr>
        <p:blipFill rotWithShape="1">
          <a:blip r:embed="rId6">
            <a:alphaModFix/>
          </a:blip>
          <a:srcRect l="238" r="228"/>
          <a:stretch/>
        </p:blipFill>
        <p:spPr>
          <a:xfrm>
            <a:off x="7897249" y="5261983"/>
            <a:ext cx="2634132" cy="501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4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7" name="Google Shape;417;p4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Naranja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8" name="Google Shape;41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4498" y="2987524"/>
            <a:ext cx="2634125" cy="10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3478" y="2661200"/>
            <a:ext cx="2969674" cy="1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b="1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sz="3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69" y="1816845"/>
            <a:ext cx="1111239" cy="10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389" y="1866168"/>
            <a:ext cx="1089212" cy="100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758" y="1883532"/>
            <a:ext cx="985527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6787" y="1883532"/>
            <a:ext cx="1221241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90157" y="1883532"/>
            <a:ext cx="912375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90303" y="1871751"/>
            <a:ext cx="1180601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4550" y="3301084"/>
            <a:ext cx="1089213" cy="10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6351" y="3360737"/>
            <a:ext cx="758725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68338" y="3456584"/>
            <a:ext cx="1089214" cy="82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00224" y="3334954"/>
            <a:ext cx="849225" cy="98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8243" y="3325564"/>
            <a:ext cx="849199" cy="10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47816" y="3360753"/>
            <a:ext cx="985525" cy="103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96965" y="4783400"/>
            <a:ext cx="1010218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68498" y="4784988"/>
            <a:ext cx="1017463" cy="102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47776" y="4754856"/>
            <a:ext cx="1077125" cy="108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75642" y="4771850"/>
            <a:ext cx="1077136" cy="10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60643" y="4760088"/>
            <a:ext cx="986496" cy="105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648312" y="4771870"/>
            <a:ext cx="1018114" cy="10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41634" y="6368256"/>
            <a:ext cx="927077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01932" y="6368256"/>
            <a:ext cx="883909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915878" y="6518318"/>
            <a:ext cx="1111237" cy="8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156800" y="6368256"/>
            <a:ext cx="1017523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490678" y="6368256"/>
            <a:ext cx="978467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782627" y="6368256"/>
            <a:ext cx="834575" cy="10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b="1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sz="3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6" name="Google Shape;4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55" y="1816851"/>
            <a:ext cx="912369" cy="102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332" y="1959845"/>
            <a:ext cx="1089213" cy="87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29" y="2017586"/>
            <a:ext cx="1080551" cy="82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1542" y="1884419"/>
            <a:ext cx="988490" cy="98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34133" y="1875120"/>
            <a:ext cx="1007086" cy="100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06673" y="1855630"/>
            <a:ext cx="1089214" cy="108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4455" y="3350455"/>
            <a:ext cx="969951" cy="102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4814" y="3391006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58082" y="3361741"/>
            <a:ext cx="1007106" cy="100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56528" y="3350653"/>
            <a:ext cx="912368" cy="101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53253" y="3409102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606694" y="3531597"/>
            <a:ext cx="1172881" cy="873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10285" y="4791006"/>
            <a:ext cx="988495" cy="102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22154" y="4854661"/>
            <a:ext cx="1089213" cy="87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16560" y="4817005"/>
            <a:ext cx="1089215" cy="94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10966" y="4908913"/>
            <a:ext cx="988491" cy="79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07008" y="4791016"/>
            <a:ext cx="999129" cy="99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611345" y="4952536"/>
            <a:ext cx="1080551" cy="79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340418" y="6454827"/>
            <a:ext cx="1089213" cy="89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03377" y="6468114"/>
            <a:ext cx="969931" cy="87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048017" y="6407337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205300" y="6448455"/>
            <a:ext cx="999155" cy="90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394669" y="6392398"/>
            <a:ext cx="1022102" cy="102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651615" y="6392398"/>
            <a:ext cx="1089214" cy="9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12" y="2025406"/>
            <a:ext cx="1009858" cy="70327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3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b="1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sz="3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6" name="Google Shape;4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465" y="2056487"/>
            <a:ext cx="1077933" cy="77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644" y="2094297"/>
            <a:ext cx="875716" cy="66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843" y="2097109"/>
            <a:ext cx="1186432" cy="68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6250" y="1967201"/>
            <a:ext cx="777066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36401" y="1967201"/>
            <a:ext cx="1009858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6113" y="3457254"/>
            <a:ext cx="950025" cy="84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1795" y="3514013"/>
            <a:ext cx="940345" cy="8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36881" y="3552449"/>
            <a:ext cx="1157507" cy="54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56787" y="3401673"/>
            <a:ext cx="833348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56291" y="3457253"/>
            <a:ext cx="980017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779423" y="3457253"/>
            <a:ext cx="998350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44375" y="4992753"/>
            <a:ext cx="1009859" cy="7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78920" y="4992753"/>
            <a:ext cx="1009859" cy="7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13468" y="4914036"/>
            <a:ext cx="749134" cy="79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</a:t>
            </a:r>
            <a:r>
              <a:rPr lang="es-MX" sz="2600" b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Transmite el valor de tu idea/proyecto en menos de 30 segundos.</a:t>
            </a:r>
            <a:endParaRPr sz="2600" b="1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Por ejemplo: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Una plataforma web donde los usuarios pueden rentar una habitación para sus vacaciones, viajes u hospedaje.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INTRO: Elevator pitch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Mostrar que el producto es comercializable.</a:t>
            </a:r>
            <a:endParaRPr sz="2600" b="1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Tamaño del mercado.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Cliente objetivo.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Demanda y necesidades actuales.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 (OPCIONAL)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Explicar qué problema estás resolviendo (lo que justifica tu proyecto)</a:t>
            </a:r>
            <a:endParaRPr sz="260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mostrar en qué consiste tu solución.</a:t>
            </a:r>
            <a:endParaRPr sz="260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600" b="0" i="0" u="none" strike="noStrike" cap="non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Muestra tu prototipo y explica sus características.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Demuestra su viabilidad técnica y de desarrollo.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Puedes mencionar el stack utilizado.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Da a conocer el trabajo que falta por hacer para llegar a una versión alpha, beta o MVP de tu solución.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700950" y="1398900"/>
            <a:ext cx="72144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Recursos</a:t>
            </a:r>
            <a:endParaRPr sz="6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23"/>
          <p:cNvSpPr txBox="1"/>
          <p:nvPr/>
        </p:nvSpPr>
        <p:spPr>
          <a:xfrm>
            <a:off x="1700950" y="3577800"/>
            <a:ext cx="7214400" cy="3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2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siguientes diapositivas contienen recursos útiles para hacer tu presentación. Estas diapositivas son solamente de referencia, y no deben formar parte de la presentación final.</a:t>
            </a:r>
            <a:endParaRPr sz="2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2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Borra las dispositivas que no utilices.</a:t>
            </a:r>
            <a:endParaRPr sz="2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Personalizado</PresentationFormat>
  <Paragraphs>120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Montserrat Medium</vt:lpstr>
      <vt:lpstr>Calibri</vt:lpstr>
      <vt:lpstr>Montserrat</vt:lpstr>
      <vt:lpstr>Montserrat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Vidal Durazo</cp:lastModifiedBy>
  <cp:revision>1</cp:revision>
  <dcterms:modified xsi:type="dcterms:W3CDTF">2022-07-25T21:15:54Z</dcterms:modified>
</cp:coreProperties>
</file>