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0" autoAdjust="0"/>
    <p:restoredTop sz="94648" autoAdjust="0"/>
  </p:normalViewPr>
  <p:slideViewPr>
    <p:cSldViewPr>
      <p:cViewPr>
        <p:scale>
          <a:sx n="122" d="100"/>
          <a:sy n="122" d="100"/>
        </p:scale>
        <p:origin x="88" y="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12/9/23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12/9/23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12/9/23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12/9/23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12/9/23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12/9/23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12/9/23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Vidal Saenz</a:t>
            </a:r>
          </a:p>
          <a:p>
            <a:endParaRPr lang="en-US" dirty="0"/>
          </a:p>
          <a:p>
            <a:r>
              <a:rPr lang="en-US" dirty="0"/>
              <a:t>Due 12/12/2023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80A018-F900-26C1-03E1-611A7EB6920C}"/>
              </a:ext>
            </a:extLst>
          </p:cNvPr>
          <p:cNvSpPr txBox="1"/>
          <p:nvPr/>
        </p:nvSpPr>
        <p:spPr>
          <a:xfrm>
            <a:off x="1771453" y="6286500"/>
            <a:ext cx="885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Replace this slide with your own if you are doing a PCB around your Project #1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55209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48E890-C60C-1159-95B8-B6683C925DEB}"/>
              </a:ext>
            </a:extLst>
          </p:cNvPr>
          <p:cNvSpPr/>
          <p:nvPr/>
        </p:nvSpPr>
        <p:spPr>
          <a:xfrm>
            <a:off x="1524000" y="1621968"/>
            <a:ext cx="4571998" cy="365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3D7EBE-E322-CFF0-1B3E-52E574C783B6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524000" y="1371600"/>
            <a:ext cx="2185275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802AFB-46E0-5C8E-4811-33DC468D620B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225853" y="1371600"/>
            <a:ext cx="187014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5FF81D-B31C-F4CD-2910-3D051C24CB76}"/>
              </a:ext>
            </a:extLst>
          </p:cNvPr>
          <p:cNvCxnSpPr/>
          <p:nvPr/>
        </p:nvCxnSpPr>
        <p:spPr>
          <a:xfrm>
            <a:off x="6096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8F8488-6ABC-7094-6CAF-E3696B5DF02B}"/>
              </a:ext>
            </a:extLst>
          </p:cNvPr>
          <p:cNvCxnSpPr>
            <a:cxnSpLocks/>
          </p:cNvCxnSpPr>
          <p:nvPr/>
        </p:nvCxnSpPr>
        <p:spPr>
          <a:xfrm>
            <a:off x="1524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7D83AB-B699-174C-6089-0B8691697FD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324597" y="1600200"/>
            <a:ext cx="3" cy="1641804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DAFD71-522B-2E8A-3E82-2EBAF43899CB}"/>
              </a:ext>
            </a:extLst>
          </p:cNvPr>
          <p:cNvCxnSpPr>
            <a:cxnSpLocks/>
          </p:cNvCxnSpPr>
          <p:nvPr/>
        </p:nvCxnSpPr>
        <p:spPr>
          <a:xfrm>
            <a:off x="6248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BBE195-75AA-9B33-111E-4551D14AC932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6324597" y="3611336"/>
            <a:ext cx="3" cy="1684564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1D9401-DB23-FE27-0F83-98D6F177F15E}"/>
              </a:ext>
            </a:extLst>
          </p:cNvPr>
          <p:cNvSpPr txBox="1"/>
          <p:nvPr/>
        </p:nvSpPr>
        <p:spPr>
          <a:xfrm>
            <a:off x="6129672" y="324200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CA0952-482D-53C7-4D9F-2C209396D312}"/>
              </a:ext>
            </a:extLst>
          </p:cNvPr>
          <p:cNvSpPr/>
          <p:nvPr/>
        </p:nvSpPr>
        <p:spPr>
          <a:xfrm>
            <a:off x="1543050" y="4818640"/>
            <a:ext cx="438912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Button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F2CC1E-B999-48F2-44A9-2EE995E27776}"/>
              </a:ext>
            </a:extLst>
          </p:cNvPr>
          <p:cNvSpPr/>
          <p:nvPr/>
        </p:nvSpPr>
        <p:spPr>
          <a:xfrm rot="5400000">
            <a:off x="10683086" y="3419556"/>
            <a:ext cx="27432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USB Host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547FB4-E8DF-6B2C-B364-9D3D87E64860}"/>
              </a:ext>
            </a:extLst>
          </p:cNvPr>
          <p:cNvSpPr/>
          <p:nvPr/>
        </p:nvSpPr>
        <p:spPr>
          <a:xfrm>
            <a:off x="4669343" y="3407804"/>
            <a:ext cx="155448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035D7F-8EB5-1E2B-8308-6E58E0ABD726}"/>
              </a:ext>
            </a:extLst>
          </p:cNvPr>
          <p:cNvSpPr/>
          <p:nvPr/>
        </p:nvSpPr>
        <p:spPr>
          <a:xfrm>
            <a:off x="1633339" y="1696410"/>
            <a:ext cx="2249424" cy="292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Display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672231-0929-624C-4904-EA44B35C519E}"/>
              </a:ext>
            </a:extLst>
          </p:cNvPr>
          <p:cNvSpPr/>
          <p:nvPr/>
        </p:nvSpPr>
        <p:spPr>
          <a:xfrm>
            <a:off x="9321921" y="1933698"/>
            <a:ext cx="1993392" cy="126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C7BE32-AB5E-A95E-D854-0DDE15C4576B}"/>
              </a:ext>
            </a:extLst>
          </p:cNvPr>
          <p:cNvSpPr/>
          <p:nvPr/>
        </p:nvSpPr>
        <p:spPr>
          <a:xfrm>
            <a:off x="2392291" y="4810054"/>
            <a:ext cx="3657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0E24B5F-58F2-0025-9EB8-C16A55F36FA7}"/>
              </a:ext>
            </a:extLst>
          </p:cNvPr>
          <p:cNvCxnSpPr>
            <a:cxnSpLocks/>
          </p:cNvCxnSpPr>
          <p:nvPr/>
        </p:nvCxnSpPr>
        <p:spPr>
          <a:xfrm>
            <a:off x="6248400" y="52959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E0415AC-741C-6D91-577A-CE3B2188A05B}"/>
              </a:ext>
            </a:extLst>
          </p:cNvPr>
          <p:cNvSpPr txBox="1"/>
          <p:nvPr/>
        </p:nvSpPr>
        <p:spPr>
          <a:xfrm rot="16200000">
            <a:off x="10795886" y="2858076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MicroUSB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A74CD0-16EF-6E8B-EF81-096A6C85BD00}"/>
              </a:ext>
            </a:extLst>
          </p:cNvPr>
          <p:cNvSpPr txBox="1"/>
          <p:nvPr/>
        </p:nvSpPr>
        <p:spPr>
          <a:xfrm>
            <a:off x="3709275" y="1186934"/>
            <a:ext cx="51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5”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A7FFE8-D91E-CFBE-1F52-2E39288A3539}"/>
              </a:ext>
            </a:extLst>
          </p:cNvPr>
          <p:cNvSpPr/>
          <p:nvPr/>
        </p:nvSpPr>
        <p:spPr>
          <a:xfrm>
            <a:off x="7010401" y="1621968"/>
            <a:ext cx="4571998" cy="365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F919281-2931-E3B1-7A9A-CB03D59DE499}"/>
              </a:ext>
            </a:extLst>
          </p:cNvPr>
          <p:cNvSpPr/>
          <p:nvPr/>
        </p:nvSpPr>
        <p:spPr>
          <a:xfrm>
            <a:off x="3201987" y="4809496"/>
            <a:ext cx="3657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E4EA7D-B9DA-163A-E78C-38B2B8E98E98}"/>
              </a:ext>
            </a:extLst>
          </p:cNvPr>
          <p:cNvSpPr/>
          <p:nvPr/>
        </p:nvSpPr>
        <p:spPr>
          <a:xfrm>
            <a:off x="3796346" y="4804513"/>
            <a:ext cx="438912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Button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3638AB-4DA2-3159-EEBB-353DFB85508C}"/>
              </a:ext>
            </a:extLst>
          </p:cNvPr>
          <p:cNvSpPr/>
          <p:nvPr/>
        </p:nvSpPr>
        <p:spPr>
          <a:xfrm>
            <a:off x="5091484" y="3408474"/>
            <a:ext cx="155448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0A80CB-D4DE-050D-89F3-5A337C129860}"/>
              </a:ext>
            </a:extLst>
          </p:cNvPr>
          <p:cNvSpPr/>
          <p:nvPr/>
        </p:nvSpPr>
        <p:spPr>
          <a:xfrm>
            <a:off x="5516017" y="3407804"/>
            <a:ext cx="155448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BF78A1-900B-1E16-5818-9FC22A7509E5}"/>
              </a:ext>
            </a:extLst>
          </p:cNvPr>
          <p:cNvCxnSpPr>
            <a:cxnSpLocks/>
          </p:cNvCxnSpPr>
          <p:nvPr/>
        </p:nvCxnSpPr>
        <p:spPr>
          <a:xfrm>
            <a:off x="5831535" y="3618343"/>
            <a:ext cx="26446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C1477CB-7884-A83D-FA89-4174731AAAA8}"/>
              </a:ext>
            </a:extLst>
          </p:cNvPr>
          <p:cNvSpPr txBox="1"/>
          <p:nvPr/>
        </p:nvSpPr>
        <p:spPr>
          <a:xfrm>
            <a:off x="5471176" y="346170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1”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6FD4994-BF98-B078-9492-D21165A793F3}"/>
              </a:ext>
            </a:extLst>
          </p:cNvPr>
          <p:cNvCxnSpPr>
            <a:cxnSpLocks/>
          </p:cNvCxnSpPr>
          <p:nvPr/>
        </p:nvCxnSpPr>
        <p:spPr>
          <a:xfrm flipH="1">
            <a:off x="5181598" y="3618343"/>
            <a:ext cx="27718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971E2A4-D897-3ECD-9F8B-7541B8FB7387}"/>
              </a:ext>
            </a:extLst>
          </p:cNvPr>
          <p:cNvCxnSpPr>
            <a:cxnSpLocks/>
          </p:cNvCxnSpPr>
          <p:nvPr/>
        </p:nvCxnSpPr>
        <p:spPr>
          <a:xfrm>
            <a:off x="6100352" y="3525361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EC3230-39A5-3883-2FB7-91FA861D54F9}"/>
              </a:ext>
            </a:extLst>
          </p:cNvPr>
          <p:cNvCxnSpPr>
            <a:cxnSpLocks/>
          </p:cNvCxnSpPr>
          <p:nvPr/>
        </p:nvCxnSpPr>
        <p:spPr>
          <a:xfrm>
            <a:off x="5181598" y="3536631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7EA9F27-38C1-E03C-CE3F-1954BCF5622D}"/>
              </a:ext>
            </a:extLst>
          </p:cNvPr>
          <p:cNvCxnSpPr>
            <a:cxnSpLocks/>
          </p:cNvCxnSpPr>
          <p:nvPr/>
        </p:nvCxnSpPr>
        <p:spPr>
          <a:xfrm>
            <a:off x="4953000" y="1621968"/>
            <a:ext cx="0" cy="81716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6BF37CC-DC1D-D908-A8D4-E19F9D23E387}"/>
              </a:ext>
            </a:extLst>
          </p:cNvPr>
          <p:cNvCxnSpPr>
            <a:cxnSpLocks/>
          </p:cNvCxnSpPr>
          <p:nvPr/>
        </p:nvCxnSpPr>
        <p:spPr>
          <a:xfrm>
            <a:off x="4887653" y="16400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9BA4281-90C7-BAC4-EA81-047B012C9289}"/>
              </a:ext>
            </a:extLst>
          </p:cNvPr>
          <p:cNvCxnSpPr>
            <a:cxnSpLocks/>
          </p:cNvCxnSpPr>
          <p:nvPr/>
        </p:nvCxnSpPr>
        <p:spPr>
          <a:xfrm flipV="1">
            <a:off x="4953000" y="2769438"/>
            <a:ext cx="0" cy="74488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DDD6137-8BE7-96AC-BD5C-41A1C49E38B4}"/>
              </a:ext>
            </a:extLst>
          </p:cNvPr>
          <p:cNvSpPr txBox="1"/>
          <p:nvPr/>
        </p:nvSpPr>
        <p:spPr>
          <a:xfrm>
            <a:off x="4762833" y="2439134"/>
            <a:ext cx="38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2”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C7C092-5214-31B3-12E8-1E807CFBA6B2}"/>
              </a:ext>
            </a:extLst>
          </p:cNvPr>
          <p:cNvCxnSpPr>
            <a:cxnSpLocks/>
          </p:cNvCxnSpPr>
          <p:nvPr/>
        </p:nvCxnSpPr>
        <p:spPr>
          <a:xfrm>
            <a:off x="4876800" y="3514325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4CB1FF0-A666-3A92-8404-04E818526061}"/>
              </a:ext>
            </a:extLst>
          </p:cNvPr>
          <p:cNvCxnSpPr>
            <a:cxnSpLocks/>
          </p:cNvCxnSpPr>
          <p:nvPr/>
        </p:nvCxnSpPr>
        <p:spPr>
          <a:xfrm>
            <a:off x="1408414" y="4818640"/>
            <a:ext cx="0" cy="9661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B76DBC6-7F25-E011-CD4A-ECD9394CF524}"/>
              </a:ext>
            </a:extLst>
          </p:cNvPr>
          <p:cNvCxnSpPr>
            <a:cxnSpLocks/>
          </p:cNvCxnSpPr>
          <p:nvPr/>
        </p:nvCxnSpPr>
        <p:spPr>
          <a:xfrm>
            <a:off x="1332214" y="480451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8441EE3-42EF-B939-2B18-AB0A9FDB4915}"/>
              </a:ext>
            </a:extLst>
          </p:cNvPr>
          <p:cNvCxnSpPr>
            <a:cxnSpLocks/>
          </p:cNvCxnSpPr>
          <p:nvPr/>
        </p:nvCxnSpPr>
        <p:spPr>
          <a:xfrm flipV="1">
            <a:off x="1397561" y="5171827"/>
            <a:ext cx="0" cy="11737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25AC0D1-9DA5-6BA9-2B8A-C896C8D3A820}"/>
              </a:ext>
            </a:extLst>
          </p:cNvPr>
          <p:cNvSpPr txBox="1"/>
          <p:nvPr/>
        </p:nvSpPr>
        <p:spPr>
          <a:xfrm>
            <a:off x="869552" y="4870215"/>
            <a:ext cx="8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0.48”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92E0AEC-F360-792E-6092-AFE96E70D8B5}"/>
              </a:ext>
            </a:extLst>
          </p:cNvPr>
          <p:cNvCxnSpPr>
            <a:cxnSpLocks/>
          </p:cNvCxnSpPr>
          <p:nvPr/>
        </p:nvCxnSpPr>
        <p:spPr>
          <a:xfrm>
            <a:off x="1321361" y="5289198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14485</TotalTime>
  <Words>143</Words>
  <Application>Microsoft Macintosh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PCB Project</vt:lpstr>
      <vt:lpstr>Background Information</vt:lpstr>
      <vt:lpstr>System Block Diagram – “Etch-a-Sketch”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Vidal Saenz</cp:lastModifiedBy>
  <cp:revision>421</cp:revision>
  <dcterms:created xsi:type="dcterms:W3CDTF">2018-01-09T20:24:50Z</dcterms:created>
  <dcterms:modified xsi:type="dcterms:W3CDTF">2023-12-14T02:52:12Z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