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31E7-F7C9-4F09-AB17-051C3CE0F15A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>
          <a:xfrm>
            <a:off x="0" y="3429000"/>
            <a:ext cx="9144000" cy="3429001"/>
          </a:xfrm>
          <a:prstGeom prst="rect">
            <a:avLst/>
          </a:prstGeom>
          <a:solidFill>
            <a:srgbClr val="FDEAD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871616" y="1121104"/>
            <a:ext cx="3212552" cy="3163210"/>
          </a:xfrm>
          <a:prstGeom prst="rect">
            <a:avLst/>
          </a:prstGeom>
          <a:solidFill>
            <a:srgbClr val="EBF1DE">
              <a:alpha val="50196"/>
            </a:srgbClr>
          </a:solidFill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055706"/>
            <a:ext cx="914400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477437" y="2420888"/>
            <a:ext cx="0" cy="443711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feld 27"/>
          <p:cNvSpPr txBox="1"/>
          <p:nvPr/>
        </p:nvSpPr>
        <p:spPr>
          <a:xfrm>
            <a:off x="3779912" y="2051556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complex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7503" y="130197"/>
            <a:ext cx="28500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err="1" smtClean="0">
                <a:solidFill>
                  <a:schemeClr val="accent1"/>
                </a:solidFill>
              </a:rPr>
              <a:t>undefined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90995" y="6381328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>
                <a:solidFill>
                  <a:schemeClr val="accent1"/>
                </a:solidFill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948264" y="6345257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smtClean="0">
                <a:solidFill>
                  <a:schemeClr val="accent1"/>
                </a:solidFill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cxnSp>
        <p:nvCxnSpPr>
          <p:cNvPr id="35" name="Gewinkelte Verbindung 34"/>
          <p:cNvCxnSpPr>
            <a:stCxn id="7" idx="1"/>
            <a:endCxn id="33" idx="0"/>
          </p:cNvCxnSpPr>
          <p:nvPr/>
        </p:nvCxnSpPr>
        <p:spPr>
          <a:xfrm rot="10800000" flipV="1">
            <a:off x="3607451" y="1619694"/>
            <a:ext cx="249373" cy="844737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7" idx="3"/>
            <a:endCxn id="34" idx="0"/>
          </p:cNvCxnSpPr>
          <p:nvPr/>
        </p:nvCxnSpPr>
        <p:spPr>
          <a:xfrm>
            <a:off x="5080958" y="1619695"/>
            <a:ext cx="247126" cy="844736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4" idx="3"/>
            <a:endCxn id="6" idx="0"/>
          </p:cNvCxnSpPr>
          <p:nvPr/>
        </p:nvCxnSpPr>
        <p:spPr>
          <a:xfrm>
            <a:off x="5080958" y="645880"/>
            <a:ext cx="1759294" cy="181855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4" idx="1"/>
            <a:endCxn id="5" idx="0"/>
          </p:cNvCxnSpPr>
          <p:nvPr/>
        </p:nvCxnSpPr>
        <p:spPr>
          <a:xfrm rot="10800000" flipV="1">
            <a:off x="2087725" y="645879"/>
            <a:ext cx="1769098" cy="181855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5" idx="2"/>
            <a:endCxn id="10" idx="0"/>
          </p:cNvCxnSpPr>
          <p:nvPr/>
        </p:nvCxnSpPr>
        <p:spPr>
          <a:xfrm rot="5400000">
            <a:off x="913074" y="3550492"/>
            <a:ext cx="1701231" cy="648073"/>
          </a:xfrm>
          <a:prstGeom prst="bentConnector3">
            <a:avLst>
              <a:gd name="adj1" fmla="val 8620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5" idx="2"/>
            <a:endCxn id="23" idx="0"/>
          </p:cNvCxnSpPr>
          <p:nvPr/>
        </p:nvCxnSpPr>
        <p:spPr>
          <a:xfrm rot="16200000" flipH="1">
            <a:off x="1826097" y="3285540"/>
            <a:ext cx="1713498" cy="1190243"/>
          </a:xfrm>
          <a:prstGeom prst="bentConnector3">
            <a:avLst>
              <a:gd name="adj1" fmla="val 8557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0" idx="1"/>
            <a:endCxn id="12" idx="0"/>
          </p:cNvCxnSpPr>
          <p:nvPr/>
        </p:nvCxnSpPr>
        <p:spPr>
          <a:xfrm rot="10800000" flipV="1">
            <a:off x="719572" y="5004884"/>
            <a:ext cx="108012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11" idx="0"/>
          </p:cNvCxnSpPr>
          <p:nvPr/>
        </p:nvCxnSpPr>
        <p:spPr>
          <a:xfrm>
            <a:off x="2051719" y="5004885"/>
            <a:ext cx="118575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2"/>
            <a:endCxn id="7" idx="0"/>
          </p:cNvCxnSpPr>
          <p:nvPr/>
        </p:nvCxnSpPr>
        <p:spPr>
          <a:xfrm>
            <a:off x="4468891" y="925621"/>
            <a:ext cx="0" cy="4143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856823" y="366139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75657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1D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228184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b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995383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Dielectric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27584" y="472514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558226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2">
                    <a:lumMod val="50000"/>
                  </a:schemeClr>
                </a:solidFill>
              </a:rPr>
              <a:t>EDSSEM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7504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EDSTEM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65900" y="473741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EELS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56823" y="133995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948264" y="3085386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948264" y="342501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652696" y="-2448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995382" y="2464432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 Signal1D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4716016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</a:rPr>
              <a:t>Complex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9" name="Gerade Verbindung mit Pfeil 48"/>
          <p:cNvCxnSpPr>
            <a:stCxn id="33" idx="2"/>
            <a:endCxn id="8" idx="0"/>
          </p:cNvCxnSpPr>
          <p:nvPr/>
        </p:nvCxnSpPr>
        <p:spPr>
          <a:xfrm>
            <a:off x="3607450" y="3023914"/>
            <a:ext cx="1" cy="59496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507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Forschungszentrum Jülich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Caron</dc:creator>
  <cp:lastModifiedBy>Jan Caron</cp:lastModifiedBy>
  <cp:revision>13</cp:revision>
  <dcterms:created xsi:type="dcterms:W3CDTF">2016-06-27T11:22:31Z</dcterms:created>
  <dcterms:modified xsi:type="dcterms:W3CDTF">2016-07-08T14:33:43Z</dcterms:modified>
</cp:coreProperties>
</file>