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7"/>
  </p:notesMasterIdLst>
  <p:handoutMasterIdLst>
    <p:handoutMasterId r:id="rId18"/>
  </p:handoutMasterIdLst>
  <p:sldIdLst>
    <p:sldId id="334" r:id="rId2"/>
    <p:sldId id="453" r:id="rId3"/>
    <p:sldId id="463" r:id="rId4"/>
    <p:sldId id="452" r:id="rId5"/>
    <p:sldId id="458" r:id="rId6"/>
    <p:sldId id="454" r:id="rId7"/>
    <p:sldId id="456" r:id="rId8"/>
    <p:sldId id="457" r:id="rId9"/>
    <p:sldId id="455" r:id="rId10"/>
    <p:sldId id="459" r:id="rId11"/>
    <p:sldId id="460" r:id="rId12"/>
    <p:sldId id="461" r:id="rId13"/>
    <p:sldId id="462" r:id="rId14"/>
    <p:sldId id="464" r:id="rId15"/>
    <p:sldId id="438" r:id="rId16"/>
  </p:sldIdLst>
  <p:sldSz cx="9144000" cy="6858000" type="screen4x3"/>
  <p:notesSz cx="6797675" cy="9926638"/>
  <p:defaultTextStyle>
    <a:defPPr>
      <a:defRPr lang="fr-FR"/>
    </a:defPPr>
    <a:lvl1pPr marL="0" algn="l" defTabSz="914199" rtl="0" eaLnBrk="1" latinLnBrk="0" hangingPunct="1">
      <a:defRPr sz="1800" kern="1200">
        <a:solidFill>
          <a:schemeClr val="tx1"/>
        </a:solidFill>
        <a:latin typeface="+mn-lt"/>
        <a:ea typeface="+mn-ea"/>
        <a:cs typeface="+mn-cs"/>
      </a:defRPr>
    </a:lvl1pPr>
    <a:lvl2pPr marL="457100" algn="l" defTabSz="914199" rtl="0" eaLnBrk="1" latinLnBrk="0" hangingPunct="1">
      <a:defRPr sz="1800" kern="1200">
        <a:solidFill>
          <a:schemeClr val="tx1"/>
        </a:solidFill>
        <a:latin typeface="+mn-lt"/>
        <a:ea typeface="+mn-ea"/>
        <a:cs typeface="+mn-cs"/>
      </a:defRPr>
    </a:lvl2pPr>
    <a:lvl3pPr marL="914199" algn="l" defTabSz="914199" rtl="0" eaLnBrk="1" latinLnBrk="0" hangingPunct="1">
      <a:defRPr sz="1800" kern="1200">
        <a:solidFill>
          <a:schemeClr val="tx1"/>
        </a:solidFill>
        <a:latin typeface="+mn-lt"/>
        <a:ea typeface="+mn-ea"/>
        <a:cs typeface="+mn-cs"/>
      </a:defRPr>
    </a:lvl3pPr>
    <a:lvl4pPr marL="1371299" algn="l" defTabSz="914199" rtl="0" eaLnBrk="1" latinLnBrk="0" hangingPunct="1">
      <a:defRPr sz="1800" kern="1200">
        <a:solidFill>
          <a:schemeClr val="tx1"/>
        </a:solidFill>
        <a:latin typeface="+mn-lt"/>
        <a:ea typeface="+mn-ea"/>
        <a:cs typeface="+mn-cs"/>
      </a:defRPr>
    </a:lvl4pPr>
    <a:lvl5pPr marL="1828398" algn="l" defTabSz="914199" rtl="0" eaLnBrk="1" latinLnBrk="0" hangingPunct="1">
      <a:defRPr sz="1800" kern="1200">
        <a:solidFill>
          <a:schemeClr val="tx1"/>
        </a:solidFill>
        <a:latin typeface="+mn-lt"/>
        <a:ea typeface="+mn-ea"/>
        <a:cs typeface="+mn-cs"/>
      </a:defRPr>
    </a:lvl5pPr>
    <a:lvl6pPr marL="2285498" algn="l" defTabSz="914199" rtl="0" eaLnBrk="1" latinLnBrk="0" hangingPunct="1">
      <a:defRPr sz="1800" kern="1200">
        <a:solidFill>
          <a:schemeClr val="tx1"/>
        </a:solidFill>
        <a:latin typeface="+mn-lt"/>
        <a:ea typeface="+mn-ea"/>
        <a:cs typeface="+mn-cs"/>
      </a:defRPr>
    </a:lvl6pPr>
    <a:lvl7pPr marL="2742596" algn="l" defTabSz="914199" rtl="0" eaLnBrk="1" latinLnBrk="0" hangingPunct="1">
      <a:defRPr sz="1800" kern="1200">
        <a:solidFill>
          <a:schemeClr val="tx1"/>
        </a:solidFill>
        <a:latin typeface="+mn-lt"/>
        <a:ea typeface="+mn-ea"/>
        <a:cs typeface="+mn-cs"/>
      </a:defRPr>
    </a:lvl7pPr>
    <a:lvl8pPr marL="3199696" algn="l" defTabSz="914199" rtl="0" eaLnBrk="1" latinLnBrk="0" hangingPunct="1">
      <a:defRPr sz="1800" kern="1200">
        <a:solidFill>
          <a:schemeClr val="tx1"/>
        </a:solidFill>
        <a:latin typeface="+mn-lt"/>
        <a:ea typeface="+mn-ea"/>
        <a:cs typeface="+mn-cs"/>
      </a:defRPr>
    </a:lvl8pPr>
    <a:lvl9pPr marL="3656795" algn="l" defTabSz="914199"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61">
          <p15:clr>
            <a:srgbClr val="A4A3A4"/>
          </p15:clr>
        </p15:guide>
        <p15:guide id="2" orient="horz" pos="3748">
          <p15:clr>
            <a:srgbClr val="A4A3A4"/>
          </p15:clr>
        </p15:guide>
        <p15:guide id="3" orient="horz" pos="799">
          <p15:clr>
            <a:srgbClr val="A4A3A4"/>
          </p15:clr>
        </p15:guide>
        <p15:guide id="4" orient="horz" pos="3566">
          <p15:clr>
            <a:srgbClr val="A4A3A4"/>
          </p15:clr>
        </p15:guide>
        <p15:guide id="5" orient="horz" pos="1797">
          <p15:clr>
            <a:srgbClr val="A4A3A4"/>
          </p15:clr>
        </p15:guide>
        <p15:guide id="6" orient="horz" pos="482">
          <p15:clr>
            <a:srgbClr val="A4A3A4"/>
          </p15:clr>
        </p15:guide>
        <p15:guide id="7" pos="2835">
          <p15:clr>
            <a:srgbClr val="A4A3A4"/>
          </p15:clr>
        </p15:guide>
        <p15:guide id="8" pos="4332">
          <p15:clr>
            <a:srgbClr val="A4A3A4"/>
          </p15:clr>
        </p15:guide>
        <p15:guide id="9" pos="340">
          <p15:clr>
            <a:srgbClr val="A4A3A4"/>
          </p15:clr>
        </p15:guide>
        <p15:guide id="10" pos="2336">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7D00"/>
    <a:srgbClr val="00FF99"/>
    <a:srgbClr val="D99782"/>
    <a:srgbClr val="A6A6A6"/>
    <a:srgbClr val="88A72E"/>
    <a:srgbClr val="FF0066"/>
    <a:srgbClr val="2DAA64"/>
    <a:srgbClr val="FAAA0A"/>
    <a:srgbClr val="000000"/>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67" autoAdjust="0"/>
    <p:restoredTop sz="91892" autoAdjust="0"/>
  </p:normalViewPr>
  <p:slideViewPr>
    <p:cSldViewPr showGuides="1">
      <p:cViewPr varScale="1">
        <p:scale>
          <a:sx n="115" d="100"/>
          <a:sy n="115" d="100"/>
        </p:scale>
        <p:origin x="1770" y="246"/>
      </p:cViewPr>
      <p:guideLst>
        <p:guide orient="horz" pos="1661"/>
        <p:guide orient="horz" pos="3748"/>
        <p:guide orient="horz" pos="799"/>
        <p:guide orient="horz" pos="3566"/>
        <p:guide orient="horz" pos="1797"/>
        <p:guide orient="horz" pos="482"/>
        <p:guide pos="2835"/>
        <p:guide pos="4332"/>
        <p:guide pos="340"/>
        <p:guide pos="2336"/>
      </p:guideLst>
    </p:cSldViewPr>
  </p:slideViewPr>
  <p:notesTextViewPr>
    <p:cViewPr>
      <p:scale>
        <a:sx n="100" d="100"/>
        <a:sy n="100" d="100"/>
      </p:scale>
      <p:origin x="0" y="0"/>
    </p:cViewPr>
  </p:notesTextViewPr>
  <p:sorterViewPr>
    <p:cViewPr>
      <p:scale>
        <a:sx n="57" d="100"/>
        <a:sy n="57" d="100"/>
      </p:scale>
      <p:origin x="0" y="0"/>
    </p:cViewPr>
  </p:sorterViewPr>
  <p:notesViewPr>
    <p:cSldViewPr showGuides="1">
      <p:cViewPr varScale="1">
        <p:scale>
          <a:sx n="61" d="100"/>
          <a:sy n="61" d="100"/>
        </p:scale>
        <p:origin x="-340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angle 10"/>
          <p:cNvSpPr/>
          <p:nvPr/>
        </p:nvSpPr>
        <p:spPr>
          <a:xfrm>
            <a:off x="0" y="9858376"/>
            <a:ext cx="6797675" cy="682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Espace réservé de la date 2"/>
          <p:cNvSpPr>
            <a:spLocks noGrp="1"/>
          </p:cNvSpPr>
          <p:nvPr>
            <p:ph type="dt" sz="quarter" idx="1"/>
          </p:nvPr>
        </p:nvSpPr>
        <p:spPr>
          <a:xfrm>
            <a:off x="0" y="0"/>
            <a:ext cx="2945659" cy="273048"/>
          </a:xfrm>
          <a:prstGeom prst="rect">
            <a:avLst/>
          </a:prstGeom>
        </p:spPr>
        <p:txBody>
          <a:bodyPr vert="horz" lIns="91440" tIns="45720" rIns="91440" bIns="45720" rtlCol="0"/>
          <a:lstStyle>
            <a:lvl1pPr algn="r">
              <a:defRPr sz="1200"/>
            </a:lvl1pPr>
          </a:lstStyle>
          <a:p>
            <a:pPr algn="l"/>
            <a:fld id="{87731427-D242-475D-9180-8940013A50B8}" type="datetimeFigureOut">
              <a:rPr lang="en-GB" smtClean="0"/>
              <a:pPr algn="l"/>
              <a:t>17/01/2020</a:t>
            </a:fld>
            <a:endParaRPr lang="en-GB" dirty="0"/>
          </a:p>
        </p:txBody>
      </p:sp>
      <p:sp>
        <p:nvSpPr>
          <p:cNvPr id="4" name="Espace réservé du pied de page 3"/>
          <p:cNvSpPr>
            <a:spLocks noGrp="1"/>
          </p:cNvSpPr>
          <p:nvPr>
            <p:ph type="ftr" sz="quarter" idx="2"/>
          </p:nvPr>
        </p:nvSpPr>
        <p:spPr>
          <a:xfrm>
            <a:off x="543853" y="9485352"/>
            <a:ext cx="5663296" cy="277524"/>
          </a:xfrm>
          <a:prstGeom prst="rect">
            <a:avLst/>
          </a:prstGeom>
        </p:spPr>
        <p:txBody>
          <a:bodyPr vert="horz" lIns="91440" tIns="45720" rIns="91440" bIns="45720" rtlCol="0" anchor="ctr"/>
          <a:lstStyle>
            <a:lvl1pPr algn="l">
              <a:defRPr sz="1200"/>
            </a:lvl1pPr>
          </a:lstStyle>
          <a:p>
            <a:r>
              <a:rPr lang="fr-FR" sz="1100" dirty="0"/>
              <a:t>Title presentation</a:t>
            </a:r>
          </a:p>
        </p:txBody>
      </p:sp>
      <p:sp>
        <p:nvSpPr>
          <p:cNvPr id="5" name="Espace réservé du numéro de diapositive 4"/>
          <p:cNvSpPr>
            <a:spLocks noGrp="1"/>
          </p:cNvSpPr>
          <p:nvPr>
            <p:ph type="sldNum" sz="quarter" idx="3"/>
          </p:nvPr>
        </p:nvSpPr>
        <p:spPr>
          <a:xfrm>
            <a:off x="1" y="9485352"/>
            <a:ext cx="543854" cy="277524"/>
          </a:xfrm>
          <a:prstGeom prst="rect">
            <a:avLst/>
          </a:prstGeom>
        </p:spPr>
        <p:txBody>
          <a:bodyPr vert="horz" lIns="91440" tIns="45720" rIns="91440" bIns="45720" rtlCol="0" anchor="ctr"/>
          <a:lstStyle>
            <a:lvl1pPr algn="r">
              <a:defRPr sz="1200"/>
            </a:lvl1pPr>
          </a:lstStyle>
          <a:p>
            <a:fld id="{305287CA-3E72-4A91-B59B-B69F40801570}" type="slidenum">
              <a:rPr lang="en-GB" sz="1100" smtClean="0"/>
              <a:pPr/>
              <a:t>‹#›</a:t>
            </a:fld>
            <a:endParaRPr lang="en-GB" sz="1100" dirty="0"/>
          </a:p>
        </p:txBody>
      </p:sp>
      <p:cxnSp>
        <p:nvCxnSpPr>
          <p:cNvPr id="8" name="Connecteur droit 7"/>
          <p:cNvCxnSpPr/>
          <p:nvPr/>
        </p:nvCxnSpPr>
        <p:spPr>
          <a:xfrm>
            <a:off x="526791" y="9584396"/>
            <a:ext cx="0" cy="107206"/>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pic>
        <p:nvPicPr>
          <p:cNvPr id="10" name="Image 9"/>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6373390" y="9524515"/>
            <a:ext cx="298235" cy="218209"/>
          </a:xfrm>
          <a:prstGeom prst="rect">
            <a:avLst/>
          </a:prstGeom>
        </p:spPr>
      </p:pic>
    </p:spTree>
    <p:extLst>
      <p:ext uri="{BB962C8B-B14F-4D97-AF65-F5344CB8AC3E}">
        <p14:creationId xmlns:p14="http://schemas.microsoft.com/office/powerpoint/2010/main" val="418700955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Espace réservé de la date 2"/>
          <p:cNvSpPr>
            <a:spLocks noGrp="1"/>
          </p:cNvSpPr>
          <p:nvPr>
            <p:ph type="dt" idx="1"/>
          </p:nvPr>
        </p:nvSpPr>
        <p:spPr>
          <a:xfrm>
            <a:off x="1" y="0"/>
            <a:ext cx="3256087" cy="496332"/>
          </a:xfrm>
          <a:prstGeom prst="rect">
            <a:avLst/>
          </a:prstGeom>
        </p:spPr>
        <p:txBody>
          <a:bodyPr vert="horz" lIns="91440" tIns="45720" rIns="91440" bIns="45720" rtlCol="0"/>
          <a:lstStyle>
            <a:lvl1pPr algn="l">
              <a:defRPr sz="1200"/>
            </a:lvl1pPr>
          </a:lstStyle>
          <a:p>
            <a:fld id="{BA521D56-F1F4-41A0-82EB-989F4F6F400D}" type="datetimeFigureOut">
              <a:rPr lang="fr-FR" smtClean="0"/>
              <a:pPr/>
              <a:t>17/01/2020</a:t>
            </a:fld>
            <a:endParaRPr lang="fr-FR"/>
          </a:p>
        </p:txBody>
      </p:sp>
      <p:sp>
        <p:nvSpPr>
          <p:cNvPr id="4" name="Espace réservé de l'image des diapositives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878557" y="4715153"/>
            <a:ext cx="5040560" cy="4466987"/>
          </a:xfrm>
          <a:prstGeom prst="rect">
            <a:avLst/>
          </a:prstGeom>
        </p:spPr>
        <p:txBody>
          <a:bodyPr vert="horz" lIns="91440" tIns="45720" rIns="91440" bIns="45720" rtlCol="0"/>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0" name="Rectangle 9"/>
          <p:cNvSpPr/>
          <p:nvPr/>
        </p:nvSpPr>
        <p:spPr>
          <a:xfrm>
            <a:off x="0" y="9858376"/>
            <a:ext cx="6797675" cy="682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Espace réservé du pied de page 3"/>
          <p:cNvSpPr>
            <a:spLocks noGrp="1"/>
          </p:cNvSpPr>
          <p:nvPr>
            <p:ph type="ftr" sz="quarter" idx="4"/>
          </p:nvPr>
        </p:nvSpPr>
        <p:spPr>
          <a:xfrm>
            <a:off x="543853" y="9485352"/>
            <a:ext cx="5750267" cy="277524"/>
          </a:xfrm>
          <a:prstGeom prst="rect">
            <a:avLst/>
          </a:prstGeom>
        </p:spPr>
        <p:txBody>
          <a:bodyPr vert="horz" lIns="91440" tIns="45720" rIns="91440" bIns="45720" rtlCol="0" anchor="ctr"/>
          <a:lstStyle>
            <a:lvl1pPr algn="l">
              <a:defRPr sz="1100"/>
            </a:lvl1pPr>
          </a:lstStyle>
          <a:p>
            <a:r>
              <a:rPr lang="fr-FR" dirty="0" smtClean="0"/>
              <a:t>Title presentation</a:t>
            </a:r>
            <a:endParaRPr lang="fr-FR" dirty="0"/>
          </a:p>
        </p:txBody>
      </p:sp>
      <p:sp>
        <p:nvSpPr>
          <p:cNvPr id="15" name="Espace réservé du numéro de diapositive 4"/>
          <p:cNvSpPr>
            <a:spLocks noGrp="1"/>
          </p:cNvSpPr>
          <p:nvPr>
            <p:ph type="sldNum" sz="quarter" idx="5"/>
          </p:nvPr>
        </p:nvSpPr>
        <p:spPr>
          <a:xfrm>
            <a:off x="1" y="9485352"/>
            <a:ext cx="543854" cy="277524"/>
          </a:xfrm>
          <a:prstGeom prst="rect">
            <a:avLst/>
          </a:prstGeom>
        </p:spPr>
        <p:txBody>
          <a:bodyPr vert="horz" lIns="91440" tIns="45720" rIns="91440" bIns="45720" rtlCol="0" anchor="ctr"/>
          <a:lstStyle>
            <a:lvl1pPr algn="r">
              <a:defRPr sz="1200"/>
            </a:lvl1pPr>
          </a:lstStyle>
          <a:p>
            <a:fld id="{305287CA-3E72-4A91-B59B-B69F40801570}" type="slidenum">
              <a:rPr lang="en-GB" sz="1100" smtClean="0"/>
              <a:pPr/>
              <a:t>‹#›</a:t>
            </a:fld>
            <a:endParaRPr lang="en-GB" sz="1100" dirty="0"/>
          </a:p>
        </p:txBody>
      </p:sp>
      <p:cxnSp>
        <p:nvCxnSpPr>
          <p:cNvPr id="18" name="Connecteur droit 17"/>
          <p:cNvCxnSpPr/>
          <p:nvPr/>
        </p:nvCxnSpPr>
        <p:spPr>
          <a:xfrm>
            <a:off x="526791" y="9584396"/>
            <a:ext cx="0" cy="107206"/>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pic>
        <p:nvPicPr>
          <p:cNvPr id="13" name="Image 12"/>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gray">
          <a:xfrm>
            <a:off x="6373390" y="9524515"/>
            <a:ext cx="298235" cy="218209"/>
          </a:xfrm>
          <a:prstGeom prst="rect">
            <a:avLst/>
          </a:prstGeom>
        </p:spPr>
      </p:pic>
    </p:spTree>
    <p:extLst>
      <p:ext uri="{BB962C8B-B14F-4D97-AF65-F5344CB8AC3E}">
        <p14:creationId xmlns:p14="http://schemas.microsoft.com/office/powerpoint/2010/main" val="3374493096"/>
      </p:ext>
    </p:extLst>
  </p:cSld>
  <p:clrMap bg1="lt1" tx1="dk1" bg2="lt2" tx2="dk2" accent1="accent1" accent2="accent2" accent3="accent3" accent4="accent4" accent5="accent5" accent6="accent6" hlink="hlink" folHlink="folHlink"/>
  <p:hf hdr="0"/>
  <p:notesStyle>
    <a:lvl1pPr marL="88900" indent="-88900" algn="l" defTabSz="626913" rtl="0" eaLnBrk="1" latinLnBrk="0" hangingPunct="1">
      <a:buClr>
        <a:schemeClr val="accent1"/>
      </a:buClr>
      <a:buFont typeface="Arial" panose="020B0604020202020204" pitchFamily="34" charset="0"/>
      <a:buChar char="•"/>
      <a:defRPr sz="800" kern="1200">
        <a:solidFill>
          <a:schemeClr val="tx1"/>
        </a:solidFill>
        <a:latin typeface="+mn-lt"/>
        <a:ea typeface="+mn-ea"/>
        <a:cs typeface="+mn-cs"/>
      </a:defRPr>
    </a:lvl1pPr>
    <a:lvl2pPr marL="177800" indent="-80963" algn="l" defTabSz="626913" rtl="0" eaLnBrk="1" latinLnBrk="0" hangingPunct="1">
      <a:buFont typeface="Arial" panose="020B0604020202020204" pitchFamily="34" charset="0"/>
      <a:buChar char="•"/>
      <a:defRPr sz="800" kern="1200">
        <a:solidFill>
          <a:schemeClr val="tx1"/>
        </a:solidFill>
        <a:latin typeface="+mn-lt"/>
        <a:ea typeface="+mn-ea"/>
        <a:cs typeface="+mn-cs"/>
      </a:defRPr>
    </a:lvl2pPr>
    <a:lvl3pPr marL="260350" indent="-85725" algn="l" defTabSz="626913" rtl="0" eaLnBrk="1" latinLnBrk="0" hangingPunct="1">
      <a:buClr>
        <a:schemeClr val="bg1">
          <a:lumMod val="75000"/>
        </a:schemeClr>
      </a:buClr>
      <a:buFont typeface="Arial" panose="020B0604020202020204" pitchFamily="34" charset="0"/>
      <a:buChar char="•"/>
      <a:defRPr sz="800" kern="1200">
        <a:solidFill>
          <a:schemeClr val="tx1"/>
        </a:solidFill>
        <a:latin typeface="+mn-lt"/>
        <a:ea typeface="+mn-ea"/>
        <a:cs typeface="+mn-cs"/>
      </a:defRPr>
    </a:lvl3pPr>
    <a:lvl4pPr marL="349250" indent="-82550" algn="l" defTabSz="626913" rtl="0" eaLnBrk="1" latinLnBrk="0" hangingPunct="1">
      <a:buClr>
        <a:schemeClr val="bg1">
          <a:lumMod val="75000"/>
        </a:schemeClr>
      </a:buClr>
      <a:buFont typeface="Arial" panose="020B0604020202020204" pitchFamily="34" charset="0"/>
      <a:buChar char="•"/>
      <a:defRPr sz="800" kern="1200">
        <a:solidFill>
          <a:schemeClr val="tx1"/>
        </a:solidFill>
        <a:latin typeface="+mn-lt"/>
        <a:ea typeface="+mn-ea"/>
        <a:cs typeface="+mn-cs"/>
      </a:defRPr>
    </a:lvl4pPr>
    <a:lvl5pPr marL="444500" indent="-80963" algn="l" defTabSz="626913" rtl="0" eaLnBrk="1" latinLnBrk="0" hangingPunct="1">
      <a:buClr>
        <a:schemeClr val="bg1">
          <a:lumMod val="75000"/>
        </a:schemeClr>
      </a:buClr>
      <a:buFont typeface="Arial" panose="020B0604020202020204" pitchFamily="34" charset="0"/>
      <a:buChar char="•"/>
      <a:defRPr sz="800" kern="1200">
        <a:solidFill>
          <a:schemeClr val="tx1"/>
        </a:solidFill>
        <a:latin typeface="+mn-lt"/>
        <a:ea typeface="+mn-ea"/>
        <a:cs typeface="+mn-cs"/>
      </a:defRPr>
    </a:lvl5pPr>
    <a:lvl6pPr marL="1567282" algn="l" defTabSz="626913" rtl="0" eaLnBrk="1" latinLnBrk="0" hangingPunct="1">
      <a:defRPr sz="800" kern="1200">
        <a:solidFill>
          <a:schemeClr val="tx1"/>
        </a:solidFill>
        <a:latin typeface="+mn-lt"/>
        <a:ea typeface="+mn-ea"/>
        <a:cs typeface="+mn-cs"/>
      </a:defRPr>
    </a:lvl6pPr>
    <a:lvl7pPr marL="1880738" algn="l" defTabSz="626913" rtl="0" eaLnBrk="1" latinLnBrk="0" hangingPunct="1">
      <a:defRPr sz="800" kern="1200">
        <a:solidFill>
          <a:schemeClr val="tx1"/>
        </a:solidFill>
        <a:latin typeface="+mn-lt"/>
        <a:ea typeface="+mn-ea"/>
        <a:cs typeface="+mn-cs"/>
      </a:defRPr>
    </a:lvl7pPr>
    <a:lvl8pPr marL="2194194" algn="l" defTabSz="626913" rtl="0" eaLnBrk="1" latinLnBrk="0" hangingPunct="1">
      <a:defRPr sz="800" kern="1200">
        <a:solidFill>
          <a:schemeClr val="tx1"/>
        </a:solidFill>
        <a:latin typeface="+mn-lt"/>
        <a:ea typeface="+mn-ea"/>
        <a:cs typeface="+mn-cs"/>
      </a:defRPr>
    </a:lvl8pPr>
    <a:lvl9pPr marL="2507651" algn="l" defTabSz="626913" rtl="0" eaLnBrk="1" latinLnBrk="0" hangingPunct="1">
      <a:defRPr sz="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e la date 3"/>
          <p:cNvSpPr>
            <a:spLocks noGrp="1"/>
          </p:cNvSpPr>
          <p:nvPr>
            <p:ph type="dt" idx="10"/>
          </p:nvPr>
        </p:nvSpPr>
        <p:spPr/>
        <p:txBody>
          <a:bodyPr/>
          <a:lstStyle/>
          <a:p>
            <a:fld id="{D65F4D9B-E6FB-4845-AD19-EA727F73BC18}" type="datetime1">
              <a:rPr lang="fr-FR" smtClean="0"/>
              <a:pPr/>
              <a:t>17/01/2020</a:t>
            </a:fld>
            <a:endParaRPr lang="fr-FR"/>
          </a:p>
        </p:txBody>
      </p:sp>
      <p:sp>
        <p:nvSpPr>
          <p:cNvPr id="6" name="Espace réservé du numéro de diapositive 5"/>
          <p:cNvSpPr>
            <a:spLocks noGrp="1"/>
          </p:cNvSpPr>
          <p:nvPr>
            <p:ph type="sldNum" sz="quarter" idx="12"/>
          </p:nvPr>
        </p:nvSpPr>
        <p:spPr/>
        <p:txBody>
          <a:bodyPr/>
          <a:lstStyle/>
          <a:p>
            <a:fld id="{305287CA-3E72-4A91-B59B-B69F40801570}" type="slidenum">
              <a:rPr lang="en-GB" sz="1100" smtClean="0"/>
              <a:pPr/>
              <a:t>1</a:t>
            </a:fld>
            <a:endParaRPr lang="en-GB" sz="1100" dirty="0"/>
          </a:p>
        </p:txBody>
      </p:sp>
      <p:sp>
        <p:nvSpPr>
          <p:cNvPr id="7" name="Espace réservé du pied de page 6"/>
          <p:cNvSpPr>
            <a:spLocks noGrp="1"/>
          </p:cNvSpPr>
          <p:nvPr>
            <p:ph type="ftr" sz="quarter" idx="13"/>
          </p:nvPr>
        </p:nvSpPr>
        <p:spPr/>
        <p:txBody>
          <a:bodyPr/>
          <a:lstStyle/>
          <a:p>
            <a:r>
              <a:rPr lang="fr-FR" smtClean="0"/>
              <a:t>Title presentation</a:t>
            </a:r>
            <a:endParaRPr lang="fr-FR" dirty="0"/>
          </a:p>
        </p:txBody>
      </p:sp>
    </p:spTree>
    <p:extLst>
      <p:ext uri="{BB962C8B-B14F-4D97-AF65-F5344CB8AC3E}">
        <p14:creationId xmlns:p14="http://schemas.microsoft.com/office/powerpoint/2010/main" val="2491582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en-US" smtClean="0">
              <a:latin typeface="Arial" pitchFamily="34" charset="0"/>
            </a:endParaRPr>
          </a:p>
        </p:txBody>
      </p:sp>
    </p:spTree>
    <p:extLst>
      <p:ext uri="{BB962C8B-B14F-4D97-AF65-F5344CB8AC3E}">
        <p14:creationId xmlns:p14="http://schemas.microsoft.com/office/powerpoint/2010/main" val="22215784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opra Steria">
    <p:spTree>
      <p:nvGrpSpPr>
        <p:cNvPr id="1" name=""/>
        <p:cNvGrpSpPr/>
        <p:nvPr/>
      </p:nvGrpSpPr>
      <p:grpSpPr>
        <a:xfrm>
          <a:off x="0" y="0"/>
          <a:ext cx="0" cy="0"/>
          <a:chOff x="0" y="0"/>
          <a:chExt cx="0" cy="0"/>
        </a:xfrm>
      </p:grpSpPr>
      <p:pic>
        <p:nvPicPr>
          <p:cNvPr id="22" name="Image 2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bwMode="gray">
          <a:xfrm>
            <a:off x="5345038" y="6165850"/>
            <a:ext cx="3672408" cy="698500"/>
          </a:xfrm>
          <a:prstGeom prst="rect">
            <a:avLst/>
          </a:prstGeom>
        </p:spPr>
      </p:pic>
      <p:sp>
        <p:nvSpPr>
          <p:cNvPr id="2" name="Titre 1"/>
          <p:cNvSpPr>
            <a:spLocks noGrp="1"/>
          </p:cNvSpPr>
          <p:nvPr>
            <p:ph type="ctrTitle" hasCustomPrompt="1"/>
          </p:nvPr>
        </p:nvSpPr>
        <p:spPr bwMode="gray">
          <a:xfrm>
            <a:off x="551884" y="4217142"/>
            <a:ext cx="6451431" cy="424711"/>
          </a:xfrm>
        </p:spPr>
        <p:txBody>
          <a:bodyPr wrap="square" anchor="b">
            <a:spAutoFit/>
          </a:bodyPr>
          <a:lstStyle>
            <a:lvl1pPr algn="l">
              <a:defRPr sz="2400" cap="all" baseline="0">
                <a:solidFill>
                  <a:schemeClr val="tx1"/>
                </a:solidFill>
              </a:defRPr>
            </a:lvl1pPr>
          </a:lstStyle>
          <a:p>
            <a:r>
              <a:rPr lang="en-GB" noProof="0" dirty="0" smtClean="0"/>
              <a:t>Title presentation</a:t>
            </a:r>
            <a:endParaRPr lang="fr-FR" dirty="0"/>
          </a:p>
        </p:txBody>
      </p:sp>
      <p:sp>
        <p:nvSpPr>
          <p:cNvPr id="12" name="Sous-titre 2"/>
          <p:cNvSpPr>
            <a:spLocks noGrp="1"/>
          </p:cNvSpPr>
          <p:nvPr>
            <p:ph type="subTitle" idx="1" hasCustomPrompt="1"/>
          </p:nvPr>
        </p:nvSpPr>
        <p:spPr bwMode="gray">
          <a:xfrm>
            <a:off x="546100" y="4653136"/>
            <a:ext cx="6457215" cy="307777"/>
          </a:xfrm>
          <a:prstGeom prst="rect">
            <a:avLst/>
          </a:prstGeom>
        </p:spPr>
        <p:txBody>
          <a:bodyPr wrap="square" tIns="0" bIns="0">
            <a:spAutoFit/>
          </a:bodyPr>
          <a:lstStyle>
            <a:lvl1pPr marL="0" indent="0" algn="l">
              <a:spcBef>
                <a:spcPts val="411"/>
              </a:spcBef>
              <a:buNone/>
              <a:defRPr sz="2000">
                <a:solidFill>
                  <a:schemeClr val="tx1"/>
                </a:solidFill>
                <a:latin typeface="+mj-lt"/>
              </a:defRPr>
            </a:lvl1pPr>
            <a:lvl2pPr marL="457100" indent="0" algn="ctr">
              <a:buNone/>
              <a:defRPr>
                <a:solidFill>
                  <a:schemeClr val="tx1">
                    <a:tint val="75000"/>
                  </a:schemeClr>
                </a:solidFill>
              </a:defRPr>
            </a:lvl2pPr>
            <a:lvl3pPr marL="914199" indent="0" algn="ctr">
              <a:buNone/>
              <a:defRPr>
                <a:solidFill>
                  <a:schemeClr val="tx1">
                    <a:tint val="75000"/>
                  </a:schemeClr>
                </a:solidFill>
              </a:defRPr>
            </a:lvl3pPr>
            <a:lvl4pPr marL="1371299" indent="0" algn="ctr">
              <a:buNone/>
              <a:defRPr>
                <a:solidFill>
                  <a:schemeClr val="tx1">
                    <a:tint val="75000"/>
                  </a:schemeClr>
                </a:solidFill>
              </a:defRPr>
            </a:lvl4pPr>
            <a:lvl5pPr marL="1828398" indent="0" algn="ctr">
              <a:buNone/>
              <a:defRPr>
                <a:solidFill>
                  <a:schemeClr val="tx1">
                    <a:tint val="75000"/>
                  </a:schemeClr>
                </a:solidFill>
              </a:defRPr>
            </a:lvl5pPr>
            <a:lvl6pPr marL="2285498" indent="0" algn="ctr">
              <a:buNone/>
              <a:defRPr>
                <a:solidFill>
                  <a:schemeClr val="tx1">
                    <a:tint val="75000"/>
                  </a:schemeClr>
                </a:solidFill>
              </a:defRPr>
            </a:lvl6pPr>
            <a:lvl7pPr marL="2742596" indent="0" algn="ctr">
              <a:buNone/>
              <a:defRPr>
                <a:solidFill>
                  <a:schemeClr val="tx1">
                    <a:tint val="75000"/>
                  </a:schemeClr>
                </a:solidFill>
              </a:defRPr>
            </a:lvl7pPr>
            <a:lvl8pPr marL="3199696" indent="0" algn="ctr">
              <a:buNone/>
              <a:defRPr>
                <a:solidFill>
                  <a:schemeClr val="tx1">
                    <a:tint val="75000"/>
                  </a:schemeClr>
                </a:solidFill>
              </a:defRPr>
            </a:lvl8pPr>
            <a:lvl9pPr marL="3656795" indent="0" algn="ctr">
              <a:buNone/>
              <a:defRPr>
                <a:solidFill>
                  <a:schemeClr val="tx1">
                    <a:tint val="75000"/>
                  </a:schemeClr>
                </a:solidFill>
              </a:defRPr>
            </a:lvl9pPr>
          </a:lstStyle>
          <a:p>
            <a:r>
              <a:rPr lang="en-GB" noProof="0" dirty="0" smtClean="0"/>
              <a:t>Subtitle</a:t>
            </a:r>
            <a:endParaRPr lang="en-GB" noProof="0" dirty="0"/>
          </a:p>
        </p:txBody>
      </p:sp>
      <p:grpSp>
        <p:nvGrpSpPr>
          <p:cNvPr id="21" name="Groupe 20"/>
          <p:cNvGrpSpPr/>
          <p:nvPr userDrawn="1"/>
        </p:nvGrpSpPr>
        <p:grpSpPr bwMode="gray">
          <a:xfrm>
            <a:off x="0" y="1722514"/>
            <a:ext cx="9145587" cy="1773238"/>
            <a:chOff x="0" y="1958231"/>
            <a:chExt cx="9145587" cy="1773238"/>
          </a:xfrm>
          <a:solidFill>
            <a:schemeClr val="accent4"/>
          </a:solidFill>
        </p:grpSpPr>
        <p:sp>
          <p:nvSpPr>
            <p:cNvPr id="23"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3" name="Rectangle 2"/>
          <p:cNvSpPr/>
          <p:nvPr userDrawn="1"/>
        </p:nvSpPr>
        <p:spPr>
          <a:xfrm>
            <a:off x="0" y="-235717"/>
            <a:ext cx="9145588" cy="3661619"/>
          </a:xfrm>
          <a:custGeom>
            <a:avLst/>
            <a:gdLst/>
            <a:ahLst/>
            <a:cxnLst/>
            <a:rect l="l" t="t" r="r" b="b"/>
            <a:pathLst>
              <a:path w="9145588" h="3661619">
                <a:moveTo>
                  <a:pt x="0" y="235717"/>
                </a:moveTo>
                <a:lnTo>
                  <a:pt x="9144000" y="235717"/>
                </a:lnTo>
                <a:lnTo>
                  <a:pt x="9144000" y="1966168"/>
                </a:lnTo>
                <a:lnTo>
                  <a:pt x="9145588" y="1966168"/>
                </a:lnTo>
                <a:cubicBezTo>
                  <a:pt x="9145588" y="1966186"/>
                  <a:pt x="9145588" y="1968719"/>
                  <a:pt x="9145588" y="2332399"/>
                </a:cubicBezTo>
                <a:cubicBezTo>
                  <a:pt x="7419759" y="3272499"/>
                  <a:pt x="5262472" y="3588046"/>
                  <a:pt x="3474539" y="3661619"/>
                </a:cubicBezTo>
                <a:cubicBezTo>
                  <a:pt x="1433421" y="3646906"/>
                  <a:pt x="186" y="3298704"/>
                  <a:pt x="0" y="3298659"/>
                </a:cubicBezTo>
                <a:cubicBezTo>
                  <a:pt x="0" y="3298646"/>
                  <a:pt x="0" y="3294909"/>
                  <a:pt x="0" y="2204864"/>
                </a:cubicBezTo>
                <a:cubicBezTo>
                  <a:pt x="0" y="2203485"/>
                  <a:pt x="0" y="2202103"/>
                  <a:pt x="0" y="2200720"/>
                </a:cubicBezTo>
                <a:lnTo>
                  <a:pt x="0" y="2087226"/>
                </a:lnTo>
                <a:lnTo>
                  <a:pt x="0" y="1966168"/>
                </a:lnTo>
                <a:close/>
                <a:moveTo>
                  <a:pt x="9144000" y="1"/>
                </a:moveTo>
                <a:lnTo>
                  <a:pt x="9145588" y="1"/>
                </a:lnTo>
                <a:lnTo>
                  <a:pt x="9145588" y="235717"/>
                </a:lnTo>
                <a:lnTo>
                  <a:pt x="9144000" y="235717"/>
                </a:lnTo>
                <a:close/>
                <a:moveTo>
                  <a:pt x="0" y="0"/>
                </a:moveTo>
                <a:lnTo>
                  <a:pt x="9144000" y="0"/>
                </a:lnTo>
                <a:lnTo>
                  <a:pt x="9144000" y="1"/>
                </a:lnTo>
                <a:lnTo>
                  <a:pt x="0" y="1"/>
                </a:lnTo>
                <a:close/>
              </a:path>
            </a:pathLst>
          </a:cu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smtClean="0"/>
          </a:p>
        </p:txBody>
      </p:sp>
      <p:sp>
        <p:nvSpPr>
          <p:cNvPr id="5" name="Espace réservé du pied de page 4"/>
          <p:cNvSpPr>
            <a:spLocks noGrp="1"/>
          </p:cNvSpPr>
          <p:nvPr>
            <p:ph type="ftr" sz="quarter" idx="11"/>
          </p:nvPr>
        </p:nvSpPr>
        <p:spPr/>
        <p:txBody>
          <a:bodyPr/>
          <a:lstStyle/>
          <a:p>
            <a:r>
              <a:rPr lang="fr-FR" smtClean="0"/>
              <a:t>Sopra Steria : SAP Competency </a:t>
            </a:r>
            <a:endParaRPr lang="fr-FR" dirty="0"/>
          </a:p>
        </p:txBody>
      </p:sp>
      <p:sp>
        <p:nvSpPr>
          <p:cNvPr id="6" name="Espace réservé du numéro de diapositive 5"/>
          <p:cNvSpPr>
            <a:spLocks noGrp="1"/>
          </p:cNvSpPr>
          <p:nvPr>
            <p:ph type="sldNum" sz="quarter" idx="12"/>
          </p:nvPr>
        </p:nvSpPr>
        <p:spPr/>
        <p:txBody>
          <a:bodyPr/>
          <a:lstStyle/>
          <a:p>
            <a:fld id="{AF43E6FD-AB27-4108-A2FC-346BB5F75E3F}" type="slidenum">
              <a:rPr lang="fr-FR" smtClean="0"/>
              <a:pPr/>
              <a:t>‹#›</a:t>
            </a:fld>
            <a:endParaRPr lang="fr-FR" dirty="0"/>
          </a:p>
        </p:txBody>
      </p:sp>
    </p:spTree>
    <p:extLst>
      <p:ext uri="{BB962C8B-B14F-4D97-AF65-F5344CB8AC3E}">
        <p14:creationId xmlns:p14="http://schemas.microsoft.com/office/powerpoint/2010/main" val="97159889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4" name="Rectangle 3"/>
          <p:cNvSpPr/>
          <p:nvPr userDrawn="1"/>
        </p:nvSpPr>
        <p:spPr bwMode="gray">
          <a:xfrm>
            <a:off x="0" y="1474788"/>
            <a:ext cx="4556345" cy="2314575"/>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16" name="Rectangle 15"/>
          <p:cNvSpPr/>
          <p:nvPr userDrawn="1"/>
        </p:nvSpPr>
        <p:spPr bwMode="gray">
          <a:xfrm>
            <a:off x="4584698" y="1474788"/>
            <a:ext cx="4559301" cy="2314575"/>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19" name="Rectangle 18"/>
          <p:cNvSpPr/>
          <p:nvPr userDrawn="1"/>
        </p:nvSpPr>
        <p:spPr bwMode="gray">
          <a:xfrm>
            <a:off x="0" y="3824288"/>
            <a:ext cx="4556345" cy="2334895"/>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20" name="Rectangle 19"/>
          <p:cNvSpPr/>
          <p:nvPr userDrawn="1"/>
        </p:nvSpPr>
        <p:spPr bwMode="gray">
          <a:xfrm>
            <a:off x="4584698" y="3824288"/>
            <a:ext cx="4559301" cy="2334895"/>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3" name="Espace réservé du contenu 2"/>
          <p:cNvSpPr>
            <a:spLocks noGrp="1"/>
          </p:cNvSpPr>
          <p:nvPr>
            <p:ph idx="1" hasCustomPrompt="1"/>
          </p:nvPr>
        </p:nvSpPr>
        <p:spPr bwMode="gray">
          <a:xfrm>
            <a:off x="515938" y="1474788"/>
            <a:ext cx="4040407" cy="2314575"/>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en-GB" noProof="0" dirty="0" smtClean="0"/>
              <a:t>Text level one</a:t>
            </a:r>
          </a:p>
          <a:p>
            <a:pPr lvl="1"/>
            <a:r>
              <a:rPr lang="en-GB" noProof="0" dirty="0" smtClean="0"/>
              <a:t>Text level two</a:t>
            </a:r>
          </a:p>
        </p:txBody>
      </p:sp>
      <p:sp>
        <p:nvSpPr>
          <p:cNvPr id="8" name="Titre 7"/>
          <p:cNvSpPr>
            <a:spLocks noGrp="1"/>
          </p:cNvSpPr>
          <p:nvPr>
            <p:ph type="title" hasCustomPrompt="1"/>
          </p:nvPr>
        </p:nvSpPr>
        <p:spPr bwMode="gray"/>
        <p:txBody>
          <a:bodyPr/>
          <a:lstStyle/>
          <a:p>
            <a:r>
              <a:rPr lang="en-GB" noProof="0" dirty="0" smtClean="0"/>
              <a:t>Title</a:t>
            </a:r>
            <a:endParaRPr lang="fr-FR" dirty="0"/>
          </a:p>
        </p:txBody>
      </p:sp>
      <p:sp>
        <p:nvSpPr>
          <p:cNvPr id="9" name="Espace réservé de la date 8"/>
          <p:cNvSpPr>
            <a:spLocks noGrp="1"/>
          </p:cNvSpPr>
          <p:nvPr>
            <p:ph type="dt" sz="half" idx="10"/>
          </p:nvPr>
        </p:nvSpPr>
        <p:spPr bwMode="gray"/>
        <p:txBody>
          <a:bodyPr/>
          <a:lstStyle/>
          <a:p>
            <a:fld id="{075E16D0-0A92-4044-B51C-0953AE73B9F9}" type="datetime1">
              <a:rPr lang="en-GB" smtClean="0"/>
              <a:pPr/>
              <a:t>17/01/2020</a:t>
            </a:fld>
            <a:endParaRPr lang="fr-FR" dirty="0"/>
          </a:p>
        </p:txBody>
      </p:sp>
      <p:sp>
        <p:nvSpPr>
          <p:cNvPr id="10" name="Espace réservé du pied de page 9"/>
          <p:cNvSpPr>
            <a:spLocks noGrp="1"/>
          </p:cNvSpPr>
          <p:nvPr>
            <p:ph type="ftr" sz="quarter" idx="11"/>
          </p:nvPr>
        </p:nvSpPr>
        <p:spPr bwMode="gray"/>
        <p:txBody>
          <a:bodyPr/>
          <a:lstStyle/>
          <a:p>
            <a:r>
              <a:rPr lang="fr-FR" smtClean="0"/>
              <a:t>Sopra Steria : SAP Competency </a:t>
            </a:r>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a:t>
            </a:fld>
            <a:endParaRPr lang="fr-FR" dirty="0"/>
          </a:p>
        </p:txBody>
      </p:sp>
      <p:sp>
        <p:nvSpPr>
          <p:cNvPr id="21" name="Espace réservé du contenu 2"/>
          <p:cNvSpPr>
            <a:spLocks noGrp="1"/>
          </p:cNvSpPr>
          <p:nvPr>
            <p:ph idx="13" hasCustomPrompt="1"/>
          </p:nvPr>
        </p:nvSpPr>
        <p:spPr bwMode="gray">
          <a:xfrm>
            <a:off x="4706951" y="1474788"/>
            <a:ext cx="4017130" cy="2314575"/>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en-GB" noProof="0" dirty="0" smtClean="0"/>
              <a:t>Text level one</a:t>
            </a:r>
          </a:p>
          <a:p>
            <a:pPr lvl="1"/>
            <a:r>
              <a:rPr lang="en-GB" noProof="0" dirty="0" smtClean="0"/>
              <a:t>Text level two</a:t>
            </a:r>
          </a:p>
        </p:txBody>
      </p:sp>
      <p:sp>
        <p:nvSpPr>
          <p:cNvPr id="22" name="Espace réservé du contenu 2"/>
          <p:cNvSpPr>
            <a:spLocks noGrp="1"/>
          </p:cNvSpPr>
          <p:nvPr>
            <p:ph idx="14" hasCustomPrompt="1"/>
          </p:nvPr>
        </p:nvSpPr>
        <p:spPr bwMode="gray">
          <a:xfrm>
            <a:off x="4706951" y="3844608"/>
            <a:ext cx="4017130" cy="2314575"/>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en-GB" noProof="0" dirty="0" smtClean="0"/>
              <a:t>Text level one</a:t>
            </a:r>
          </a:p>
          <a:p>
            <a:pPr lvl="1"/>
            <a:r>
              <a:rPr lang="en-GB" noProof="0" dirty="0" smtClean="0"/>
              <a:t>Text level two</a:t>
            </a:r>
          </a:p>
        </p:txBody>
      </p:sp>
      <p:sp>
        <p:nvSpPr>
          <p:cNvPr id="23" name="Espace réservé du contenu 2"/>
          <p:cNvSpPr>
            <a:spLocks noGrp="1"/>
          </p:cNvSpPr>
          <p:nvPr>
            <p:ph idx="15" hasCustomPrompt="1"/>
          </p:nvPr>
        </p:nvSpPr>
        <p:spPr bwMode="gray">
          <a:xfrm>
            <a:off x="515938" y="3844608"/>
            <a:ext cx="4040407" cy="2314575"/>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en-GB" noProof="0" dirty="0" smtClean="0"/>
              <a:t>Text level one</a:t>
            </a:r>
          </a:p>
          <a:p>
            <a:pPr lvl="1"/>
            <a:r>
              <a:rPr lang="en-GB" noProof="0" dirty="0" smtClean="0"/>
              <a:t>Text level two</a:t>
            </a:r>
          </a:p>
        </p:txBody>
      </p:sp>
    </p:spTree>
    <p:extLst>
      <p:ext uri="{BB962C8B-B14F-4D97-AF65-F5344CB8AC3E}">
        <p14:creationId xmlns:p14="http://schemas.microsoft.com/office/powerpoint/2010/main" val="139664166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ntents">
    <p:spTree>
      <p:nvGrpSpPr>
        <p:cNvPr id="1" name=""/>
        <p:cNvGrpSpPr/>
        <p:nvPr/>
      </p:nvGrpSpPr>
      <p:grpSpPr>
        <a:xfrm>
          <a:off x="0" y="0"/>
          <a:ext cx="0" cy="0"/>
          <a:chOff x="0" y="0"/>
          <a:chExt cx="0" cy="0"/>
        </a:xfrm>
      </p:grpSpPr>
      <p:sp>
        <p:nvSpPr>
          <p:cNvPr id="4" name="Rectangle 3"/>
          <p:cNvSpPr/>
          <p:nvPr userDrawn="1"/>
        </p:nvSpPr>
        <p:spPr bwMode="gray">
          <a:xfrm>
            <a:off x="1" y="1474788"/>
            <a:ext cx="4891138" cy="4691062"/>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16" name="Rectangle 15"/>
          <p:cNvSpPr/>
          <p:nvPr userDrawn="1"/>
        </p:nvSpPr>
        <p:spPr bwMode="gray">
          <a:xfrm>
            <a:off x="4932040" y="1474788"/>
            <a:ext cx="4211960" cy="2314575"/>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20" name="Rectangle 19"/>
          <p:cNvSpPr/>
          <p:nvPr userDrawn="1"/>
        </p:nvSpPr>
        <p:spPr bwMode="gray">
          <a:xfrm>
            <a:off x="4932040" y="3824288"/>
            <a:ext cx="4211960" cy="2334895"/>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3" name="Espace réservé du contenu 2"/>
          <p:cNvSpPr>
            <a:spLocks noGrp="1"/>
          </p:cNvSpPr>
          <p:nvPr>
            <p:ph idx="1" hasCustomPrompt="1"/>
          </p:nvPr>
        </p:nvSpPr>
        <p:spPr bwMode="gray">
          <a:xfrm>
            <a:off x="1" y="1474788"/>
            <a:ext cx="4891138" cy="4691062"/>
          </a:xfrm>
          <a:prstGeom prst="rect">
            <a:avLst/>
          </a:prstGeom>
          <a:noFill/>
          <a:ln w="38100">
            <a:noFill/>
          </a:ln>
        </p:spPr>
        <p:txBody>
          <a:bodyPr lIns="504000" rIns="108000"/>
          <a:lstStyle>
            <a:lvl1pPr>
              <a:defRPr sz="2000"/>
            </a:lvl1pPr>
            <a:lvl2pPr>
              <a:defRPr sz="1600"/>
            </a:lvl2pPr>
            <a:lvl3pPr>
              <a:defRPr sz="1400"/>
            </a:lvl3pPr>
            <a:lvl4pPr>
              <a:defRPr sz="1100"/>
            </a:lvl4pPr>
            <a:lvl5pPr>
              <a:defRPr sz="1100"/>
            </a:lvl5pPr>
          </a:lstStyle>
          <a:p>
            <a:pPr lvl="0"/>
            <a:r>
              <a:rPr lang="en-GB" dirty="0" smtClean="0"/>
              <a:t>Text level one</a:t>
            </a:r>
          </a:p>
          <a:p>
            <a:pPr lvl="1"/>
            <a:r>
              <a:rPr lang="en-GB" dirty="0" smtClean="0"/>
              <a:t>Text level two</a:t>
            </a:r>
          </a:p>
          <a:p>
            <a:pPr lvl="2"/>
            <a:r>
              <a:rPr lang="en-GB" dirty="0" smtClean="0"/>
              <a:t>Text level three</a:t>
            </a:r>
          </a:p>
        </p:txBody>
      </p:sp>
      <p:sp>
        <p:nvSpPr>
          <p:cNvPr id="8" name="Titre 7"/>
          <p:cNvSpPr>
            <a:spLocks noGrp="1"/>
          </p:cNvSpPr>
          <p:nvPr>
            <p:ph type="title" hasCustomPrompt="1"/>
          </p:nvPr>
        </p:nvSpPr>
        <p:spPr bwMode="gray"/>
        <p:txBody>
          <a:bodyPr/>
          <a:lstStyle/>
          <a:p>
            <a:r>
              <a:rPr lang="en-GB" noProof="0" dirty="0" smtClean="0"/>
              <a:t>Title</a:t>
            </a:r>
            <a:endParaRPr lang="fr-FR" dirty="0"/>
          </a:p>
        </p:txBody>
      </p:sp>
      <p:sp>
        <p:nvSpPr>
          <p:cNvPr id="9" name="Espace réservé de la date 8"/>
          <p:cNvSpPr>
            <a:spLocks noGrp="1"/>
          </p:cNvSpPr>
          <p:nvPr>
            <p:ph type="dt" sz="half" idx="10"/>
          </p:nvPr>
        </p:nvSpPr>
        <p:spPr bwMode="gray"/>
        <p:txBody>
          <a:bodyPr/>
          <a:lstStyle/>
          <a:p>
            <a:fld id="{6099C553-2792-4BF9-B681-12D8E9024C21}" type="datetime1">
              <a:rPr lang="en-GB" smtClean="0"/>
              <a:pPr/>
              <a:t>17/01/2020</a:t>
            </a:fld>
            <a:endParaRPr lang="fr-FR" dirty="0"/>
          </a:p>
        </p:txBody>
      </p:sp>
      <p:sp>
        <p:nvSpPr>
          <p:cNvPr id="10" name="Espace réservé du pied de page 9"/>
          <p:cNvSpPr>
            <a:spLocks noGrp="1"/>
          </p:cNvSpPr>
          <p:nvPr>
            <p:ph type="ftr" sz="quarter" idx="11"/>
          </p:nvPr>
        </p:nvSpPr>
        <p:spPr bwMode="gray"/>
        <p:txBody>
          <a:bodyPr/>
          <a:lstStyle/>
          <a:p>
            <a:r>
              <a:rPr lang="fr-FR" smtClean="0"/>
              <a:t>Sopra Steria : SAP Competency </a:t>
            </a:r>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a:t>
            </a:fld>
            <a:endParaRPr lang="fr-FR" dirty="0"/>
          </a:p>
        </p:txBody>
      </p:sp>
      <p:sp>
        <p:nvSpPr>
          <p:cNvPr id="21" name="Espace réservé du contenu 2"/>
          <p:cNvSpPr>
            <a:spLocks noGrp="1"/>
          </p:cNvSpPr>
          <p:nvPr>
            <p:ph idx="13" hasCustomPrompt="1"/>
          </p:nvPr>
        </p:nvSpPr>
        <p:spPr bwMode="gray">
          <a:xfrm>
            <a:off x="5206300" y="1474788"/>
            <a:ext cx="3663440" cy="2314575"/>
          </a:xfrm>
          <a:prstGeom prst="rect">
            <a:avLst/>
          </a:prstGeom>
          <a:noFill/>
          <a:ln w="38100">
            <a:noFill/>
          </a:ln>
        </p:spPr>
        <p:txBody>
          <a:bodyPr lIns="108000" rIns="108000"/>
          <a:lstStyle>
            <a:lvl1pPr>
              <a:defRPr sz="2000"/>
            </a:lvl1pPr>
            <a:lvl2pPr>
              <a:defRPr sz="1600"/>
            </a:lvl2pPr>
            <a:lvl3pPr>
              <a:defRPr sz="1400"/>
            </a:lvl3pPr>
            <a:lvl4pPr>
              <a:defRPr sz="1050"/>
            </a:lvl4pPr>
            <a:lvl5pPr>
              <a:defRPr sz="1100"/>
            </a:lvl5pPr>
          </a:lstStyle>
          <a:p>
            <a:pPr lvl="0"/>
            <a:r>
              <a:rPr lang="en-GB" dirty="0" smtClean="0"/>
              <a:t>Text level one</a:t>
            </a:r>
          </a:p>
          <a:p>
            <a:pPr lvl="1"/>
            <a:r>
              <a:rPr lang="en-GB" dirty="0" smtClean="0"/>
              <a:t>Text level two</a:t>
            </a:r>
          </a:p>
          <a:p>
            <a:pPr lvl="2"/>
            <a:r>
              <a:rPr lang="en-GB" dirty="0" smtClean="0"/>
              <a:t>Text level three</a:t>
            </a:r>
          </a:p>
        </p:txBody>
      </p:sp>
      <p:sp>
        <p:nvSpPr>
          <p:cNvPr id="22" name="Espace réservé du contenu 2"/>
          <p:cNvSpPr>
            <a:spLocks noGrp="1"/>
          </p:cNvSpPr>
          <p:nvPr>
            <p:ph idx="14" hasCustomPrompt="1"/>
          </p:nvPr>
        </p:nvSpPr>
        <p:spPr bwMode="gray">
          <a:xfrm>
            <a:off x="5206300" y="3844608"/>
            <a:ext cx="3663440" cy="2314575"/>
          </a:xfrm>
          <a:prstGeom prst="rect">
            <a:avLst/>
          </a:prstGeom>
          <a:noFill/>
          <a:ln w="38100">
            <a:noFill/>
          </a:ln>
        </p:spPr>
        <p:txBody>
          <a:bodyPr lIns="108000" rIns="108000"/>
          <a:lstStyle>
            <a:lvl1pPr>
              <a:defRPr sz="2000"/>
            </a:lvl1pPr>
            <a:lvl2pPr>
              <a:defRPr sz="1600"/>
            </a:lvl2pPr>
            <a:lvl3pPr>
              <a:defRPr sz="1400"/>
            </a:lvl3pPr>
            <a:lvl4pPr>
              <a:defRPr sz="1100"/>
            </a:lvl4pPr>
            <a:lvl5pPr>
              <a:defRPr sz="1100"/>
            </a:lvl5pPr>
          </a:lstStyle>
          <a:p>
            <a:pPr lvl="0"/>
            <a:r>
              <a:rPr lang="en-GB" dirty="0" smtClean="0"/>
              <a:t>Text level one</a:t>
            </a:r>
          </a:p>
          <a:p>
            <a:pPr lvl="1"/>
            <a:r>
              <a:rPr lang="en-GB" dirty="0" smtClean="0"/>
              <a:t>Text level two</a:t>
            </a:r>
          </a:p>
          <a:p>
            <a:pPr lvl="2"/>
            <a:r>
              <a:rPr lang="en-GB" dirty="0" smtClean="0"/>
              <a:t>Text level three</a:t>
            </a:r>
          </a:p>
        </p:txBody>
      </p:sp>
    </p:spTree>
    <p:extLst>
      <p:ext uri="{BB962C8B-B14F-4D97-AF65-F5344CB8AC3E}">
        <p14:creationId xmlns:p14="http://schemas.microsoft.com/office/powerpoint/2010/main" val="128024113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text columns">
    <p:spTree>
      <p:nvGrpSpPr>
        <p:cNvPr id="1" name=""/>
        <p:cNvGrpSpPr/>
        <p:nvPr/>
      </p:nvGrpSpPr>
      <p:grpSpPr>
        <a:xfrm>
          <a:off x="0" y="0"/>
          <a:ext cx="0" cy="0"/>
          <a:chOff x="0" y="0"/>
          <a:chExt cx="0" cy="0"/>
        </a:xfrm>
      </p:grpSpPr>
      <p:sp>
        <p:nvSpPr>
          <p:cNvPr id="4" name="Rectangle 3"/>
          <p:cNvSpPr/>
          <p:nvPr userDrawn="1"/>
        </p:nvSpPr>
        <p:spPr bwMode="gray">
          <a:xfrm>
            <a:off x="0" y="1474788"/>
            <a:ext cx="3019301" cy="4691062"/>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3" name="Espace réservé du contenu 2"/>
          <p:cNvSpPr>
            <a:spLocks noGrp="1"/>
          </p:cNvSpPr>
          <p:nvPr>
            <p:ph idx="1" hasCustomPrompt="1"/>
          </p:nvPr>
        </p:nvSpPr>
        <p:spPr bwMode="gray">
          <a:xfrm>
            <a:off x="520127" y="1474788"/>
            <a:ext cx="2499174" cy="4691062"/>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en-GB" dirty="0" smtClean="0"/>
              <a:t>Text level one</a:t>
            </a:r>
          </a:p>
          <a:p>
            <a:pPr lvl="1"/>
            <a:r>
              <a:rPr lang="en-GB" dirty="0" smtClean="0"/>
              <a:t>Text level two</a:t>
            </a:r>
          </a:p>
        </p:txBody>
      </p:sp>
      <p:sp>
        <p:nvSpPr>
          <p:cNvPr id="8" name="Titre 7"/>
          <p:cNvSpPr>
            <a:spLocks noGrp="1"/>
          </p:cNvSpPr>
          <p:nvPr>
            <p:ph type="title" hasCustomPrompt="1"/>
          </p:nvPr>
        </p:nvSpPr>
        <p:spPr bwMode="gray"/>
        <p:txBody>
          <a:bodyPr/>
          <a:lstStyle/>
          <a:p>
            <a:r>
              <a:rPr lang="en-GB" noProof="0" dirty="0" smtClean="0"/>
              <a:t>Title</a:t>
            </a:r>
            <a:endParaRPr lang="fr-FR" dirty="0"/>
          </a:p>
        </p:txBody>
      </p:sp>
      <p:sp>
        <p:nvSpPr>
          <p:cNvPr id="9" name="Espace réservé de la date 8"/>
          <p:cNvSpPr>
            <a:spLocks noGrp="1"/>
          </p:cNvSpPr>
          <p:nvPr>
            <p:ph type="dt" sz="half" idx="10"/>
          </p:nvPr>
        </p:nvSpPr>
        <p:spPr bwMode="gray"/>
        <p:txBody>
          <a:bodyPr/>
          <a:lstStyle/>
          <a:p>
            <a:fld id="{63B23BE1-23D6-40C5-A436-844807CA9930}" type="datetime1">
              <a:rPr lang="en-GB" smtClean="0"/>
              <a:pPr/>
              <a:t>17/01/2020</a:t>
            </a:fld>
            <a:endParaRPr lang="fr-FR" dirty="0"/>
          </a:p>
        </p:txBody>
      </p:sp>
      <p:sp>
        <p:nvSpPr>
          <p:cNvPr id="10" name="Espace réservé du pied de page 9"/>
          <p:cNvSpPr>
            <a:spLocks noGrp="1"/>
          </p:cNvSpPr>
          <p:nvPr>
            <p:ph type="ftr" sz="quarter" idx="11"/>
          </p:nvPr>
        </p:nvSpPr>
        <p:spPr bwMode="gray"/>
        <p:txBody>
          <a:bodyPr/>
          <a:lstStyle/>
          <a:p>
            <a:r>
              <a:rPr lang="fr-FR" smtClean="0"/>
              <a:t>Sopra Steria : SAP Competency </a:t>
            </a:r>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a:t>
            </a:fld>
            <a:endParaRPr lang="fr-FR" dirty="0"/>
          </a:p>
        </p:txBody>
      </p:sp>
      <p:sp>
        <p:nvSpPr>
          <p:cNvPr id="12" name="Rectangle 11"/>
          <p:cNvSpPr/>
          <p:nvPr userDrawn="1"/>
        </p:nvSpPr>
        <p:spPr bwMode="gray">
          <a:xfrm>
            <a:off x="3057154" y="1474788"/>
            <a:ext cx="3024000" cy="4691062"/>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13" name="Rectangle 12"/>
          <p:cNvSpPr/>
          <p:nvPr userDrawn="1"/>
        </p:nvSpPr>
        <p:spPr bwMode="gray">
          <a:xfrm>
            <a:off x="6119008" y="1474788"/>
            <a:ext cx="3024000" cy="4691062"/>
          </a:xfrm>
          <a:prstGeom prst="rect">
            <a:avLst/>
          </a:prstGeom>
          <a:solidFill>
            <a:schemeClr val="bg1">
              <a:lumMod val="95000"/>
            </a:schemeClr>
          </a:solidFill>
          <a:ln w="38100">
            <a:noFill/>
          </a:ln>
        </p:spPr>
        <p:txBody>
          <a:bodyPr vert="horz" lIns="108000" tIns="45710" rIns="108000" bIns="45710" rtlCol="0">
            <a:noAutofit/>
          </a:bodyPr>
          <a:lstStyle/>
          <a:p>
            <a:pPr marL="266700" lvl="0" indent="-266700">
              <a:spcBef>
                <a:spcPts val="1234"/>
              </a:spcBef>
              <a:buSzPct val="70000"/>
              <a:buFontTx/>
              <a:buBlip>
                <a:blip r:embed="rId2"/>
              </a:buBlip>
              <a:tabLst/>
            </a:pPr>
            <a:endParaRPr lang="en-GB" sz="2400" normalizeH="0" baseline="0">
              <a:solidFill>
                <a:schemeClr val="tx1"/>
              </a:solidFill>
            </a:endParaRPr>
          </a:p>
        </p:txBody>
      </p:sp>
      <p:sp>
        <p:nvSpPr>
          <p:cNvPr id="14" name="Espace réservé du contenu 2"/>
          <p:cNvSpPr>
            <a:spLocks noGrp="1"/>
          </p:cNvSpPr>
          <p:nvPr>
            <p:ph idx="13" hasCustomPrompt="1"/>
          </p:nvPr>
        </p:nvSpPr>
        <p:spPr bwMode="gray">
          <a:xfrm>
            <a:off x="3313956" y="1474788"/>
            <a:ext cx="2499174" cy="4691062"/>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en-GB" dirty="0" smtClean="0"/>
              <a:t>Text level one</a:t>
            </a:r>
          </a:p>
          <a:p>
            <a:pPr lvl="1"/>
            <a:r>
              <a:rPr lang="en-GB" dirty="0" smtClean="0"/>
              <a:t>Text level two</a:t>
            </a:r>
          </a:p>
        </p:txBody>
      </p:sp>
      <p:sp>
        <p:nvSpPr>
          <p:cNvPr id="15" name="Espace réservé du contenu 2"/>
          <p:cNvSpPr>
            <a:spLocks noGrp="1"/>
          </p:cNvSpPr>
          <p:nvPr>
            <p:ph idx="14" hasCustomPrompt="1"/>
          </p:nvPr>
        </p:nvSpPr>
        <p:spPr bwMode="gray">
          <a:xfrm>
            <a:off x="6366867" y="1474788"/>
            <a:ext cx="2499174" cy="4691062"/>
          </a:xfrm>
          <a:prstGeom prst="rect">
            <a:avLst/>
          </a:prstGeom>
          <a:noFill/>
          <a:ln w="38100">
            <a:noFill/>
          </a:ln>
        </p:spPr>
        <p:txBody>
          <a:bodyPr lIns="0" rIns="0"/>
          <a:lstStyle>
            <a:lvl1pPr>
              <a:defRPr sz="1800"/>
            </a:lvl1pPr>
            <a:lvl2pPr>
              <a:defRPr sz="1600"/>
            </a:lvl2pPr>
            <a:lvl3pPr>
              <a:defRPr sz="1400"/>
            </a:lvl3pPr>
            <a:lvl4pPr>
              <a:defRPr sz="1100"/>
            </a:lvl4pPr>
            <a:lvl5pPr>
              <a:defRPr sz="1100"/>
            </a:lvl5pPr>
          </a:lstStyle>
          <a:p>
            <a:pPr lvl="0"/>
            <a:r>
              <a:rPr lang="en-GB" dirty="0" smtClean="0"/>
              <a:t>Text level one</a:t>
            </a:r>
          </a:p>
          <a:p>
            <a:pPr lvl="1"/>
            <a:r>
              <a:rPr lang="en-GB" dirty="0" smtClean="0"/>
              <a:t>Text level two</a:t>
            </a:r>
          </a:p>
        </p:txBody>
      </p:sp>
    </p:spTree>
    <p:extLst>
      <p:ext uri="{BB962C8B-B14F-4D97-AF65-F5344CB8AC3E}">
        <p14:creationId xmlns:p14="http://schemas.microsoft.com/office/powerpoint/2010/main" val="287016920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544439" y="188640"/>
            <a:ext cx="8045374" cy="790031"/>
          </a:xfrm>
        </p:spPr>
        <p:txBody>
          <a:bodyPr/>
          <a:lstStyle>
            <a:lvl1pPr>
              <a:defRPr u="none"/>
            </a:lvl1pPr>
          </a:lstStyle>
          <a:p>
            <a:r>
              <a:rPr lang="en-GB" noProof="0" dirty="0" smtClean="0"/>
              <a:t>Title</a:t>
            </a:r>
            <a:endParaRPr lang="fr-FR" dirty="0"/>
          </a:p>
        </p:txBody>
      </p:sp>
      <p:sp>
        <p:nvSpPr>
          <p:cNvPr id="3" name="Espace réservé de la date 2"/>
          <p:cNvSpPr>
            <a:spLocks noGrp="1"/>
          </p:cNvSpPr>
          <p:nvPr>
            <p:ph type="dt" sz="half" idx="10"/>
          </p:nvPr>
        </p:nvSpPr>
        <p:spPr bwMode="gray"/>
        <p:txBody>
          <a:bodyPr/>
          <a:lstStyle/>
          <a:p>
            <a:fld id="{6243FA2B-520E-49FE-81D8-94F2B4BBB853}" type="datetime1">
              <a:rPr lang="en-GB" smtClean="0"/>
              <a:pPr/>
              <a:t>17/01/2020</a:t>
            </a:fld>
            <a:endParaRPr lang="fr-FR"/>
          </a:p>
        </p:txBody>
      </p:sp>
      <p:sp>
        <p:nvSpPr>
          <p:cNvPr id="4" name="Espace réservé du pied de page 3"/>
          <p:cNvSpPr>
            <a:spLocks noGrp="1"/>
          </p:cNvSpPr>
          <p:nvPr>
            <p:ph type="ftr" sz="quarter" idx="11"/>
          </p:nvPr>
        </p:nvSpPr>
        <p:spPr bwMode="gray"/>
        <p:txBody>
          <a:bodyPr/>
          <a:lstStyle/>
          <a:p>
            <a:r>
              <a:rPr lang="fr-FR" smtClean="0"/>
              <a:t>Sopra Steria : SAP Competency </a:t>
            </a:r>
            <a:endParaRPr lang="fr-FR"/>
          </a:p>
        </p:txBody>
      </p:sp>
      <p:sp>
        <p:nvSpPr>
          <p:cNvPr id="5" name="Espace réservé du numéro de diapositive 4"/>
          <p:cNvSpPr>
            <a:spLocks noGrp="1"/>
          </p:cNvSpPr>
          <p:nvPr>
            <p:ph type="sldNum" sz="quarter" idx="12"/>
          </p:nvPr>
        </p:nvSpPr>
        <p:spPr bwMode="gray"/>
        <p:txBody>
          <a:bodyPr/>
          <a:lstStyle/>
          <a:p>
            <a:fld id="{AF43E6FD-AB27-4108-A2FC-346BB5F75E3F}" type="slidenum">
              <a:rPr lang="fr-FR" smtClean="0"/>
              <a:pPr/>
              <a:t>‹#›</a:t>
            </a:fld>
            <a:endParaRPr lang="fr-FR"/>
          </a:p>
        </p:txBody>
      </p:sp>
    </p:spTree>
    <p:extLst>
      <p:ext uri="{BB962C8B-B14F-4D97-AF65-F5344CB8AC3E}">
        <p14:creationId xmlns:p14="http://schemas.microsoft.com/office/powerpoint/2010/main" val="398317297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bwMode="gray"/>
        <p:txBody>
          <a:bodyPr/>
          <a:lstStyle/>
          <a:p>
            <a:fld id="{D72A5BD8-04D3-438C-B5A7-7C2D0B643293}" type="datetime1">
              <a:rPr lang="en-GB" smtClean="0"/>
              <a:pPr/>
              <a:t>17/01/2020</a:t>
            </a:fld>
            <a:endParaRPr lang="fr-FR"/>
          </a:p>
        </p:txBody>
      </p:sp>
      <p:sp>
        <p:nvSpPr>
          <p:cNvPr id="3" name="Espace réservé du pied de page 2"/>
          <p:cNvSpPr>
            <a:spLocks noGrp="1"/>
          </p:cNvSpPr>
          <p:nvPr>
            <p:ph type="ftr" sz="quarter" idx="11"/>
          </p:nvPr>
        </p:nvSpPr>
        <p:spPr bwMode="gray"/>
        <p:txBody>
          <a:bodyPr/>
          <a:lstStyle/>
          <a:p>
            <a:r>
              <a:rPr lang="fr-FR" smtClean="0"/>
              <a:t>Sopra Steria : SAP Competency </a:t>
            </a:r>
            <a:endParaRPr lang="fr-FR"/>
          </a:p>
        </p:txBody>
      </p:sp>
      <p:sp>
        <p:nvSpPr>
          <p:cNvPr id="4" name="Espace réservé du numéro de diapositive 3"/>
          <p:cNvSpPr>
            <a:spLocks noGrp="1"/>
          </p:cNvSpPr>
          <p:nvPr>
            <p:ph type="sldNum" sz="quarter" idx="12"/>
          </p:nvPr>
        </p:nvSpPr>
        <p:spPr bwMode="gray"/>
        <p:txBody>
          <a:bodyPr/>
          <a:lstStyle/>
          <a:p>
            <a:fld id="{AF43E6FD-AB27-4108-A2FC-346BB5F75E3F}" type="slidenum">
              <a:rPr lang="fr-FR" smtClean="0"/>
              <a:pPr/>
              <a:t>‹#›</a:t>
            </a:fld>
            <a:endParaRPr lang="fr-FR"/>
          </a:p>
        </p:txBody>
      </p:sp>
      <p:cxnSp>
        <p:nvCxnSpPr>
          <p:cNvPr id="12" name="Connecteur droit 11"/>
          <p:cNvCxnSpPr/>
          <p:nvPr userDrawn="1"/>
        </p:nvCxnSpPr>
        <p:spPr bwMode="gray">
          <a:xfrm>
            <a:off x="531466" y="6538281"/>
            <a:ext cx="0" cy="98754"/>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bwMode="gray">
          <a:xfrm>
            <a:off x="0" y="1"/>
            <a:ext cx="9143728" cy="107092"/>
          </a:xfrm>
          <a:prstGeom prst="rect">
            <a:avLst/>
          </a:pr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Image 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gray">
          <a:xfrm>
            <a:off x="8100392" y="6286978"/>
            <a:ext cx="560963" cy="410438"/>
          </a:xfrm>
          <a:prstGeom prst="rect">
            <a:avLst/>
          </a:prstGeom>
        </p:spPr>
      </p:pic>
    </p:spTree>
    <p:extLst>
      <p:ext uri="{BB962C8B-B14F-4D97-AF65-F5344CB8AC3E}">
        <p14:creationId xmlns:p14="http://schemas.microsoft.com/office/powerpoint/2010/main" val="86796366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acts">
    <p:spTree>
      <p:nvGrpSpPr>
        <p:cNvPr id="1" name=""/>
        <p:cNvGrpSpPr/>
        <p:nvPr/>
      </p:nvGrpSpPr>
      <p:grpSpPr>
        <a:xfrm>
          <a:off x="0" y="0"/>
          <a:ext cx="0" cy="0"/>
          <a:chOff x="0" y="0"/>
          <a:chExt cx="0" cy="0"/>
        </a:xfrm>
      </p:grpSpPr>
      <p:grpSp>
        <p:nvGrpSpPr>
          <p:cNvPr id="40" name="Groupe 39"/>
          <p:cNvGrpSpPr/>
          <p:nvPr userDrawn="1"/>
        </p:nvGrpSpPr>
        <p:grpSpPr bwMode="gray">
          <a:xfrm>
            <a:off x="0" y="0"/>
            <a:ext cx="9145587" cy="1773238"/>
            <a:chOff x="0" y="1958231"/>
            <a:chExt cx="9145587" cy="1773238"/>
          </a:xfrm>
          <a:solidFill>
            <a:schemeClr val="accent4"/>
          </a:solidFill>
        </p:grpSpPr>
        <p:sp>
          <p:nvSpPr>
            <p:cNvPr id="41"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2"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1024" name="Freeform 21"/>
          <p:cNvSpPr>
            <a:spLocks/>
          </p:cNvSpPr>
          <p:nvPr userDrawn="1"/>
        </p:nvSpPr>
        <p:spPr bwMode="gray">
          <a:xfrm>
            <a:off x="0" y="0"/>
            <a:ext cx="9145588" cy="1695450"/>
          </a:xfrm>
          <a:custGeom>
            <a:avLst/>
            <a:gdLst>
              <a:gd name="T0" fmla="*/ 0 w 5596"/>
              <a:gd name="T1" fmla="*/ 0 h 1037"/>
              <a:gd name="T2" fmla="*/ 0 w 5596"/>
              <a:gd name="T3" fmla="*/ 815 h 1037"/>
              <a:gd name="T4" fmla="*/ 2126 w 5596"/>
              <a:gd name="T5" fmla="*/ 1037 h 1037"/>
              <a:gd name="T6" fmla="*/ 5596 w 5596"/>
              <a:gd name="T7" fmla="*/ 224 h 1037"/>
              <a:gd name="T8" fmla="*/ 5596 w 5596"/>
              <a:gd name="T9" fmla="*/ 0 h 1037"/>
              <a:gd name="T10" fmla="*/ 0 w 5596"/>
              <a:gd name="T11" fmla="*/ 0 h 1037"/>
            </a:gdLst>
            <a:ahLst/>
            <a:cxnLst>
              <a:cxn ang="0">
                <a:pos x="T0" y="T1"/>
              </a:cxn>
              <a:cxn ang="0">
                <a:pos x="T2" y="T3"/>
              </a:cxn>
              <a:cxn ang="0">
                <a:pos x="T4" y="T5"/>
              </a:cxn>
              <a:cxn ang="0">
                <a:pos x="T6" y="T7"/>
              </a:cxn>
              <a:cxn ang="0">
                <a:pos x="T8" y="T9"/>
              </a:cxn>
              <a:cxn ang="0">
                <a:pos x="T10" y="T11"/>
              </a:cxn>
            </a:cxnLst>
            <a:rect l="0" t="0" r="r" b="b"/>
            <a:pathLst>
              <a:path w="5596" h="1037">
                <a:moveTo>
                  <a:pt x="0" y="0"/>
                </a:moveTo>
                <a:cubicBezTo>
                  <a:pt x="0" y="815"/>
                  <a:pt x="0" y="815"/>
                  <a:pt x="0" y="815"/>
                </a:cubicBezTo>
                <a:cubicBezTo>
                  <a:pt x="0" y="815"/>
                  <a:pt x="877" y="1028"/>
                  <a:pt x="2126" y="1037"/>
                </a:cubicBezTo>
                <a:cubicBezTo>
                  <a:pt x="3220" y="992"/>
                  <a:pt x="4540" y="799"/>
                  <a:pt x="5596" y="224"/>
                </a:cubicBezTo>
                <a:cubicBezTo>
                  <a:pt x="5596" y="0"/>
                  <a:pt x="5596" y="0"/>
                  <a:pt x="5596" y="0"/>
                </a:cubicBez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 name="Espace réservé de la date 2"/>
          <p:cNvSpPr>
            <a:spLocks noGrp="1"/>
          </p:cNvSpPr>
          <p:nvPr>
            <p:ph type="dt" sz="half" idx="10"/>
          </p:nvPr>
        </p:nvSpPr>
        <p:spPr bwMode="gray"/>
        <p:txBody>
          <a:bodyPr/>
          <a:lstStyle/>
          <a:p>
            <a:fld id="{0D906C13-A25A-4B51-8F08-262986477C2C}" type="datetime1">
              <a:rPr lang="en-GB" smtClean="0"/>
              <a:pPr/>
              <a:t>17/01/2020</a:t>
            </a:fld>
            <a:endParaRPr lang="fr-FR"/>
          </a:p>
        </p:txBody>
      </p:sp>
      <p:sp>
        <p:nvSpPr>
          <p:cNvPr id="4" name="Espace réservé du pied de page 3"/>
          <p:cNvSpPr>
            <a:spLocks noGrp="1"/>
          </p:cNvSpPr>
          <p:nvPr>
            <p:ph type="ftr" sz="quarter" idx="11"/>
          </p:nvPr>
        </p:nvSpPr>
        <p:spPr bwMode="gray"/>
        <p:txBody>
          <a:bodyPr/>
          <a:lstStyle/>
          <a:p>
            <a:r>
              <a:rPr lang="fr-FR" smtClean="0"/>
              <a:t>Sopra Steria : SAP Competency </a:t>
            </a:r>
            <a:endParaRPr lang="fr-FR"/>
          </a:p>
        </p:txBody>
      </p:sp>
      <p:sp>
        <p:nvSpPr>
          <p:cNvPr id="5" name="Espace réservé du numéro de diapositive 4"/>
          <p:cNvSpPr>
            <a:spLocks noGrp="1"/>
          </p:cNvSpPr>
          <p:nvPr>
            <p:ph type="sldNum" sz="quarter" idx="12"/>
          </p:nvPr>
        </p:nvSpPr>
        <p:spPr bwMode="gray"/>
        <p:txBody>
          <a:bodyPr/>
          <a:lstStyle/>
          <a:p>
            <a:fld id="{AF43E6FD-AB27-4108-A2FC-346BB5F75E3F}" type="slidenum">
              <a:rPr lang="fr-FR" smtClean="0"/>
              <a:pPr/>
              <a:t>‹#›</a:t>
            </a:fld>
            <a:endParaRPr lang="fr-FR"/>
          </a:p>
        </p:txBody>
      </p:sp>
      <p:sp>
        <p:nvSpPr>
          <p:cNvPr id="9" name="ZoneTexte 8"/>
          <p:cNvSpPr txBox="1"/>
          <p:nvPr userDrawn="1"/>
        </p:nvSpPr>
        <p:spPr bwMode="gray">
          <a:xfrm>
            <a:off x="461432" y="776615"/>
            <a:ext cx="2382376" cy="523220"/>
          </a:xfrm>
          <a:prstGeom prst="rect">
            <a:avLst/>
          </a:prstGeom>
          <a:noFill/>
        </p:spPr>
        <p:txBody>
          <a:bodyPr wrap="square" rtlCol="0">
            <a:spAutoFit/>
          </a:bodyPr>
          <a:lstStyle/>
          <a:p>
            <a:r>
              <a:rPr lang="it-IT" sz="2800" b="0" dirty="0" smtClean="0">
                <a:solidFill>
                  <a:schemeClr val="bg1"/>
                </a:solidFill>
                <a:latin typeface="+mn-lt"/>
              </a:rPr>
              <a:t>CONTACTS</a:t>
            </a:r>
            <a:endParaRPr lang="it-IT" sz="2800" b="0" dirty="0">
              <a:solidFill>
                <a:schemeClr val="bg1"/>
              </a:solidFill>
              <a:latin typeface="+mn-lt"/>
            </a:endParaRPr>
          </a:p>
        </p:txBody>
      </p:sp>
    </p:spTree>
    <p:extLst>
      <p:ext uri="{BB962C8B-B14F-4D97-AF65-F5344CB8AC3E}">
        <p14:creationId xmlns:p14="http://schemas.microsoft.com/office/powerpoint/2010/main" val="209640600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General">
    <p:spTree>
      <p:nvGrpSpPr>
        <p:cNvPr id="1" name=""/>
        <p:cNvGrpSpPr/>
        <p:nvPr/>
      </p:nvGrpSpPr>
      <p:grpSpPr>
        <a:xfrm>
          <a:off x="0" y="0"/>
          <a:ext cx="0" cy="0"/>
          <a:chOff x="0" y="0"/>
          <a:chExt cx="0" cy="0"/>
        </a:xfrm>
      </p:grpSpPr>
      <p:grpSp>
        <p:nvGrpSpPr>
          <p:cNvPr id="40" name="Groupe 39"/>
          <p:cNvGrpSpPr/>
          <p:nvPr userDrawn="1"/>
        </p:nvGrpSpPr>
        <p:grpSpPr bwMode="gray">
          <a:xfrm>
            <a:off x="0" y="0"/>
            <a:ext cx="9145587" cy="1773238"/>
            <a:chOff x="0" y="1958231"/>
            <a:chExt cx="9145587" cy="1773238"/>
          </a:xfrm>
          <a:solidFill>
            <a:schemeClr val="accent4"/>
          </a:solidFill>
        </p:grpSpPr>
        <p:sp>
          <p:nvSpPr>
            <p:cNvPr id="41"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2"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1024" name="Freeform 21"/>
          <p:cNvSpPr>
            <a:spLocks/>
          </p:cNvSpPr>
          <p:nvPr userDrawn="1"/>
        </p:nvSpPr>
        <p:spPr bwMode="gray">
          <a:xfrm>
            <a:off x="0" y="0"/>
            <a:ext cx="9145588" cy="1695450"/>
          </a:xfrm>
          <a:custGeom>
            <a:avLst/>
            <a:gdLst>
              <a:gd name="T0" fmla="*/ 0 w 5596"/>
              <a:gd name="T1" fmla="*/ 0 h 1037"/>
              <a:gd name="T2" fmla="*/ 0 w 5596"/>
              <a:gd name="T3" fmla="*/ 815 h 1037"/>
              <a:gd name="T4" fmla="*/ 2126 w 5596"/>
              <a:gd name="T5" fmla="*/ 1037 h 1037"/>
              <a:gd name="T6" fmla="*/ 5596 w 5596"/>
              <a:gd name="T7" fmla="*/ 224 h 1037"/>
              <a:gd name="T8" fmla="*/ 5596 w 5596"/>
              <a:gd name="T9" fmla="*/ 0 h 1037"/>
              <a:gd name="T10" fmla="*/ 0 w 5596"/>
              <a:gd name="T11" fmla="*/ 0 h 1037"/>
            </a:gdLst>
            <a:ahLst/>
            <a:cxnLst>
              <a:cxn ang="0">
                <a:pos x="T0" y="T1"/>
              </a:cxn>
              <a:cxn ang="0">
                <a:pos x="T2" y="T3"/>
              </a:cxn>
              <a:cxn ang="0">
                <a:pos x="T4" y="T5"/>
              </a:cxn>
              <a:cxn ang="0">
                <a:pos x="T6" y="T7"/>
              </a:cxn>
              <a:cxn ang="0">
                <a:pos x="T8" y="T9"/>
              </a:cxn>
              <a:cxn ang="0">
                <a:pos x="T10" y="T11"/>
              </a:cxn>
            </a:cxnLst>
            <a:rect l="0" t="0" r="r" b="b"/>
            <a:pathLst>
              <a:path w="5596" h="1037">
                <a:moveTo>
                  <a:pt x="0" y="0"/>
                </a:moveTo>
                <a:cubicBezTo>
                  <a:pt x="0" y="815"/>
                  <a:pt x="0" y="815"/>
                  <a:pt x="0" y="815"/>
                </a:cubicBezTo>
                <a:cubicBezTo>
                  <a:pt x="0" y="815"/>
                  <a:pt x="877" y="1028"/>
                  <a:pt x="2126" y="1037"/>
                </a:cubicBezTo>
                <a:cubicBezTo>
                  <a:pt x="3220" y="992"/>
                  <a:pt x="4540" y="799"/>
                  <a:pt x="5596" y="224"/>
                </a:cubicBezTo>
                <a:cubicBezTo>
                  <a:pt x="5596" y="0"/>
                  <a:pt x="5596" y="0"/>
                  <a:pt x="5596" y="0"/>
                </a:cubicBez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 name="Espace réservé de la date 2"/>
          <p:cNvSpPr>
            <a:spLocks noGrp="1"/>
          </p:cNvSpPr>
          <p:nvPr>
            <p:ph type="dt" sz="half" idx="10"/>
          </p:nvPr>
        </p:nvSpPr>
        <p:spPr bwMode="gray"/>
        <p:txBody>
          <a:bodyPr/>
          <a:lstStyle/>
          <a:p>
            <a:fld id="{284FD324-9587-480A-90FB-0A867BBAB2E7}" type="datetime1">
              <a:rPr lang="en-GB" smtClean="0"/>
              <a:pPr/>
              <a:t>17/01/2020</a:t>
            </a:fld>
            <a:endParaRPr lang="fr-FR"/>
          </a:p>
        </p:txBody>
      </p:sp>
      <p:sp>
        <p:nvSpPr>
          <p:cNvPr id="4" name="Espace réservé du pied de page 3"/>
          <p:cNvSpPr>
            <a:spLocks noGrp="1"/>
          </p:cNvSpPr>
          <p:nvPr>
            <p:ph type="ftr" sz="quarter" idx="11"/>
          </p:nvPr>
        </p:nvSpPr>
        <p:spPr bwMode="gray"/>
        <p:txBody>
          <a:bodyPr/>
          <a:lstStyle/>
          <a:p>
            <a:r>
              <a:rPr lang="fr-FR" smtClean="0"/>
              <a:t>Sopra Steria : SAP Competency </a:t>
            </a:r>
            <a:endParaRPr lang="fr-FR"/>
          </a:p>
        </p:txBody>
      </p:sp>
      <p:sp>
        <p:nvSpPr>
          <p:cNvPr id="5" name="Espace réservé du numéro de diapositive 4"/>
          <p:cNvSpPr>
            <a:spLocks noGrp="1"/>
          </p:cNvSpPr>
          <p:nvPr>
            <p:ph type="sldNum" sz="quarter" idx="12"/>
          </p:nvPr>
        </p:nvSpPr>
        <p:spPr bwMode="gray"/>
        <p:txBody>
          <a:bodyPr/>
          <a:lstStyle/>
          <a:p>
            <a:fld id="{AF43E6FD-AB27-4108-A2FC-346BB5F75E3F}" type="slidenum">
              <a:rPr lang="fr-FR" smtClean="0"/>
              <a:pPr/>
              <a:t>‹#›</a:t>
            </a:fld>
            <a:endParaRPr lang="fr-FR"/>
          </a:p>
        </p:txBody>
      </p:sp>
    </p:spTree>
    <p:extLst>
      <p:ext uri="{BB962C8B-B14F-4D97-AF65-F5344CB8AC3E}">
        <p14:creationId xmlns:p14="http://schemas.microsoft.com/office/powerpoint/2010/main" val="191426970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grpSp>
        <p:nvGrpSpPr>
          <p:cNvPr id="262265" name="Group 1145"/>
          <p:cNvGrpSpPr>
            <a:grpSpLocks/>
          </p:cNvGrpSpPr>
          <p:nvPr/>
        </p:nvGrpSpPr>
        <p:grpSpPr bwMode="auto">
          <a:xfrm>
            <a:off x="0" y="0"/>
            <a:ext cx="9144000" cy="6858000"/>
            <a:chOff x="0" y="0"/>
            <a:chExt cx="5760" cy="4320"/>
          </a:xfrm>
        </p:grpSpPr>
        <p:sp>
          <p:nvSpPr>
            <p:cNvPr id="262266" name="Rectangle 1146"/>
            <p:cNvSpPr>
              <a:spLocks noChangeArrowheads="1"/>
            </p:cNvSpPr>
            <p:nvPr userDrawn="1"/>
          </p:nvSpPr>
          <p:spPr bwMode="auto">
            <a:xfrm>
              <a:off x="0" y="0"/>
              <a:ext cx="329" cy="4320"/>
            </a:xfrm>
            <a:prstGeom prst="rect">
              <a:avLst/>
            </a:prstGeom>
            <a:solidFill>
              <a:srgbClr val="E8E5E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62267" name="Rectangle 1147"/>
            <p:cNvSpPr>
              <a:spLocks noChangeArrowheads="1"/>
            </p:cNvSpPr>
            <p:nvPr userDrawn="1"/>
          </p:nvSpPr>
          <p:spPr bwMode="auto">
            <a:xfrm>
              <a:off x="5146" y="0"/>
              <a:ext cx="614" cy="4320"/>
            </a:xfrm>
            <a:prstGeom prst="rect">
              <a:avLst/>
            </a:prstGeom>
            <a:solidFill>
              <a:srgbClr val="E8E5E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62268" name="Rectangle 1148"/>
            <p:cNvSpPr>
              <a:spLocks noChangeArrowheads="1"/>
            </p:cNvSpPr>
            <p:nvPr userDrawn="1"/>
          </p:nvSpPr>
          <p:spPr bwMode="auto">
            <a:xfrm>
              <a:off x="310" y="0"/>
              <a:ext cx="5053" cy="527"/>
            </a:xfrm>
            <a:prstGeom prst="rect">
              <a:avLst/>
            </a:prstGeom>
            <a:solidFill>
              <a:srgbClr val="E8E5E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62269" name="Rectangle 1149"/>
            <p:cNvSpPr>
              <a:spLocks noChangeArrowheads="1"/>
            </p:cNvSpPr>
            <p:nvPr userDrawn="1"/>
          </p:nvSpPr>
          <p:spPr bwMode="auto">
            <a:xfrm>
              <a:off x="325" y="3769"/>
              <a:ext cx="4821" cy="551"/>
            </a:xfrm>
            <a:prstGeom prst="rect">
              <a:avLst/>
            </a:prstGeom>
            <a:solidFill>
              <a:srgbClr val="E8E5E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262270" name="Rectangle 1150"/>
          <p:cNvSpPr>
            <a:spLocks noChangeArrowheads="1"/>
          </p:cNvSpPr>
          <p:nvPr/>
        </p:nvSpPr>
        <p:spPr bwMode="auto">
          <a:xfrm>
            <a:off x="4860925" y="5992813"/>
            <a:ext cx="3959225" cy="639762"/>
          </a:xfrm>
          <a:prstGeom prst="rect">
            <a:avLst/>
          </a:prstGeom>
          <a:solidFill>
            <a:srgbClr val="7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62271" name="Rectangle 1151"/>
          <p:cNvSpPr>
            <a:spLocks noChangeArrowheads="1"/>
          </p:cNvSpPr>
          <p:nvPr/>
        </p:nvSpPr>
        <p:spPr bwMode="auto">
          <a:xfrm flipH="1">
            <a:off x="8135938" y="836613"/>
            <a:ext cx="684212" cy="5159375"/>
          </a:xfrm>
          <a:prstGeom prst="rect">
            <a:avLst/>
          </a:prstGeom>
          <a:gradFill rotWithShape="1">
            <a:gsLst>
              <a:gs pos="0">
                <a:srgbClr val="E51519"/>
              </a:gs>
              <a:gs pos="100000">
                <a:srgbClr val="7F0000"/>
              </a:gs>
            </a:gsLst>
            <a:lin ang="5400000" scaled="1"/>
          </a:gradFill>
          <a:ln>
            <a:noFill/>
          </a:ln>
          <a:effectLst/>
          <a:extLst>
            <a:ext uri="{91240B29-F687-4F45-9708-019B960494DF}">
              <a14:hiddenLine xmlns:a14="http://schemas.microsoft.com/office/drawing/2010/main" w="3175">
                <a:solidFill>
                  <a:srgbClr val="7F7F7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62272" name="Rectangle 1152"/>
          <p:cNvSpPr>
            <a:spLocks noChangeArrowheads="1"/>
          </p:cNvSpPr>
          <p:nvPr/>
        </p:nvSpPr>
        <p:spPr bwMode="auto">
          <a:xfrm>
            <a:off x="4860925" y="188913"/>
            <a:ext cx="3959225" cy="647700"/>
          </a:xfrm>
          <a:prstGeom prst="rect">
            <a:avLst/>
          </a:prstGeom>
          <a:solidFill>
            <a:srgbClr val="E5151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262273" name="Group 1153"/>
          <p:cNvGrpSpPr>
            <a:grpSpLocks/>
          </p:cNvGrpSpPr>
          <p:nvPr/>
        </p:nvGrpSpPr>
        <p:grpSpPr bwMode="auto">
          <a:xfrm>
            <a:off x="4860925" y="4076700"/>
            <a:ext cx="3954463" cy="2546350"/>
            <a:chOff x="3059" y="2562"/>
            <a:chExt cx="2498" cy="1617"/>
          </a:xfrm>
        </p:grpSpPr>
        <p:grpSp>
          <p:nvGrpSpPr>
            <p:cNvPr id="262274" name="Group 1154"/>
            <p:cNvGrpSpPr>
              <a:grpSpLocks/>
            </p:cNvGrpSpPr>
            <p:nvPr userDrawn="1"/>
          </p:nvGrpSpPr>
          <p:grpSpPr bwMode="auto">
            <a:xfrm>
              <a:off x="4137" y="2562"/>
              <a:ext cx="1419" cy="1616"/>
              <a:chOff x="4137" y="2562"/>
              <a:chExt cx="1419" cy="1616"/>
            </a:xfrm>
          </p:grpSpPr>
          <p:sp>
            <p:nvSpPr>
              <p:cNvPr id="262275" name="Freeform 1155"/>
              <p:cNvSpPr>
                <a:spLocks/>
              </p:cNvSpPr>
              <p:nvPr userDrawn="1"/>
            </p:nvSpPr>
            <p:spPr bwMode="auto">
              <a:xfrm>
                <a:off x="4858" y="4039"/>
                <a:ext cx="17" cy="53"/>
              </a:xfrm>
              <a:custGeom>
                <a:avLst/>
                <a:gdLst>
                  <a:gd name="T0" fmla="*/ 8 w 8"/>
                  <a:gd name="T1" fmla="*/ 0 h 25"/>
                  <a:gd name="T2" fmla="*/ 0 w 8"/>
                  <a:gd name="T3" fmla="*/ 25 h 25"/>
                </a:gdLst>
                <a:ahLst/>
                <a:cxnLst>
                  <a:cxn ang="0">
                    <a:pos x="T0" y="T1"/>
                  </a:cxn>
                  <a:cxn ang="0">
                    <a:pos x="T2" y="T3"/>
                  </a:cxn>
                </a:cxnLst>
                <a:rect l="0" t="0" r="r" b="b"/>
                <a:pathLst>
                  <a:path w="8" h="25">
                    <a:moveTo>
                      <a:pt x="8" y="0"/>
                    </a:moveTo>
                    <a:cubicBezTo>
                      <a:pt x="5" y="9"/>
                      <a:pt x="2" y="17"/>
                      <a:pt x="0" y="25"/>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276" name="Freeform 1156"/>
              <p:cNvSpPr>
                <a:spLocks/>
              </p:cNvSpPr>
              <p:nvPr userDrawn="1"/>
            </p:nvSpPr>
            <p:spPr bwMode="auto">
              <a:xfrm>
                <a:off x="5356" y="2562"/>
                <a:ext cx="200" cy="330"/>
              </a:xfrm>
              <a:custGeom>
                <a:avLst/>
                <a:gdLst>
                  <a:gd name="T0" fmla="*/ 0 w 95"/>
                  <a:gd name="T1" fmla="*/ 157 h 157"/>
                  <a:gd name="T2" fmla="*/ 95 w 95"/>
                  <a:gd name="T3" fmla="*/ 0 h 157"/>
                </a:gdLst>
                <a:ahLst/>
                <a:cxnLst>
                  <a:cxn ang="0">
                    <a:pos x="T0" y="T1"/>
                  </a:cxn>
                  <a:cxn ang="0">
                    <a:pos x="T2" y="T3"/>
                  </a:cxn>
                </a:cxnLst>
                <a:rect l="0" t="0" r="r" b="b"/>
                <a:pathLst>
                  <a:path w="95" h="157">
                    <a:moveTo>
                      <a:pt x="0" y="157"/>
                    </a:moveTo>
                    <a:cubicBezTo>
                      <a:pt x="31" y="100"/>
                      <a:pt x="62" y="48"/>
                      <a:pt x="95"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277" name="Freeform 1157"/>
              <p:cNvSpPr>
                <a:spLocks/>
              </p:cNvSpPr>
              <p:nvPr userDrawn="1"/>
            </p:nvSpPr>
            <p:spPr bwMode="auto">
              <a:xfrm>
                <a:off x="4894" y="3936"/>
                <a:ext cx="17" cy="53"/>
              </a:xfrm>
              <a:custGeom>
                <a:avLst/>
                <a:gdLst>
                  <a:gd name="T0" fmla="*/ 8 w 8"/>
                  <a:gd name="T1" fmla="*/ 0 h 25"/>
                  <a:gd name="T2" fmla="*/ 0 w 8"/>
                  <a:gd name="T3" fmla="*/ 24 h 25"/>
                  <a:gd name="T4" fmla="*/ 0 w 8"/>
                  <a:gd name="T5" fmla="*/ 25 h 25"/>
                </a:gdLst>
                <a:ahLst/>
                <a:cxnLst>
                  <a:cxn ang="0">
                    <a:pos x="T0" y="T1"/>
                  </a:cxn>
                  <a:cxn ang="0">
                    <a:pos x="T2" y="T3"/>
                  </a:cxn>
                  <a:cxn ang="0">
                    <a:pos x="T4" y="T5"/>
                  </a:cxn>
                </a:cxnLst>
                <a:rect l="0" t="0" r="r" b="b"/>
                <a:pathLst>
                  <a:path w="8" h="25">
                    <a:moveTo>
                      <a:pt x="8" y="0"/>
                    </a:moveTo>
                    <a:cubicBezTo>
                      <a:pt x="5" y="8"/>
                      <a:pt x="3" y="16"/>
                      <a:pt x="0" y="24"/>
                    </a:cubicBezTo>
                    <a:cubicBezTo>
                      <a:pt x="0" y="24"/>
                      <a:pt x="0" y="24"/>
                      <a:pt x="0" y="25"/>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278" name="Freeform 1158"/>
              <p:cNvSpPr>
                <a:spLocks/>
              </p:cNvSpPr>
              <p:nvPr userDrawn="1"/>
            </p:nvSpPr>
            <p:spPr bwMode="auto">
              <a:xfrm>
                <a:off x="4911" y="3886"/>
                <a:ext cx="19" cy="50"/>
              </a:xfrm>
              <a:custGeom>
                <a:avLst/>
                <a:gdLst>
                  <a:gd name="T0" fmla="*/ 0 w 9"/>
                  <a:gd name="T1" fmla="*/ 24 h 24"/>
                  <a:gd name="T2" fmla="*/ 9 w 9"/>
                  <a:gd name="T3" fmla="*/ 0 h 24"/>
                </a:gdLst>
                <a:ahLst/>
                <a:cxnLst>
                  <a:cxn ang="0">
                    <a:pos x="T0" y="T1"/>
                  </a:cxn>
                  <a:cxn ang="0">
                    <a:pos x="T2" y="T3"/>
                  </a:cxn>
                </a:cxnLst>
                <a:rect l="0" t="0" r="r" b="b"/>
                <a:pathLst>
                  <a:path w="9" h="24">
                    <a:moveTo>
                      <a:pt x="0" y="24"/>
                    </a:moveTo>
                    <a:cubicBezTo>
                      <a:pt x="3" y="16"/>
                      <a:pt x="6" y="8"/>
                      <a:pt x="9"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279" name="Freeform 1159"/>
              <p:cNvSpPr>
                <a:spLocks/>
              </p:cNvSpPr>
              <p:nvPr userDrawn="1"/>
            </p:nvSpPr>
            <p:spPr bwMode="auto">
              <a:xfrm>
                <a:off x="4875" y="3989"/>
                <a:ext cx="19" cy="50"/>
              </a:xfrm>
              <a:custGeom>
                <a:avLst/>
                <a:gdLst>
                  <a:gd name="T0" fmla="*/ 9 w 9"/>
                  <a:gd name="T1" fmla="*/ 0 h 24"/>
                  <a:gd name="T2" fmla="*/ 0 w 9"/>
                  <a:gd name="T3" fmla="*/ 24 h 24"/>
                </a:gdLst>
                <a:ahLst/>
                <a:cxnLst>
                  <a:cxn ang="0">
                    <a:pos x="T0" y="T1"/>
                  </a:cxn>
                  <a:cxn ang="0">
                    <a:pos x="T2" y="T3"/>
                  </a:cxn>
                </a:cxnLst>
                <a:rect l="0" t="0" r="r" b="b"/>
                <a:pathLst>
                  <a:path w="9" h="24">
                    <a:moveTo>
                      <a:pt x="9" y="0"/>
                    </a:moveTo>
                    <a:cubicBezTo>
                      <a:pt x="6" y="8"/>
                      <a:pt x="3" y="16"/>
                      <a:pt x="0" y="24"/>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280" name="Freeform 1160"/>
              <p:cNvSpPr>
                <a:spLocks/>
              </p:cNvSpPr>
              <p:nvPr userDrawn="1"/>
            </p:nvSpPr>
            <p:spPr bwMode="auto">
              <a:xfrm>
                <a:off x="4839" y="4092"/>
                <a:ext cx="19" cy="52"/>
              </a:xfrm>
              <a:custGeom>
                <a:avLst/>
                <a:gdLst>
                  <a:gd name="T0" fmla="*/ 0 w 9"/>
                  <a:gd name="T1" fmla="*/ 25 h 25"/>
                  <a:gd name="T2" fmla="*/ 9 w 9"/>
                  <a:gd name="T3" fmla="*/ 0 h 25"/>
                </a:gdLst>
                <a:ahLst/>
                <a:cxnLst>
                  <a:cxn ang="0">
                    <a:pos x="T0" y="T1"/>
                  </a:cxn>
                  <a:cxn ang="0">
                    <a:pos x="T2" y="T3"/>
                  </a:cxn>
                </a:cxnLst>
                <a:rect l="0" t="0" r="r" b="b"/>
                <a:pathLst>
                  <a:path w="9" h="25">
                    <a:moveTo>
                      <a:pt x="0" y="25"/>
                    </a:moveTo>
                    <a:cubicBezTo>
                      <a:pt x="3" y="17"/>
                      <a:pt x="6" y="9"/>
                      <a:pt x="9"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281" name="Freeform 1161"/>
              <p:cNvSpPr>
                <a:spLocks/>
              </p:cNvSpPr>
              <p:nvPr userDrawn="1"/>
            </p:nvSpPr>
            <p:spPr bwMode="auto">
              <a:xfrm>
                <a:off x="4829" y="4144"/>
                <a:ext cx="10" cy="34"/>
              </a:xfrm>
              <a:custGeom>
                <a:avLst/>
                <a:gdLst>
                  <a:gd name="T0" fmla="*/ 0 w 5"/>
                  <a:gd name="T1" fmla="*/ 16 h 16"/>
                  <a:gd name="T2" fmla="*/ 5 w 5"/>
                  <a:gd name="T3" fmla="*/ 0 h 16"/>
                </a:gdLst>
                <a:ahLst/>
                <a:cxnLst>
                  <a:cxn ang="0">
                    <a:pos x="T0" y="T1"/>
                  </a:cxn>
                  <a:cxn ang="0">
                    <a:pos x="T2" y="T3"/>
                  </a:cxn>
                </a:cxnLst>
                <a:rect l="0" t="0" r="r" b="b"/>
                <a:pathLst>
                  <a:path w="5" h="16">
                    <a:moveTo>
                      <a:pt x="0" y="16"/>
                    </a:moveTo>
                    <a:cubicBezTo>
                      <a:pt x="2" y="11"/>
                      <a:pt x="3" y="6"/>
                      <a:pt x="5"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282" name="Freeform 1162"/>
              <p:cNvSpPr>
                <a:spLocks/>
              </p:cNvSpPr>
              <p:nvPr userDrawn="1"/>
            </p:nvSpPr>
            <p:spPr bwMode="auto">
              <a:xfrm>
                <a:off x="4946" y="3783"/>
                <a:ext cx="19" cy="50"/>
              </a:xfrm>
              <a:custGeom>
                <a:avLst/>
                <a:gdLst>
                  <a:gd name="T0" fmla="*/ 0 w 9"/>
                  <a:gd name="T1" fmla="*/ 24 h 24"/>
                  <a:gd name="T2" fmla="*/ 9 w 9"/>
                  <a:gd name="T3" fmla="*/ 0 h 24"/>
                </a:gdLst>
                <a:ahLst/>
                <a:cxnLst>
                  <a:cxn ang="0">
                    <a:pos x="T0" y="T1"/>
                  </a:cxn>
                  <a:cxn ang="0">
                    <a:pos x="T2" y="T3"/>
                  </a:cxn>
                </a:cxnLst>
                <a:rect l="0" t="0" r="r" b="b"/>
                <a:pathLst>
                  <a:path w="9" h="24">
                    <a:moveTo>
                      <a:pt x="0" y="24"/>
                    </a:moveTo>
                    <a:cubicBezTo>
                      <a:pt x="3" y="16"/>
                      <a:pt x="6" y="8"/>
                      <a:pt x="9"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283" name="Freeform 1163"/>
              <p:cNvSpPr>
                <a:spLocks/>
              </p:cNvSpPr>
              <p:nvPr userDrawn="1"/>
            </p:nvSpPr>
            <p:spPr bwMode="auto">
              <a:xfrm>
                <a:off x="4930" y="3833"/>
                <a:ext cx="16" cy="53"/>
              </a:xfrm>
              <a:custGeom>
                <a:avLst/>
                <a:gdLst>
                  <a:gd name="T0" fmla="*/ 0 w 8"/>
                  <a:gd name="T1" fmla="*/ 25 h 25"/>
                  <a:gd name="T2" fmla="*/ 8 w 8"/>
                  <a:gd name="T3" fmla="*/ 0 h 25"/>
                </a:gdLst>
                <a:ahLst/>
                <a:cxnLst>
                  <a:cxn ang="0">
                    <a:pos x="T0" y="T1"/>
                  </a:cxn>
                  <a:cxn ang="0">
                    <a:pos x="T2" y="T3"/>
                  </a:cxn>
                </a:cxnLst>
                <a:rect l="0" t="0" r="r" b="b"/>
                <a:pathLst>
                  <a:path w="8" h="25">
                    <a:moveTo>
                      <a:pt x="0" y="25"/>
                    </a:moveTo>
                    <a:cubicBezTo>
                      <a:pt x="3" y="16"/>
                      <a:pt x="6" y="8"/>
                      <a:pt x="8"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284" name="Freeform 1164"/>
              <p:cNvSpPr>
                <a:spLocks/>
              </p:cNvSpPr>
              <p:nvPr userDrawn="1"/>
            </p:nvSpPr>
            <p:spPr bwMode="auto">
              <a:xfrm>
                <a:off x="4965" y="3774"/>
                <a:ext cx="5" cy="9"/>
              </a:xfrm>
              <a:custGeom>
                <a:avLst/>
                <a:gdLst>
                  <a:gd name="T0" fmla="*/ 0 w 2"/>
                  <a:gd name="T1" fmla="*/ 4 h 4"/>
                  <a:gd name="T2" fmla="*/ 2 w 2"/>
                  <a:gd name="T3" fmla="*/ 0 h 4"/>
                </a:gdLst>
                <a:ahLst/>
                <a:cxnLst>
                  <a:cxn ang="0">
                    <a:pos x="T0" y="T1"/>
                  </a:cxn>
                  <a:cxn ang="0">
                    <a:pos x="T2" y="T3"/>
                  </a:cxn>
                </a:cxnLst>
                <a:rect l="0" t="0" r="r" b="b"/>
                <a:pathLst>
                  <a:path w="2" h="4">
                    <a:moveTo>
                      <a:pt x="0" y="4"/>
                    </a:moveTo>
                    <a:cubicBezTo>
                      <a:pt x="1" y="3"/>
                      <a:pt x="1" y="1"/>
                      <a:pt x="2"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285" name="Line 1165"/>
              <p:cNvSpPr>
                <a:spLocks noChangeShapeType="1"/>
              </p:cNvSpPr>
              <p:nvPr userDrawn="1"/>
            </p:nvSpPr>
            <p:spPr bwMode="auto">
              <a:xfrm>
                <a:off x="4970" y="3774"/>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2286" name="Freeform 1166"/>
              <p:cNvSpPr>
                <a:spLocks/>
              </p:cNvSpPr>
              <p:nvPr userDrawn="1"/>
            </p:nvSpPr>
            <p:spPr bwMode="auto">
              <a:xfrm>
                <a:off x="5224" y="3110"/>
                <a:ext cx="21" cy="47"/>
              </a:xfrm>
              <a:custGeom>
                <a:avLst/>
                <a:gdLst>
                  <a:gd name="T0" fmla="*/ 0 w 10"/>
                  <a:gd name="T1" fmla="*/ 22 h 22"/>
                  <a:gd name="T2" fmla="*/ 10 w 10"/>
                  <a:gd name="T3" fmla="*/ 0 h 22"/>
                </a:gdLst>
                <a:ahLst/>
                <a:cxnLst>
                  <a:cxn ang="0">
                    <a:pos x="T0" y="T1"/>
                  </a:cxn>
                  <a:cxn ang="0">
                    <a:pos x="T2" y="T3"/>
                  </a:cxn>
                </a:cxnLst>
                <a:rect l="0" t="0" r="r" b="b"/>
                <a:pathLst>
                  <a:path w="10" h="22">
                    <a:moveTo>
                      <a:pt x="0" y="22"/>
                    </a:moveTo>
                    <a:cubicBezTo>
                      <a:pt x="4" y="15"/>
                      <a:pt x="7" y="7"/>
                      <a:pt x="1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287" name="Freeform 1167"/>
              <p:cNvSpPr>
                <a:spLocks/>
              </p:cNvSpPr>
              <p:nvPr userDrawn="1"/>
            </p:nvSpPr>
            <p:spPr bwMode="auto">
              <a:xfrm>
                <a:off x="5268" y="3022"/>
                <a:ext cx="21" cy="44"/>
              </a:xfrm>
              <a:custGeom>
                <a:avLst/>
                <a:gdLst>
                  <a:gd name="T0" fmla="*/ 0 w 10"/>
                  <a:gd name="T1" fmla="*/ 21 h 21"/>
                  <a:gd name="T2" fmla="*/ 10 w 10"/>
                  <a:gd name="T3" fmla="*/ 0 h 21"/>
                </a:gdLst>
                <a:ahLst/>
                <a:cxnLst>
                  <a:cxn ang="0">
                    <a:pos x="T0" y="T1"/>
                  </a:cxn>
                  <a:cxn ang="0">
                    <a:pos x="T2" y="T3"/>
                  </a:cxn>
                </a:cxnLst>
                <a:rect l="0" t="0" r="r" b="b"/>
                <a:pathLst>
                  <a:path w="10" h="21">
                    <a:moveTo>
                      <a:pt x="0" y="21"/>
                    </a:moveTo>
                    <a:cubicBezTo>
                      <a:pt x="3" y="14"/>
                      <a:pt x="7" y="7"/>
                      <a:pt x="1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288" name="Freeform 1168"/>
              <p:cNvSpPr>
                <a:spLocks/>
              </p:cNvSpPr>
              <p:nvPr userDrawn="1"/>
            </p:nvSpPr>
            <p:spPr bwMode="auto">
              <a:xfrm>
                <a:off x="5333" y="2892"/>
                <a:ext cx="23" cy="42"/>
              </a:xfrm>
              <a:custGeom>
                <a:avLst/>
                <a:gdLst>
                  <a:gd name="T0" fmla="*/ 0 w 11"/>
                  <a:gd name="T1" fmla="*/ 20 h 20"/>
                  <a:gd name="T2" fmla="*/ 11 w 11"/>
                  <a:gd name="T3" fmla="*/ 0 h 20"/>
                </a:gdLst>
                <a:ahLst/>
                <a:cxnLst>
                  <a:cxn ang="0">
                    <a:pos x="T0" y="T1"/>
                  </a:cxn>
                  <a:cxn ang="0">
                    <a:pos x="T2" y="T3"/>
                  </a:cxn>
                </a:cxnLst>
                <a:rect l="0" t="0" r="r" b="b"/>
                <a:pathLst>
                  <a:path w="11" h="20">
                    <a:moveTo>
                      <a:pt x="0" y="20"/>
                    </a:moveTo>
                    <a:cubicBezTo>
                      <a:pt x="4" y="14"/>
                      <a:pt x="7" y="7"/>
                      <a:pt x="11"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289" name="Freeform 1169"/>
              <p:cNvSpPr>
                <a:spLocks/>
              </p:cNvSpPr>
              <p:nvPr userDrawn="1"/>
            </p:nvSpPr>
            <p:spPr bwMode="auto">
              <a:xfrm>
                <a:off x="5312" y="2934"/>
                <a:ext cx="21" cy="44"/>
              </a:xfrm>
              <a:custGeom>
                <a:avLst/>
                <a:gdLst>
                  <a:gd name="T0" fmla="*/ 0 w 10"/>
                  <a:gd name="T1" fmla="*/ 21 h 21"/>
                  <a:gd name="T2" fmla="*/ 10 w 10"/>
                  <a:gd name="T3" fmla="*/ 0 h 21"/>
                </a:gdLst>
                <a:ahLst/>
                <a:cxnLst>
                  <a:cxn ang="0">
                    <a:pos x="T0" y="T1"/>
                  </a:cxn>
                  <a:cxn ang="0">
                    <a:pos x="T2" y="T3"/>
                  </a:cxn>
                </a:cxnLst>
                <a:rect l="0" t="0" r="r" b="b"/>
                <a:pathLst>
                  <a:path w="10" h="21">
                    <a:moveTo>
                      <a:pt x="0" y="21"/>
                    </a:moveTo>
                    <a:cubicBezTo>
                      <a:pt x="3" y="14"/>
                      <a:pt x="7" y="7"/>
                      <a:pt x="1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290" name="Freeform 1170"/>
              <p:cNvSpPr>
                <a:spLocks/>
              </p:cNvSpPr>
              <p:nvPr userDrawn="1"/>
            </p:nvSpPr>
            <p:spPr bwMode="auto">
              <a:xfrm>
                <a:off x="5161" y="3249"/>
                <a:ext cx="21" cy="46"/>
              </a:xfrm>
              <a:custGeom>
                <a:avLst/>
                <a:gdLst>
                  <a:gd name="T0" fmla="*/ 0 w 10"/>
                  <a:gd name="T1" fmla="*/ 22 h 22"/>
                  <a:gd name="T2" fmla="*/ 10 w 10"/>
                  <a:gd name="T3" fmla="*/ 0 h 22"/>
                </a:gdLst>
                <a:ahLst/>
                <a:cxnLst>
                  <a:cxn ang="0">
                    <a:pos x="T0" y="T1"/>
                  </a:cxn>
                  <a:cxn ang="0">
                    <a:pos x="T2" y="T3"/>
                  </a:cxn>
                </a:cxnLst>
                <a:rect l="0" t="0" r="r" b="b"/>
                <a:pathLst>
                  <a:path w="10" h="22">
                    <a:moveTo>
                      <a:pt x="0" y="22"/>
                    </a:moveTo>
                    <a:cubicBezTo>
                      <a:pt x="4" y="14"/>
                      <a:pt x="7" y="7"/>
                      <a:pt x="1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291" name="Freeform 1171"/>
              <p:cNvSpPr>
                <a:spLocks/>
              </p:cNvSpPr>
              <p:nvPr userDrawn="1"/>
            </p:nvSpPr>
            <p:spPr bwMode="auto">
              <a:xfrm>
                <a:off x="5203" y="3157"/>
                <a:ext cx="21" cy="46"/>
              </a:xfrm>
              <a:custGeom>
                <a:avLst/>
                <a:gdLst>
                  <a:gd name="T0" fmla="*/ 0 w 10"/>
                  <a:gd name="T1" fmla="*/ 22 h 22"/>
                  <a:gd name="T2" fmla="*/ 10 w 10"/>
                  <a:gd name="T3" fmla="*/ 0 h 22"/>
                </a:gdLst>
                <a:ahLst/>
                <a:cxnLst>
                  <a:cxn ang="0">
                    <a:pos x="T0" y="T1"/>
                  </a:cxn>
                  <a:cxn ang="0">
                    <a:pos x="T2" y="T3"/>
                  </a:cxn>
                </a:cxnLst>
                <a:rect l="0" t="0" r="r" b="b"/>
                <a:pathLst>
                  <a:path w="10" h="22">
                    <a:moveTo>
                      <a:pt x="0" y="22"/>
                    </a:moveTo>
                    <a:cubicBezTo>
                      <a:pt x="3" y="14"/>
                      <a:pt x="7" y="7"/>
                      <a:pt x="1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292" name="Freeform 1172"/>
              <p:cNvSpPr>
                <a:spLocks/>
              </p:cNvSpPr>
              <p:nvPr userDrawn="1"/>
            </p:nvSpPr>
            <p:spPr bwMode="auto">
              <a:xfrm>
                <a:off x="5142" y="3295"/>
                <a:ext cx="19" cy="47"/>
              </a:xfrm>
              <a:custGeom>
                <a:avLst/>
                <a:gdLst>
                  <a:gd name="T0" fmla="*/ 0 w 9"/>
                  <a:gd name="T1" fmla="*/ 22 h 22"/>
                  <a:gd name="T2" fmla="*/ 9 w 9"/>
                  <a:gd name="T3" fmla="*/ 0 h 22"/>
                </a:gdLst>
                <a:ahLst/>
                <a:cxnLst>
                  <a:cxn ang="0">
                    <a:pos x="T0" y="T1"/>
                  </a:cxn>
                  <a:cxn ang="0">
                    <a:pos x="T2" y="T3"/>
                  </a:cxn>
                </a:cxnLst>
                <a:rect l="0" t="0" r="r" b="b"/>
                <a:pathLst>
                  <a:path w="9" h="22">
                    <a:moveTo>
                      <a:pt x="0" y="22"/>
                    </a:moveTo>
                    <a:cubicBezTo>
                      <a:pt x="3" y="15"/>
                      <a:pt x="6" y="7"/>
                      <a:pt x="9"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293" name="Freeform 1173"/>
              <p:cNvSpPr>
                <a:spLocks/>
              </p:cNvSpPr>
              <p:nvPr userDrawn="1"/>
            </p:nvSpPr>
            <p:spPr bwMode="auto">
              <a:xfrm>
                <a:off x="5289" y="2978"/>
                <a:ext cx="23" cy="44"/>
              </a:xfrm>
              <a:custGeom>
                <a:avLst/>
                <a:gdLst>
                  <a:gd name="T0" fmla="*/ 0 w 11"/>
                  <a:gd name="T1" fmla="*/ 21 h 21"/>
                  <a:gd name="T2" fmla="*/ 11 w 11"/>
                  <a:gd name="T3" fmla="*/ 0 h 21"/>
                </a:gdLst>
                <a:ahLst/>
                <a:cxnLst>
                  <a:cxn ang="0">
                    <a:pos x="T0" y="T1"/>
                  </a:cxn>
                  <a:cxn ang="0">
                    <a:pos x="T2" y="T3"/>
                  </a:cxn>
                </a:cxnLst>
                <a:rect l="0" t="0" r="r" b="b"/>
                <a:pathLst>
                  <a:path w="11" h="21">
                    <a:moveTo>
                      <a:pt x="0" y="21"/>
                    </a:moveTo>
                    <a:cubicBezTo>
                      <a:pt x="4" y="14"/>
                      <a:pt x="7" y="7"/>
                      <a:pt x="11"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294" name="Freeform 1174"/>
              <p:cNvSpPr>
                <a:spLocks/>
              </p:cNvSpPr>
              <p:nvPr userDrawn="1"/>
            </p:nvSpPr>
            <p:spPr bwMode="auto">
              <a:xfrm>
                <a:off x="5245" y="3066"/>
                <a:ext cx="23" cy="44"/>
              </a:xfrm>
              <a:custGeom>
                <a:avLst/>
                <a:gdLst>
                  <a:gd name="T0" fmla="*/ 0 w 11"/>
                  <a:gd name="T1" fmla="*/ 21 h 21"/>
                  <a:gd name="T2" fmla="*/ 11 w 11"/>
                  <a:gd name="T3" fmla="*/ 0 h 21"/>
                </a:gdLst>
                <a:ahLst/>
                <a:cxnLst>
                  <a:cxn ang="0">
                    <a:pos x="T0" y="T1"/>
                  </a:cxn>
                  <a:cxn ang="0">
                    <a:pos x="T2" y="T3"/>
                  </a:cxn>
                </a:cxnLst>
                <a:rect l="0" t="0" r="r" b="b"/>
                <a:pathLst>
                  <a:path w="11" h="21">
                    <a:moveTo>
                      <a:pt x="0" y="21"/>
                    </a:moveTo>
                    <a:cubicBezTo>
                      <a:pt x="4" y="14"/>
                      <a:pt x="7" y="7"/>
                      <a:pt x="11"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295" name="Freeform 1175"/>
              <p:cNvSpPr>
                <a:spLocks/>
              </p:cNvSpPr>
              <p:nvPr userDrawn="1"/>
            </p:nvSpPr>
            <p:spPr bwMode="auto">
              <a:xfrm>
                <a:off x="5182" y="3203"/>
                <a:ext cx="21" cy="46"/>
              </a:xfrm>
              <a:custGeom>
                <a:avLst/>
                <a:gdLst>
                  <a:gd name="T0" fmla="*/ 0 w 10"/>
                  <a:gd name="T1" fmla="*/ 22 h 22"/>
                  <a:gd name="T2" fmla="*/ 10 w 10"/>
                  <a:gd name="T3" fmla="*/ 0 h 22"/>
                </a:gdLst>
                <a:ahLst/>
                <a:cxnLst>
                  <a:cxn ang="0">
                    <a:pos x="T0" y="T1"/>
                  </a:cxn>
                  <a:cxn ang="0">
                    <a:pos x="T2" y="T3"/>
                  </a:cxn>
                </a:cxnLst>
                <a:rect l="0" t="0" r="r" b="b"/>
                <a:pathLst>
                  <a:path w="10" h="22">
                    <a:moveTo>
                      <a:pt x="0" y="22"/>
                    </a:moveTo>
                    <a:cubicBezTo>
                      <a:pt x="3" y="14"/>
                      <a:pt x="7" y="7"/>
                      <a:pt x="1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296" name="Line 1176"/>
              <p:cNvSpPr>
                <a:spLocks noChangeShapeType="1"/>
              </p:cNvSpPr>
              <p:nvPr userDrawn="1"/>
            </p:nvSpPr>
            <p:spPr bwMode="auto">
              <a:xfrm>
                <a:off x="5140" y="3346"/>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2297" name="Freeform 1177"/>
              <p:cNvSpPr>
                <a:spLocks/>
              </p:cNvSpPr>
              <p:nvPr userDrawn="1"/>
            </p:nvSpPr>
            <p:spPr bwMode="auto">
              <a:xfrm>
                <a:off x="5140" y="3342"/>
                <a:ext cx="2" cy="4"/>
              </a:xfrm>
              <a:custGeom>
                <a:avLst/>
                <a:gdLst>
                  <a:gd name="T0" fmla="*/ 1 w 1"/>
                  <a:gd name="T1" fmla="*/ 0 h 2"/>
                  <a:gd name="T2" fmla="*/ 0 w 1"/>
                  <a:gd name="T3" fmla="*/ 2 h 2"/>
                </a:gdLst>
                <a:ahLst/>
                <a:cxnLst>
                  <a:cxn ang="0">
                    <a:pos x="T0" y="T1"/>
                  </a:cxn>
                  <a:cxn ang="0">
                    <a:pos x="T2" y="T3"/>
                  </a:cxn>
                </a:cxnLst>
                <a:rect l="0" t="0" r="r" b="b"/>
                <a:pathLst>
                  <a:path w="1" h="2">
                    <a:moveTo>
                      <a:pt x="1" y="0"/>
                    </a:moveTo>
                    <a:cubicBezTo>
                      <a:pt x="0" y="1"/>
                      <a:pt x="0" y="2"/>
                      <a:pt x="0" y="2"/>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298" name="Freeform 1178"/>
              <p:cNvSpPr>
                <a:spLocks/>
              </p:cNvSpPr>
              <p:nvPr userDrawn="1"/>
            </p:nvSpPr>
            <p:spPr bwMode="auto">
              <a:xfrm>
                <a:off x="5356" y="2594"/>
                <a:ext cx="200" cy="298"/>
              </a:xfrm>
              <a:custGeom>
                <a:avLst/>
                <a:gdLst>
                  <a:gd name="T0" fmla="*/ 0 w 95"/>
                  <a:gd name="T1" fmla="*/ 142 h 142"/>
                  <a:gd name="T2" fmla="*/ 95 w 95"/>
                  <a:gd name="T3" fmla="*/ 0 h 142"/>
                </a:gdLst>
                <a:ahLst/>
                <a:cxnLst>
                  <a:cxn ang="0">
                    <a:pos x="T0" y="T1"/>
                  </a:cxn>
                  <a:cxn ang="0">
                    <a:pos x="T2" y="T3"/>
                  </a:cxn>
                </a:cxnLst>
                <a:rect l="0" t="0" r="r" b="b"/>
                <a:pathLst>
                  <a:path w="95" h="142">
                    <a:moveTo>
                      <a:pt x="0" y="142"/>
                    </a:moveTo>
                    <a:cubicBezTo>
                      <a:pt x="31" y="91"/>
                      <a:pt x="62" y="44"/>
                      <a:pt x="95"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299" name="Freeform 1179"/>
              <p:cNvSpPr>
                <a:spLocks/>
              </p:cNvSpPr>
              <p:nvPr userDrawn="1"/>
            </p:nvSpPr>
            <p:spPr bwMode="auto">
              <a:xfrm>
                <a:off x="5308" y="2892"/>
                <a:ext cx="48" cy="82"/>
              </a:xfrm>
              <a:custGeom>
                <a:avLst/>
                <a:gdLst>
                  <a:gd name="T0" fmla="*/ 0 w 23"/>
                  <a:gd name="T1" fmla="*/ 39 h 39"/>
                  <a:gd name="T2" fmla="*/ 23 w 23"/>
                  <a:gd name="T3" fmla="*/ 0 h 39"/>
                </a:gdLst>
                <a:ahLst/>
                <a:cxnLst>
                  <a:cxn ang="0">
                    <a:pos x="T0" y="T1"/>
                  </a:cxn>
                  <a:cxn ang="0">
                    <a:pos x="T2" y="T3"/>
                  </a:cxn>
                </a:cxnLst>
                <a:rect l="0" t="0" r="r" b="b"/>
                <a:pathLst>
                  <a:path w="23" h="39">
                    <a:moveTo>
                      <a:pt x="0" y="39"/>
                    </a:moveTo>
                    <a:cubicBezTo>
                      <a:pt x="8" y="26"/>
                      <a:pt x="15" y="13"/>
                      <a:pt x="23"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300" name="Freeform 1180"/>
              <p:cNvSpPr>
                <a:spLocks/>
              </p:cNvSpPr>
              <p:nvPr userDrawn="1"/>
            </p:nvSpPr>
            <p:spPr bwMode="auto">
              <a:xfrm>
                <a:off x="5260" y="3016"/>
                <a:ext cx="25" cy="44"/>
              </a:xfrm>
              <a:custGeom>
                <a:avLst/>
                <a:gdLst>
                  <a:gd name="T0" fmla="*/ 12 w 12"/>
                  <a:gd name="T1" fmla="*/ 0 h 21"/>
                  <a:gd name="T2" fmla="*/ 0 w 12"/>
                  <a:gd name="T3" fmla="*/ 21 h 21"/>
                </a:gdLst>
                <a:ahLst/>
                <a:cxnLst>
                  <a:cxn ang="0">
                    <a:pos x="T0" y="T1"/>
                  </a:cxn>
                  <a:cxn ang="0">
                    <a:pos x="T2" y="T3"/>
                  </a:cxn>
                </a:cxnLst>
                <a:rect l="0" t="0" r="r" b="b"/>
                <a:pathLst>
                  <a:path w="12" h="21">
                    <a:moveTo>
                      <a:pt x="12" y="0"/>
                    </a:moveTo>
                    <a:cubicBezTo>
                      <a:pt x="8" y="7"/>
                      <a:pt x="4" y="14"/>
                      <a:pt x="0" y="21"/>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301" name="Freeform 1181"/>
              <p:cNvSpPr>
                <a:spLocks/>
              </p:cNvSpPr>
              <p:nvPr userDrawn="1"/>
            </p:nvSpPr>
            <p:spPr bwMode="auto">
              <a:xfrm>
                <a:off x="5285" y="2974"/>
                <a:ext cx="23" cy="42"/>
              </a:xfrm>
              <a:custGeom>
                <a:avLst/>
                <a:gdLst>
                  <a:gd name="T0" fmla="*/ 11 w 11"/>
                  <a:gd name="T1" fmla="*/ 0 h 20"/>
                  <a:gd name="T2" fmla="*/ 0 w 11"/>
                  <a:gd name="T3" fmla="*/ 20 h 20"/>
                </a:gdLst>
                <a:ahLst/>
                <a:cxnLst>
                  <a:cxn ang="0">
                    <a:pos x="T0" y="T1"/>
                  </a:cxn>
                  <a:cxn ang="0">
                    <a:pos x="T2" y="T3"/>
                  </a:cxn>
                </a:cxnLst>
                <a:rect l="0" t="0" r="r" b="b"/>
                <a:pathLst>
                  <a:path w="11" h="20">
                    <a:moveTo>
                      <a:pt x="11" y="0"/>
                    </a:moveTo>
                    <a:cubicBezTo>
                      <a:pt x="8" y="7"/>
                      <a:pt x="4" y="13"/>
                      <a:pt x="0" y="2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302" name="Freeform 1182"/>
              <p:cNvSpPr>
                <a:spLocks/>
              </p:cNvSpPr>
              <p:nvPr userDrawn="1"/>
            </p:nvSpPr>
            <p:spPr bwMode="auto">
              <a:xfrm>
                <a:off x="5146" y="3234"/>
                <a:ext cx="23" cy="47"/>
              </a:xfrm>
              <a:custGeom>
                <a:avLst/>
                <a:gdLst>
                  <a:gd name="T0" fmla="*/ 11 w 11"/>
                  <a:gd name="T1" fmla="*/ 0 h 22"/>
                  <a:gd name="T2" fmla="*/ 0 w 11"/>
                  <a:gd name="T3" fmla="*/ 22 h 22"/>
                </a:gdLst>
                <a:ahLst/>
                <a:cxnLst>
                  <a:cxn ang="0">
                    <a:pos x="T0" y="T1"/>
                  </a:cxn>
                  <a:cxn ang="0">
                    <a:pos x="T2" y="T3"/>
                  </a:cxn>
                </a:cxnLst>
                <a:rect l="0" t="0" r="r" b="b"/>
                <a:pathLst>
                  <a:path w="11" h="22">
                    <a:moveTo>
                      <a:pt x="11" y="0"/>
                    </a:moveTo>
                    <a:cubicBezTo>
                      <a:pt x="7" y="7"/>
                      <a:pt x="3" y="14"/>
                      <a:pt x="0" y="22"/>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303" name="Freeform 1183"/>
              <p:cNvSpPr>
                <a:spLocks/>
              </p:cNvSpPr>
              <p:nvPr userDrawn="1"/>
            </p:nvSpPr>
            <p:spPr bwMode="auto">
              <a:xfrm>
                <a:off x="4913" y="3774"/>
                <a:ext cx="10" cy="26"/>
              </a:xfrm>
              <a:custGeom>
                <a:avLst/>
                <a:gdLst>
                  <a:gd name="T0" fmla="*/ 0 w 5"/>
                  <a:gd name="T1" fmla="*/ 12 h 12"/>
                  <a:gd name="T2" fmla="*/ 5 w 5"/>
                  <a:gd name="T3" fmla="*/ 0 h 12"/>
                </a:gdLst>
                <a:ahLst/>
                <a:cxnLst>
                  <a:cxn ang="0">
                    <a:pos x="T0" y="T1"/>
                  </a:cxn>
                  <a:cxn ang="0">
                    <a:pos x="T2" y="T3"/>
                  </a:cxn>
                </a:cxnLst>
                <a:rect l="0" t="0" r="r" b="b"/>
                <a:pathLst>
                  <a:path w="5" h="12">
                    <a:moveTo>
                      <a:pt x="0" y="12"/>
                    </a:moveTo>
                    <a:cubicBezTo>
                      <a:pt x="1" y="8"/>
                      <a:pt x="3" y="4"/>
                      <a:pt x="5"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304" name="Line 1184"/>
              <p:cNvSpPr>
                <a:spLocks noChangeShapeType="1"/>
              </p:cNvSpPr>
              <p:nvPr userDrawn="1"/>
            </p:nvSpPr>
            <p:spPr bwMode="auto">
              <a:xfrm>
                <a:off x="4923" y="3774"/>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2305" name="Freeform 1185"/>
              <p:cNvSpPr>
                <a:spLocks/>
              </p:cNvSpPr>
              <p:nvPr userDrawn="1"/>
            </p:nvSpPr>
            <p:spPr bwMode="auto">
              <a:xfrm>
                <a:off x="4852" y="3898"/>
                <a:ext cx="21" cy="51"/>
              </a:xfrm>
              <a:custGeom>
                <a:avLst/>
                <a:gdLst>
                  <a:gd name="T0" fmla="*/ 0 w 10"/>
                  <a:gd name="T1" fmla="*/ 24 h 24"/>
                  <a:gd name="T2" fmla="*/ 10 w 10"/>
                  <a:gd name="T3" fmla="*/ 0 h 24"/>
                </a:gdLst>
                <a:ahLst/>
                <a:cxnLst>
                  <a:cxn ang="0">
                    <a:pos x="T0" y="T1"/>
                  </a:cxn>
                  <a:cxn ang="0">
                    <a:pos x="T2" y="T3"/>
                  </a:cxn>
                </a:cxnLst>
                <a:rect l="0" t="0" r="r" b="b"/>
                <a:pathLst>
                  <a:path w="10" h="24">
                    <a:moveTo>
                      <a:pt x="0" y="24"/>
                    </a:moveTo>
                    <a:cubicBezTo>
                      <a:pt x="3" y="16"/>
                      <a:pt x="7" y="8"/>
                      <a:pt x="1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306" name="Freeform 1186"/>
              <p:cNvSpPr>
                <a:spLocks/>
              </p:cNvSpPr>
              <p:nvPr userDrawn="1"/>
            </p:nvSpPr>
            <p:spPr bwMode="auto">
              <a:xfrm>
                <a:off x="4873" y="3848"/>
                <a:ext cx="19" cy="50"/>
              </a:xfrm>
              <a:custGeom>
                <a:avLst/>
                <a:gdLst>
                  <a:gd name="T0" fmla="*/ 9 w 9"/>
                  <a:gd name="T1" fmla="*/ 0 h 24"/>
                  <a:gd name="T2" fmla="*/ 0 w 9"/>
                  <a:gd name="T3" fmla="*/ 24 h 24"/>
                </a:gdLst>
                <a:ahLst/>
                <a:cxnLst>
                  <a:cxn ang="0">
                    <a:pos x="T0" y="T1"/>
                  </a:cxn>
                  <a:cxn ang="0">
                    <a:pos x="T2" y="T3"/>
                  </a:cxn>
                </a:cxnLst>
                <a:rect l="0" t="0" r="r" b="b"/>
                <a:pathLst>
                  <a:path w="9" h="24">
                    <a:moveTo>
                      <a:pt x="9" y="0"/>
                    </a:moveTo>
                    <a:cubicBezTo>
                      <a:pt x="6" y="8"/>
                      <a:pt x="3" y="16"/>
                      <a:pt x="0" y="24"/>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307" name="Freeform 1187"/>
              <p:cNvSpPr>
                <a:spLocks/>
              </p:cNvSpPr>
              <p:nvPr userDrawn="1"/>
            </p:nvSpPr>
            <p:spPr bwMode="auto">
              <a:xfrm>
                <a:off x="4764" y="4151"/>
                <a:ext cx="10" cy="27"/>
              </a:xfrm>
              <a:custGeom>
                <a:avLst/>
                <a:gdLst>
                  <a:gd name="T0" fmla="*/ 0 w 5"/>
                  <a:gd name="T1" fmla="*/ 13 h 13"/>
                  <a:gd name="T2" fmla="*/ 5 w 5"/>
                  <a:gd name="T3" fmla="*/ 0 h 13"/>
                </a:gdLst>
                <a:ahLst/>
                <a:cxnLst>
                  <a:cxn ang="0">
                    <a:pos x="T0" y="T1"/>
                  </a:cxn>
                  <a:cxn ang="0">
                    <a:pos x="T2" y="T3"/>
                  </a:cxn>
                </a:cxnLst>
                <a:rect l="0" t="0" r="r" b="b"/>
                <a:pathLst>
                  <a:path w="5" h="13">
                    <a:moveTo>
                      <a:pt x="0" y="13"/>
                    </a:moveTo>
                    <a:cubicBezTo>
                      <a:pt x="2" y="9"/>
                      <a:pt x="3" y="5"/>
                      <a:pt x="5"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308" name="Freeform 1188"/>
              <p:cNvSpPr>
                <a:spLocks/>
              </p:cNvSpPr>
              <p:nvPr userDrawn="1"/>
            </p:nvSpPr>
            <p:spPr bwMode="auto">
              <a:xfrm>
                <a:off x="4833" y="3949"/>
                <a:ext cx="19" cy="50"/>
              </a:xfrm>
              <a:custGeom>
                <a:avLst/>
                <a:gdLst>
                  <a:gd name="T0" fmla="*/ 9 w 9"/>
                  <a:gd name="T1" fmla="*/ 0 h 24"/>
                  <a:gd name="T2" fmla="*/ 2 w 9"/>
                  <a:gd name="T3" fmla="*/ 19 h 24"/>
                  <a:gd name="T4" fmla="*/ 0 w 9"/>
                  <a:gd name="T5" fmla="*/ 24 h 24"/>
                </a:gdLst>
                <a:ahLst/>
                <a:cxnLst>
                  <a:cxn ang="0">
                    <a:pos x="T0" y="T1"/>
                  </a:cxn>
                  <a:cxn ang="0">
                    <a:pos x="T2" y="T3"/>
                  </a:cxn>
                  <a:cxn ang="0">
                    <a:pos x="T4" y="T5"/>
                  </a:cxn>
                </a:cxnLst>
                <a:rect l="0" t="0" r="r" b="b"/>
                <a:pathLst>
                  <a:path w="9" h="24">
                    <a:moveTo>
                      <a:pt x="9" y="0"/>
                    </a:moveTo>
                    <a:cubicBezTo>
                      <a:pt x="7" y="6"/>
                      <a:pt x="4" y="12"/>
                      <a:pt x="2" y="19"/>
                    </a:cubicBezTo>
                    <a:cubicBezTo>
                      <a:pt x="1" y="20"/>
                      <a:pt x="1" y="22"/>
                      <a:pt x="0" y="24"/>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309" name="Freeform 1189"/>
              <p:cNvSpPr>
                <a:spLocks/>
              </p:cNvSpPr>
              <p:nvPr userDrawn="1"/>
            </p:nvSpPr>
            <p:spPr bwMode="auto">
              <a:xfrm>
                <a:off x="4814" y="3999"/>
                <a:ext cx="19" cy="51"/>
              </a:xfrm>
              <a:custGeom>
                <a:avLst/>
                <a:gdLst>
                  <a:gd name="T0" fmla="*/ 0 w 9"/>
                  <a:gd name="T1" fmla="*/ 24 h 24"/>
                  <a:gd name="T2" fmla="*/ 9 w 9"/>
                  <a:gd name="T3" fmla="*/ 0 h 24"/>
                </a:gdLst>
                <a:ahLst/>
                <a:cxnLst>
                  <a:cxn ang="0">
                    <a:pos x="T0" y="T1"/>
                  </a:cxn>
                  <a:cxn ang="0">
                    <a:pos x="T2" y="T3"/>
                  </a:cxn>
                </a:cxnLst>
                <a:rect l="0" t="0" r="r" b="b"/>
                <a:pathLst>
                  <a:path w="9" h="24">
                    <a:moveTo>
                      <a:pt x="0" y="24"/>
                    </a:moveTo>
                    <a:cubicBezTo>
                      <a:pt x="3" y="16"/>
                      <a:pt x="6" y="8"/>
                      <a:pt x="9"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310" name="Freeform 1190"/>
              <p:cNvSpPr>
                <a:spLocks/>
              </p:cNvSpPr>
              <p:nvPr userDrawn="1"/>
            </p:nvSpPr>
            <p:spPr bwMode="auto">
              <a:xfrm>
                <a:off x="4774" y="4100"/>
                <a:ext cx="19" cy="51"/>
              </a:xfrm>
              <a:custGeom>
                <a:avLst/>
                <a:gdLst>
                  <a:gd name="T0" fmla="*/ 0 w 9"/>
                  <a:gd name="T1" fmla="*/ 24 h 24"/>
                  <a:gd name="T2" fmla="*/ 9 w 9"/>
                  <a:gd name="T3" fmla="*/ 0 h 24"/>
                </a:gdLst>
                <a:ahLst/>
                <a:cxnLst>
                  <a:cxn ang="0">
                    <a:pos x="T0" y="T1"/>
                  </a:cxn>
                  <a:cxn ang="0">
                    <a:pos x="T2" y="T3"/>
                  </a:cxn>
                </a:cxnLst>
                <a:rect l="0" t="0" r="r" b="b"/>
                <a:pathLst>
                  <a:path w="9" h="24">
                    <a:moveTo>
                      <a:pt x="0" y="24"/>
                    </a:moveTo>
                    <a:cubicBezTo>
                      <a:pt x="3" y="16"/>
                      <a:pt x="6" y="8"/>
                      <a:pt x="9"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311" name="Freeform 1191"/>
              <p:cNvSpPr>
                <a:spLocks/>
              </p:cNvSpPr>
              <p:nvPr userDrawn="1"/>
            </p:nvSpPr>
            <p:spPr bwMode="auto">
              <a:xfrm>
                <a:off x="4793" y="4050"/>
                <a:ext cx="21" cy="50"/>
              </a:xfrm>
              <a:custGeom>
                <a:avLst/>
                <a:gdLst>
                  <a:gd name="T0" fmla="*/ 0 w 10"/>
                  <a:gd name="T1" fmla="*/ 24 h 24"/>
                  <a:gd name="T2" fmla="*/ 10 w 10"/>
                  <a:gd name="T3" fmla="*/ 0 h 24"/>
                </a:gdLst>
                <a:ahLst/>
                <a:cxnLst>
                  <a:cxn ang="0">
                    <a:pos x="T0" y="T1"/>
                  </a:cxn>
                  <a:cxn ang="0">
                    <a:pos x="T2" y="T3"/>
                  </a:cxn>
                </a:cxnLst>
                <a:rect l="0" t="0" r="r" b="b"/>
                <a:pathLst>
                  <a:path w="10" h="24">
                    <a:moveTo>
                      <a:pt x="0" y="24"/>
                    </a:moveTo>
                    <a:cubicBezTo>
                      <a:pt x="3" y="16"/>
                      <a:pt x="6" y="8"/>
                      <a:pt x="1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312" name="Freeform 1192"/>
              <p:cNvSpPr>
                <a:spLocks/>
              </p:cNvSpPr>
              <p:nvPr userDrawn="1"/>
            </p:nvSpPr>
            <p:spPr bwMode="auto">
              <a:xfrm>
                <a:off x="4892" y="3800"/>
                <a:ext cx="21" cy="48"/>
              </a:xfrm>
              <a:custGeom>
                <a:avLst/>
                <a:gdLst>
                  <a:gd name="T0" fmla="*/ 10 w 10"/>
                  <a:gd name="T1" fmla="*/ 0 h 23"/>
                  <a:gd name="T2" fmla="*/ 0 w 10"/>
                  <a:gd name="T3" fmla="*/ 23 h 23"/>
                </a:gdLst>
                <a:ahLst/>
                <a:cxnLst>
                  <a:cxn ang="0">
                    <a:pos x="T0" y="T1"/>
                  </a:cxn>
                  <a:cxn ang="0">
                    <a:pos x="T2" y="T3"/>
                  </a:cxn>
                </a:cxnLst>
                <a:rect l="0" t="0" r="r" b="b"/>
                <a:pathLst>
                  <a:path w="10" h="23">
                    <a:moveTo>
                      <a:pt x="10" y="0"/>
                    </a:moveTo>
                    <a:cubicBezTo>
                      <a:pt x="7" y="8"/>
                      <a:pt x="3" y="16"/>
                      <a:pt x="0" y="23"/>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313" name="Freeform 1193"/>
              <p:cNvSpPr>
                <a:spLocks/>
              </p:cNvSpPr>
              <p:nvPr userDrawn="1"/>
            </p:nvSpPr>
            <p:spPr bwMode="auto">
              <a:xfrm>
                <a:off x="5169" y="3190"/>
                <a:ext cx="21" cy="44"/>
              </a:xfrm>
              <a:custGeom>
                <a:avLst/>
                <a:gdLst>
                  <a:gd name="T0" fmla="*/ 10 w 10"/>
                  <a:gd name="T1" fmla="*/ 0 h 21"/>
                  <a:gd name="T2" fmla="*/ 0 w 10"/>
                  <a:gd name="T3" fmla="*/ 21 h 21"/>
                </a:gdLst>
                <a:ahLst/>
                <a:cxnLst>
                  <a:cxn ang="0">
                    <a:pos x="T0" y="T1"/>
                  </a:cxn>
                  <a:cxn ang="0">
                    <a:pos x="T2" y="T3"/>
                  </a:cxn>
                </a:cxnLst>
                <a:rect l="0" t="0" r="r" b="b"/>
                <a:pathLst>
                  <a:path w="10" h="21">
                    <a:moveTo>
                      <a:pt x="10" y="0"/>
                    </a:moveTo>
                    <a:cubicBezTo>
                      <a:pt x="7" y="7"/>
                      <a:pt x="3" y="14"/>
                      <a:pt x="0" y="21"/>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314" name="Freeform 1194"/>
              <p:cNvSpPr>
                <a:spLocks/>
              </p:cNvSpPr>
              <p:nvPr userDrawn="1"/>
            </p:nvSpPr>
            <p:spPr bwMode="auto">
              <a:xfrm>
                <a:off x="5190" y="3146"/>
                <a:ext cx="23" cy="44"/>
              </a:xfrm>
              <a:custGeom>
                <a:avLst/>
                <a:gdLst>
                  <a:gd name="T0" fmla="*/ 11 w 11"/>
                  <a:gd name="T1" fmla="*/ 0 h 21"/>
                  <a:gd name="T2" fmla="*/ 0 w 11"/>
                  <a:gd name="T3" fmla="*/ 21 h 21"/>
                </a:gdLst>
                <a:ahLst/>
                <a:cxnLst>
                  <a:cxn ang="0">
                    <a:pos x="T0" y="T1"/>
                  </a:cxn>
                  <a:cxn ang="0">
                    <a:pos x="T2" y="T3"/>
                  </a:cxn>
                </a:cxnLst>
                <a:rect l="0" t="0" r="r" b="b"/>
                <a:pathLst>
                  <a:path w="11" h="21">
                    <a:moveTo>
                      <a:pt x="11" y="0"/>
                    </a:moveTo>
                    <a:cubicBezTo>
                      <a:pt x="8" y="7"/>
                      <a:pt x="4" y="14"/>
                      <a:pt x="0" y="21"/>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315" name="Freeform 1195"/>
              <p:cNvSpPr>
                <a:spLocks/>
              </p:cNvSpPr>
              <p:nvPr userDrawn="1"/>
            </p:nvSpPr>
            <p:spPr bwMode="auto">
              <a:xfrm>
                <a:off x="5213" y="3102"/>
                <a:ext cx="23" cy="44"/>
              </a:xfrm>
              <a:custGeom>
                <a:avLst/>
                <a:gdLst>
                  <a:gd name="T0" fmla="*/ 11 w 11"/>
                  <a:gd name="T1" fmla="*/ 0 h 21"/>
                  <a:gd name="T2" fmla="*/ 0 w 11"/>
                  <a:gd name="T3" fmla="*/ 21 h 21"/>
                </a:gdLst>
                <a:ahLst/>
                <a:cxnLst>
                  <a:cxn ang="0">
                    <a:pos x="T0" y="T1"/>
                  </a:cxn>
                  <a:cxn ang="0">
                    <a:pos x="T2" y="T3"/>
                  </a:cxn>
                </a:cxnLst>
                <a:rect l="0" t="0" r="r" b="b"/>
                <a:pathLst>
                  <a:path w="11" h="21">
                    <a:moveTo>
                      <a:pt x="11" y="0"/>
                    </a:moveTo>
                    <a:cubicBezTo>
                      <a:pt x="8" y="7"/>
                      <a:pt x="4" y="14"/>
                      <a:pt x="0" y="21"/>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316" name="Freeform 1196"/>
              <p:cNvSpPr>
                <a:spLocks/>
              </p:cNvSpPr>
              <p:nvPr userDrawn="1"/>
            </p:nvSpPr>
            <p:spPr bwMode="auto">
              <a:xfrm>
                <a:off x="5236" y="3060"/>
                <a:ext cx="24" cy="42"/>
              </a:xfrm>
              <a:custGeom>
                <a:avLst/>
                <a:gdLst>
                  <a:gd name="T0" fmla="*/ 11 w 11"/>
                  <a:gd name="T1" fmla="*/ 0 h 20"/>
                  <a:gd name="T2" fmla="*/ 0 w 11"/>
                  <a:gd name="T3" fmla="*/ 20 h 20"/>
                </a:gdLst>
                <a:ahLst/>
                <a:cxnLst>
                  <a:cxn ang="0">
                    <a:pos x="T0" y="T1"/>
                  </a:cxn>
                  <a:cxn ang="0">
                    <a:pos x="T2" y="T3"/>
                  </a:cxn>
                </a:cxnLst>
                <a:rect l="0" t="0" r="r" b="b"/>
                <a:pathLst>
                  <a:path w="11" h="20">
                    <a:moveTo>
                      <a:pt x="11" y="0"/>
                    </a:moveTo>
                    <a:cubicBezTo>
                      <a:pt x="8" y="7"/>
                      <a:pt x="4" y="14"/>
                      <a:pt x="0" y="2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317" name="Line 1197"/>
              <p:cNvSpPr>
                <a:spLocks noChangeShapeType="1"/>
              </p:cNvSpPr>
              <p:nvPr userDrawn="1"/>
            </p:nvSpPr>
            <p:spPr bwMode="auto">
              <a:xfrm>
                <a:off x="5140" y="3293"/>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2318" name="Freeform 1198"/>
              <p:cNvSpPr>
                <a:spLocks/>
              </p:cNvSpPr>
              <p:nvPr userDrawn="1"/>
            </p:nvSpPr>
            <p:spPr bwMode="auto">
              <a:xfrm>
                <a:off x="5140" y="3281"/>
                <a:ext cx="6" cy="12"/>
              </a:xfrm>
              <a:custGeom>
                <a:avLst/>
                <a:gdLst>
                  <a:gd name="T0" fmla="*/ 3 w 3"/>
                  <a:gd name="T1" fmla="*/ 0 h 6"/>
                  <a:gd name="T2" fmla="*/ 0 w 3"/>
                  <a:gd name="T3" fmla="*/ 6 h 6"/>
                </a:gdLst>
                <a:ahLst/>
                <a:cxnLst>
                  <a:cxn ang="0">
                    <a:pos x="T0" y="T1"/>
                  </a:cxn>
                  <a:cxn ang="0">
                    <a:pos x="T2" y="T3"/>
                  </a:cxn>
                </a:cxnLst>
                <a:rect l="0" t="0" r="r" b="b"/>
                <a:pathLst>
                  <a:path w="3" h="6">
                    <a:moveTo>
                      <a:pt x="3" y="0"/>
                    </a:moveTo>
                    <a:cubicBezTo>
                      <a:pt x="2" y="2"/>
                      <a:pt x="1" y="4"/>
                      <a:pt x="0" y="6"/>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319" name="Freeform 1199"/>
              <p:cNvSpPr>
                <a:spLocks/>
              </p:cNvSpPr>
              <p:nvPr userDrawn="1"/>
            </p:nvSpPr>
            <p:spPr bwMode="auto">
              <a:xfrm>
                <a:off x="4814" y="3863"/>
                <a:ext cx="23" cy="48"/>
              </a:xfrm>
              <a:custGeom>
                <a:avLst/>
                <a:gdLst>
                  <a:gd name="T0" fmla="*/ 0 w 11"/>
                  <a:gd name="T1" fmla="*/ 23 h 23"/>
                  <a:gd name="T2" fmla="*/ 11 w 11"/>
                  <a:gd name="T3" fmla="*/ 0 h 23"/>
                </a:gdLst>
                <a:ahLst/>
                <a:cxnLst>
                  <a:cxn ang="0">
                    <a:pos x="T0" y="T1"/>
                  </a:cxn>
                  <a:cxn ang="0">
                    <a:pos x="T2" y="T3"/>
                  </a:cxn>
                </a:cxnLst>
                <a:rect l="0" t="0" r="r" b="b"/>
                <a:pathLst>
                  <a:path w="11" h="23">
                    <a:moveTo>
                      <a:pt x="0" y="23"/>
                    </a:moveTo>
                    <a:cubicBezTo>
                      <a:pt x="4" y="15"/>
                      <a:pt x="7" y="8"/>
                      <a:pt x="11"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320" name="Freeform 1200"/>
              <p:cNvSpPr>
                <a:spLocks/>
              </p:cNvSpPr>
              <p:nvPr userDrawn="1"/>
            </p:nvSpPr>
            <p:spPr bwMode="auto">
              <a:xfrm>
                <a:off x="4793" y="3911"/>
                <a:ext cx="21" cy="48"/>
              </a:xfrm>
              <a:custGeom>
                <a:avLst/>
                <a:gdLst>
                  <a:gd name="T0" fmla="*/ 0 w 10"/>
                  <a:gd name="T1" fmla="*/ 23 h 23"/>
                  <a:gd name="T2" fmla="*/ 10 w 10"/>
                  <a:gd name="T3" fmla="*/ 0 h 23"/>
                </a:gdLst>
                <a:ahLst/>
                <a:cxnLst>
                  <a:cxn ang="0">
                    <a:pos x="T0" y="T1"/>
                  </a:cxn>
                  <a:cxn ang="0">
                    <a:pos x="T2" y="T3"/>
                  </a:cxn>
                </a:cxnLst>
                <a:rect l="0" t="0" r="r" b="b"/>
                <a:pathLst>
                  <a:path w="10" h="23">
                    <a:moveTo>
                      <a:pt x="0" y="23"/>
                    </a:moveTo>
                    <a:cubicBezTo>
                      <a:pt x="4" y="15"/>
                      <a:pt x="7" y="8"/>
                      <a:pt x="1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321" name="Freeform 1201"/>
              <p:cNvSpPr>
                <a:spLocks/>
              </p:cNvSpPr>
              <p:nvPr userDrawn="1"/>
            </p:nvSpPr>
            <p:spPr bwMode="auto">
              <a:xfrm>
                <a:off x="4772" y="3959"/>
                <a:ext cx="21" cy="49"/>
              </a:xfrm>
              <a:custGeom>
                <a:avLst/>
                <a:gdLst>
                  <a:gd name="T0" fmla="*/ 10 w 10"/>
                  <a:gd name="T1" fmla="*/ 0 h 23"/>
                  <a:gd name="T2" fmla="*/ 4 w 10"/>
                  <a:gd name="T3" fmla="*/ 15 h 23"/>
                  <a:gd name="T4" fmla="*/ 0 w 10"/>
                  <a:gd name="T5" fmla="*/ 23 h 23"/>
                </a:gdLst>
                <a:ahLst/>
                <a:cxnLst>
                  <a:cxn ang="0">
                    <a:pos x="T0" y="T1"/>
                  </a:cxn>
                  <a:cxn ang="0">
                    <a:pos x="T2" y="T3"/>
                  </a:cxn>
                  <a:cxn ang="0">
                    <a:pos x="T4" y="T5"/>
                  </a:cxn>
                </a:cxnLst>
                <a:rect l="0" t="0" r="r" b="b"/>
                <a:pathLst>
                  <a:path w="10" h="23">
                    <a:moveTo>
                      <a:pt x="10" y="0"/>
                    </a:moveTo>
                    <a:cubicBezTo>
                      <a:pt x="8" y="5"/>
                      <a:pt x="6" y="10"/>
                      <a:pt x="4" y="15"/>
                    </a:cubicBezTo>
                    <a:cubicBezTo>
                      <a:pt x="3" y="17"/>
                      <a:pt x="1" y="20"/>
                      <a:pt x="0" y="23"/>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322" name="Freeform 1202"/>
              <p:cNvSpPr>
                <a:spLocks/>
              </p:cNvSpPr>
              <p:nvPr userDrawn="1"/>
            </p:nvSpPr>
            <p:spPr bwMode="auto">
              <a:xfrm>
                <a:off x="4858" y="3774"/>
                <a:ext cx="19" cy="40"/>
              </a:xfrm>
              <a:custGeom>
                <a:avLst/>
                <a:gdLst>
                  <a:gd name="T0" fmla="*/ 9 w 9"/>
                  <a:gd name="T1" fmla="*/ 0 h 19"/>
                  <a:gd name="T2" fmla="*/ 0 w 9"/>
                  <a:gd name="T3" fmla="*/ 19 h 19"/>
                </a:gdLst>
                <a:ahLst/>
                <a:cxnLst>
                  <a:cxn ang="0">
                    <a:pos x="T0" y="T1"/>
                  </a:cxn>
                  <a:cxn ang="0">
                    <a:pos x="T2" y="T3"/>
                  </a:cxn>
                </a:cxnLst>
                <a:rect l="0" t="0" r="r" b="b"/>
                <a:pathLst>
                  <a:path w="9" h="19">
                    <a:moveTo>
                      <a:pt x="9" y="0"/>
                    </a:moveTo>
                    <a:cubicBezTo>
                      <a:pt x="6" y="6"/>
                      <a:pt x="3" y="13"/>
                      <a:pt x="0" y="19"/>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323" name="Line 1203"/>
              <p:cNvSpPr>
                <a:spLocks noChangeShapeType="1"/>
              </p:cNvSpPr>
              <p:nvPr userDrawn="1"/>
            </p:nvSpPr>
            <p:spPr bwMode="auto">
              <a:xfrm>
                <a:off x="4877" y="3774"/>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2324" name="Freeform 1204"/>
              <p:cNvSpPr>
                <a:spLocks/>
              </p:cNvSpPr>
              <p:nvPr userDrawn="1"/>
            </p:nvSpPr>
            <p:spPr bwMode="auto">
              <a:xfrm>
                <a:off x="4837" y="3814"/>
                <a:ext cx="21" cy="49"/>
              </a:xfrm>
              <a:custGeom>
                <a:avLst/>
                <a:gdLst>
                  <a:gd name="T0" fmla="*/ 0 w 10"/>
                  <a:gd name="T1" fmla="*/ 23 h 23"/>
                  <a:gd name="T2" fmla="*/ 10 w 10"/>
                  <a:gd name="T3" fmla="*/ 0 h 23"/>
                </a:gdLst>
                <a:ahLst/>
                <a:cxnLst>
                  <a:cxn ang="0">
                    <a:pos x="T0" y="T1"/>
                  </a:cxn>
                  <a:cxn ang="0">
                    <a:pos x="T2" y="T3"/>
                  </a:cxn>
                </a:cxnLst>
                <a:rect l="0" t="0" r="r" b="b"/>
                <a:pathLst>
                  <a:path w="10" h="23">
                    <a:moveTo>
                      <a:pt x="0" y="23"/>
                    </a:moveTo>
                    <a:cubicBezTo>
                      <a:pt x="3" y="16"/>
                      <a:pt x="7" y="8"/>
                      <a:pt x="1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325" name="Freeform 1205"/>
              <p:cNvSpPr>
                <a:spLocks/>
              </p:cNvSpPr>
              <p:nvPr userDrawn="1"/>
            </p:nvSpPr>
            <p:spPr bwMode="auto">
              <a:xfrm>
                <a:off x="5140" y="3224"/>
                <a:ext cx="19" cy="34"/>
              </a:xfrm>
              <a:custGeom>
                <a:avLst/>
                <a:gdLst>
                  <a:gd name="T0" fmla="*/ 0 w 9"/>
                  <a:gd name="T1" fmla="*/ 16 h 16"/>
                  <a:gd name="T2" fmla="*/ 9 w 9"/>
                  <a:gd name="T3" fmla="*/ 0 h 16"/>
                </a:gdLst>
                <a:ahLst/>
                <a:cxnLst>
                  <a:cxn ang="0">
                    <a:pos x="T0" y="T1"/>
                  </a:cxn>
                  <a:cxn ang="0">
                    <a:pos x="T2" y="T3"/>
                  </a:cxn>
                </a:cxnLst>
                <a:rect l="0" t="0" r="r" b="b"/>
                <a:pathLst>
                  <a:path w="9" h="16">
                    <a:moveTo>
                      <a:pt x="0" y="16"/>
                    </a:moveTo>
                    <a:cubicBezTo>
                      <a:pt x="3" y="11"/>
                      <a:pt x="6" y="6"/>
                      <a:pt x="9"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326" name="Line 1206"/>
              <p:cNvSpPr>
                <a:spLocks noChangeShapeType="1"/>
              </p:cNvSpPr>
              <p:nvPr userDrawn="1"/>
            </p:nvSpPr>
            <p:spPr bwMode="auto">
              <a:xfrm>
                <a:off x="5140" y="3258"/>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2327" name="Freeform 1207"/>
              <p:cNvSpPr>
                <a:spLocks/>
              </p:cNvSpPr>
              <p:nvPr userDrawn="1"/>
            </p:nvSpPr>
            <p:spPr bwMode="auto">
              <a:xfrm>
                <a:off x="4751" y="4008"/>
                <a:ext cx="21" cy="50"/>
              </a:xfrm>
              <a:custGeom>
                <a:avLst/>
                <a:gdLst>
                  <a:gd name="T0" fmla="*/ 0 w 10"/>
                  <a:gd name="T1" fmla="*/ 24 h 24"/>
                  <a:gd name="T2" fmla="*/ 10 w 10"/>
                  <a:gd name="T3" fmla="*/ 0 h 24"/>
                </a:gdLst>
                <a:ahLst/>
                <a:cxnLst>
                  <a:cxn ang="0">
                    <a:pos x="T0" y="T1"/>
                  </a:cxn>
                  <a:cxn ang="0">
                    <a:pos x="T2" y="T3"/>
                  </a:cxn>
                </a:cxnLst>
                <a:rect l="0" t="0" r="r" b="b"/>
                <a:pathLst>
                  <a:path w="10" h="24">
                    <a:moveTo>
                      <a:pt x="0" y="24"/>
                    </a:moveTo>
                    <a:cubicBezTo>
                      <a:pt x="3" y="16"/>
                      <a:pt x="7" y="8"/>
                      <a:pt x="1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328" name="Freeform 1208"/>
              <p:cNvSpPr>
                <a:spLocks/>
              </p:cNvSpPr>
              <p:nvPr userDrawn="1"/>
            </p:nvSpPr>
            <p:spPr bwMode="auto">
              <a:xfrm>
                <a:off x="5232" y="3056"/>
                <a:ext cx="25" cy="42"/>
              </a:xfrm>
              <a:custGeom>
                <a:avLst/>
                <a:gdLst>
                  <a:gd name="T0" fmla="*/ 0 w 12"/>
                  <a:gd name="T1" fmla="*/ 20 h 20"/>
                  <a:gd name="T2" fmla="*/ 12 w 12"/>
                  <a:gd name="T3" fmla="*/ 0 h 20"/>
                </a:gdLst>
                <a:ahLst/>
                <a:cxnLst>
                  <a:cxn ang="0">
                    <a:pos x="T0" y="T1"/>
                  </a:cxn>
                  <a:cxn ang="0">
                    <a:pos x="T2" y="T3"/>
                  </a:cxn>
                </a:cxnLst>
                <a:rect l="0" t="0" r="r" b="b"/>
                <a:pathLst>
                  <a:path w="12" h="20">
                    <a:moveTo>
                      <a:pt x="0" y="20"/>
                    </a:moveTo>
                    <a:cubicBezTo>
                      <a:pt x="4" y="14"/>
                      <a:pt x="8" y="7"/>
                      <a:pt x="12"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329" name="Freeform 1209"/>
              <p:cNvSpPr>
                <a:spLocks/>
              </p:cNvSpPr>
              <p:nvPr userDrawn="1"/>
            </p:nvSpPr>
            <p:spPr bwMode="auto">
              <a:xfrm>
                <a:off x="5207" y="3098"/>
                <a:ext cx="25" cy="42"/>
              </a:xfrm>
              <a:custGeom>
                <a:avLst/>
                <a:gdLst>
                  <a:gd name="T0" fmla="*/ 0 w 12"/>
                  <a:gd name="T1" fmla="*/ 20 h 20"/>
                  <a:gd name="T2" fmla="*/ 12 w 12"/>
                  <a:gd name="T3" fmla="*/ 0 h 20"/>
                </a:gdLst>
                <a:ahLst/>
                <a:cxnLst>
                  <a:cxn ang="0">
                    <a:pos x="T0" y="T1"/>
                  </a:cxn>
                  <a:cxn ang="0">
                    <a:pos x="T2" y="T3"/>
                  </a:cxn>
                </a:cxnLst>
                <a:rect l="0" t="0" r="r" b="b"/>
                <a:pathLst>
                  <a:path w="12" h="20">
                    <a:moveTo>
                      <a:pt x="0" y="20"/>
                    </a:moveTo>
                    <a:cubicBezTo>
                      <a:pt x="4" y="13"/>
                      <a:pt x="8" y="7"/>
                      <a:pt x="12"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330" name="Freeform 1210"/>
              <p:cNvSpPr>
                <a:spLocks/>
              </p:cNvSpPr>
              <p:nvPr userDrawn="1"/>
            </p:nvSpPr>
            <p:spPr bwMode="auto">
              <a:xfrm>
                <a:off x="5308" y="2934"/>
                <a:ext cx="25" cy="40"/>
              </a:xfrm>
              <a:custGeom>
                <a:avLst/>
                <a:gdLst>
                  <a:gd name="T0" fmla="*/ 12 w 12"/>
                  <a:gd name="T1" fmla="*/ 0 h 19"/>
                  <a:gd name="T2" fmla="*/ 0 w 12"/>
                  <a:gd name="T3" fmla="*/ 19 h 19"/>
                </a:gdLst>
                <a:ahLst/>
                <a:cxnLst>
                  <a:cxn ang="0">
                    <a:pos x="T0" y="T1"/>
                  </a:cxn>
                  <a:cxn ang="0">
                    <a:pos x="T2" y="T3"/>
                  </a:cxn>
                </a:cxnLst>
                <a:rect l="0" t="0" r="r" b="b"/>
                <a:pathLst>
                  <a:path w="12" h="19">
                    <a:moveTo>
                      <a:pt x="12" y="0"/>
                    </a:moveTo>
                    <a:cubicBezTo>
                      <a:pt x="8" y="7"/>
                      <a:pt x="4" y="13"/>
                      <a:pt x="0" y="19"/>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331" name="Freeform 1211"/>
              <p:cNvSpPr>
                <a:spLocks/>
              </p:cNvSpPr>
              <p:nvPr userDrawn="1"/>
            </p:nvSpPr>
            <p:spPr bwMode="auto">
              <a:xfrm>
                <a:off x="5333" y="2629"/>
                <a:ext cx="223" cy="305"/>
              </a:xfrm>
              <a:custGeom>
                <a:avLst/>
                <a:gdLst>
                  <a:gd name="T0" fmla="*/ 0 w 106"/>
                  <a:gd name="T1" fmla="*/ 145 h 145"/>
                  <a:gd name="T2" fmla="*/ 106 w 106"/>
                  <a:gd name="T3" fmla="*/ 0 h 145"/>
                </a:gdLst>
                <a:ahLst/>
                <a:cxnLst>
                  <a:cxn ang="0">
                    <a:pos x="T0" y="T1"/>
                  </a:cxn>
                  <a:cxn ang="0">
                    <a:pos x="T2" y="T3"/>
                  </a:cxn>
                </a:cxnLst>
                <a:rect l="0" t="0" r="r" b="b"/>
                <a:pathLst>
                  <a:path w="106" h="145">
                    <a:moveTo>
                      <a:pt x="0" y="145"/>
                    </a:moveTo>
                    <a:cubicBezTo>
                      <a:pt x="35" y="93"/>
                      <a:pt x="70" y="44"/>
                      <a:pt x="106"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332" name="Freeform 1212"/>
              <p:cNvSpPr>
                <a:spLocks/>
              </p:cNvSpPr>
              <p:nvPr userDrawn="1"/>
            </p:nvSpPr>
            <p:spPr bwMode="auto">
              <a:xfrm>
                <a:off x="4730" y="4058"/>
                <a:ext cx="21" cy="48"/>
              </a:xfrm>
              <a:custGeom>
                <a:avLst/>
                <a:gdLst>
                  <a:gd name="T0" fmla="*/ 0 w 10"/>
                  <a:gd name="T1" fmla="*/ 23 h 23"/>
                  <a:gd name="T2" fmla="*/ 10 w 10"/>
                  <a:gd name="T3" fmla="*/ 0 h 23"/>
                </a:gdLst>
                <a:ahLst/>
                <a:cxnLst>
                  <a:cxn ang="0">
                    <a:pos x="T0" y="T1"/>
                  </a:cxn>
                  <a:cxn ang="0">
                    <a:pos x="T2" y="T3"/>
                  </a:cxn>
                </a:cxnLst>
                <a:rect l="0" t="0" r="r" b="b"/>
                <a:pathLst>
                  <a:path w="10" h="23">
                    <a:moveTo>
                      <a:pt x="0" y="23"/>
                    </a:moveTo>
                    <a:cubicBezTo>
                      <a:pt x="3" y="15"/>
                      <a:pt x="6" y="7"/>
                      <a:pt x="1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333" name="Freeform 1213"/>
              <p:cNvSpPr>
                <a:spLocks/>
              </p:cNvSpPr>
              <p:nvPr userDrawn="1"/>
            </p:nvSpPr>
            <p:spPr bwMode="auto">
              <a:xfrm>
                <a:off x="4698" y="4157"/>
                <a:ext cx="11" cy="21"/>
              </a:xfrm>
              <a:custGeom>
                <a:avLst/>
                <a:gdLst>
                  <a:gd name="T0" fmla="*/ 5 w 5"/>
                  <a:gd name="T1" fmla="*/ 0 h 10"/>
                  <a:gd name="T2" fmla="*/ 0 w 5"/>
                  <a:gd name="T3" fmla="*/ 10 h 10"/>
                </a:gdLst>
                <a:ahLst/>
                <a:cxnLst>
                  <a:cxn ang="0">
                    <a:pos x="T0" y="T1"/>
                  </a:cxn>
                  <a:cxn ang="0">
                    <a:pos x="T2" y="T3"/>
                  </a:cxn>
                </a:cxnLst>
                <a:rect l="0" t="0" r="r" b="b"/>
                <a:pathLst>
                  <a:path w="5" h="10">
                    <a:moveTo>
                      <a:pt x="5" y="0"/>
                    </a:moveTo>
                    <a:cubicBezTo>
                      <a:pt x="3" y="3"/>
                      <a:pt x="2" y="7"/>
                      <a:pt x="0" y="1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334" name="Freeform 1214"/>
              <p:cNvSpPr>
                <a:spLocks/>
              </p:cNvSpPr>
              <p:nvPr userDrawn="1"/>
            </p:nvSpPr>
            <p:spPr bwMode="auto">
              <a:xfrm>
                <a:off x="5182" y="3140"/>
                <a:ext cx="25" cy="42"/>
              </a:xfrm>
              <a:custGeom>
                <a:avLst/>
                <a:gdLst>
                  <a:gd name="T0" fmla="*/ 12 w 12"/>
                  <a:gd name="T1" fmla="*/ 0 h 20"/>
                  <a:gd name="T2" fmla="*/ 0 w 12"/>
                  <a:gd name="T3" fmla="*/ 20 h 20"/>
                </a:gdLst>
                <a:ahLst/>
                <a:cxnLst>
                  <a:cxn ang="0">
                    <a:pos x="T0" y="T1"/>
                  </a:cxn>
                  <a:cxn ang="0">
                    <a:pos x="T2" y="T3"/>
                  </a:cxn>
                </a:cxnLst>
                <a:rect l="0" t="0" r="r" b="b"/>
                <a:pathLst>
                  <a:path w="12" h="20">
                    <a:moveTo>
                      <a:pt x="12" y="0"/>
                    </a:moveTo>
                    <a:cubicBezTo>
                      <a:pt x="8" y="7"/>
                      <a:pt x="4" y="13"/>
                      <a:pt x="0" y="2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335" name="Freeform 1215"/>
              <p:cNvSpPr>
                <a:spLocks/>
              </p:cNvSpPr>
              <p:nvPr userDrawn="1"/>
            </p:nvSpPr>
            <p:spPr bwMode="auto">
              <a:xfrm>
                <a:off x="5159" y="3182"/>
                <a:ext cx="23" cy="42"/>
              </a:xfrm>
              <a:custGeom>
                <a:avLst/>
                <a:gdLst>
                  <a:gd name="T0" fmla="*/ 11 w 11"/>
                  <a:gd name="T1" fmla="*/ 0 h 20"/>
                  <a:gd name="T2" fmla="*/ 0 w 11"/>
                  <a:gd name="T3" fmla="*/ 20 h 20"/>
                </a:gdLst>
                <a:ahLst/>
                <a:cxnLst>
                  <a:cxn ang="0">
                    <a:pos x="T0" y="T1"/>
                  </a:cxn>
                  <a:cxn ang="0">
                    <a:pos x="T2" y="T3"/>
                  </a:cxn>
                </a:cxnLst>
                <a:rect l="0" t="0" r="r" b="b"/>
                <a:pathLst>
                  <a:path w="11" h="20">
                    <a:moveTo>
                      <a:pt x="11" y="0"/>
                    </a:moveTo>
                    <a:cubicBezTo>
                      <a:pt x="7" y="7"/>
                      <a:pt x="4" y="14"/>
                      <a:pt x="0" y="2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336" name="Freeform 1216"/>
              <p:cNvSpPr>
                <a:spLocks/>
              </p:cNvSpPr>
              <p:nvPr userDrawn="1"/>
            </p:nvSpPr>
            <p:spPr bwMode="auto">
              <a:xfrm>
                <a:off x="4709" y="4106"/>
                <a:ext cx="21" cy="51"/>
              </a:xfrm>
              <a:custGeom>
                <a:avLst/>
                <a:gdLst>
                  <a:gd name="T0" fmla="*/ 0 w 10"/>
                  <a:gd name="T1" fmla="*/ 24 h 24"/>
                  <a:gd name="T2" fmla="*/ 10 w 10"/>
                  <a:gd name="T3" fmla="*/ 0 h 24"/>
                </a:gdLst>
                <a:ahLst/>
                <a:cxnLst>
                  <a:cxn ang="0">
                    <a:pos x="T0" y="T1"/>
                  </a:cxn>
                  <a:cxn ang="0">
                    <a:pos x="T2" y="T3"/>
                  </a:cxn>
                </a:cxnLst>
                <a:rect l="0" t="0" r="r" b="b"/>
                <a:pathLst>
                  <a:path w="10" h="24">
                    <a:moveTo>
                      <a:pt x="0" y="24"/>
                    </a:moveTo>
                    <a:cubicBezTo>
                      <a:pt x="3" y="16"/>
                      <a:pt x="6" y="8"/>
                      <a:pt x="1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337" name="Freeform 1217"/>
              <p:cNvSpPr>
                <a:spLocks/>
              </p:cNvSpPr>
              <p:nvPr userDrawn="1"/>
            </p:nvSpPr>
            <p:spPr bwMode="auto">
              <a:xfrm>
                <a:off x="5257" y="2974"/>
                <a:ext cx="51" cy="82"/>
              </a:xfrm>
              <a:custGeom>
                <a:avLst/>
                <a:gdLst>
                  <a:gd name="T0" fmla="*/ 24 w 24"/>
                  <a:gd name="T1" fmla="*/ 0 h 39"/>
                  <a:gd name="T2" fmla="*/ 0 w 24"/>
                  <a:gd name="T3" fmla="*/ 39 h 39"/>
                </a:gdLst>
                <a:ahLst/>
                <a:cxnLst>
                  <a:cxn ang="0">
                    <a:pos x="T0" y="T1"/>
                  </a:cxn>
                  <a:cxn ang="0">
                    <a:pos x="T2" y="T3"/>
                  </a:cxn>
                </a:cxnLst>
                <a:rect l="0" t="0" r="r" b="b"/>
                <a:pathLst>
                  <a:path w="24" h="39">
                    <a:moveTo>
                      <a:pt x="24" y="0"/>
                    </a:moveTo>
                    <a:cubicBezTo>
                      <a:pt x="16" y="13"/>
                      <a:pt x="8" y="26"/>
                      <a:pt x="0" y="39"/>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338" name="Freeform 1218"/>
              <p:cNvSpPr>
                <a:spLocks/>
              </p:cNvSpPr>
              <p:nvPr userDrawn="1"/>
            </p:nvSpPr>
            <p:spPr bwMode="auto">
              <a:xfrm>
                <a:off x="4633" y="4159"/>
                <a:ext cx="9" cy="19"/>
              </a:xfrm>
              <a:custGeom>
                <a:avLst/>
                <a:gdLst>
                  <a:gd name="T0" fmla="*/ 4 w 4"/>
                  <a:gd name="T1" fmla="*/ 0 h 9"/>
                  <a:gd name="T2" fmla="*/ 0 w 4"/>
                  <a:gd name="T3" fmla="*/ 9 h 9"/>
                </a:gdLst>
                <a:ahLst/>
                <a:cxnLst>
                  <a:cxn ang="0">
                    <a:pos x="T0" y="T1"/>
                  </a:cxn>
                  <a:cxn ang="0">
                    <a:pos x="T2" y="T3"/>
                  </a:cxn>
                </a:cxnLst>
                <a:rect l="0" t="0" r="r" b="b"/>
                <a:pathLst>
                  <a:path w="4" h="9">
                    <a:moveTo>
                      <a:pt x="4" y="0"/>
                    </a:moveTo>
                    <a:cubicBezTo>
                      <a:pt x="3" y="3"/>
                      <a:pt x="1" y="6"/>
                      <a:pt x="0" y="9"/>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339" name="Freeform 1219"/>
              <p:cNvSpPr>
                <a:spLocks/>
              </p:cNvSpPr>
              <p:nvPr userDrawn="1"/>
            </p:nvSpPr>
            <p:spPr bwMode="auto">
              <a:xfrm>
                <a:off x="4803" y="3785"/>
                <a:ext cx="26" cy="46"/>
              </a:xfrm>
              <a:custGeom>
                <a:avLst/>
                <a:gdLst>
                  <a:gd name="T0" fmla="*/ 0 w 12"/>
                  <a:gd name="T1" fmla="*/ 22 h 22"/>
                  <a:gd name="T2" fmla="*/ 12 w 12"/>
                  <a:gd name="T3" fmla="*/ 0 h 22"/>
                </a:gdLst>
                <a:ahLst/>
                <a:cxnLst>
                  <a:cxn ang="0">
                    <a:pos x="T0" y="T1"/>
                  </a:cxn>
                  <a:cxn ang="0">
                    <a:pos x="T2" y="T3"/>
                  </a:cxn>
                </a:cxnLst>
                <a:rect l="0" t="0" r="r" b="b"/>
                <a:pathLst>
                  <a:path w="12" h="22">
                    <a:moveTo>
                      <a:pt x="0" y="22"/>
                    </a:moveTo>
                    <a:cubicBezTo>
                      <a:pt x="4" y="15"/>
                      <a:pt x="8" y="7"/>
                      <a:pt x="12"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340" name="Freeform 1220"/>
              <p:cNvSpPr>
                <a:spLocks/>
              </p:cNvSpPr>
              <p:nvPr userDrawn="1"/>
            </p:nvSpPr>
            <p:spPr bwMode="auto">
              <a:xfrm>
                <a:off x="4780" y="3831"/>
                <a:ext cx="23" cy="46"/>
              </a:xfrm>
              <a:custGeom>
                <a:avLst/>
                <a:gdLst>
                  <a:gd name="T0" fmla="*/ 0 w 11"/>
                  <a:gd name="T1" fmla="*/ 22 h 22"/>
                  <a:gd name="T2" fmla="*/ 11 w 11"/>
                  <a:gd name="T3" fmla="*/ 0 h 22"/>
                </a:gdLst>
                <a:ahLst/>
                <a:cxnLst>
                  <a:cxn ang="0">
                    <a:pos x="T0" y="T1"/>
                  </a:cxn>
                  <a:cxn ang="0">
                    <a:pos x="T2" y="T3"/>
                  </a:cxn>
                </a:cxnLst>
                <a:rect l="0" t="0" r="r" b="b"/>
                <a:pathLst>
                  <a:path w="11" h="22">
                    <a:moveTo>
                      <a:pt x="0" y="22"/>
                    </a:moveTo>
                    <a:cubicBezTo>
                      <a:pt x="4" y="14"/>
                      <a:pt x="8" y="7"/>
                      <a:pt x="11"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341" name="Line 1221"/>
              <p:cNvSpPr>
                <a:spLocks noChangeShapeType="1"/>
              </p:cNvSpPr>
              <p:nvPr userDrawn="1"/>
            </p:nvSpPr>
            <p:spPr bwMode="auto">
              <a:xfrm>
                <a:off x="4833" y="3774"/>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2342" name="Freeform 1222"/>
              <p:cNvSpPr>
                <a:spLocks/>
              </p:cNvSpPr>
              <p:nvPr userDrawn="1"/>
            </p:nvSpPr>
            <p:spPr bwMode="auto">
              <a:xfrm>
                <a:off x="4829" y="3774"/>
                <a:ext cx="4" cy="11"/>
              </a:xfrm>
              <a:custGeom>
                <a:avLst/>
                <a:gdLst>
                  <a:gd name="T0" fmla="*/ 0 w 2"/>
                  <a:gd name="T1" fmla="*/ 5 h 5"/>
                  <a:gd name="T2" fmla="*/ 2 w 2"/>
                  <a:gd name="T3" fmla="*/ 0 h 5"/>
                </a:gdLst>
                <a:ahLst/>
                <a:cxnLst>
                  <a:cxn ang="0">
                    <a:pos x="T0" y="T1"/>
                  </a:cxn>
                  <a:cxn ang="0">
                    <a:pos x="T2" y="T3"/>
                  </a:cxn>
                </a:cxnLst>
                <a:rect l="0" t="0" r="r" b="b"/>
                <a:pathLst>
                  <a:path w="2" h="5">
                    <a:moveTo>
                      <a:pt x="0" y="5"/>
                    </a:moveTo>
                    <a:cubicBezTo>
                      <a:pt x="0" y="3"/>
                      <a:pt x="1" y="2"/>
                      <a:pt x="2"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343" name="Freeform 1223"/>
              <p:cNvSpPr>
                <a:spLocks/>
              </p:cNvSpPr>
              <p:nvPr userDrawn="1"/>
            </p:nvSpPr>
            <p:spPr bwMode="auto">
              <a:xfrm>
                <a:off x="4757" y="3877"/>
                <a:ext cx="23" cy="47"/>
              </a:xfrm>
              <a:custGeom>
                <a:avLst/>
                <a:gdLst>
                  <a:gd name="T0" fmla="*/ 11 w 11"/>
                  <a:gd name="T1" fmla="*/ 0 h 22"/>
                  <a:gd name="T2" fmla="*/ 0 w 11"/>
                  <a:gd name="T3" fmla="*/ 22 h 22"/>
                </a:gdLst>
                <a:ahLst/>
                <a:cxnLst>
                  <a:cxn ang="0">
                    <a:pos x="T0" y="T1"/>
                  </a:cxn>
                  <a:cxn ang="0">
                    <a:pos x="T2" y="T3"/>
                  </a:cxn>
                </a:cxnLst>
                <a:rect l="0" t="0" r="r" b="b"/>
                <a:pathLst>
                  <a:path w="11" h="22">
                    <a:moveTo>
                      <a:pt x="11" y="0"/>
                    </a:moveTo>
                    <a:cubicBezTo>
                      <a:pt x="7" y="7"/>
                      <a:pt x="4" y="14"/>
                      <a:pt x="0" y="22"/>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344" name="Line 1224"/>
              <p:cNvSpPr>
                <a:spLocks noChangeShapeType="1"/>
              </p:cNvSpPr>
              <p:nvPr userDrawn="1"/>
            </p:nvSpPr>
            <p:spPr bwMode="auto">
              <a:xfrm>
                <a:off x="5140" y="3237"/>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2345" name="Freeform 1225"/>
              <p:cNvSpPr>
                <a:spLocks/>
              </p:cNvSpPr>
              <p:nvPr userDrawn="1"/>
            </p:nvSpPr>
            <p:spPr bwMode="auto">
              <a:xfrm>
                <a:off x="5140" y="3218"/>
                <a:ext cx="12" cy="19"/>
              </a:xfrm>
              <a:custGeom>
                <a:avLst/>
                <a:gdLst>
                  <a:gd name="T0" fmla="*/ 0 w 6"/>
                  <a:gd name="T1" fmla="*/ 9 h 9"/>
                  <a:gd name="T2" fmla="*/ 6 w 6"/>
                  <a:gd name="T3" fmla="*/ 0 h 9"/>
                </a:gdLst>
                <a:ahLst/>
                <a:cxnLst>
                  <a:cxn ang="0">
                    <a:pos x="T0" y="T1"/>
                  </a:cxn>
                  <a:cxn ang="0">
                    <a:pos x="T2" y="T3"/>
                  </a:cxn>
                </a:cxnLst>
                <a:rect l="0" t="0" r="r" b="b"/>
                <a:pathLst>
                  <a:path w="6" h="9">
                    <a:moveTo>
                      <a:pt x="0" y="9"/>
                    </a:moveTo>
                    <a:cubicBezTo>
                      <a:pt x="2" y="6"/>
                      <a:pt x="4" y="3"/>
                      <a:pt x="6"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346" name="Freeform 1226"/>
              <p:cNvSpPr>
                <a:spLocks/>
              </p:cNvSpPr>
              <p:nvPr userDrawn="1"/>
            </p:nvSpPr>
            <p:spPr bwMode="auto">
              <a:xfrm>
                <a:off x="4734" y="3924"/>
                <a:ext cx="23" cy="46"/>
              </a:xfrm>
              <a:custGeom>
                <a:avLst/>
                <a:gdLst>
                  <a:gd name="T0" fmla="*/ 0 w 11"/>
                  <a:gd name="T1" fmla="*/ 22 h 22"/>
                  <a:gd name="T2" fmla="*/ 11 w 11"/>
                  <a:gd name="T3" fmla="*/ 0 h 22"/>
                </a:gdLst>
                <a:ahLst/>
                <a:cxnLst>
                  <a:cxn ang="0">
                    <a:pos x="T0" y="T1"/>
                  </a:cxn>
                  <a:cxn ang="0">
                    <a:pos x="T2" y="T3"/>
                  </a:cxn>
                </a:cxnLst>
                <a:rect l="0" t="0" r="r" b="b"/>
                <a:pathLst>
                  <a:path w="11" h="22">
                    <a:moveTo>
                      <a:pt x="0" y="22"/>
                    </a:moveTo>
                    <a:cubicBezTo>
                      <a:pt x="4" y="15"/>
                      <a:pt x="7" y="7"/>
                      <a:pt x="11"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347" name="Freeform 1227"/>
              <p:cNvSpPr>
                <a:spLocks/>
              </p:cNvSpPr>
              <p:nvPr userDrawn="1"/>
            </p:nvSpPr>
            <p:spPr bwMode="auto">
              <a:xfrm>
                <a:off x="4711" y="3970"/>
                <a:ext cx="23" cy="48"/>
              </a:xfrm>
              <a:custGeom>
                <a:avLst/>
                <a:gdLst>
                  <a:gd name="T0" fmla="*/ 11 w 11"/>
                  <a:gd name="T1" fmla="*/ 0 h 23"/>
                  <a:gd name="T2" fmla="*/ 6 w 11"/>
                  <a:gd name="T3" fmla="*/ 10 h 23"/>
                  <a:gd name="T4" fmla="*/ 0 w 11"/>
                  <a:gd name="T5" fmla="*/ 23 h 23"/>
                </a:gdLst>
                <a:ahLst/>
                <a:cxnLst>
                  <a:cxn ang="0">
                    <a:pos x="T0" y="T1"/>
                  </a:cxn>
                  <a:cxn ang="0">
                    <a:pos x="T2" y="T3"/>
                  </a:cxn>
                  <a:cxn ang="0">
                    <a:pos x="T4" y="T5"/>
                  </a:cxn>
                </a:cxnLst>
                <a:rect l="0" t="0" r="r" b="b"/>
                <a:pathLst>
                  <a:path w="11" h="23">
                    <a:moveTo>
                      <a:pt x="11" y="0"/>
                    </a:moveTo>
                    <a:cubicBezTo>
                      <a:pt x="9" y="4"/>
                      <a:pt x="8" y="7"/>
                      <a:pt x="6" y="10"/>
                    </a:cubicBezTo>
                    <a:cubicBezTo>
                      <a:pt x="4" y="14"/>
                      <a:pt x="2" y="18"/>
                      <a:pt x="0" y="23"/>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348" name="Freeform 1228"/>
              <p:cNvSpPr>
                <a:spLocks/>
              </p:cNvSpPr>
              <p:nvPr userDrawn="1"/>
            </p:nvSpPr>
            <p:spPr bwMode="auto">
              <a:xfrm>
                <a:off x="5257" y="3016"/>
                <a:ext cx="28" cy="40"/>
              </a:xfrm>
              <a:custGeom>
                <a:avLst/>
                <a:gdLst>
                  <a:gd name="T0" fmla="*/ 13 w 13"/>
                  <a:gd name="T1" fmla="*/ 0 h 19"/>
                  <a:gd name="T2" fmla="*/ 0 w 13"/>
                  <a:gd name="T3" fmla="*/ 19 h 19"/>
                </a:gdLst>
                <a:ahLst/>
                <a:cxnLst>
                  <a:cxn ang="0">
                    <a:pos x="T0" y="T1"/>
                  </a:cxn>
                  <a:cxn ang="0">
                    <a:pos x="T2" y="T3"/>
                  </a:cxn>
                </a:cxnLst>
                <a:rect l="0" t="0" r="r" b="b"/>
                <a:pathLst>
                  <a:path w="13" h="19">
                    <a:moveTo>
                      <a:pt x="13" y="0"/>
                    </a:moveTo>
                    <a:cubicBezTo>
                      <a:pt x="9" y="7"/>
                      <a:pt x="4" y="13"/>
                      <a:pt x="0" y="19"/>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349" name="Freeform 1229"/>
              <p:cNvSpPr>
                <a:spLocks/>
              </p:cNvSpPr>
              <p:nvPr userDrawn="1"/>
            </p:nvSpPr>
            <p:spPr bwMode="auto">
              <a:xfrm>
                <a:off x="5285" y="2978"/>
                <a:ext cx="27" cy="38"/>
              </a:xfrm>
              <a:custGeom>
                <a:avLst/>
                <a:gdLst>
                  <a:gd name="T0" fmla="*/ 13 w 13"/>
                  <a:gd name="T1" fmla="*/ 0 h 18"/>
                  <a:gd name="T2" fmla="*/ 0 w 13"/>
                  <a:gd name="T3" fmla="*/ 18 h 18"/>
                </a:gdLst>
                <a:ahLst/>
                <a:cxnLst>
                  <a:cxn ang="0">
                    <a:pos x="T0" y="T1"/>
                  </a:cxn>
                  <a:cxn ang="0">
                    <a:pos x="T2" y="T3"/>
                  </a:cxn>
                </a:cxnLst>
                <a:rect l="0" t="0" r="r" b="b"/>
                <a:pathLst>
                  <a:path w="13" h="18">
                    <a:moveTo>
                      <a:pt x="13" y="0"/>
                    </a:moveTo>
                    <a:cubicBezTo>
                      <a:pt x="9" y="6"/>
                      <a:pt x="4" y="12"/>
                      <a:pt x="0" y="18"/>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350" name="Freeform 1230"/>
              <p:cNvSpPr>
                <a:spLocks/>
              </p:cNvSpPr>
              <p:nvPr userDrawn="1"/>
            </p:nvSpPr>
            <p:spPr bwMode="auto">
              <a:xfrm>
                <a:off x="5152" y="3176"/>
                <a:ext cx="26" cy="42"/>
              </a:xfrm>
              <a:custGeom>
                <a:avLst/>
                <a:gdLst>
                  <a:gd name="T0" fmla="*/ 12 w 12"/>
                  <a:gd name="T1" fmla="*/ 0 h 20"/>
                  <a:gd name="T2" fmla="*/ 0 w 12"/>
                  <a:gd name="T3" fmla="*/ 20 h 20"/>
                </a:gdLst>
                <a:ahLst/>
                <a:cxnLst>
                  <a:cxn ang="0">
                    <a:pos x="T0" y="T1"/>
                  </a:cxn>
                  <a:cxn ang="0">
                    <a:pos x="T2" y="T3"/>
                  </a:cxn>
                </a:cxnLst>
                <a:rect l="0" t="0" r="r" b="b"/>
                <a:pathLst>
                  <a:path w="12" h="20">
                    <a:moveTo>
                      <a:pt x="12" y="0"/>
                    </a:moveTo>
                    <a:cubicBezTo>
                      <a:pt x="8" y="7"/>
                      <a:pt x="4" y="13"/>
                      <a:pt x="0" y="2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351" name="Freeform 1231"/>
              <p:cNvSpPr>
                <a:spLocks/>
              </p:cNvSpPr>
              <p:nvPr userDrawn="1"/>
            </p:nvSpPr>
            <p:spPr bwMode="auto">
              <a:xfrm>
                <a:off x="5312" y="2667"/>
                <a:ext cx="244" cy="311"/>
              </a:xfrm>
              <a:custGeom>
                <a:avLst/>
                <a:gdLst>
                  <a:gd name="T0" fmla="*/ 0 w 116"/>
                  <a:gd name="T1" fmla="*/ 148 h 148"/>
                  <a:gd name="T2" fmla="*/ 116 w 116"/>
                  <a:gd name="T3" fmla="*/ 0 h 148"/>
                </a:gdLst>
                <a:ahLst/>
                <a:cxnLst>
                  <a:cxn ang="0">
                    <a:pos x="T0" y="T1"/>
                  </a:cxn>
                  <a:cxn ang="0">
                    <a:pos x="T2" y="T3"/>
                  </a:cxn>
                </a:cxnLst>
                <a:rect l="0" t="0" r="r" b="b"/>
                <a:pathLst>
                  <a:path w="116" h="148">
                    <a:moveTo>
                      <a:pt x="0" y="148"/>
                    </a:moveTo>
                    <a:cubicBezTo>
                      <a:pt x="38" y="94"/>
                      <a:pt x="77" y="45"/>
                      <a:pt x="116"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352" name="Freeform 1232"/>
              <p:cNvSpPr>
                <a:spLocks/>
              </p:cNvSpPr>
              <p:nvPr userDrawn="1"/>
            </p:nvSpPr>
            <p:spPr bwMode="auto">
              <a:xfrm>
                <a:off x="5178" y="3138"/>
                <a:ext cx="25" cy="38"/>
              </a:xfrm>
              <a:custGeom>
                <a:avLst/>
                <a:gdLst>
                  <a:gd name="T0" fmla="*/ 12 w 12"/>
                  <a:gd name="T1" fmla="*/ 0 h 18"/>
                  <a:gd name="T2" fmla="*/ 0 w 12"/>
                  <a:gd name="T3" fmla="*/ 18 h 18"/>
                </a:gdLst>
                <a:ahLst/>
                <a:cxnLst>
                  <a:cxn ang="0">
                    <a:pos x="T0" y="T1"/>
                  </a:cxn>
                  <a:cxn ang="0">
                    <a:pos x="T2" y="T3"/>
                  </a:cxn>
                </a:cxnLst>
                <a:rect l="0" t="0" r="r" b="b"/>
                <a:pathLst>
                  <a:path w="12" h="18">
                    <a:moveTo>
                      <a:pt x="12" y="0"/>
                    </a:moveTo>
                    <a:cubicBezTo>
                      <a:pt x="8" y="6"/>
                      <a:pt x="4" y="12"/>
                      <a:pt x="0" y="18"/>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353" name="Freeform 1233"/>
              <p:cNvSpPr>
                <a:spLocks/>
              </p:cNvSpPr>
              <p:nvPr userDrawn="1"/>
            </p:nvSpPr>
            <p:spPr bwMode="auto">
              <a:xfrm>
                <a:off x="4688" y="4018"/>
                <a:ext cx="23" cy="46"/>
              </a:xfrm>
              <a:custGeom>
                <a:avLst/>
                <a:gdLst>
                  <a:gd name="T0" fmla="*/ 11 w 11"/>
                  <a:gd name="T1" fmla="*/ 0 h 22"/>
                  <a:gd name="T2" fmla="*/ 0 w 11"/>
                  <a:gd name="T3" fmla="*/ 22 h 22"/>
                </a:gdLst>
                <a:ahLst/>
                <a:cxnLst>
                  <a:cxn ang="0">
                    <a:pos x="T0" y="T1"/>
                  </a:cxn>
                  <a:cxn ang="0">
                    <a:pos x="T2" y="T3"/>
                  </a:cxn>
                </a:cxnLst>
                <a:rect l="0" t="0" r="r" b="b"/>
                <a:pathLst>
                  <a:path w="11" h="22">
                    <a:moveTo>
                      <a:pt x="11" y="0"/>
                    </a:moveTo>
                    <a:cubicBezTo>
                      <a:pt x="7" y="7"/>
                      <a:pt x="3" y="14"/>
                      <a:pt x="0" y="22"/>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354" name="Freeform 1234"/>
              <p:cNvSpPr>
                <a:spLocks/>
              </p:cNvSpPr>
              <p:nvPr userDrawn="1"/>
            </p:nvSpPr>
            <p:spPr bwMode="auto">
              <a:xfrm>
                <a:off x="4665" y="4064"/>
                <a:ext cx="23" cy="49"/>
              </a:xfrm>
              <a:custGeom>
                <a:avLst/>
                <a:gdLst>
                  <a:gd name="T0" fmla="*/ 0 w 11"/>
                  <a:gd name="T1" fmla="*/ 23 h 23"/>
                  <a:gd name="T2" fmla="*/ 11 w 11"/>
                  <a:gd name="T3" fmla="*/ 0 h 23"/>
                </a:gdLst>
                <a:ahLst/>
                <a:cxnLst>
                  <a:cxn ang="0">
                    <a:pos x="T0" y="T1"/>
                  </a:cxn>
                  <a:cxn ang="0">
                    <a:pos x="T2" y="T3"/>
                  </a:cxn>
                </a:cxnLst>
                <a:rect l="0" t="0" r="r" b="b"/>
                <a:pathLst>
                  <a:path w="11" h="23">
                    <a:moveTo>
                      <a:pt x="0" y="23"/>
                    </a:moveTo>
                    <a:cubicBezTo>
                      <a:pt x="4" y="15"/>
                      <a:pt x="7" y="8"/>
                      <a:pt x="11"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355" name="Freeform 1235"/>
              <p:cNvSpPr>
                <a:spLocks/>
              </p:cNvSpPr>
              <p:nvPr userDrawn="1"/>
            </p:nvSpPr>
            <p:spPr bwMode="auto">
              <a:xfrm>
                <a:off x="4642" y="4113"/>
                <a:ext cx="23" cy="46"/>
              </a:xfrm>
              <a:custGeom>
                <a:avLst/>
                <a:gdLst>
                  <a:gd name="T0" fmla="*/ 11 w 11"/>
                  <a:gd name="T1" fmla="*/ 0 h 22"/>
                  <a:gd name="T2" fmla="*/ 0 w 11"/>
                  <a:gd name="T3" fmla="*/ 22 h 22"/>
                </a:gdLst>
                <a:ahLst/>
                <a:cxnLst>
                  <a:cxn ang="0">
                    <a:pos x="T0" y="T1"/>
                  </a:cxn>
                  <a:cxn ang="0">
                    <a:pos x="T2" y="T3"/>
                  </a:cxn>
                </a:cxnLst>
                <a:rect l="0" t="0" r="r" b="b"/>
                <a:pathLst>
                  <a:path w="11" h="22">
                    <a:moveTo>
                      <a:pt x="11" y="0"/>
                    </a:moveTo>
                    <a:cubicBezTo>
                      <a:pt x="7" y="7"/>
                      <a:pt x="4" y="15"/>
                      <a:pt x="0" y="22"/>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356" name="Freeform 1236"/>
              <p:cNvSpPr>
                <a:spLocks/>
              </p:cNvSpPr>
              <p:nvPr userDrawn="1"/>
            </p:nvSpPr>
            <p:spPr bwMode="auto">
              <a:xfrm>
                <a:off x="5203" y="3056"/>
                <a:ext cx="54" cy="82"/>
              </a:xfrm>
              <a:custGeom>
                <a:avLst/>
                <a:gdLst>
                  <a:gd name="T0" fmla="*/ 0 w 26"/>
                  <a:gd name="T1" fmla="*/ 39 h 39"/>
                  <a:gd name="T2" fmla="*/ 26 w 26"/>
                  <a:gd name="T3" fmla="*/ 0 h 39"/>
                </a:gdLst>
                <a:ahLst/>
                <a:cxnLst>
                  <a:cxn ang="0">
                    <a:pos x="T0" y="T1"/>
                  </a:cxn>
                  <a:cxn ang="0">
                    <a:pos x="T2" y="T3"/>
                  </a:cxn>
                </a:cxnLst>
                <a:rect l="0" t="0" r="r" b="b"/>
                <a:pathLst>
                  <a:path w="26" h="39">
                    <a:moveTo>
                      <a:pt x="0" y="39"/>
                    </a:moveTo>
                    <a:cubicBezTo>
                      <a:pt x="9" y="26"/>
                      <a:pt x="17" y="13"/>
                      <a:pt x="26"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357" name="Freeform 1237"/>
              <p:cNvSpPr>
                <a:spLocks/>
              </p:cNvSpPr>
              <p:nvPr userDrawn="1"/>
            </p:nvSpPr>
            <p:spPr bwMode="auto">
              <a:xfrm>
                <a:off x="4749" y="3802"/>
                <a:ext cx="25" cy="44"/>
              </a:xfrm>
              <a:custGeom>
                <a:avLst/>
                <a:gdLst>
                  <a:gd name="T0" fmla="*/ 0 w 12"/>
                  <a:gd name="T1" fmla="*/ 21 h 21"/>
                  <a:gd name="T2" fmla="*/ 12 w 12"/>
                  <a:gd name="T3" fmla="*/ 0 h 21"/>
                </a:gdLst>
                <a:ahLst/>
                <a:cxnLst>
                  <a:cxn ang="0">
                    <a:pos x="T0" y="T1"/>
                  </a:cxn>
                  <a:cxn ang="0">
                    <a:pos x="T2" y="T3"/>
                  </a:cxn>
                </a:cxnLst>
                <a:rect l="0" t="0" r="r" b="b"/>
                <a:pathLst>
                  <a:path w="12" h="21">
                    <a:moveTo>
                      <a:pt x="0" y="21"/>
                    </a:moveTo>
                    <a:cubicBezTo>
                      <a:pt x="4" y="14"/>
                      <a:pt x="8" y="7"/>
                      <a:pt x="12"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358" name="Freeform 1238"/>
              <p:cNvSpPr>
                <a:spLocks/>
              </p:cNvSpPr>
              <p:nvPr userDrawn="1"/>
            </p:nvSpPr>
            <p:spPr bwMode="auto">
              <a:xfrm>
                <a:off x="4774" y="3774"/>
                <a:ext cx="17" cy="28"/>
              </a:xfrm>
              <a:custGeom>
                <a:avLst/>
                <a:gdLst>
                  <a:gd name="T0" fmla="*/ 0 w 8"/>
                  <a:gd name="T1" fmla="*/ 13 h 13"/>
                  <a:gd name="T2" fmla="*/ 8 w 8"/>
                  <a:gd name="T3" fmla="*/ 0 h 13"/>
                </a:gdLst>
                <a:ahLst/>
                <a:cxnLst>
                  <a:cxn ang="0">
                    <a:pos x="T0" y="T1"/>
                  </a:cxn>
                  <a:cxn ang="0">
                    <a:pos x="T2" y="T3"/>
                  </a:cxn>
                </a:cxnLst>
                <a:rect l="0" t="0" r="r" b="b"/>
                <a:pathLst>
                  <a:path w="8" h="13">
                    <a:moveTo>
                      <a:pt x="0" y="13"/>
                    </a:moveTo>
                    <a:cubicBezTo>
                      <a:pt x="3" y="9"/>
                      <a:pt x="5" y="4"/>
                      <a:pt x="8"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359" name="Line 1239"/>
              <p:cNvSpPr>
                <a:spLocks noChangeShapeType="1"/>
              </p:cNvSpPr>
              <p:nvPr userDrawn="1"/>
            </p:nvSpPr>
            <p:spPr bwMode="auto">
              <a:xfrm>
                <a:off x="4791" y="3774"/>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2360" name="Freeform 1240"/>
              <p:cNvSpPr>
                <a:spLocks/>
              </p:cNvSpPr>
              <p:nvPr userDrawn="1"/>
            </p:nvSpPr>
            <p:spPr bwMode="auto">
              <a:xfrm>
                <a:off x="5232" y="3060"/>
                <a:ext cx="28" cy="38"/>
              </a:xfrm>
              <a:custGeom>
                <a:avLst/>
                <a:gdLst>
                  <a:gd name="T0" fmla="*/ 13 w 13"/>
                  <a:gd name="T1" fmla="*/ 0 h 18"/>
                  <a:gd name="T2" fmla="*/ 0 w 13"/>
                  <a:gd name="T3" fmla="*/ 18 h 18"/>
                </a:gdLst>
                <a:ahLst/>
                <a:cxnLst>
                  <a:cxn ang="0">
                    <a:pos x="T0" y="T1"/>
                  </a:cxn>
                  <a:cxn ang="0">
                    <a:pos x="T2" y="T3"/>
                  </a:cxn>
                </a:cxnLst>
                <a:rect l="0" t="0" r="r" b="b"/>
                <a:pathLst>
                  <a:path w="13" h="18">
                    <a:moveTo>
                      <a:pt x="13" y="0"/>
                    </a:moveTo>
                    <a:cubicBezTo>
                      <a:pt x="9" y="6"/>
                      <a:pt x="4" y="12"/>
                      <a:pt x="0" y="18"/>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361" name="Freeform 1241"/>
              <p:cNvSpPr>
                <a:spLocks/>
              </p:cNvSpPr>
              <p:nvPr userDrawn="1"/>
            </p:nvSpPr>
            <p:spPr bwMode="auto">
              <a:xfrm>
                <a:off x="5203" y="3098"/>
                <a:ext cx="29" cy="40"/>
              </a:xfrm>
              <a:custGeom>
                <a:avLst/>
                <a:gdLst>
                  <a:gd name="T0" fmla="*/ 0 w 14"/>
                  <a:gd name="T1" fmla="*/ 19 h 19"/>
                  <a:gd name="T2" fmla="*/ 14 w 14"/>
                  <a:gd name="T3" fmla="*/ 0 h 19"/>
                </a:gdLst>
                <a:ahLst/>
                <a:cxnLst>
                  <a:cxn ang="0">
                    <a:pos x="T0" y="T1"/>
                  </a:cxn>
                  <a:cxn ang="0">
                    <a:pos x="T2" y="T3"/>
                  </a:cxn>
                </a:cxnLst>
                <a:rect l="0" t="0" r="r" b="b"/>
                <a:pathLst>
                  <a:path w="14" h="19">
                    <a:moveTo>
                      <a:pt x="0" y="19"/>
                    </a:moveTo>
                    <a:cubicBezTo>
                      <a:pt x="5" y="13"/>
                      <a:pt x="9" y="6"/>
                      <a:pt x="14"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362" name="Freeform 1242"/>
              <p:cNvSpPr>
                <a:spLocks/>
              </p:cNvSpPr>
              <p:nvPr userDrawn="1"/>
            </p:nvSpPr>
            <p:spPr bwMode="auto">
              <a:xfrm>
                <a:off x="4673" y="3934"/>
                <a:ext cx="25" cy="46"/>
              </a:xfrm>
              <a:custGeom>
                <a:avLst/>
                <a:gdLst>
                  <a:gd name="T0" fmla="*/ 0 w 12"/>
                  <a:gd name="T1" fmla="*/ 22 h 22"/>
                  <a:gd name="T2" fmla="*/ 12 w 12"/>
                  <a:gd name="T3" fmla="*/ 0 h 22"/>
                </a:gdLst>
                <a:ahLst/>
                <a:cxnLst>
                  <a:cxn ang="0">
                    <a:pos x="T0" y="T1"/>
                  </a:cxn>
                  <a:cxn ang="0">
                    <a:pos x="T2" y="T3"/>
                  </a:cxn>
                </a:cxnLst>
                <a:rect l="0" t="0" r="r" b="b"/>
                <a:pathLst>
                  <a:path w="12" h="22">
                    <a:moveTo>
                      <a:pt x="0" y="22"/>
                    </a:moveTo>
                    <a:cubicBezTo>
                      <a:pt x="4" y="15"/>
                      <a:pt x="8" y="7"/>
                      <a:pt x="12"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363" name="Freeform 1243"/>
              <p:cNvSpPr>
                <a:spLocks/>
              </p:cNvSpPr>
              <p:nvPr userDrawn="1"/>
            </p:nvSpPr>
            <p:spPr bwMode="auto">
              <a:xfrm>
                <a:off x="5289" y="2709"/>
                <a:ext cx="267" cy="313"/>
              </a:xfrm>
              <a:custGeom>
                <a:avLst/>
                <a:gdLst>
                  <a:gd name="T0" fmla="*/ 0 w 127"/>
                  <a:gd name="T1" fmla="*/ 149 h 149"/>
                  <a:gd name="T2" fmla="*/ 127 w 127"/>
                  <a:gd name="T3" fmla="*/ 0 h 149"/>
                </a:gdLst>
                <a:ahLst/>
                <a:cxnLst>
                  <a:cxn ang="0">
                    <a:pos x="T0" y="T1"/>
                  </a:cxn>
                  <a:cxn ang="0">
                    <a:pos x="T2" y="T3"/>
                  </a:cxn>
                </a:cxnLst>
                <a:rect l="0" t="0" r="r" b="b"/>
                <a:pathLst>
                  <a:path w="127" h="149">
                    <a:moveTo>
                      <a:pt x="0" y="149"/>
                    </a:moveTo>
                    <a:cubicBezTo>
                      <a:pt x="42" y="95"/>
                      <a:pt x="84" y="45"/>
                      <a:pt x="127"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364" name="Freeform 1244"/>
              <p:cNvSpPr>
                <a:spLocks/>
              </p:cNvSpPr>
              <p:nvPr userDrawn="1"/>
            </p:nvSpPr>
            <p:spPr bwMode="auto">
              <a:xfrm>
                <a:off x="5260" y="3022"/>
                <a:ext cx="29" cy="38"/>
              </a:xfrm>
              <a:custGeom>
                <a:avLst/>
                <a:gdLst>
                  <a:gd name="T0" fmla="*/ 14 w 14"/>
                  <a:gd name="T1" fmla="*/ 0 h 18"/>
                  <a:gd name="T2" fmla="*/ 0 w 14"/>
                  <a:gd name="T3" fmla="*/ 18 h 18"/>
                </a:gdLst>
                <a:ahLst/>
                <a:cxnLst>
                  <a:cxn ang="0">
                    <a:pos x="T0" y="T1"/>
                  </a:cxn>
                  <a:cxn ang="0">
                    <a:pos x="T2" y="T3"/>
                  </a:cxn>
                </a:cxnLst>
                <a:rect l="0" t="0" r="r" b="b"/>
                <a:pathLst>
                  <a:path w="14" h="18">
                    <a:moveTo>
                      <a:pt x="14" y="0"/>
                    </a:moveTo>
                    <a:cubicBezTo>
                      <a:pt x="10" y="6"/>
                      <a:pt x="5" y="12"/>
                      <a:pt x="0" y="18"/>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365" name="Freeform 1245"/>
              <p:cNvSpPr>
                <a:spLocks/>
              </p:cNvSpPr>
              <p:nvPr userDrawn="1"/>
            </p:nvSpPr>
            <p:spPr bwMode="auto">
              <a:xfrm>
                <a:off x="5148" y="3138"/>
                <a:ext cx="55" cy="75"/>
              </a:xfrm>
              <a:custGeom>
                <a:avLst/>
                <a:gdLst>
                  <a:gd name="T0" fmla="*/ 26 w 26"/>
                  <a:gd name="T1" fmla="*/ 0 h 36"/>
                  <a:gd name="T2" fmla="*/ 0 w 26"/>
                  <a:gd name="T3" fmla="*/ 36 h 36"/>
                </a:gdLst>
                <a:ahLst/>
                <a:cxnLst>
                  <a:cxn ang="0">
                    <a:pos x="T0" y="T1"/>
                  </a:cxn>
                  <a:cxn ang="0">
                    <a:pos x="T2" y="T3"/>
                  </a:cxn>
                </a:cxnLst>
                <a:rect l="0" t="0" r="r" b="b"/>
                <a:pathLst>
                  <a:path w="26" h="36">
                    <a:moveTo>
                      <a:pt x="26" y="0"/>
                    </a:moveTo>
                    <a:cubicBezTo>
                      <a:pt x="17" y="12"/>
                      <a:pt x="9" y="24"/>
                      <a:pt x="0" y="36"/>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366" name="Freeform 1246"/>
              <p:cNvSpPr>
                <a:spLocks/>
              </p:cNvSpPr>
              <p:nvPr userDrawn="1"/>
            </p:nvSpPr>
            <p:spPr bwMode="auto">
              <a:xfrm>
                <a:off x="4566" y="4163"/>
                <a:ext cx="8" cy="15"/>
              </a:xfrm>
              <a:custGeom>
                <a:avLst/>
                <a:gdLst>
                  <a:gd name="T0" fmla="*/ 0 w 4"/>
                  <a:gd name="T1" fmla="*/ 7 h 7"/>
                  <a:gd name="T2" fmla="*/ 4 w 4"/>
                  <a:gd name="T3" fmla="*/ 0 h 7"/>
                </a:gdLst>
                <a:ahLst/>
                <a:cxnLst>
                  <a:cxn ang="0">
                    <a:pos x="T0" y="T1"/>
                  </a:cxn>
                  <a:cxn ang="0">
                    <a:pos x="T2" y="T3"/>
                  </a:cxn>
                </a:cxnLst>
                <a:rect l="0" t="0" r="r" b="b"/>
                <a:pathLst>
                  <a:path w="4" h="7">
                    <a:moveTo>
                      <a:pt x="0" y="7"/>
                    </a:moveTo>
                    <a:cubicBezTo>
                      <a:pt x="1" y="5"/>
                      <a:pt x="3" y="2"/>
                      <a:pt x="4"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367" name="Freeform 1247"/>
              <p:cNvSpPr>
                <a:spLocks/>
              </p:cNvSpPr>
              <p:nvPr userDrawn="1"/>
            </p:nvSpPr>
            <p:spPr bwMode="auto">
              <a:xfrm>
                <a:off x="4574" y="4117"/>
                <a:ext cx="26" cy="46"/>
              </a:xfrm>
              <a:custGeom>
                <a:avLst/>
                <a:gdLst>
                  <a:gd name="T0" fmla="*/ 12 w 12"/>
                  <a:gd name="T1" fmla="*/ 0 h 22"/>
                  <a:gd name="T2" fmla="*/ 0 w 12"/>
                  <a:gd name="T3" fmla="*/ 22 h 22"/>
                </a:gdLst>
                <a:ahLst/>
                <a:cxnLst>
                  <a:cxn ang="0">
                    <a:pos x="T0" y="T1"/>
                  </a:cxn>
                  <a:cxn ang="0">
                    <a:pos x="T2" y="T3"/>
                  </a:cxn>
                </a:cxnLst>
                <a:rect l="0" t="0" r="r" b="b"/>
                <a:pathLst>
                  <a:path w="12" h="22">
                    <a:moveTo>
                      <a:pt x="12" y="0"/>
                    </a:moveTo>
                    <a:cubicBezTo>
                      <a:pt x="8" y="7"/>
                      <a:pt x="4" y="14"/>
                      <a:pt x="0" y="22"/>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368" name="Freeform 1248"/>
              <p:cNvSpPr>
                <a:spLocks/>
              </p:cNvSpPr>
              <p:nvPr userDrawn="1"/>
            </p:nvSpPr>
            <p:spPr bwMode="auto">
              <a:xfrm>
                <a:off x="4600" y="4071"/>
                <a:ext cx="25" cy="46"/>
              </a:xfrm>
              <a:custGeom>
                <a:avLst/>
                <a:gdLst>
                  <a:gd name="T0" fmla="*/ 12 w 12"/>
                  <a:gd name="T1" fmla="*/ 0 h 22"/>
                  <a:gd name="T2" fmla="*/ 0 w 12"/>
                  <a:gd name="T3" fmla="*/ 22 h 22"/>
                </a:gdLst>
                <a:ahLst/>
                <a:cxnLst>
                  <a:cxn ang="0">
                    <a:pos x="T0" y="T1"/>
                  </a:cxn>
                  <a:cxn ang="0">
                    <a:pos x="T2" y="T3"/>
                  </a:cxn>
                </a:cxnLst>
                <a:rect l="0" t="0" r="r" b="b"/>
                <a:pathLst>
                  <a:path w="12" h="22">
                    <a:moveTo>
                      <a:pt x="12" y="0"/>
                    </a:moveTo>
                    <a:cubicBezTo>
                      <a:pt x="8" y="7"/>
                      <a:pt x="4" y="14"/>
                      <a:pt x="0" y="22"/>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369" name="Freeform 1249"/>
              <p:cNvSpPr>
                <a:spLocks/>
              </p:cNvSpPr>
              <p:nvPr userDrawn="1"/>
            </p:nvSpPr>
            <p:spPr bwMode="auto">
              <a:xfrm>
                <a:off x="5140" y="3213"/>
                <a:ext cx="8" cy="13"/>
              </a:xfrm>
              <a:custGeom>
                <a:avLst/>
                <a:gdLst>
                  <a:gd name="T0" fmla="*/ 4 w 4"/>
                  <a:gd name="T1" fmla="*/ 0 h 6"/>
                  <a:gd name="T2" fmla="*/ 0 w 4"/>
                  <a:gd name="T3" fmla="*/ 6 h 6"/>
                </a:gdLst>
                <a:ahLst/>
                <a:cxnLst>
                  <a:cxn ang="0">
                    <a:pos x="T0" y="T1"/>
                  </a:cxn>
                  <a:cxn ang="0">
                    <a:pos x="T2" y="T3"/>
                  </a:cxn>
                </a:cxnLst>
                <a:rect l="0" t="0" r="r" b="b"/>
                <a:pathLst>
                  <a:path w="4" h="6">
                    <a:moveTo>
                      <a:pt x="4" y="0"/>
                    </a:moveTo>
                    <a:cubicBezTo>
                      <a:pt x="3" y="2"/>
                      <a:pt x="1" y="4"/>
                      <a:pt x="0" y="6"/>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370" name="Line 1250"/>
              <p:cNvSpPr>
                <a:spLocks noChangeShapeType="1"/>
              </p:cNvSpPr>
              <p:nvPr userDrawn="1"/>
            </p:nvSpPr>
            <p:spPr bwMode="auto">
              <a:xfrm>
                <a:off x="5140" y="3226"/>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2371" name="Freeform 1251"/>
              <p:cNvSpPr>
                <a:spLocks/>
              </p:cNvSpPr>
              <p:nvPr userDrawn="1"/>
            </p:nvSpPr>
            <p:spPr bwMode="auto">
              <a:xfrm>
                <a:off x="4724" y="3846"/>
                <a:ext cx="25" cy="44"/>
              </a:xfrm>
              <a:custGeom>
                <a:avLst/>
                <a:gdLst>
                  <a:gd name="T0" fmla="*/ 12 w 12"/>
                  <a:gd name="T1" fmla="*/ 0 h 21"/>
                  <a:gd name="T2" fmla="*/ 0 w 12"/>
                  <a:gd name="T3" fmla="*/ 21 h 21"/>
                </a:gdLst>
                <a:ahLst/>
                <a:cxnLst>
                  <a:cxn ang="0">
                    <a:pos x="T0" y="T1"/>
                  </a:cxn>
                  <a:cxn ang="0">
                    <a:pos x="T2" y="T3"/>
                  </a:cxn>
                </a:cxnLst>
                <a:rect l="0" t="0" r="r" b="b"/>
                <a:pathLst>
                  <a:path w="12" h="21">
                    <a:moveTo>
                      <a:pt x="12" y="0"/>
                    </a:moveTo>
                    <a:cubicBezTo>
                      <a:pt x="8" y="7"/>
                      <a:pt x="4" y="14"/>
                      <a:pt x="0" y="21"/>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372" name="Freeform 1252"/>
              <p:cNvSpPr>
                <a:spLocks/>
              </p:cNvSpPr>
              <p:nvPr userDrawn="1"/>
            </p:nvSpPr>
            <p:spPr bwMode="auto">
              <a:xfrm>
                <a:off x="4698" y="3890"/>
                <a:ext cx="26" cy="44"/>
              </a:xfrm>
              <a:custGeom>
                <a:avLst/>
                <a:gdLst>
                  <a:gd name="T0" fmla="*/ 0 w 12"/>
                  <a:gd name="T1" fmla="*/ 21 h 21"/>
                  <a:gd name="T2" fmla="*/ 12 w 12"/>
                  <a:gd name="T3" fmla="*/ 0 h 21"/>
                </a:gdLst>
                <a:ahLst/>
                <a:cxnLst>
                  <a:cxn ang="0">
                    <a:pos x="T0" y="T1"/>
                  </a:cxn>
                  <a:cxn ang="0">
                    <a:pos x="T2" y="T3"/>
                  </a:cxn>
                </a:cxnLst>
                <a:rect l="0" t="0" r="r" b="b"/>
                <a:pathLst>
                  <a:path w="12" h="21">
                    <a:moveTo>
                      <a:pt x="0" y="21"/>
                    </a:moveTo>
                    <a:cubicBezTo>
                      <a:pt x="4" y="14"/>
                      <a:pt x="8" y="7"/>
                      <a:pt x="12"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373" name="Freeform 1253"/>
              <p:cNvSpPr>
                <a:spLocks/>
              </p:cNvSpPr>
              <p:nvPr userDrawn="1"/>
            </p:nvSpPr>
            <p:spPr bwMode="auto">
              <a:xfrm>
                <a:off x="4625" y="4025"/>
                <a:ext cx="23" cy="46"/>
              </a:xfrm>
              <a:custGeom>
                <a:avLst/>
                <a:gdLst>
                  <a:gd name="T0" fmla="*/ 0 w 11"/>
                  <a:gd name="T1" fmla="*/ 22 h 22"/>
                  <a:gd name="T2" fmla="*/ 11 w 11"/>
                  <a:gd name="T3" fmla="*/ 0 h 22"/>
                </a:gdLst>
                <a:ahLst/>
                <a:cxnLst>
                  <a:cxn ang="0">
                    <a:pos x="T0" y="T1"/>
                  </a:cxn>
                  <a:cxn ang="0">
                    <a:pos x="T2" y="T3"/>
                  </a:cxn>
                </a:cxnLst>
                <a:rect l="0" t="0" r="r" b="b"/>
                <a:pathLst>
                  <a:path w="11" h="22">
                    <a:moveTo>
                      <a:pt x="0" y="22"/>
                    </a:moveTo>
                    <a:cubicBezTo>
                      <a:pt x="4" y="15"/>
                      <a:pt x="7" y="8"/>
                      <a:pt x="11"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374" name="Freeform 1254"/>
              <p:cNvSpPr>
                <a:spLocks/>
              </p:cNvSpPr>
              <p:nvPr userDrawn="1"/>
            </p:nvSpPr>
            <p:spPr bwMode="auto">
              <a:xfrm>
                <a:off x="4648" y="3980"/>
                <a:ext cx="25" cy="45"/>
              </a:xfrm>
              <a:custGeom>
                <a:avLst/>
                <a:gdLst>
                  <a:gd name="T0" fmla="*/ 12 w 12"/>
                  <a:gd name="T1" fmla="*/ 0 h 21"/>
                  <a:gd name="T2" fmla="*/ 9 w 12"/>
                  <a:gd name="T3" fmla="*/ 6 h 21"/>
                  <a:gd name="T4" fmla="*/ 0 w 12"/>
                  <a:gd name="T5" fmla="*/ 21 h 21"/>
                </a:gdLst>
                <a:ahLst/>
                <a:cxnLst>
                  <a:cxn ang="0">
                    <a:pos x="T0" y="T1"/>
                  </a:cxn>
                  <a:cxn ang="0">
                    <a:pos x="T2" y="T3"/>
                  </a:cxn>
                  <a:cxn ang="0">
                    <a:pos x="T4" y="T5"/>
                  </a:cxn>
                </a:cxnLst>
                <a:rect l="0" t="0" r="r" b="b"/>
                <a:pathLst>
                  <a:path w="12" h="21">
                    <a:moveTo>
                      <a:pt x="12" y="0"/>
                    </a:moveTo>
                    <a:cubicBezTo>
                      <a:pt x="11" y="2"/>
                      <a:pt x="10" y="4"/>
                      <a:pt x="9" y="6"/>
                    </a:cubicBezTo>
                    <a:cubicBezTo>
                      <a:pt x="6" y="11"/>
                      <a:pt x="3" y="16"/>
                      <a:pt x="0" y="21"/>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375" name="Freeform 1255"/>
              <p:cNvSpPr>
                <a:spLocks/>
              </p:cNvSpPr>
              <p:nvPr userDrawn="1"/>
            </p:nvSpPr>
            <p:spPr bwMode="auto">
              <a:xfrm>
                <a:off x="5148" y="3176"/>
                <a:ext cx="30" cy="37"/>
              </a:xfrm>
              <a:custGeom>
                <a:avLst/>
                <a:gdLst>
                  <a:gd name="T0" fmla="*/ 0 w 14"/>
                  <a:gd name="T1" fmla="*/ 18 h 18"/>
                  <a:gd name="T2" fmla="*/ 14 w 14"/>
                  <a:gd name="T3" fmla="*/ 0 h 18"/>
                </a:gdLst>
                <a:ahLst/>
                <a:cxnLst>
                  <a:cxn ang="0">
                    <a:pos x="T0" y="T1"/>
                  </a:cxn>
                  <a:cxn ang="0">
                    <a:pos x="T2" y="T3"/>
                  </a:cxn>
                </a:cxnLst>
                <a:rect l="0" t="0" r="r" b="b"/>
                <a:pathLst>
                  <a:path w="14" h="18">
                    <a:moveTo>
                      <a:pt x="0" y="18"/>
                    </a:moveTo>
                    <a:cubicBezTo>
                      <a:pt x="5" y="12"/>
                      <a:pt x="9" y="6"/>
                      <a:pt x="14"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376" name="Freeform 1256"/>
              <p:cNvSpPr>
                <a:spLocks/>
              </p:cNvSpPr>
              <p:nvPr userDrawn="1"/>
            </p:nvSpPr>
            <p:spPr bwMode="auto">
              <a:xfrm>
                <a:off x="5178" y="3140"/>
                <a:ext cx="29" cy="36"/>
              </a:xfrm>
              <a:custGeom>
                <a:avLst/>
                <a:gdLst>
                  <a:gd name="T0" fmla="*/ 14 w 14"/>
                  <a:gd name="T1" fmla="*/ 0 h 17"/>
                  <a:gd name="T2" fmla="*/ 0 w 14"/>
                  <a:gd name="T3" fmla="*/ 17 h 17"/>
                </a:gdLst>
                <a:ahLst/>
                <a:cxnLst>
                  <a:cxn ang="0">
                    <a:pos x="T0" y="T1"/>
                  </a:cxn>
                  <a:cxn ang="0">
                    <a:pos x="T2" y="T3"/>
                  </a:cxn>
                </a:cxnLst>
                <a:rect l="0" t="0" r="r" b="b"/>
                <a:pathLst>
                  <a:path w="14" h="17">
                    <a:moveTo>
                      <a:pt x="14" y="0"/>
                    </a:moveTo>
                    <a:cubicBezTo>
                      <a:pt x="9" y="6"/>
                      <a:pt x="5" y="12"/>
                      <a:pt x="0" y="17"/>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377" name="Freeform 1257"/>
              <p:cNvSpPr>
                <a:spLocks/>
              </p:cNvSpPr>
              <p:nvPr userDrawn="1"/>
            </p:nvSpPr>
            <p:spPr bwMode="auto">
              <a:xfrm>
                <a:off x="4694" y="3819"/>
                <a:ext cx="27" cy="42"/>
              </a:xfrm>
              <a:custGeom>
                <a:avLst/>
                <a:gdLst>
                  <a:gd name="T0" fmla="*/ 13 w 13"/>
                  <a:gd name="T1" fmla="*/ 0 h 20"/>
                  <a:gd name="T2" fmla="*/ 0 w 13"/>
                  <a:gd name="T3" fmla="*/ 20 h 20"/>
                </a:gdLst>
                <a:ahLst/>
                <a:cxnLst>
                  <a:cxn ang="0">
                    <a:pos x="T0" y="T1"/>
                  </a:cxn>
                  <a:cxn ang="0">
                    <a:pos x="T2" y="T3"/>
                  </a:cxn>
                </a:cxnLst>
                <a:rect l="0" t="0" r="r" b="b"/>
                <a:pathLst>
                  <a:path w="13" h="20">
                    <a:moveTo>
                      <a:pt x="13" y="0"/>
                    </a:moveTo>
                    <a:cubicBezTo>
                      <a:pt x="9" y="6"/>
                      <a:pt x="5" y="13"/>
                      <a:pt x="0" y="2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378" name="Freeform 1258"/>
              <p:cNvSpPr>
                <a:spLocks/>
              </p:cNvSpPr>
              <p:nvPr userDrawn="1"/>
            </p:nvSpPr>
            <p:spPr bwMode="auto">
              <a:xfrm>
                <a:off x="4640" y="3903"/>
                <a:ext cx="27" cy="44"/>
              </a:xfrm>
              <a:custGeom>
                <a:avLst/>
                <a:gdLst>
                  <a:gd name="T0" fmla="*/ 13 w 13"/>
                  <a:gd name="T1" fmla="*/ 0 h 21"/>
                  <a:gd name="T2" fmla="*/ 0 w 13"/>
                  <a:gd name="T3" fmla="*/ 21 h 21"/>
                </a:gdLst>
                <a:ahLst/>
                <a:cxnLst>
                  <a:cxn ang="0">
                    <a:pos x="T0" y="T1"/>
                  </a:cxn>
                  <a:cxn ang="0">
                    <a:pos x="T2" y="T3"/>
                  </a:cxn>
                </a:cxnLst>
                <a:rect l="0" t="0" r="r" b="b"/>
                <a:pathLst>
                  <a:path w="13" h="21">
                    <a:moveTo>
                      <a:pt x="13" y="0"/>
                    </a:moveTo>
                    <a:cubicBezTo>
                      <a:pt x="9" y="7"/>
                      <a:pt x="5" y="14"/>
                      <a:pt x="0" y="21"/>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379" name="Freeform 1259"/>
              <p:cNvSpPr>
                <a:spLocks/>
              </p:cNvSpPr>
              <p:nvPr userDrawn="1"/>
            </p:nvSpPr>
            <p:spPr bwMode="auto">
              <a:xfrm>
                <a:off x="5207" y="3102"/>
                <a:ext cx="29" cy="38"/>
              </a:xfrm>
              <a:custGeom>
                <a:avLst/>
                <a:gdLst>
                  <a:gd name="T0" fmla="*/ 14 w 14"/>
                  <a:gd name="T1" fmla="*/ 0 h 18"/>
                  <a:gd name="T2" fmla="*/ 0 w 14"/>
                  <a:gd name="T3" fmla="*/ 18 h 18"/>
                </a:gdLst>
                <a:ahLst/>
                <a:cxnLst>
                  <a:cxn ang="0">
                    <a:pos x="T0" y="T1"/>
                  </a:cxn>
                  <a:cxn ang="0">
                    <a:pos x="T2" y="T3"/>
                  </a:cxn>
                </a:cxnLst>
                <a:rect l="0" t="0" r="r" b="b"/>
                <a:pathLst>
                  <a:path w="14" h="18">
                    <a:moveTo>
                      <a:pt x="14" y="0"/>
                    </a:moveTo>
                    <a:cubicBezTo>
                      <a:pt x="10" y="6"/>
                      <a:pt x="5" y="12"/>
                      <a:pt x="0" y="18"/>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380" name="Line 1260"/>
              <p:cNvSpPr>
                <a:spLocks noChangeShapeType="1"/>
              </p:cNvSpPr>
              <p:nvPr userDrawn="1"/>
            </p:nvSpPr>
            <p:spPr bwMode="auto">
              <a:xfrm>
                <a:off x="5140" y="3226"/>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2381" name="Freeform 1261"/>
              <p:cNvSpPr>
                <a:spLocks/>
              </p:cNvSpPr>
              <p:nvPr userDrawn="1"/>
            </p:nvSpPr>
            <p:spPr bwMode="auto">
              <a:xfrm>
                <a:off x="5140" y="3213"/>
                <a:ext cx="8" cy="13"/>
              </a:xfrm>
              <a:custGeom>
                <a:avLst/>
                <a:gdLst>
                  <a:gd name="T0" fmla="*/ 0 w 4"/>
                  <a:gd name="T1" fmla="*/ 6 h 6"/>
                  <a:gd name="T2" fmla="*/ 4 w 4"/>
                  <a:gd name="T3" fmla="*/ 0 h 6"/>
                </a:gdLst>
                <a:ahLst/>
                <a:cxnLst>
                  <a:cxn ang="0">
                    <a:pos x="T0" y="T1"/>
                  </a:cxn>
                  <a:cxn ang="0">
                    <a:pos x="T2" y="T3"/>
                  </a:cxn>
                </a:cxnLst>
                <a:rect l="0" t="0" r="r" b="b"/>
                <a:pathLst>
                  <a:path w="4" h="6">
                    <a:moveTo>
                      <a:pt x="0" y="6"/>
                    </a:moveTo>
                    <a:cubicBezTo>
                      <a:pt x="1" y="4"/>
                      <a:pt x="3" y="2"/>
                      <a:pt x="4"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382" name="Freeform 1262"/>
              <p:cNvSpPr>
                <a:spLocks/>
              </p:cNvSpPr>
              <p:nvPr userDrawn="1"/>
            </p:nvSpPr>
            <p:spPr bwMode="auto">
              <a:xfrm>
                <a:off x="4614" y="3947"/>
                <a:ext cx="26" cy="42"/>
              </a:xfrm>
              <a:custGeom>
                <a:avLst/>
                <a:gdLst>
                  <a:gd name="T0" fmla="*/ 12 w 12"/>
                  <a:gd name="T1" fmla="*/ 0 h 20"/>
                  <a:gd name="T2" fmla="*/ 0 w 12"/>
                  <a:gd name="T3" fmla="*/ 20 h 20"/>
                </a:gdLst>
                <a:ahLst/>
                <a:cxnLst>
                  <a:cxn ang="0">
                    <a:pos x="T0" y="T1"/>
                  </a:cxn>
                  <a:cxn ang="0">
                    <a:pos x="T2" y="T3"/>
                  </a:cxn>
                </a:cxnLst>
                <a:rect l="0" t="0" r="r" b="b"/>
                <a:pathLst>
                  <a:path w="12" h="20">
                    <a:moveTo>
                      <a:pt x="12" y="0"/>
                    </a:moveTo>
                    <a:cubicBezTo>
                      <a:pt x="8" y="6"/>
                      <a:pt x="4" y="13"/>
                      <a:pt x="0" y="2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383" name="Freeform 1263"/>
              <p:cNvSpPr>
                <a:spLocks/>
              </p:cNvSpPr>
              <p:nvPr userDrawn="1"/>
            </p:nvSpPr>
            <p:spPr bwMode="auto">
              <a:xfrm>
                <a:off x="4560" y="4033"/>
                <a:ext cx="27" cy="44"/>
              </a:xfrm>
              <a:custGeom>
                <a:avLst/>
                <a:gdLst>
                  <a:gd name="T0" fmla="*/ 13 w 13"/>
                  <a:gd name="T1" fmla="*/ 0 h 21"/>
                  <a:gd name="T2" fmla="*/ 0 w 13"/>
                  <a:gd name="T3" fmla="*/ 21 h 21"/>
                </a:gdLst>
                <a:ahLst/>
                <a:cxnLst>
                  <a:cxn ang="0">
                    <a:pos x="T0" y="T1"/>
                  </a:cxn>
                  <a:cxn ang="0">
                    <a:pos x="T2" y="T3"/>
                  </a:cxn>
                </a:cxnLst>
                <a:rect l="0" t="0" r="r" b="b"/>
                <a:pathLst>
                  <a:path w="13" h="21">
                    <a:moveTo>
                      <a:pt x="13" y="0"/>
                    </a:moveTo>
                    <a:cubicBezTo>
                      <a:pt x="9" y="7"/>
                      <a:pt x="4" y="14"/>
                      <a:pt x="0" y="21"/>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384" name="Freeform 1264"/>
              <p:cNvSpPr>
                <a:spLocks/>
              </p:cNvSpPr>
              <p:nvPr userDrawn="1"/>
            </p:nvSpPr>
            <p:spPr bwMode="auto">
              <a:xfrm>
                <a:off x="5236" y="3066"/>
                <a:ext cx="32" cy="36"/>
              </a:xfrm>
              <a:custGeom>
                <a:avLst/>
                <a:gdLst>
                  <a:gd name="T0" fmla="*/ 15 w 15"/>
                  <a:gd name="T1" fmla="*/ 0 h 17"/>
                  <a:gd name="T2" fmla="*/ 0 w 15"/>
                  <a:gd name="T3" fmla="*/ 17 h 17"/>
                </a:gdLst>
                <a:ahLst/>
                <a:cxnLst>
                  <a:cxn ang="0">
                    <a:pos x="T0" y="T1"/>
                  </a:cxn>
                  <a:cxn ang="0">
                    <a:pos x="T2" y="T3"/>
                  </a:cxn>
                </a:cxnLst>
                <a:rect l="0" t="0" r="r" b="b"/>
                <a:pathLst>
                  <a:path w="15" h="17">
                    <a:moveTo>
                      <a:pt x="15" y="0"/>
                    </a:moveTo>
                    <a:cubicBezTo>
                      <a:pt x="10" y="6"/>
                      <a:pt x="5" y="12"/>
                      <a:pt x="0" y="17"/>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385" name="Freeform 1265"/>
              <p:cNvSpPr>
                <a:spLocks/>
              </p:cNvSpPr>
              <p:nvPr userDrawn="1"/>
            </p:nvSpPr>
            <p:spPr bwMode="auto">
              <a:xfrm>
                <a:off x="4587" y="3989"/>
                <a:ext cx="27" cy="44"/>
              </a:xfrm>
              <a:custGeom>
                <a:avLst/>
                <a:gdLst>
                  <a:gd name="T0" fmla="*/ 13 w 13"/>
                  <a:gd name="T1" fmla="*/ 0 h 21"/>
                  <a:gd name="T2" fmla="*/ 11 w 13"/>
                  <a:gd name="T3" fmla="*/ 3 h 21"/>
                  <a:gd name="T4" fmla="*/ 0 w 13"/>
                  <a:gd name="T5" fmla="*/ 21 h 21"/>
                </a:gdLst>
                <a:ahLst/>
                <a:cxnLst>
                  <a:cxn ang="0">
                    <a:pos x="T0" y="T1"/>
                  </a:cxn>
                  <a:cxn ang="0">
                    <a:pos x="T2" y="T3"/>
                  </a:cxn>
                  <a:cxn ang="0">
                    <a:pos x="T4" y="T5"/>
                  </a:cxn>
                </a:cxnLst>
                <a:rect l="0" t="0" r="r" b="b"/>
                <a:pathLst>
                  <a:path w="13" h="21">
                    <a:moveTo>
                      <a:pt x="13" y="0"/>
                    </a:moveTo>
                    <a:cubicBezTo>
                      <a:pt x="12" y="1"/>
                      <a:pt x="11" y="2"/>
                      <a:pt x="11" y="3"/>
                    </a:cubicBezTo>
                    <a:cubicBezTo>
                      <a:pt x="7" y="9"/>
                      <a:pt x="3" y="15"/>
                      <a:pt x="0" y="21"/>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386" name="Freeform 1266"/>
              <p:cNvSpPr>
                <a:spLocks/>
              </p:cNvSpPr>
              <p:nvPr userDrawn="1"/>
            </p:nvSpPr>
            <p:spPr bwMode="auto">
              <a:xfrm>
                <a:off x="4721" y="3774"/>
                <a:ext cx="28" cy="45"/>
              </a:xfrm>
              <a:custGeom>
                <a:avLst/>
                <a:gdLst>
                  <a:gd name="T0" fmla="*/ 0 w 13"/>
                  <a:gd name="T1" fmla="*/ 21 h 21"/>
                  <a:gd name="T2" fmla="*/ 13 w 13"/>
                  <a:gd name="T3" fmla="*/ 0 h 21"/>
                </a:gdLst>
                <a:ahLst/>
                <a:cxnLst>
                  <a:cxn ang="0">
                    <a:pos x="T0" y="T1"/>
                  </a:cxn>
                  <a:cxn ang="0">
                    <a:pos x="T2" y="T3"/>
                  </a:cxn>
                </a:cxnLst>
                <a:rect l="0" t="0" r="r" b="b"/>
                <a:pathLst>
                  <a:path w="13" h="21">
                    <a:moveTo>
                      <a:pt x="0" y="21"/>
                    </a:moveTo>
                    <a:cubicBezTo>
                      <a:pt x="5" y="14"/>
                      <a:pt x="9" y="7"/>
                      <a:pt x="13"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387" name="Freeform 1267"/>
              <p:cNvSpPr>
                <a:spLocks/>
              </p:cNvSpPr>
              <p:nvPr userDrawn="1"/>
            </p:nvSpPr>
            <p:spPr bwMode="auto">
              <a:xfrm>
                <a:off x="5268" y="2753"/>
                <a:ext cx="288" cy="313"/>
              </a:xfrm>
              <a:custGeom>
                <a:avLst/>
                <a:gdLst>
                  <a:gd name="T0" fmla="*/ 0 w 137"/>
                  <a:gd name="T1" fmla="*/ 149 h 149"/>
                  <a:gd name="T2" fmla="*/ 137 w 137"/>
                  <a:gd name="T3" fmla="*/ 0 h 149"/>
                </a:gdLst>
                <a:ahLst/>
                <a:cxnLst>
                  <a:cxn ang="0">
                    <a:pos x="T0" y="T1"/>
                  </a:cxn>
                  <a:cxn ang="0">
                    <a:pos x="T2" y="T3"/>
                  </a:cxn>
                </a:cxnLst>
                <a:rect l="0" t="0" r="r" b="b"/>
                <a:pathLst>
                  <a:path w="137" h="149">
                    <a:moveTo>
                      <a:pt x="0" y="149"/>
                    </a:moveTo>
                    <a:cubicBezTo>
                      <a:pt x="45" y="95"/>
                      <a:pt x="91" y="45"/>
                      <a:pt x="137"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388" name="Freeform 1268"/>
              <p:cNvSpPr>
                <a:spLocks/>
              </p:cNvSpPr>
              <p:nvPr userDrawn="1"/>
            </p:nvSpPr>
            <p:spPr bwMode="auto">
              <a:xfrm>
                <a:off x="4667" y="3861"/>
                <a:ext cx="27" cy="42"/>
              </a:xfrm>
              <a:custGeom>
                <a:avLst/>
                <a:gdLst>
                  <a:gd name="T0" fmla="*/ 13 w 13"/>
                  <a:gd name="T1" fmla="*/ 0 h 20"/>
                  <a:gd name="T2" fmla="*/ 0 w 13"/>
                  <a:gd name="T3" fmla="*/ 20 h 20"/>
                </a:gdLst>
                <a:ahLst/>
                <a:cxnLst>
                  <a:cxn ang="0">
                    <a:pos x="T0" y="T1"/>
                  </a:cxn>
                  <a:cxn ang="0">
                    <a:pos x="T2" y="T3"/>
                  </a:cxn>
                </a:cxnLst>
                <a:rect l="0" t="0" r="r" b="b"/>
                <a:pathLst>
                  <a:path w="13" h="20">
                    <a:moveTo>
                      <a:pt x="13" y="0"/>
                    </a:moveTo>
                    <a:cubicBezTo>
                      <a:pt x="9" y="6"/>
                      <a:pt x="5" y="13"/>
                      <a:pt x="0" y="2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389" name="Line 1269"/>
              <p:cNvSpPr>
                <a:spLocks noChangeShapeType="1"/>
              </p:cNvSpPr>
              <p:nvPr userDrawn="1"/>
            </p:nvSpPr>
            <p:spPr bwMode="auto">
              <a:xfrm>
                <a:off x="4751" y="3774"/>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2390" name="Freeform 1270"/>
              <p:cNvSpPr>
                <a:spLocks/>
              </p:cNvSpPr>
              <p:nvPr userDrawn="1"/>
            </p:nvSpPr>
            <p:spPr bwMode="auto">
              <a:xfrm>
                <a:off x="4749" y="3774"/>
                <a:ext cx="2" cy="1"/>
              </a:xfrm>
              <a:custGeom>
                <a:avLst/>
                <a:gdLst>
                  <a:gd name="T0" fmla="*/ 0 w 1"/>
                  <a:gd name="T1" fmla="*/ 1 w 1"/>
                </a:gdLst>
                <a:ahLst/>
                <a:cxnLst>
                  <a:cxn ang="0">
                    <a:pos x="T0" y="0"/>
                  </a:cxn>
                  <a:cxn ang="0">
                    <a:pos x="T1" y="0"/>
                  </a:cxn>
                </a:cxnLst>
                <a:rect l="0" t="0" r="r" b="b"/>
                <a:pathLst>
                  <a:path w="1">
                    <a:moveTo>
                      <a:pt x="0" y="0"/>
                    </a:moveTo>
                    <a:cubicBezTo>
                      <a:pt x="0" y="0"/>
                      <a:pt x="1" y="0"/>
                      <a:pt x="1"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391" name="Freeform 1271"/>
              <p:cNvSpPr>
                <a:spLocks/>
              </p:cNvSpPr>
              <p:nvPr userDrawn="1"/>
            </p:nvSpPr>
            <p:spPr bwMode="auto">
              <a:xfrm>
                <a:off x="4499" y="4163"/>
                <a:ext cx="8" cy="15"/>
              </a:xfrm>
              <a:custGeom>
                <a:avLst/>
                <a:gdLst>
                  <a:gd name="T0" fmla="*/ 4 w 4"/>
                  <a:gd name="T1" fmla="*/ 0 h 7"/>
                  <a:gd name="T2" fmla="*/ 0 w 4"/>
                  <a:gd name="T3" fmla="*/ 7 h 7"/>
                </a:gdLst>
                <a:ahLst/>
                <a:cxnLst>
                  <a:cxn ang="0">
                    <a:pos x="T0" y="T1"/>
                  </a:cxn>
                  <a:cxn ang="0">
                    <a:pos x="T2" y="T3"/>
                  </a:cxn>
                </a:cxnLst>
                <a:rect l="0" t="0" r="r" b="b"/>
                <a:pathLst>
                  <a:path w="4" h="7">
                    <a:moveTo>
                      <a:pt x="4" y="0"/>
                    </a:moveTo>
                    <a:cubicBezTo>
                      <a:pt x="2" y="3"/>
                      <a:pt x="1" y="5"/>
                      <a:pt x="0" y="7"/>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392" name="Freeform 1272"/>
              <p:cNvSpPr>
                <a:spLocks/>
              </p:cNvSpPr>
              <p:nvPr userDrawn="1"/>
            </p:nvSpPr>
            <p:spPr bwMode="auto">
              <a:xfrm>
                <a:off x="4507" y="4119"/>
                <a:ext cx="25" cy="44"/>
              </a:xfrm>
              <a:custGeom>
                <a:avLst/>
                <a:gdLst>
                  <a:gd name="T0" fmla="*/ 0 w 12"/>
                  <a:gd name="T1" fmla="*/ 21 h 21"/>
                  <a:gd name="T2" fmla="*/ 12 w 12"/>
                  <a:gd name="T3" fmla="*/ 0 h 21"/>
                </a:gdLst>
                <a:ahLst/>
                <a:cxnLst>
                  <a:cxn ang="0">
                    <a:pos x="T0" y="T1"/>
                  </a:cxn>
                  <a:cxn ang="0">
                    <a:pos x="T2" y="T3"/>
                  </a:cxn>
                </a:cxnLst>
                <a:rect l="0" t="0" r="r" b="b"/>
                <a:pathLst>
                  <a:path w="12" h="21">
                    <a:moveTo>
                      <a:pt x="0" y="21"/>
                    </a:moveTo>
                    <a:cubicBezTo>
                      <a:pt x="4" y="14"/>
                      <a:pt x="8" y="7"/>
                      <a:pt x="12"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393" name="Freeform 1273"/>
              <p:cNvSpPr>
                <a:spLocks/>
              </p:cNvSpPr>
              <p:nvPr userDrawn="1"/>
            </p:nvSpPr>
            <p:spPr bwMode="auto">
              <a:xfrm>
                <a:off x="4532" y="4077"/>
                <a:ext cx="28" cy="42"/>
              </a:xfrm>
              <a:custGeom>
                <a:avLst/>
                <a:gdLst>
                  <a:gd name="T0" fmla="*/ 13 w 13"/>
                  <a:gd name="T1" fmla="*/ 0 h 20"/>
                  <a:gd name="T2" fmla="*/ 0 w 13"/>
                  <a:gd name="T3" fmla="*/ 20 h 20"/>
                </a:gdLst>
                <a:ahLst/>
                <a:cxnLst>
                  <a:cxn ang="0">
                    <a:pos x="T0" y="T1"/>
                  </a:cxn>
                  <a:cxn ang="0">
                    <a:pos x="T2" y="T3"/>
                  </a:cxn>
                </a:cxnLst>
                <a:rect l="0" t="0" r="r" b="b"/>
                <a:pathLst>
                  <a:path w="13" h="20">
                    <a:moveTo>
                      <a:pt x="13" y="0"/>
                    </a:moveTo>
                    <a:cubicBezTo>
                      <a:pt x="9" y="6"/>
                      <a:pt x="5" y="13"/>
                      <a:pt x="0" y="2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394" name="Freeform 1274"/>
              <p:cNvSpPr>
                <a:spLocks/>
              </p:cNvSpPr>
              <p:nvPr userDrawn="1"/>
            </p:nvSpPr>
            <p:spPr bwMode="auto">
              <a:xfrm>
                <a:off x="4438" y="4123"/>
                <a:ext cx="29" cy="42"/>
              </a:xfrm>
              <a:custGeom>
                <a:avLst/>
                <a:gdLst>
                  <a:gd name="T0" fmla="*/ 14 w 14"/>
                  <a:gd name="T1" fmla="*/ 0 h 20"/>
                  <a:gd name="T2" fmla="*/ 0 w 14"/>
                  <a:gd name="T3" fmla="*/ 20 h 20"/>
                </a:gdLst>
                <a:ahLst/>
                <a:cxnLst>
                  <a:cxn ang="0">
                    <a:pos x="T0" y="T1"/>
                  </a:cxn>
                  <a:cxn ang="0">
                    <a:pos x="T2" y="T3"/>
                  </a:cxn>
                </a:cxnLst>
                <a:rect l="0" t="0" r="r" b="b"/>
                <a:pathLst>
                  <a:path w="14" h="20">
                    <a:moveTo>
                      <a:pt x="14" y="0"/>
                    </a:moveTo>
                    <a:cubicBezTo>
                      <a:pt x="9" y="6"/>
                      <a:pt x="5" y="13"/>
                      <a:pt x="0" y="2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395" name="Freeform 1275"/>
              <p:cNvSpPr>
                <a:spLocks/>
              </p:cNvSpPr>
              <p:nvPr userDrawn="1"/>
            </p:nvSpPr>
            <p:spPr bwMode="auto">
              <a:xfrm>
                <a:off x="5213" y="3110"/>
                <a:ext cx="32" cy="36"/>
              </a:xfrm>
              <a:custGeom>
                <a:avLst/>
                <a:gdLst>
                  <a:gd name="T0" fmla="*/ 15 w 15"/>
                  <a:gd name="T1" fmla="*/ 0 h 17"/>
                  <a:gd name="T2" fmla="*/ 0 w 15"/>
                  <a:gd name="T3" fmla="*/ 17 h 17"/>
                </a:gdLst>
                <a:ahLst/>
                <a:cxnLst>
                  <a:cxn ang="0">
                    <a:pos x="T0" y="T1"/>
                  </a:cxn>
                  <a:cxn ang="0">
                    <a:pos x="T2" y="T3"/>
                  </a:cxn>
                </a:cxnLst>
                <a:rect l="0" t="0" r="r" b="b"/>
                <a:pathLst>
                  <a:path w="15" h="17">
                    <a:moveTo>
                      <a:pt x="15" y="0"/>
                    </a:moveTo>
                    <a:cubicBezTo>
                      <a:pt x="10" y="6"/>
                      <a:pt x="5" y="11"/>
                      <a:pt x="0" y="17"/>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396" name="Freeform 1276"/>
              <p:cNvSpPr>
                <a:spLocks/>
              </p:cNvSpPr>
              <p:nvPr userDrawn="1"/>
            </p:nvSpPr>
            <p:spPr bwMode="auto">
              <a:xfrm>
                <a:off x="5182" y="3146"/>
                <a:ext cx="31" cy="36"/>
              </a:xfrm>
              <a:custGeom>
                <a:avLst/>
                <a:gdLst>
                  <a:gd name="T0" fmla="*/ 15 w 15"/>
                  <a:gd name="T1" fmla="*/ 0 h 17"/>
                  <a:gd name="T2" fmla="*/ 0 w 15"/>
                  <a:gd name="T3" fmla="*/ 17 h 17"/>
                </a:gdLst>
                <a:ahLst/>
                <a:cxnLst>
                  <a:cxn ang="0">
                    <a:pos x="T0" y="T1"/>
                  </a:cxn>
                  <a:cxn ang="0">
                    <a:pos x="T2" y="T3"/>
                  </a:cxn>
                </a:cxnLst>
                <a:rect l="0" t="0" r="r" b="b"/>
                <a:pathLst>
                  <a:path w="15" h="17">
                    <a:moveTo>
                      <a:pt x="15" y="0"/>
                    </a:moveTo>
                    <a:cubicBezTo>
                      <a:pt x="10" y="6"/>
                      <a:pt x="5" y="11"/>
                      <a:pt x="0" y="17"/>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397" name="Freeform 1277"/>
              <p:cNvSpPr>
                <a:spLocks/>
              </p:cNvSpPr>
              <p:nvPr userDrawn="1"/>
            </p:nvSpPr>
            <p:spPr bwMode="auto">
              <a:xfrm>
                <a:off x="5152" y="3182"/>
                <a:ext cx="30" cy="36"/>
              </a:xfrm>
              <a:custGeom>
                <a:avLst/>
                <a:gdLst>
                  <a:gd name="T0" fmla="*/ 14 w 14"/>
                  <a:gd name="T1" fmla="*/ 0 h 17"/>
                  <a:gd name="T2" fmla="*/ 0 w 14"/>
                  <a:gd name="T3" fmla="*/ 17 h 17"/>
                </a:gdLst>
                <a:ahLst/>
                <a:cxnLst>
                  <a:cxn ang="0">
                    <a:pos x="T0" y="T1"/>
                  </a:cxn>
                  <a:cxn ang="0">
                    <a:pos x="T2" y="T3"/>
                  </a:cxn>
                </a:cxnLst>
                <a:rect l="0" t="0" r="r" b="b"/>
                <a:pathLst>
                  <a:path w="14" h="17">
                    <a:moveTo>
                      <a:pt x="14" y="0"/>
                    </a:moveTo>
                    <a:cubicBezTo>
                      <a:pt x="9" y="6"/>
                      <a:pt x="4" y="11"/>
                      <a:pt x="0" y="17"/>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398" name="Freeform 1278"/>
              <p:cNvSpPr>
                <a:spLocks/>
              </p:cNvSpPr>
              <p:nvPr userDrawn="1"/>
            </p:nvSpPr>
            <p:spPr bwMode="auto">
              <a:xfrm>
                <a:off x="4698" y="3774"/>
                <a:ext cx="13" cy="19"/>
              </a:xfrm>
              <a:custGeom>
                <a:avLst/>
                <a:gdLst>
                  <a:gd name="T0" fmla="*/ 0 w 6"/>
                  <a:gd name="T1" fmla="*/ 9 h 9"/>
                  <a:gd name="T2" fmla="*/ 6 w 6"/>
                  <a:gd name="T3" fmla="*/ 0 h 9"/>
                </a:gdLst>
                <a:ahLst/>
                <a:cxnLst>
                  <a:cxn ang="0">
                    <a:pos x="T0" y="T1"/>
                  </a:cxn>
                  <a:cxn ang="0">
                    <a:pos x="T2" y="T3"/>
                  </a:cxn>
                </a:cxnLst>
                <a:rect l="0" t="0" r="r" b="b"/>
                <a:pathLst>
                  <a:path w="6" h="9">
                    <a:moveTo>
                      <a:pt x="0" y="9"/>
                    </a:moveTo>
                    <a:cubicBezTo>
                      <a:pt x="2" y="6"/>
                      <a:pt x="4" y="3"/>
                      <a:pt x="6"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399" name="Line 1279"/>
              <p:cNvSpPr>
                <a:spLocks noChangeShapeType="1"/>
              </p:cNvSpPr>
              <p:nvPr userDrawn="1"/>
            </p:nvSpPr>
            <p:spPr bwMode="auto">
              <a:xfrm>
                <a:off x="4711" y="3774"/>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2400" name="Freeform 1280"/>
              <p:cNvSpPr>
                <a:spLocks/>
              </p:cNvSpPr>
              <p:nvPr userDrawn="1"/>
            </p:nvSpPr>
            <p:spPr bwMode="auto">
              <a:xfrm>
                <a:off x="4669" y="3793"/>
                <a:ext cx="29" cy="40"/>
              </a:xfrm>
              <a:custGeom>
                <a:avLst/>
                <a:gdLst>
                  <a:gd name="T0" fmla="*/ 14 w 14"/>
                  <a:gd name="T1" fmla="*/ 0 h 19"/>
                  <a:gd name="T2" fmla="*/ 0 w 14"/>
                  <a:gd name="T3" fmla="*/ 19 h 19"/>
                </a:gdLst>
                <a:ahLst/>
                <a:cxnLst>
                  <a:cxn ang="0">
                    <a:pos x="T0" y="T1"/>
                  </a:cxn>
                  <a:cxn ang="0">
                    <a:pos x="T2" y="T3"/>
                  </a:cxn>
                </a:cxnLst>
                <a:rect l="0" t="0" r="r" b="b"/>
                <a:pathLst>
                  <a:path w="14" h="19">
                    <a:moveTo>
                      <a:pt x="14" y="0"/>
                    </a:moveTo>
                    <a:cubicBezTo>
                      <a:pt x="9" y="6"/>
                      <a:pt x="5" y="13"/>
                      <a:pt x="0" y="19"/>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401" name="Freeform 1281"/>
              <p:cNvSpPr>
                <a:spLocks/>
              </p:cNvSpPr>
              <p:nvPr userDrawn="1"/>
            </p:nvSpPr>
            <p:spPr bwMode="auto">
              <a:xfrm>
                <a:off x="4467" y="4081"/>
                <a:ext cx="27" cy="42"/>
              </a:xfrm>
              <a:custGeom>
                <a:avLst/>
                <a:gdLst>
                  <a:gd name="T0" fmla="*/ 0 w 13"/>
                  <a:gd name="T1" fmla="*/ 20 h 20"/>
                  <a:gd name="T2" fmla="*/ 13 w 13"/>
                  <a:gd name="T3" fmla="*/ 0 h 20"/>
                </a:gdLst>
                <a:ahLst/>
                <a:cxnLst>
                  <a:cxn ang="0">
                    <a:pos x="T0" y="T1"/>
                  </a:cxn>
                  <a:cxn ang="0">
                    <a:pos x="T2" y="T3"/>
                  </a:cxn>
                </a:cxnLst>
                <a:rect l="0" t="0" r="r" b="b"/>
                <a:pathLst>
                  <a:path w="13" h="20">
                    <a:moveTo>
                      <a:pt x="0" y="20"/>
                    </a:moveTo>
                    <a:cubicBezTo>
                      <a:pt x="4" y="13"/>
                      <a:pt x="9" y="6"/>
                      <a:pt x="13"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402" name="Freeform 1282"/>
              <p:cNvSpPr>
                <a:spLocks/>
              </p:cNvSpPr>
              <p:nvPr userDrawn="1"/>
            </p:nvSpPr>
            <p:spPr bwMode="auto">
              <a:xfrm>
                <a:off x="4640" y="3833"/>
                <a:ext cx="29" cy="40"/>
              </a:xfrm>
              <a:custGeom>
                <a:avLst/>
                <a:gdLst>
                  <a:gd name="T0" fmla="*/ 14 w 14"/>
                  <a:gd name="T1" fmla="*/ 0 h 19"/>
                  <a:gd name="T2" fmla="*/ 0 w 14"/>
                  <a:gd name="T3" fmla="*/ 19 h 19"/>
                </a:gdLst>
                <a:ahLst/>
                <a:cxnLst>
                  <a:cxn ang="0">
                    <a:pos x="T0" y="T1"/>
                  </a:cxn>
                  <a:cxn ang="0">
                    <a:pos x="T2" y="T3"/>
                  </a:cxn>
                </a:cxnLst>
                <a:rect l="0" t="0" r="r" b="b"/>
                <a:pathLst>
                  <a:path w="14" h="19">
                    <a:moveTo>
                      <a:pt x="14" y="0"/>
                    </a:moveTo>
                    <a:cubicBezTo>
                      <a:pt x="9" y="6"/>
                      <a:pt x="5" y="13"/>
                      <a:pt x="0" y="19"/>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403" name="Freeform 1283"/>
              <p:cNvSpPr>
                <a:spLocks/>
              </p:cNvSpPr>
              <p:nvPr userDrawn="1"/>
            </p:nvSpPr>
            <p:spPr bwMode="auto">
              <a:xfrm>
                <a:off x="4581" y="3915"/>
                <a:ext cx="29" cy="40"/>
              </a:xfrm>
              <a:custGeom>
                <a:avLst/>
                <a:gdLst>
                  <a:gd name="T0" fmla="*/ 14 w 14"/>
                  <a:gd name="T1" fmla="*/ 0 h 19"/>
                  <a:gd name="T2" fmla="*/ 0 w 14"/>
                  <a:gd name="T3" fmla="*/ 19 h 19"/>
                </a:gdLst>
                <a:ahLst/>
                <a:cxnLst>
                  <a:cxn ang="0">
                    <a:pos x="T0" y="T1"/>
                  </a:cxn>
                  <a:cxn ang="0">
                    <a:pos x="T2" y="T3"/>
                  </a:cxn>
                </a:cxnLst>
                <a:rect l="0" t="0" r="r" b="b"/>
                <a:pathLst>
                  <a:path w="14" h="19">
                    <a:moveTo>
                      <a:pt x="14" y="0"/>
                    </a:moveTo>
                    <a:cubicBezTo>
                      <a:pt x="10" y="6"/>
                      <a:pt x="5" y="13"/>
                      <a:pt x="0" y="19"/>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404" name="Freeform 1284"/>
              <p:cNvSpPr>
                <a:spLocks/>
              </p:cNvSpPr>
              <p:nvPr userDrawn="1"/>
            </p:nvSpPr>
            <p:spPr bwMode="auto">
              <a:xfrm>
                <a:off x="4610" y="3873"/>
                <a:ext cx="30" cy="42"/>
              </a:xfrm>
              <a:custGeom>
                <a:avLst/>
                <a:gdLst>
                  <a:gd name="T0" fmla="*/ 14 w 14"/>
                  <a:gd name="T1" fmla="*/ 0 h 20"/>
                  <a:gd name="T2" fmla="*/ 0 w 14"/>
                  <a:gd name="T3" fmla="*/ 20 h 20"/>
                </a:gdLst>
                <a:ahLst/>
                <a:cxnLst>
                  <a:cxn ang="0">
                    <a:pos x="T0" y="T1"/>
                  </a:cxn>
                  <a:cxn ang="0">
                    <a:pos x="T2" y="T3"/>
                  </a:cxn>
                </a:cxnLst>
                <a:rect l="0" t="0" r="r" b="b"/>
                <a:pathLst>
                  <a:path w="14" h="20">
                    <a:moveTo>
                      <a:pt x="14" y="0"/>
                    </a:moveTo>
                    <a:cubicBezTo>
                      <a:pt x="9" y="7"/>
                      <a:pt x="5" y="13"/>
                      <a:pt x="0" y="2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405" name="Freeform 1285"/>
              <p:cNvSpPr>
                <a:spLocks/>
              </p:cNvSpPr>
              <p:nvPr userDrawn="1"/>
            </p:nvSpPr>
            <p:spPr bwMode="auto">
              <a:xfrm>
                <a:off x="4429" y="4165"/>
                <a:ext cx="9" cy="13"/>
              </a:xfrm>
              <a:custGeom>
                <a:avLst/>
                <a:gdLst>
                  <a:gd name="T0" fmla="*/ 4 w 4"/>
                  <a:gd name="T1" fmla="*/ 0 h 6"/>
                  <a:gd name="T2" fmla="*/ 0 w 4"/>
                  <a:gd name="T3" fmla="*/ 6 h 6"/>
                </a:gdLst>
                <a:ahLst/>
                <a:cxnLst>
                  <a:cxn ang="0">
                    <a:pos x="T0" y="T1"/>
                  </a:cxn>
                  <a:cxn ang="0">
                    <a:pos x="T2" y="T3"/>
                  </a:cxn>
                </a:cxnLst>
                <a:rect l="0" t="0" r="r" b="b"/>
                <a:pathLst>
                  <a:path w="4" h="6">
                    <a:moveTo>
                      <a:pt x="4" y="0"/>
                    </a:moveTo>
                    <a:cubicBezTo>
                      <a:pt x="3" y="2"/>
                      <a:pt x="1" y="4"/>
                      <a:pt x="0" y="6"/>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406" name="Freeform 1286"/>
              <p:cNvSpPr>
                <a:spLocks/>
              </p:cNvSpPr>
              <p:nvPr userDrawn="1"/>
            </p:nvSpPr>
            <p:spPr bwMode="auto">
              <a:xfrm>
                <a:off x="4494" y="4039"/>
                <a:ext cx="30" cy="42"/>
              </a:xfrm>
              <a:custGeom>
                <a:avLst/>
                <a:gdLst>
                  <a:gd name="T0" fmla="*/ 14 w 14"/>
                  <a:gd name="T1" fmla="*/ 0 h 20"/>
                  <a:gd name="T2" fmla="*/ 0 w 14"/>
                  <a:gd name="T3" fmla="*/ 20 h 20"/>
                </a:gdLst>
                <a:ahLst/>
                <a:cxnLst>
                  <a:cxn ang="0">
                    <a:pos x="T0" y="T1"/>
                  </a:cxn>
                  <a:cxn ang="0">
                    <a:pos x="T2" y="T3"/>
                  </a:cxn>
                </a:cxnLst>
                <a:rect l="0" t="0" r="r" b="b"/>
                <a:pathLst>
                  <a:path w="14" h="20">
                    <a:moveTo>
                      <a:pt x="14" y="0"/>
                    </a:moveTo>
                    <a:cubicBezTo>
                      <a:pt x="9" y="6"/>
                      <a:pt x="5" y="13"/>
                      <a:pt x="0" y="2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407" name="Freeform 1287"/>
              <p:cNvSpPr>
                <a:spLocks/>
              </p:cNvSpPr>
              <p:nvPr userDrawn="1"/>
            </p:nvSpPr>
            <p:spPr bwMode="auto">
              <a:xfrm>
                <a:off x="4553" y="3955"/>
                <a:ext cx="28" cy="42"/>
              </a:xfrm>
              <a:custGeom>
                <a:avLst/>
                <a:gdLst>
                  <a:gd name="T0" fmla="*/ 0 w 13"/>
                  <a:gd name="T1" fmla="*/ 20 h 20"/>
                  <a:gd name="T2" fmla="*/ 0 w 13"/>
                  <a:gd name="T3" fmla="*/ 20 h 20"/>
                  <a:gd name="T4" fmla="*/ 13 w 13"/>
                  <a:gd name="T5" fmla="*/ 0 h 20"/>
                </a:gdLst>
                <a:ahLst/>
                <a:cxnLst>
                  <a:cxn ang="0">
                    <a:pos x="T0" y="T1"/>
                  </a:cxn>
                  <a:cxn ang="0">
                    <a:pos x="T2" y="T3"/>
                  </a:cxn>
                  <a:cxn ang="0">
                    <a:pos x="T4" y="T5"/>
                  </a:cxn>
                </a:cxnLst>
                <a:rect l="0" t="0" r="r" b="b"/>
                <a:pathLst>
                  <a:path w="13" h="20">
                    <a:moveTo>
                      <a:pt x="0" y="20"/>
                    </a:moveTo>
                    <a:cubicBezTo>
                      <a:pt x="0" y="20"/>
                      <a:pt x="0" y="20"/>
                      <a:pt x="0" y="20"/>
                    </a:cubicBezTo>
                    <a:cubicBezTo>
                      <a:pt x="4" y="13"/>
                      <a:pt x="9" y="7"/>
                      <a:pt x="13"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408" name="Freeform 1288"/>
              <p:cNvSpPr>
                <a:spLocks/>
              </p:cNvSpPr>
              <p:nvPr userDrawn="1"/>
            </p:nvSpPr>
            <p:spPr bwMode="auto">
              <a:xfrm>
                <a:off x="4524" y="3997"/>
                <a:ext cx="29" cy="42"/>
              </a:xfrm>
              <a:custGeom>
                <a:avLst/>
                <a:gdLst>
                  <a:gd name="T0" fmla="*/ 14 w 14"/>
                  <a:gd name="T1" fmla="*/ 0 h 20"/>
                  <a:gd name="T2" fmla="*/ 0 w 14"/>
                  <a:gd name="T3" fmla="*/ 20 h 20"/>
                </a:gdLst>
                <a:ahLst/>
                <a:cxnLst>
                  <a:cxn ang="0">
                    <a:pos x="T0" y="T1"/>
                  </a:cxn>
                  <a:cxn ang="0">
                    <a:pos x="T2" y="T3"/>
                  </a:cxn>
                </a:cxnLst>
                <a:rect l="0" t="0" r="r" b="b"/>
                <a:pathLst>
                  <a:path w="14" h="20">
                    <a:moveTo>
                      <a:pt x="14" y="0"/>
                    </a:moveTo>
                    <a:cubicBezTo>
                      <a:pt x="9" y="7"/>
                      <a:pt x="4" y="13"/>
                      <a:pt x="0" y="2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409" name="Freeform 1289"/>
              <p:cNvSpPr>
                <a:spLocks/>
              </p:cNvSpPr>
              <p:nvPr userDrawn="1"/>
            </p:nvSpPr>
            <p:spPr bwMode="auto">
              <a:xfrm>
                <a:off x="5245" y="2799"/>
                <a:ext cx="311" cy="311"/>
              </a:xfrm>
              <a:custGeom>
                <a:avLst/>
                <a:gdLst>
                  <a:gd name="T0" fmla="*/ 0 w 148"/>
                  <a:gd name="T1" fmla="*/ 148 h 148"/>
                  <a:gd name="T2" fmla="*/ 148 w 148"/>
                  <a:gd name="T3" fmla="*/ 0 h 148"/>
                </a:gdLst>
                <a:ahLst/>
                <a:cxnLst>
                  <a:cxn ang="0">
                    <a:pos x="T0" y="T1"/>
                  </a:cxn>
                  <a:cxn ang="0">
                    <a:pos x="T2" y="T3"/>
                  </a:cxn>
                </a:cxnLst>
                <a:rect l="0" t="0" r="r" b="b"/>
                <a:pathLst>
                  <a:path w="148" h="148">
                    <a:moveTo>
                      <a:pt x="0" y="148"/>
                    </a:moveTo>
                    <a:cubicBezTo>
                      <a:pt x="49" y="94"/>
                      <a:pt x="98" y="45"/>
                      <a:pt x="148"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410" name="Line 1290"/>
              <p:cNvSpPr>
                <a:spLocks noChangeShapeType="1"/>
              </p:cNvSpPr>
              <p:nvPr userDrawn="1"/>
            </p:nvSpPr>
            <p:spPr bwMode="auto">
              <a:xfrm>
                <a:off x="5140" y="3232"/>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2411" name="Freeform 1291"/>
              <p:cNvSpPr>
                <a:spLocks/>
              </p:cNvSpPr>
              <p:nvPr userDrawn="1"/>
            </p:nvSpPr>
            <p:spPr bwMode="auto">
              <a:xfrm>
                <a:off x="5140" y="3218"/>
                <a:ext cx="12" cy="14"/>
              </a:xfrm>
              <a:custGeom>
                <a:avLst/>
                <a:gdLst>
                  <a:gd name="T0" fmla="*/ 6 w 6"/>
                  <a:gd name="T1" fmla="*/ 0 h 7"/>
                  <a:gd name="T2" fmla="*/ 0 w 6"/>
                  <a:gd name="T3" fmla="*/ 7 h 7"/>
                </a:gdLst>
                <a:ahLst/>
                <a:cxnLst>
                  <a:cxn ang="0">
                    <a:pos x="T0" y="T1"/>
                  </a:cxn>
                  <a:cxn ang="0">
                    <a:pos x="T2" y="T3"/>
                  </a:cxn>
                </a:cxnLst>
                <a:rect l="0" t="0" r="r" b="b"/>
                <a:pathLst>
                  <a:path w="6" h="7">
                    <a:moveTo>
                      <a:pt x="6" y="0"/>
                    </a:moveTo>
                    <a:cubicBezTo>
                      <a:pt x="4" y="2"/>
                      <a:pt x="2" y="4"/>
                      <a:pt x="0" y="7"/>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412" name="Freeform 1292"/>
              <p:cNvSpPr>
                <a:spLocks/>
              </p:cNvSpPr>
              <p:nvPr userDrawn="1"/>
            </p:nvSpPr>
            <p:spPr bwMode="auto">
              <a:xfrm>
                <a:off x="4553" y="3888"/>
                <a:ext cx="32" cy="38"/>
              </a:xfrm>
              <a:custGeom>
                <a:avLst/>
                <a:gdLst>
                  <a:gd name="T0" fmla="*/ 0 w 15"/>
                  <a:gd name="T1" fmla="*/ 18 h 18"/>
                  <a:gd name="T2" fmla="*/ 15 w 15"/>
                  <a:gd name="T3" fmla="*/ 0 h 18"/>
                </a:gdLst>
                <a:ahLst/>
                <a:cxnLst>
                  <a:cxn ang="0">
                    <a:pos x="T0" y="T1"/>
                  </a:cxn>
                  <a:cxn ang="0">
                    <a:pos x="T2" y="T3"/>
                  </a:cxn>
                </a:cxnLst>
                <a:rect l="0" t="0" r="r" b="b"/>
                <a:pathLst>
                  <a:path w="15" h="18">
                    <a:moveTo>
                      <a:pt x="0" y="18"/>
                    </a:moveTo>
                    <a:cubicBezTo>
                      <a:pt x="5" y="12"/>
                      <a:pt x="10" y="6"/>
                      <a:pt x="15"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413" name="Freeform 1293"/>
              <p:cNvSpPr>
                <a:spLocks/>
              </p:cNvSpPr>
              <p:nvPr userDrawn="1"/>
            </p:nvSpPr>
            <p:spPr bwMode="auto">
              <a:xfrm>
                <a:off x="4461" y="4006"/>
                <a:ext cx="29" cy="37"/>
              </a:xfrm>
              <a:custGeom>
                <a:avLst/>
                <a:gdLst>
                  <a:gd name="T0" fmla="*/ 0 w 14"/>
                  <a:gd name="T1" fmla="*/ 18 h 18"/>
                  <a:gd name="T2" fmla="*/ 14 w 14"/>
                  <a:gd name="T3" fmla="*/ 0 h 18"/>
                </a:gdLst>
                <a:ahLst/>
                <a:cxnLst>
                  <a:cxn ang="0">
                    <a:pos x="T0" y="T1"/>
                  </a:cxn>
                  <a:cxn ang="0">
                    <a:pos x="T2" y="T3"/>
                  </a:cxn>
                </a:cxnLst>
                <a:rect l="0" t="0" r="r" b="b"/>
                <a:pathLst>
                  <a:path w="14" h="18">
                    <a:moveTo>
                      <a:pt x="0" y="18"/>
                    </a:moveTo>
                    <a:cubicBezTo>
                      <a:pt x="5" y="12"/>
                      <a:pt x="10" y="6"/>
                      <a:pt x="14"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414" name="Freeform 1294"/>
              <p:cNvSpPr>
                <a:spLocks/>
              </p:cNvSpPr>
              <p:nvPr userDrawn="1"/>
            </p:nvSpPr>
            <p:spPr bwMode="auto">
              <a:xfrm>
                <a:off x="4614" y="3810"/>
                <a:ext cx="32" cy="38"/>
              </a:xfrm>
              <a:custGeom>
                <a:avLst/>
                <a:gdLst>
                  <a:gd name="T0" fmla="*/ 15 w 15"/>
                  <a:gd name="T1" fmla="*/ 0 h 18"/>
                  <a:gd name="T2" fmla="*/ 0 w 15"/>
                  <a:gd name="T3" fmla="*/ 18 h 18"/>
                </a:gdLst>
                <a:ahLst/>
                <a:cxnLst>
                  <a:cxn ang="0">
                    <a:pos x="T0" y="T1"/>
                  </a:cxn>
                  <a:cxn ang="0">
                    <a:pos x="T2" y="T3"/>
                  </a:cxn>
                </a:cxnLst>
                <a:rect l="0" t="0" r="r" b="b"/>
                <a:pathLst>
                  <a:path w="15" h="18">
                    <a:moveTo>
                      <a:pt x="15" y="0"/>
                    </a:moveTo>
                    <a:cubicBezTo>
                      <a:pt x="10" y="6"/>
                      <a:pt x="5" y="12"/>
                      <a:pt x="0" y="18"/>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415" name="Freeform 1295"/>
              <p:cNvSpPr>
                <a:spLocks/>
              </p:cNvSpPr>
              <p:nvPr userDrawn="1"/>
            </p:nvSpPr>
            <p:spPr bwMode="auto">
              <a:xfrm>
                <a:off x="4522" y="3926"/>
                <a:ext cx="31" cy="40"/>
              </a:xfrm>
              <a:custGeom>
                <a:avLst/>
                <a:gdLst>
                  <a:gd name="T0" fmla="*/ 0 w 15"/>
                  <a:gd name="T1" fmla="*/ 19 h 19"/>
                  <a:gd name="T2" fmla="*/ 15 w 15"/>
                  <a:gd name="T3" fmla="*/ 0 h 19"/>
                </a:gdLst>
                <a:ahLst/>
                <a:cxnLst>
                  <a:cxn ang="0">
                    <a:pos x="T0" y="T1"/>
                  </a:cxn>
                  <a:cxn ang="0">
                    <a:pos x="T2" y="T3"/>
                  </a:cxn>
                </a:cxnLst>
                <a:rect l="0" t="0" r="r" b="b"/>
                <a:pathLst>
                  <a:path w="15" h="19">
                    <a:moveTo>
                      <a:pt x="0" y="19"/>
                    </a:moveTo>
                    <a:cubicBezTo>
                      <a:pt x="5" y="13"/>
                      <a:pt x="10" y="6"/>
                      <a:pt x="15"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416" name="Freeform 1296"/>
              <p:cNvSpPr>
                <a:spLocks/>
              </p:cNvSpPr>
              <p:nvPr userDrawn="1"/>
            </p:nvSpPr>
            <p:spPr bwMode="auto">
              <a:xfrm>
                <a:off x="5159" y="3190"/>
                <a:ext cx="31" cy="34"/>
              </a:xfrm>
              <a:custGeom>
                <a:avLst/>
                <a:gdLst>
                  <a:gd name="T0" fmla="*/ 15 w 15"/>
                  <a:gd name="T1" fmla="*/ 0 h 16"/>
                  <a:gd name="T2" fmla="*/ 0 w 15"/>
                  <a:gd name="T3" fmla="*/ 16 h 16"/>
                </a:gdLst>
                <a:ahLst/>
                <a:cxnLst>
                  <a:cxn ang="0">
                    <a:pos x="T0" y="T1"/>
                  </a:cxn>
                  <a:cxn ang="0">
                    <a:pos x="T2" y="T3"/>
                  </a:cxn>
                </a:cxnLst>
                <a:rect l="0" t="0" r="r" b="b"/>
                <a:pathLst>
                  <a:path w="15" h="16">
                    <a:moveTo>
                      <a:pt x="15" y="0"/>
                    </a:moveTo>
                    <a:cubicBezTo>
                      <a:pt x="10" y="6"/>
                      <a:pt x="5" y="11"/>
                      <a:pt x="0" y="16"/>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417" name="Freeform 1297"/>
              <p:cNvSpPr>
                <a:spLocks/>
              </p:cNvSpPr>
              <p:nvPr userDrawn="1"/>
            </p:nvSpPr>
            <p:spPr bwMode="auto">
              <a:xfrm>
                <a:off x="4585" y="3848"/>
                <a:ext cx="29" cy="40"/>
              </a:xfrm>
              <a:custGeom>
                <a:avLst/>
                <a:gdLst>
                  <a:gd name="T0" fmla="*/ 14 w 14"/>
                  <a:gd name="T1" fmla="*/ 0 h 19"/>
                  <a:gd name="T2" fmla="*/ 0 w 14"/>
                  <a:gd name="T3" fmla="*/ 19 h 19"/>
                </a:gdLst>
                <a:ahLst/>
                <a:cxnLst>
                  <a:cxn ang="0">
                    <a:pos x="T0" y="T1"/>
                  </a:cxn>
                  <a:cxn ang="0">
                    <a:pos x="T2" y="T3"/>
                  </a:cxn>
                </a:cxnLst>
                <a:rect l="0" t="0" r="r" b="b"/>
                <a:pathLst>
                  <a:path w="14" h="19">
                    <a:moveTo>
                      <a:pt x="14" y="0"/>
                    </a:moveTo>
                    <a:cubicBezTo>
                      <a:pt x="9" y="6"/>
                      <a:pt x="4" y="13"/>
                      <a:pt x="0" y="19"/>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418" name="Line 1298"/>
              <p:cNvSpPr>
                <a:spLocks noChangeShapeType="1"/>
              </p:cNvSpPr>
              <p:nvPr userDrawn="1"/>
            </p:nvSpPr>
            <p:spPr bwMode="auto">
              <a:xfrm>
                <a:off x="4675" y="3774"/>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2419" name="Freeform 1299"/>
              <p:cNvSpPr>
                <a:spLocks/>
              </p:cNvSpPr>
              <p:nvPr userDrawn="1"/>
            </p:nvSpPr>
            <p:spPr bwMode="auto">
              <a:xfrm>
                <a:off x="4646" y="3774"/>
                <a:ext cx="29" cy="36"/>
              </a:xfrm>
              <a:custGeom>
                <a:avLst/>
                <a:gdLst>
                  <a:gd name="T0" fmla="*/ 0 w 14"/>
                  <a:gd name="T1" fmla="*/ 17 h 17"/>
                  <a:gd name="T2" fmla="*/ 14 w 14"/>
                  <a:gd name="T3" fmla="*/ 0 h 17"/>
                </a:gdLst>
                <a:ahLst/>
                <a:cxnLst>
                  <a:cxn ang="0">
                    <a:pos x="T0" y="T1"/>
                  </a:cxn>
                  <a:cxn ang="0">
                    <a:pos x="T2" y="T3"/>
                  </a:cxn>
                </a:cxnLst>
                <a:rect l="0" t="0" r="r" b="b"/>
                <a:pathLst>
                  <a:path w="14" h="17">
                    <a:moveTo>
                      <a:pt x="0" y="17"/>
                    </a:moveTo>
                    <a:cubicBezTo>
                      <a:pt x="5" y="11"/>
                      <a:pt x="9" y="6"/>
                      <a:pt x="14"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420" name="Freeform 1300"/>
              <p:cNvSpPr>
                <a:spLocks/>
              </p:cNvSpPr>
              <p:nvPr userDrawn="1"/>
            </p:nvSpPr>
            <p:spPr bwMode="auto">
              <a:xfrm>
                <a:off x="4400" y="4083"/>
                <a:ext cx="29" cy="40"/>
              </a:xfrm>
              <a:custGeom>
                <a:avLst/>
                <a:gdLst>
                  <a:gd name="T0" fmla="*/ 0 w 14"/>
                  <a:gd name="T1" fmla="*/ 19 h 19"/>
                  <a:gd name="T2" fmla="*/ 14 w 14"/>
                  <a:gd name="T3" fmla="*/ 0 h 19"/>
                </a:gdLst>
                <a:ahLst/>
                <a:cxnLst>
                  <a:cxn ang="0">
                    <a:pos x="T0" y="T1"/>
                  </a:cxn>
                  <a:cxn ang="0">
                    <a:pos x="T2" y="T3"/>
                  </a:cxn>
                </a:cxnLst>
                <a:rect l="0" t="0" r="r" b="b"/>
                <a:pathLst>
                  <a:path w="14" h="19">
                    <a:moveTo>
                      <a:pt x="0" y="19"/>
                    </a:moveTo>
                    <a:cubicBezTo>
                      <a:pt x="5" y="13"/>
                      <a:pt x="10" y="7"/>
                      <a:pt x="14"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421" name="Freeform 1301"/>
              <p:cNvSpPr>
                <a:spLocks/>
              </p:cNvSpPr>
              <p:nvPr userDrawn="1"/>
            </p:nvSpPr>
            <p:spPr bwMode="auto">
              <a:xfrm>
                <a:off x="5224" y="2846"/>
                <a:ext cx="332" cy="311"/>
              </a:xfrm>
              <a:custGeom>
                <a:avLst/>
                <a:gdLst>
                  <a:gd name="T0" fmla="*/ 0 w 158"/>
                  <a:gd name="T1" fmla="*/ 148 h 148"/>
                  <a:gd name="T2" fmla="*/ 158 w 158"/>
                  <a:gd name="T3" fmla="*/ 0 h 148"/>
                </a:gdLst>
                <a:ahLst/>
                <a:cxnLst>
                  <a:cxn ang="0">
                    <a:pos x="T0" y="T1"/>
                  </a:cxn>
                  <a:cxn ang="0">
                    <a:pos x="T2" y="T3"/>
                  </a:cxn>
                </a:cxnLst>
                <a:rect l="0" t="0" r="r" b="b"/>
                <a:pathLst>
                  <a:path w="158" h="148">
                    <a:moveTo>
                      <a:pt x="0" y="148"/>
                    </a:moveTo>
                    <a:cubicBezTo>
                      <a:pt x="53" y="95"/>
                      <a:pt x="105" y="45"/>
                      <a:pt x="158"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422" name="Freeform 1302"/>
              <p:cNvSpPr>
                <a:spLocks/>
              </p:cNvSpPr>
              <p:nvPr userDrawn="1"/>
            </p:nvSpPr>
            <p:spPr bwMode="auto">
              <a:xfrm>
                <a:off x="4429" y="4043"/>
                <a:ext cx="32" cy="40"/>
              </a:xfrm>
              <a:custGeom>
                <a:avLst/>
                <a:gdLst>
                  <a:gd name="T0" fmla="*/ 0 w 15"/>
                  <a:gd name="T1" fmla="*/ 19 h 19"/>
                  <a:gd name="T2" fmla="*/ 15 w 15"/>
                  <a:gd name="T3" fmla="*/ 0 h 19"/>
                </a:gdLst>
                <a:ahLst/>
                <a:cxnLst>
                  <a:cxn ang="0">
                    <a:pos x="T0" y="T1"/>
                  </a:cxn>
                  <a:cxn ang="0">
                    <a:pos x="T2" y="T3"/>
                  </a:cxn>
                </a:cxnLst>
                <a:rect l="0" t="0" r="r" b="b"/>
                <a:pathLst>
                  <a:path w="15" h="19">
                    <a:moveTo>
                      <a:pt x="0" y="19"/>
                    </a:moveTo>
                    <a:cubicBezTo>
                      <a:pt x="5" y="13"/>
                      <a:pt x="10" y="7"/>
                      <a:pt x="15"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423" name="Freeform 1303"/>
              <p:cNvSpPr>
                <a:spLocks/>
              </p:cNvSpPr>
              <p:nvPr userDrawn="1"/>
            </p:nvSpPr>
            <p:spPr bwMode="auto">
              <a:xfrm>
                <a:off x="5190" y="3157"/>
                <a:ext cx="34" cy="33"/>
              </a:xfrm>
              <a:custGeom>
                <a:avLst/>
                <a:gdLst>
                  <a:gd name="T0" fmla="*/ 16 w 16"/>
                  <a:gd name="T1" fmla="*/ 0 h 16"/>
                  <a:gd name="T2" fmla="*/ 0 w 16"/>
                  <a:gd name="T3" fmla="*/ 16 h 16"/>
                </a:gdLst>
                <a:ahLst/>
                <a:cxnLst>
                  <a:cxn ang="0">
                    <a:pos x="T0" y="T1"/>
                  </a:cxn>
                  <a:cxn ang="0">
                    <a:pos x="T2" y="T3"/>
                  </a:cxn>
                </a:cxnLst>
                <a:rect l="0" t="0" r="r" b="b"/>
                <a:pathLst>
                  <a:path w="16" h="16">
                    <a:moveTo>
                      <a:pt x="16" y="0"/>
                    </a:moveTo>
                    <a:cubicBezTo>
                      <a:pt x="11" y="5"/>
                      <a:pt x="6" y="11"/>
                      <a:pt x="0" y="16"/>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424" name="Freeform 1304"/>
              <p:cNvSpPr>
                <a:spLocks/>
              </p:cNvSpPr>
              <p:nvPr userDrawn="1"/>
            </p:nvSpPr>
            <p:spPr bwMode="auto">
              <a:xfrm>
                <a:off x="4370" y="4123"/>
                <a:ext cx="30" cy="40"/>
              </a:xfrm>
              <a:custGeom>
                <a:avLst/>
                <a:gdLst>
                  <a:gd name="T0" fmla="*/ 0 w 14"/>
                  <a:gd name="T1" fmla="*/ 19 h 19"/>
                  <a:gd name="T2" fmla="*/ 14 w 14"/>
                  <a:gd name="T3" fmla="*/ 0 h 19"/>
                </a:gdLst>
                <a:ahLst/>
                <a:cxnLst>
                  <a:cxn ang="0">
                    <a:pos x="T0" y="T1"/>
                  </a:cxn>
                  <a:cxn ang="0">
                    <a:pos x="T2" y="T3"/>
                  </a:cxn>
                </a:cxnLst>
                <a:rect l="0" t="0" r="r" b="b"/>
                <a:pathLst>
                  <a:path w="14" h="19">
                    <a:moveTo>
                      <a:pt x="0" y="19"/>
                    </a:moveTo>
                    <a:cubicBezTo>
                      <a:pt x="4" y="13"/>
                      <a:pt x="9" y="7"/>
                      <a:pt x="14"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425" name="Freeform 1305"/>
              <p:cNvSpPr>
                <a:spLocks/>
              </p:cNvSpPr>
              <p:nvPr userDrawn="1"/>
            </p:nvSpPr>
            <p:spPr bwMode="auto">
              <a:xfrm>
                <a:off x="4360" y="4163"/>
                <a:ext cx="10" cy="15"/>
              </a:xfrm>
              <a:custGeom>
                <a:avLst/>
                <a:gdLst>
                  <a:gd name="T0" fmla="*/ 0 w 5"/>
                  <a:gd name="T1" fmla="*/ 7 h 7"/>
                  <a:gd name="T2" fmla="*/ 5 w 5"/>
                  <a:gd name="T3" fmla="*/ 0 h 7"/>
                </a:gdLst>
                <a:ahLst/>
                <a:cxnLst>
                  <a:cxn ang="0">
                    <a:pos x="T0" y="T1"/>
                  </a:cxn>
                  <a:cxn ang="0">
                    <a:pos x="T2" y="T3"/>
                  </a:cxn>
                </a:cxnLst>
                <a:rect l="0" t="0" r="r" b="b"/>
                <a:pathLst>
                  <a:path w="5" h="7">
                    <a:moveTo>
                      <a:pt x="0" y="7"/>
                    </a:moveTo>
                    <a:cubicBezTo>
                      <a:pt x="1" y="5"/>
                      <a:pt x="3" y="3"/>
                      <a:pt x="5"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426" name="Freeform 1306"/>
              <p:cNvSpPr>
                <a:spLocks/>
              </p:cNvSpPr>
              <p:nvPr userDrawn="1"/>
            </p:nvSpPr>
            <p:spPr bwMode="auto">
              <a:xfrm>
                <a:off x="5140" y="3224"/>
                <a:ext cx="19" cy="21"/>
              </a:xfrm>
              <a:custGeom>
                <a:avLst/>
                <a:gdLst>
                  <a:gd name="T0" fmla="*/ 9 w 9"/>
                  <a:gd name="T1" fmla="*/ 0 h 10"/>
                  <a:gd name="T2" fmla="*/ 0 w 9"/>
                  <a:gd name="T3" fmla="*/ 10 h 10"/>
                </a:gdLst>
                <a:ahLst/>
                <a:cxnLst>
                  <a:cxn ang="0">
                    <a:pos x="T0" y="T1"/>
                  </a:cxn>
                  <a:cxn ang="0">
                    <a:pos x="T2" y="T3"/>
                  </a:cxn>
                </a:cxnLst>
                <a:rect l="0" t="0" r="r" b="b"/>
                <a:pathLst>
                  <a:path w="9" h="10">
                    <a:moveTo>
                      <a:pt x="9" y="0"/>
                    </a:moveTo>
                    <a:cubicBezTo>
                      <a:pt x="6" y="4"/>
                      <a:pt x="3" y="7"/>
                      <a:pt x="0" y="1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427" name="Line 1307"/>
              <p:cNvSpPr>
                <a:spLocks noChangeShapeType="1"/>
              </p:cNvSpPr>
              <p:nvPr userDrawn="1"/>
            </p:nvSpPr>
            <p:spPr bwMode="auto">
              <a:xfrm>
                <a:off x="5140" y="3245"/>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2428" name="Freeform 1308"/>
              <p:cNvSpPr>
                <a:spLocks/>
              </p:cNvSpPr>
              <p:nvPr userDrawn="1"/>
            </p:nvSpPr>
            <p:spPr bwMode="auto">
              <a:xfrm>
                <a:off x="4490" y="3966"/>
                <a:ext cx="32" cy="40"/>
              </a:xfrm>
              <a:custGeom>
                <a:avLst/>
                <a:gdLst>
                  <a:gd name="T0" fmla="*/ 15 w 15"/>
                  <a:gd name="T1" fmla="*/ 0 h 19"/>
                  <a:gd name="T2" fmla="*/ 3 w 15"/>
                  <a:gd name="T3" fmla="*/ 15 h 19"/>
                  <a:gd name="T4" fmla="*/ 0 w 15"/>
                  <a:gd name="T5" fmla="*/ 19 h 19"/>
                </a:gdLst>
                <a:ahLst/>
                <a:cxnLst>
                  <a:cxn ang="0">
                    <a:pos x="T0" y="T1"/>
                  </a:cxn>
                  <a:cxn ang="0">
                    <a:pos x="T2" y="T3"/>
                  </a:cxn>
                  <a:cxn ang="0">
                    <a:pos x="T4" y="T5"/>
                  </a:cxn>
                </a:cxnLst>
                <a:rect l="0" t="0" r="r" b="b"/>
                <a:pathLst>
                  <a:path w="15" h="19">
                    <a:moveTo>
                      <a:pt x="15" y="0"/>
                    </a:moveTo>
                    <a:cubicBezTo>
                      <a:pt x="11" y="5"/>
                      <a:pt x="7" y="10"/>
                      <a:pt x="3" y="15"/>
                    </a:cubicBezTo>
                    <a:cubicBezTo>
                      <a:pt x="2" y="16"/>
                      <a:pt x="1" y="18"/>
                      <a:pt x="0" y="19"/>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429" name="Freeform 1309"/>
              <p:cNvSpPr>
                <a:spLocks/>
              </p:cNvSpPr>
              <p:nvPr userDrawn="1"/>
            </p:nvSpPr>
            <p:spPr bwMode="auto">
              <a:xfrm>
                <a:off x="4593" y="3791"/>
                <a:ext cx="34" cy="36"/>
              </a:xfrm>
              <a:custGeom>
                <a:avLst/>
                <a:gdLst>
                  <a:gd name="T0" fmla="*/ 16 w 16"/>
                  <a:gd name="T1" fmla="*/ 0 h 17"/>
                  <a:gd name="T2" fmla="*/ 0 w 16"/>
                  <a:gd name="T3" fmla="*/ 17 h 17"/>
                </a:gdLst>
                <a:ahLst/>
                <a:cxnLst>
                  <a:cxn ang="0">
                    <a:pos x="T0" y="T1"/>
                  </a:cxn>
                  <a:cxn ang="0">
                    <a:pos x="T2" y="T3"/>
                  </a:cxn>
                </a:cxnLst>
                <a:rect l="0" t="0" r="r" b="b"/>
                <a:pathLst>
                  <a:path w="16" h="17">
                    <a:moveTo>
                      <a:pt x="16" y="0"/>
                    </a:moveTo>
                    <a:cubicBezTo>
                      <a:pt x="11" y="5"/>
                      <a:pt x="6" y="11"/>
                      <a:pt x="0" y="17"/>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430" name="Line 1310"/>
              <p:cNvSpPr>
                <a:spLocks noChangeShapeType="1"/>
              </p:cNvSpPr>
              <p:nvPr userDrawn="1"/>
            </p:nvSpPr>
            <p:spPr bwMode="auto">
              <a:xfrm>
                <a:off x="5140" y="3264"/>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2431" name="Freeform 1311"/>
              <p:cNvSpPr>
                <a:spLocks/>
              </p:cNvSpPr>
              <p:nvPr userDrawn="1"/>
            </p:nvSpPr>
            <p:spPr bwMode="auto">
              <a:xfrm>
                <a:off x="5140" y="3234"/>
                <a:ext cx="29" cy="30"/>
              </a:xfrm>
              <a:custGeom>
                <a:avLst/>
                <a:gdLst>
                  <a:gd name="T0" fmla="*/ 14 w 14"/>
                  <a:gd name="T1" fmla="*/ 0 h 14"/>
                  <a:gd name="T2" fmla="*/ 0 w 14"/>
                  <a:gd name="T3" fmla="*/ 14 h 14"/>
                </a:gdLst>
                <a:ahLst/>
                <a:cxnLst>
                  <a:cxn ang="0">
                    <a:pos x="T0" y="T1"/>
                  </a:cxn>
                  <a:cxn ang="0">
                    <a:pos x="T2" y="T3"/>
                  </a:cxn>
                </a:cxnLst>
                <a:rect l="0" t="0" r="r" b="b"/>
                <a:pathLst>
                  <a:path w="14" h="14">
                    <a:moveTo>
                      <a:pt x="14" y="0"/>
                    </a:moveTo>
                    <a:cubicBezTo>
                      <a:pt x="9" y="5"/>
                      <a:pt x="4" y="9"/>
                      <a:pt x="0" y="14"/>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432" name="Freeform 1312"/>
              <p:cNvSpPr>
                <a:spLocks/>
              </p:cNvSpPr>
              <p:nvPr userDrawn="1"/>
            </p:nvSpPr>
            <p:spPr bwMode="auto">
              <a:xfrm>
                <a:off x="4286" y="4161"/>
                <a:ext cx="15" cy="17"/>
              </a:xfrm>
              <a:custGeom>
                <a:avLst/>
                <a:gdLst>
                  <a:gd name="T0" fmla="*/ 7 w 7"/>
                  <a:gd name="T1" fmla="*/ 0 h 8"/>
                  <a:gd name="T2" fmla="*/ 0 w 7"/>
                  <a:gd name="T3" fmla="*/ 8 h 8"/>
                </a:gdLst>
                <a:ahLst/>
                <a:cxnLst>
                  <a:cxn ang="0">
                    <a:pos x="T0" y="T1"/>
                  </a:cxn>
                  <a:cxn ang="0">
                    <a:pos x="T2" y="T3"/>
                  </a:cxn>
                </a:cxnLst>
                <a:rect l="0" t="0" r="r" b="b"/>
                <a:pathLst>
                  <a:path w="7" h="8">
                    <a:moveTo>
                      <a:pt x="7" y="0"/>
                    </a:moveTo>
                    <a:cubicBezTo>
                      <a:pt x="5" y="3"/>
                      <a:pt x="3" y="6"/>
                      <a:pt x="0" y="8"/>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433" name="Freeform 1313"/>
              <p:cNvSpPr>
                <a:spLocks/>
              </p:cNvSpPr>
              <p:nvPr userDrawn="1"/>
            </p:nvSpPr>
            <p:spPr bwMode="auto">
              <a:xfrm>
                <a:off x="5169" y="3203"/>
                <a:ext cx="34" cy="31"/>
              </a:xfrm>
              <a:custGeom>
                <a:avLst/>
                <a:gdLst>
                  <a:gd name="T0" fmla="*/ 16 w 16"/>
                  <a:gd name="T1" fmla="*/ 0 h 15"/>
                  <a:gd name="T2" fmla="*/ 0 w 16"/>
                  <a:gd name="T3" fmla="*/ 15 h 15"/>
                </a:gdLst>
                <a:ahLst/>
                <a:cxnLst>
                  <a:cxn ang="0">
                    <a:pos x="T0" y="T1"/>
                  </a:cxn>
                  <a:cxn ang="0">
                    <a:pos x="T2" y="T3"/>
                  </a:cxn>
                </a:cxnLst>
                <a:rect l="0" t="0" r="r" b="b"/>
                <a:pathLst>
                  <a:path w="16" h="15">
                    <a:moveTo>
                      <a:pt x="16" y="0"/>
                    </a:moveTo>
                    <a:cubicBezTo>
                      <a:pt x="11" y="5"/>
                      <a:pt x="5" y="10"/>
                      <a:pt x="0" y="15"/>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434" name="Freeform 1314"/>
              <p:cNvSpPr>
                <a:spLocks/>
              </p:cNvSpPr>
              <p:nvPr userDrawn="1"/>
            </p:nvSpPr>
            <p:spPr bwMode="auto">
              <a:xfrm>
                <a:off x="4463" y="3938"/>
                <a:ext cx="31" cy="36"/>
              </a:xfrm>
              <a:custGeom>
                <a:avLst/>
                <a:gdLst>
                  <a:gd name="T0" fmla="*/ 0 w 15"/>
                  <a:gd name="T1" fmla="*/ 17 h 17"/>
                  <a:gd name="T2" fmla="*/ 15 w 15"/>
                  <a:gd name="T3" fmla="*/ 0 h 17"/>
                </a:gdLst>
                <a:ahLst/>
                <a:cxnLst>
                  <a:cxn ang="0">
                    <a:pos x="T0" y="T1"/>
                  </a:cxn>
                  <a:cxn ang="0">
                    <a:pos x="T2" y="T3"/>
                  </a:cxn>
                </a:cxnLst>
                <a:rect l="0" t="0" r="r" b="b"/>
                <a:pathLst>
                  <a:path w="15" h="17">
                    <a:moveTo>
                      <a:pt x="0" y="17"/>
                    </a:moveTo>
                    <a:cubicBezTo>
                      <a:pt x="5" y="11"/>
                      <a:pt x="10" y="5"/>
                      <a:pt x="15"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435" name="Freeform 1315"/>
              <p:cNvSpPr>
                <a:spLocks/>
              </p:cNvSpPr>
              <p:nvPr userDrawn="1"/>
            </p:nvSpPr>
            <p:spPr bwMode="auto">
              <a:xfrm>
                <a:off x="4364" y="4050"/>
                <a:ext cx="32" cy="35"/>
              </a:xfrm>
              <a:custGeom>
                <a:avLst/>
                <a:gdLst>
                  <a:gd name="T0" fmla="*/ 0 w 15"/>
                  <a:gd name="T1" fmla="*/ 17 h 17"/>
                  <a:gd name="T2" fmla="*/ 15 w 15"/>
                  <a:gd name="T3" fmla="*/ 0 h 17"/>
                </a:gdLst>
                <a:ahLst/>
                <a:cxnLst>
                  <a:cxn ang="0">
                    <a:pos x="T0" y="T1"/>
                  </a:cxn>
                  <a:cxn ang="0">
                    <a:pos x="T2" y="T3"/>
                  </a:cxn>
                </a:cxnLst>
                <a:rect l="0" t="0" r="r" b="b"/>
                <a:pathLst>
                  <a:path w="15" h="17">
                    <a:moveTo>
                      <a:pt x="0" y="17"/>
                    </a:moveTo>
                    <a:cubicBezTo>
                      <a:pt x="5" y="11"/>
                      <a:pt x="10" y="6"/>
                      <a:pt x="15"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436" name="Line 1316"/>
              <p:cNvSpPr>
                <a:spLocks noChangeShapeType="1"/>
              </p:cNvSpPr>
              <p:nvPr userDrawn="1"/>
            </p:nvSpPr>
            <p:spPr bwMode="auto">
              <a:xfrm>
                <a:off x="4642" y="3774"/>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2437" name="Freeform 1317"/>
              <p:cNvSpPr>
                <a:spLocks/>
              </p:cNvSpPr>
              <p:nvPr userDrawn="1"/>
            </p:nvSpPr>
            <p:spPr bwMode="auto">
              <a:xfrm>
                <a:off x="4627" y="3774"/>
                <a:ext cx="15" cy="17"/>
              </a:xfrm>
              <a:custGeom>
                <a:avLst/>
                <a:gdLst>
                  <a:gd name="T0" fmla="*/ 0 w 7"/>
                  <a:gd name="T1" fmla="*/ 8 h 8"/>
                  <a:gd name="T2" fmla="*/ 7 w 7"/>
                  <a:gd name="T3" fmla="*/ 0 h 8"/>
                </a:gdLst>
                <a:ahLst/>
                <a:cxnLst>
                  <a:cxn ang="0">
                    <a:pos x="T0" y="T1"/>
                  </a:cxn>
                  <a:cxn ang="0">
                    <a:pos x="T2" y="T3"/>
                  </a:cxn>
                </a:cxnLst>
                <a:rect l="0" t="0" r="r" b="b"/>
                <a:pathLst>
                  <a:path w="7" h="8">
                    <a:moveTo>
                      <a:pt x="0" y="8"/>
                    </a:moveTo>
                    <a:cubicBezTo>
                      <a:pt x="3" y="5"/>
                      <a:pt x="5" y="3"/>
                      <a:pt x="7"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438" name="Freeform 1318"/>
              <p:cNvSpPr>
                <a:spLocks/>
              </p:cNvSpPr>
              <p:nvPr userDrawn="1"/>
            </p:nvSpPr>
            <p:spPr bwMode="auto">
              <a:xfrm>
                <a:off x="4333" y="4085"/>
                <a:ext cx="31" cy="38"/>
              </a:xfrm>
              <a:custGeom>
                <a:avLst/>
                <a:gdLst>
                  <a:gd name="T0" fmla="*/ 0 w 15"/>
                  <a:gd name="T1" fmla="*/ 18 h 18"/>
                  <a:gd name="T2" fmla="*/ 15 w 15"/>
                  <a:gd name="T3" fmla="*/ 0 h 18"/>
                </a:gdLst>
                <a:ahLst/>
                <a:cxnLst>
                  <a:cxn ang="0">
                    <a:pos x="T0" y="T1"/>
                  </a:cxn>
                  <a:cxn ang="0">
                    <a:pos x="T2" y="T3"/>
                  </a:cxn>
                </a:cxnLst>
                <a:rect l="0" t="0" r="r" b="b"/>
                <a:pathLst>
                  <a:path w="15" h="18">
                    <a:moveTo>
                      <a:pt x="0" y="18"/>
                    </a:moveTo>
                    <a:cubicBezTo>
                      <a:pt x="5" y="12"/>
                      <a:pt x="10" y="6"/>
                      <a:pt x="15"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439" name="Freeform 1319"/>
              <p:cNvSpPr>
                <a:spLocks/>
              </p:cNvSpPr>
              <p:nvPr userDrawn="1"/>
            </p:nvSpPr>
            <p:spPr bwMode="auto">
              <a:xfrm>
                <a:off x="4562" y="3827"/>
                <a:ext cx="31" cy="36"/>
              </a:xfrm>
              <a:custGeom>
                <a:avLst/>
                <a:gdLst>
                  <a:gd name="T0" fmla="*/ 0 w 15"/>
                  <a:gd name="T1" fmla="*/ 17 h 17"/>
                  <a:gd name="T2" fmla="*/ 15 w 15"/>
                  <a:gd name="T3" fmla="*/ 0 h 17"/>
                </a:gdLst>
                <a:ahLst/>
                <a:cxnLst>
                  <a:cxn ang="0">
                    <a:pos x="T0" y="T1"/>
                  </a:cxn>
                  <a:cxn ang="0">
                    <a:pos x="T2" y="T3"/>
                  </a:cxn>
                </a:cxnLst>
                <a:rect l="0" t="0" r="r" b="b"/>
                <a:pathLst>
                  <a:path w="15" h="17">
                    <a:moveTo>
                      <a:pt x="0" y="17"/>
                    </a:moveTo>
                    <a:cubicBezTo>
                      <a:pt x="5" y="12"/>
                      <a:pt x="10" y="6"/>
                      <a:pt x="15"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440" name="Freeform 1320"/>
              <p:cNvSpPr>
                <a:spLocks/>
              </p:cNvSpPr>
              <p:nvPr userDrawn="1"/>
            </p:nvSpPr>
            <p:spPr bwMode="auto">
              <a:xfrm>
                <a:off x="4429" y="3974"/>
                <a:ext cx="34" cy="38"/>
              </a:xfrm>
              <a:custGeom>
                <a:avLst/>
                <a:gdLst>
                  <a:gd name="T0" fmla="*/ 16 w 16"/>
                  <a:gd name="T1" fmla="*/ 0 h 18"/>
                  <a:gd name="T2" fmla="*/ 5 w 16"/>
                  <a:gd name="T3" fmla="*/ 12 h 18"/>
                  <a:gd name="T4" fmla="*/ 0 w 16"/>
                  <a:gd name="T5" fmla="*/ 18 h 18"/>
                </a:gdLst>
                <a:ahLst/>
                <a:cxnLst>
                  <a:cxn ang="0">
                    <a:pos x="T0" y="T1"/>
                  </a:cxn>
                  <a:cxn ang="0">
                    <a:pos x="T2" y="T3"/>
                  </a:cxn>
                  <a:cxn ang="0">
                    <a:pos x="T4" y="T5"/>
                  </a:cxn>
                </a:cxnLst>
                <a:rect l="0" t="0" r="r" b="b"/>
                <a:pathLst>
                  <a:path w="16" h="18">
                    <a:moveTo>
                      <a:pt x="16" y="0"/>
                    </a:moveTo>
                    <a:cubicBezTo>
                      <a:pt x="12" y="4"/>
                      <a:pt x="8" y="8"/>
                      <a:pt x="5" y="12"/>
                    </a:cubicBezTo>
                    <a:cubicBezTo>
                      <a:pt x="3" y="14"/>
                      <a:pt x="2" y="16"/>
                      <a:pt x="0" y="18"/>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441" name="Freeform 1321"/>
              <p:cNvSpPr>
                <a:spLocks/>
              </p:cNvSpPr>
              <p:nvPr userDrawn="1"/>
            </p:nvSpPr>
            <p:spPr bwMode="auto">
              <a:xfrm>
                <a:off x="4396" y="4012"/>
                <a:ext cx="33" cy="38"/>
              </a:xfrm>
              <a:custGeom>
                <a:avLst/>
                <a:gdLst>
                  <a:gd name="T0" fmla="*/ 0 w 16"/>
                  <a:gd name="T1" fmla="*/ 18 h 18"/>
                  <a:gd name="T2" fmla="*/ 16 w 16"/>
                  <a:gd name="T3" fmla="*/ 0 h 18"/>
                </a:gdLst>
                <a:ahLst/>
                <a:cxnLst>
                  <a:cxn ang="0">
                    <a:pos x="T0" y="T1"/>
                  </a:cxn>
                  <a:cxn ang="0">
                    <a:pos x="T2" y="T3"/>
                  </a:cxn>
                </a:cxnLst>
                <a:rect l="0" t="0" r="r" b="b"/>
                <a:pathLst>
                  <a:path w="16" h="18">
                    <a:moveTo>
                      <a:pt x="0" y="18"/>
                    </a:moveTo>
                    <a:cubicBezTo>
                      <a:pt x="6" y="12"/>
                      <a:pt x="11" y="6"/>
                      <a:pt x="16"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442" name="Freeform 1322"/>
              <p:cNvSpPr>
                <a:spLocks/>
              </p:cNvSpPr>
              <p:nvPr userDrawn="1"/>
            </p:nvSpPr>
            <p:spPr bwMode="auto">
              <a:xfrm>
                <a:off x="4301" y="4123"/>
                <a:ext cx="32" cy="38"/>
              </a:xfrm>
              <a:custGeom>
                <a:avLst/>
                <a:gdLst>
                  <a:gd name="T0" fmla="*/ 0 w 15"/>
                  <a:gd name="T1" fmla="*/ 18 h 18"/>
                  <a:gd name="T2" fmla="*/ 15 w 15"/>
                  <a:gd name="T3" fmla="*/ 0 h 18"/>
                </a:gdLst>
                <a:ahLst/>
                <a:cxnLst>
                  <a:cxn ang="0">
                    <a:pos x="T0" y="T1"/>
                  </a:cxn>
                  <a:cxn ang="0">
                    <a:pos x="T2" y="T3"/>
                  </a:cxn>
                </a:cxnLst>
                <a:rect l="0" t="0" r="r" b="b"/>
                <a:pathLst>
                  <a:path w="15" h="18">
                    <a:moveTo>
                      <a:pt x="0" y="18"/>
                    </a:moveTo>
                    <a:cubicBezTo>
                      <a:pt x="5" y="12"/>
                      <a:pt x="10" y="6"/>
                      <a:pt x="15"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443" name="Freeform 1323"/>
              <p:cNvSpPr>
                <a:spLocks/>
              </p:cNvSpPr>
              <p:nvPr userDrawn="1"/>
            </p:nvSpPr>
            <p:spPr bwMode="auto">
              <a:xfrm>
                <a:off x="5203" y="2896"/>
                <a:ext cx="353" cy="307"/>
              </a:xfrm>
              <a:custGeom>
                <a:avLst/>
                <a:gdLst>
                  <a:gd name="T0" fmla="*/ 0 w 168"/>
                  <a:gd name="T1" fmla="*/ 146 h 146"/>
                  <a:gd name="T2" fmla="*/ 168 w 168"/>
                  <a:gd name="T3" fmla="*/ 0 h 146"/>
                </a:gdLst>
                <a:ahLst/>
                <a:cxnLst>
                  <a:cxn ang="0">
                    <a:pos x="T0" y="T1"/>
                  </a:cxn>
                  <a:cxn ang="0">
                    <a:pos x="T2" y="T3"/>
                  </a:cxn>
                </a:cxnLst>
                <a:rect l="0" t="0" r="r" b="b"/>
                <a:pathLst>
                  <a:path w="168" h="146">
                    <a:moveTo>
                      <a:pt x="0" y="146"/>
                    </a:moveTo>
                    <a:cubicBezTo>
                      <a:pt x="56" y="93"/>
                      <a:pt x="112" y="44"/>
                      <a:pt x="168"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444" name="Freeform 1324"/>
              <p:cNvSpPr>
                <a:spLocks/>
              </p:cNvSpPr>
              <p:nvPr userDrawn="1"/>
            </p:nvSpPr>
            <p:spPr bwMode="auto">
              <a:xfrm>
                <a:off x="4494" y="3901"/>
                <a:ext cx="34" cy="37"/>
              </a:xfrm>
              <a:custGeom>
                <a:avLst/>
                <a:gdLst>
                  <a:gd name="T0" fmla="*/ 0 w 16"/>
                  <a:gd name="T1" fmla="*/ 18 h 18"/>
                  <a:gd name="T2" fmla="*/ 16 w 16"/>
                  <a:gd name="T3" fmla="*/ 0 h 18"/>
                </a:gdLst>
                <a:ahLst/>
                <a:cxnLst>
                  <a:cxn ang="0">
                    <a:pos x="T0" y="T1"/>
                  </a:cxn>
                  <a:cxn ang="0">
                    <a:pos x="T2" y="T3"/>
                  </a:cxn>
                </a:cxnLst>
                <a:rect l="0" t="0" r="r" b="b"/>
                <a:pathLst>
                  <a:path w="16" h="18">
                    <a:moveTo>
                      <a:pt x="0" y="18"/>
                    </a:moveTo>
                    <a:cubicBezTo>
                      <a:pt x="5" y="12"/>
                      <a:pt x="11" y="6"/>
                      <a:pt x="16"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445" name="Freeform 1325"/>
              <p:cNvSpPr>
                <a:spLocks/>
              </p:cNvSpPr>
              <p:nvPr userDrawn="1"/>
            </p:nvSpPr>
            <p:spPr bwMode="auto">
              <a:xfrm>
                <a:off x="4528" y="3863"/>
                <a:ext cx="34" cy="38"/>
              </a:xfrm>
              <a:custGeom>
                <a:avLst/>
                <a:gdLst>
                  <a:gd name="T0" fmla="*/ 0 w 16"/>
                  <a:gd name="T1" fmla="*/ 18 h 18"/>
                  <a:gd name="T2" fmla="*/ 16 w 16"/>
                  <a:gd name="T3" fmla="*/ 0 h 18"/>
                </a:gdLst>
                <a:ahLst/>
                <a:cxnLst>
                  <a:cxn ang="0">
                    <a:pos x="T0" y="T1"/>
                  </a:cxn>
                  <a:cxn ang="0">
                    <a:pos x="T2" y="T3"/>
                  </a:cxn>
                </a:cxnLst>
                <a:rect l="0" t="0" r="r" b="b"/>
                <a:pathLst>
                  <a:path w="16" h="18">
                    <a:moveTo>
                      <a:pt x="0" y="18"/>
                    </a:moveTo>
                    <a:cubicBezTo>
                      <a:pt x="5" y="12"/>
                      <a:pt x="10" y="6"/>
                      <a:pt x="16"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446" name="Freeform 1326"/>
              <p:cNvSpPr>
                <a:spLocks/>
              </p:cNvSpPr>
              <p:nvPr userDrawn="1"/>
            </p:nvSpPr>
            <p:spPr bwMode="auto">
              <a:xfrm>
                <a:off x="5182" y="2947"/>
                <a:ext cx="374" cy="302"/>
              </a:xfrm>
              <a:custGeom>
                <a:avLst/>
                <a:gdLst>
                  <a:gd name="T0" fmla="*/ 0 w 178"/>
                  <a:gd name="T1" fmla="*/ 144 h 144"/>
                  <a:gd name="T2" fmla="*/ 178 w 178"/>
                  <a:gd name="T3" fmla="*/ 0 h 144"/>
                </a:gdLst>
                <a:ahLst/>
                <a:cxnLst>
                  <a:cxn ang="0">
                    <a:pos x="T0" y="T1"/>
                  </a:cxn>
                  <a:cxn ang="0">
                    <a:pos x="T2" y="T3"/>
                  </a:cxn>
                </a:cxnLst>
                <a:rect l="0" t="0" r="r" b="b"/>
                <a:pathLst>
                  <a:path w="178" h="144">
                    <a:moveTo>
                      <a:pt x="0" y="144"/>
                    </a:moveTo>
                    <a:cubicBezTo>
                      <a:pt x="60" y="92"/>
                      <a:pt x="119" y="44"/>
                      <a:pt x="178"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447" name="Freeform 1327"/>
              <p:cNvSpPr>
                <a:spLocks/>
              </p:cNvSpPr>
              <p:nvPr userDrawn="1"/>
            </p:nvSpPr>
            <p:spPr bwMode="auto">
              <a:xfrm>
                <a:off x="4366" y="3982"/>
                <a:ext cx="36" cy="36"/>
              </a:xfrm>
              <a:custGeom>
                <a:avLst/>
                <a:gdLst>
                  <a:gd name="T0" fmla="*/ 17 w 17"/>
                  <a:gd name="T1" fmla="*/ 0 h 17"/>
                  <a:gd name="T2" fmla="*/ 8 w 17"/>
                  <a:gd name="T3" fmla="*/ 9 h 17"/>
                  <a:gd name="T4" fmla="*/ 0 w 17"/>
                  <a:gd name="T5" fmla="*/ 17 h 17"/>
                </a:gdLst>
                <a:ahLst/>
                <a:cxnLst>
                  <a:cxn ang="0">
                    <a:pos x="T0" y="T1"/>
                  </a:cxn>
                  <a:cxn ang="0">
                    <a:pos x="T2" y="T3"/>
                  </a:cxn>
                  <a:cxn ang="0">
                    <a:pos x="T4" y="T5"/>
                  </a:cxn>
                </a:cxnLst>
                <a:rect l="0" t="0" r="r" b="b"/>
                <a:pathLst>
                  <a:path w="17" h="17">
                    <a:moveTo>
                      <a:pt x="17" y="0"/>
                    </a:moveTo>
                    <a:cubicBezTo>
                      <a:pt x="14" y="3"/>
                      <a:pt x="11" y="6"/>
                      <a:pt x="8" y="9"/>
                    </a:cubicBezTo>
                    <a:cubicBezTo>
                      <a:pt x="5" y="12"/>
                      <a:pt x="3" y="14"/>
                      <a:pt x="0" y="17"/>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448" name="Freeform 1328"/>
              <p:cNvSpPr>
                <a:spLocks/>
              </p:cNvSpPr>
              <p:nvPr userDrawn="1"/>
            </p:nvSpPr>
            <p:spPr bwMode="auto">
              <a:xfrm>
                <a:off x="4213" y="4159"/>
                <a:ext cx="19" cy="19"/>
              </a:xfrm>
              <a:custGeom>
                <a:avLst/>
                <a:gdLst>
                  <a:gd name="T0" fmla="*/ 9 w 9"/>
                  <a:gd name="T1" fmla="*/ 0 h 9"/>
                  <a:gd name="T2" fmla="*/ 0 w 9"/>
                  <a:gd name="T3" fmla="*/ 9 h 9"/>
                </a:gdLst>
                <a:ahLst/>
                <a:cxnLst>
                  <a:cxn ang="0">
                    <a:pos x="T0" y="T1"/>
                  </a:cxn>
                  <a:cxn ang="0">
                    <a:pos x="T2" y="T3"/>
                  </a:cxn>
                </a:cxnLst>
                <a:rect l="0" t="0" r="r" b="b"/>
                <a:pathLst>
                  <a:path w="9" h="9">
                    <a:moveTo>
                      <a:pt x="9" y="0"/>
                    </a:moveTo>
                    <a:cubicBezTo>
                      <a:pt x="6" y="3"/>
                      <a:pt x="3" y="6"/>
                      <a:pt x="0" y="9"/>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449" name="Line 1329"/>
              <p:cNvSpPr>
                <a:spLocks noChangeShapeType="1"/>
              </p:cNvSpPr>
              <p:nvPr userDrawn="1"/>
            </p:nvSpPr>
            <p:spPr bwMode="auto">
              <a:xfrm>
                <a:off x="5140" y="3285"/>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2450" name="Freeform 1330"/>
              <p:cNvSpPr>
                <a:spLocks/>
              </p:cNvSpPr>
              <p:nvPr userDrawn="1"/>
            </p:nvSpPr>
            <p:spPr bwMode="auto">
              <a:xfrm>
                <a:off x="5140" y="3281"/>
                <a:ext cx="6" cy="4"/>
              </a:xfrm>
              <a:custGeom>
                <a:avLst/>
                <a:gdLst>
                  <a:gd name="T0" fmla="*/ 3 w 3"/>
                  <a:gd name="T1" fmla="*/ 0 h 2"/>
                  <a:gd name="T2" fmla="*/ 0 w 3"/>
                  <a:gd name="T3" fmla="*/ 2 h 2"/>
                </a:gdLst>
                <a:ahLst/>
                <a:cxnLst>
                  <a:cxn ang="0">
                    <a:pos x="T0" y="T1"/>
                  </a:cxn>
                  <a:cxn ang="0">
                    <a:pos x="T2" y="T3"/>
                  </a:cxn>
                </a:cxnLst>
                <a:rect l="0" t="0" r="r" b="b"/>
                <a:pathLst>
                  <a:path w="3" h="2">
                    <a:moveTo>
                      <a:pt x="3" y="0"/>
                    </a:moveTo>
                    <a:cubicBezTo>
                      <a:pt x="2" y="1"/>
                      <a:pt x="1" y="2"/>
                      <a:pt x="0" y="2"/>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451" name="Freeform 1331"/>
              <p:cNvSpPr>
                <a:spLocks/>
              </p:cNvSpPr>
              <p:nvPr userDrawn="1"/>
            </p:nvSpPr>
            <p:spPr bwMode="auto">
              <a:xfrm>
                <a:off x="4612" y="3774"/>
                <a:ext cx="1" cy="1"/>
              </a:xfrm>
              <a:custGeom>
                <a:avLst/>
                <a:gdLst/>
                <a:ahLst/>
                <a:cxnLst>
                  <a:cxn ang="0">
                    <a:pos x="0" y="0"/>
                  </a:cxn>
                  <a:cxn ang="0">
                    <a:pos x="0" y="0"/>
                  </a:cxn>
                </a:cxnLst>
                <a:rect l="0" t="0" r="r" b="b"/>
                <a:pathLst>
                  <a:path>
                    <a:moveTo>
                      <a:pt x="0" y="0"/>
                    </a:moveTo>
                    <a:cubicBezTo>
                      <a:pt x="0" y="0"/>
                      <a:pt x="0" y="0"/>
                      <a:pt x="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452" name="Line 1332"/>
              <p:cNvSpPr>
                <a:spLocks noChangeShapeType="1"/>
              </p:cNvSpPr>
              <p:nvPr userDrawn="1"/>
            </p:nvSpPr>
            <p:spPr bwMode="auto">
              <a:xfrm>
                <a:off x="4612" y="3774"/>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2453" name="Freeform 1333"/>
              <p:cNvSpPr>
                <a:spLocks/>
              </p:cNvSpPr>
              <p:nvPr userDrawn="1"/>
            </p:nvSpPr>
            <p:spPr bwMode="auto">
              <a:xfrm>
                <a:off x="4576" y="3774"/>
                <a:ext cx="36" cy="36"/>
              </a:xfrm>
              <a:custGeom>
                <a:avLst/>
                <a:gdLst>
                  <a:gd name="T0" fmla="*/ 17 w 17"/>
                  <a:gd name="T1" fmla="*/ 0 h 17"/>
                  <a:gd name="T2" fmla="*/ 0 w 17"/>
                  <a:gd name="T3" fmla="*/ 17 h 17"/>
                </a:gdLst>
                <a:ahLst/>
                <a:cxnLst>
                  <a:cxn ang="0">
                    <a:pos x="T0" y="T1"/>
                  </a:cxn>
                  <a:cxn ang="0">
                    <a:pos x="T2" y="T3"/>
                  </a:cxn>
                </a:cxnLst>
                <a:rect l="0" t="0" r="r" b="b"/>
                <a:pathLst>
                  <a:path w="17" h="17">
                    <a:moveTo>
                      <a:pt x="17" y="0"/>
                    </a:moveTo>
                    <a:cubicBezTo>
                      <a:pt x="11" y="6"/>
                      <a:pt x="6" y="11"/>
                      <a:pt x="0" y="17"/>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454" name="Freeform 1334"/>
              <p:cNvSpPr>
                <a:spLocks/>
              </p:cNvSpPr>
              <p:nvPr userDrawn="1"/>
            </p:nvSpPr>
            <p:spPr bwMode="auto">
              <a:xfrm>
                <a:off x="4543" y="3810"/>
                <a:ext cx="33" cy="34"/>
              </a:xfrm>
              <a:custGeom>
                <a:avLst/>
                <a:gdLst>
                  <a:gd name="T0" fmla="*/ 0 w 16"/>
                  <a:gd name="T1" fmla="*/ 16 h 16"/>
                  <a:gd name="T2" fmla="*/ 16 w 16"/>
                  <a:gd name="T3" fmla="*/ 0 h 16"/>
                </a:gdLst>
                <a:ahLst/>
                <a:cxnLst>
                  <a:cxn ang="0">
                    <a:pos x="T0" y="T1"/>
                  </a:cxn>
                  <a:cxn ang="0">
                    <a:pos x="T2" y="T3"/>
                  </a:cxn>
                </a:cxnLst>
                <a:rect l="0" t="0" r="r" b="b"/>
                <a:pathLst>
                  <a:path w="16" h="16">
                    <a:moveTo>
                      <a:pt x="0" y="16"/>
                    </a:moveTo>
                    <a:cubicBezTo>
                      <a:pt x="5" y="10"/>
                      <a:pt x="11" y="5"/>
                      <a:pt x="16"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455" name="Freeform 1335"/>
              <p:cNvSpPr>
                <a:spLocks/>
              </p:cNvSpPr>
              <p:nvPr userDrawn="1"/>
            </p:nvSpPr>
            <p:spPr bwMode="auto">
              <a:xfrm>
                <a:off x="4265" y="4088"/>
                <a:ext cx="34" cy="35"/>
              </a:xfrm>
              <a:custGeom>
                <a:avLst/>
                <a:gdLst>
                  <a:gd name="T0" fmla="*/ 0 w 16"/>
                  <a:gd name="T1" fmla="*/ 17 h 17"/>
                  <a:gd name="T2" fmla="*/ 16 w 16"/>
                  <a:gd name="T3" fmla="*/ 0 h 17"/>
                </a:gdLst>
                <a:ahLst/>
                <a:cxnLst>
                  <a:cxn ang="0">
                    <a:pos x="T0" y="T1"/>
                  </a:cxn>
                  <a:cxn ang="0">
                    <a:pos x="T2" y="T3"/>
                  </a:cxn>
                </a:cxnLst>
                <a:rect l="0" t="0" r="r" b="b"/>
                <a:pathLst>
                  <a:path w="16" h="17">
                    <a:moveTo>
                      <a:pt x="0" y="17"/>
                    </a:moveTo>
                    <a:cubicBezTo>
                      <a:pt x="5" y="11"/>
                      <a:pt x="10" y="6"/>
                      <a:pt x="16"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456" name="Freeform 1336"/>
              <p:cNvSpPr>
                <a:spLocks/>
              </p:cNvSpPr>
              <p:nvPr userDrawn="1"/>
            </p:nvSpPr>
            <p:spPr bwMode="auto">
              <a:xfrm>
                <a:off x="4232" y="4123"/>
                <a:ext cx="33" cy="36"/>
              </a:xfrm>
              <a:custGeom>
                <a:avLst/>
                <a:gdLst>
                  <a:gd name="T0" fmla="*/ 16 w 16"/>
                  <a:gd name="T1" fmla="*/ 0 h 17"/>
                  <a:gd name="T2" fmla="*/ 0 w 16"/>
                  <a:gd name="T3" fmla="*/ 17 h 17"/>
                </a:gdLst>
                <a:ahLst/>
                <a:cxnLst>
                  <a:cxn ang="0">
                    <a:pos x="T0" y="T1"/>
                  </a:cxn>
                  <a:cxn ang="0">
                    <a:pos x="T2" y="T3"/>
                  </a:cxn>
                </a:cxnLst>
                <a:rect l="0" t="0" r="r" b="b"/>
                <a:pathLst>
                  <a:path w="16" h="17">
                    <a:moveTo>
                      <a:pt x="16" y="0"/>
                    </a:moveTo>
                    <a:cubicBezTo>
                      <a:pt x="10" y="6"/>
                      <a:pt x="5" y="11"/>
                      <a:pt x="0" y="17"/>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457" name="Freeform 1337"/>
              <p:cNvSpPr>
                <a:spLocks/>
              </p:cNvSpPr>
              <p:nvPr userDrawn="1"/>
            </p:nvSpPr>
            <p:spPr bwMode="auto">
              <a:xfrm>
                <a:off x="4436" y="3913"/>
                <a:ext cx="35" cy="34"/>
              </a:xfrm>
              <a:custGeom>
                <a:avLst/>
                <a:gdLst>
                  <a:gd name="T0" fmla="*/ 17 w 17"/>
                  <a:gd name="T1" fmla="*/ 0 h 16"/>
                  <a:gd name="T2" fmla="*/ 0 w 17"/>
                  <a:gd name="T3" fmla="*/ 16 h 16"/>
                </a:gdLst>
                <a:ahLst/>
                <a:cxnLst>
                  <a:cxn ang="0">
                    <a:pos x="T0" y="T1"/>
                  </a:cxn>
                  <a:cxn ang="0">
                    <a:pos x="T2" y="T3"/>
                  </a:cxn>
                </a:cxnLst>
                <a:rect l="0" t="0" r="r" b="b"/>
                <a:pathLst>
                  <a:path w="17" h="16">
                    <a:moveTo>
                      <a:pt x="17" y="0"/>
                    </a:moveTo>
                    <a:cubicBezTo>
                      <a:pt x="12" y="5"/>
                      <a:pt x="6" y="11"/>
                      <a:pt x="0" y="16"/>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458" name="Freeform 1338"/>
              <p:cNvSpPr>
                <a:spLocks/>
              </p:cNvSpPr>
              <p:nvPr userDrawn="1"/>
            </p:nvSpPr>
            <p:spPr bwMode="auto">
              <a:xfrm>
                <a:off x="4299" y="4052"/>
                <a:ext cx="34" cy="36"/>
              </a:xfrm>
              <a:custGeom>
                <a:avLst/>
                <a:gdLst>
                  <a:gd name="T0" fmla="*/ 16 w 16"/>
                  <a:gd name="T1" fmla="*/ 0 h 17"/>
                  <a:gd name="T2" fmla="*/ 0 w 16"/>
                  <a:gd name="T3" fmla="*/ 17 h 17"/>
                </a:gdLst>
                <a:ahLst/>
                <a:cxnLst>
                  <a:cxn ang="0">
                    <a:pos x="T0" y="T1"/>
                  </a:cxn>
                  <a:cxn ang="0">
                    <a:pos x="T2" y="T3"/>
                  </a:cxn>
                </a:cxnLst>
                <a:rect l="0" t="0" r="r" b="b"/>
                <a:pathLst>
                  <a:path w="16" h="17">
                    <a:moveTo>
                      <a:pt x="16" y="0"/>
                    </a:moveTo>
                    <a:cubicBezTo>
                      <a:pt x="10" y="6"/>
                      <a:pt x="5" y="12"/>
                      <a:pt x="0" y="17"/>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459" name="Freeform 1339"/>
              <p:cNvSpPr>
                <a:spLocks/>
              </p:cNvSpPr>
              <p:nvPr userDrawn="1"/>
            </p:nvSpPr>
            <p:spPr bwMode="auto">
              <a:xfrm>
                <a:off x="5146" y="3249"/>
                <a:ext cx="36" cy="32"/>
              </a:xfrm>
              <a:custGeom>
                <a:avLst/>
                <a:gdLst>
                  <a:gd name="T0" fmla="*/ 17 w 17"/>
                  <a:gd name="T1" fmla="*/ 0 h 15"/>
                  <a:gd name="T2" fmla="*/ 0 w 17"/>
                  <a:gd name="T3" fmla="*/ 15 h 15"/>
                </a:gdLst>
                <a:ahLst/>
                <a:cxnLst>
                  <a:cxn ang="0">
                    <a:pos x="T0" y="T1"/>
                  </a:cxn>
                  <a:cxn ang="0">
                    <a:pos x="T2" y="T3"/>
                  </a:cxn>
                </a:cxnLst>
                <a:rect l="0" t="0" r="r" b="b"/>
                <a:pathLst>
                  <a:path w="17" h="15">
                    <a:moveTo>
                      <a:pt x="17" y="0"/>
                    </a:moveTo>
                    <a:cubicBezTo>
                      <a:pt x="11" y="5"/>
                      <a:pt x="6" y="10"/>
                      <a:pt x="0" y="15"/>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460" name="Freeform 1340"/>
              <p:cNvSpPr>
                <a:spLocks/>
              </p:cNvSpPr>
              <p:nvPr userDrawn="1"/>
            </p:nvSpPr>
            <p:spPr bwMode="auto">
              <a:xfrm>
                <a:off x="4471" y="3877"/>
                <a:ext cx="36" cy="36"/>
              </a:xfrm>
              <a:custGeom>
                <a:avLst/>
                <a:gdLst>
                  <a:gd name="T0" fmla="*/ 0 w 17"/>
                  <a:gd name="T1" fmla="*/ 17 h 17"/>
                  <a:gd name="T2" fmla="*/ 17 w 17"/>
                  <a:gd name="T3" fmla="*/ 0 h 17"/>
                </a:gdLst>
                <a:ahLst/>
                <a:cxnLst>
                  <a:cxn ang="0">
                    <a:pos x="T0" y="T1"/>
                  </a:cxn>
                  <a:cxn ang="0">
                    <a:pos x="T2" y="T3"/>
                  </a:cxn>
                </a:cxnLst>
                <a:rect l="0" t="0" r="r" b="b"/>
                <a:pathLst>
                  <a:path w="17" h="17">
                    <a:moveTo>
                      <a:pt x="0" y="17"/>
                    </a:moveTo>
                    <a:cubicBezTo>
                      <a:pt x="6" y="11"/>
                      <a:pt x="11" y="6"/>
                      <a:pt x="17"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461" name="Freeform 1341"/>
              <p:cNvSpPr>
                <a:spLocks/>
              </p:cNvSpPr>
              <p:nvPr userDrawn="1"/>
            </p:nvSpPr>
            <p:spPr bwMode="auto">
              <a:xfrm>
                <a:off x="4402" y="3947"/>
                <a:ext cx="34" cy="35"/>
              </a:xfrm>
              <a:custGeom>
                <a:avLst/>
                <a:gdLst>
                  <a:gd name="T0" fmla="*/ 0 w 16"/>
                  <a:gd name="T1" fmla="*/ 17 h 17"/>
                  <a:gd name="T2" fmla="*/ 16 w 16"/>
                  <a:gd name="T3" fmla="*/ 0 h 17"/>
                </a:gdLst>
                <a:ahLst/>
                <a:cxnLst>
                  <a:cxn ang="0">
                    <a:pos x="T0" y="T1"/>
                  </a:cxn>
                  <a:cxn ang="0">
                    <a:pos x="T2" y="T3"/>
                  </a:cxn>
                </a:cxnLst>
                <a:rect l="0" t="0" r="r" b="b"/>
                <a:pathLst>
                  <a:path w="16" h="17">
                    <a:moveTo>
                      <a:pt x="0" y="17"/>
                    </a:moveTo>
                    <a:cubicBezTo>
                      <a:pt x="5" y="11"/>
                      <a:pt x="11" y="6"/>
                      <a:pt x="16"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462" name="Freeform 1342"/>
              <p:cNvSpPr>
                <a:spLocks/>
              </p:cNvSpPr>
              <p:nvPr userDrawn="1"/>
            </p:nvSpPr>
            <p:spPr bwMode="auto">
              <a:xfrm>
                <a:off x="4333" y="4018"/>
                <a:ext cx="33" cy="34"/>
              </a:xfrm>
              <a:custGeom>
                <a:avLst/>
                <a:gdLst>
                  <a:gd name="T0" fmla="*/ 0 w 16"/>
                  <a:gd name="T1" fmla="*/ 16 h 16"/>
                  <a:gd name="T2" fmla="*/ 16 w 16"/>
                  <a:gd name="T3" fmla="*/ 0 h 16"/>
                </a:gdLst>
                <a:ahLst/>
                <a:cxnLst>
                  <a:cxn ang="0">
                    <a:pos x="T0" y="T1"/>
                  </a:cxn>
                  <a:cxn ang="0">
                    <a:pos x="T2" y="T3"/>
                  </a:cxn>
                </a:cxnLst>
                <a:rect l="0" t="0" r="r" b="b"/>
                <a:pathLst>
                  <a:path w="16" h="16">
                    <a:moveTo>
                      <a:pt x="0" y="16"/>
                    </a:moveTo>
                    <a:cubicBezTo>
                      <a:pt x="5" y="11"/>
                      <a:pt x="11" y="5"/>
                      <a:pt x="16"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463" name="Freeform 1343"/>
              <p:cNvSpPr>
                <a:spLocks/>
              </p:cNvSpPr>
              <p:nvPr userDrawn="1"/>
            </p:nvSpPr>
            <p:spPr bwMode="auto">
              <a:xfrm>
                <a:off x="4507" y="3844"/>
                <a:ext cx="36" cy="33"/>
              </a:xfrm>
              <a:custGeom>
                <a:avLst/>
                <a:gdLst>
                  <a:gd name="T0" fmla="*/ 0 w 17"/>
                  <a:gd name="T1" fmla="*/ 16 h 16"/>
                  <a:gd name="T2" fmla="*/ 17 w 17"/>
                  <a:gd name="T3" fmla="*/ 0 h 16"/>
                </a:gdLst>
                <a:ahLst/>
                <a:cxnLst>
                  <a:cxn ang="0">
                    <a:pos x="T0" y="T1"/>
                  </a:cxn>
                  <a:cxn ang="0">
                    <a:pos x="T2" y="T3"/>
                  </a:cxn>
                </a:cxnLst>
                <a:rect l="0" t="0" r="r" b="b"/>
                <a:pathLst>
                  <a:path w="17" h="16">
                    <a:moveTo>
                      <a:pt x="0" y="16"/>
                    </a:moveTo>
                    <a:cubicBezTo>
                      <a:pt x="5" y="11"/>
                      <a:pt x="11" y="5"/>
                      <a:pt x="17"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464" name="Freeform 1344"/>
              <p:cNvSpPr>
                <a:spLocks/>
              </p:cNvSpPr>
              <p:nvPr userDrawn="1"/>
            </p:nvSpPr>
            <p:spPr bwMode="auto">
              <a:xfrm>
                <a:off x="4162" y="4121"/>
                <a:ext cx="34" cy="34"/>
              </a:xfrm>
              <a:custGeom>
                <a:avLst/>
                <a:gdLst>
                  <a:gd name="T0" fmla="*/ 16 w 16"/>
                  <a:gd name="T1" fmla="*/ 0 h 16"/>
                  <a:gd name="T2" fmla="*/ 0 w 16"/>
                  <a:gd name="T3" fmla="*/ 16 h 16"/>
                </a:gdLst>
                <a:ahLst/>
                <a:cxnLst>
                  <a:cxn ang="0">
                    <a:pos x="T0" y="T1"/>
                  </a:cxn>
                  <a:cxn ang="0">
                    <a:pos x="T2" y="T3"/>
                  </a:cxn>
                </a:cxnLst>
                <a:rect l="0" t="0" r="r" b="b"/>
                <a:pathLst>
                  <a:path w="16" h="16">
                    <a:moveTo>
                      <a:pt x="16" y="0"/>
                    </a:moveTo>
                    <a:cubicBezTo>
                      <a:pt x="11" y="5"/>
                      <a:pt x="5" y="11"/>
                      <a:pt x="0" y="16"/>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465" name="Freeform 1345"/>
              <p:cNvSpPr>
                <a:spLocks/>
              </p:cNvSpPr>
              <p:nvPr userDrawn="1"/>
            </p:nvSpPr>
            <p:spPr bwMode="auto">
              <a:xfrm>
                <a:off x="4490" y="3827"/>
                <a:ext cx="36" cy="34"/>
              </a:xfrm>
              <a:custGeom>
                <a:avLst/>
                <a:gdLst>
                  <a:gd name="T0" fmla="*/ 0 w 17"/>
                  <a:gd name="T1" fmla="*/ 16 h 16"/>
                  <a:gd name="T2" fmla="*/ 17 w 17"/>
                  <a:gd name="T3" fmla="*/ 0 h 16"/>
                </a:gdLst>
                <a:ahLst/>
                <a:cxnLst>
                  <a:cxn ang="0">
                    <a:pos x="T0" y="T1"/>
                  </a:cxn>
                  <a:cxn ang="0">
                    <a:pos x="T2" y="T3"/>
                  </a:cxn>
                </a:cxnLst>
                <a:rect l="0" t="0" r="r" b="b"/>
                <a:pathLst>
                  <a:path w="17" h="16">
                    <a:moveTo>
                      <a:pt x="0" y="16"/>
                    </a:moveTo>
                    <a:cubicBezTo>
                      <a:pt x="5" y="10"/>
                      <a:pt x="11" y="5"/>
                      <a:pt x="17"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466" name="Freeform 1346"/>
              <p:cNvSpPr>
                <a:spLocks/>
              </p:cNvSpPr>
              <p:nvPr userDrawn="1"/>
            </p:nvSpPr>
            <p:spPr bwMode="auto">
              <a:xfrm>
                <a:off x="4415" y="3892"/>
                <a:ext cx="37" cy="34"/>
              </a:xfrm>
              <a:custGeom>
                <a:avLst/>
                <a:gdLst>
                  <a:gd name="T0" fmla="*/ 18 w 18"/>
                  <a:gd name="T1" fmla="*/ 0 h 16"/>
                  <a:gd name="T2" fmla="*/ 0 w 18"/>
                  <a:gd name="T3" fmla="*/ 16 h 16"/>
                </a:gdLst>
                <a:ahLst/>
                <a:cxnLst>
                  <a:cxn ang="0">
                    <a:pos x="T0" y="T1"/>
                  </a:cxn>
                  <a:cxn ang="0">
                    <a:pos x="T2" y="T3"/>
                  </a:cxn>
                </a:cxnLst>
                <a:rect l="0" t="0" r="r" b="b"/>
                <a:pathLst>
                  <a:path w="18" h="16">
                    <a:moveTo>
                      <a:pt x="18" y="0"/>
                    </a:moveTo>
                    <a:cubicBezTo>
                      <a:pt x="12" y="5"/>
                      <a:pt x="6" y="10"/>
                      <a:pt x="0" y="16"/>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467" name="Freeform 1347"/>
              <p:cNvSpPr>
                <a:spLocks/>
              </p:cNvSpPr>
              <p:nvPr userDrawn="1"/>
            </p:nvSpPr>
            <p:spPr bwMode="auto">
              <a:xfrm>
                <a:off x="4452" y="3861"/>
                <a:ext cx="38" cy="31"/>
              </a:xfrm>
              <a:custGeom>
                <a:avLst/>
                <a:gdLst>
                  <a:gd name="T0" fmla="*/ 0 w 18"/>
                  <a:gd name="T1" fmla="*/ 15 h 15"/>
                  <a:gd name="T2" fmla="*/ 18 w 18"/>
                  <a:gd name="T3" fmla="*/ 0 h 15"/>
                </a:gdLst>
                <a:ahLst/>
                <a:cxnLst>
                  <a:cxn ang="0">
                    <a:pos x="T0" y="T1"/>
                  </a:cxn>
                  <a:cxn ang="0">
                    <a:pos x="T2" y="T3"/>
                  </a:cxn>
                </a:cxnLst>
                <a:rect l="0" t="0" r="r" b="b"/>
                <a:pathLst>
                  <a:path w="18" h="15">
                    <a:moveTo>
                      <a:pt x="0" y="15"/>
                    </a:moveTo>
                    <a:cubicBezTo>
                      <a:pt x="6" y="10"/>
                      <a:pt x="12" y="5"/>
                      <a:pt x="18"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468" name="Freeform 1348"/>
              <p:cNvSpPr>
                <a:spLocks/>
              </p:cNvSpPr>
              <p:nvPr userDrawn="1"/>
            </p:nvSpPr>
            <p:spPr bwMode="auto">
              <a:xfrm>
                <a:off x="4196" y="4088"/>
                <a:ext cx="36" cy="33"/>
              </a:xfrm>
              <a:custGeom>
                <a:avLst/>
                <a:gdLst>
                  <a:gd name="T0" fmla="*/ 17 w 17"/>
                  <a:gd name="T1" fmla="*/ 0 h 16"/>
                  <a:gd name="T2" fmla="*/ 0 w 17"/>
                  <a:gd name="T3" fmla="*/ 16 h 16"/>
                </a:gdLst>
                <a:ahLst/>
                <a:cxnLst>
                  <a:cxn ang="0">
                    <a:pos x="T0" y="T1"/>
                  </a:cxn>
                  <a:cxn ang="0">
                    <a:pos x="T2" y="T3"/>
                  </a:cxn>
                </a:cxnLst>
                <a:rect l="0" t="0" r="r" b="b"/>
                <a:pathLst>
                  <a:path w="17" h="16">
                    <a:moveTo>
                      <a:pt x="17" y="0"/>
                    </a:moveTo>
                    <a:cubicBezTo>
                      <a:pt x="12" y="6"/>
                      <a:pt x="6" y="11"/>
                      <a:pt x="0" y="16"/>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469" name="Freeform 1349"/>
              <p:cNvSpPr>
                <a:spLocks/>
              </p:cNvSpPr>
              <p:nvPr userDrawn="1"/>
            </p:nvSpPr>
            <p:spPr bwMode="auto">
              <a:xfrm>
                <a:off x="4379" y="3926"/>
                <a:ext cx="36" cy="31"/>
              </a:xfrm>
              <a:custGeom>
                <a:avLst/>
                <a:gdLst>
                  <a:gd name="T0" fmla="*/ 0 w 17"/>
                  <a:gd name="T1" fmla="*/ 15 h 15"/>
                  <a:gd name="T2" fmla="*/ 17 w 17"/>
                  <a:gd name="T3" fmla="*/ 0 h 15"/>
                </a:gdLst>
                <a:ahLst/>
                <a:cxnLst>
                  <a:cxn ang="0">
                    <a:pos x="T0" y="T1"/>
                  </a:cxn>
                  <a:cxn ang="0">
                    <a:pos x="T2" y="T3"/>
                  </a:cxn>
                </a:cxnLst>
                <a:rect l="0" t="0" r="r" b="b"/>
                <a:pathLst>
                  <a:path w="17" h="15">
                    <a:moveTo>
                      <a:pt x="0" y="15"/>
                    </a:moveTo>
                    <a:cubicBezTo>
                      <a:pt x="5" y="10"/>
                      <a:pt x="11" y="5"/>
                      <a:pt x="17"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470" name="Freeform 1350"/>
              <p:cNvSpPr>
                <a:spLocks/>
              </p:cNvSpPr>
              <p:nvPr userDrawn="1"/>
            </p:nvSpPr>
            <p:spPr bwMode="auto">
              <a:xfrm>
                <a:off x="4137" y="4155"/>
                <a:ext cx="25" cy="23"/>
              </a:xfrm>
              <a:custGeom>
                <a:avLst/>
                <a:gdLst>
                  <a:gd name="T0" fmla="*/ 0 w 12"/>
                  <a:gd name="T1" fmla="*/ 11 h 11"/>
                  <a:gd name="T2" fmla="*/ 12 w 12"/>
                  <a:gd name="T3" fmla="*/ 0 h 11"/>
                </a:gdLst>
                <a:ahLst/>
                <a:cxnLst>
                  <a:cxn ang="0">
                    <a:pos x="T0" y="T1"/>
                  </a:cxn>
                  <a:cxn ang="0">
                    <a:pos x="T2" y="T3"/>
                  </a:cxn>
                </a:cxnLst>
                <a:rect l="0" t="0" r="r" b="b"/>
                <a:pathLst>
                  <a:path w="12" h="11">
                    <a:moveTo>
                      <a:pt x="0" y="11"/>
                    </a:moveTo>
                    <a:cubicBezTo>
                      <a:pt x="4" y="7"/>
                      <a:pt x="8" y="4"/>
                      <a:pt x="12"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471" name="Freeform 1351"/>
              <p:cNvSpPr>
                <a:spLocks/>
              </p:cNvSpPr>
              <p:nvPr userDrawn="1"/>
            </p:nvSpPr>
            <p:spPr bwMode="auto">
              <a:xfrm>
                <a:off x="5161" y="2999"/>
                <a:ext cx="395" cy="296"/>
              </a:xfrm>
              <a:custGeom>
                <a:avLst/>
                <a:gdLst>
                  <a:gd name="T0" fmla="*/ 0 w 188"/>
                  <a:gd name="T1" fmla="*/ 141 h 141"/>
                  <a:gd name="T2" fmla="*/ 188 w 188"/>
                  <a:gd name="T3" fmla="*/ 0 h 141"/>
                </a:gdLst>
                <a:ahLst/>
                <a:cxnLst>
                  <a:cxn ang="0">
                    <a:pos x="T0" y="T1"/>
                  </a:cxn>
                  <a:cxn ang="0">
                    <a:pos x="T2" y="T3"/>
                  </a:cxn>
                </a:cxnLst>
                <a:rect l="0" t="0" r="r" b="b"/>
                <a:pathLst>
                  <a:path w="188" h="141">
                    <a:moveTo>
                      <a:pt x="0" y="141"/>
                    </a:moveTo>
                    <a:cubicBezTo>
                      <a:pt x="64" y="91"/>
                      <a:pt x="126" y="43"/>
                      <a:pt x="188"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472" name="Freeform 1352"/>
              <p:cNvSpPr>
                <a:spLocks/>
              </p:cNvSpPr>
              <p:nvPr userDrawn="1"/>
            </p:nvSpPr>
            <p:spPr bwMode="auto">
              <a:xfrm>
                <a:off x="5140" y="3295"/>
                <a:ext cx="21" cy="17"/>
              </a:xfrm>
              <a:custGeom>
                <a:avLst/>
                <a:gdLst>
                  <a:gd name="T0" fmla="*/ 10 w 10"/>
                  <a:gd name="T1" fmla="*/ 0 h 8"/>
                  <a:gd name="T2" fmla="*/ 0 w 10"/>
                  <a:gd name="T3" fmla="*/ 8 h 8"/>
                </a:gdLst>
                <a:ahLst/>
                <a:cxnLst>
                  <a:cxn ang="0">
                    <a:pos x="T0" y="T1"/>
                  </a:cxn>
                  <a:cxn ang="0">
                    <a:pos x="T2" y="T3"/>
                  </a:cxn>
                </a:cxnLst>
                <a:rect l="0" t="0" r="r" b="b"/>
                <a:pathLst>
                  <a:path w="10" h="8">
                    <a:moveTo>
                      <a:pt x="10" y="0"/>
                    </a:moveTo>
                    <a:cubicBezTo>
                      <a:pt x="7" y="3"/>
                      <a:pt x="3" y="6"/>
                      <a:pt x="0" y="8"/>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473" name="Line 1353"/>
              <p:cNvSpPr>
                <a:spLocks noChangeShapeType="1"/>
              </p:cNvSpPr>
              <p:nvPr userDrawn="1"/>
            </p:nvSpPr>
            <p:spPr bwMode="auto">
              <a:xfrm>
                <a:off x="5140" y="3312"/>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2474" name="Freeform 1354"/>
              <p:cNvSpPr>
                <a:spLocks/>
              </p:cNvSpPr>
              <p:nvPr userDrawn="1"/>
            </p:nvSpPr>
            <p:spPr bwMode="auto">
              <a:xfrm>
                <a:off x="4564" y="3774"/>
                <a:ext cx="23" cy="21"/>
              </a:xfrm>
              <a:custGeom>
                <a:avLst/>
                <a:gdLst>
                  <a:gd name="T0" fmla="*/ 0 w 11"/>
                  <a:gd name="T1" fmla="*/ 10 h 10"/>
                  <a:gd name="T2" fmla="*/ 11 w 11"/>
                  <a:gd name="T3" fmla="*/ 0 h 10"/>
                </a:gdLst>
                <a:ahLst/>
                <a:cxnLst>
                  <a:cxn ang="0">
                    <a:pos x="T0" y="T1"/>
                  </a:cxn>
                  <a:cxn ang="0">
                    <a:pos x="T2" y="T3"/>
                  </a:cxn>
                </a:cxnLst>
                <a:rect l="0" t="0" r="r" b="b"/>
                <a:pathLst>
                  <a:path w="11" h="10">
                    <a:moveTo>
                      <a:pt x="0" y="10"/>
                    </a:moveTo>
                    <a:cubicBezTo>
                      <a:pt x="4" y="7"/>
                      <a:pt x="7" y="3"/>
                      <a:pt x="11"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grpSp>
          <p:nvGrpSpPr>
            <p:cNvPr id="262475" name="Group 1355"/>
            <p:cNvGrpSpPr>
              <a:grpSpLocks/>
            </p:cNvGrpSpPr>
            <p:nvPr userDrawn="1"/>
          </p:nvGrpSpPr>
          <p:grpSpPr bwMode="auto">
            <a:xfrm>
              <a:off x="3235" y="3052"/>
              <a:ext cx="2321" cy="1126"/>
              <a:chOff x="3235" y="3052"/>
              <a:chExt cx="2321" cy="1126"/>
            </a:xfrm>
          </p:grpSpPr>
          <p:sp>
            <p:nvSpPr>
              <p:cNvPr id="262476" name="Line 1356"/>
              <p:cNvSpPr>
                <a:spLocks noChangeShapeType="1"/>
              </p:cNvSpPr>
              <p:nvPr userDrawn="1"/>
            </p:nvSpPr>
            <p:spPr bwMode="auto">
              <a:xfrm>
                <a:off x="4587" y="3774"/>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2477" name="Freeform 1357"/>
              <p:cNvSpPr>
                <a:spLocks/>
              </p:cNvSpPr>
              <p:nvPr userDrawn="1"/>
            </p:nvSpPr>
            <p:spPr bwMode="auto">
              <a:xfrm>
                <a:off x="4232" y="4056"/>
                <a:ext cx="35" cy="32"/>
              </a:xfrm>
              <a:custGeom>
                <a:avLst/>
                <a:gdLst>
                  <a:gd name="T0" fmla="*/ 0 w 17"/>
                  <a:gd name="T1" fmla="*/ 15 h 15"/>
                  <a:gd name="T2" fmla="*/ 17 w 17"/>
                  <a:gd name="T3" fmla="*/ 0 h 15"/>
                </a:gdLst>
                <a:ahLst/>
                <a:cxnLst>
                  <a:cxn ang="0">
                    <a:pos x="T0" y="T1"/>
                  </a:cxn>
                  <a:cxn ang="0">
                    <a:pos x="T2" y="T3"/>
                  </a:cxn>
                </a:cxnLst>
                <a:rect l="0" t="0" r="r" b="b"/>
                <a:pathLst>
                  <a:path w="17" h="15">
                    <a:moveTo>
                      <a:pt x="0" y="15"/>
                    </a:moveTo>
                    <a:cubicBezTo>
                      <a:pt x="6" y="10"/>
                      <a:pt x="11" y="5"/>
                      <a:pt x="17"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478" name="Freeform 1358"/>
              <p:cNvSpPr>
                <a:spLocks/>
              </p:cNvSpPr>
              <p:nvPr userDrawn="1"/>
            </p:nvSpPr>
            <p:spPr bwMode="auto">
              <a:xfrm>
                <a:off x="4267" y="4022"/>
                <a:ext cx="36" cy="34"/>
              </a:xfrm>
              <a:custGeom>
                <a:avLst/>
                <a:gdLst>
                  <a:gd name="T0" fmla="*/ 17 w 17"/>
                  <a:gd name="T1" fmla="*/ 0 h 16"/>
                  <a:gd name="T2" fmla="*/ 0 w 17"/>
                  <a:gd name="T3" fmla="*/ 16 h 16"/>
                </a:gdLst>
                <a:ahLst/>
                <a:cxnLst>
                  <a:cxn ang="0">
                    <a:pos x="T0" y="T1"/>
                  </a:cxn>
                  <a:cxn ang="0">
                    <a:pos x="T2" y="T3"/>
                  </a:cxn>
                </a:cxnLst>
                <a:rect l="0" t="0" r="r" b="b"/>
                <a:pathLst>
                  <a:path w="17" h="16">
                    <a:moveTo>
                      <a:pt x="17" y="0"/>
                    </a:moveTo>
                    <a:cubicBezTo>
                      <a:pt x="12" y="5"/>
                      <a:pt x="6" y="10"/>
                      <a:pt x="0" y="16"/>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479" name="Freeform 1359"/>
              <p:cNvSpPr>
                <a:spLocks/>
              </p:cNvSpPr>
              <p:nvPr userDrawn="1"/>
            </p:nvSpPr>
            <p:spPr bwMode="auto">
              <a:xfrm>
                <a:off x="4303" y="3991"/>
                <a:ext cx="38" cy="31"/>
              </a:xfrm>
              <a:custGeom>
                <a:avLst/>
                <a:gdLst>
                  <a:gd name="T0" fmla="*/ 18 w 18"/>
                  <a:gd name="T1" fmla="*/ 0 h 15"/>
                  <a:gd name="T2" fmla="*/ 11 w 18"/>
                  <a:gd name="T3" fmla="*/ 6 h 15"/>
                  <a:gd name="T4" fmla="*/ 0 w 18"/>
                  <a:gd name="T5" fmla="*/ 15 h 15"/>
                </a:gdLst>
                <a:ahLst/>
                <a:cxnLst>
                  <a:cxn ang="0">
                    <a:pos x="T0" y="T1"/>
                  </a:cxn>
                  <a:cxn ang="0">
                    <a:pos x="T2" y="T3"/>
                  </a:cxn>
                  <a:cxn ang="0">
                    <a:pos x="T4" y="T5"/>
                  </a:cxn>
                </a:cxnLst>
                <a:rect l="0" t="0" r="r" b="b"/>
                <a:pathLst>
                  <a:path w="18" h="15">
                    <a:moveTo>
                      <a:pt x="18" y="0"/>
                    </a:moveTo>
                    <a:cubicBezTo>
                      <a:pt x="16" y="2"/>
                      <a:pt x="13" y="4"/>
                      <a:pt x="11" y="6"/>
                    </a:cubicBezTo>
                    <a:cubicBezTo>
                      <a:pt x="7" y="9"/>
                      <a:pt x="4" y="12"/>
                      <a:pt x="0" y="15"/>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480" name="Freeform 1360"/>
              <p:cNvSpPr>
                <a:spLocks/>
              </p:cNvSpPr>
              <p:nvPr userDrawn="1"/>
            </p:nvSpPr>
            <p:spPr bwMode="auto">
              <a:xfrm>
                <a:off x="4341" y="3957"/>
                <a:ext cx="38" cy="34"/>
              </a:xfrm>
              <a:custGeom>
                <a:avLst/>
                <a:gdLst>
                  <a:gd name="T0" fmla="*/ 0 w 18"/>
                  <a:gd name="T1" fmla="*/ 16 h 16"/>
                  <a:gd name="T2" fmla="*/ 18 w 18"/>
                  <a:gd name="T3" fmla="*/ 0 h 16"/>
                </a:gdLst>
                <a:ahLst/>
                <a:cxnLst>
                  <a:cxn ang="0">
                    <a:pos x="T0" y="T1"/>
                  </a:cxn>
                  <a:cxn ang="0">
                    <a:pos x="T2" y="T3"/>
                  </a:cxn>
                </a:cxnLst>
                <a:rect l="0" t="0" r="r" b="b"/>
                <a:pathLst>
                  <a:path w="18" h="16">
                    <a:moveTo>
                      <a:pt x="0" y="16"/>
                    </a:moveTo>
                    <a:cubicBezTo>
                      <a:pt x="6" y="10"/>
                      <a:pt x="12" y="5"/>
                      <a:pt x="18"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481" name="Freeform 1361"/>
              <p:cNvSpPr>
                <a:spLocks/>
              </p:cNvSpPr>
              <p:nvPr userDrawn="1"/>
            </p:nvSpPr>
            <p:spPr bwMode="auto">
              <a:xfrm>
                <a:off x="4526" y="3795"/>
                <a:ext cx="38" cy="32"/>
              </a:xfrm>
              <a:custGeom>
                <a:avLst/>
                <a:gdLst>
                  <a:gd name="T0" fmla="*/ 0 w 18"/>
                  <a:gd name="T1" fmla="*/ 15 h 15"/>
                  <a:gd name="T2" fmla="*/ 18 w 18"/>
                  <a:gd name="T3" fmla="*/ 0 h 15"/>
                </a:gdLst>
                <a:ahLst/>
                <a:cxnLst>
                  <a:cxn ang="0">
                    <a:pos x="T0" y="T1"/>
                  </a:cxn>
                  <a:cxn ang="0">
                    <a:pos x="T2" y="T3"/>
                  </a:cxn>
                </a:cxnLst>
                <a:rect l="0" t="0" r="r" b="b"/>
                <a:pathLst>
                  <a:path w="18" h="15">
                    <a:moveTo>
                      <a:pt x="0" y="15"/>
                    </a:moveTo>
                    <a:cubicBezTo>
                      <a:pt x="6" y="10"/>
                      <a:pt x="12" y="5"/>
                      <a:pt x="18"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482" name="Freeform 1362"/>
              <p:cNvSpPr>
                <a:spLocks/>
              </p:cNvSpPr>
              <p:nvPr userDrawn="1"/>
            </p:nvSpPr>
            <p:spPr bwMode="auto">
              <a:xfrm>
                <a:off x="4398" y="3875"/>
                <a:ext cx="38" cy="30"/>
              </a:xfrm>
              <a:custGeom>
                <a:avLst/>
                <a:gdLst>
                  <a:gd name="T0" fmla="*/ 18 w 18"/>
                  <a:gd name="T1" fmla="*/ 0 h 14"/>
                  <a:gd name="T2" fmla="*/ 0 w 18"/>
                  <a:gd name="T3" fmla="*/ 14 h 14"/>
                </a:gdLst>
                <a:ahLst/>
                <a:cxnLst>
                  <a:cxn ang="0">
                    <a:pos x="T0" y="T1"/>
                  </a:cxn>
                  <a:cxn ang="0">
                    <a:pos x="T2" y="T3"/>
                  </a:cxn>
                </a:cxnLst>
                <a:rect l="0" t="0" r="r" b="b"/>
                <a:pathLst>
                  <a:path w="18" h="14">
                    <a:moveTo>
                      <a:pt x="18" y="0"/>
                    </a:moveTo>
                    <a:cubicBezTo>
                      <a:pt x="12" y="5"/>
                      <a:pt x="6" y="10"/>
                      <a:pt x="0" y="14"/>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483" name="Freeform 1363"/>
              <p:cNvSpPr>
                <a:spLocks/>
              </p:cNvSpPr>
              <p:nvPr userDrawn="1"/>
            </p:nvSpPr>
            <p:spPr bwMode="auto">
              <a:xfrm>
                <a:off x="4280" y="3966"/>
                <a:ext cx="40" cy="31"/>
              </a:xfrm>
              <a:custGeom>
                <a:avLst/>
                <a:gdLst>
                  <a:gd name="T0" fmla="*/ 0 w 19"/>
                  <a:gd name="T1" fmla="*/ 15 h 15"/>
                  <a:gd name="T2" fmla="*/ 19 w 19"/>
                  <a:gd name="T3" fmla="*/ 0 h 15"/>
                </a:gdLst>
                <a:ahLst/>
                <a:cxnLst>
                  <a:cxn ang="0">
                    <a:pos x="T0" y="T1"/>
                  </a:cxn>
                  <a:cxn ang="0">
                    <a:pos x="T2" y="T3"/>
                  </a:cxn>
                </a:cxnLst>
                <a:rect l="0" t="0" r="r" b="b"/>
                <a:pathLst>
                  <a:path w="19" h="15">
                    <a:moveTo>
                      <a:pt x="0" y="15"/>
                    </a:moveTo>
                    <a:cubicBezTo>
                      <a:pt x="6" y="10"/>
                      <a:pt x="12" y="5"/>
                      <a:pt x="19"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484" name="Freeform 1364"/>
              <p:cNvSpPr>
                <a:spLocks/>
              </p:cNvSpPr>
              <p:nvPr userDrawn="1"/>
            </p:nvSpPr>
            <p:spPr bwMode="auto">
              <a:xfrm>
                <a:off x="4202" y="4027"/>
                <a:ext cx="38" cy="31"/>
              </a:xfrm>
              <a:custGeom>
                <a:avLst/>
                <a:gdLst>
                  <a:gd name="T0" fmla="*/ 0 w 18"/>
                  <a:gd name="T1" fmla="*/ 15 h 15"/>
                  <a:gd name="T2" fmla="*/ 18 w 18"/>
                  <a:gd name="T3" fmla="*/ 0 h 15"/>
                </a:gdLst>
                <a:ahLst/>
                <a:cxnLst>
                  <a:cxn ang="0">
                    <a:pos x="T0" y="T1"/>
                  </a:cxn>
                  <a:cxn ang="0">
                    <a:pos x="T2" y="T3"/>
                  </a:cxn>
                </a:cxnLst>
                <a:rect l="0" t="0" r="r" b="b"/>
                <a:pathLst>
                  <a:path w="18" h="15">
                    <a:moveTo>
                      <a:pt x="0" y="15"/>
                    </a:moveTo>
                    <a:cubicBezTo>
                      <a:pt x="6" y="10"/>
                      <a:pt x="12" y="5"/>
                      <a:pt x="18"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485" name="Freeform 1365"/>
              <p:cNvSpPr>
                <a:spLocks/>
              </p:cNvSpPr>
              <p:nvPr userDrawn="1"/>
            </p:nvSpPr>
            <p:spPr bwMode="auto">
              <a:xfrm>
                <a:off x="4165" y="4058"/>
                <a:ext cx="37" cy="30"/>
              </a:xfrm>
              <a:custGeom>
                <a:avLst/>
                <a:gdLst>
                  <a:gd name="T0" fmla="*/ 18 w 18"/>
                  <a:gd name="T1" fmla="*/ 0 h 14"/>
                  <a:gd name="T2" fmla="*/ 0 w 18"/>
                  <a:gd name="T3" fmla="*/ 14 h 14"/>
                </a:gdLst>
                <a:ahLst/>
                <a:cxnLst>
                  <a:cxn ang="0">
                    <a:pos x="T0" y="T1"/>
                  </a:cxn>
                  <a:cxn ang="0">
                    <a:pos x="T2" y="T3"/>
                  </a:cxn>
                </a:cxnLst>
                <a:rect l="0" t="0" r="r" b="b"/>
                <a:pathLst>
                  <a:path w="18" h="14">
                    <a:moveTo>
                      <a:pt x="18" y="0"/>
                    </a:moveTo>
                    <a:cubicBezTo>
                      <a:pt x="12" y="4"/>
                      <a:pt x="6" y="9"/>
                      <a:pt x="0" y="14"/>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486" name="Freeform 1366"/>
              <p:cNvSpPr>
                <a:spLocks/>
              </p:cNvSpPr>
              <p:nvPr userDrawn="1"/>
            </p:nvSpPr>
            <p:spPr bwMode="auto">
              <a:xfrm>
                <a:off x="4240" y="3997"/>
                <a:ext cx="40" cy="30"/>
              </a:xfrm>
              <a:custGeom>
                <a:avLst/>
                <a:gdLst>
                  <a:gd name="T0" fmla="*/ 19 w 19"/>
                  <a:gd name="T1" fmla="*/ 0 h 14"/>
                  <a:gd name="T2" fmla="*/ 14 w 19"/>
                  <a:gd name="T3" fmla="*/ 3 h 14"/>
                  <a:gd name="T4" fmla="*/ 0 w 19"/>
                  <a:gd name="T5" fmla="*/ 14 h 14"/>
                </a:gdLst>
                <a:ahLst/>
                <a:cxnLst>
                  <a:cxn ang="0">
                    <a:pos x="T0" y="T1"/>
                  </a:cxn>
                  <a:cxn ang="0">
                    <a:pos x="T2" y="T3"/>
                  </a:cxn>
                  <a:cxn ang="0">
                    <a:pos x="T4" y="T5"/>
                  </a:cxn>
                </a:cxnLst>
                <a:rect l="0" t="0" r="r" b="b"/>
                <a:pathLst>
                  <a:path w="19" h="14">
                    <a:moveTo>
                      <a:pt x="19" y="0"/>
                    </a:moveTo>
                    <a:cubicBezTo>
                      <a:pt x="17" y="1"/>
                      <a:pt x="16" y="2"/>
                      <a:pt x="14" y="3"/>
                    </a:cubicBezTo>
                    <a:cubicBezTo>
                      <a:pt x="9" y="7"/>
                      <a:pt x="5" y="11"/>
                      <a:pt x="0" y="14"/>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487" name="Freeform 1367"/>
              <p:cNvSpPr>
                <a:spLocks/>
              </p:cNvSpPr>
              <p:nvPr userDrawn="1"/>
            </p:nvSpPr>
            <p:spPr bwMode="auto">
              <a:xfrm>
                <a:off x="4320" y="3936"/>
                <a:ext cx="38" cy="30"/>
              </a:xfrm>
              <a:custGeom>
                <a:avLst/>
                <a:gdLst>
                  <a:gd name="T0" fmla="*/ 18 w 18"/>
                  <a:gd name="T1" fmla="*/ 0 h 14"/>
                  <a:gd name="T2" fmla="*/ 0 w 18"/>
                  <a:gd name="T3" fmla="*/ 14 h 14"/>
                </a:gdLst>
                <a:ahLst/>
                <a:cxnLst>
                  <a:cxn ang="0">
                    <a:pos x="T0" y="T1"/>
                  </a:cxn>
                  <a:cxn ang="0">
                    <a:pos x="T2" y="T3"/>
                  </a:cxn>
                </a:cxnLst>
                <a:rect l="0" t="0" r="r" b="b"/>
                <a:pathLst>
                  <a:path w="18" h="14">
                    <a:moveTo>
                      <a:pt x="18" y="0"/>
                    </a:moveTo>
                    <a:cubicBezTo>
                      <a:pt x="12" y="5"/>
                      <a:pt x="6" y="9"/>
                      <a:pt x="0" y="14"/>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488" name="Freeform 1368"/>
              <p:cNvSpPr>
                <a:spLocks/>
              </p:cNvSpPr>
              <p:nvPr userDrawn="1"/>
            </p:nvSpPr>
            <p:spPr bwMode="auto">
              <a:xfrm>
                <a:off x="4129" y="4088"/>
                <a:ext cx="36" cy="31"/>
              </a:xfrm>
              <a:custGeom>
                <a:avLst/>
                <a:gdLst>
                  <a:gd name="T0" fmla="*/ 17 w 17"/>
                  <a:gd name="T1" fmla="*/ 0 h 15"/>
                  <a:gd name="T2" fmla="*/ 0 w 17"/>
                  <a:gd name="T3" fmla="*/ 15 h 15"/>
                </a:gdLst>
                <a:ahLst/>
                <a:cxnLst>
                  <a:cxn ang="0">
                    <a:pos x="T0" y="T1"/>
                  </a:cxn>
                  <a:cxn ang="0">
                    <a:pos x="T2" y="T3"/>
                  </a:cxn>
                </a:cxnLst>
                <a:rect l="0" t="0" r="r" b="b"/>
                <a:pathLst>
                  <a:path w="17" h="15">
                    <a:moveTo>
                      <a:pt x="17" y="0"/>
                    </a:moveTo>
                    <a:cubicBezTo>
                      <a:pt x="12" y="5"/>
                      <a:pt x="6" y="10"/>
                      <a:pt x="0" y="15"/>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489" name="Freeform 1369"/>
              <p:cNvSpPr>
                <a:spLocks/>
              </p:cNvSpPr>
              <p:nvPr userDrawn="1"/>
            </p:nvSpPr>
            <p:spPr bwMode="auto">
              <a:xfrm>
                <a:off x="4358" y="3905"/>
                <a:ext cx="40" cy="31"/>
              </a:xfrm>
              <a:custGeom>
                <a:avLst/>
                <a:gdLst>
                  <a:gd name="T0" fmla="*/ 0 w 19"/>
                  <a:gd name="T1" fmla="*/ 15 h 15"/>
                  <a:gd name="T2" fmla="*/ 19 w 19"/>
                  <a:gd name="T3" fmla="*/ 0 h 15"/>
                </a:gdLst>
                <a:ahLst/>
                <a:cxnLst>
                  <a:cxn ang="0">
                    <a:pos x="T0" y="T1"/>
                  </a:cxn>
                  <a:cxn ang="0">
                    <a:pos x="T2" y="T3"/>
                  </a:cxn>
                </a:cxnLst>
                <a:rect l="0" t="0" r="r" b="b"/>
                <a:pathLst>
                  <a:path w="19" h="15">
                    <a:moveTo>
                      <a:pt x="0" y="15"/>
                    </a:moveTo>
                    <a:cubicBezTo>
                      <a:pt x="6" y="10"/>
                      <a:pt x="13" y="5"/>
                      <a:pt x="19"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490" name="Line 1370"/>
              <p:cNvSpPr>
                <a:spLocks noChangeShapeType="1"/>
              </p:cNvSpPr>
              <p:nvPr userDrawn="1"/>
            </p:nvSpPr>
            <p:spPr bwMode="auto">
              <a:xfrm>
                <a:off x="5140" y="3344"/>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2491" name="Freeform 1371"/>
              <p:cNvSpPr>
                <a:spLocks/>
              </p:cNvSpPr>
              <p:nvPr userDrawn="1"/>
            </p:nvSpPr>
            <p:spPr bwMode="auto">
              <a:xfrm>
                <a:off x="5140" y="3342"/>
                <a:ext cx="2" cy="2"/>
              </a:xfrm>
              <a:custGeom>
                <a:avLst/>
                <a:gdLst>
                  <a:gd name="T0" fmla="*/ 1 w 1"/>
                  <a:gd name="T1" fmla="*/ 0 h 1"/>
                  <a:gd name="T2" fmla="*/ 0 w 1"/>
                  <a:gd name="T3" fmla="*/ 1 h 1"/>
                </a:gdLst>
                <a:ahLst/>
                <a:cxnLst>
                  <a:cxn ang="0">
                    <a:pos x="T0" y="T1"/>
                  </a:cxn>
                  <a:cxn ang="0">
                    <a:pos x="T2" y="T3"/>
                  </a:cxn>
                </a:cxnLst>
                <a:rect l="0" t="0" r="r" b="b"/>
                <a:pathLst>
                  <a:path w="1" h="1">
                    <a:moveTo>
                      <a:pt x="1" y="0"/>
                    </a:moveTo>
                    <a:cubicBezTo>
                      <a:pt x="0" y="1"/>
                      <a:pt x="0" y="1"/>
                      <a:pt x="0" y="1"/>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492" name="Freeform 1372"/>
              <p:cNvSpPr>
                <a:spLocks/>
              </p:cNvSpPr>
              <p:nvPr userDrawn="1"/>
            </p:nvSpPr>
            <p:spPr bwMode="auto">
              <a:xfrm>
                <a:off x="5142" y="3052"/>
                <a:ext cx="414" cy="290"/>
              </a:xfrm>
              <a:custGeom>
                <a:avLst/>
                <a:gdLst>
                  <a:gd name="T0" fmla="*/ 0 w 197"/>
                  <a:gd name="T1" fmla="*/ 138 h 138"/>
                  <a:gd name="T2" fmla="*/ 197 w 197"/>
                  <a:gd name="T3" fmla="*/ 0 h 138"/>
                </a:gdLst>
                <a:ahLst/>
                <a:cxnLst>
                  <a:cxn ang="0">
                    <a:pos x="T0" y="T1"/>
                  </a:cxn>
                  <a:cxn ang="0">
                    <a:pos x="T2" y="T3"/>
                  </a:cxn>
                </a:cxnLst>
                <a:rect l="0" t="0" r="r" b="b"/>
                <a:pathLst>
                  <a:path w="197" h="138">
                    <a:moveTo>
                      <a:pt x="0" y="138"/>
                    </a:moveTo>
                    <a:cubicBezTo>
                      <a:pt x="66" y="90"/>
                      <a:pt x="132" y="43"/>
                      <a:pt x="197"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493" name="Freeform 1373"/>
              <p:cNvSpPr>
                <a:spLocks/>
              </p:cNvSpPr>
              <p:nvPr userDrawn="1"/>
            </p:nvSpPr>
            <p:spPr bwMode="auto">
              <a:xfrm>
                <a:off x="4516" y="3785"/>
                <a:ext cx="37" cy="29"/>
              </a:xfrm>
              <a:custGeom>
                <a:avLst/>
                <a:gdLst>
                  <a:gd name="T0" fmla="*/ 0 w 18"/>
                  <a:gd name="T1" fmla="*/ 14 h 14"/>
                  <a:gd name="T2" fmla="*/ 18 w 18"/>
                  <a:gd name="T3" fmla="*/ 0 h 14"/>
                </a:gdLst>
                <a:ahLst/>
                <a:cxnLst>
                  <a:cxn ang="0">
                    <a:pos x="T0" y="T1"/>
                  </a:cxn>
                  <a:cxn ang="0">
                    <a:pos x="T2" y="T3"/>
                  </a:cxn>
                </a:cxnLst>
                <a:rect l="0" t="0" r="r" b="b"/>
                <a:pathLst>
                  <a:path w="18" h="14">
                    <a:moveTo>
                      <a:pt x="0" y="14"/>
                    </a:moveTo>
                    <a:cubicBezTo>
                      <a:pt x="6" y="10"/>
                      <a:pt x="12" y="5"/>
                      <a:pt x="18"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494" name="Freeform 1374"/>
              <p:cNvSpPr>
                <a:spLocks/>
              </p:cNvSpPr>
              <p:nvPr userDrawn="1"/>
            </p:nvSpPr>
            <p:spPr bwMode="auto">
              <a:xfrm>
                <a:off x="4436" y="3846"/>
                <a:ext cx="40" cy="29"/>
              </a:xfrm>
              <a:custGeom>
                <a:avLst/>
                <a:gdLst>
                  <a:gd name="T0" fmla="*/ 0 w 19"/>
                  <a:gd name="T1" fmla="*/ 14 h 14"/>
                  <a:gd name="T2" fmla="*/ 19 w 19"/>
                  <a:gd name="T3" fmla="*/ 0 h 14"/>
                </a:gdLst>
                <a:ahLst/>
                <a:cxnLst>
                  <a:cxn ang="0">
                    <a:pos x="T0" y="T1"/>
                  </a:cxn>
                  <a:cxn ang="0">
                    <a:pos x="T2" y="T3"/>
                  </a:cxn>
                </a:cxnLst>
                <a:rect l="0" t="0" r="r" b="b"/>
                <a:pathLst>
                  <a:path w="19" h="14">
                    <a:moveTo>
                      <a:pt x="0" y="14"/>
                    </a:moveTo>
                    <a:cubicBezTo>
                      <a:pt x="7" y="9"/>
                      <a:pt x="13" y="4"/>
                      <a:pt x="19"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495" name="Freeform 1375"/>
              <p:cNvSpPr>
                <a:spLocks/>
              </p:cNvSpPr>
              <p:nvPr userDrawn="1"/>
            </p:nvSpPr>
            <p:spPr bwMode="auto">
              <a:xfrm>
                <a:off x="4059" y="4148"/>
                <a:ext cx="34" cy="30"/>
              </a:xfrm>
              <a:custGeom>
                <a:avLst/>
                <a:gdLst>
                  <a:gd name="T0" fmla="*/ 16 w 16"/>
                  <a:gd name="T1" fmla="*/ 0 h 14"/>
                  <a:gd name="T2" fmla="*/ 0 w 16"/>
                  <a:gd name="T3" fmla="*/ 14 h 14"/>
                </a:gdLst>
                <a:ahLst/>
                <a:cxnLst>
                  <a:cxn ang="0">
                    <a:pos x="T0" y="T1"/>
                  </a:cxn>
                  <a:cxn ang="0">
                    <a:pos x="T2" y="T3"/>
                  </a:cxn>
                </a:cxnLst>
                <a:rect l="0" t="0" r="r" b="b"/>
                <a:pathLst>
                  <a:path w="16" h="14">
                    <a:moveTo>
                      <a:pt x="16" y="0"/>
                    </a:moveTo>
                    <a:cubicBezTo>
                      <a:pt x="10" y="5"/>
                      <a:pt x="5" y="10"/>
                      <a:pt x="0" y="14"/>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496" name="Line 1376"/>
              <p:cNvSpPr>
                <a:spLocks noChangeShapeType="1"/>
              </p:cNvSpPr>
              <p:nvPr userDrawn="1"/>
            </p:nvSpPr>
            <p:spPr bwMode="auto">
              <a:xfrm>
                <a:off x="4568" y="3774"/>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2497" name="Freeform 1377"/>
              <p:cNvSpPr>
                <a:spLocks/>
              </p:cNvSpPr>
              <p:nvPr userDrawn="1"/>
            </p:nvSpPr>
            <p:spPr bwMode="auto">
              <a:xfrm>
                <a:off x="4553" y="3774"/>
                <a:ext cx="15" cy="11"/>
              </a:xfrm>
              <a:custGeom>
                <a:avLst/>
                <a:gdLst>
                  <a:gd name="T0" fmla="*/ 0 w 7"/>
                  <a:gd name="T1" fmla="*/ 5 h 5"/>
                  <a:gd name="T2" fmla="*/ 7 w 7"/>
                  <a:gd name="T3" fmla="*/ 0 h 5"/>
                </a:gdLst>
                <a:ahLst/>
                <a:cxnLst>
                  <a:cxn ang="0">
                    <a:pos x="T0" y="T1"/>
                  </a:cxn>
                  <a:cxn ang="0">
                    <a:pos x="T2" y="T3"/>
                  </a:cxn>
                </a:cxnLst>
                <a:rect l="0" t="0" r="r" b="b"/>
                <a:pathLst>
                  <a:path w="7" h="5">
                    <a:moveTo>
                      <a:pt x="0" y="5"/>
                    </a:moveTo>
                    <a:cubicBezTo>
                      <a:pt x="2" y="3"/>
                      <a:pt x="5" y="2"/>
                      <a:pt x="7"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498" name="Freeform 1378"/>
              <p:cNvSpPr>
                <a:spLocks/>
              </p:cNvSpPr>
              <p:nvPr userDrawn="1"/>
            </p:nvSpPr>
            <p:spPr bwMode="auto">
              <a:xfrm>
                <a:off x="4093" y="4119"/>
                <a:ext cx="36" cy="29"/>
              </a:xfrm>
              <a:custGeom>
                <a:avLst/>
                <a:gdLst>
                  <a:gd name="T0" fmla="*/ 0 w 17"/>
                  <a:gd name="T1" fmla="*/ 14 h 14"/>
                  <a:gd name="T2" fmla="*/ 17 w 17"/>
                  <a:gd name="T3" fmla="*/ 0 h 14"/>
                </a:gdLst>
                <a:ahLst/>
                <a:cxnLst>
                  <a:cxn ang="0">
                    <a:pos x="T0" y="T1"/>
                  </a:cxn>
                  <a:cxn ang="0">
                    <a:pos x="T2" y="T3"/>
                  </a:cxn>
                </a:cxnLst>
                <a:rect l="0" t="0" r="r" b="b"/>
                <a:pathLst>
                  <a:path w="17" h="14">
                    <a:moveTo>
                      <a:pt x="0" y="14"/>
                    </a:moveTo>
                    <a:cubicBezTo>
                      <a:pt x="6" y="9"/>
                      <a:pt x="11" y="4"/>
                      <a:pt x="17"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499" name="Freeform 1379"/>
              <p:cNvSpPr>
                <a:spLocks/>
              </p:cNvSpPr>
              <p:nvPr userDrawn="1"/>
            </p:nvSpPr>
            <p:spPr bwMode="auto">
              <a:xfrm>
                <a:off x="4476" y="3814"/>
                <a:ext cx="40" cy="32"/>
              </a:xfrm>
              <a:custGeom>
                <a:avLst/>
                <a:gdLst>
                  <a:gd name="T0" fmla="*/ 0 w 19"/>
                  <a:gd name="T1" fmla="*/ 15 h 15"/>
                  <a:gd name="T2" fmla="*/ 19 w 19"/>
                  <a:gd name="T3" fmla="*/ 0 h 15"/>
                </a:gdLst>
                <a:ahLst/>
                <a:cxnLst>
                  <a:cxn ang="0">
                    <a:pos x="T0" y="T1"/>
                  </a:cxn>
                  <a:cxn ang="0">
                    <a:pos x="T2" y="T3"/>
                  </a:cxn>
                </a:cxnLst>
                <a:rect l="0" t="0" r="r" b="b"/>
                <a:pathLst>
                  <a:path w="19" h="15">
                    <a:moveTo>
                      <a:pt x="0" y="15"/>
                    </a:moveTo>
                    <a:cubicBezTo>
                      <a:pt x="6" y="10"/>
                      <a:pt x="13" y="5"/>
                      <a:pt x="19"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500" name="Freeform 1380"/>
              <p:cNvSpPr>
                <a:spLocks/>
              </p:cNvSpPr>
              <p:nvPr userDrawn="1"/>
            </p:nvSpPr>
            <p:spPr bwMode="auto">
              <a:xfrm>
                <a:off x="4219" y="3974"/>
                <a:ext cx="40" cy="30"/>
              </a:xfrm>
              <a:custGeom>
                <a:avLst/>
                <a:gdLst>
                  <a:gd name="T0" fmla="*/ 0 w 19"/>
                  <a:gd name="T1" fmla="*/ 14 h 14"/>
                  <a:gd name="T2" fmla="*/ 19 w 19"/>
                  <a:gd name="T3" fmla="*/ 0 h 14"/>
                </a:gdLst>
                <a:ahLst/>
                <a:cxnLst>
                  <a:cxn ang="0">
                    <a:pos x="T0" y="T1"/>
                  </a:cxn>
                  <a:cxn ang="0">
                    <a:pos x="T2" y="T3"/>
                  </a:cxn>
                </a:cxnLst>
                <a:rect l="0" t="0" r="r" b="b"/>
                <a:pathLst>
                  <a:path w="19" h="14">
                    <a:moveTo>
                      <a:pt x="0" y="14"/>
                    </a:moveTo>
                    <a:cubicBezTo>
                      <a:pt x="6" y="9"/>
                      <a:pt x="13" y="5"/>
                      <a:pt x="19"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501" name="Freeform 1381"/>
              <p:cNvSpPr>
                <a:spLocks/>
              </p:cNvSpPr>
              <p:nvPr userDrawn="1"/>
            </p:nvSpPr>
            <p:spPr bwMode="auto">
              <a:xfrm>
                <a:off x="4062" y="4085"/>
                <a:ext cx="37" cy="30"/>
              </a:xfrm>
              <a:custGeom>
                <a:avLst/>
                <a:gdLst>
                  <a:gd name="T0" fmla="*/ 0 w 18"/>
                  <a:gd name="T1" fmla="*/ 14 h 14"/>
                  <a:gd name="T2" fmla="*/ 18 w 18"/>
                  <a:gd name="T3" fmla="*/ 0 h 14"/>
                </a:gdLst>
                <a:ahLst/>
                <a:cxnLst>
                  <a:cxn ang="0">
                    <a:pos x="T0" y="T1"/>
                  </a:cxn>
                  <a:cxn ang="0">
                    <a:pos x="T2" y="T3"/>
                  </a:cxn>
                </a:cxnLst>
                <a:rect l="0" t="0" r="r" b="b"/>
                <a:pathLst>
                  <a:path w="18" h="14">
                    <a:moveTo>
                      <a:pt x="0" y="14"/>
                    </a:moveTo>
                    <a:cubicBezTo>
                      <a:pt x="6" y="9"/>
                      <a:pt x="12" y="5"/>
                      <a:pt x="18"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502" name="Freeform 1382"/>
              <p:cNvSpPr>
                <a:spLocks/>
              </p:cNvSpPr>
              <p:nvPr userDrawn="1"/>
            </p:nvSpPr>
            <p:spPr bwMode="auto">
              <a:xfrm>
                <a:off x="4099" y="4058"/>
                <a:ext cx="38" cy="27"/>
              </a:xfrm>
              <a:custGeom>
                <a:avLst/>
                <a:gdLst>
                  <a:gd name="T0" fmla="*/ 18 w 18"/>
                  <a:gd name="T1" fmla="*/ 0 h 13"/>
                  <a:gd name="T2" fmla="*/ 0 w 18"/>
                  <a:gd name="T3" fmla="*/ 13 h 13"/>
                </a:gdLst>
                <a:ahLst/>
                <a:cxnLst>
                  <a:cxn ang="0">
                    <a:pos x="T0" y="T1"/>
                  </a:cxn>
                  <a:cxn ang="0">
                    <a:pos x="T2" y="T3"/>
                  </a:cxn>
                </a:cxnLst>
                <a:rect l="0" t="0" r="r" b="b"/>
                <a:pathLst>
                  <a:path w="18" h="13">
                    <a:moveTo>
                      <a:pt x="18" y="0"/>
                    </a:moveTo>
                    <a:cubicBezTo>
                      <a:pt x="12" y="4"/>
                      <a:pt x="6" y="9"/>
                      <a:pt x="0" y="13"/>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503" name="Freeform 1383"/>
              <p:cNvSpPr>
                <a:spLocks/>
              </p:cNvSpPr>
              <p:nvPr userDrawn="1"/>
            </p:nvSpPr>
            <p:spPr bwMode="auto">
              <a:xfrm>
                <a:off x="4425" y="3835"/>
                <a:ext cx="40" cy="28"/>
              </a:xfrm>
              <a:custGeom>
                <a:avLst/>
                <a:gdLst>
                  <a:gd name="T0" fmla="*/ 0 w 19"/>
                  <a:gd name="T1" fmla="*/ 13 h 13"/>
                  <a:gd name="T2" fmla="*/ 19 w 19"/>
                  <a:gd name="T3" fmla="*/ 0 h 13"/>
                </a:gdLst>
                <a:ahLst/>
                <a:cxnLst>
                  <a:cxn ang="0">
                    <a:pos x="T0" y="T1"/>
                  </a:cxn>
                  <a:cxn ang="0">
                    <a:pos x="T2" y="T3"/>
                  </a:cxn>
                </a:cxnLst>
                <a:rect l="0" t="0" r="r" b="b"/>
                <a:pathLst>
                  <a:path w="19" h="13">
                    <a:moveTo>
                      <a:pt x="0" y="13"/>
                    </a:moveTo>
                    <a:cubicBezTo>
                      <a:pt x="6" y="9"/>
                      <a:pt x="13" y="4"/>
                      <a:pt x="19"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504" name="Line 1384"/>
              <p:cNvSpPr>
                <a:spLocks noChangeShapeType="1"/>
              </p:cNvSpPr>
              <p:nvPr userDrawn="1"/>
            </p:nvSpPr>
            <p:spPr bwMode="auto">
              <a:xfrm>
                <a:off x="4555" y="3774"/>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2505" name="Freeform 1385"/>
              <p:cNvSpPr>
                <a:spLocks/>
              </p:cNvSpPr>
              <p:nvPr userDrawn="1"/>
            </p:nvSpPr>
            <p:spPr bwMode="auto">
              <a:xfrm>
                <a:off x="4549" y="3774"/>
                <a:ext cx="6" cy="5"/>
              </a:xfrm>
              <a:custGeom>
                <a:avLst/>
                <a:gdLst>
                  <a:gd name="T0" fmla="*/ 3 w 3"/>
                  <a:gd name="T1" fmla="*/ 0 h 2"/>
                  <a:gd name="T2" fmla="*/ 0 w 3"/>
                  <a:gd name="T3" fmla="*/ 2 h 2"/>
                </a:gdLst>
                <a:ahLst/>
                <a:cxnLst>
                  <a:cxn ang="0">
                    <a:pos x="T0" y="T1"/>
                  </a:cxn>
                  <a:cxn ang="0">
                    <a:pos x="T2" y="T3"/>
                  </a:cxn>
                </a:cxnLst>
                <a:rect l="0" t="0" r="r" b="b"/>
                <a:pathLst>
                  <a:path w="3" h="2">
                    <a:moveTo>
                      <a:pt x="3" y="0"/>
                    </a:moveTo>
                    <a:cubicBezTo>
                      <a:pt x="2" y="1"/>
                      <a:pt x="1" y="1"/>
                      <a:pt x="0" y="2"/>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506" name="Freeform 1386"/>
              <p:cNvSpPr>
                <a:spLocks/>
              </p:cNvSpPr>
              <p:nvPr userDrawn="1"/>
            </p:nvSpPr>
            <p:spPr bwMode="auto">
              <a:xfrm>
                <a:off x="4024" y="4115"/>
                <a:ext cx="38" cy="27"/>
              </a:xfrm>
              <a:custGeom>
                <a:avLst/>
                <a:gdLst>
                  <a:gd name="T0" fmla="*/ 18 w 18"/>
                  <a:gd name="T1" fmla="*/ 0 h 13"/>
                  <a:gd name="T2" fmla="*/ 0 w 18"/>
                  <a:gd name="T3" fmla="*/ 13 h 13"/>
                </a:gdLst>
                <a:ahLst/>
                <a:cxnLst>
                  <a:cxn ang="0">
                    <a:pos x="T0" y="T1"/>
                  </a:cxn>
                  <a:cxn ang="0">
                    <a:pos x="T2" y="T3"/>
                  </a:cxn>
                </a:cxnLst>
                <a:rect l="0" t="0" r="r" b="b"/>
                <a:pathLst>
                  <a:path w="18" h="13">
                    <a:moveTo>
                      <a:pt x="18" y="0"/>
                    </a:moveTo>
                    <a:cubicBezTo>
                      <a:pt x="12" y="4"/>
                      <a:pt x="6" y="9"/>
                      <a:pt x="0" y="13"/>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507" name="Line 1387"/>
              <p:cNvSpPr>
                <a:spLocks noChangeShapeType="1"/>
              </p:cNvSpPr>
              <p:nvPr userDrawn="1"/>
            </p:nvSpPr>
            <p:spPr bwMode="auto">
              <a:xfrm>
                <a:off x="5140" y="3377"/>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2508" name="Freeform 1388"/>
              <p:cNvSpPr>
                <a:spLocks/>
              </p:cNvSpPr>
              <p:nvPr userDrawn="1"/>
            </p:nvSpPr>
            <p:spPr bwMode="auto">
              <a:xfrm>
                <a:off x="5140" y="3106"/>
                <a:ext cx="416" cy="271"/>
              </a:xfrm>
              <a:custGeom>
                <a:avLst/>
                <a:gdLst>
                  <a:gd name="T0" fmla="*/ 0 w 198"/>
                  <a:gd name="T1" fmla="*/ 129 h 129"/>
                  <a:gd name="T2" fmla="*/ 198 w 198"/>
                  <a:gd name="T3" fmla="*/ 0 h 129"/>
                </a:gdLst>
                <a:ahLst/>
                <a:cxnLst>
                  <a:cxn ang="0">
                    <a:pos x="T0" y="T1"/>
                  </a:cxn>
                  <a:cxn ang="0">
                    <a:pos x="T2" y="T3"/>
                  </a:cxn>
                </a:cxnLst>
                <a:rect l="0" t="0" r="r" b="b"/>
                <a:pathLst>
                  <a:path w="198" h="129">
                    <a:moveTo>
                      <a:pt x="0" y="129"/>
                    </a:moveTo>
                    <a:cubicBezTo>
                      <a:pt x="67" y="84"/>
                      <a:pt x="133" y="41"/>
                      <a:pt x="198"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509" name="Freeform 1389"/>
              <p:cNvSpPr>
                <a:spLocks/>
              </p:cNvSpPr>
              <p:nvPr userDrawn="1"/>
            </p:nvSpPr>
            <p:spPr bwMode="auto">
              <a:xfrm>
                <a:off x="3986" y="4142"/>
                <a:ext cx="38" cy="30"/>
              </a:xfrm>
              <a:custGeom>
                <a:avLst/>
                <a:gdLst>
                  <a:gd name="T0" fmla="*/ 18 w 18"/>
                  <a:gd name="T1" fmla="*/ 0 h 14"/>
                  <a:gd name="T2" fmla="*/ 0 w 18"/>
                  <a:gd name="T3" fmla="*/ 14 h 14"/>
                </a:gdLst>
                <a:ahLst/>
                <a:cxnLst>
                  <a:cxn ang="0">
                    <a:pos x="T0" y="T1"/>
                  </a:cxn>
                  <a:cxn ang="0">
                    <a:pos x="T2" y="T3"/>
                  </a:cxn>
                </a:cxnLst>
                <a:rect l="0" t="0" r="r" b="b"/>
                <a:pathLst>
                  <a:path w="18" h="14">
                    <a:moveTo>
                      <a:pt x="18" y="0"/>
                    </a:moveTo>
                    <a:cubicBezTo>
                      <a:pt x="12" y="5"/>
                      <a:pt x="6" y="9"/>
                      <a:pt x="0" y="14"/>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510" name="Freeform 1390"/>
              <p:cNvSpPr>
                <a:spLocks/>
              </p:cNvSpPr>
              <p:nvPr userDrawn="1"/>
            </p:nvSpPr>
            <p:spPr bwMode="auto">
              <a:xfrm>
                <a:off x="3977" y="4172"/>
                <a:ext cx="9" cy="6"/>
              </a:xfrm>
              <a:custGeom>
                <a:avLst/>
                <a:gdLst>
                  <a:gd name="T0" fmla="*/ 4 w 4"/>
                  <a:gd name="T1" fmla="*/ 0 h 3"/>
                  <a:gd name="T2" fmla="*/ 0 w 4"/>
                  <a:gd name="T3" fmla="*/ 3 h 3"/>
                </a:gdLst>
                <a:ahLst/>
                <a:cxnLst>
                  <a:cxn ang="0">
                    <a:pos x="T0" y="T1"/>
                  </a:cxn>
                  <a:cxn ang="0">
                    <a:pos x="T2" y="T3"/>
                  </a:cxn>
                </a:cxnLst>
                <a:rect l="0" t="0" r="r" b="b"/>
                <a:pathLst>
                  <a:path w="4" h="3">
                    <a:moveTo>
                      <a:pt x="4" y="0"/>
                    </a:moveTo>
                    <a:cubicBezTo>
                      <a:pt x="3" y="1"/>
                      <a:pt x="1" y="2"/>
                      <a:pt x="0" y="3"/>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511" name="Freeform 1391"/>
              <p:cNvSpPr>
                <a:spLocks/>
              </p:cNvSpPr>
              <p:nvPr userDrawn="1"/>
            </p:nvSpPr>
            <p:spPr bwMode="auto">
              <a:xfrm>
                <a:off x="4507" y="3779"/>
                <a:ext cx="42" cy="27"/>
              </a:xfrm>
              <a:custGeom>
                <a:avLst/>
                <a:gdLst>
                  <a:gd name="T0" fmla="*/ 20 w 20"/>
                  <a:gd name="T1" fmla="*/ 0 h 13"/>
                  <a:gd name="T2" fmla="*/ 0 w 20"/>
                  <a:gd name="T3" fmla="*/ 13 h 13"/>
                </a:gdLst>
                <a:ahLst/>
                <a:cxnLst>
                  <a:cxn ang="0">
                    <a:pos x="T0" y="T1"/>
                  </a:cxn>
                  <a:cxn ang="0">
                    <a:pos x="T2" y="T3"/>
                  </a:cxn>
                </a:cxnLst>
                <a:rect l="0" t="0" r="r" b="b"/>
                <a:pathLst>
                  <a:path w="20" h="13">
                    <a:moveTo>
                      <a:pt x="20" y="0"/>
                    </a:moveTo>
                    <a:cubicBezTo>
                      <a:pt x="13" y="4"/>
                      <a:pt x="7" y="9"/>
                      <a:pt x="0" y="13"/>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512" name="Freeform 1392"/>
              <p:cNvSpPr>
                <a:spLocks/>
              </p:cNvSpPr>
              <p:nvPr userDrawn="1"/>
            </p:nvSpPr>
            <p:spPr bwMode="auto">
              <a:xfrm>
                <a:off x="4137" y="4031"/>
                <a:ext cx="40" cy="27"/>
              </a:xfrm>
              <a:custGeom>
                <a:avLst/>
                <a:gdLst>
                  <a:gd name="T0" fmla="*/ 19 w 19"/>
                  <a:gd name="T1" fmla="*/ 0 h 13"/>
                  <a:gd name="T2" fmla="*/ 0 w 19"/>
                  <a:gd name="T3" fmla="*/ 13 h 13"/>
                </a:gdLst>
                <a:ahLst/>
                <a:cxnLst>
                  <a:cxn ang="0">
                    <a:pos x="T0" y="T1"/>
                  </a:cxn>
                  <a:cxn ang="0">
                    <a:pos x="T2" y="T3"/>
                  </a:cxn>
                </a:cxnLst>
                <a:rect l="0" t="0" r="r" b="b"/>
                <a:pathLst>
                  <a:path w="19" h="13">
                    <a:moveTo>
                      <a:pt x="19" y="0"/>
                    </a:moveTo>
                    <a:cubicBezTo>
                      <a:pt x="13" y="4"/>
                      <a:pt x="6" y="9"/>
                      <a:pt x="0" y="13"/>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513" name="Freeform 1393"/>
              <p:cNvSpPr>
                <a:spLocks/>
              </p:cNvSpPr>
              <p:nvPr userDrawn="1"/>
            </p:nvSpPr>
            <p:spPr bwMode="auto">
              <a:xfrm>
                <a:off x="4259" y="3947"/>
                <a:ext cx="42" cy="27"/>
              </a:xfrm>
              <a:custGeom>
                <a:avLst/>
                <a:gdLst>
                  <a:gd name="T0" fmla="*/ 20 w 20"/>
                  <a:gd name="T1" fmla="*/ 0 h 13"/>
                  <a:gd name="T2" fmla="*/ 0 w 20"/>
                  <a:gd name="T3" fmla="*/ 13 h 13"/>
                </a:gdLst>
                <a:ahLst/>
                <a:cxnLst>
                  <a:cxn ang="0">
                    <a:pos x="T0" y="T1"/>
                  </a:cxn>
                  <a:cxn ang="0">
                    <a:pos x="T2" y="T3"/>
                  </a:cxn>
                </a:cxnLst>
                <a:rect l="0" t="0" r="r" b="b"/>
                <a:pathLst>
                  <a:path w="20" h="13">
                    <a:moveTo>
                      <a:pt x="20" y="0"/>
                    </a:moveTo>
                    <a:cubicBezTo>
                      <a:pt x="13" y="4"/>
                      <a:pt x="7" y="9"/>
                      <a:pt x="0" y="13"/>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514" name="Freeform 1394"/>
              <p:cNvSpPr>
                <a:spLocks/>
              </p:cNvSpPr>
              <p:nvPr userDrawn="1"/>
            </p:nvSpPr>
            <p:spPr bwMode="auto">
              <a:xfrm>
                <a:off x="4177" y="4004"/>
                <a:ext cx="42" cy="27"/>
              </a:xfrm>
              <a:custGeom>
                <a:avLst/>
                <a:gdLst>
                  <a:gd name="T0" fmla="*/ 20 w 20"/>
                  <a:gd name="T1" fmla="*/ 0 h 13"/>
                  <a:gd name="T2" fmla="*/ 17 w 20"/>
                  <a:gd name="T3" fmla="*/ 1 h 13"/>
                  <a:gd name="T4" fmla="*/ 0 w 20"/>
                  <a:gd name="T5" fmla="*/ 13 h 13"/>
                </a:gdLst>
                <a:ahLst/>
                <a:cxnLst>
                  <a:cxn ang="0">
                    <a:pos x="T0" y="T1"/>
                  </a:cxn>
                  <a:cxn ang="0">
                    <a:pos x="T2" y="T3"/>
                  </a:cxn>
                  <a:cxn ang="0">
                    <a:pos x="T4" y="T5"/>
                  </a:cxn>
                </a:cxnLst>
                <a:rect l="0" t="0" r="r" b="b"/>
                <a:pathLst>
                  <a:path w="20" h="13">
                    <a:moveTo>
                      <a:pt x="20" y="0"/>
                    </a:moveTo>
                    <a:cubicBezTo>
                      <a:pt x="19" y="0"/>
                      <a:pt x="18" y="1"/>
                      <a:pt x="17" y="1"/>
                    </a:cubicBezTo>
                    <a:cubicBezTo>
                      <a:pt x="11" y="5"/>
                      <a:pt x="6" y="9"/>
                      <a:pt x="0" y="13"/>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515" name="Freeform 1395"/>
              <p:cNvSpPr>
                <a:spLocks/>
              </p:cNvSpPr>
              <p:nvPr userDrawn="1"/>
            </p:nvSpPr>
            <p:spPr bwMode="auto">
              <a:xfrm>
                <a:off x="4301" y="3919"/>
                <a:ext cx="42" cy="28"/>
              </a:xfrm>
              <a:custGeom>
                <a:avLst/>
                <a:gdLst>
                  <a:gd name="T0" fmla="*/ 20 w 20"/>
                  <a:gd name="T1" fmla="*/ 0 h 13"/>
                  <a:gd name="T2" fmla="*/ 0 w 20"/>
                  <a:gd name="T3" fmla="*/ 13 h 13"/>
                </a:gdLst>
                <a:ahLst/>
                <a:cxnLst>
                  <a:cxn ang="0">
                    <a:pos x="T0" y="T1"/>
                  </a:cxn>
                  <a:cxn ang="0">
                    <a:pos x="T2" y="T3"/>
                  </a:cxn>
                </a:cxnLst>
                <a:rect l="0" t="0" r="r" b="b"/>
                <a:pathLst>
                  <a:path w="20" h="13">
                    <a:moveTo>
                      <a:pt x="20" y="0"/>
                    </a:moveTo>
                    <a:cubicBezTo>
                      <a:pt x="13" y="4"/>
                      <a:pt x="6" y="9"/>
                      <a:pt x="0" y="13"/>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516" name="Freeform 1396"/>
              <p:cNvSpPr>
                <a:spLocks/>
              </p:cNvSpPr>
              <p:nvPr userDrawn="1"/>
            </p:nvSpPr>
            <p:spPr bwMode="auto">
              <a:xfrm>
                <a:off x="4383" y="3863"/>
                <a:ext cx="42" cy="27"/>
              </a:xfrm>
              <a:custGeom>
                <a:avLst/>
                <a:gdLst>
                  <a:gd name="T0" fmla="*/ 20 w 20"/>
                  <a:gd name="T1" fmla="*/ 0 h 13"/>
                  <a:gd name="T2" fmla="*/ 0 w 20"/>
                  <a:gd name="T3" fmla="*/ 13 h 13"/>
                </a:gdLst>
                <a:ahLst/>
                <a:cxnLst>
                  <a:cxn ang="0">
                    <a:pos x="T0" y="T1"/>
                  </a:cxn>
                  <a:cxn ang="0">
                    <a:pos x="T2" y="T3"/>
                  </a:cxn>
                </a:cxnLst>
                <a:rect l="0" t="0" r="r" b="b"/>
                <a:pathLst>
                  <a:path w="20" h="13">
                    <a:moveTo>
                      <a:pt x="20" y="0"/>
                    </a:moveTo>
                    <a:cubicBezTo>
                      <a:pt x="13" y="4"/>
                      <a:pt x="7" y="9"/>
                      <a:pt x="0" y="13"/>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517" name="Freeform 1397"/>
              <p:cNvSpPr>
                <a:spLocks/>
              </p:cNvSpPr>
              <p:nvPr userDrawn="1"/>
            </p:nvSpPr>
            <p:spPr bwMode="auto">
              <a:xfrm>
                <a:off x="4343" y="3890"/>
                <a:ext cx="40" cy="29"/>
              </a:xfrm>
              <a:custGeom>
                <a:avLst/>
                <a:gdLst>
                  <a:gd name="T0" fmla="*/ 0 w 19"/>
                  <a:gd name="T1" fmla="*/ 14 h 14"/>
                  <a:gd name="T2" fmla="*/ 19 w 19"/>
                  <a:gd name="T3" fmla="*/ 0 h 14"/>
                </a:gdLst>
                <a:ahLst/>
                <a:cxnLst>
                  <a:cxn ang="0">
                    <a:pos x="T0" y="T1"/>
                  </a:cxn>
                  <a:cxn ang="0">
                    <a:pos x="T2" y="T3"/>
                  </a:cxn>
                </a:cxnLst>
                <a:rect l="0" t="0" r="r" b="b"/>
                <a:pathLst>
                  <a:path w="19" h="14">
                    <a:moveTo>
                      <a:pt x="0" y="14"/>
                    </a:moveTo>
                    <a:cubicBezTo>
                      <a:pt x="6" y="9"/>
                      <a:pt x="13" y="5"/>
                      <a:pt x="19"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518" name="Freeform 1398"/>
              <p:cNvSpPr>
                <a:spLocks/>
              </p:cNvSpPr>
              <p:nvPr userDrawn="1"/>
            </p:nvSpPr>
            <p:spPr bwMode="auto">
              <a:xfrm>
                <a:off x="4465" y="3806"/>
                <a:ext cx="42" cy="29"/>
              </a:xfrm>
              <a:custGeom>
                <a:avLst/>
                <a:gdLst>
                  <a:gd name="T0" fmla="*/ 0 w 20"/>
                  <a:gd name="T1" fmla="*/ 14 h 14"/>
                  <a:gd name="T2" fmla="*/ 20 w 20"/>
                  <a:gd name="T3" fmla="*/ 0 h 14"/>
                </a:gdLst>
                <a:ahLst/>
                <a:cxnLst>
                  <a:cxn ang="0">
                    <a:pos x="T0" y="T1"/>
                  </a:cxn>
                  <a:cxn ang="0">
                    <a:pos x="T2" y="T3"/>
                  </a:cxn>
                </a:cxnLst>
                <a:rect l="0" t="0" r="r" b="b"/>
                <a:pathLst>
                  <a:path w="20" h="14">
                    <a:moveTo>
                      <a:pt x="0" y="14"/>
                    </a:moveTo>
                    <a:cubicBezTo>
                      <a:pt x="7" y="9"/>
                      <a:pt x="14" y="5"/>
                      <a:pt x="2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519" name="Freeform 1399"/>
              <p:cNvSpPr>
                <a:spLocks/>
              </p:cNvSpPr>
              <p:nvPr userDrawn="1"/>
            </p:nvSpPr>
            <p:spPr bwMode="auto">
              <a:xfrm>
                <a:off x="4200" y="3957"/>
                <a:ext cx="42" cy="25"/>
              </a:xfrm>
              <a:custGeom>
                <a:avLst/>
                <a:gdLst>
                  <a:gd name="T0" fmla="*/ 20 w 20"/>
                  <a:gd name="T1" fmla="*/ 0 h 12"/>
                  <a:gd name="T2" fmla="*/ 0 w 20"/>
                  <a:gd name="T3" fmla="*/ 12 h 12"/>
                </a:gdLst>
                <a:ahLst/>
                <a:cxnLst>
                  <a:cxn ang="0">
                    <a:pos x="T0" y="T1"/>
                  </a:cxn>
                  <a:cxn ang="0">
                    <a:pos x="T2" y="T3"/>
                  </a:cxn>
                </a:cxnLst>
                <a:rect l="0" t="0" r="r" b="b"/>
                <a:pathLst>
                  <a:path w="20" h="12">
                    <a:moveTo>
                      <a:pt x="20" y="0"/>
                    </a:moveTo>
                    <a:cubicBezTo>
                      <a:pt x="14" y="4"/>
                      <a:pt x="7" y="8"/>
                      <a:pt x="0" y="12"/>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520" name="Freeform 1400"/>
              <p:cNvSpPr>
                <a:spLocks/>
              </p:cNvSpPr>
              <p:nvPr userDrawn="1"/>
            </p:nvSpPr>
            <p:spPr bwMode="auto">
              <a:xfrm>
                <a:off x="4461" y="3802"/>
                <a:ext cx="42" cy="27"/>
              </a:xfrm>
              <a:custGeom>
                <a:avLst/>
                <a:gdLst>
                  <a:gd name="T0" fmla="*/ 0 w 20"/>
                  <a:gd name="T1" fmla="*/ 13 h 13"/>
                  <a:gd name="T2" fmla="*/ 20 w 20"/>
                  <a:gd name="T3" fmla="*/ 0 h 13"/>
                </a:gdLst>
                <a:ahLst/>
                <a:cxnLst>
                  <a:cxn ang="0">
                    <a:pos x="T0" y="T1"/>
                  </a:cxn>
                  <a:cxn ang="0">
                    <a:pos x="T2" y="T3"/>
                  </a:cxn>
                </a:cxnLst>
                <a:rect l="0" t="0" r="r" b="b"/>
                <a:pathLst>
                  <a:path w="20" h="13">
                    <a:moveTo>
                      <a:pt x="0" y="13"/>
                    </a:moveTo>
                    <a:cubicBezTo>
                      <a:pt x="7" y="9"/>
                      <a:pt x="13" y="5"/>
                      <a:pt x="2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521" name="Freeform 1401"/>
              <p:cNvSpPr>
                <a:spLocks/>
              </p:cNvSpPr>
              <p:nvPr userDrawn="1"/>
            </p:nvSpPr>
            <p:spPr bwMode="auto">
              <a:xfrm>
                <a:off x="4417" y="3829"/>
                <a:ext cx="44" cy="25"/>
              </a:xfrm>
              <a:custGeom>
                <a:avLst/>
                <a:gdLst>
                  <a:gd name="T0" fmla="*/ 0 w 21"/>
                  <a:gd name="T1" fmla="*/ 12 h 12"/>
                  <a:gd name="T2" fmla="*/ 21 w 21"/>
                  <a:gd name="T3" fmla="*/ 0 h 12"/>
                </a:gdLst>
                <a:ahLst/>
                <a:cxnLst>
                  <a:cxn ang="0">
                    <a:pos x="T0" y="T1"/>
                  </a:cxn>
                  <a:cxn ang="0">
                    <a:pos x="T2" y="T3"/>
                  </a:cxn>
                </a:cxnLst>
                <a:rect l="0" t="0" r="r" b="b"/>
                <a:pathLst>
                  <a:path w="21" h="12">
                    <a:moveTo>
                      <a:pt x="0" y="12"/>
                    </a:moveTo>
                    <a:cubicBezTo>
                      <a:pt x="7" y="8"/>
                      <a:pt x="14" y="4"/>
                      <a:pt x="21"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522" name="Freeform 1402"/>
              <p:cNvSpPr>
                <a:spLocks/>
              </p:cNvSpPr>
              <p:nvPr userDrawn="1"/>
            </p:nvSpPr>
            <p:spPr bwMode="auto">
              <a:xfrm>
                <a:off x="4242" y="3932"/>
                <a:ext cx="44" cy="25"/>
              </a:xfrm>
              <a:custGeom>
                <a:avLst/>
                <a:gdLst>
                  <a:gd name="T0" fmla="*/ 21 w 21"/>
                  <a:gd name="T1" fmla="*/ 0 h 12"/>
                  <a:gd name="T2" fmla="*/ 0 w 21"/>
                  <a:gd name="T3" fmla="*/ 12 h 12"/>
                </a:gdLst>
                <a:ahLst/>
                <a:cxnLst>
                  <a:cxn ang="0">
                    <a:pos x="T0" y="T1"/>
                  </a:cxn>
                  <a:cxn ang="0">
                    <a:pos x="T2" y="T3"/>
                  </a:cxn>
                </a:cxnLst>
                <a:rect l="0" t="0" r="r" b="b"/>
                <a:pathLst>
                  <a:path w="21" h="12">
                    <a:moveTo>
                      <a:pt x="21" y="0"/>
                    </a:moveTo>
                    <a:cubicBezTo>
                      <a:pt x="14" y="4"/>
                      <a:pt x="7" y="8"/>
                      <a:pt x="0" y="12"/>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523" name="Line 1403"/>
              <p:cNvSpPr>
                <a:spLocks noChangeShapeType="1"/>
              </p:cNvSpPr>
              <p:nvPr userDrawn="1"/>
            </p:nvSpPr>
            <p:spPr bwMode="auto">
              <a:xfrm>
                <a:off x="5140" y="3413"/>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2524" name="Freeform 1404"/>
              <p:cNvSpPr>
                <a:spLocks/>
              </p:cNvSpPr>
              <p:nvPr userDrawn="1"/>
            </p:nvSpPr>
            <p:spPr bwMode="auto">
              <a:xfrm>
                <a:off x="5140" y="3161"/>
                <a:ext cx="416" cy="252"/>
              </a:xfrm>
              <a:custGeom>
                <a:avLst/>
                <a:gdLst>
                  <a:gd name="T0" fmla="*/ 0 w 198"/>
                  <a:gd name="T1" fmla="*/ 120 h 120"/>
                  <a:gd name="T2" fmla="*/ 198 w 198"/>
                  <a:gd name="T3" fmla="*/ 0 h 120"/>
                </a:gdLst>
                <a:ahLst/>
                <a:cxnLst>
                  <a:cxn ang="0">
                    <a:pos x="T0" y="T1"/>
                  </a:cxn>
                  <a:cxn ang="0">
                    <a:pos x="T2" y="T3"/>
                  </a:cxn>
                </a:cxnLst>
                <a:rect l="0" t="0" r="r" b="b"/>
                <a:pathLst>
                  <a:path w="198" h="120">
                    <a:moveTo>
                      <a:pt x="0" y="120"/>
                    </a:moveTo>
                    <a:cubicBezTo>
                      <a:pt x="67" y="79"/>
                      <a:pt x="133" y="39"/>
                      <a:pt x="198"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525" name="Freeform 1405"/>
              <p:cNvSpPr>
                <a:spLocks/>
              </p:cNvSpPr>
              <p:nvPr userDrawn="1"/>
            </p:nvSpPr>
            <p:spPr bwMode="auto">
              <a:xfrm>
                <a:off x="3914" y="4136"/>
                <a:ext cx="40" cy="25"/>
              </a:xfrm>
              <a:custGeom>
                <a:avLst/>
                <a:gdLst>
                  <a:gd name="T0" fmla="*/ 19 w 19"/>
                  <a:gd name="T1" fmla="*/ 0 h 12"/>
                  <a:gd name="T2" fmla="*/ 0 w 19"/>
                  <a:gd name="T3" fmla="*/ 12 h 12"/>
                </a:gdLst>
                <a:ahLst/>
                <a:cxnLst>
                  <a:cxn ang="0">
                    <a:pos x="T0" y="T1"/>
                  </a:cxn>
                  <a:cxn ang="0">
                    <a:pos x="T2" y="T3"/>
                  </a:cxn>
                </a:cxnLst>
                <a:rect l="0" t="0" r="r" b="b"/>
                <a:pathLst>
                  <a:path w="19" h="12">
                    <a:moveTo>
                      <a:pt x="19" y="0"/>
                    </a:moveTo>
                    <a:cubicBezTo>
                      <a:pt x="12" y="4"/>
                      <a:pt x="6" y="8"/>
                      <a:pt x="0" y="12"/>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526" name="Freeform 1406"/>
              <p:cNvSpPr>
                <a:spLocks/>
              </p:cNvSpPr>
              <p:nvPr userDrawn="1"/>
            </p:nvSpPr>
            <p:spPr bwMode="auto">
              <a:xfrm>
                <a:off x="4156" y="3982"/>
                <a:ext cx="44" cy="26"/>
              </a:xfrm>
              <a:custGeom>
                <a:avLst/>
                <a:gdLst>
                  <a:gd name="T0" fmla="*/ 21 w 21"/>
                  <a:gd name="T1" fmla="*/ 0 h 12"/>
                  <a:gd name="T2" fmla="*/ 0 w 21"/>
                  <a:gd name="T3" fmla="*/ 12 h 12"/>
                  <a:gd name="T4" fmla="*/ 0 w 21"/>
                  <a:gd name="T5" fmla="*/ 12 h 12"/>
                </a:gdLst>
                <a:ahLst/>
                <a:cxnLst>
                  <a:cxn ang="0">
                    <a:pos x="T0" y="T1"/>
                  </a:cxn>
                  <a:cxn ang="0">
                    <a:pos x="T2" y="T3"/>
                  </a:cxn>
                  <a:cxn ang="0">
                    <a:pos x="T4" y="T5"/>
                  </a:cxn>
                </a:cxnLst>
                <a:rect l="0" t="0" r="r" b="b"/>
                <a:pathLst>
                  <a:path w="21" h="12">
                    <a:moveTo>
                      <a:pt x="21" y="0"/>
                    </a:moveTo>
                    <a:cubicBezTo>
                      <a:pt x="14" y="4"/>
                      <a:pt x="7" y="8"/>
                      <a:pt x="0" y="12"/>
                    </a:cubicBezTo>
                    <a:cubicBezTo>
                      <a:pt x="0" y="12"/>
                      <a:pt x="0" y="12"/>
                      <a:pt x="0" y="12"/>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527" name="Freeform 1407"/>
              <p:cNvSpPr>
                <a:spLocks/>
              </p:cNvSpPr>
              <p:nvPr userDrawn="1"/>
            </p:nvSpPr>
            <p:spPr bwMode="auto">
              <a:xfrm>
                <a:off x="4286" y="3907"/>
                <a:ext cx="45" cy="25"/>
              </a:xfrm>
              <a:custGeom>
                <a:avLst/>
                <a:gdLst>
                  <a:gd name="T0" fmla="*/ 21 w 21"/>
                  <a:gd name="T1" fmla="*/ 0 h 12"/>
                  <a:gd name="T2" fmla="*/ 0 w 21"/>
                  <a:gd name="T3" fmla="*/ 12 h 12"/>
                </a:gdLst>
                <a:ahLst/>
                <a:cxnLst>
                  <a:cxn ang="0">
                    <a:pos x="T0" y="T1"/>
                  </a:cxn>
                  <a:cxn ang="0">
                    <a:pos x="T2" y="T3"/>
                  </a:cxn>
                </a:cxnLst>
                <a:rect l="0" t="0" r="r" b="b"/>
                <a:pathLst>
                  <a:path w="21" h="12">
                    <a:moveTo>
                      <a:pt x="21" y="0"/>
                    </a:moveTo>
                    <a:cubicBezTo>
                      <a:pt x="14" y="4"/>
                      <a:pt x="7" y="8"/>
                      <a:pt x="0" y="12"/>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528" name="Freeform 1408"/>
              <p:cNvSpPr>
                <a:spLocks/>
              </p:cNvSpPr>
              <p:nvPr userDrawn="1"/>
            </p:nvSpPr>
            <p:spPr bwMode="auto">
              <a:xfrm>
                <a:off x="3954" y="4109"/>
                <a:ext cx="38" cy="27"/>
              </a:xfrm>
              <a:custGeom>
                <a:avLst/>
                <a:gdLst>
                  <a:gd name="T0" fmla="*/ 18 w 18"/>
                  <a:gd name="T1" fmla="*/ 0 h 13"/>
                  <a:gd name="T2" fmla="*/ 0 w 18"/>
                  <a:gd name="T3" fmla="*/ 13 h 13"/>
                </a:gdLst>
                <a:ahLst/>
                <a:cxnLst>
                  <a:cxn ang="0">
                    <a:pos x="T0" y="T1"/>
                  </a:cxn>
                  <a:cxn ang="0">
                    <a:pos x="T2" y="T3"/>
                  </a:cxn>
                </a:cxnLst>
                <a:rect l="0" t="0" r="r" b="b"/>
                <a:pathLst>
                  <a:path w="18" h="13">
                    <a:moveTo>
                      <a:pt x="18" y="0"/>
                    </a:moveTo>
                    <a:cubicBezTo>
                      <a:pt x="12" y="4"/>
                      <a:pt x="6" y="9"/>
                      <a:pt x="0" y="13"/>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529" name="Freeform 1409"/>
              <p:cNvSpPr>
                <a:spLocks/>
              </p:cNvSpPr>
              <p:nvPr userDrawn="1"/>
            </p:nvSpPr>
            <p:spPr bwMode="auto">
              <a:xfrm>
                <a:off x="3891" y="4161"/>
                <a:ext cx="23" cy="17"/>
              </a:xfrm>
              <a:custGeom>
                <a:avLst/>
                <a:gdLst>
                  <a:gd name="T0" fmla="*/ 11 w 11"/>
                  <a:gd name="T1" fmla="*/ 0 h 8"/>
                  <a:gd name="T2" fmla="*/ 0 w 11"/>
                  <a:gd name="T3" fmla="*/ 8 h 8"/>
                </a:gdLst>
                <a:ahLst/>
                <a:cxnLst>
                  <a:cxn ang="0">
                    <a:pos x="T0" y="T1"/>
                  </a:cxn>
                  <a:cxn ang="0">
                    <a:pos x="T2" y="T3"/>
                  </a:cxn>
                </a:cxnLst>
                <a:rect l="0" t="0" r="r" b="b"/>
                <a:pathLst>
                  <a:path w="11" h="8">
                    <a:moveTo>
                      <a:pt x="11" y="0"/>
                    </a:moveTo>
                    <a:cubicBezTo>
                      <a:pt x="8" y="3"/>
                      <a:pt x="4" y="6"/>
                      <a:pt x="0" y="8"/>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530" name="Freeform 1410"/>
              <p:cNvSpPr>
                <a:spLocks/>
              </p:cNvSpPr>
              <p:nvPr userDrawn="1"/>
            </p:nvSpPr>
            <p:spPr bwMode="auto">
              <a:xfrm>
                <a:off x="4503" y="3774"/>
                <a:ext cx="46" cy="28"/>
              </a:xfrm>
              <a:custGeom>
                <a:avLst/>
                <a:gdLst>
                  <a:gd name="T0" fmla="*/ 22 w 22"/>
                  <a:gd name="T1" fmla="*/ 0 h 13"/>
                  <a:gd name="T2" fmla="*/ 0 w 22"/>
                  <a:gd name="T3" fmla="*/ 13 h 13"/>
                </a:gdLst>
                <a:ahLst/>
                <a:cxnLst>
                  <a:cxn ang="0">
                    <a:pos x="T0" y="T1"/>
                  </a:cxn>
                  <a:cxn ang="0">
                    <a:pos x="T2" y="T3"/>
                  </a:cxn>
                </a:cxnLst>
                <a:rect l="0" t="0" r="r" b="b"/>
                <a:pathLst>
                  <a:path w="22" h="13">
                    <a:moveTo>
                      <a:pt x="22" y="0"/>
                    </a:moveTo>
                    <a:cubicBezTo>
                      <a:pt x="15" y="4"/>
                      <a:pt x="8" y="9"/>
                      <a:pt x="0" y="13"/>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531" name="Line 1411"/>
              <p:cNvSpPr>
                <a:spLocks noChangeShapeType="1"/>
              </p:cNvSpPr>
              <p:nvPr userDrawn="1"/>
            </p:nvSpPr>
            <p:spPr bwMode="auto">
              <a:xfrm>
                <a:off x="4549" y="3774"/>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2532" name="Freeform 1412"/>
              <p:cNvSpPr>
                <a:spLocks/>
              </p:cNvSpPr>
              <p:nvPr userDrawn="1"/>
            </p:nvSpPr>
            <p:spPr bwMode="auto">
              <a:xfrm>
                <a:off x="4114" y="4008"/>
                <a:ext cx="42" cy="25"/>
              </a:xfrm>
              <a:custGeom>
                <a:avLst/>
                <a:gdLst>
                  <a:gd name="T0" fmla="*/ 20 w 20"/>
                  <a:gd name="T1" fmla="*/ 0 h 12"/>
                  <a:gd name="T2" fmla="*/ 0 w 20"/>
                  <a:gd name="T3" fmla="*/ 12 h 12"/>
                </a:gdLst>
                <a:ahLst/>
                <a:cxnLst>
                  <a:cxn ang="0">
                    <a:pos x="T0" y="T1"/>
                  </a:cxn>
                  <a:cxn ang="0">
                    <a:pos x="T2" y="T3"/>
                  </a:cxn>
                </a:cxnLst>
                <a:rect l="0" t="0" r="r" b="b"/>
                <a:pathLst>
                  <a:path w="20" h="12">
                    <a:moveTo>
                      <a:pt x="20" y="0"/>
                    </a:moveTo>
                    <a:cubicBezTo>
                      <a:pt x="13" y="4"/>
                      <a:pt x="6" y="8"/>
                      <a:pt x="0" y="12"/>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533" name="Freeform 1413"/>
              <p:cNvSpPr>
                <a:spLocks/>
              </p:cNvSpPr>
              <p:nvPr userDrawn="1"/>
            </p:nvSpPr>
            <p:spPr bwMode="auto">
              <a:xfrm>
                <a:off x="3992" y="4083"/>
                <a:ext cx="40" cy="26"/>
              </a:xfrm>
              <a:custGeom>
                <a:avLst/>
                <a:gdLst>
                  <a:gd name="T0" fmla="*/ 19 w 19"/>
                  <a:gd name="T1" fmla="*/ 0 h 12"/>
                  <a:gd name="T2" fmla="*/ 0 w 19"/>
                  <a:gd name="T3" fmla="*/ 12 h 12"/>
                </a:gdLst>
                <a:ahLst/>
                <a:cxnLst>
                  <a:cxn ang="0">
                    <a:pos x="T0" y="T1"/>
                  </a:cxn>
                  <a:cxn ang="0">
                    <a:pos x="T2" y="T3"/>
                  </a:cxn>
                </a:cxnLst>
                <a:rect l="0" t="0" r="r" b="b"/>
                <a:pathLst>
                  <a:path w="19" h="12">
                    <a:moveTo>
                      <a:pt x="19" y="0"/>
                    </a:moveTo>
                    <a:cubicBezTo>
                      <a:pt x="13" y="4"/>
                      <a:pt x="6" y="8"/>
                      <a:pt x="0" y="12"/>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534" name="Freeform 1414"/>
              <p:cNvSpPr>
                <a:spLocks/>
              </p:cNvSpPr>
              <p:nvPr userDrawn="1"/>
            </p:nvSpPr>
            <p:spPr bwMode="auto">
              <a:xfrm>
                <a:off x="4373" y="3854"/>
                <a:ext cx="44" cy="26"/>
              </a:xfrm>
              <a:custGeom>
                <a:avLst/>
                <a:gdLst>
                  <a:gd name="T0" fmla="*/ 21 w 21"/>
                  <a:gd name="T1" fmla="*/ 0 h 12"/>
                  <a:gd name="T2" fmla="*/ 0 w 21"/>
                  <a:gd name="T3" fmla="*/ 12 h 12"/>
                </a:gdLst>
                <a:ahLst/>
                <a:cxnLst>
                  <a:cxn ang="0">
                    <a:pos x="T0" y="T1"/>
                  </a:cxn>
                  <a:cxn ang="0">
                    <a:pos x="T2" y="T3"/>
                  </a:cxn>
                </a:cxnLst>
                <a:rect l="0" t="0" r="r" b="b"/>
                <a:pathLst>
                  <a:path w="21" h="12">
                    <a:moveTo>
                      <a:pt x="21" y="0"/>
                    </a:moveTo>
                    <a:cubicBezTo>
                      <a:pt x="14" y="4"/>
                      <a:pt x="7" y="8"/>
                      <a:pt x="0" y="12"/>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535" name="Freeform 1415"/>
              <p:cNvSpPr>
                <a:spLocks/>
              </p:cNvSpPr>
              <p:nvPr userDrawn="1"/>
            </p:nvSpPr>
            <p:spPr bwMode="auto">
              <a:xfrm>
                <a:off x="4331" y="3880"/>
                <a:ext cx="42" cy="27"/>
              </a:xfrm>
              <a:custGeom>
                <a:avLst/>
                <a:gdLst>
                  <a:gd name="T0" fmla="*/ 20 w 20"/>
                  <a:gd name="T1" fmla="*/ 0 h 13"/>
                  <a:gd name="T2" fmla="*/ 0 w 20"/>
                  <a:gd name="T3" fmla="*/ 13 h 13"/>
                </a:gdLst>
                <a:ahLst/>
                <a:cxnLst>
                  <a:cxn ang="0">
                    <a:pos x="T0" y="T1"/>
                  </a:cxn>
                  <a:cxn ang="0">
                    <a:pos x="T2" y="T3"/>
                  </a:cxn>
                </a:cxnLst>
                <a:rect l="0" t="0" r="r" b="b"/>
                <a:pathLst>
                  <a:path w="20" h="13">
                    <a:moveTo>
                      <a:pt x="20" y="0"/>
                    </a:moveTo>
                    <a:cubicBezTo>
                      <a:pt x="14" y="4"/>
                      <a:pt x="7" y="8"/>
                      <a:pt x="0" y="13"/>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536" name="Freeform 1416"/>
              <p:cNvSpPr>
                <a:spLocks/>
              </p:cNvSpPr>
              <p:nvPr userDrawn="1"/>
            </p:nvSpPr>
            <p:spPr bwMode="auto">
              <a:xfrm>
                <a:off x="4072" y="4033"/>
                <a:ext cx="42" cy="25"/>
              </a:xfrm>
              <a:custGeom>
                <a:avLst/>
                <a:gdLst>
                  <a:gd name="T0" fmla="*/ 20 w 20"/>
                  <a:gd name="T1" fmla="*/ 0 h 12"/>
                  <a:gd name="T2" fmla="*/ 0 w 20"/>
                  <a:gd name="T3" fmla="*/ 12 h 12"/>
                </a:gdLst>
                <a:ahLst/>
                <a:cxnLst>
                  <a:cxn ang="0">
                    <a:pos x="T0" y="T1"/>
                  </a:cxn>
                  <a:cxn ang="0">
                    <a:pos x="T2" y="T3"/>
                  </a:cxn>
                </a:cxnLst>
                <a:rect l="0" t="0" r="r" b="b"/>
                <a:pathLst>
                  <a:path w="20" h="12">
                    <a:moveTo>
                      <a:pt x="20" y="0"/>
                    </a:moveTo>
                    <a:cubicBezTo>
                      <a:pt x="13" y="4"/>
                      <a:pt x="7" y="8"/>
                      <a:pt x="0" y="12"/>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537" name="Freeform 1417"/>
              <p:cNvSpPr>
                <a:spLocks/>
              </p:cNvSpPr>
              <p:nvPr userDrawn="1"/>
            </p:nvSpPr>
            <p:spPr bwMode="auto">
              <a:xfrm>
                <a:off x="4032" y="4058"/>
                <a:ext cx="40" cy="25"/>
              </a:xfrm>
              <a:custGeom>
                <a:avLst/>
                <a:gdLst>
                  <a:gd name="T0" fmla="*/ 0 w 19"/>
                  <a:gd name="T1" fmla="*/ 12 h 12"/>
                  <a:gd name="T2" fmla="*/ 19 w 19"/>
                  <a:gd name="T3" fmla="*/ 0 h 12"/>
                </a:gdLst>
                <a:ahLst/>
                <a:cxnLst>
                  <a:cxn ang="0">
                    <a:pos x="T0" y="T1"/>
                  </a:cxn>
                  <a:cxn ang="0">
                    <a:pos x="T2" y="T3"/>
                  </a:cxn>
                </a:cxnLst>
                <a:rect l="0" t="0" r="r" b="b"/>
                <a:pathLst>
                  <a:path w="19" h="12">
                    <a:moveTo>
                      <a:pt x="0" y="12"/>
                    </a:moveTo>
                    <a:cubicBezTo>
                      <a:pt x="6" y="8"/>
                      <a:pt x="13" y="4"/>
                      <a:pt x="19"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538" name="Freeform 1418"/>
              <p:cNvSpPr>
                <a:spLocks/>
              </p:cNvSpPr>
              <p:nvPr userDrawn="1"/>
            </p:nvSpPr>
            <p:spPr bwMode="auto">
              <a:xfrm>
                <a:off x="4276" y="3896"/>
                <a:ext cx="46" cy="26"/>
              </a:xfrm>
              <a:custGeom>
                <a:avLst/>
                <a:gdLst>
                  <a:gd name="T0" fmla="*/ 22 w 22"/>
                  <a:gd name="T1" fmla="*/ 0 h 12"/>
                  <a:gd name="T2" fmla="*/ 0 w 22"/>
                  <a:gd name="T3" fmla="*/ 12 h 12"/>
                </a:gdLst>
                <a:ahLst/>
                <a:cxnLst>
                  <a:cxn ang="0">
                    <a:pos x="T0" y="T1"/>
                  </a:cxn>
                  <a:cxn ang="0">
                    <a:pos x="T2" y="T3"/>
                  </a:cxn>
                </a:cxnLst>
                <a:rect l="0" t="0" r="r" b="b"/>
                <a:pathLst>
                  <a:path w="22" h="12">
                    <a:moveTo>
                      <a:pt x="22" y="0"/>
                    </a:moveTo>
                    <a:cubicBezTo>
                      <a:pt x="15" y="4"/>
                      <a:pt x="8" y="8"/>
                      <a:pt x="0" y="12"/>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539" name="Freeform 1419"/>
              <p:cNvSpPr>
                <a:spLocks/>
              </p:cNvSpPr>
              <p:nvPr userDrawn="1"/>
            </p:nvSpPr>
            <p:spPr bwMode="auto">
              <a:xfrm>
                <a:off x="3965" y="4058"/>
                <a:ext cx="42" cy="23"/>
              </a:xfrm>
              <a:custGeom>
                <a:avLst/>
                <a:gdLst>
                  <a:gd name="T0" fmla="*/ 0 w 20"/>
                  <a:gd name="T1" fmla="*/ 11 h 11"/>
                  <a:gd name="T2" fmla="*/ 20 w 20"/>
                  <a:gd name="T3" fmla="*/ 0 h 11"/>
                </a:gdLst>
                <a:ahLst/>
                <a:cxnLst>
                  <a:cxn ang="0">
                    <a:pos x="T0" y="T1"/>
                  </a:cxn>
                  <a:cxn ang="0">
                    <a:pos x="T2" y="T3"/>
                  </a:cxn>
                </a:cxnLst>
                <a:rect l="0" t="0" r="r" b="b"/>
                <a:pathLst>
                  <a:path w="20" h="11">
                    <a:moveTo>
                      <a:pt x="0" y="11"/>
                    </a:moveTo>
                    <a:cubicBezTo>
                      <a:pt x="7" y="7"/>
                      <a:pt x="13" y="3"/>
                      <a:pt x="2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540" name="Freeform 1420"/>
              <p:cNvSpPr>
                <a:spLocks/>
              </p:cNvSpPr>
              <p:nvPr userDrawn="1"/>
            </p:nvSpPr>
            <p:spPr bwMode="auto">
              <a:xfrm>
                <a:off x="3801" y="4176"/>
                <a:ext cx="4" cy="2"/>
              </a:xfrm>
              <a:custGeom>
                <a:avLst/>
                <a:gdLst>
                  <a:gd name="T0" fmla="*/ 0 w 2"/>
                  <a:gd name="T1" fmla="*/ 1 h 1"/>
                  <a:gd name="T2" fmla="*/ 2 w 2"/>
                  <a:gd name="T3" fmla="*/ 0 h 1"/>
                </a:gdLst>
                <a:ahLst/>
                <a:cxnLst>
                  <a:cxn ang="0">
                    <a:pos x="T0" y="T1"/>
                  </a:cxn>
                  <a:cxn ang="0">
                    <a:pos x="T2" y="T3"/>
                  </a:cxn>
                </a:cxnLst>
                <a:rect l="0" t="0" r="r" b="b"/>
                <a:pathLst>
                  <a:path w="2" h="1">
                    <a:moveTo>
                      <a:pt x="0" y="1"/>
                    </a:moveTo>
                    <a:cubicBezTo>
                      <a:pt x="1" y="1"/>
                      <a:pt x="2" y="0"/>
                      <a:pt x="2"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541" name="Freeform 1421"/>
              <p:cNvSpPr>
                <a:spLocks/>
              </p:cNvSpPr>
              <p:nvPr userDrawn="1"/>
            </p:nvSpPr>
            <p:spPr bwMode="auto">
              <a:xfrm>
                <a:off x="4232" y="3922"/>
                <a:ext cx="44" cy="23"/>
              </a:xfrm>
              <a:custGeom>
                <a:avLst/>
                <a:gdLst>
                  <a:gd name="T0" fmla="*/ 21 w 21"/>
                  <a:gd name="T1" fmla="*/ 0 h 11"/>
                  <a:gd name="T2" fmla="*/ 0 w 21"/>
                  <a:gd name="T3" fmla="*/ 11 h 11"/>
                </a:gdLst>
                <a:ahLst/>
                <a:cxnLst>
                  <a:cxn ang="0">
                    <a:pos x="T0" y="T1"/>
                  </a:cxn>
                  <a:cxn ang="0">
                    <a:pos x="T2" y="T3"/>
                  </a:cxn>
                </a:cxnLst>
                <a:rect l="0" t="0" r="r" b="b"/>
                <a:pathLst>
                  <a:path w="21" h="11">
                    <a:moveTo>
                      <a:pt x="21" y="0"/>
                    </a:moveTo>
                    <a:cubicBezTo>
                      <a:pt x="14" y="3"/>
                      <a:pt x="7" y="7"/>
                      <a:pt x="0" y="11"/>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542" name="Freeform 1422"/>
              <p:cNvSpPr>
                <a:spLocks/>
              </p:cNvSpPr>
              <p:nvPr userDrawn="1"/>
            </p:nvSpPr>
            <p:spPr bwMode="auto">
              <a:xfrm>
                <a:off x="3805" y="4151"/>
                <a:ext cx="40" cy="25"/>
              </a:xfrm>
              <a:custGeom>
                <a:avLst/>
                <a:gdLst>
                  <a:gd name="T0" fmla="*/ 0 w 19"/>
                  <a:gd name="T1" fmla="*/ 12 h 12"/>
                  <a:gd name="T2" fmla="*/ 19 w 19"/>
                  <a:gd name="T3" fmla="*/ 0 h 12"/>
                </a:gdLst>
                <a:ahLst/>
                <a:cxnLst>
                  <a:cxn ang="0">
                    <a:pos x="T0" y="T1"/>
                  </a:cxn>
                  <a:cxn ang="0">
                    <a:pos x="T2" y="T3"/>
                  </a:cxn>
                </a:cxnLst>
                <a:rect l="0" t="0" r="r" b="b"/>
                <a:pathLst>
                  <a:path w="19" h="12">
                    <a:moveTo>
                      <a:pt x="0" y="12"/>
                    </a:moveTo>
                    <a:cubicBezTo>
                      <a:pt x="7" y="8"/>
                      <a:pt x="13" y="4"/>
                      <a:pt x="19"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543" name="Freeform 1423"/>
              <p:cNvSpPr>
                <a:spLocks/>
              </p:cNvSpPr>
              <p:nvPr userDrawn="1"/>
            </p:nvSpPr>
            <p:spPr bwMode="auto">
              <a:xfrm>
                <a:off x="4413" y="3802"/>
                <a:ext cx="90" cy="48"/>
              </a:xfrm>
              <a:custGeom>
                <a:avLst/>
                <a:gdLst>
                  <a:gd name="T0" fmla="*/ 0 w 43"/>
                  <a:gd name="T1" fmla="*/ 23 h 23"/>
                  <a:gd name="T2" fmla="*/ 43 w 43"/>
                  <a:gd name="T3" fmla="*/ 0 h 23"/>
                </a:gdLst>
                <a:ahLst/>
                <a:cxnLst>
                  <a:cxn ang="0">
                    <a:pos x="T0" y="T1"/>
                  </a:cxn>
                  <a:cxn ang="0">
                    <a:pos x="T2" y="T3"/>
                  </a:cxn>
                </a:cxnLst>
                <a:rect l="0" t="0" r="r" b="b"/>
                <a:pathLst>
                  <a:path w="43" h="23">
                    <a:moveTo>
                      <a:pt x="0" y="23"/>
                    </a:moveTo>
                    <a:cubicBezTo>
                      <a:pt x="15" y="16"/>
                      <a:pt x="29" y="8"/>
                      <a:pt x="43"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544" name="Freeform 1424"/>
              <p:cNvSpPr>
                <a:spLocks/>
              </p:cNvSpPr>
              <p:nvPr userDrawn="1"/>
            </p:nvSpPr>
            <p:spPr bwMode="auto">
              <a:xfrm>
                <a:off x="5140" y="3218"/>
                <a:ext cx="416" cy="235"/>
              </a:xfrm>
              <a:custGeom>
                <a:avLst/>
                <a:gdLst>
                  <a:gd name="T0" fmla="*/ 0 w 198"/>
                  <a:gd name="T1" fmla="*/ 112 h 112"/>
                  <a:gd name="T2" fmla="*/ 198 w 198"/>
                  <a:gd name="T3" fmla="*/ 0 h 112"/>
                </a:gdLst>
                <a:ahLst/>
                <a:cxnLst>
                  <a:cxn ang="0">
                    <a:pos x="T0" y="T1"/>
                  </a:cxn>
                  <a:cxn ang="0">
                    <a:pos x="T2" y="T3"/>
                  </a:cxn>
                </a:cxnLst>
                <a:rect l="0" t="0" r="r" b="b"/>
                <a:pathLst>
                  <a:path w="198" h="112">
                    <a:moveTo>
                      <a:pt x="0" y="112"/>
                    </a:moveTo>
                    <a:cubicBezTo>
                      <a:pt x="67" y="74"/>
                      <a:pt x="133" y="36"/>
                      <a:pt x="198"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545" name="Line 1425"/>
              <p:cNvSpPr>
                <a:spLocks noChangeShapeType="1"/>
              </p:cNvSpPr>
              <p:nvPr userDrawn="1"/>
            </p:nvSpPr>
            <p:spPr bwMode="auto">
              <a:xfrm>
                <a:off x="5140" y="3453"/>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2546" name="Freeform 1426"/>
              <p:cNvSpPr>
                <a:spLocks/>
              </p:cNvSpPr>
              <p:nvPr userDrawn="1"/>
            </p:nvSpPr>
            <p:spPr bwMode="auto">
              <a:xfrm>
                <a:off x="4322" y="3873"/>
                <a:ext cx="44" cy="23"/>
              </a:xfrm>
              <a:custGeom>
                <a:avLst/>
                <a:gdLst>
                  <a:gd name="T0" fmla="*/ 21 w 21"/>
                  <a:gd name="T1" fmla="*/ 0 h 11"/>
                  <a:gd name="T2" fmla="*/ 0 w 21"/>
                  <a:gd name="T3" fmla="*/ 11 h 11"/>
                </a:gdLst>
                <a:ahLst/>
                <a:cxnLst>
                  <a:cxn ang="0">
                    <a:pos x="T0" y="T1"/>
                  </a:cxn>
                  <a:cxn ang="0">
                    <a:pos x="T2" y="T3"/>
                  </a:cxn>
                </a:cxnLst>
                <a:rect l="0" t="0" r="r" b="b"/>
                <a:pathLst>
                  <a:path w="21" h="11">
                    <a:moveTo>
                      <a:pt x="21" y="0"/>
                    </a:moveTo>
                    <a:cubicBezTo>
                      <a:pt x="14" y="4"/>
                      <a:pt x="7" y="8"/>
                      <a:pt x="0" y="11"/>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547" name="Freeform 1427"/>
              <p:cNvSpPr>
                <a:spLocks/>
              </p:cNvSpPr>
              <p:nvPr userDrawn="1"/>
            </p:nvSpPr>
            <p:spPr bwMode="auto">
              <a:xfrm>
                <a:off x="4366" y="3850"/>
                <a:ext cx="47" cy="23"/>
              </a:xfrm>
              <a:custGeom>
                <a:avLst/>
                <a:gdLst>
                  <a:gd name="T0" fmla="*/ 22 w 22"/>
                  <a:gd name="T1" fmla="*/ 0 h 11"/>
                  <a:gd name="T2" fmla="*/ 0 w 22"/>
                  <a:gd name="T3" fmla="*/ 11 h 11"/>
                </a:gdLst>
                <a:ahLst/>
                <a:cxnLst>
                  <a:cxn ang="0">
                    <a:pos x="T0" y="T1"/>
                  </a:cxn>
                  <a:cxn ang="0">
                    <a:pos x="T2" y="T3"/>
                  </a:cxn>
                </a:cxnLst>
                <a:rect l="0" t="0" r="r" b="b"/>
                <a:pathLst>
                  <a:path w="22" h="11">
                    <a:moveTo>
                      <a:pt x="22" y="0"/>
                    </a:moveTo>
                    <a:cubicBezTo>
                      <a:pt x="15" y="4"/>
                      <a:pt x="8" y="8"/>
                      <a:pt x="0" y="11"/>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548" name="Freeform 1428"/>
              <p:cNvSpPr>
                <a:spLocks/>
              </p:cNvSpPr>
              <p:nvPr userDrawn="1"/>
            </p:nvSpPr>
            <p:spPr bwMode="auto">
              <a:xfrm>
                <a:off x="4503" y="3779"/>
                <a:ext cx="46" cy="23"/>
              </a:xfrm>
              <a:custGeom>
                <a:avLst/>
                <a:gdLst>
                  <a:gd name="T0" fmla="*/ 0 w 22"/>
                  <a:gd name="T1" fmla="*/ 11 h 11"/>
                  <a:gd name="T2" fmla="*/ 22 w 22"/>
                  <a:gd name="T3" fmla="*/ 0 h 11"/>
                </a:gdLst>
                <a:ahLst/>
                <a:cxnLst>
                  <a:cxn ang="0">
                    <a:pos x="T0" y="T1"/>
                  </a:cxn>
                  <a:cxn ang="0">
                    <a:pos x="T2" y="T3"/>
                  </a:cxn>
                </a:cxnLst>
                <a:rect l="0" t="0" r="r" b="b"/>
                <a:pathLst>
                  <a:path w="22" h="11">
                    <a:moveTo>
                      <a:pt x="0" y="11"/>
                    </a:moveTo>
                    <a:cubicBezTo>
                      <a:pt x="7" y="8"/>
                      <a:pt x="15" y="4"/>
                      <a:pt x="22"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549" name="Line 1429"/>
              <p:cNvSpPr>
                <a:spLocks noChangeShapeType="1"/>
              </p:cNvSpPr>
              <p:nvPr userDrawn="1"/>
            </p:nvSpPr>
            <p:spPr bwMode="auto">
              <a:xfrm>
                <a:off x="4555" y="3774"/>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2550" name="Freeform 1430"/>
              <p:cNvSpPr>
                <a:spLocks/>
              </p:cNvSpPr>
              <p:nvPr userDrawn="1"/>
            </p:nvSpPr>
            <p:spPr bwMode="auto">
              <a:xfrm>
                <a:off x="4549" y="3774"/>
                <a:ext cx="6" cy="5"/>
              </a:xfrm>
              <a:custGeom>
                <a:avLst/>
                <a:gdLst>
                  <a:gd name="T0" fmla="*/ 0 w 3"/>
                  <a:gd name="T1" fmla="*/ 2 h 2"/>
                  <a:gd name="T2" fmla="*/ 3 w 3"/>
                  <a:gd name="T3" fmla="*/ 0 h 2"/>
                </a:gdLst>
                <a:ahLst/>
                <a:cxnLst>
                  <a:cxn ang="0">
                    <a:pos x="T0" y="T1"/>
                  </a:cxn>
                  <a:cxn ang="0">
                    <a:pos x="T2" y="T3"/>
                  </a:cxn>
                </a:cxnLst>
                <a:rect l="0" t="0" r="r" b="b"/>
                <a:pathLst>
                  <a:path w="3" h="2">
                    <a:moveTo>
                      <a:pt x="0" y="2"/>
                    </a:moveTo>
                    <a:cubicBezTo>
                      <a:pt x="1" y="1"/>
                      <a:pt x="2" y="1"/>
                      <a:pt x="3"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551" name="Freeform 1431"/>
              <p:cNvSpPr>
                <a:spLocks/>
              </p:cNvSpPr>
              <p:nvPr userDrawn="1"/>
            </p:nvSpPr>
            <p:spPr bwMode="auto">
              <a:xfrm>
                <a:off x="4093" y="3989"/>
                <a:ext cx="46" cy="23"/>
              </a:xfrm>
              <a:custGeom>
                <a:avLst/>
                <a:gdLst>
                  <a:gd name="T0" fmla="*/ 22 w 22"/>
                  <a:gd name="T1" fmla="*/ 0 h 11"/>
                  <a:gd name="T2" fmla="*/ 3 w 22"/>
                  <a:gd name="T3" fmla="*/ 10 h 11"/>
                  <a:gd name="T4" fmla="*/ 0 w 22"/>
                  <a:gd name="T5" fmla="*/ 11 h 11"/>
                </a:gdLst>
                <a:ahLst/>
                <a:cxnLst>
                  <a:cxn ang="0">
                    <a:pos x="T0" y="T1"/>
                  </a:cxn>
                  <a:cxn ang="0">
                    <a:pos x="T2" y="T3"/>
                  </a:cxn>
                  <a:cxn ang="0">
                    <a:pos x="T4" y="T5"/>
                  </a:cxn>
                </a:cxnLst>
                <a:rect l="0" t="0" r="r" b="b"/>
                <a:pathLst>
                  <a:path w="22" h="11">
                    <a:moveTo>
                      <a:pt x="22" y="0"/>
                    </a:moveTo>
                    <a:cubicBezTo>
                      <a:pt x="16" y="4"/>
                      <a:pt x="9" y="7"/>
                      <a:pt x="3" y="10"/>
                    </a:cubicBezTo>
                    <a:cubicBezTo>
                      <a:pt x="2" y="10"/>
                      <a:pt x="1" y="11"/>
                      <a:pt x="0" y="11"/>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552" name="Freeform 1432"/>
              <p:cNvSpPr>
                <a:spLocks/>
              </p:cNvSpPr>
              <p:nvPr userDrawn="1"/>
            </p:nvSpPr>
            <p:spPr bwMode="auto">
              <a:xfrm>
                <a:off x="4007" y="4035"/>
                <a:ext cx="42" cy="23"/>
              </a:xfrm>
              <a:custGeom>
                <a:avLst/>
                <a:gdLst>
                  <a:gd name="T0" fmla="*/ 0 w 20"/>
                  <a:gd name="T1" fmla="*/ 11 h 11"/>
                  <a:gd name="T2" fmla="*/ 20 w 20"/>
                  <a:gd name="T3" fmla="*/ 0 h 11"/>
                </a:gdLst>
                <a:ahLst/>
                <a:cxnLst>
                  <a:cxn ang="0">
                    <a:pos x="T0" y="T1"/>
                  </a:cxn>
                  <a:cxn ang="0">
                    <a:pos x="T2" y="T3"/>
                  </a:cxn>
                </a:cxnLst>
                <a:rect l="0" t="0" r="r" b="b"/>
                <a:pathLst>
                  <a:path w="20" h="11">
                    <a:moveTo>
                      <a:pt x="0" y="11"/>
                    </a:moveTo>
                    <a:cubicBezTo>
                      <a:pt x="6" y="7"/>
                      <a:pt x="13" y="3"/>
                      <a:pt x="2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553" name="Freeform 1433"/>
              <p:cNvSpPr>
                <a:spLocks/>
              </p:cNvSpPr>
              <p:nvPr userDrawn="1"/>
            </p:nvSpPr>
            <p:spPr bwMode="auto">
              <a:xfrm>
                <a:off x="4186" y="3945"/>
                <a:ext cx="46" cy="23"/>
              </a:xfrm>
              <a:custGeom>
                <a:avLst/>
                <a:gdLst>
                  <a:gd name="T0" fmla="*/ 22 w 22"/>
                  <a:gd name="T1" fmla="*/ 0 h 11"/>
                  <a:gd name="T2" fmla="*/ 0 w 22"/>
                  <a:gd name="T3" fmla="*/ 11 h 11"/>
                </a:gdLst>
                <a:ahLst/>
                <a:cxnLst>
                  <a:cxn ang="0">
                    <a:pos x="T0" y="T1"/>
                  </a:cxn>
                  <a:cxn ang="0">
                    <a:pos x="T2" y="T3"/>
                  </a:cxn>
                </a:cxnLst>
                <a:rect l="0" t="0" r="r" b="b"/>
                <a:pathLst>
                  <a:path w="22" h="11">
                    <a:moveTo>
                      <a:pt x="22" y="0"/>
                    </a:moveTo>
                    <a:cubicBezTo>
                      <a:pt x="14" y="3"/>
                      <a:pt x="7" y="7"/>
                      <a:pt x="0" y="11"/>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554" name="Freeform 1434"/>
              <p:cNvSpPr>
                <a:spLocks/>
              </p:cNvSpPr>
              <p:nvPr userDrawn="1"/>
            </p:nvSpPr>
            <p:spPr bwMode="auto">
              <a:xfrm>
                <a:off x="3925" y="4081"/>
                <a:ext cx="40" cy="23"/>
              </a:xfrm>
              <a:custGeom>
                <a:avLst/>
                <a:gdLst>
                  <a:gd name="T0" fmla="*/ 0 w 19"/>
                  <a:gd name="T1" fmla="*/ 11 h 11"/>
                  <a:gd name="T2" fmla="*/ 19 w 19"/>
                  <a:gd name="T3" fmla="*/ 0 h 11"/>
                </a:gdLst>
                <a:ahLst/>
                <a:cxnLst>
                  <a:cxn ang="0">
                    <a:pos x="T0" y="T1"/>
                  </a:cxn>
                  <a:cxn ang="0">
                    <a:pos x="T2" y="T3"/>
                  </a:cxn>
                </a:cxnLst>
                <a:rect l="0" t="0" r="r" b="b"/>
                <a:pathLst>
                  <a:path w="19" h="11">
                    <a:moveTo>
                      <a:pt x="0" y="11"/>
                    </a:moveTo>
                    <a:cubicBezTo>
                      <a:pt x="6" y="7"/>
                      <a:pt x="13" y="3"/>
                      <a:pt x="19"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555" name="Freeform 1435"/>
              <p:cNvSpPr>
                <a:spLocks/>
              </p:cNvSpPr>
              <p:nvPr userDrawn="1"/>
            </p:nvSpPr>
            <p:spPr bwMode="auto">
              <a:xfrm>
                <a:off x="3885" y="4104"/>
                <a:ext cx="40" cy="23"/>
              </a:xfrm>
              <a:custGeom>
                <a:avLst/>
                <a:gdLst>
                  <a:gd name="T0" fmla="*/ 0 w 19"/>
                  <a:gd name="T1" fmla="*/ 11 h 11"/>
                  <a:gd name="T2" fmla="*/ 19 w 19"/>
                  <a:gd name="T3" fmla="*/ 0 h 11"/>
                </a:gdLst>
                <a:ahLst/>
                <a:cxnLst>
                  <a:cxn ang="0">
                    <a:pos x="T0" y="T1"/>
                  </a:cxn>
                  <a:cxn ang="0">
                    <a:pos x="T2" y="T3"/>
                  </a:cxn>
                </a:cxnLst>
                <a:rect l="0" t="0" r="r" b="b"/>
                <a:pathLst>
                  <a:path w="19" h="11">
                    <a:moveTo>
                      <a:pt x="0" y="11"/>
                    </a:moveTo>
                    <a:cubicBezTo>
                      <a:pt x="6" y="7"/>
                      <a:pt x="12" y="3"/>
                      <a:pt x="19"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556" name="Freeform 1436"/>
              <p:cNvSpPr>
                <a:spLocks/>
              </p:cNvSpPr>
              <p:nvPr userDrawn="1"/>
            </p:nvSpPr>
            <p:spPr bwMode="auto">
              <a:xfrm>
                <a:off x="4139" y="3968"/>
                <a:ext cx="47" cy="21"/>
              </a:xfrm>
              <a:custGeom>
                <a:avLst/>
                <a:gdLst>
                  <a:gd name="T0" fmla="*/ 0 w 22"/>
                  <a:gd name="T1" fmla="*/ 10 h 10"/>
                  <a:gd name="T2" fmla="*/ 22 w 22"/>
                  <a:gd name="T3" fmla="*/ 0 h 10"/>
                </a:gdLst>
                <a:ahLst/>
                <a:cxnLst>
                  <a:cxn ang="0">
                    <a:pos x="T0" y="T1"/>
                  </a:cxn>
                  <a:cxn ang="0">
                    <a:pos x="T2" y="T3"/>
                  </a:cxn>
                </a:cxnLst>
                <a:rect l="0" t="0" r="r" b="b"/>
                <a:pathLst>
                  <a:path w="22" h="10">
                    <a:moveTo>
                      <a:pt x="0" y="10"/>
                    </a:moveTo>
                    <a:cubicBezTo>
                      <a:pt x="7" y="7"/>
                      <a:pt x="15" y="3"/>
                      <a:pt x="22"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557" name="Freeform 1437"/>
              <p:cNvSpPr>
                <a:spLocks/>
              </p:cNvSpPr>
              <p:nvPr userDrawn="1"/>
            </p:nvSpPr>
            <p:spPr bwMode="auto">
              <a:xfrm>
                <a:off x="4049" y="4012"/>
                <a:ext cx="44" cy="23"/>
              </a:xfrm>
              <a:custGeom>
                <a:avLst/>
                <a:gdLst>
                  <a:gd name="T0" fmla="*/ 0 w 21"/>
                  <a:gd name="T1" fmla="*/ 11 h 11"/>
                  <a:gd name="T2" fmla="*/ 21 w 21"/>
                  <a:gd name="T3" fmla="*/ 0 h 11"/>
                </a:gdLst>
                <a:ahLst/>
                <a:cxnLst>
                  <a:cxn ang="0">
                    <a:pos x="T0" y="T1"/>
                  </a:cxn>
                  <a:cxn ang="0">
                    <a:pos x="T2" y="T3"/>
                  </a:cxn>
                </a:cxnLst>
                <a:rect l="0" t="0" r="r" b="b"/>
                <a:pathLst>
                  <a:path w="21" h="11">
                    <a:moveTo>
                      <a:pt x="0" y="11"/>
                    </a:moveTo>
                    <a:cubicBezTo>
                      <a:pt x="7" y="7"/>
                      <a:pt x="14" y="4"/>
                      <a:pt x="21"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558" name="Freeform 1438"/>
              <p:cNvSpPr>
                <a:spLocks/>
              </p:cNvSpPr>
              <p:nvPr userDrawn="1"/>
            </p:nvSpPr>
            <p:spPr bwMode="auto">
              <a:xfrm>
                <a:off x="3845" y="4127"/>
                <a:ext cx="40" cy="24"/>
              </a:xfrm>
              <a:custGeom>
                <a:avLst/>
                <a:gdLst>
                  <a:gd name="T0" fmla="*/ 0 w 19"/>
                  <a:gd name="T1" fmla="*/ 11 h 11"/>
                  <a:gd name="T2" fmla="*/ 19 w 19"/>
                  <a:gd name="T3" fmla="*/ 0 h 11"/>
                </a:gdLst>
                <a:ahLst/>
                <a:cxnLst>
                  <a:cxn ang="0">
                    <a:pos x="T0" y="T1"/>
                  </a:cxn>
                  <a:cxn ang="0">
                    <a:pos x="T2" y="T3"/>
                  </a:cxn>
                </a:cxnLst>
                <a:rect l="0" t="0" r="r" b="b"/>
                <a:pathLst>
                  <a:path w="19" h="11">
                    <a:moveTo>
                      <a:pt x="0" y="11"/>
                    </a:moveTo>
                    <a:cubicBezTo>
                      <a:pt x="6" y="7"/>
                      <a:pt x="12" y="3"/>
                      <a:pt x="19"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559" name="Freeform 1439"/>
              <p:cNvSpPr>
                <a:spLocks/>
              </p:cNvSpPr>
              <p:nvPr userDrawn="1"/>
            </p:nvSpPr>
            <p:spPr bwMode="auto">
              <a:xfrm>
                <a:off x="3898" y="4056"/>
                <a:ext cx="42" cy="21"/>
              </a:xfrm>
              <a:custGeom>
                <a:avLst/>
                <a:gdLst>
                  <a:gd name="T0" fmla="*/ 0 w 20"/>
                  <a:gd name="T1" fmla="*/ 10 h 10"/>
                  <a:gd name="T2" fmla="*/ 20 w 20"/>
                  <a:gd name="T3" fmla="*/ 0 h 10"/>
                </a:gdLst>
                <a:ahLst/>
                <a:cxnLst>
                  <a:cxn ang="0">
                    <a:pos x="T0" y="T1"/>
                  </a:cxn>
                  <a:cxn ang="0">
                    <a:pos x="T2" y="T3"/>
                  </a:cxn>
                </a:cxnLst>
                <a:rect l="0" t="0" r="r" b="b"/>
                <a:pathLst>
                  <a:path w="20" h="10">
                    <a:moveTo>
                      <a:pt x="0" y="10"/>
                    </a:moveTo>
                    <a:cubicBezTo>
                      <a:pt x="7" y="6"/>
                      <a:pt x="14" y="3"/>
                      <a:pt x="2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560" name="Freeform 1440"/>
              <p:cNvSpPr>
                <a:spLocks/>
              </p:cNvSpPr>
              <p:nvPr userDrawn="1"/>
            </p:nvSpPr>
            <p:spPr bwMode="auto">
              <a:xfrm>
                <a:off x="3856" y="4077"/>
                <a:ext cx="42" cy="19"/>
              </a:xfrm>
              <a:custGeom>
                <a:avLst/>
                <a:gdLst>
                  <a:gd name="T0" fmla="*/ 0 w 20"/>
                  <a:gd name="T1" fmla="*/ 9 h 9"/>
                  <a:gd name="T2" fmla="*/ 20 w 20"/>
                  <a:gd name="T3" fmla="*/ 0 h 9"/>
                </a:gdLst>
                <a:ahLst/>
                <a:cxnLst>
                  <a:cxn ang="0">
                    <a:pos x="T0" y="T1"/>
                  </a:cxn>
                  <a:cxn ang="0">
                    <a:pos x="T2" y="T3"/>
                  </a:cxn>
                </a:cxnLst>
                <a:rect l="0" t="0" r="r" b="b"/>
                <a:pathLst>
                  <a:path w="20" h="9">
                    <a:moveTo>
                      <a:pt x="0" y="9"/>
                    </a:moveTo>
                    <a:cubicBezTo>
                      <a:pt x="7" y="6"/>
                      <a:pt x="14" y="3"/>
                      <a:pt x="2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561" name="Freeform 1441"/>
              <p:cNvSpPr>
                <a:spLocks/>
              </p:cNvSpPr>
              <p:nvPr userDrawn="1"/>
            </p:nvSpPr>
            <p:spPr bwMode="auto">
              <a:xfrm>
                <a:off x="4175" y="3934"/>
                <a:ext cx="48" cy="21"/>
              </a:xfrm>
              <a:custGeom>
                <a:avLst/>
                <a:gdLst>
                  <a:gd name="T0" fmla="*/ 0 w 23"/>
                  <a:gd name="T1" fmla="*/ 10 h 10"/>
                  <a:gd name="T2" fmla="*/ 23 w 23"/>
                  <a:gd name="T3" fmla="*/ 0 h 10"/>
                </a:gdLst>
                <a:ahLst/>
                <a:cxnLst>
                  <a:cxn ang="0">
                    <a:pos x="T0" y="T1"/>
                  </a:cxn>
                  <a:cxn ang="0">
                    <a:pos x="T2" y="T3"/>
                  </a:cxn>
                </a:cxnLst>
                <a:rect l="0" t="0" r="r" b="b"/>
                <a:pathLst>
                  <a:path w="23" h="10">
                    <a:moveTo>
                      <a:pt x="0" y="10"/>
                    </a:moveTo>
                    <a:cubicBezTo>
                      <a:pt x="7" y="7"/>
                      <a:pt x="15" y="4"/>
                      <a:pt x="23"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562" name="Freeform 1442"/>
              <p:cNvSpPr>
                <a:spLocks/>
              </p:cNvSpPr>
              <p:nvPr userDrawn="1"/>
            </p:nvSpPr>
            <p:spPr bwMode="auto">
              <a:xfrm>
                <a:off x="4127" y="3955"/>
                <a:ext cx="48" cy="21"/>
              </a:xfrm>
              <a:custGeom>
                <a:avLst/>
                <a:gdLst>
                  <a:gd name="T0" fmla="*/ 0 w 23"/>
                  <a:gd name="T1" fmla="*/ 10 h 10"/>
                  <a:gd name="T2" fmla="*/ 23 w 23"/>
                  <a:gd name="T3" fmla="*/ 0 h 10"/>
                </a:gdLst>
                <a:ahLst/>
                <a:cxnLst>
                  <a:cxn ang="0">
                    <a:pos x="T0" y="T1"/>
                  </a:cxn>
                  <a:cxn ang="0">
                    <a:pos x="T2" y="T3"/>
                  </a:cxn>
                </a:cxnLst>
                <a:rect l="0" t="0" r="r" b="b"/>
                <a:pathLst>
                  <a:path w="23" h="10">
                    <a:moveTo>
                      <a:pt x="0" y="10"/>
                    </a:moveTo>
                    <a:cubicBezTo>
                      <a:pt x="8" y="7"/>
                      <a:pt x="15" y="3"/>
                      <a:pt x="23"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563" name="Freeform 1443"/>
              <p:cNvSpPr>
                <a:spLocks/>
              </p:cNvSpPr>
              <p:nvPr userDrawn="1"/>
            </p:nvSpPr>
            <p:spPr bwMode="auto">
              <a:xfrm>
                <a:off x="3940" y="4035"/>
                <a:ext cx="44" cy="21"/>
              </a:xfrm>
              <a:custGeom>
                <a:avLst/>
                <a:gdLst>
                  <a:gd name="T0" fmla="*/ 0 w 21"/>
                  <a:gd name="T1" fmla="*/ 10 h 10"/>
                  <a:gd name="T2" fmla="*/ 21 w 21"/>
                  <a:gd name="T3" fmla="*/ 0 h 10"/>
                </a:gdLst>
                <a:ahLst/>
                <a:cxnLst>
                  <a:cxn ang="0">
                    <a:pos x="T0" y="T1"/>
                  </a:cxn>
                  <a:cxn ang="0">
                    <a:pos x="T2" y="T3"/>
                  </a:cxn>
                </a:cxnLst>
                <a:rect l="0" t="0" r="r" b="b"/>
                <a:pathLst>
                  <a:path w="21" h="10">
                    <a:moveTo>
                      <a:pt x="0" y="10"/>
                    </a:moveTo>
                    <a:cubicBezTo>
                      <a:pt x="7" y="7"/>
                      <a:pt x="14" y="4"/>
                      <a:pt x="21"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564" name="Freeform 1444"/>
              <p:cNvSpPr>
                <a:spLocks/>
              </p:cNvSpPr>
              <p:nvPr userDrawn="1"/>
            </p:nvSpPr>
            <p:spPr bwMode="auto">
              <a:xfrm>
                <a:off x="3704" y="4161"/>
                <a:ext cx="32" cy="17"/>
              </a:xfrm>
              <a:custGeom>
                <a:avLst/>
                <a:gdLst>
                  <a:gd name="T0" fmla="*/ 15 w 15"/>
                  <a:gd name="T1" fmla="*/ 0 h 8"/>
                  <a:gd name="T2" fmla="*/ 0 w 15"/>
                  <a:gd name="T3" fmla="*/ 8 h 8"/>
                </a:gdLst>
                <a:ahLst/>
                <a:cxnLst>
                  <a:cxn ang="0">
                    <a:pos x="T0" y="T1"/>
                  </a:cxn>
                  <a:cxn ang="0">
                    <a:pos x="T2" y="T3"/>
                  </a:cxn>
                </a:cxnLst>
                <a:rect l="0" t="0" r="r" b="b"/>
                <a:pathLst>
                  <a:path w="15" h="8">
                    <a:moveTo>
                      <a:pt x="15" y="0"/>
                    </a:moveTo>
                    <a:cubicBezTo>
                      <a:pt x="10" y="3"/>
                      <a:pt x="5" y="5"/>
                      <a:pt x="0" y="8"/>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565" name="Line 1445"/>
              <p:cNvSpPr>
                <a:spLocks noChangeShapeType="1"/>
              </p:cNvSpPr>
              <p:nvPr userDrawn="1"/>
            </p:nvSpPr>
            <p:spPr bwMode="auto">
              <a:xfrm>
                <a:off x="5140" y="3495"/>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2566" name="Freeform 1446"/>
              <p:cNvSpPr>
                <a:spLocks/>
              </p:cNvSpPr>
              <p:nvPr userDrawn="1"/>
            </p:nvSpPr>
            <p:spPr bwMode="auto">
              <a:xfrm>
                <a:off x="5140" y="3274"/>
                <a:ext cx="416" cy="221"/>
              </a:xfrm>
              <a:custGeom>
                <a:avLst/>
                <a:gdLst>
                  <a:gd name="T0" fmla="*/ 0 w 198"/>
                  <a:gd name="T1" fmla="*/ 105 h 105"/>
                  <a:gd name="T2" fmla="*/ 198 w 198"/>
                  <a:gd name="T3" fmla="*/ 0 h 105"/>
                </a:gdLst>
                <a:ahLst/>
                <a:cxnLst>
                  <a:cxn ang="0">
                    <a:pos x="T0" y="T1"/>
                  </a:cxn>
                  <a:cxn ang="0">
                    <a:pos x="T2" y="T3"/>
                  </a:cxn>
                </a:cxnLst>
                <a:rect l="0" t="0" r="r" b="b"/>
                <a:pathLst>
                  <a:path w="198" h="105">
                    <a:moveTo>
                      <a:pt x="0" y="105"/>
                    </a:moveTo>
                    <a:cubicBezTo>
                      <a:pt x="67" y="69"/>
                      <a:pt x="133" y="34"/>
                      <a:pt x="198"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567" name="Freeform 1447"/>
              <p:cNvSpPr>
                <a:spLocks/>
              </p:cNvSpPr>
              <p:nvPr userDrawn="1"/>
            </p:nvSpPr>
            <p:spPr bwMode="auto">
              <a:xfrm>
                <a:off x="4270" y="3892"/>
                <a:ext cx="48" cy="21"/>
              </a:xfrm>
              <a:custGeom>
                <a:avLst/>
                <a:gdLst>
                  <a:gd name="T0" fmla="*/ 23 w 23"/>
                  <a:gd name="T1" fmla="*/ 0 h 10"/>
                  <a:gd name="T2" fmla="*/ 0 w 23"/>
                  <a:gd name="T3" fmla="*/ 10 h 10"/>
                </a:gdLst>
                <a:ahLst/>
                <a:cxnLst>
                  <a:cxn ang="0">
                    <a:pos x="T0" y="T1"/>
                  </a:cxn>
                  <a:cxn ang="0">
                    <a:pos x="T2" y="T3"/>
                  </a:cxn>
                </a:cxnLst>
                <a:rect l="0" t="0" r="r" b="b"/>
                <a:pathLst>
                  <a:path w="23" h="10">
                    <a:moveTo>
                      <a:pt x="23" y="0"/>
                    </a:moveTo>
                    <a:cubicBezTo>
                      <a:pt x="15" y="4"/>
                      <a:pt x="8" y="7"/>
                      <a:pt x="0" y="1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568" name="Freeform 1448"/>
              <p:cNvSpPr>
                <a:spLocks/>
              </p:cNvSpPr>
              <p:nvPr userDrawn="1"/>
            </p:nvSpPr>
            <p:spPr bwMode="auto">
              <a:xfrm>
                <a:off x="4413" y="3829"/>
                <a:ext cx="48" cy="21"/>
              </a:xfrm>
              <a:custGeom>
                <a:avLst/>
                <a:gdLst>
                  <a:gd name="T0" fmla="*/ 0 w 23"/>
                  <a:gd name="T1" fmla="*/ 10 h 10"/>
                  <a:gd name="T2" fmla="*/ 23 w 23"/>
                  <a:gd name="T3" fmla="*/ 0 h 10"/>
                </a:gdLst>
                <a:ahLst/>
                <a:cxnLst>
                  <a:cxn ang="0">
                    <a:pos x="T0" y="T1"/>
                  </a:cxn>
                  <a:cxn ang="0">
                    <a:pos x="T2" y="T3"/>
                  </a:cxn>
                </a:cxnLst>
                <a:rect l="0" t="0" r="r" b="b"/>
                <a:pathLst>
                  <a:path w="23" h="10">
                    <a:moveTo>
                      <a:pt x="0" y="10"/>
                    </a:moveTo>
                    <a:cubicBezTo>
                      <a:pt x="8" y="7"/>
                      <a:pt x="15" y="3"/>
                      <a:pt x="23"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569" name="Freeform 1449"/>
              <p:cNvSpPr>
                <a:spLocks/>
              </p:cNvSpPr>
              <p:nvPr userDrawn="1"/>
            </p:nvSpPr>
            <p:spPr bwMode="auto">
              <a:xfrm>
                <a:off x="4461" y="3806"/>
                <a:ext cx="46" cy="23"/>
              </a:xfrm>
              <a:custGeom>
                <a:avLst/>
                <a:gdLst>
                  <a:gd name="T0" fmla="*/ 0 w 22"/>
                  <a:gd name="T1" fmla="*/ 11 h 11"/>
                  <a:gd name="T2" fmla="*/ 22 w 22"/>
                  <a:gd name="T3" fmla="*/ 0 h 11"/>
                </a:gdLst>
                <a:ahLst/>
                <a:cxnLst>
                  <a:cxn ang="0">
                    <a:pos x="T0" y="T1"/>
                  </a:cxn>
                  <a:cxn ang="0">
                    <a:pos x="T2" y="T3"/>
                  </a:cxn>
                </a:cxnLst>
                <a:rect l="0" t="0" r="r" b="b"/>
                <a:pathLst>
                  <a:path w="22" h="11">
                    <a:moveTo>
                      <a:pt x="0" y="11"/>
                    </a:moveTo>
                    <a:cubicBezTo>
                      <a:pt x="7" y="7"/>
                      <a:pt x="15" y="4"/>
                      <a:pt x="22"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570" name="Freeform 1450"/>
              <p:cNvSpPr>
                <a:spLocks/>
              </p:cNvSpPr>
              <p:nvPr userDrawn="1"/>
            </p:nvSpPr>
            <p:spPr bwMode="auto">
              <a:xfrm>
                <a:off x="3776" y="4117"/>
                <a:ext cx="40" cy="21"/>
              </a:xfrm>
              <a:custGeom>
                <a:avLst/>
                <a:gdLst>
                  <a:gd name="T0" fmla="*/ 0 w 19"/>
                  <a:gd name="T1" fmla="*/ 10 h 10"/>
                  <a:gd name="T2" fmla="*/ 19 w 19"/>
                  <a:gd name="T3" fmla="*/ 0 h 10"/>
                </a:gdLst>
                <a:ahLst/>
                <a:cxnLst>
                  <a:cxn ang="0">
                    <a:pos x="T0" y="T1"/>
                  </a:cxn>
                  <a:cxn ang="0">
                    <a:pos x="T2" y="T3"/>
                  </a:cxn>
                </a:cxnLst>
                <a:rect l="0" t="0" r="r" b="b"/>
                <a:pathLst>
                  <a:path w="19" h="10">
                    <a:moveTo>
                      <a:pt x="0" y="10"/>
                    </a:moveTo>
                    <a:cubicBezTo>
                      <a:pt x="6" y="7"/>
                      <a:pt x="13" y="4"/>
                      <a:pt x="19"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571" name="Freeform 1451"/>
              <p:cNvSpPr>
                <a:spLocks/>
              </p:cNvSpPr>
              <p:nvPr userDrawn="1"/>
            </p:nvSpPr>
            <p:spPr bwMode="auto">
              <a:xfrm>
                <a:off x="4223" y="3913"/>
                <a:ext cx="47" cy="21"/>
              </a:xfrm>
              <a:custGeom>
                <a:avLst/>
                <a:gdLst>
                  <a:gd name="T0" fmla="*/ 22 w 22"/>
                  <a:gd name="T1" fmla="*/ 0 h 10"/>
                  <a:gd name="T2" fmla="*/ 0 w 22"/>
                  <a:gd name="T3" fmla="*/ 10 h 10"/>
                </a:gdLst>
                <a:ahLst/>
                <a:cxnLst>
                  <a:cxn ang="0">
                    <a:pos x="T0" y="T1"/>
                  </a:cxn>
                  <a:cxn ang="0">
                    <a:pos x="T2" y="T3"/>
                  </a:cxn>
                </a:cxnLst>
                <a:rect l="0" t="0" r="r" b="b"/>
                <a:pathLst>
                  <a:path w="22" h="10">
                    <a:moveTo>
                      <a:pt x="22" y="0"/>
                    </a:moveTo>
                    <a:cubicBezTo>
                      <a:pt x="15" y="4"/>
                      <a:pt x="7" y="7"/>
                      <a:pt x="0" y="1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572" name="Freeform 1452"/>
              <p:cNvSpPr>
                <a:spLocks/>
              </p:cNvSpPr>
              <p:nvPr userDrawn="1"/>
            </p:nvSpPr>
            <p:spPr bwMode="auto">
              <a:xfrm>
                <a:off x="4078" y="3976"/>
                <a:ext cx="49" cy="21"/>
              </a:xfrm>
              <a:custGeom>
                <a:avLst/>
                <a:gdLst>
                  <a:gd name="T0" fmla="*/ 0 w 23"/>
                  <a:gd name="T1" fmla="*/ 10 h 10"/>
                  <a:gd name="T2" fmla="*/ 23 w 23"/>
                  <a:gd name="T3" fmla="*/ 0 h 10"/>
                </a:gdLst>
                <a:ahLst/>
                <a:cxnLst>
                  <a:cxn ang="0">
                    <a:pos x="T0" y="T1"/>
                  </a:cxn>
                  <a:cxn ang="0">
                    <a:pos x="T2" y="T3"/>
                  </a:cxn>
                </a:cxnLst>
                <a:rect l="0" t="0" r="r" b="b"/>
                <a:pathLst>
                  <a:path w="23" h="10">
                    <a:moveTo>
                      <a:pt x="0" y="10"/>
                    </a:moveTo>
                    <a:cubicBezTo>
                      <a:pt x="8" y="6"/>
                      <a:pt x="15" y="3"/>
                      <a:pt x="23"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573" name="Freeform 1453"/>
              <p:cNvSpPr>
                <a:spLocks/>
              </p:cNvSpPr>
              <p:nvPr userDrawn="1"/>
            </p:nvSpPr>
            <p:spPr bwMode="auto">
              <a:xfrm>
                <a:off x="4030" y="3997"/>
                <a:ext cx="48" cy="19"/>
              </a:xfrm>
              <a:custGeom>
                <a:avLst/>
                <a:gdLst>
                  <a:gd name="T0" fmla="*/ 23 w 23"/>
                  <a:gd name="T1" fmla="*/ 0 h 9"/>
                  <a:gd name="T2" fmla="*/ 6 w 23"/>
                  <a:gd name="T3" fmla="*/ 7 h 9"/>
                  <a:gd name="T4" fmla="*/ 0 w 23"/>
                  <a:gd name="T5" fmla="*/ 9 h 9"/>
                </a:gdLst>
                <a:ahLst/>
                <a:cxnLst>
                  <a:cxn ang="0">
                    <a:pos x="T0" y="T1"/>
                  </a:cxn>
                  <a:cxn ang="0">
                    <a:pos x="T2" y="T3"/>
                  </a:cxn>
                  <a:cxn ang="0">
                    <a:pos x="T4" y="T5"/>
                  </a:cxn>
                </a:cxnLst>
                <a:rect l="0" t="0" r="r" b="b"/>
                <a:pathLst>
                  <a:path w="23" h="9">
                    <a:moveTo>
                      <a:pt x="23" y="0"/>
                    </a:moveTo>
                    <a:cubicBezTo>
                      <a:pt x="17" y="2"/>
                      <a:pt x="12" y="4"/>
                      <a:pt x="6" y="7"/>
                    </a:cubicBezTo>
                    <a:cubicBezTo>
                      <a:pt x="4" y="7"/>
                      <a:pt x="2" y="8"/>
                      <a:pt x="0" y="9"/>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574" name="Freeform 1454"/>
              <p:cNvSpPr>
                <a:spLocks/>
              </p:cNvSpPr>
              <p:nvPr userDrawn="1"/>
            </p:nvSpPr>
            <p:spPr bwMode="auto">
              <a:xfrm>
                <a:off x="4318" y="3850"/>
                <a:ext cx="95" cy="42"/>
              </a:xfrm>
              <a:custGeom>
                <a:avLst/>
                <a:gdLst>
                  <a:gd name="T0" fmla="*/ 45 w 45"/>
                  <a:gd name="T1" fmla="*/ 0 h 20"/>
                  <a:gd name="T2" fmla="*/ 0 w 45"/>
                  <a:gd name="T3" fmla="*/ 20 h 20"/>
                </a:gdLst>
                <a:ahLst/>
                <a:cxnLst>
                  <a:cxn ang="0">
                    <a:pos x="T0" y="T1"/>
                  </a:cxn>
                  <a:cxn ang="0">
                    <a:pos x="T2" y="T3"/>
                  </a:cxn>
                </a:cxnLst>
                <a:rect l="0" t="0" r="r" b="b"/>
                <a:pathLst>
                  <a:path w="45" h="20">
                    <a:moveTo>
                      <a:pt x="45" y="0"/>
                    </a:moveTo>
                    <a:cubicBezTo>
                      <a:pt x="30" y="7"/>
                      <a:pt x="15" y="14"/>
                      <a:pt x="0" y="2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575" name="Freeform 1455"/>
              <p:cNvSpPr>
                <a:spLocks/>
              </p:cNvSpPr>
              <p:nvPr userDrawn="1"/>
            </p:nvSpPr>
            <p:spPr bwMode="auto">
              <a:xfrm>
                <a:off x="3736" y="4138"/>
                <a:ext cx="40" cy="23"/>
              </a:xfrm>
              <a:custGeom>
                <a:avLst/>
                <a:gdLst>
                  <a:gd name="T0" fmla="*/ 0 w 19"/>
                  <a:gd name="T1" fmla="*/ 11 h 11"/>
                  <a:gd name="T2" fmla="*/ 19 w 19"/>
                  <a:gd name="T3" fmla="*/ 0 h 11"/>
                </a:gdLst>
                <a:ahLst/>
                <a:cxnLst>
                  <a:cxn ang="0">
                    <a:pos x="T0" y="T1"/>
                  </a:cxn>
                  <a:cxn ang="0">
                    <a:pos x="T2" y="T3"/>
                  </a:cxn>
                </a:cxnLst>
                <a:rect l="0" t="0" r="r" b="b"/>
                <a:pathLst>
                  <a:path w="19" h="11">
                    <a:moveTo>
                      <a:pt x="0" y="11"/>
                    </a:moveTo>
                    <a:cubicBezTo>
                      <a:pt x="6" y="7"/>
                      <a:pt x="13" y="4"/>
                      <a:pt x="19"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576" name="Freeform 1456"/>
              <p:cNvSpPr>
                <a:spLocks/>
              </p:cNvSpPr>
              <p:nvPr userDrawn="1"/>
            </p:nvSpPr>
            <p:spPr bwMode="auto">
              <a:xfrm>
                <a:off x="3984" y="4016"/>
                <a:ext cx="46" cy="19"/>
              </a:xfrm>
              <a:custGeom>
                <a:avLst/>
                <a:gdLst>
                  <a:gd name="T0" fmla="*/ 0 w 22"/>
                  <a:gd name="T1" fmla="*/ 9 h 9"/>
                  <a:gd name="T2" fmla="*/ 22 w 22"/>
                  <a:gd name="T3" fmla="*/ 0 h 9"/>
                </a:gdLst>
                <a:ahLst/>
                <a:cxnLst>
                  <a:cxn ang="0">
                    <a:pos x="T0" y="T1"/>
                  </a:cxn>
                  <a:cxn ang="0">
                    <a:pos x="T2" y="T3"/>
                  </a:cxn>
                </a:cxnLst>
                <a:rect l="0" t="0" r="r" b="b"/>
                <a:pathLst>
                  <a:path w="22" h="9">
                    <a:moveTo>
                      <a:pt x="0" y="9"/>
                    </a:moveTo>
                    <a:cubicBezTo>
                      <a:pt x="8" y="6"/>
                      <a:pt x="15" y="3"/>
                      <a:pt x="22"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577" name="Freeform 1457"/>
              <p:cNvSpPr>
                <a:spLocks/>
              </p:cNvSpPr>
              <p:nvPr userDrawn="1"/>
            </p:nvSpPr>
            <p:spPr bwMode="auto">
              <a:xfrm>
                <a:off x="3816" y="4096"/>
                <a:ext cx="40" cy="21"/>
              </a:xfrm>
              <a:custGeom>
                <a:avLst/>
                <a:gdLst>
                  <a:gd name="T0" fmla="*/ 0 w 19"/>
                  <a:gd name="T1" fmla="*/ 10 h 10"/>
                  <a:gd name="T2" fmla="*/ 19 w 19"/>
                  <a:gd name="T3" fmla="*/ 0 h 10"/>
                </a:gdLst>
                <a:ahLst/>
                <a:cxnLst>
                  <a:cxn ang="0">
                    <a:pos x="T0" y="T1"/>
                  </a:cxn>
                  <a:cxn ang="0">
                    <a:pos x="T2" y="T3"/>
                  </a:cxn>
                </a:cxnLst>
                <a:rect l="0" t="0" r="r" b="b"/>
                <a:pathLst>
                  <a:path w="19" h="10">
                    <a:moveTo>
                      <a:pt x="0" y="10"/>
                    </a:moveTo>
                    <a:cubicBezTo>
                      <a:pt x="7" y="7"/>
                      <a:pt x="13" y="4"/>
                      <a:pt x="19"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578" name="Freeform 1458"/>
              <p:cNvSpPr>
                <a:spLocks/>
              </p:cNvSpPr>
              <p:nvPr userDrawn="1"/>
            </p:nvSpPr>
            <p:spPr bwMode="auto">
              <a:xfrm>
                <a:off x="4553" y="3774"/>
                <a:ext cx="23" cy="11"/>
              </a:xfrm>
              <a:custGeom>
                <a:avLst/>
                <a:gdLst>
                  <a:gd name="T0" fmla="*/ 0 w 11"/>
                  <a:gd name="T1" fmla="*/ 5 h 5"/>
                  <a:gd name="T2" fmla="*/ 11 w 11"/>
                  <a:gd name="T3" fmla="*/ 0 h 5"/>
                </a:gdLst>
                <a:ahLst/>
                <a:cxnLst>
                  <a:cxn ang="0">
                    <a:pos x="T0" y="T1"/>
                  </a:cxn>
                  <a:cxn ang="0">
                    <a:pos x="T2" y="T3"/>
                  </a:cxn>
                </a:cxnLst>
                <a:rect l="0" t="0" r="r" b="b"/>
                <a:pathLst>
                  <a:path w="11" h="5">
                    <a:moveTo>
                      <a:pt x="0" y="5"/>
                    </a:moveTo>
                    <a:cubicBezTo>
                      <a:pt x="4" y="3"/>
                      <a:pt x="7" y="2"/>
                      <a:pt x="11"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579" name="Line 1459"/>
              <p:cNvSpPr>
                <a:spLocks noChangeShapeType="1"/>
              </p:cNvSpPr>
              <p:nvPr userDrawn="1"/>
            </p:nvSpPr>
            <p:spPr bwMode="auto">
              <a:xfrm>
                <a:off x="4576" y="3774"/>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2580" name="Freeform 1460"/>
              <p:cNvSpPr>
                <a:spLocks/>
              </p:cNvSpPr>
              <p:nvPr userDrawn="1"/>
            </p:nvSpPr>
            <p:spPr bwMode="auto">
              <a:xfrm>
                <a:off x="4507" y="3785"/>
                <a:ext cx="46" cy="21"/>
              </a:xfrm>
              <a:custGeom>
                <a:avLst/>
                <a:gdLst>
                  <a:gd name="T0" fmla="*/ 22 w 22"/>
                  <a:gd name="T1" fmla="*/ 0 h 10"/>
                  <a:gd name="T2" fmla="*/ 0 w 22"/>
                  <a:gd name="T3" fmla="*/ 10 h 10"/>
                </a:gdLst>
                <a:ahLst/>
                <a:cxnLst>
                  <a:cxn ang="0">
                    <a:pos x="T0" y="T1"/>
                  </a:cxn>
                  <a:cxn ang="0">
                    <a:pos x="T2" y="T3"/>
                  </a:cxn>
                </a:cxnLst>
                <a:rect l="0" t="0" r="r" b="b"/>
                <a:pathLst>
                  <a:path w="22" h="10">
                    <a:moveTo>
                      <a:pt x="22" y="0"/>
                    </a:moveTo>
                    <a:cubicBezTo>
                      <a:pt x="15" y="3"/>
                      <a:pt x="7" y="7"/>
                      <a:pt x="0" y="1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581" name="Freeform 1461"/>
              <p:cNvSpPr>
                <a:spLocks/>
              </p:cNvSpPr>
              <p:nvPr userDrawn="1"/>
            </p:nvSpPr>
            <p:spPr bwMode="auto">
              <a:xfrm>
                <a:off x="3921" y="4018"/>
                <a:ext cx="46" cy="19"/>
              </a:xfrm>
              <a:custGeom>
                <a:avLst/>
                <a:gdLst>
                  <a:gd name="T0" fmla="*/ 22 w 22"/>
                  <a:gd name="T1" fmla="*/ 0 h 9"/>
                  <a:gd name="T2" fmla="*/ 0 w 22"/>
                  <a:gd name="T3" fmla="*/ 9 h 9"/>
                </a:gdLst>
                <a:ahLst/>
                <a:cxnLst>
                  <a:cxn ang="0">
                    <a:pos x="T0" y="T1"/>
                  </a:cxn>
                  <a:cxn ang="0">
                    <a:pos x="T2" y="T3"/>
                  </a:cxn>
                </a:cxnLst>
                <a:rect l="0" t="0" r="r" b="b"/>
                <a:pathLst>
                  <a:path w="22" h="9">
                    <a:moveTo>
                      <a:pt x="22" y="0"/>
                    </a:moveTo>
                    <a:cubicBezTo>
                      <a:pt x="15" y="3"/>
                      <a:pt x="7" y="6"/>
                      <a:pt x="0" y="9"/>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582" name="Freeform 1462"/>
              <p:cNvSpPr>
                <a:spLocks/>
              </p:cNvSpPr>
              <p:nvPr userDrawn="1"/>
            </p:nvSpPr>
            <p:spPr bwMode="auto">
              <a:xfrm>
                <a:off x="3706" y="4106"/>
                <a:ext cx="42" cy="19"/>
              </a:xfrm>
              <a:custGeom>
                <a:avLst/>
                <a:gdLst>
                  <a:gd name="T0" fmla="*/ 0 w 20"/>
                  <a:gd name="T1" fmla="*/ 9 h 9"/>
                  <a:gd name="T2" fmla="*/ 20 w 20"/>
                  <a:gd name="T3" fmla="*/ 0 h 9"/>
                </a:gdLst>
                <a:ahLst/>
                <a:cxnLst>
                  <a:cxn ang="0">
                    <a:pos x="T0" y="T1"/>
                  </a:cxn>
                  <a:cxn ang="0">
                    <a:pos x="T2" y="T3"/>
                  </a:cxn>
                </a:cxnLst>
                <a:rect l="0" t="0" r="r" b="b"/>
                <a:pathLst>
                  <a:path w="20" h="9">
                    <a:moveTo>
                      <a:pt x="0" y="9"/>
                    </a:moveTo>
                    <a:cubicBezTo>
                      <a:pt x="7" y="6"/>
                      <a:pt x="13" y="3"/>
                      <a:pt x="2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583" name="Line 1463"/>
              <p:cNvSpPr>
                <a:spLocks noChangeShapeType="1"/>
              </p:cNvSpPr>
              <p:nvPr userDrawn="1"/>
            </p:nvSpPr>
            <p:spPr bwMode="auto">
              <a:xfrm>
                <a:off x="5140" y="3537"/>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2584" name="Freeform 1464"/>
              <p:cNvSpPr>
                <a:spLocks/>
              </p:cNvSpPr>
              <p:nvPr userDrawn="1"/>
            </p:nvSpPr>
            <p:spPr bwMode="auto">
              <a:xfrm>
                <a:off x="5140" y="3331"/>
                <a:ext cx="416" cy="206"/>
              </a:xfrm>
              <a:custGeom>
                <a:avLst/>
                <a:gdLst>
                  <a:gd name="T0" fmla="*/ 0 w 198"/>
                  <a:gd name="T1" fmla="*/ 98 h 98"/>
                  <a:gd name="T2" fmla="*/ 198 w 198"/>
                  <a:gd name="T3" fmla="*/ 0 h 98"/>
                </a:gdLst>
                <a:ahLst/>
                <a:cxnLst>
                  <a:cxn ang="0">
                    <a:pos x="T0" y="T1"/>
                  </a:cxn>
                  <a:cxn ang="0">
                    <a:pos x="T2" y="T3"/>
                  </a:cxn>
                </a:cxnLst>
                <a:rect l="0" t="0" r="r" b="b"/>
                <a:pathLst>
                  <a:path w="198" h="98">
                    <a:moveTo>
                      <a:pt x="0" y="98"/>
                    </a:moveTo>
                    <a:cubicBezTo>
                      <a:pt x="68" y="66"/>
                      <a:pt x="133" y="33"/>
                      <a:pt x="198"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585" name="Freeform 1465"/>
              <p:cNvSpPr>
                <a:spLocks/>
              </p:cNvSpPr>
              <p:nvPr userDrawn="1"/>
            </p:nvSpPr>
            <p:spPr bwMode="auto">
              <a:xfrm>
                <a:off x="3874" y="4037"/>
                <a:ext cx="47" cy="17"/>
              </a:xfrm>
              <a:custGeom>
                <a:avLst/>
                <a:gdLst>
                  <a:gd name="T0" fmla="*/ 0 w 22"/>
                  <a:gd name="T1" fmla="*/ 8 h 8"/>
                  <a:gd name="T2" fmla="*/ 22 w 22"/>
                  <a:gd name="T3" fmla="*/ 0 h 8"/>
                </a:gdLst>
                <a:ahLst/>
                <a:cxnLst>
                  <a:cxn ang="0">
                    <a:pos x="T0" y="T1"/>
                  </a:cxn>
                  <a:cxn ang="0">
                    <a:pos x="T2" y="T3"/>
                  </a:cxn>
                </a:cxnLst>
                <a:rect l="0" t="0" r="r" b="b"/>
                <a:pathLst>
                  <a:path w="22" h="8">
                    <a:moveTo>
                      <a:pt x="0" y="8"/>
                    </a:moveTo>
                    <a:cubicBezTo>
                      <a:pt x="7" y="5"/>
                      <a:pt x="15" y="2"/>
                      <a:pt x="22"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586" name="Freeform 1466"/>
              <p:cNvSpPr>
                <a:spLocks/>
              </p:cNvSpPr>
              <p:nvPr userDrawn="1"/>
            </p:nvSpPr>
            <p:spPr bwMode="auto">
              <a:xfrm>
                <a:off x="4612" y="3774"/>
                <a:ext cx="1" cy="1"/>
              </a:xfrm>
              <a:custGeom>
                <a:avLst/>
                <a:gdLst/>
                <a:ahLst/>
                <a:cxnLst>
                  <a:cxn ang="0">
                    <a:pos x="0" y="0"/>
                  </a:cxn>
                  <a:cxn ang="0">
                    <a:pos x="0" y="0"/>
                  </a:cxn>
                </a:cxnLst>
                <a:rect l="0" t="0" r="r" b="b"/>
                <a:pathLst>
                  <a:path>
                    <a:moveTo>
                      <a:pt x="0" y="0"/>
                    </a:moveTo>
                    <a:cubicBezTo>
                      <a:pt x="0" y="0"/>
                      <a:pt x="0" y="0"/>
                      <a:pt x="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587" name="Line 1467"/>
              <p:cNvSpPr>
                <a:spLocks noChangeShapeType="1"/>
              </p:cNvSpPr>
              <p:nvPr userDrawn="1"/>
            </p:nvSpPr>
            <p:spPr bwMode="auto">
              <a:xfrm>
                <a:off x="4612" y="3774"/>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2588" name="Freeform 1468"/>
              <p:cNvSpPr>
                <a:spLocks/>
              </p:cNvSpPr>
              <p:nvPr userDrawn="1"/>
            </p:nvSpPr>
            <p:spPr bwMode="auto">
              <a:xfrm>
                <a:off x="4118" y="3949"/>
                <a:ext cx="51" cy="17"/>
              </a:xfrm>
              <a:custGeom>
                <a:avLst/>
                <a:gdLst>
                  <a:gd name="T0" fmla="*/ 0 w 24"/>
                  <a:gd name="T1" fmla="*/ 8 h 8"/>
                  <a:gd name="T2" fmla="*/ 24 w 24"/>
                  <a:gd name="T3" fmla="*/ 0 h 8"/>
                </a:gdLst>
                <a:ahLst/>
                <a:cxnLst>
                  <a:cxn ang="0">
                    <a:pos x="T0" y="T1"/>
                  </a:cxn>
                  <a:cxn ang="0">
                    <a:pos x="T2" y="T3"/>
                  </a:cxn>
                </a:cxnLst>
                <a:rect l="0" t="0" r="r" b="b"/>
                <a:pathLst>
                  <a:path w="24" h="8">
                    <a:moveTo>
                      <a:pt x="0" y="8"/>
                    </a:moveTo>
                    <a:cubicBezTo>
                      <a:pt x="8" y="6"/>
                      <a:pt x="16" y="3"/>
                      <a:pt x="24"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589" name="Freeform 1469"/>
              <p:cNvSpPr>
                <a:spLocks/>
              </p:cNvSpPr>
              <p:nvPr userDrawn="1"/>
            </p:nvSpPr>
            <p:spPr bwMode="auto">
              <a:xfrm>
                <a:off x="3666" y="4125"/>
                <a:ext cx="40" cy="21"/>
              </a:xfrm>
              <a:custGeom>
                <a:avLst/>
                <a:gdLst>
                  <a:gd name="T0" fmla="*/ 19 w 19"/>
                  <a:gd name="T1" fmla="*/ 0 h 10"/>
                  <a:gd name="T2" fmla="*/ 0 w 19"/>
                  <a:gd name="T3" fmla="*/ 10 h 10"/>
                </a:gdLst>
                <a:ahLst/>
                <a:cxnLst>
                  <a:cxn ang="0">
                    <a:pos x="T0" y="T1"/>
                  </a:cxn>
                  <a:cxn ang="0">
                    <a:pos x="T2" y="T3"/>
                  </a:cxn>
                </a:cxnLst>
                <a:rect l="0" t="0" r="r" b="b"/>
                <a:pathLst>
                  <a:path w="19" h="10">
                    <a:moveTo>
                      <a:pt x="19" y="0"/>
                    </a:moveTo>
                    <a:cubicBezTo>
                      <a:pt x="13" y="3"/>
                      <a:pt x="6" y="7"/>
                      <a:pt x="0" y="1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590" name="Freeform 1470"/>
              <p:cNvSpPr>
                <a:spLocks/>
              </p:cNvSpPr>
              <p:nvPr userDrawn="1"/>
            </p:nvSpPr>
            <p:spPr bwMode="auto">
              <a:xfrm>
                <a:off x="3626" y="4146"/>
                <a:ext cx="40" cy="19"/>
              </a:xfrm>
              <a:custGeom>
                <a:avLst/>
                <a:gdLst>
                  <a:gd name="T0" fmla="*/ 19 w 19"/>
                  <a:gd name="T1" fmla="*/ 0 h 9"/>
                  <a:gd name="T2" fmla="*/ 0 w 19"/>
                  <a:gd name="T3" fmla="*/ 9 h 9"/>
                </a:gdLst>
                <a:ahLst/>
                <a:cxnLst>
                  <a:cxn ang="0">
                    <a:pos x="T0" y="T1"/>
                  </a:cxn>
                  <a:cxn ang="0">
                    <a:pos x="T2" y="T3"/>
                  </a:cxn>
                </a:cxnLst>
                <a:rect l="0" t="0" r="r" b="b"/>
                <a:pathLst>
                  <a:path w="19" h="9">
                    <a:moveTo>
                      <a:pt x="19" y="0"/>
                    </a:moveTo>
                    <a:cubicBezTo>
                      <a:pt x="13" y="3"/>
                      <a:pt x="6" y="6"/>
                      <a:pt x="0" y="9"/>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591" name="Freeform 1471"/>
              <p:cNvSpPr>
                <a:spLocks/>
              </p:cNvSpPr>
              <p:nvPr userDrawn="1"/>
            </p:nvSpPr>
            <p:spPr bwMode="auto">
              <a:xfrm>
                <a:off x="3967" y="4001"/>
                <a:ext cx="50" cy="17"/>
              </a:xfrm>
              <a:custGeom>
                <a:avLst/>
                <a:gdLst>
                  <a:gd name="T0" fmla="*/ 24 w 24"/>
                  <a:gd name="T1" fmla="*/ 0 h 8"/>
                  <a:gd name="T2" fmla="*/ 9 w 24"/>
                  <a:gd name="T3" fmla="*/ 5 h 8"/>
                  <a:gd name="T4" fmla="*/ 0 w 24"/>
                  <a:gd name="T5" fmla="*/ 8 h 8"/>
                </a:gdLst>
                <a:ahLst/>
                <a:cxnLst>
                  <a:cxn ang="0">
                    <a:pos x="T0" y="T1"/>
                  </a:cxn>
                  <a:cxn ang="0">
                    <a:pos x="T2" y="T3"/>
                  </a:cxn>
                  <a:cxn ang="0">
                    <a:pos x="T4" y="T5"/>
                  </a:cxn>
                </a:cxnLst>
                <a:rect l="0" t="0" r="r" b="b"/>
                <a:pathLst>
                  <a:path w="24" h="8">
                    <a:moveTo>
                      <a:pt x="24" y="0"/>
                    </a:moveTo>
                    <a:cubicBezTo>
                      <a:pt x="19" y="2"/>
                      <a:pt x="14" y="4"/>
                      <a:pt x="9" y="5"/>
                    </a:cubicBezTo>
                    <a:cubicBezTo>
                      <a:pt x="6" y="6"/>
                      <a:pt x="3" y="7"/>
                      <a:pt x="0" y="8"/>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592" name="Freeform 1472"/>
              <p:cNvSpPr>
                <a:spLocks/>
              </p:cNvSpPr>
              <p:nvPr userDrawn="1"/>
            </p:nvSpPr>
            <p:spPr bwMode="auto">
              <a:xfrm>
                <a:off x="4564" y="3774"/>
                <a:ext cx="48" cy="21"/>
              </a:xfrm>
              <a:custGeom>
                <a:avLst/>
                <a:gdLst>
                  <a:gd name="T0" fmla="*/ 23 w 23"/>
                  <a:gd name="T1" fmla="*/ 0 h 10"/>
                  <a:gd name="T2" fmla="*/ 0 w 23"/>
                  <a:gd name="T3" fmla="*/ 10 h 10"/>
                </a:gdLst>
                <a:ahLst/>
                <a:cxnLst>
                  <a:cxn ang="0">
                    <a:pos x="T0" y="T1"/>
                  </a:cxn>
                  <a:cxn ang="0">
                    <a:pos x="T2" y="T3"/>
                  </a:cxn>
                </a:cxnLst>
                <a:rect l="0" t="0" r="r" b="b"/>
                <a:pathLst>
                  <a:path w="23" h="10">
                    <a:moveTo>
                      <a:pt x="23" y="0"/>
                    </a:moveTo>
                    <a:cubicBezTo>
                      <a:pt x="15" y="3"/>
                      <a:pt x="8" y="7"/>
                      <a:pt x="0" y="1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593" name="Freeform 1473"/>
              <p:cNvSpPr>
                <a:spLocks/>
              </p:cNvSpPr>
              <p:nvPr userDrawn="1"/>
            </p:nvSpPr>
            <p:spPr bwMode="auto">
              <a:xfrm>
                <a:off x="4068" y="3966"/>
                <a:ext cx="50" cy="19"/>
              </a:xfrm>
              <a:custGeom>
                <a:avLst/>
                <a:gdLst>
                  <a:gd name="T0" fmla="*/ 24 w 24"/>
                  <a:gd name="T1" fmla="*/ 0 h 9"/>
                  <a:gd name="T2" fmla="*/ 0 w 24"/>
                  <a:gd name="T3" fmla="*/ 9 h 9"/>
                </a:gdLst>
                <a:ahLst/>
                <a:cxnLst>
                  <a:cxn ang="0">
                    <a:pos x="T0" y="T1"/>
                  </a:cxn>
                  <a:cxn ang="0">
                    <a:pos x="T2" y="T3"/>
                  </a:cxn>
                </a:cxnLst>
                <a:rect l="0" t="0" r="r" b="b"/>
                <a:pathLst>
                  <a:path w="24" h="9">
                    <a:moveTo>
                      <a:pt x="24" y="0"/>
                    </a:moveTo>
                    <a:cubicBezTo>
                      <a:pt x="16" y="3"/>
                      <a:pt x="8" y="6"/>
                      <a:pt x="0" y="9"/>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594" name="Freeform 1474"/>
              <p:cNvSpPr>
                <a:spLocks/>
              </p:cNvSpPr>
              <p:nvPr userDrawn="1"/>
            </p:nvSpPr>
            <p:spPr bwMode="auto">
              <a:xfrm>
                <a:off x="3832" y="4054"/>
                <a:ext cx="42" cy="17"/>
              </a:xfrm>
              <a:custGeom>
                <a:avLst/>
                <a:gdLst>
                  <a:gd name="T0" fmla="*/ 0 w 20"/>
                  <a:gd name="T1" fmla="*/ 8 h 8"/>
                  <a:gd name="T2" fmla="*/ 20 w 20"/>
                  <a:gd name="T3" fmla="*/ 0 h 8"/>
                </a:gdLst>
                <a:ahLst/>
                <a:cxnLst>
                  <a:cxn ang="0">
                    <a:pos x="T0" y="T1"/>
                  </a:cxn>
                  <a:cxn ang="0">
                    <a:pos x="T2" y="T3"/>
                  </a:cxn>
                </a:cxnLst>
                <a:rect l="0" t="0" r="r" b="b"/>
                <a:pathLst>
                  <a:path w="20" h="8">
                    <a:moveTo>
                      <a:pt x="0" y="8"/>
                    </a:moveTo>
                    <a:cubicBezTo>
                      <a:pt x="7" y="5"/>
                      <a:pt x="14" y="2"/>
                      <a:pt x="2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595" name="Freeform 1475"/>
              <p:cNvSpPr>
                <a:spLocks/>
              </p:cNvSpPr>
              <p:nvPr userDrawn="1"/>
            </p:nvSpPr>
            <p:spPr bwMode="auto">
              <a:xfrm>
                <a:off x="4465" y="3814"/>
                <a:ext cx="51" cy="21"/>
              </a:xfrm>
              <a:custGeom>
                <a:avLst/>
                <a:gdLst>
                  <a:gd name="T0" fmla="*/ 0 w 24"/>
                  <a:gd name="T1" fmla="*/ 10 h 10"/>
                  <a:gd name="T2" fmla="*/ 24 w 24"/>
                  <a:gd name="T3" fmla="*/ 0 h 10"/>
                </a:gdLst>
                <a:ahLst/>
                <a:cxnLst>
                  <a:cxn ang="0">
                    <a:pos x="T0" y="T1"/>
                  </a:cxn>
                  <a:cxn ang="0">
                    <a:pos x="T2" y="T3"/>
                  </a:cxn>
                </a:cxnLst>
                <a:rect l="0" t="0" r="r" b="b"/>
                <a:pathLst>
                  <a:path w="24" h="10">
                    <a:moveTo>
                      <a:pt x="0" y="10"/>
                    </a:moveTo>
                    <a:cubicBezTo>
                      <a:pt x="8" y="7"/>
                      <a:pt x="16" y="3"/>
                      <a:pt x="24"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596" name="Freeform 1476"/>
              <p:cNvSpPr>
                <a:spLocks/>
              </p:cNvSpPr>
              <p:nvPr userDrawn="1"/>
            </p:nvSpPr>
            <p:spPr bwMode="auto">
              <a:xfrm>
                <a:off x="4017" y="3985"/>
                <a:ext cx="51" cy="16"/>
              </a:xfrm>
              <a:custGeom>
                <a:avLst/>
                <a:gdLst>
                  <a:gd name="T0" fmla="*/ 24 w 24"/>
                  <a:gd name="T1" fmla="*/ 0 h 8"/>
                  <a:gd name="T2" fmla="*/ 0 w 24"/>
                  <a:gd name="T3" fmla="*/ 8 h 8"/>
                </a:gdLst>
                <a:ahLst/>
                <a:cxnLst>
                  <a:cxn ang="0">
                    <a:pos x="T0" y="T1"/>
                  </a:cxn>
                  <a:cxn ang="0">
                    <a:pos x="T2" y="T3"/>
                  </a:cxn>
                </a:cxnLst>
                <a:rect l="0" t="0" r="r" b="b"/>
                <a:pathLst>
                  <a:path w="24" h="8">
                    <a:moveTo>
                      <a:pt x="24" y="0"/>
                    </a:moveTo>
                    <a:cubicBezTo>
                      <a:pt x="16" y="3"/>
                      <a:pt x="8" y="5"/>
                      <a:pt x="0" y="8"/>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597" name="Freeform 1477"/>
              <p:cNvSpPr>
                <a:spLocks/>
              </p:cNvSpPr>
              <p:nvPr userDrawn="1"/>
            </p:nvSpPr>
            <p:spPr bwMode="auto">
              <a:xfrm>
                <a:off x="4219" y="3892"/>
                <a:ext cx="99" cy="38"/>
              </a:xfrm>
              <a:custGeom>
                <a:avLst/>
                <a:gdLst>
                  <a:gd name="T0" fmla="*/ 47 w 47"/>
                  <a:gd name="T1" fmla="*/ 0 h 18"/>
                  <a:gd name="T2" fmla="*/ 0 w 47"/>
                  <a:gd name="T3" fmla="*/ 18 h 18"/>
                </a:gdLst>
                <a:ahLst/>
                <a:cxnLst>
                  <a:cxn ang="0">
                    <a:pos x="T0" y="T1"/>
                  </a:cxn>
                  <a:cxn ang="0">
                    <a:pos x="T2" y="T3"/>
                  </a:cxn>
                </a:cxnLst>
                <a:rect l="0" t="0" r="r" b="b"/>
                <a:pathLst>
                  <a:path w="47" h="18">
                    <a:moveTo>
                      <a:pt x="47" y="0"/>
                    </a:moveTo>
                    <a:cubicBezTo>
                      <a:pt x="31" y="6"/>
                      <a:pt x="16" y="12"/>
                      <a:pt x="0" y="18"/>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598" name="Freeform 1478"/>
              <p:cNvSpPr>
                <a:spLocks/>
              </p:cNvSpPr>
              <p:nvPr userDrawn="1"/>
            </p:nvSpPr>
            <p:spPr bwMode="auto">
              <a:xfrm>
                <a:off x="4169" y="3930"/>
                <a:ext cx="50" cy="19"/>
              </a:xfrm>
              <a:custGeom>
                <a:avLst/>
                <a:gdLst>
                  <a:gd name="T0" fmla="*/ 0 w 24"/>
                  <a:gd name="T1" fmla="*/ 9 h 9"/>
                  <a:gd name="T2" fmla="*/ 24 w 24"/>
                  <a:gd name="T3" fmla="*/ 0 h 9"/>
                </a:gdLst>
                <a:ahLst/>
                <a:cxnLst>
                  <a:cxn ang="0">
                    <a:pos x="T0" y="T1"/>
                  </a:cxn>
                  <a:cxn ang="0">
                    <a:pos x="T2" y="T3"/>
                  </a:cxn>
                </a:cxnLst>
                <a:rect l="0" t="0" r="r" b="b"/>
                <a:pathLst>
                  <a:path w="24" h="9">
                    <a:moveTo>
                      <a:pt x="0" y="9"/>
                    </a:moveTo>
                    <a:cubicBezTo>
                      <a:pt x="8" y="6"/>
                      <a:pt x="16" y="3"/>
                      <a:pt x="24"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599" name="Freeform 1479"/>
              <p:cNvSpPr>
                <a:spLocks/>
              </p:cNvSpPr>
              <p:nvPr userDrawn="1"/>
            </p:nvSpPr>
            <p:spPr bwMode="auto">
              <a:xfrm>
                <a:off x="4516" y="3795"/>
                <a:ext cx="48" cy="19"/>
              </a:xfrm>
              <a:custGeom>
                <a:avLst/>
                <a:gdLst>
                  <a:gd name="T0" fmla="*/ 0 w 23"/>
                  <a:gd name="T1" fmla="*/ 9 h 9"/>
                  <a:gd name="T2" fmla="*/ 23 w 23"/>
                  <a:gd name="T3" fmla="*/ 0 h 9"/>
                </a:gdLst>
                <a:ahLst/>
                <a:cxnLst>
                  <a:cxn ang="0">
                    <a:pos x="T0" y="T1"/>
                  </a:cxn>
                  <a:cxn ang="0">
                    <a:pos x="T2" y="T3"/>
                  </a:cxn>
                </a:cxnLst>
                <a:rect l="0" t="0" r="r" b="b"/>
                <a:pathLst>
                  <a:path w="23" h="9">
                    <a:moveTo>
                      <a:pt x="0" y="9"/>
                    </a:moveTo>
                    <a:cubicBezTo>
                      <a:pt x="7" y="6"/>
                      <a:pt x="15" y="3"/>
                      <a:pt x="23"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600" name="Freeform 1480"/>
              <p:cNvSpPr>
                <a:spLocks/>
              </p:cNvSpPr>
              <p:nvPr userDrawn="1"/>
            </p:nvSpPr>
            <p:spPr bwMode="auto">
              <a:xfrm>
                <a:off x="3790" y="4071"/>
                <a:ext cx="42" cy="19"/>
              </a:xfrm>
              <a:custGeom>
                <a:avLst/>
                <a:gdLst>
                  <a:gd name="T0" fmla="*/ 0 w 20"/>
                  <a:gd name="T1" fmla="*/ 9 h 9"/>
                  <a:gd name="T2" fmla="*/ 20 w 20"/>
                  <a:gd name="T3" fmla="*/ 0 h 9"/>
                </a:gdLst>
                <a:ahLst/>
                <a:cxnLst>
                  <a:cxn ang="0">
                    <a:pos x="T0" y="T1"/>
                  </a:cxn>
                  <a:cxn ang="0">
                    <a:pos x="T2" y="T3"/>
                  </a:cxn>
                </a:cxnLst>
                <a:rect l="0" t="0" r="r" b="b"/>
                <a:pathLst>
                  <a:path w="20" h="9">
                    <a:moveTo>
                      <a:pt x="0" y="9"/>
                    </a:moveTo>
                    <a:cubicBezTo>
                      <a:pt x="6" y="6"/>
                      <a:pt x="13" y="3"/>
                      <a:pt x="2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601" name="Freeform 1481"/>
              <p:cNvSpPr>
                <a:spLocks/>
              </p:cNvSpPr>
              <p:nvPr userDrawn="1"/>
            </p:nvSpPr>
            <p:spPr bwMode="auto">
              <a:xfrm>
                <a:off x="3748" y="4090"/>
                <a:ext cx="42" cy="16"/>
              </a:xfrm>
              <a:custGeom>
                <a:avLst/>
                <a:gdLst>
                  <a:gd name="T0" fmla="*/ 20 w 20"/>
                  <a:gd name="T1" fmla="*/ 0 h 8"/>
                  <a:gd name="T2" fmla="*/ 0 w 20"/>
                  <a:gd name="T3" fmla="*/ 8 h 8"/>
                </a:gdLst>
                <a:ahLst/>
                <a:cxnLst>
                  <a:cxn ang="0">
                    <a:pos x="T0" y="T1"/>
                  </a:cxn>
                  <a:cxn ang="0">
                    <a:pos x="T2" y="T3"/>
                  </a:cxn>
                </a:cxnLst>
                <a:rect l="0" t="0" r="r" b="b"/>
                <a:pathLst>
                  <a:path w="20" h="8">
                    <a:moveTo>
                      <a:pt x="20" y="0"/>
                    </a:moveTo>
                    <a:cubicBezTo>
                      <a:pt x="13" y="2"/>
                      <a:pt x="6" y="5"/>
                      <a:pt x="0" y="8"/>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602" name="Freeform 1482"/>
              <p:cNvSpPr>
                <a:spLocks/>
              </p:cNvSpPr>
              <p:nvPr userDrawn="1"/>
            </p:nvSpPr>
            <p:spPr bwMode="auto">
              <a:xfrm>
                <a:off x="4417" y="3835"/>
                <a:ext cx="48" cy="19"/>
              </a:xfrm>
              <a:custGeom>
                <a:avLst/>
                <a:gdLst>
                  <a:gd name="T0" fmla="*/ 0 w 23"/>
                  <a:gd name="T1" fmla="*/ 9 h 9"/>
                  <a:gd name="T2" fmla="*/ 23 w 23"/>
                  <a:gd name="T3" fmla="*/ 0 h 9"/>
                </a:gdLst>
                <a:ahLst/>
                <a:cxnLst>
                  <a:cxn ang="0">
                    <a:pos x="T0" y="T1"/>
                  </a:cxn>
                  <a:cxn ang="0">
                    <a:pos x="T2" y="T3"/>
                  </a:cxn>
                </a:cxnLst>
                <a:rect l="0" t="0" r="r" b="b"/>
                <a:pathLst>
                  <a:path w="23" h="9">
                    <a:moveTo>
                      <a:pt x="0" y="9"/>
                    </a:moveTo>
                    <a:cubicBezTo>
                      <a:pt x="8" y="6"/>
                      <a:pt x="16" y="3"/>
                      <a:pt x="23"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603" name="Freeform 1483"/>
              <p:cNvSpPr>
                <a:spLocks/>
              </p:cNvSpPr>
              <p:nvPr userDrawn="1"/>
            </p:nvSpPr>
            <p:spPr bwMode="auto">
              <a:xfrm>
                <a:off x="3601" y="4165"/>
                <a:ext cx="25" cy="13"/>
              </a:xfrm>
              <a:custGeom>
                <a:avLst/>
                <a:gdLst>
                  <a:gd name="T0" fmla="*/ 0 w 12"/>
                  <a:gd name="T1" fmla="*/ 6 h 6"/>
                  <a:gd name="T2" fmla="*/ 12 w 12"/>
                  <a:gd name="T3" fmla="*/ 0 h 6"/>
                </a:gdLst>
                <a:ahLst/>
                <a:cxnLst>
                  <a:cxn ang="0">
                    <a:pos x="T0" y="T1"/>
                  </a:cxn>
                  <a:cxn ang="0">
                    <a:pos x="T2" y="T3"/>
                  </a:cxn>
                </a:cxnLst>
                <a:rect l="0" t="0" r="r" b="b"/>
                <a:pathLst>
                  <a:path w="12" h="6">
                    <a:moveTo>
                      <a:pt x="0" y="6"/>
                    </a:moveTo>
                    <a:cubicBezTo>
                      <a:pt x="4" y="4"/>
                      <a:pt x="8" y="2"/>
                      <a:pt x="12"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604" name="Freeform 1484"/>
              <p:cNvSpPr>
                <a:spLocks/>
              </p:cNvSpPr>
              <p:nvPr userDrawn="1"/>
            </p:nvSpPr>
            <p:spPr bwMode="auto">
              <a:xfrm>
                <a:off x="4318" y="3873"/>
                <a:ext cx="48" cy="19"/>
              </a:xfrm>
              <a:custGeom>
                <a:avLst/>
                <a:gdLst>
                  <a:gd name="T0" fmla="*/ 23 w 23"/>
                  <a:gd name="T1" fmla="*/ 0 h 9"/>
                  <a:gd name="T2" fmla="*/ 0 w 23"/>
                  <a:gd name="T3" fmla="*/ 9 h 9"/>
                </a:gdLst>
                <a:ahLst/>
                <a:cxnLst>
                  <a:cxn ang="0">
                    <a:pos x="T0" y="T1"/>
                  </a:cxn>
                  <a:cxn ang="0">
                    <a:pos x="T2" y="T3"/>
                  </a:cxn>
                </a:cxnLst>
                <a:rect l="0" t="0" r="r" b="b"/>
                <a:pathLst>
                  <a:path w="23" h="9">
                    <a:moveTo>
                      <a:pt x="23" y="0"/>
                    </a:moveTo>
                    <a:cubicBezTo>
                      <a:pt x="16" y="3"/>
                      <a:pt x="8" y="6"/>
                      <a:pt x="0" y="9"/>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605" name="Freeform 1485"/>
              <p:cNvSpPr>
                <a:spLocks/>
              </p:cNvSpPr>
              <p:nvPr userDrawn="1"/>
            </p:nvSpPr>
            <p:spPr bwMode="auto">
              <a:xfrm>
                <a:off x="4366" y="3854"/>
                <a:ext cx="51" cy="19"/>
              </a:xfrm>
              <a:custGeom>
                <a:avLst/>
                <a:gdLst>
                  <a:gd name="T0" fmla="*/ 24 w 24"/>
                  <a:gd name="T1" fmla="*/ 0 h 9"/>
                  <a:gd name="T2" fmla="*/ 0 w 24"/>
                  <a:gd name="T3" fmla="*/ 9 h 9"/>
                </a:gdLst>
                <a:ahLst/>
                <a:cxnLst>
                  <a:cxn ang="0">
                    <a:pos x="T0" y="T1"/>
                  </a:cxn>
                  <a:cxn ang="0">
                    <a:pos x="T2" y="T3"/>
                  </a:cxn>
                </a:cxnLst>
                <a:rect l="0" t="0" r="r" b="b"/>
                <a:pathLst>
                  <a:path w="24" h="9">
                    <a:moveTo>
                      <a:pt x="24" y="0"/>
                    </a:moveTo>
                    <a:cubicBezTo>
                      <a:pt x="16" y="3"/>
                      <a:pt x="8" y="6"/>
                      <a:pt x="0" y="9"/>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606" name="Freeform 1486"/>
              <p:cNvSpPr>
                <a:spLocks/>
              </p:cNvSpPr>
              <p:nvPr userDrawn="1"/>
            </p:nvSpPr>
            <p:spPr bwMode="auto">
              <a:xfrm>
                <a:off x="4373" y="3863"/>
                <a:ext cx="52" cy="17"/>
              </a:xfrm>
              <a:custGeom>
                <a:avLst/>
                <a:gdLst>
                  <a:gd name="T0" fmla="*/ 0 w 25"/>
                  <a:gd name="T1" fmla="*/ 8 h 8"/>
                  <a:gd name="T2" fmla="*/ 25 w 25"/>
                  <a:gd name="T3" fmla="*/ 0 h 8"/>
                </a:gdLst>
                <a:ahLst/>
                <a:cxnLst>
                  <a:cxn ang="0">
                    <a:pos x="T0" y="T1"/>
                  </a:cxn>
                  <a:cxn ang="0">
                    <a:pos x="T2" y="T3"/>
                  </a:cxn>
                </a:cxnLst>
                <a:rect l="0" t="0" r="r" b="b"/>
                <a:pathLst>
                  <a:path w="25" h="8">
                    <a:moveTo>
                      <a:pt x="0" y="8"/>
                    </a:moveTo>
                    <a:cubicBezTo>
                      <a:pt x="9" y="6"/>
                      <a:pt x="17" y="3"/>
                      <a:pt x="25"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607" name="Freeform 1487"/>
              <p:cNvSpPr>
                <a:spLocks/>
              </p:cNvSpPr>
              <p:nvPr userDrawn="1"/>
            </p:nvSpPr>
            <p:spPr bwMode="auto">
              <a:xfrm>
                <a:off x="3599" y="4113"/>
                <a:ext cx="40" cy="17"/>
              </a:xfrm>
              <a:custGeom>
                <a:avLst/>
                <a:gdLst>
                  <a:gd name="T0" fmla="*/ 19 w 19"/>
                  <a:gd name="T1" fmla="*/ 0 h 8"/>
                  <a:gd name="T2" fmla="*/ 0 w 19"/>
                  <a:gd name="T3" fmla="*/ 8 h 8"/>
                </a:gdLst>
                <a:ahLst/>
                <a:cxnLst>
                  <a:cxn ang="0">
                    <a:pos x="T0" y="T1"/>
                  </a:cxn>
                  <a:cxn ang="0">
                    <a:pos x="T2" y="T3"/>
                  </a:cxn>
                </a:cxnLst>
                <a:rect l="0" t="0" r="r" b="b"/>
                <a:pathLst>
                  <a:path w="19" h="8">
                    <a:moveTo>
                      <a:pt x="19" y="0"/>
                    </a:moveTo>
                    <a:cubicBezTo>
                      <a:pt x="13" y="3"/>
                      <a:pt x="6" y="5"/>
                      <a:pt x="0" y="8"/>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608" name="Freeform 1488"/>
              <p:cNvSpPr>
                <a:spLocks/>
              </p:cNvSpPr>
              <p:nvPr userDrawn="1"/>
            </p:nvSpPr>
            <p:spPr bwMode="auto">
              <a:xfrm>
                <a:off x="3723" y="4064"/>
                <a:ext cx="44" cy="15"/>
              </a:xfrm>
              <a:custGeom>
                <a:avLst/>
                <a:gdLst>
                  <a:gd name="T0" fmla="*/ 21 w 21"/>
                  <a:gd name="T1" fmla="*/ 0 h 7"/>
                  <a:gd name="T2" fmla="*/ 0 w 21"/>
                  <a:gd name="T3" fmla="*/ 7 h 7"/>
                </a:gdLst>
                <a:ahLst/>
                <a:cxnLst>
                  <a:cxn ang="0">
                    <a:pos x="T0" y="T1"/>
                  </a:cxn>
                  <a:cxn ang="0">
                    <a:pos x="T2" y="T3"/>
                  </a:cxn>
                </a:cxnLst>
                <a:rect l="0" t="0" r="r" b="b"/>
                <a:pathLst>
                  <a:path w="21" h="7">
                    <a:moveTo>
                      <a:pt x="21" y="0"/>
                    </a:moveTo>
                    <a:cubicBezTo>
                      <a:pt x="14" y="2"/>
                      <a:pt x="7" y="5"/>
                      <a:pt x="0" y="7"/>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609" name="Freeform 1489"/>
              <p:cNvSpPr>
                <a:spLocks/>
              </p:cNvSpPr>
              <p:nvPr userDrawn="1"/>
            </p:nvSpPr>
            <p:spPr bwMode="auto">
              <a:xfrm>
                <a:off x="3557" y="4130"/>
                <a:ext cx="42" cy="18"/>
              </a:xfrm>
              <a:custGeom>
                <a:avLst/>
                <a:gdLst>
                  <a:gd name="T0" fmla="*/ 0 w 20"/>
                  <a:gd name="T1" fmla="*/ 9 h 9"/>
                  <a:gd name="T2" fmla="*/ 20 w 20"/>
                  <a:gd name="T3" fmla="*/ 0 h 9"/>
                </a:gdLst>
                <a:ahLst/>
                <a:cxnLst>
                  <a:cxn ang="0">
                    <a:pos x="T0" y="T1"/>
                  </a:cxn>
                  <a:cxn ang="0">
                    <a:pos x="T2" y="T3"/>
                  </a:cxn>
                </a:cxnLst>
                <a:rect l="0" t="0" r="r" b="b"/>
                <a:pathLst>
                  <a:path w="20" h="9">
                    <a:moveTo>
                      <a:pt x="0" y="9"/>
                    </a:moveTo>
                    <a:cubicBezTo>
                      <a:pt x="7" y="6"/>
                      <a:pt x="13" y="3"/>
                      <a:pt x="2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610" name="Line 1490"/>
              <p:cNvSpPr>
                <a:spLocks noChangeShapeType="1"/>
              </p:cNvSpPr>
              <p:nvPr userDrawn="1"/>
            </p:nvSpPr>
            <p:spPr bwMode="auto">
              <a:xfrm>
                <a:off x="4671" y="3774"/>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2611" name="Freeform 1491"/>
              <p:cNvSpPr>
                <a:spLocks/>
              </p:cNvSpPr>
              <p:nvPr userDrawn="1"/>
            </p:nvSpPr>
            <p:spPr bwMode="auto">
              <a:xfrm>
                <a:off x="4627" y="3774"/>
                <a:ext cx="44" cy="17"/>
              </a:xfrm>
              <a:custGeom>
                <a:avLst/>
                <a:gdLst>
                  <a:gd name="T0" fmla="*/ 0 w 21"/>
                  <a:gd name="T1" fmla="*/ 8 h 8"/>
                  <a:gd name="T2" fmla="*/ 21 w 21"/>
                  <a:gd name="T3" fmla="*/ 0 h 8"/>
                </a:gdLst>
                <a:ahLst/>
                <a:cxnLst>
                  <a:cxn ang="0">
                    <a:pos x="T0" y="T1"/>
                  </a:cxn>
                  <a:cxn ang="0">
                    <a:pos x="T2" y="T3"/>
                  </a:cxn>
                </a:cxnLst>
                <a:rect l="0" t="0" r="r" b="b"/>
                <a:pathLst>
                  <a:path w="21" h="8">
                    <a:moveTo>
                      <a:pt x="0" y="8"/>
                    </a:moveTo>
                    <a:cubicBezTo>
                      <a:pt x="7" y="5"/>
                      <a:pt x="14" y="3"/>
                      <a:pt x="21"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612" name="Freeform 1492"/>
              <p:cNvSpPr>
                <a:spLocks/>
              </p:cNvSpPr>
              <p:nvPr userDrawn="1"/>
            </p:nvSpPr>
            <p:spPr bwMode="auto">
              <a:xfrm>
                <a:off x="3956" y="3993"/>
                <a:ext cx="53" cy="15"/>
              </a:xfrm>
              <a:custGeom>
                <a:avLst/>
                <a:gdLst>
                  <a:gd name="T0" fmla="*/ 25 w 25"/>
                  <a:gd name="T1" fmla="*/ 0 h 7"/>
                  <a:gd name="T2" fmla="*/ 0 w 25"/>
                  <a:gd name="T3" fmla="*/ 7 h 7"/>
                </a:gdLst>
                <a:ahLst/>
                <a:cxnLst>
                  <a:cxn ang="0">
                    <a:pos x="T0" y="T1"/>
                  </a:cxn>
                  <a:cxn ang="0">
                    <a:pos x="T2" y="T3"/>
                  </a:cxn>
                </a:cxnLst>
                <a:rect l="0" t="0" r="r" b="b"/>
                <a:pathLst>
                  <a:path w="25" h="7">
                    <a:moveTo>
                      <a:pt x="25" y="0"/>
                    </a:moveTo>
                    <a:cubicBezTo>
                      <a:pt x="17" y="2"/>
                      <a:pt x="8" y="4"/>
                      <a:pt x="0" y="7"/>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613" name="Line 1493"/>
              <p:cNvSpPr>
                <a:spLocks noChangeShapeType="1"/>
              </p:cNvSpPr>
              <p:nvPr userDrawn="1"/>
            </p:nvSpPr>
            <p:spPr bwMode="auto">
              <a:xfrm>
                <a:off x="5140" y="3583"/>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2614" name="Freeform 1494"/>
              <p:cNvSpPr>
                <a:spLocks/>
              </p:cNvSpPr>
              <p:nvPr userDrawn="1"/>
            </p:nvSpPr>
            <p:spPr bwMode="auto">
              <a:xfrm>
                <a:off x="5140" y="3390"/>
                <a:ext cx="416" cy="193"/>
              </a:xfrm>
              <a:custGeom>
                <a:avLst/>
                <a:gdLst>
                  <a:gd name="T0" fmla="*/ 0 w 198"/>
                  <a:gd name="T1" fmla="*/ 92 h 92"/>
                  <a:gd name="T2" fmla="*/ 198 w 198"/>
                  <a:gd name="T3" fmla="*/ 0 h 92"/>
                </a:gdLst>
                <a:ahLst/>
                <a:cxnLst>
                  <a:cxn ang="0">
                    <a:pos x="T0" y="T1"/>
                  </a:cxn>
                  <a:cxn ang="0">
                    <a:pos x="T2" y="T3"/>
                  </a:cxn>
                </a:cxnLst>
                <a:rect l="0" t="0" r="r" b="b"/>
                <a:pathLst>
                  <a:path w="198" h="92">
                    <a:moveTo>
                      <a:pt x="0" y="92"/>
                    </a:moveTo>
                    <a:cubicBezTo>
                      <a:pt x="68" y="62"/>
                      <a:pt x="134" y="31"/>
                      <a:pt x="198"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615" name="Freeform 1495"/>
              <p:cNvSpPr>
                <a:spLocks/>
              </p:cNvSpPr>
              <p:nvPr userDrawn="1"/>
            </p:nvSpPr>
            <p:spPr bwMode="auto">
              <a:xfrm>
                <a:off x="4270" y="3896"/>
                <a:ext cx="52" cy="17"/>
              </a:xfrm>
              <a:custGeom>
                <a:avLst/>
                <a:gdLst>
                  <a:gd name="T0" fmla="*/ 25 w 25"/>
                  <a:gd name="T1" fmla="*/ 0 h 8"/>
                  <a:gd name="T2" fmla="*/ 0 w 25"/>
                  <a:gd name="T3" fmla="*/ 8 h 8"/>
                </a:gdLst>
                <a:ahLst/>
                <a:cxnLst>
                  <a:cxn ang="0">
                    <a:pos x="T0" y="T1"/>
                  </a:cxn>
                  <a:cxn ang="0">
                    <a:pos x="T2" y="T3"/>
                  </a:cxn>
                </a:cxnLst>
                <a:rect l="0" t="0" r="r" b="b"/>
                <a:pathLst>
                  <a:path w="25" h="8">
                    <a:moveTo>
                      <a:pt x="25" y="0"/>
                    </a:moveTo>
                    <a:cubicBezTo>
                      <a:pt x="17" y="3"/>
                      <a:pt x="9" y="6"/>
                      <a:pt x="0" y="8"/>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616" name="Freeform 1496"/>
              <p:cNvSpPr>
                <a:spLocks/>
              </p:cNvSpPr>
              <p:nvPr userDrawn="1"/>
            </p:nvSpPr>
            <p:spPr bwMode="auto">
              <a:xfrm>
                <a:off x="3856" y="4020"/>
                <a:ext cx="48" cy="15"/>
              </a:xfrm>
              <a:custGeom>
                <a:avLst/>
                <a:gdLst>
                  <a:gd name="T0" fmla="*/ 23 w 23"/>
                  <a:gd name="T1" fmla="*/ 0 h 7"/>
                  <a:gd name="T2" fmla="*/ 0 w 23"/>
                  <a:gd name="T3" fmla="*/ 7 h 7"/>
                </a:gdLst>
                <a:ahLst/>
                <a:cxnLst>
                  <a:cxn ang="0">
                    <a:pos x="T0" y="T1"/>
                  </a:cxn>
                  <a:cxn ang="0">
                    <a:pos x="T2" y="T3"/>
                  </a:cxn>
                </a:cxnLst>
                <a:rect l="0" t="0" r="r" b="b"/>
                <a:pathLst>
                  <a:path w="23" h="7">
                    <a:moveTo>
                      <a:pt x="23" y="0"/>
                    </a:moveTo>
                    <a:cubicBezTo>
                      <a:pt x="15" y="3"/>
                      <a:pt x="8" y="5"/>
                      <a:pt x="0" y="7"/>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617" name="Freeform 1497"/>
              <p:cNvSpPr>
                <a:spLocks/>
              </p:cNvSpPr>
              <p:nvPr userDrawn="1"/>
            </p:nvSpPr>
            <p:spPr bwMode="auto">
              <a:xfrm>
                <a:off x="4476" y="3827"/>
                <a:ext cx="50" cy="19"/>
              </a:xfrm>
              <a:custGeom>
                <a:avLst/>
                <a:gdLst>
                  <a:gd name="T0" fmla="*/ 0 w 24"/>
                  <a:gd name="T1" fmla="*/ 9 h 9"/>
                  <a:gd name="T2" fmla="*/ 24 w 24"/>
                  <a:gd name="T3" fmla="*/ 0 h 9"/>
                </a:gdLst>
                <a:ahLst/>
                <a:cxnLst>
                  <a:cxn ang="0">
                    <a:pos x="T0" y="T1"/>
                  </a:cxn>
                  <a:cxn ang="0">
                    <a:pos x="T2" y="T3"/>
                  </a:cxn>
                </a:cxnLst>
                <a:rect l="0" t="0" r="r" b="b"/>
                <a:pathLst>
                  <a:path w="24" h="9">
                    <a:moveTo>
                      <a:pt x="0" y="9"/>
                    </a:moveTo>
                    <a:cubicBezTo>
                      <a:pt x="8" y="6"/>
                      <a:pt x="16" y="3"/>
                      <a:pt x="24"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618" name="Freeform 1498"/>
              <p:cNvSpPr>
                <a:spLocks/>
              </p:cNvSpPr>
              <p:nvPr userDrawn="1"/>
            </p:nvSpPr>
            <p:spPr bwMode="auto">
              <a:xfrm>
                <a:off x="4219" y="3913"/>
                <a:ext cx="51" cy="17"/>
              </a:xfrm>
              <a:custGeom>
                <a:avLst/>
                <a:gdLst>
                  <a:gd name="T0" fmla="*/ 0 w 24"/>
                  <a:gd name="T1" fmla="*/ 8 h 8"/>
                  <a:gd name="T2" fmla="*/ 24 w 24"/>
                  <a:gd name="T3" fmla="*/ 0 h 8"/>
                </a:gdLst>
                <a:ahLst/>
                <a:cxnLst>
                  <a:cxn ang="0">
                    <a:pos x="T0" y="T1"/>
                  </a:cxn>
                  <a:cxn ang="0">
                    <a:pos x="T2" y="T3"/>
                  </a:cxn>
                </a:cxnLst>
                <a:rect l="0" t="0" r="r" b="b"/>
                <a:pathLst>
                  <a:path w="24" h="8">
                    <a:moveTo>
                      <a:pt x="0" y="8"/>
                    </a:moveTo>
                    <a:cubicBezTo>
                      <a:pt x="8" y="6"/>
                      <a:pt x="16" y="3"/>
                      <a:pt x="24"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619" name="Freeform 1499"/>
              <p:cNvSpPr>
                <a:spLocks/>
              </p:cNvSpPr>
              <p:nvPr userDrawn="1"/>
            </p:nvSpPr>
            <p:spPr bwMode="auto">
              <a:xfrm>
                <a:off x="4062" y="3961"/>
                <a:ext cx="52" cy="15"/>
              </a:xfrm>
              <a:custGeom>
                <a:avLst/>
                <a:gdLst>
                  <a:gd name="T0" fmla="*/ 25 w 25"/>
                  <a:gd name="T1" fmla="*/ 0 h 7"/>
                  <a:gd name="T2" fmla="*/ 0 w 25"/>
                  <a:gd name="T3" fmla="*/ 7 h 7"/>
                </a:gdLst>
                <a:ahLst/>
                <a:cxnLst>
                  <a:cxn ang="0">
                    <a:pos x="T0" y="T1"/>
                  </a:cxn>
                  <a:cxn ang="0">
                    <a:pos x="T2" y="T3"/>
                  </a:cxn>
                </a:cxnLst>
                <a:rect l="0" t="0" r="r" b="b"/>
                <a:pathLst>
                  <a:path w="25" h="7">
                    <a:moveTo>
                      <a:pt x="25" y="0"/>
                    </a:moveTo>
                    <a:cubicBezTo>
                      <a:pt x="17" y="3"/>
                      <a:pt x="9" y="5"/>
                      <a:pt x="0" y="7"/>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620" name="Freeform 1500"/>
              <p:cNvSpPr>
                <a:spLocks/>
              </p:cNvSpPr>
              <p:nvPr userDrawn="1"/>
            </p:nvSpPr>
            <p:spPr bwMode="auto">
              <a:xfrm>
                <a:off x="3639" y="4096"/>
                <a:ext cx="42" cy="17"/>
              </a:xfrm>
              <a:custGeom>
                <a:avLst/>
                <a:gdLst>
                  <a:gd name="T0" fmla="*/ 20 w 20"/>
                  <a:gd name="T1" fmla="*/ 0 h 8"/>
                  <a:gd name="T2" fmla="*/ 0 w 20"/>
                  <a:gd name="T3" fmla="*/ 8 h 8"/>
                </a:gdLst>
                <a:ahLst/>
                <a:cxnLst>
                  <a:cxn ang="0">
                    <a:pos x="T0" y="T1"/>
                  </a:cxn>
                  <a:cxn ang="0">
                    <a:pos x="T2" y="T3"/>
                  </a:cxn>
                </a:cxnLst>
                <a:rect l="0" t="0" r="r" b="b"/>
                <a:pathLst>
                  <a:path w="20" h="8">
                    <a:moveTo>
                      <a:pt x="20" y="0"/>
                    </a:moveTo>
                    <a:cubicBezTo>
                      <a:pt x="14" y="3"/>
                      <a:pt x="7" y="5"/>
                      <a:pt x="0" y="8"/>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621" name="Freeform 1501"/>
              <p:cNvSpPr>
                <a:spLocks/>
              </p:cNvSpPr>
              <p:nvPr userDrawn="1"/>
            </p:nvSpPr>
            <p:spPr bwMode="auto">
              <a:xfrm>
                <a:off x="3904" y="4008"/>
                <a:ext cx="52" cy="12"/>
              </a:xfrm>
              <a:custGeom>
                <a:avLst/>
                <a:gdLst>
                  <a:gd name="T0" fmla="*/ 0 w 25"/>
                  <a:gd name="T1" fmla="*/ 6 h 6"/>
                  <a:gd name="T2" fmla="*/ 12 w 25"/>
                  <a:gd name="T3" fmla="*/ 3 h 6"/>
                  <a:gd name="T4" fmla="*/ 25 w 25"/>
                  <a:gd name="T5" fmla="*/ 0 h 6"/>
                </a:gdLst>
                <a:ahLst/>
                <a:cxnLst>
                  <a:cxn ang="0">
                    <a:pos x="T0" y="T1"/>
                  </a:cxn>
                  <a:cxn ang="0">
                    <a:pos x="T2" y="T3"/>
                  </a:cxn>
                  <a:cxn ang="0">
                    <a:pos x="T4" y="T5"/>
                  </a:cxn>
                </a:cxnLst>
                <a:rect l="0" t="0" r="r" b="b"/>
                <a:pathLst>
                  <a:path w="25" h="6">
                    <a:moveTo>
                      <a:pt x="0" y="6"/>
                    </a:moveTo>
                    <a:cubicBezTo>
                      <a:pt x="4" y="5"/>
                      <a:pt x="8" y="4"/>
                      <a:pt x="12" y="3"/>
                    </a:cubicBezTo>
                    <a:cubicBezTo>
                      <a:pt x="16" y="2"/>
                      <a:pt x="21" y="1"/>
                      <a:pt x="25"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622" name="Freeform 1502"/>
              <p:cNvSpPr>
                <a:spLocks/>
              </p:cNvSpPr>
              <p:nvPr userDrawn="1"/>
            </p:nvSpPr>
            <p:spPr bwMode="auto">
              <a:xfrm>
                <a:off x="4526" y="3810"/>
                <a:ext cx="50" cy="17"/>
              </a:xfrm>
              <a:custGeom>
                <a:avLst/>
                <a:gdLst>
                  <a:gd name="T0" fmla="*/ 0 w 24"/>
                  <a:gd name="T1" fmla="*/ 8 h 8"/>
                  <a:gd name="T2" fmla="*/ 24 w 24"/>
                  <a:gd name="T3" fmla="*/ 0 h 8"/>
                </a:gdLst>
                <a:ahLst/>
                <a:cxnLst>
                  <a:cxn ang="0">
                    <a:pos x="T0" y="T1"/>
                  </a:cxn>
                  <a:cxn ang="0">
                    <a:pos x="T2" y="T3"/>
                  </a:cxn>
                </a:cxnLst>
                <a:rect l="0" t="0" r="r" b="b"/>
                <a:pathLst>
                  <a:path w="24" h="8">
                    <a:moveTo>
                      <a:pt x="0" y="8"/>
                    </a:moveTo>
                    <a:cubicBezTo>
                      <a:pt x="8" y="5"/>
                      <a:pt x="16" y="2"/>
                      <a:pt x="24"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623" name="Freeform 1503"/>
              <p:cNvSpPr>
                <a:spLocks/>
              </p:cNvSpPr>
              <p:nvPr userDrawn="1"/>
            </p:nvSpPr>
            <p:spPr bwMode="auto">
              <a:xfrm>
                <a:off x="4425" y="3846"/>
                <a:ext cx="51" cy="17"/>
              </a:xfrm>
              <a:custGeom>
                <a:avLst/>
                <a:gdLst>
                  <a:gd name="T0" fmla="*/ 0 w 24"/>
                  <a:gd name="T1" fmla="*/ 8 h 8"/>
                  <a:gd name="T2" fmla="*/ 24 w 24"/>
                  <a:gd name="T3" fmla="*/ 0 h 8"/>
                </a:gdLst>
                <a:ahLst/>
                <a:cxnLst>
                  <a:cxn ang="0">
                    <a:pos x="T0" y="T1"/>
                  </a:cxn>
                  <a:cxn ang="0">
                    <a:pos x="T2" y="T3"/>
                  </a:cxn>
                </a:cxnLst>
                <a:rect l="0" t="0" r="r" b="b"/>
                <a:pathLst>
                  <a:path w="24" h="8">
                    <a:moveTo>
                      <a:pt x="0" y="8"/>
                    </a:moveTo>
                    <a:cubicBezTo>
                      <a:pt x="8" y="5"/>
                      <a:pt x="16" y="2"/>
                      <a:pt x="24"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624" name="Freeform 1504"/>
              <p:cNvSpPr>
                <a:spLocks/>
              </p:cNvSpPr>
              <p:nvPr userDrawn="1"/>
            </p:nvSpPr>
            <p:spPr bwMode="auto">
              <a:xfrm>
                <a:off x="3681" y="4079"/>
                <a:ext cx="42" cy="17"/>
              </a:xfrm>
              <a:custGeom>
                <a:avLst/>
                <a:gdLst>
                  <a:gd name="T0" fmla="*/ 0 w 20"/>
                  <a:gd name="T1" fmla="*/ 8 h 8"/>
                  <a:gd name="T2" fmla="*/ 20 w 20"/>
                  <a:gd name="T3" fmla="*/ 0 h 8"/>
                </a:gdLst>
                <a:ahLst/>
                <a:cxnLst>
                  <a:cxn ang="0">
                    <a:pos x="T0" y="T1"/>
                  </a:cxn>
                  <a:cxn ang="0">
                    <a:pos x="T2" y="T3"/>
                  </a:cxn>
                </a:cxnLst>
                <a:rect l="0" t="0" r="r" b="b"/>
                <a:pathLst>
                  <a:path w="20" h="8">
                    <a:moveTo>
                      <a:pt x="0" y="8"/>
                    </a:moveTo>
                    <a:cubicBezTo>
                      <a:pt x="7" y="5"/>
                      <a:pt x="14" y="3"/>
                      <a:pt x="2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625" name="Freeform 1505"/>
              <p:cNvSpPr>
                <a:spLocks/>
              </p:cNvSpPr>
              <p:nvPr userDrawn="1"/>
            </p:nvSpPr>
            <p:spPr bwMode="auto">
              <a:xfrm>
                <a:off x="4576" y="3791"/>
                <a:ext cx="51" cy="19"/>
              </a:xfrm>
              <a:custGeom>
                <a:avLst/>
                <a:gdLst>
                  <a:gd name="T0" fmla="*/ 24 w 24"/>
                  <a:gd name="T1" fmla="*/ 0 h 9"/>
                  <a:gd name="T2" fmla="*/ 0 w 24"/>
                  <a:gd name="T3" fmla="*/ 9 h 9"/>
                </a:gdLst>
                <a:ahLst/>
                <a:cxnLst>
                  <a:cxn ang="0">
                    <a:pos x="T0" y="T1"/>
                  </a:cxn>
                  <a:cxn ang="0">
                    <a:pos x="T2" y="T3"/>
                  </a:cxn>
                </a:cxnLst>
                <a:rect l="0" t="0" r="r" b="b"/>
                <a:pathLst>
                  <a:path w="24" h="9">
                    <a:moveTo>
                      <a:pt x="24" y="0"/>
                    </a:moveTo>
                    <a:cubicBezTo>
                      <a:pt x="16" y="3"/>
                      <a:pt x="8" y="6"/>
                      <a:pt x="0" y="9"/>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626" name="Freeform 1506"/>
              <p:cNvSpPr>
                <a:spLocks/>
              </p:cNvSpPr>
              <p:nvPr userDrawn="1"/>
            </p:nvSpPr>
            <p:spPr bwMode="auto">
              <a:xfrm>
                <a:off x="3767" y="4050"/>
                <a:ext cx="44" cy="14"/>
              </a:xfrm>
              <a:custGeom>
                <a:avLst/>
                <a:gdLst>
                  <a:gd name="T0" fmla="*/ 0 w 21"/>
                  <a:gd name="T1" fmla="*/ 7 h 7"/>
                  <a:gd name="T2" fmla="*/ 21 w 21"/>
                  <a:gd name="T3" fmla="*/ 0 h 7"/>
                </a:gdLst>
                <a:ahLst/>
                <a:cxnLst>
                  <a:cxn ang="0">
                    <a:pos x="T0" y="T1"/>
                  </a:cxn>
                  <a:cxn ang="0">
                    <a:pos x="T2" y="T3"/>
                  </a:cxn>
                </a:cxnLst>
                <a:rect l="0" t="0" r="r" b="b"/>
                <a:pathLst>
                  <a:path w="21" h="7">
                    <a:moveTo>
                      <a:pt x="0" y="7"/>
                    </a:moveTo>
                    <a:cubicBezTo>
                      <a:pt x="7" y="5"/>
                      <a:pt x="14" y="2"/>
                      <a:pt x="21"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627" name="Freeform 1507"/>
              <p:cNvSpPr>
                <a:spLocks/>
              </p:cNvSpPr>
              <p:nvPr userDrawn="1"/>
            </p:nvSpPr>
            <p:spPr bwMode="auto">
              <a:xfrm>
                <a:off x="3811" y="4035"/>
                <a:ext cx="45" cy="15"/>
              </a:xfrm>
              <a:custGeom>
                <a:avLst/>
                <a:gdLst>
                  <a:gd name="T0" fmla="*/ 0 w 21"/>
                  <a:gd name="T1" fmla="*/ 7 h 7"/>
                  <a:gd name="T2" fmla="*/ 21 w 21"/>
                  <a:gd name="T3" fmla="*/ 0 h 7"/>
                </a:gdLst>
                <a:ahLst/>
                <a:cxnLst>
                  <a:cxn ang="0">
                    <a:pos x="T0" y="T1"/>
                  </a:cxn>
                  <a:cxn ang="0">
                    <a:pos x="T2" y="T3"/>
                  </a:cxn>
                </a:cxnLst>
                <a:rect l="0" t="0" r="r" b="b"/>
                <a:pathLst>
                  <a:path w="21" h="7">
                    <a:moveTo>
                      <a:pt x="0" y="7"/>
                    </a:moveTo>
                    <a:cubicBezTo>
                      <a:pt x="7" y="5"/>
                      <a:pt x="14" y="2"/>
                      <a:pt x="21"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628" name="Freeform 1508"/>
              <p:cNvSpPr>
                <a:spLocks/>
              </p:cNvSpPr>
              <p:nvPr userDrawn="1"/>
            </p:nvSpPr>
            <p:spPr bwMode="auto">
              <a:xfrm>
                <a:off x="3517" y="4148"/>
                <a:ext cx="40" cy="17"/>
              </a:xfrm>
              <a:custGeom>
                <a:avLst/>
                <a:gdLst>
                  <a:gd name="T0" fmla="*/ 19 w 19"/>
                  <a:gd name="T1" fmla="*/ 0 h 8"/>
                  <a:gd name="T2" fmla="*/ 0 w 19"/>
                  <a:gd name="T3" fmla="*/ 8 h 8"/>
                </a:gdLst>
                <a:ahLst/>
                <a:cxnLst>
                  <a:cxn ang="0">
                    <a:pos x="T0" y="T1"/>
                  </a:cxn>
                  <a:cxn ang="0">
                    <a:pos x="T2" y="T3"/>
                  </a:cxn>
                </a:cxnLst>
                <a:rect l="0" t="0" r="r" b="b"/>
                <a:pathLst>
                  <a:path w="19" h="8">
                    <a:moveTo>
                      <a:pt x="19" y="0"/>
                    </a:moveTo>
                    <a:cubicBezTo>
                      <a:pt x="13" y="2"/>
                      <a:pt x="6" y="5"/>
                      <a:pt x="0" y="8"/>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629" name="Freeform 1509"/>
              <p:cNvSpPr>
                <a:spLocks/>
              </p:cNvSpPr>
              <p:nvPr userDrawn="1"/>
            </p:nvSpPr>
            <p:spPr bwMode="auto">
              <a:xfrm>
                <a:off x="4322" y="3880"/>
                <a:ext cx="51" cy="16"/>
              </a:xfrm>
              <a:custGeom>
                <a:avLst/>
                <a:gdLst>
                  <a:gd name="T0" fmla="*/ 24 w 24"/>
                  <a:gd name="T1" fmla="*/ 0 h 8"/>
                  <a:gd name="T2" fmla="*/ 0 w 24"/>
                  <a:gd name="T3" fmla="*/ 8 h 8"/>
                </a:gdLst>
                <a:ahLst/>
                <a:cxnLst>
                  <a:cxn ang="0">
                    <a:pos x="T0" y="T1"/>
                  </a:cxn>
                  <a:cxn ang="0">
                    <a:pos x="T2" y="T3"/>
                  </a:cxn>
                </a:cxnLst>
                <a:rect l="0" t="0" r="r" b="b"/>
                <a:pathLst>
                  <a:path w="24" h="8">
                    <a:moveTo>
                      <a:pt x="24" y="0"/>
                    </a:moveTo>
                    <a:cubicBezTo>
                      <a:pt x="16" y="3"/>
                      <a:pt x="8" y="6"/>
                      <a:pt x="0" y="8"/>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630" name="Freeform 1510"/>
              <p:cNvSpPr>
                <a:spLocks/>
              </p:cNvSpPr>
              <p:nvPr userDrawn="1"/>
            </p:nvSpPr>
            <p:spPr bwMode="auto">
              <a:xfrm>
                <a:off x="3490" y="4165"/>
                <a:ext cx="27" cy="13"/>
              </a:xfrm>
              <a:custGeom>
                <a:avLst/>
                <a:gdLst>
                  <a:gd name="T0" fmla="*/ 13 w 13"/>
                  <a:gd name="T1" fmla="*/ 0 h 6"/>
                  <a:gd name="T2" fmla="*/ 0 w 13"/>
                  <a:gd name="T3" fmla="*/ 6 h 6"/>
                </a:gdLst>
                <a:ahLst/>
                <a:cxnLst>
                  <a:cxn ang="0">
                    <a:pos x="T0" y="T1"/>
                  </a:cxn>
                  <a:cxn ang="0">
                    <a:pos x="T2" y="T3"/>
                  </a:cxn>
                </a:cxnLst>
                <a:rect l="0" t="0" r="r" b="b"/>
                <a:pathLst>
                  <a:path w="13" h="6">
                    <a:moveTo>
                      <a:pt x="13" y="0"/>
                    </a:moveTo>
                    <a:cubicBezTo>
                      <a:pt x="9" y="2"/>
                      <a:pt x="4" y="4"/>
                      <a:pt x="0" y="6"/>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631" name="Freeform 1511"/>
              <p:cNvSpPr>
                <a:spLocks/>
              </p:cNvSpPr>
              <p:nvPr userDrawn="1"/>
            </p:nvSpPr>
            <p:spPr bwMode="auto">
              <a:xfrm>
                <a:off x="4114" y="3930"/>
                <a:ext cx="105" cy="31"/>
              </a:xfrm>
              <a:custGeom>
                <a:avLst/>
                <a:gdLst>
                  <a:gd name="T0" fmla="*/ 50 w 50"/>
                  <a:gd name="T1" fmla="*/ 0 h 15"/>
                  <a:gd name="T2" fmla="*/ 0 w 50"/>
                  <a:gd name="T3" fmla="*/ 15 h 15"/>
                </a:gdLst>
                <a:ahLst/>
                <a:cxnLst>
                  <a:cxn ang="0">
                    <a:pos x="T0" y="T1"/>
                  </a:cxn>
                  <a:cxn ang="0">
                    <a:pos x="T2" y="T3"/>
                  </a:cxn>
                </a:cxnLst>
                <a:rect l="0" t="0" r="r" b="b"/>
                <a:pathLst>
                  <a:path w="50" h="15">
                    <a:moveTo>
                      <a:pt x="50" y="0"/>
                    </a:moveTo>
                    <a:cubicBezTo>
                      <a:pt x="33" y="5"/>
                      <a:pt x="17" y="10"/>
                      <a:pt x="0" y="15"/>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632" name="Freeform 1512"/>
              <p:cNvSpPr>
                <a:spLocks/>
              </p:cNvSpPr>
              <p:nvPr userDrawn="1"/>
            </p:nvSpPr>
            <p:spPr bwMode="auto">
              <a:xfrm>
                <a:off x="4009" y="3976"/>
                <a:ext cx="53" cy="17"/>
              </a:xfrm>
              <a:custGeom>
                <a:avLst/>
                <a:gdLst>
                  <a:gd name="T0" fmla="*/ 25 w 25"/>
                  <a:gd name="T1" fmla="*/ 0 h 8"/>
                  <a:gd name="T2" fmla="*/ 0 w 25"/>
                  <a:gd name="T3" fmla="*/ 8 h 8"/>
                </a:gdLst>
                <a:ahLst/>
                <a:cxnLst>
                  <a:cxn ang="0">
                    <a:pos x="T0" y="T1"/>
                  </a:cxn>
                  <a:cxn ang="0">
                    <a:pos x="T2" y="T3"/>
                  </a:cxn>
                </a:cxnLst>
                <a:rect l="0" t="0" r="r" b="b"/>
                <a:pathLst>
                  <a:path w="25" h="8">
                    <a:moveTo>
                      <a:pt x="25" y="0"/>
                    </a:moveTo>
                    <a:cubicBezTo>
                      <a:pt x="17" y="3"/>
                      <a:pt x="9" y="5"/>
                      <a:pt x="0" y="8"/>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633" name="Freeform 1513"/>
              <p:cNvSpPr>
                <a:spLocks/>
              </p:cNvSpPr>
              <p:nvPr userDrawn="1"/>
            </p:nvSpPr>
            <p:spPr bwMode="auto">
              <a:xfrm>
                <a:off x="4005" y="3961"/>
                <a:ext cx="109" cy="26"/>
              </a:xfrm>
              <a:custGeom>
                <a:avLst/>
                <a:gdLst>
                  <a:gd name="T0" fmla="*/ 52 w 52"/>
                  <a:gd name="T1" fmla="*/ 0 h 12"/>
                  <a:gd name="T2" fmla="*/ 0 w 52"/>
                  <a:gd name="T3" fmla="*/ 12 h 12"/>
                </a:gdLst>
                <a:ahLst/>
                <a:cxnLst>
                  <a:cxn ang="0">
                    <a:pos x="T0" y="T1"/>
                  </a:cxn>
                  <a:cxn ang="0">
                    <a:pos x="T2" y="T3"/>
                  </a:cxn>
                </a:cxnLst>
                <a:rect l="0" t="0" r="r" b="b"/>
                <a:pathLst>
                  <a:path w="52" h="12">
                    <a:moveTo>
                      <a:pt x="52" y="0"/>
                    </a:moveTo>
                    <a:cubicBezTo>
                      <a:pt x="35" y="4"/>
                      <a:pt x="18" y="8"/>
                      <a:pt x="0" y="12"/>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634" name="Freeform 1514"/>
              <p:cNvSpPr>
                <a:spLocks/>
              </p:cNvSpPr>
              <p:nvPr userDrawn="1"/>
            </p:nvSpPr>
            <p:spPr bwMode="auto">
              <a:xfrm>
                <a:off x="3950" y="3987"/>
                <a:ext cx="55" cy="12"/>
              </a:xfrm>
              <a:custGeom>
                <a:avLst/>
                <a:gdLst>
                  <a:gd name="T0" fmla="*/ 0 w 26"/>
                  <a:gd name="T1" fmla="*/ 6 h 6"/>
                  <a:gd name="T2" fmla="*/ 26 w 26"/>
                  <a:gd name="T3" fmla="*/ 0 h 6"/>
                </a:gdLst>
                <a:ahLst/>
                <a:cxnLst>
                  <a:cxn ang="0">
                    <a:pos x="T0" y="T1"/>
                  </a:cxn>
                  <a:cxn ang="0">
                    <a:pos x="T2" y="T3"/>
                  </a:cxn>
                </a:cxnLst>
                <a:rect l="0" t="0" r="r" b="b"/>
                <a:pathLst>
                  <a:path w="26" h="6">
                    <a:moveTo>
                      <a:pt x="0" y="6"/>
                    </a:moveTo>
                    <a:cubicBezTo>
                      <a:pt x="9" y="4"/>
                      <a:pt x="18" y="2"/>
                      <a:pt x="26"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635" name="Freeform 1515"/>
              <p:cNvSpPr>
                <a:spLocks/>
              </p:cNvSpPr>
              <p:nvPr userDrawn="1"/>
            </p:nvSpPr>
            <p:spPr bwMode="auto">
              <a:xfrm>
                <a:off x="3893" y="3999"/>
                <a:ext cx="57" cy="13"/>
              </a:xfrm>
              <a:custGeom>
                <a:avLst/>
                <a:gdLst>
                  <a:gd name="T0" fmla="*/ 0 w 27"/>
                  <a:gd name="T1" fmla="*/ 6 h 6"/>
                  <a:gd name="T2" fmla="*/ 27 w 27"/>
                  <a:gd name="T3" fmla="*/ 0 h 6"/>
                </a:gdLst>
                <a:ahLst/>
                <a:cxnLst>
                  <a:cxn ang="0">
                    <a:pos x="T0" y="T1"/>
                  </a:cxn>
                  <a:cxn ang="0">
                    <a:pos x="T2" y="T3"/>
                  </a:cxn>
                </a:cxnLst>
                <a:rect l="0" t="0" r="r" b="b"/>
                <a:pathLst>
                  <a:path w="27" h="6">
                    <a:moveTo>
                      <a:pt x="0" y="6"/>
                    </a:moveTo>
                    <a:cubicBezTo>
                      <a:pt x="9" y="4"/>
                      <a:pt x="18" y="2"/>
                      <a:pt x="27"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636" name="Freeform 1516"/>
              <p:cNvSpPr>
                <a:spLocks/>
              </p:cNvSpPr>
              <p:nvPr userDrawn="1"/>
            </p:nvSpPr>
            <p:spPr bwMode="auto">
              <a:xfrm>
                <a:off x="3841" y="4012"/>
                <a:ext cx="52" cy="10"/>
              </a:xfrm>
              <a:custGeom>
                <a:avLst/>
                <a:gdLst>
                  <a:gd name="T0" fmla="*/ 0 w 25"/>
                  <a:gd name="T1" fmla="*/ 5 h 5"/>
                  <a:gd name="T2" fmla="*/ 15 w 25"/>
                  <a:gd name="T3" fmla="*/ 2 h 5"/>
                  <a:gd name="T4" fmla="*/ 25 w 25"/>
                  <a:gd name="T5" fmla="*/ 0 h 5"/>
                </a:gdLst>
                <a:ahLst/>
                <a:cxnLst>
                  <a:cxn ang="0">
                    <a:pos x="T0" y="T1"/>
                  </a:cxn>
                  <a:cxn ang="0">
                    <a:pos x="T2" y="T3"/>
                  </a:cxn>
                  <a:cxn ang="0">
                    <a:pos x="T4" y="T5"/>
                  </a:cxn>
                </a:cxnLst>
                <a:rect l="0" t="0" r="r" b="b"/>
                <a:pathLst>
                  <a:path w="25" h="5">
                    <a:moveTo>
                      <a:pt x="0" y="5"/>
                    </a:moveTo>
                    <a:cubicBezTo>
                      <a:pt x="5" y="4"/>
                      <a:pt x="10" y="3"/>
                      <a:pt x="15" y="2"/>
                    </a:cubicBezTo>
                    <a:cubicBezTo>
                      <a:pt x="19" y="1"/>
                      <a:pt x="22" y="0"/>
                      <a:pt x="25"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637" name="Freeform 1517"/>
              <p:cNvSpPr>
                <a:spLocks/>
              </p:cNvSpPr>
              <p:nvPr userDrawn="1"/>
            </p:nvSpPr>
            <p:spPr bwMode="auto">
              <a:xfrm>
                <a:off x="3792" y="4022"/>
                <a:ext cx="49" cy="11"/>
              </a:xfrm>
              <a:custGeom>
                <a:avLst/>
                <a:gdLst>
                  <a:gd name="T0" fmla="*/ 23 w 23"/>
                  <a:gd name="T1" fmla="*/ 0 h 5"/>
                  <a:gd name="T2" fmla="*/ 0 w 23"/>
                  <a:gd name="T3" fmla="*/ 5 h 5"/>
                </a:gdLst>
                <a:ahLst/>
                <a:cxnLst>
                  <a:cxn ang="0">
                    <a:pos x="T0" y="T1"/>
                  </a:cxn>
                  <a:cxn ang="0">
                    <a:pos x="T2" y="T3"/>
                  </a:cxn>
                </a:cxnLst>
                <a:rect l="0" t="0" r="r" b="b"/>
                <a:pathLst>
                  <a:path w="23" h="5">
                    <a:moveTo>
                      <a:pt x="23" y="0"/>
                    </a:moveTo>
                    <a:cubicBezTo>
                      <a:pt x="15" y="2"/>
                      <a:pt x="8" y="4"/>
                      <a:pt x="0" y="5"/>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638" name="Freeform 1518"/>
              <p:cNvSpPr>
                <a:spLocks/>
              </p:cNvSpPr>
              <p:nvPr userDrawn="1"/>
            </p:nvSpPr>
            <p:spPr bwMode="auto">
              <a:xfrm>
                <a:off x="3490" y="4113"/>
                <a:ext cx="42" cy="17"/>
              </a:xfrm>
              <a:custGeom>
                <a:avLst/>
                <a:gdLst>
                  <a:gd name="T0" fmla="*/ 20 w 20"/>
                  <a:gd name="T1" fmla="*/ 0 h 8"/>
                  <a:gd name="T2" fmla="*/ 0 w 20"/>
                  <a:gd name="T3" fmla="*/ 8 h 8"/>
                </a:gdLst>
                <a:ahLst/>
                <a:cxnLst>
                  <a:cxn ang="0">
                    <a:pos x="T0" y="T1"/>
                  </a:cxn>
                  <a:cxn ang="0">
                    <a:pos x="T2" y="T3"/>
                  </a:cxn>
                </a:cxnLst>
                <a:rect l="0" t="0" r="r" b="b"/>
                <a:pathLst>
                  <a:path w="20" h="8">
                    <a:moveTo>
                      <a:pt x="20" y="0"/>
                    </a:moveTo>
                    <a:cubicBezTo>
                      <a:pt x="13" y="3"/>
                      <a:pt x="7" y="5"/>
                      <a:pt x="0" y="8"/>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639" name="Freeform 1519"/>
              <p:cNvSpPr>
                <a:spLocks/>
              </p:cNvSpPr>
              <p:nvPr userDrawn="1"/>
            </p:nvSpPr>
            <p:spPr bwMode="auto">
              <a:xfrm>
                <a:off x="4169" y="3934"/>
                <a:ext cx="54" cy="15"/>
              </a:xfrm>
              <a:custGeom>
                <a:avLst/>
                <a:gdLst>
                  <a:gd name="T0" fmla="*/ 0 w 26"/>
                  <a:gd name="T1" fmla="*/ 7 h 7"/>
                  <a:gd name="T2" fmla="*/ 26 w 26"/>
                  <a:gd name="T3" fmla="*/ 0 h 7"/>
                </a:gdLst>
                <a:ahLst/>
                <a:cxnLst>
                  <a:cxn ang="0">
                    <a:pos x="T0" y="T1"/>
                  </a:cxn>
                  <a:cxn ang="0">
                    <a:pos x="T2" y="T3"/>
                  </a:cxn>
                </a:cxnLst>
                <a:rect l="0" t="0" r="r" b="b"/>
                <a:pathLst>
                  <a:path w="26" h="7">
                    <a:moveTo>
                      <a:pt x="0" y="7"/>
                    </a:moveTo>
                    <a:cubicBezTo>
                      <a:pt x="9" y="5"/>
                      <a:pt x="17" y="3"/>
                      <a:pt x="26"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640" name="Freeform 1520"/>
              <p:cNvSpPr>
                <a:spLocks/>
              </p:cNvSpPr>
              <p:nvPr userDrawn="1"/>
            </p:nvSpPr>
            <p:spPr bwMode="auto">
              <a:xfrm>
                <a:off x="3574" y="4083"/>
                <a:ext cx="42" cy="15"/>
              </a:xfrm>
              <a:custGeom>
                <a:avLst/>
                <a:gdLst>
                  <a:gd name="T0" fmla="*/ 20 w 20"/>
                  <a:gd name="T1" fmla="*/ 0 h 7"/>
                  <a:gd name="T2" fmla="*/ 0 w 20"/>
                  <a:gd name="T3" fmla="*/ 7 h 7"/>
                </a:gdLst>
                <a:ahLst/>
                <a:cxnLst>
                  <a:cxn ang="0">
                    <a:pos x="T0" y="T1"/>
                  </a:cxn>
                  <a:cxn ang="0">
                    <a:pos x="T2" y="T3"/>
                  </a:cxn>
                </a:cxnLst>
                <a:rect l="0" t="0" r="r" b="b"/>
                <a:pathLst>
                  <a:path w="20" h="7">
                    <a:moveTo>
                      <a:pt x="20" y="0"/>
                    </a:moveTo>
                    <a:cubicBezTo>
                      <a:pt x="13" y="3"/>
                      <a:pt x="7" y="5"/>
                      <a:pt x="0" y="7"/>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641" name="Freeform 1521"/>
              <p:cNvSpPr>
                <a:spLocks/>
              </p:cNvSpPr>
              <p:nvPr userDrawn="1"/>
            </p:nvSpPr>
            <p:spPr bwMode="auto">
              <a:xfrm>
                <a:off x="4114" y="3949"/>
                <a:ext cx="55" cy="12"/>
              </a:xfrm>
              <a:custGeom>
                <a:avLst/>
                <a:gdLst>
                  <a:gd name="T0" fmla="*/ 0 w 26"/>
                  <a:gd name="T1" fmla="*/ 6 h 6"/>
                  <a:gd name="T2" fmla="*/ 26 w 26"/>
                  <a:gd name="T3" fmla="*/ 0 h 6"/>
                </a:gdLst>
                <a:ahLst/>
                <a:cxnLst>
                  <a:cxn ang="0">
                    <a:pos x="T0" y="T1"/>
                  </a:cxn>
                  <a:cxn ang="0">
                    <a:pos x="T2" y="T3"/>
                  </a:cxn>
                </a:cxnLst>
                <a:rect l="0" t="0" r="r" b="b"/>
                <a:pathLst>
                  <a:path w="26" h="6">
                    <a:moveTo>
                      <a:pt x="0" y="6"/>
                    </a:moveTo>
                    <a:cubicBezTo>
                      <a:pt x="9" y="4"/>
                      <a:pt x="17" y="2"/>
                      <a:pt x="26"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642" name="Freeform 1522"/>
              <p:cNvSpPr>
                <a:spLocks/>
              </p:cNvSpPr>
              <p:nvPr userDrawn="1"/>
            </p:nvSpPr>
            <p:spPr bwMode="auto">
              <a:xfrm>
                <a:off x="3450" y="4130"/>
                <a:ext cx="40" cy="14"/>
              </a:xfrm>
              <a:custGeom>
                <a:avLst/>
                <a:gdLst>
                  <a:gd name="T0" fmla="*/ 19 w 19"/>
                  <a:gd name="T1" fmla="*/ 0 h 7"/>
                  <a:gd name="T2" fmla="*/ 0 w 19"/>
                  <a:gd name="T3" fmla="*/ 7 h 7"/>
                </a:gdLst>
                <a:ahLst/>
                <a:cxnLst>
                  <a:cxn ang="0">
                    <a:pos x="T0" y="T1"/>
                  </a:cxn>
                  <a:cxn ang="0">
                    <a:pos x="T2" y="T3"/>
                  </a:cxn>
                </a:cxnLst>
                <a:rect l="0" t="0" r="r" b="b"/>
                <a:pathLst>
                  <a:path w="19" h="7">
                    <a:moveTo>
                      <a:pt x="19" y="0"/>
                    </a:moveTo>
                    <a:cubicBezTo>
                      <a:pt x="13" y="2"/>
                      <a:pt x="6" y="5"/>
                      <a:pt x="0" y="7"/>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643" name="Freeform 1523"/>
              <p:cNvSpPr>
                <a:spLocks/>
              </p:cNvSpPr>
              <p:nvPr userDrawn="1"/>
            </p:nvSpPr>
            <p:spPr bwMode="auto">
              <a:xfrm>
                <a:off x="4436" y="3861"/>
                <a:ext cx="54" cy="14"/>
              </a:xfrm>
              <a:custGeom>
                <a:avLst/>
                <a:gdLst>
                  <a:gd name="T0" fmla="*/ 0 w 26"/>
                  <a:gd name="T1" fmla="*/ 7 h 7"/>
                  <a:gd name="T2" fmla="*/ 26 w 26"/>
                  <a:gd name="T3" fmla="*/ 0 h 7"/>
                </a:gdLst>
                <a:ahLst/>
                <a:cxnLst>
                  <a:cxn ang="0">
                    <a:pos x="T0" y="T1"/>
                  </a:cxn>
                  <a:cxn ang="0">
                    <a:pos x="T2" y="T3"/>
                  </a:cxn>
                </a:cxnLst>
                <a:rect l="0" t="0" r="r" b="b"/>
                <a:pathLst>
                  <a:path w="26" h="7">
                    <a:moveTo>
                      <a:pt x="0" y="7"/>
                    </a:moveTo>
                    <a:cubicBezTo>
                      <a:pt x="9" y="5"/>
                      <a:pt x="17" y="2"/>
                      <a:pt x="26"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644" name="Freeform 1524"/>
              <p:cNvSpPr>
                <a:spLocks/>
              </p:cNvSpPr>
              <p:nvPr userDrawn="1"/>
            </p:nvSpPr>
            <p:spPr bwMode="auto">
              <a:xfrm>
                <a:off x="4490" y="3844"/>
                <a:ext cx="53" cy="17"/>
              </a:xfrm>
              <a:custGeom>
                <a:avLst/>
                <a:gdLst>
                  <a:gd name="T0" fmla="*/ 0 w 25"/>
                  <a:gd name="T1" fmla="*/ 8 h 8"/>
                  <a:gd name="T2" fmla="*/ 25 w 25"/>
                  <a:gd name="T3" fmla="*/ 0 h 8"/>
                </a:gdLst>
                <a:ahLst/>
                <a:cxnLst>
                  <a:cxn ang="0">
                    <a:pos x="T0" y="T1"/>
                  </a:cxn>
                  <a:cxn ang="0">
                    <a:pos x="T2" y="T3"/>
                  </a:cxn>
                </a:cxnLst>
                <a:rect l="0" t="0" r="r" b="b"/>
                <a:pathLst>
                  <a:path w="25" h="8">
                    <a:moveTo>
                      <a:pt x="0" y="8"/>
                    </a:moveTo>
                    <a:cubicBezTo>
                      <a:pt x="8" y="5"/>
                      <a:pt x="16" y="2"/>
                      <a:pt x="25"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645" name="Freeform 1525"/>
              <p:cNvSpPr>
                <a:spLocks/>
              </p:cNvSpPr>
              <p:nvPr userDrawn="1"/>
            </p:nvSpPr>
            <p:spPr bwMode="auto">
              <a:xfrm>
                <a:off x="3658" y="4058"/>
                <a:ext cx="44" cy="13"/>
              </a:xfrm>
              <a:custGeom>
                <a:avLst/>
                <a:gdLst>
                  <a:gd name="T0" fmla="*/ 0 w 21"/>
                  <a:gd name="T1" fmla="*/ 6 h 6"/>
                  <a:gd name="T2" fmla="*/ 21 w 21"/>
                  <a:gd name="T3" fmla="*/ 0 h 6"/>
                </a:gdLst>
                <a:ahLst/>
                <a:cxnLst>
                  <a:cxn ang="0">
                    <a:pos x="T0" y="T1"/>
                  </a:cxn>
                  <a:cxn ang="0">
                    <a:pos x="T2" y="T3"/>
                  </a:cxn>
                </a:cxnLst>
                <a:rect l="0" t="0" r="r" b="b"/>
                <a:pathLst>
                  <a:path w="21" h="6">
                    <a:moveTo>
                      <a:pt x="0" y="6"/>
                    </a:moveTo>
                    <a:cubicBezTo>
                      <a:pt x="7" y="4"/>
                      <a:pt x="14" y="2"/>
                      <a:pt x="21"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646" name="Line 1526"/>
              <p:cNvSpPr>
                <a:spLocks noChangeShapeType="1"/>
              </p:cNvSpPr>
              <p:nvPr userDrawn="1"/>
            </p:nvSpPr>
            <p:spPr bwMode="auto">
              <a:xfrm>
                <a:off x="5140" y="3629"/>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2647" name="Freeform 1527"/>
              <p:cNvSpPr>
                <a:spLocks/>
              </p:cNvSpPr>
              <p:nvPr userDrawn="1"/>
            </p:nvSpPr>
            <p:spPr bwMode="auto">
              <a:xfrm>
                <a:off x="5140" y="3449"/>
                <a:ext cx="416" cy="180"/>
              </a:xfrm>
              <a:custGeom>
                <a:avLst/>
                <a:gdLst>
                  <a:gd name="T0" fmla="*/ 0 w 198"/>
                  <a:gd name="T1" fmla="*/ 86 h 86"/>
                  <a:gd name="T2" fmla="*/ 198 w 198"/>
                  <a:gd name="T3" fmla="*/ 0 h 86"/>
                </a:gdLst>
                <a:ahLst/>
                <a:cxnLst>
                  <a:cxn ang="0">
                    <a:pos x="T0" y="T1"/>
                  </a:cxn>
                  <a:cxn ang="0">
                    <a:pos x="T2" y="T3"/>
                  </a:cxn>
                </a:cxnLst>
                <a:rect l="0" t="0" r="r" b="b"/>
                <a:pathLst>
                  <a:path w="198" h="86">
                    <a:moveTo>
                      <a:pt x="0" y="86"/>
                    </a:moveTo>
                    <a:cubicBezTo>
                      <a:pt x="68" y="58"/>
                      <a:pt x="134" y="30"/>
                      <a:pt x="198"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648" name="Freeform 1528"/>
              <p:cNvSpPr>
                <a:spLocks/>
              </p:cNvSpPr>
              <p:nvPr userDrawn="1"/>
            </p:nvSpPr>
            <p:spPr bwMode="auto">
              <a:xfrm>
                <a:off x="3532" y="4098"/>
                <a:ext cx="42" cy="15"/>
              </a:xfrm>
              <a:custGeom>
                <a:avLst/>
                <a:gdLst>
                  <a:gd name="T0" fmla="*/ 0 w 20"/>
                  <a:gd name="T1" fmla="*/ 7 h 7"/>
                  <a:gd name="T2" fmla="*/ 20 w 20"/>
                  <a:gd name="T3" fmla="*/ 0 h 7"/>
                </a:gdLst>
                <a:ahLst/>
                <a:cxnLst>
                  <a:cxn ang="0">
                    <a:pos x="T0" y="T1"/>
                  </a:cxn>
                  <a:cxn ang="0">
                    <a:pos x="T2" y="T3"/>
                  </a:cxn>
                </a:cxnLst>
                <a:rect l="0" t="0" r="r" b="b"/>
                <a:pathLst>
                  <a:path w="20" h="7">
                    <a:moveTo>
                      <a:pt x="0" y="7"/>
                    </a:moveTo>
                    <a:cubicBezTo>
                      <a:pt x="7" y="5"/>
                      <a:pt x="13" y="3"/>
                      <a:pt x="2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649" name="Freeform 1529"/>
              <p:cNvSpPr>
                <a:spLocks/>
              </p:cNvSpPr>
              <p:nvPr userDrawn="1"/>
            </p:nvSpPr>
            <p:spPr bwMode="auto">
              <a:xfrm>
                <a:off x="3616" y="4071"/>
                <a:ext cx="42" cy="12"/>
              </a:xfrm>
              <a:custGeom>
                <a:avLst/>
                <a:gdLst>
                  <a:gd name="T0" fmla="*/ 20 w 20"/>
                  <a:gd name="T1" fmla="*/ 0 h 6"/>
                  <a:gd name="T2" fmla="*/ 0 w 20"/>
                  <a:gd name="T3" fmla="*/ 6 h 6"/>
                </a:gdLst>
                <a:ahLst/>
                <a:cxnLst>
                  <a:cxn ang="0">
                    <a:pos x="T0" y="T1"/>
                  </a:cxn>
                  <a:cxn ang="0">
                    <a:pos x="T2" y="T3"/>
                  </a:cxn>
                </a:cxnLst>
                <a:rect l="0" t="0" r="r" b="b"/>
                <a:pathLst>
                  <a:path w="20" h="6">
                    <a:moveTo>
                      <a:pt x="20" y="0"/>
                    </a:moveTo>
                    <a:cubicBezTo>
                      <a:pt x="14" y="2"/>
                      <a:pt x="7" y="4"/>
                      <a:pt x="0" y="6"/>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650" name="Freeform 1530"/>
              <p:cNvSpPr>
                <a:spLocks/>
              </p:cNvSpPr>
              <p:nvPr userDrawn="1"/>
            </p:nvSpPr>
            <p:spPr bwMode="auto">
              <a:xfrm>
                <a:off x="4646" y="3793"/>
                <a:ext cx="52" cy="17"/>
              </a:xfrm>
              <a:custGeom>
                <a:avLst/>
                <a:gdLst>
                  <a:gd name="T0" fmla="*/ 25 w 25"/>
                  <a:gd name="T1" fmla="*/ 0 h 8"/>
                  <a:gd name="T2" fmla="*/ 0 w 25"/>
                  <a:gd name="T3" fmla="*/ 8 h 8"/>
                </a:gdLst>
                <a:ahLst/>
                <a:cxnLst>
                  <a:cxn ang="0">
                    <a:pos x="T0" y="T1"/>
                  </a:cxn>
                  <a:cxn ang="0">
                    <a:pos x="T2" y="T3"/>
                  </a:cxn>
                </a:cxnLst>
                <a:rect l="0" t="0" r="r" b="b"/>
                <a:pathLst>
                  <a:path w="25" h="8">
                    <a:moveTo>
                      <a:pt x="25" y="0"/>
                    </a:moveTo>
                    <a:cubicBezTo>
                      <a:pt x="17" y="3"/>
                      <a:pt x="8" y="5"/>
                      <a:pt x="0" y="8"/>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651" name="Freeform 1531"/>
              <p:cNvSpPr>
                <a:spLocks/>
              </p:cNvSpPr>
              <p:nvPr userDrawn="1"/>
            </p:nvSpPr>
            <p:spPr bwMode="auto">
              <a:xfrm>
                <a:off x="4223" y="3922"/>
                <a:ext cx="53" cy="12"/>
              </a:xfrm>
              <a:custGeom>
                <a:avLst/>
                <a:gdLst>
                  <a:gd name="T0" fmla="*/ 25 w 25"/>
                  <a:gd name="T1" fmla="*/ 0 h 6"/>
                  <a:gd name="T2" fmla="*/ 0 w 25"/>
                  <a:gd name="T3" fmla="*/ 6 h 6"/>
                </a:gdLst>
                <a:ahLst/>
                <a:cxnLst>
                  <a:cxn ang="0">
                    <a:pos x="T0" y="T1"/>
                  </a:cxn>
                  <a:cxn ang="0">
                    <a:pos x="T2" y="T3"/>
                  </a:cxn>
                </a:cxnLst>
                <a:rect l="0" t="0" r="r" b="b"/>
                <a:pathLst>
                  <a:path w="25" h="6">
                    <a:moveTo>
                      <a:pt x="25" y="0"/>
                    </a:moveTo>
                    <a:cubicBezTo>
                      <a:pt x="17" y="2"/>
                      <a:pt x="8" y="4"/>
                      <a:pt x="0" y="6"/>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652" name="Freeform 1532"/>
              <p:cNvSpPr>
                <a:spLocks/>
              </p:cNvSpPr>
              <p:nvPr userDrawn="1"/>
            </p:nvSpPr>
            <p:spPr bwMode="auto">
              <a:xfrm>
                <a:off x="4698" y="3774"/>
                <a:ext cx="51" cy="19"/>
              </a:xfrm>
              <a:custGeom>
                <a:avLst/>
                <a:gdLst>
                  <a:gd name="T0" fmla="*/ 0 w 24"/>
                  <a:gd name="T1" fmla="*/ 9 h 9"/>
                  <a:gd name="T2" fmla="*/ 24 w 24"/>
                  <a:gd name="T3" fmla="*/ 0 h 9"/>
                </a:gdLst>
                <a:ahLst/>
                <a:cxnLst>
                  <a:cxn ang="0">
                    <a:pos x="T0" y="T1"/>
                  </a:cxn>
                  <a:cxn ang="0">
                    <a:pos x="T2" y="T3"/>
                  </a:cxn>
                </a:cxnLst>
                <a:rect l="0" t="0" r="r" b="b"/>
                <a:pathLst>
                  <a:path w="24" h="9">
                    <a:moveTo>
                      <a:pt x="0" y="9"/>
                    </a:moveTo>
                    <a:cubicBezTo>
                      <a:pt x="8" y="6"/>
                      <a:pt x="16" y="3"/>
                      <a:pt x="24"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653" name="Freeform 1533"/>
              <p:cNvSpPr>
                <a:spLocks/>
              </p:cNvSpPr>
              <p:nvPr userDrawn="1"/>
            </p:nvSpPr>
            <p:spPr bwMode="auto">
              <a:xfrm>
                <a:off x="4383" y="3875"/>
                <a:ext cx="53" cy="15"/>
              </a:xfrm>
              <a:custGeom>
                <a:avLst/>
                <a:gdLst>
                  <a:gd name="T0" fmla="*/ 25 w 25"/>
                  <a:gd name="T1" fmla="*/ 0 h 7"/>
                  <a:gd name="T2" fmla="*/ 0 w 25"/>
                  <a:gd name="T3" fmla="*/ 7 h 7"/>
                </a:gdLst>
                <a:ahLst/>
                <a:cxnLst>
                  <a:cxn ang="0">
                    <a:pos x="T0" y="T1"/>
                  </a:cxn>
                  <a:cxn ang="0">
                    <a:pos x="T2" y="T3"/>
                  </a:cxn>
                </a:cxnLst>
                <a:rect l="0" t="0" r="r" b="b"/>
                <a:pathLst>
                  <a:path w="25" h="7">
                    <a:moveTo>
                      <a:pt x="25" y="0"/>
                    </a:moveTo>
                    <a:cubicBezTo>
                      <a:pt x="17" y="3"/>
                      <a:pt x="9" y="5"/>
                      <a:pt x="0" y="7"/>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654" name="Freeform 1534"/>
              <p:cNvSpPr>
                <a:spLocks/>
              </p:cNvSpPr>
              <p:nvPr userDrawn="1"/>
            </p:nvSpPr>
            <p:spPr bwMode="auto">
              <a:xfrm>
                <a:off x="4276" y="3907"/>
                <a:ext cx="55" cy="15"/>
              </a:xfrm>
              <a:custGeom>
                <a:avLst/>
                <a:gdLst>
                  <a:gd name="T0" fmla="*/ 26 w 26"/>
                  <a:gd name="T1" fmla="*/ 0 h 7"/>
                  <a:gd name="T2" fmla="*/ 0 w 26"/>
                  <a:gd name="T3" fmla="*/ 7 h 7"/>
                </a:gdLst>
                <a:ahLst/>
                <a:cxnLst>
                  <a:cxn ang="0">
                    <a:pos x="T0" y="T1"/>
                  </a:cxn>
                  <a:cxn ang="0">
                    <a:pos x="T2" y="T3"/>
                  </a:cxn>
                </a:cxnLst>
                <a:rect l="0" t="0" r="r" b="b"/>
                <a:pathLst>
                  <a:path w="26" h="7">
                    <a:moveTo>
                      <a:pt x="26" y="0"/>
                    </a:moveTo>
                    <a:cubicBezTo>
                      <a:pt x="17" y="2"/>
                      <a:pt x="9" y="4"/>
                      <a:pt x="0" y="7"/>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655" name="Freeform 1535"/>
              <p:cNvSpPr>
                <a:spLocks/>
              </p:cNvSpPr>
              <p:nvPr userDrawn="1"/>
            </p:nvSpPr>
            <p:spPr bwMode="auto">
              <a:xfrm>
                <a:off x="3702" y="4046"/>
                <a:ext cx="44" cy="12"/>
              </a:xfrm>
              <a:custGeom>
                <a:avLst/>
                <a:gdLst>
                  <a:gd name="T0" fmla="*/ 21 w 21"/>
                  <a:gd name="T1" fmla="*/ 0 h 6"/>
                  <a:gd name="T2" fmla="*/ 0 w 21"/>
                  <a:gd name="T3" fmla="*/ 6 h 6"/>
                </a:gdLst>
                <a:ahLst/>
                <a:cxnLst>
                  <a:cxn ang="0">
                    <a:pos x="T0" y="T1"/>
                  </a:cxn>
                  <a:cxn ang="0">
                    <a:pos x="T2" y="T3"/>
                  </a:cxn>
                </a:cxnLst>
                <a:rect l="0" t="0" r="r" b="b"/>
                <a:pathLst>
                  <a:path w="21" h="6">
                    <a:moveTo>
                      <a:pt x="21" y="0"/>
                    </a:moveTo>
                    <a:cubicBezTo>
                      <a:pt x="14" y="2"/>
                      <a:pt x="7" y="4"/>
                      <a:pt x="0" y="6"/>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656" name="Line 1536"/>
              <p:cNvSpPr>
                <a:spLocks noChangeShapeType="1"/>
              </p:cNvSpPr>
              <p:nvPr userDrawn="1"/>
            </p:nvSpPr>
            <p:spPr bwMode="auto">
              <a:xfrm>
                <a:off x="4753" y="3774"/>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2657" name="Line 1537"/>
              <p:cNvSpPr>
                <a:spLocks noChangeShapeType="1"/>
              </p:cNvSpPr>
              <p:nvPr userDrawn="1"/>
            </p:nvSpPr>
            <p:spPr bwMode="auto">
              <a:xfrm>
                <a:off x="4749" y="3774"/>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2658" name="Line 1538"/>
              <p:cNvSpPr>
                <a:spLocks noChangeShapeType="1"/>
              </p:cNvSpPr>
              <p:nvPr userDrawn="1"/>
            </p:nvSpPr>
            <p:spPr bwMode="auto">
              <a:xfrm>
                <a:off x="4753" y="3774"/>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2659" name="Freeform 1539"/>
              <p:cNvSpPr>
                <a:spLocks/>
              </p:cNvSpPr>
              <p:nvPr userDrawn="1"/>
            </p:nvSpPr>
            <p:spPr bwMode="auto">
              <a:xfrm>
                <a:off x="3746" y="4033"/>
                <a:ext cx="46" cy="13"/>
              </a:xfrm>
              <a:custGeom>
                <a:avLst/>
                <a:gdLst>
                  <a:gd name="T0" fmla="*/ 0 w 22"/>
                  <a:gd name="T1" fmla="*/ 6 h 6"/>
                  <a:gd name="T2" fmla="*/ 22 w 22"/>
                  <a:gd name="T3" fmla="*/ 0 h 6"/>
                </a:gdLst>
                <a:ahLst/>
                <a:cxnLst>
                  <a:cxn ang="0">
                    <a:pos x="T0" y="T1"/>
                  </a:cxn>
                  <a:cxn ang="0">
                    <a:pos x="T2" y="T3"/>
                  </a:cxn>
                </a:cxnLst>
                <a:rect l="0" t="0" r="r" b="b"/>
                <a:pathLst>
                  <a:path w="22" h="6">
                    <a:moveTo>
                      <a:pt x="0" y="6"/>
                    </a:moveTo>
                    <a:cubicBezTo>
                      <a:pt x="8" y="4"/>
                      <a:pt x="15" y="2"/>
                      <a:pt x="22"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660" name="Freeform 1540"/>
              <p:cNvSpPr>
                <a:spLocks/>
              </p:cNvSpPr>
              <p:nvPr userDrawn="1"/>
            </p:nvSpPr>
            <p:spPr bwMode="auto">
              <a:xfrm>
                <a:off x="4331" y="3890"/>
                <a:ext cx="52" cy="17"/>
              </a:xfrm>
              <a:custGeom>
                <a:avLst/>
                <a:gdLst>
                  <a:gd name="T0" fmla="*/ 0 w 25"/>
                  <a:gd name="T1" fmla="*/ 8 h 8"/>
                  <a:gd name="T2" fmla="*/ 25 w 25"/>
                  <a:gd name="T3" fmla="*/ 0 h 8"/>
                </a:gdLst>
                <a:ahLst/>
                <a:cxnLst>
                  <a:cxn ang="0">
                    <a:pos x="T0" y="T1"/>
                  </a:cxn>
                  <a:cxn ang="0">
                    <a:pos x="T2" y="T3"/>
                  </a:cxn>
                </a:cxnLst>
                <a:rect l="0" t="0" r="r" b="b"/>
                <a:pathLst>
                  <a:path w="25" h="8">
                    <a:moveTo>
                      <a:pt x="0" y="8"/>
                    </a:moveTo>
                    <a:cubicBezTo>
                      <a:pt x="8" y="5"/>
                      <a:pt x="17" y="3"/>
                      <a:pt x="25"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661" name="Freeform 1541"/>
              <p:cNvSpPr>
                <a:spLocks/>
              </p:cNvSpPr>
              <p:nvPr userDrawn="1"/>
            </p:nvSpPr>
            <p:spPr bwMode="auto">
              <a:xfrm>
                <a:off x="4593" y="3810"/>
                <a:ext cx="53" cy="17"/>
              </a:xfrm>
              <a:custGeom>
                <a:avLst/>
                <a:gdLst>
                  <a:gd name="T0" fmla="*/ 25 w 25"/>
                  <a:gd name="T1" fmla="*/ 0 h 8"/>
                  <a:gd name="T2" fmla="*/ 0 w 25"/>
                  <a:gd name="T3" fmla="*/ 8 h 8"/>
                </a:gdLst>
                <a:ahLst/>
                <a:cxnLst>
                  <a:cxn ang="0">
                    <a:pos x="T0" y="T1"/>
                  </a:cxn>
                  <a:cxn ang="0">
                    <a:pos x="T2" y="T3"/>
                  </a:cxn>
                </a:cxnLst>
                <a:rect l="0" t="0" r="r" b="b"/>
                <a:pathLst>
                  <a:path w="25" h="8">
                    <a:moveTo>
                      <a:pt x="25" y="0"/>
                    </a:moveTo>
                    <a:cubicBezTo>
                      <a:pt x="17" y="3"/>
                      <a:pt x="9" y="5"/>
                      <a:pt x="0" y="8"/>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662" name="Freeform 1542"/>
              <p:cNvSpPr>
                <a:spLocks/>
              </p:cNvSpPr>
              <p:nvPr userDrawn="1"/>
            </p:nvSpPr>
            <p:spPr bwMode="auto">
              <a:xfrm>
                <a:off x="4543" y="3827"/>
                <a:ext cx="50" cy="17"/>
              </a:xfrm>
              <a:custGeom>
                <a:avLst/>
                <a:gdLst>
                  <a:gd name="T0" fmla="*/ 0 w 24"/>
                  <a:gd name="T1" fmla="*/ 8 h 8"/>
                  <a:gd name="T2" fmla="*/ 24 w 24"/>
                  <a:gd name="T3" fmla="*/ 0 h 8"/>
                </a:gdLst>
                <a:ahLst/>
                <a:cxnLst>
                  <a:cxn ang="0">
                    <a:pos x="T0" y="T1"/>
                  </a:cxn>
                  <a:cxn ang="0">
                    <a:pos x="T2" y="T3"/>
                  </a:cxn>
                </a:cxnLst>
                <a:rect l="0" t="0" r="r" b="b"/>
                <a:pathLst>
                  <a:path w="24" h="8">
                    <a:moveTo>
                      <a:pt x="0" y="8"/>
                    </a:moveTo>
                    <a:cubicBezTo>
                      <a:pt x="8" y="5"/>
                      <a:pt x="16" y="3"/>
                      <a:pt x="24"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663" name="Freeform 1543"/>
              <p:cNvSpPr>
                <a:spLocks/>
              </p:cNvSpPr>
              <p:nvPr userDrawn="1"/>
            </p:nvSpPr>
            <p:spPr bwMode="auto">
              <a:xfrm>
                <a:off x="3368" y="4144"/>
                <a:ext cx="82" cy="34"/>
              </a:xfrm>
              <a:custGeom>
                <a:avLst/>
                <a:gdLst>
                  <a:gd name="T0" fmla="*/ 0 w 39"/>
                  <a:gd name="T1" fmla="*/ 16 h 16"/>
                  <a:gd name="T2" fmla="*/ 39 w 39"/>
                  <a:gd name="T3" fmla="*/ 0 h 16"/>
                </a:gdLst>
                <a:ahLst/>
                <a:cxnLst>
                  <a:cxn ang="0">
                    <a:pos x="T0" y="T1"/>
                  </a:cxn>
                  <a:cxn ang="0">
                    <a:pos x="T2" y="T3"/>
                  </a:cxn>
                </a:cxnLst>
                <a:rect l="0" t="0" r="r" b="b"/>
                <a:pathLst>
                  <a:path w="39" h="16">
                    <a:moveTo>
                      <a:pt x="0" y="16"/>
                    </a:moveTo>
                    <a:cubicBezTo>
                      <a:pt x="13" y="11"/>
                      <a:pt x="26" y="5"/>
                      <a:pt x="39"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664" name="Freeform 1544"/>
              <p:cNvSpPr>
                <a:spLocks/>
              </p:cNvSpPr>
              <p:nvPr userDrawn="1"/>
            </p:nvSpPr>
            <p:spPr bwMode="auto">
              <a:xfrm>
                <a:off x="4829" y="3774"/>
                <a:ext cx="31" cy="11"/>
              </a:xfrm>
              <a:custGeom>
                <a:avLst/>
                <a:gdLst>
                  <a:gd name="T0" fmla="*/ 0 w 15"/>
                  <a:gd name="T1" fmla="*/ 5 h 5"/>
                  <a:gd name="T2" fmla="*/ 15 w 15"/>
                  <a:gd name="T3" fmla="*/ 0 h 5"/>
                </a:gdLst>
                <a:ahLst/>
                <a:cxnLst>
                  <a:cxn ang="0">
                    <a:pos x="T0" y="T1"/>
                  </a:cxn>
                  <a:cxn ang="0">
                    <a:pos x="T2" y="T3"/>
                  </a:cxn>
                </a:cxnLst>
                <a:rect l="0" t="0" r="r" b="b"/>
                <a:pathLst>
                  <a:path w="15" h="5">
                    <a:moveTo>
                      <a:pt x="0" y="5"/>
                    </a:moveTo>
                    <a:cubicBezTo>
                      <a:pt x="5" y="3"/>
                      <a:pt x="10" y="2"/>
                      <a:pt x="15"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665" name="Line 1545"/>
              <p:cNvSpPr>
                <a:spLocks noChangeShapeType="1"/>
              </p:cNvSpPr>
              <p:nvPr userDrawn="1"/>
            </p:nvSpPr>
            <p:spPr bwMode="auto">
              <a:xfrm>
                <a:off x="4860" y="3774"/>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2666" name="Freeform 1546"/>
              <p:cNvSpPr>
                <a:spLocks/>
              </p:cNvSpPr>
              <p:nvPr userDrawn="1"/>
            </p:nvSpPr>
            <p:spPr bwMode="auto">
              <a:xfrm>
                <a:off x="4286" y="3919"/>
                <a:ext cx="57" cy="13"/>
              </a:xfrm>
              <a:custGeom>
                <a:avLst/>
                <a:gdLst>
                  <a:gd name="T0" fmla="*/ 0 w 27"/>
                  <a:gd name="T1" fmla="*/ 6 h 6"/>
                  <a:gd name="T2" fmla="*/ 27 w 27"/>
                  <a:gd name="T3" fmla="*/ 0 h 6"/>
                </a:gdLst>
                <a:ahLst/>
                <a:cxnLst>
                  <a:cxn ang="0">
                    <a:pos x="T0" y="T1"/>
                  </a:cxn>
                  <a:cxn ang="0">
                    <a:pos x="T2" y="T3"/>
                  </a:cxn>
                </a:cxnLst>
                <a:rect l="0" t="0" r="r" b="b"/>
                <a:pathLst>
                  <a:path w="27" h="6">
                    <a:moveTo>
                      <a:pt x="0" y="6"/>
                    </a:moveTo>
                    <a:cubicBezTo>
                      <a:pt x="9" y="4"/>
                      <a:pt x="18" y="2"/>
                      <a:pt x="27"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667" name="Freeform 1547"/>
              <p:cNvSpPr>
                <a:spLocks/>
              </p:cNvSpPr>
              <p:nvPr userDrawn="1"/>
            </p:nvSpPr>
            <p:spPr bwMode="auto">
              <a:xfrm>
                <a:off x="3595" y="4050"/>
                <a:ext cx="44" cy="10"/>
              </a:xfrm>
              <a:custGeom>
                <a:avLst/>
                <a:gdLst>
                  <a:gd name="T0" fmla="*/ 21 w 21"/>
                  <a:gd name="T1" fmla="*/ 0 h 5"/>
                  <a:gd name="T2" fmla="*/ 0 w 21"/>
                  <a:gd name="T3" fmla="*/ 5 h 5"/>
                </a:gdLst>
                <a:ahLst/>
                <a:cxnLst>
                  <a:cxn ang="0">
                    <a:pos x="T0" y="T1"/>
                  </a:cxn>
                  <a:cxn ang="0">
                    <a:pos x="T2" y="T3"/>
                  </a:cxn>
                </a:cxnLst>
                <a:rect l="0" t="0" r="r" b="b"/>
                <a:pathLst>
                  <a:path w="21" h="5">
                    <a:moveTo>
                      <a:pt x="21" y="0"/>
                    </a:moveTo>
                    <a:cubicBezTo>
                      <a:pt x="14" y="2"/>
                      <a:pt x="7" y="4"/>
                      <a:pt x="0" y="5"/>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668" name="Freeform 1548"/>
              <p:cNvSpPr>
                <a:spLocks/>
              </p:cNvSpPr>
              <p:nvPr userDrawn="1"/>
            </p:nvSpPr>
            <p:spPr bwMode="auto">
              <a:xfrm>
                <a:off x="3553" y="4060"/>
                <a:ext cx="42" cy="13"/>
              </a:xfrm>
              <a:custGeom>
                <a:avLst/>
                <a:gdLst>
                  <a:gd name="T0" fmla="*/ 20 w 20"/>
                  <a:gd name="T1" fmla="*/ 0 h 6"/>
                  <a:gd name="T2" fmla="*/ 0 w 20"/>
                  <a:gd name="T3" fmla="*/ 6 h 6"/>
                </a:gdLst>
                <a:ahLst/>
                <a:cxnLst>
                  <a:cxn ang="0">
                    <a:pos x="T0" y="T1"/>
                  </a:cxn>
                  <a:cxn ang="0">
                    <a:pos x="T2" y="T3"/>
                  </a:cxn>
                </a:cxnLst>
                <a:rect l="0" t="0" r="r" b="b"/>
                <a:pathLst>
                  <a:path w="20" h="6">
                    <a:moveTo>
                      <a:pt x="20" y="0"/>
                    </a:moveTo>
                    <a:cubicBezTo>
                      <a:pt x="14" y="2"/>
                      <a:pt x="7" y="4"/>
                      <a:pt x="0" y="6"/>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669" name="Freeform 1549"/>
              <p:cNvSpPr>
                <a:spLocks/>
              </p:cNvSpPr>
              <p:nvPr userDrawn="1"/>
            </p:nvSpPr>
            <p:spPr bwMode="auto">
              <a:xfrm>
                <a:off x="3425" y="4096"/>
                <a:ext cx="42" cy="15"/>
              </a:xfrm>
              <a:custGeom>
                <a:avLst/>
                <a:gdLst>
                  <a:gd name="T0" fmla="*/ 20 w 20"/>
                  <a:gd name="T1" fmla="*/ 0 h 7"/>
                  <a:gd name="T2" fmla="*/ 0 w 20"/>
                  <a:gd name="T3" fmla="*/ 7 h 7"/>
                </a:gdLst>
                <a:ahLst/>
                <a:cxnLst>
                  <a:cxn ang="0">
                    <a:pos x="T0" y="T1"/>
                  </a:cxn>
                  <a:cxn ang="0">
                    <a:pos x="T2" y="T3"/>
                  </a:cxn>
                </a:cxnLst>
                <a:rect l="0" t="0" r="r" b="b"/>
                <a:pathLst>
                  <a:path w="20" h="7">
                    <a:moveTo>
                      <a:pt x="20" y="0"/>
                    </a:moveTo>
                    <a:cubicBezTo>
                      <a:pt x="14" y="2"/>
                      <a:pt x="7" y="5"/>
                      <a:pt x="0" y="7"/>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670" name="Freeform 1550"/>
              <p:cNvSpPr>
                <a:spLocks/>
              </p:cNvSpPr>
              <p:nvPr userDrawn="1"/>
            </p:nvSpPr>
            <p:spPr bwMode="auto">
              <a:xfrm>
                <a:off x="3639" y="4041"/>
                <a:ext cx="46" cy="9"/>
              </a:xfrm>
              <a:custGeom>
                <a:avLst/>
                <a:gdLst>
                  <a:gd name="T0" fmla="*/ 0 w 22"/>
                  <a:gd name="T1" fmla="*/ 4 h 4"/>
                  <a:gd name="T2" fmla="*/ 22 w 22"/>
                  <a:gd name="T3" fmla="*/ 0 h 4"/>
                </a:gdLst>
                <a:ahLst/>
                <a:cxnLst>
                  <a:cxn ang="0">
                    <a:pos x="T0" y="T1"/>
                  </a:cxn>
                  <a:cxn ang="0">
                    <a:pos x="T2" y="T3"/>
                  </a:cxn>
                </a:cxnLst>
                <a:rect l="0" t="0" r="r" b="b"/>
                <a:pathLst>
                  <a:path w="22" h="4">
                    <a:moveTo>
                      <a:pt x="0" y="4"/>
                    </a:moveTo>
                    <a:cubicBezTo>
                      <a:pt x="7" y="3"/>
                      <a:pt x="15" y="1"/>
                      <a:pt x="22"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671" name="Freeform 1551"/>
              <p:cNvSpPr>
                <a:spLocks/>
              </p:cNvSpPr>
              <p:nvPr userDrawn="1"/>
            </p:nvSpPr>
            <p:spPr bwMode="auto">
              <a:xfrm>
                <a:off x="3685" y="4031"/>
                <a:ext cx="44" cy="10"/>
              </a:xfrm>
              <a:custGeom>
                <a:avLst/>
                <a:gdLst>
                  <a:gd name="T0" fmla="*/ 21 w 21"/>
                  <a:gd name="T1" fmla="*/ 0 h 5"/>
                  <a:gd name="T2" fmla="*/ 0 w 21"/>
                  <a:gd name="T3" fmla="*/ 5 h 5"/>
                </a:gdLst>
                <a:ahLst/>
                <a:cxnLst>
                  <a:cxn ang="0">
                    <a:pos x="T0" y="T1"/>
                  </a:cxn>
                  <a:cxn ang="0">
                    <a:pos x="T2" y="T3"/>
                  </a:cxn>
                </a:cxnLst>
                <a:rect l="0" t="0" r="r" b="b"/>
                <a:pathLst>
                  <a:path w="21" h="5">
                    <a:moveTo>
                      <a:pt x="21" y="0"/>
                    </a:moveTo>
                    <a:cubicBezTo>
                      <a:pt x="14" y="2"/>
                      <a:pt x="7" y="3"/>
                      <a:pt x="0" y="5"/>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672" name="Freeform 1552"/>
              <p:cNvSpPr>
                <a:spLocks/>
              </p:cNvSpPr>
              <p:nvPr userDrawn="1"/>
            </p:nvSpPr>
            <p:spPr bwMode="auto">
              <a:xfrm>
                <a:off x="4118" y="3955"/>
                <a:ext cx="57" cy="11"/>
              </a:xfrm>
              <a:custGeom>
                <a:avLst/>
                <a:gdLst>
                  <a:gd name="T0" fmla="*/ 0 w 27"/>
                  <a:gd name="T1" fmla="*/ 5 h 5"/>
                  <a:gd name="T2" fmla="*/ 27 w 27"/>
                  <a:gd name="T3" fmla="*/ 0 h 5"/>
                </a:gdLst>
                <a:ahLst/>
                <a:cxnLst>
                  <a:cxn ang="0">
                    <a:pos x="T0" y="T1"/>
                  </a:cxn>
                  <a:cxn ang="0">
                    <a:pos x="T2" y="T3"/>
                  </a:cxn>
                </a:cxnLst>
                <a:rect l="0" t="0" r="r" b="b"/>
                <a:pathLst>
                  <a:path w="27" h="5">
                    <a:moveTo>
                      <a:pt x="0" y="5"/>
                    </a:moveTo>
                    <a:cubicBezTo>
                      <a:pt x="9" y="4"/>
                      <a:pt x="18" y="2"/>
                      <a:pt x="27"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673" name="Freeform 1553"/>
              <p:cNvSpPr>
                <a:spLocks/>
              </p:cNvSpPr>
              <p:nvPr userDrawn="1"/>
            </p:nvSpPr>
            <p:spPr bwMode="auto">
              <a:xfrm>
                <a:off x="4175" y="3945"/>
                <a:ext cx="57" cy="10"/>
              </a:xfrm>
              <a:custGeom>
                <a:avLst/>
                <a:gdLst>
                  <a:gd name="T0" fmla="*/ 27 w 27"/>
                  <a:gd name="T1" fmla="*/ 0 h 5"/>
                  <a:gd name="T2" fmla="*/ 0 w 27"/>
                  <a:gd name="T3" fmla="*/ 5 h 5"/>
                </a:gdLst>
                <a:ahLst/>
                <a:cxnLst>
                  <a:cxn ang="0">
                    <a:pos x="T0" y="T1"/>
                  </a:cxn>
                  <a:cxn ang="0">
                    <a:pos x="T2" y="T3"/>
                  </a:cxn>
                </a:cxnLst>
                <a:rect l="0" t="0" r="r" b="b"/>
                <a:pathLst>
                  <a:path w="27" h="5">
                    <a:moveTo>
                      <a:pt x="27" y="0"/>
                    </a:moveTo>
                    <a:cubicBezTo>
                      <a:pt x="18" y="1"/>
                      <a:pt x="9" y="3"/>
                      <a:pt x="0" y="5"/>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674" name="Freeform 1554"/>
              <p:cNvSpPr>
                <a:spLocks/>
              </p:cNvSpPr>
              <p:nvPr userDrawn="1"/>
            </p:nvSpPr>
            <p:spPr bwMode="auto">
              <a:xfrm>
                <a:off x="3235" y="4123"/>
                <a:ext cx="148" cy="55"/>
              </a:xfrm>
              <a:custGeom>
                <a:avLst/>
                <a:gdLst>
                  <a:gd name="T0" fmla="*/ 0 w 70"/>
                  <a:gd name="T1" fmla="*/ 26 h 26"/>
                  <a:gd name="T2" fmla="*/ 70 w 70"/>
                  <a:gd name="T3" fmla="*/ 0 h 26"/>
                </a:gdLst>
                <a:ahLst/>
                <a:cxnLst>
                  <a:cxn ang="0">
                    <a:pos x="T0" y="T1"/>
                  </a:cxn>
                  <a:cxn ang="0">
                    <a:pos x="T2" y="T3"/>
                  </a:cxn>
                </a:cxnLst>
                <a:rect l="0" t="0" r="r" b="b"/>
                <a:pathLst>
                  <a:path w="70" h="26">
                    <a:moveTo>
                      <a:pt x="0" y="26"/>
                    </a:moveTo>
                    <a:cubicBezTo>
                      <a:pt x="24" y="17"/>
                      <a:pt x="47" y="8"/>
                      <a:pt x="7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675" name="Freeform 1555"/>
              <p:cNvSpPr>
                <a:spLocks/>
              </p:cNvSpPr>
              <p:nvPr userDrawn="1"/>
            </p:nvSpPr>
            <p:spPr bwMode="auto">
              <a:xfrm>
                <a:off x="3729" y="4022"/>
                <a:ext cx="49" cy="9"/>
              </a:xfrm>
              <a:custGeom>
                <a:avLst/>
                <a:gdLst>
                  <a:gd name="T0" fmla="*/ 23 w 23"/>
                  <a:gd name="T1" fmla="*/ 0 h 4"/>
                  <a:gd name="T2" fmla="*/ 0 w 23"/>
                  <a:gd name="T3" fmla="*/ 4 h 4"/>
                </a:gdLst>
                <a:ahLst/>
                <a:cxnLst>
                  <a:cxn ang="0">
                    <a:pos x="T0" y="T1"/>
                  </a:cxn>
                  <a:cxn ang="0">
                    <a:pos x="T2" y="T3"/>
                  </a:cxn>
                </a:cxnLst>
                <a:rect l="0" t="0" r="r" b="b"/>
                <a:pathLst>
                  <a:path w="23" h="4">
                    <a:moveTo>
                      <a:pt x="23" y="0"/>
                    </a:moveTo>
                    <a:cubicBezTo>
                      <a:pt x="15" y="2"/>
                      <a:pt x="8" y="3"/>
                      <a:pt x="0" y="4"/>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grpSp>
          <p:nvGrpSpPr>
            <p:cNvPr id="262676" name="Group 1556"/>
            <p:cNvGrpSpPr>
              <a:grpSpLocks/>
            </p:cNvGrpSpPr>
            <p:nvPr userDrawn="1"/>
          </p:nvGrpSpPr>
          <p:grpSpPr bwMode="auto">
            <a:xfrm>
              <a:off x="3059" y="3510"/>
              <a:ext cx="2497" cy="668"/>
              <a:chOff x="3059" y="3510"/>
              <a:chExt cx="2497" cy="668"/>
            </a:xfrm>
          </p:grpSpPr>
          <p:sp>
            <p:nvSpPr>
              <p:cNvPr id="262677" name="Freeform 1557"/>
              <p:cNvSpPr>
                <a:spLocks/>
              </p:cNvSpPr>
              <p:nvPr userDrawn="1"/>
            </p:nvSpPr>
            <p:spPr bwMode="auto">
              <a:xfrm>
                <a:off x="4774" y="3785"/>
                <a:ext cx="55" cy="17"/>
              </a:xfrm>
              <a:custGeom>
                <a:avLst/>
                <a:gdLst>
                  <a:gd name="T0" fmla="*/ 0 w 26"/>
                  <a:gd name="T1" fmla="*/ 8 h 8"/>
                  <a:gd name="T2" fmla="*/ 26 w 26"/>
                  <a:gd name="T3" fmla="*/ 0 h 8"/>
                </a:gdLst>
                <a:ahLst/>
                <a:cxnLst>
                  <a:cxn ang="0">
                    <a:pos x="T0" y="T1"/>
                  </a:cxn>
                  <a:cxn ang="0">
                    <a:pos x="T2" y="T3"/>
                  </a:cxn>
                </a:cxnLst>
                <a:rect l="0" t="0" r="r" b="b"/>
                <a:pathLst>
                  <a:path w="26" h="8">
                    <a:moveTo>
                      <a:pt x="0" y="8"/>
                    </a:moveTo>
                    <a:cubicBezTo>
                      <a:pt x="9" y="5"/>
                      <a:pt x="17" y="3"/>
                      <a:pt x="26"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678" name="Freeform 1558"/>
              <p:cNvSpPr>
                <a:spLocks/>
              </p:cNvSpPr>
              <p:nvPr userDrawn="1"/>
            </p:nvSpPr>
            <p:spPr bwMode="auto">
              <a:xfrm>
                <a:off x="3511" y="4073"/>
                <a:ext cx="42" cy="10"/>
              </a:xfrm>
              <a:custGeom>
                <a:avLst/>
                <a:gdLst>
                  <a:gd name="T0" fmla="*/ 0 w 20"/>
                  <a:gd name="T1" fmla="*/ 5 h 5"/>
                  <a:gd name="T2" fmla="*/ 20 w 20"/>
                  <a:gd name="T3" fmla="*/ 0 h 5"/>
                </a:gdLst>
                <a:ahLst/>
                <a:cxnLst>
                  <a:cxn ang="0">
                    <a:pos x="T0" y="T1"/>
                  </a:cxn>
                  <a:cxn ang="0">
                    <a:pos x="T2" y="T3"/>
                  </a:cxn>
                </a:cxnLst>
                <a:rect l="0" t="0" r="r" b="b"/>
                <a:pathLst>
                  <a:path w="20" h="5">
                    <a:moveTo>
                      <a:pt x="0" y="5"/>
                    </a:moveTo>
                    <a:cubicBezTo>
                      <a:pt x="6" y="3"/>
                      <a:pt x="13" y="1"/>
                      <a:pt x="2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679" name="Freeform 1559"/>
              <p:cNvSpPr>
                <a:spLocks/>
              </p:cNvSpPr>
              <p:nvPr userDrawn="1"/>
            </p:nvSpPr>
            <p:spPr bwMode="auto">
              <a:xfrm>
                <a:off x="5140" y="3510"/>
                <a:ext cx="416" cy="168"/>
              </a:xfrm>
              <a:custGeom>
                <a:avLst/>
                <a:gdLst>
                  <a:gd name="T0" fmla="*/ 0 w 198"/>
                  <a:gd name="T1" fmla="*/ 80 h 80"/>
                  <a:gd name="T2" fmla="*/ 198 w 198"/>
                  <a:gd name="T3" fmla="*/ 0 h 80"/>
                </a:gdLst>
                <a:ahLst/>
                <a:cxnLst>
                  <a:cxn ang="0">
                    <a:pos x="T0" y="T1"/>
                  </a:cxn>
                  <a:cxn ang="0">
                    <a:pos x="T2" y="T3"/>
                  </a:cxn>
                </a:cxnLst>
                <a:rect l="0" t="0" r="r" b="b"/>
                <a:pathLst>
                  <a:path w="198" h="80">
                    <a:moveTo>
                      <a:pt x="0" y="80"/>
                    </a:moveTo>
                    <a:cubicBezTo>
                      <a:pt x="68" y="54"/>
                      <a:pt x="134" y="28"/>
                      <a:pt x="198"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680" name="Line 1560"/>
              <p:cNvSpPr>
                <a:spLocks noChangeShapeType="1"/>
              </p:cNvSpPr>
              <p:nvPr userDrawn="1"/>
            </p:nvSpPr>
            <p:spPr bwMode="auto">
              <a:xfrm>
                <a:off x="5140" y="3678"/>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2681" name="Freeform 1561"/>
              <p:cNvSpPr>
                <a:spLocks/>
              </p:cNvSpPr>
              <p:nvPr userDrawn="1"/>
            </p:nvSpPr>
            <p:spPr bwMode="auto">
              <a:xfrm>
                <a:off x="3467" y="4083"/>
                <a:ext cx="44" cy="13"/>
              </a:xfrm>
              <a:custGeom>
                <a:avLst/>
                <a:gdLst>
                  <a:gd name="T0" fmla="*/ 21 w 21"/>
                  <a:gd name="T1" fmla="*/ 0 h 6"/>
                  <a:gd name="T2" fmla="*/ 0 w 21"/>
                  <a:gd name="T3" fmla="*/ 6 h 6"/>
                </a:gdLst>
                <a:ahLst/>
                <a:cxnLst>
                  <a:cxn ang="0">
                    <a:pos x="T0" y="T1"/>
                  </a:cxn>
                  <a:cxn ang="0">
                    <a:pos x="T2" y="T3"/>
                  </a:cxn>
                </a:cxnLst>
                <a:rect l="0" t="0" r="r" b="b"/>
                <a:pathLst>
                  <a:path w="21" h="6">
                    <a:moveTo>
                      <a:pt x="21" y="0"/>
                    </a:moveTo>
                    <a:cubicBezTo>
                      <a:pt x="14" y="2"/>
                      <a:pt x="7" y="4"/>
                      <a:pt x="0" y="6"/>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682" name="Freeform 1562"/>
              <p:cNvSpPr>
                <a:spLocks/>
              </p:cNvSpPr>
              <p:nvPr userDrawn="1"/>
            </p:nvSpPr>
            <p:spPr bwMode="auto">
              <a:xfrm>
                <a:off x="4232" y="3932"/>
                <a:ext cx="54" cy="13"/>
              </a:xfrm>
              <a:custGeom>
                <a:avLst/>
                <a:gdLst>
                  <a:gd name="T0" fmla="*/ 26 w 26"/>
                  <a:gd name="T1" fmla="*/ 0 h 6"/>
                  <a:gd name="T2" fmla="*/ 0 w 26"/>
                  <a:gd name="T3" fmla="*/ 6 h 6"/>
                </a:gdLst>
                <a:ahLst/>
                <a:cxnLst>
                  <a:cxn ang="0">
                    <a:pos x="T0" y="T1"/>
                  </a:cxn>
                  <a:cxn ang="0">
                    <a:pos x="T2" y="T3"/>
                  </a:cxn>
                </a:cxnLst>
                <a:rect l="0" t="0" r="r" b="b"/>
                <a:pathLst>
                  <a:path w="26" h="6">
                    <a:moveTo>
                      <a:pt x="26" y="0"/>
                    </a:moveTo>
                    <a:cubicBezTo>
                      <a:pt x="17" y="2"/>
                      <a:pt x="9" y="4"/>
                      <a:pt x="0" y="6"/>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683" name="Freeform 1563"/>
              <p:cNvSpPr>
                <a:spLocks/>
              </p:cNvSpPr>
              <p:nvPr userDrawn="1"/>
            </p:nvSpPr>
            <p:spPr bwMode="auto">
              <a:xfrm>
                <a:off x="4562" y="3848"/>
                <a:ext cx="52" cy="15"/>
              </a:xfrm>
              <a:custGeom>
                <a:avLst/>
                <a:gdLst>
                  <a:gd name="T0" fmla="*/ 25 w 25"/>
                  <a:gd name="T1" fmla="*/ 0 h 7"/>
                  <a:gd name="T2" fmla="*/ 0 w 25"/>
                  <a:gd name="T3" fmla="*/ 7 h 7"/>
                </a:gdLst>
                <a:ahLst/>
                <a:cxnLst>
                  <a:cxn ang="0">
                    <a:pos x="T0" y="T1"/>
                  </a:cxn>
                  <a:cxn ang="0">
                    <a:pos x="T2" y="T3"/>
                  </a:cxn>
                </a:cxnLst>
                <a:rect l="0" t="0" r="r" b="b"/>
                <a:pathLst>
                  <a:path w="25" h="7">
                    <a:moveTo>
                      <a:pt x="25" y="0"/>
                    </a:moveTo>
                    <a:cubicBezTo>
                      <a:pt x="17" y="3"/>
                      <a:pt x="8" y="5"/>
                      <a:pt x="0" y="7"/>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684" name="Freeform 1564"/>
              <p:cNvSpPr>
                <a:spLocks/>
              </p:cNvSpPr>
              <p:nvPr userDrawn="1"/>
            </p:nvSpPr>
            <p:spPr bwMode="auto">
              <a:xfrm>
                <a:off x="3891" y="3987"/>
                <a:ext cx="114" cy="19"/>
              </a:xfrm>
              <a:custGeom>
                <a:avLst/>
                <a:gdLst>
                  <a:gd name="T0" fmla="*/ 54 w 54"/>
                  <a:gd name="T1" fmla="*/ 0 h 9"/>
                  <a:gd name="T2" fmla="*/ 0 w 54"/>
                  <a:gd name="T3" fmla="*/ 9 h 9"/>
                </a:gdLst>
                <a:ahLst/>
                <a:cxnLst>
                  <a:cxn ang="0">
                    <a:pos x="T0" y="T1"/>
                  </a:cxn>
                  <a:cxn ang="0">
                    <a:pos x="T2" y="T3"/>
                  </a:cxn>
                </a:cxnLst>
                <a:rect l="0" t="0" r="r" b="b"/>
                <a:pathLst>
                  <a:path w="54" h="9">
                    <a:moveTo>
                      <a:pt x="54" y="0"/>
                    </a:moveTo>
                    <a:cubicBezTo>
                      <a:pt x="36" y="3"/>
                      <a:pt x="18" y="7"/>
                      <a:pt x="0" y="9"/>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685" name="Freeform 1565"/>
              <p:cNvSpPr>
                <a:spLocks/>
              </p:cNvSpPr>
              <p:nvPr userDrawn="1"/>
            </p:nvSpPr>
            <p:spPr bwMode="auto">
              <a:xfrm>
                <a:off x="4062" y="3966"/>
                <a:ext cx="56" cy="10"/>
              </a:xfrm>
              <a:custGeom>
                <a:avLst/>
                <a:gdLst>
                  <a:gd name="T0" fmla="*/ 27 w 27"/>
                  <a:gd name="T1" fmla="*/ 0 h 5"/>
                  <a:gd name="T2" fmla="*/ 0 w 27"/>
                  <a:gd name="T3" fmla="*/ 5 h 5"/>
                </a:gdLst>
                <a:ahLst/>
                <a:cxnLst>
                  <a:cxn ang="0">
                    <a:pos x="T0" y="T1"/>
                  </a:cxn>
                  <a:cxn ang="0">
                    <a:pos x="T2" y="T3"/>
                  </a:cxn>
                </a:cxnLst>
                <a:rect l="0" t="0" r="r" b="b"/>
                <a:pathLst>
                  <a:path w="27" h="5">
                    <a:moveTo>
                      <a:pt x="27" y="0"/>
                    </a:moveTo>
                    <a:cubicBezTo>
                      <a:pt x="18" y="2"/>
                      <a:pt x="9" y="4"/>
                      <a:pt x="0" y="5"/>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686" name="Freeform 1566"/>
              <p:cNvSpPr>
                <a:spLocks/>
              </p:cNvSpPr>
              <p:nvPr userDrawn="1"/>
            </p:nvSpPr>
            <p:spPr bwMode="auto">
              <a:xfrm>
                <a:off x="3832" y="4006"/>
                <a:ext cx="59" cy="10"/>
              </a:xfrm>
              <a:custGeom>
                <a:avLst/>
                <a:gdLst>
                  <a:gd name="T0" fmla="*/ 28 w 28"/>
                  <a:gd name="T1" fmla="*/ 0 h 5"/>
                  <a:gd name="T2" fmla="*/ 0 w 28"/>
                  <a:gd name="T3" fmla="*/ 5 h 5"/>
                </a:gdLst>
                <a:ahLst/>
                <a:cxnLst>
                  <a:cxn ang="0">
                    <a:pos x="T0" y="T1"/>
                  </a:cxn>
                  <a:cxn ang="0">
                    <a:pos x="T2" y="T3"/>
                  </a:cxn>
                </a:cxnLst>
                <a:rect l="0" t="0" r="r" b="b"/>
                <a:pathLst>
                  <a:path w="28" h="5">
                    <a:moveTo>
                      <a:pt x="28" y="0"/>
                    </a:moveTo>
                    <a:cubicBezTo>
                      <a:pt x="18" y="2"/>
                      <a:pt x="9" y="3"/>
                      <a:pt x="0" y="5"/>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687" name="Freeform 1567"/>
              <p:cNvSpPr>
                <a:spLocks/>
              </p:cNvSpPr>
              <p:nvPr userDrawn="1"/>
            </p:nvSpPr>
            <p:spPr bwMode="auto">
              <a:xfrm>
                <a:off x="4005" y="3976"/>
                <a:ext cx="57" cy="11"/>
              </a:xfrm>
              <a:custGeom>
                <a:avLst/>
                <a:gdLst>
                  <a:gd name="T0" fmla="*/ 27 w 27"/>
                  <a:gd name="T1" fmla="*/ 0 h 5"/>
                  <a:gd name="T2" fmla="*/ 0 w 27"/>
                  <a:gd name="T3" fmla="*/ 5 h 5"/>
                </a:gdLst>
                <a:ahLst/>
                <a:cxnLst>
                  <a:cxn ang="0">
                    <a:pos x="T0" y="T1"/>
                  </a:cxn>
                  <a:cxn ang="0">
                    <a:pos x="T2" y="T3"/>
                  </a:cxn>
                </a:cxnLst>
                <a:rect l="0" t="0" r="r" b="b"/>
                <a:pathLst>
                  <a:path w="27" h="5">
                    <a:moveTo>
                      <a:pt x="27" y="0"/>
                    </a:moveTo>
                    <a:cubicBezTo>
                      <a:pt x="18" y="2"/>
                      <a:pt x="9" y="4"/>
                      <a:pt x="0" y="5"/>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688" name="Freeform 1568"/>
              <p:cNvSpPr>
                <a:spLocks/>
              </p:cNvSpPr>
              <p:nvPr userDrawn="1"/>
            </p:nvSpPr>
            <p:spPr bwMode="auto">
              <a:xfrm>
                <a:off x="4669" y="3819"/>
                <a:ext cx="52" cy="14"/>
              </a:xfrm>
              <a:custGeom>
                <a:avLst/>
                <a:gdLst>
                  <a:gd name="T0" fmla="*/ 25 w 25"/>
                  <a:gd name="T1" fmla="*/ 0 h 7"/>
                  <a:gd name="T2" fmla="*/ 0 w 25"/>
                  <a:gd name="T3" fmla="*/ 7 h 7"/>
                </a:gdLst>
                <a:ahLst/>
                <a:cxnLst>
                  <a:cxn ang="0">
                    <a:pos x="T0" y="T1"/>
                  </a:cxn>
                  <a:cxn ang="0">
                    <a:pos x="T2" y="T3"/>
                  </a:cxn>
                </a:cxnLst>
                <a:rect l="0" t="0" r="r" b="b"/>
                <a:pathLst>
                  <a:path w="25" h="7">
                    <a:moveTo>
                      <a:pt x="25" y="0"/>
                    </a:moveTo>
                    <a:cubicBezTo>
                      <a:pt x="17" y="2"/>
                      <a:pt x="8" y="5"/>
                      <a:pt x="0" y="7"/>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689" name="Freeform 1569"/>
              <p:cNvSpPr>
                <a:spLocks/>
              </p:cNvSpPr>
              <p:nvPr userDrawn="1"/>
            </p:nvSpPr>
            <p:spPr bwMode="auto">
              <a:xfrm>
                <a:off x="3383" y="4111"/>
                <a:ext cx="42" cy="12"/>
              </a:xfrm>
              <a:custGeom>
                <a:avLst/>
                <a:gdLst>
                  <a:gd name="T0" fmla="*/ 0 w 20"/>
                  <a:gd name="T1" fmla="*/ 6 h 6"/>
                  <a:gd name="T2" fmla="*/ 20 w 20"/>
                  <a:gd name="T3" fmla="*/ 0 h 6"/>
                </a:gdLst>
                <a:ahLst/>
                <a:cxnLst>
                  <a:cxn ang="0">
                    <a:pos x="T0" y="T1"/>
                  </a:cxn>
                  <a:cxn ang="0">
                    <a:pos x="T2" y="T3"/>
                  </a:cxn>
                </a:cxnLst>
                <a:rect l="0" t="0" r="r" b="b"/>
                <a:pathLst>
                  <a:path w="20" h="6">
                    <a:moveTo>
                      <a:pt x="0" y="6"/>
                    </a:moveTo>
                    <a:cubicBezTo>
                      <a:pt x="7" y="4"/>
                      <a:pt x="14" y="2"/>
                      <a:pt x="2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690" name="Freeform 1570"/>
              <p:cNvSpPr>
                <a:spLocks/>
              </p:cNvSpPr>
              <p:nvPr userDrawn="1"/>
            </p:nvSpPr>
            <p:spPr bwMode="auto">
              <a:xfrm>
                <a:off x="3778" y="4016"/>
                <a:ext cx="54" cy="6"/>
              </a:xfrm>
              <a:custGeom>
                <a:avLst/>
                <a:gdLst>
                  <a:gd name="T0" fmla="*/ 0 w 26"/>
                  <a:gd name="T1" fmla="*/ 3 h 3"/>
                  <a:gd name="T2" fmla="*/ 18 w 26"/>
                  <a:gd name="T3" fmla="*/ 1 h 3"/>
                  <a:gd name="T4" fmla="*/ 26 w 26"/>
                  <a:gd name="T5" fmla="*/ 0 h 3"/>
                </a:gdLst>
                <a:ahLst/>
                <a:cxnLst>
                  <a:cxn ang="0">
                    <a:pos x="T0" y="T1"/>
                  </a:cxn>
                  <a:cxn ang="0">
                    <a:pos x="T2" y="T3"/>
                  </a:cxn>
                  <a:cxn ang="0">
                    <a:pos x="T4" y="T5"/>
                  </a:cxn>
                </a:cxnLst>
                <a:rect l="0" t="0" r="r" b="b"/>
                <a:pathLst>
                  <a:path w="26" h="3">
                    <a:moveTo>
                      <a:pt x="0" y="3"/>
                    </a:moveTo>
                    <a:cubicBezTo>
                      <a:pt x="6" y="2"/>
                      <a:pt x="12" y="2"/>
                      <a:pt x="18" y="1"/>
                    </a:cubicBezTo>
                    <a:cubicBezTo>
                      <a:pt x="21" y="0"/>
                      <a:pt x="23" y="0"/>
                      <a:pt x="26"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691" name="Freeform 1571"/>
              <p:cNvSpPr>
                <a:spLocks/>
              </p:cNvSpPr>
              <p:nvPr userDrawn="1"/>
            </p:nvSpPr>
            <p:spPr bwMode="auto">
              <a:xfrm>
                <a:off x="4721" y="3802"/>
                <a:ext cx="53" cy="17"/>
              </a:xfrm>
              <a:custGeom>
                <a:avLst/>
                <a:gdLst>
                  <a:gd name="T0" fmla="*/ 0 w 25"/>
                  <a:gd name="T1" fmla="*/ 8 h 8"/>
                  <a:gd name="T2" fmla="*/ 25 w 25"/>
                  <a:gd name="T3" fmla="*/ 0 h 8"/>
                </a:gdLst>
                <a:ahLst/>
                <a:cxnLst>
                  <a:cxn ang="0">
                    <a:pos x="T0" y="T1"/>
                  </a:cxn>
                  <a:cxn ang="0">
                    <a:pos x="T2" y="T3"/>
                  </a:cxn>
                </a:cxnLst>
                <a:rect l="0" t="0" r="r" b="b"/>
                <a:pathLst>
                  <a:path w="25" h="8">
                    <a:moveTo>
                      <a:pt x="0" y="8"/>
                    </a:moveTo>
                    <a:cubicBezTo>
                      <a:pt x="9" y="5"/>
                      <a:pt x="17" y="2"/>
                      <a:pt x="25"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692" name="Freeform 1572"/>
              <p:cNvSpPr>
                <a:spLocks/>
              </p:cNvSpPr>
              <p:nvPr userDrawn="1"/>
            </p:nvSpPr>
            <p:spPr bwMode="auto">
              <a:xfrm>
                <a:off x="4614" y="3833"/>
                <a:ext cx="55" cy="15"/>
              </a:xfrm>
              <a:custGeom>
                <a:avLst/>
                <a:gdLst>
                  <a:gd name="T0" fmla="*/ 26 w 26"/>
                  <a:gd name="T1" fmla="*/ 0 h 7"/>
                  <a:gd name="T2" fmla="*/ 0 w 26"/>
                  <a:gd name="T3" fmla="*/ 7 h 7"/>
                </a:gdLst>
                <a:ahLst/>
                <a:cxnLst>
                  <a:cxn ang="0">
                    <a:pos x="T0" y="T1"/>
                  </a:cxn>
                  <a:cxn ang="0">
                    <a:pos x="T2" y="T3"/>
                  </a:cxn>
                </a:cxnLst>
                <a:rect l="0" t="0" r="r" b="b"/>
                <a:pathLst>
                  <a:path w="26" h="7">
                    <a:moveTo>
                      <a:pt x="26" y="0"/>
                    </a:moveTo>
                    <a:cubicBezTo>
                      <a:pt x="17" y="2"/>
                      <a:pt x="9" y="5"/>
                      <a:pt x="0" y="7"/>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693" name="Freeform 1573"/>
              <p:cNvSpPr>
                <a:spLocks/>
              </p:cNvSpPr>
              <p:nvPr userDrawn="1"/>
            </p:nvSpPr>
            <p:spPr bwMode="auto">
              <a:xfrm>
                <a:off x="4452" y="3877"/>
                <a:ext cx="55" cy="15"/>
              </a:xfrm>
              <a:custGeom>
                <a:avLst/>
                <a:gdLst>
                  <a:gd name="T0" fmla="*/ 0 w 26"/>
                  <a:gd name="T1" fmla="*/ 7 h 7"/>
                  <a:gd name="T2" fmla="*/ 26 w 26"/>
                  <a:gd name="T3" fmla="*/ 0 h 7"/>
                </a:gdLst>
                <a:ahLst/>
                <a:cxnLst>
                  <a:cxn ang="0">
                    <a:pos x="T0" y="T1"/>
                  </a:cxn>
                  <a:cxn ang="0">
                    <a:pos x="T2" y="T3"/>
                  </a:cxn>
                </a:cxnLst>
                <a:rect l="0" t="0" r="r" b="b"/>
                <a:pathLst>
                  <a:path w="26" h="7">
                    <a:moveTo>
                      <a:pt x="0" y="7"/>
                    </a:moveTo>
                    <a:cubicBezTo>
                      <a:pt x="9" y="5"/>
                      <a:pt x="17" y="3"/>
                      <a:pt x="26"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694" name="Freeform 1574"/>
              <p:cNvSpPr>
                <a:spLocks/>
              </p:cNvSpPr>
              <p:nvPr userDrawn="1"/>
            </p:nvSpPr>
            <p:spPr bwMode="auto">
              <a:xfrm>
                <a:off x="4343" y="3905"/>
                <a:ext cx="55" cy="14"/>
              </a:xfrm>
              <a:custGeom>
                <a:avLst/>
                <a:gdLst>
                  <a:gd name="T0" fmla="*/ 0 w 26"/>
                  <a:gd name="T1" fmla="*/ 7 h 7"/>
                  <a:gd name="T2" fmla="*/ 26 w 26"/>
                  <a:gd name="T3" fmla="*/ 0 h 7"/>
                </a:gdLst>
                <a:ahLst/>
                <a:cxnLst>
                  <a:cxn ang="0">
                    <a:pos x="T0" y="T1"/>
                  </a:cxn>
                  <a:cxn ang="0">
                    <a:pos x="T2" y="T3"/>
                  </a:cxn>
                </a:cxnLst>
                <a:rect l="0" t="0" r="r" b="b"/>
                <a:pathLst>
                  <a:path w="26" h="7">
                    <a:moveTo>
                      <a:pt x="0" y="7"/>
                    </a:moveTo>
                    <a:cubicBezTo>
                      <a:pt x="8" y="5"/>
                      <a:pt x="17" y="3"/>
                      <a:pt x="26"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695" name="Freeform 1575"/>
              <p:cNvSpPr>
                <a:spLocks/>
              </p:cNvSpPr>
              <p:nvPr userDrawn="1"/>
            </p:nvSpPr>
            <p:spPr bwMode="auto">
              <a:xfrm>
                <a:off x="4507" y="3863"/>
                <a:ext cx="55" cy="14"/>
              </a:xfrm>
              <a:custGeom>
                <a:avLst/>
                <a:gdLst>
                  <a:gd name="T0" fmla="*/ 0 w 26"/>
                  <a:gd name="T1" fmla="*/ 7 h 7"/>
                  <a:gd name="T2" fmla="*/ 26 w 26"/>
                  <a:gd name="T3" fmla="*/ 0 h 7"/>
                </a:gdLst>
                <a:ahLst/>
                <a:cxnLst>
                  <a:cxn ang="0">
                    <a:pos x="T0" y="T1"/>
                  </a:cxn>
                  <a:cxn ang="0">
                    <a:pos x="T2" y="T3"/>
                  </a:cxn>
                </a:cxnLst>
                <a:rect l="0" t="0" r="r" b="b"/>
                <a:pathLst>
                  <a:path w="26" h="7">
                    <a:moveTo>
                      <a:pt x="0" y="7"/>
                    </a:moveTo>
                    <a:cubicBezTo>
                      <a:pt x="8" y="5"/>
                      <a:pt x="17" y="3"/>
                      <a:pt x="26"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696" name="Freeform 1576"/>
              <p:cNvSpPr>
                <a:spLocks/>
              </p:cNvSpPr>
              <p:nvPr userDrawn="1"/>
            </p:nvSpPr>
            <p:spPr bwMode="auto">
              <a:xfrm>
                <a:off x="4398" y="3892"/>
                <a:ext cx="54" cy="13"/>
              </a:xfrm>
              <a:custGeom>
                <a:avLst/>
                <a:gdLst>
                  <a:gd name="T0" fmla="*/ 26 w 26"/>
                  <a:gd name="T1" fmla="*/ 0 h 6"/>
                  <a:gd name="T2" fmla="*/ 0 w 26"/>
                  <a:gd name="T3" fmla="*/ 6 h 6"/>
                </a:gdLst>
                <a:ahLst/>
                <a:cxnLst>
                  <a:cxn ang="0">
                    <a:pos x="T0" y="T1"/>
                  </a:cxn>
                  <a:cxn ang="0">
                    <a:pos x="T2" y="T3"/>
                  </a:cxn>
                </a:cxnLst>
                <a:rect l="0" t="0" r="r" b="b"/>
                <a:pathLst>
                  <a:path w="26" h="6">
                    <a:moveTo>
                      <a:pt x="26" y="0"/>
                    </a:moveTo>
                    <a:cubicBezTo>
                      <a:pt x="17" y="2"/>
                      <a:pt x="9" y="4"/>
                      <a:pt x="0" y="6"/>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697" name="Freeform 1577"/>
              <p:cNvSpPr>
                <a:spLocks/>
              </p:cNvSpPr>
              <p:nvPr userDrawn="1"/>
            </p:nvSpPr>
            <p:spPr bwMode="auto">
              <a:xfrm>
                <a:off x="3580" y="4035"/>
                <a:ext cx="44" cy="8"/>
              </a:xfrm>
              <a:custGeom>
                <a:avLst/>
                <a:gdLst>
                  <a:gd name="T0" fmla="*/ 21 w 21"/>
                  <a:gd name="T1" fmla="*/ 0 h 4"/>
                  <a:gd name="T2" fmla="*/ 0 w 21"/>
                  <a:gd name="T3" fmla="*/ 4 h 4"/>
                </a:gdLst>
                <a:ahLst/>
                <a:cxnLst>
                  <a:cxn ang="0">
                    <a:pos x="T0" y="T1"/>
                  </a:cxn>
                  <a:cxn ang="0">
                    <a:pos x="T2" y="T3"/>
                  </a:cxn>
                </a:cxnLst>
                <a:rect l="0" t="0" r="r" b="b"/>
                <a:pathLst>
                  <a:path w="21" h="4">
                    <a:moveTo>
                      <a:pt x="21" y="0"/>
                    </a:moveTo>
                    <a:cubicBezTo>
                      <a:pt x="14" y="1"/>
                      <a:pt x="7" y="2"/>
                      <a:pt x="0" y="4"/>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698" name="Freeform 1578"/>
              <p:cNvSpPr>
                <a:spLocks/>
              </p:cNvSpPr>
              <p:nvPr userDrawn="1"/>
            </p:nvSpPr>
            <p:spPr bwMode="auto">
              <a:xfrm>
                <a:off x="4068" y="3976"/>
                <a:ext cx="59" cy="9"/>
              </a:xfrm>
              <a:custGeom>
                <a:avLst/>
                <a:gdLst>
                  <a:gd name="T0" fmla="*/ 28 w 28"/>
                  <a:gd name="T1" fmla="*/ 0 h 4"/>
                  <a:gd name="T2" fmla="*/ 0 w 28"/>
                  <a:gd name="T3" fmla="*/ 4 h 4"/>
                </a:gdLst>
                <a:ahLst/>
                <a:cxnLst>
                  <a:cxn ang="0">
                    <a:pos x="T0" y="T1"/>
                  </a:cxn>
                  <a:cxn ang="0">
                    <a:pos x="T2" y="T3"/>
                  </a:cxn>
                </a:cxnLst>
                <a:rect l="0" t="0" r="r" b="b"/>
                <a:pathLst>
                  <a:path w="28" h="4">
                    <a:moveTo>
                      <a:pt x="28" y="0"/>
                    </a:moveTo>
                    <a:cubicBezTo>
                      <a:pt x="19" y="1"/>
                      <a:pt x="9" y="3"/>
                      <a:pt x="0" y="4"/>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699" name="Freeform 1579"/>
              <p:cNvSpPr>
                <a:spLocks/>
              </p:cNvSpPr>
              <p:nvPr userDrawn="1"/>
            </p:nvSpPr>
            <p:spPr bwMode="auto">
              <a:xfrm>
                <a:off x="4803" y="3814"/>
                <a:ext cx="55" cy="17"/>
              </a:xfrm>
              <a:custGeom>
                <a:avLst/>
                <a:gdLst>
                  <a:gd name="T0" fmla="*/ 26 w 26"/>
                  <a:gd name="T1" fmla="*/ 0 h 8"/>
                  <a:gd name="T2" fmla="*/ 0 w 26"/>
                  <a:gd name="T3" fmla="*/ 8 h 8"/>
                </a:gdLst>
                <a:ahLst/>
                <a:cxnLst>
                  <a:cxn ang="0">
                    <a:pos x="T0" y="T1"/>
                  </a:cxn>
                  <a:cxn ang="0">
                    <a:pos x="T2" y="T3"/>
                  </a:cxn>
                </a:cxnLst>
                <a:rect l="0" t="0" r="r" b="b"/>
                <a:pathLst>
                  <a:path w="26" h="8">
                    <a:moveTo>
                      <a:pt x="26" y="0"/>
                    </a:moveTo>
                    <a:cubicBezTo>
                      <a:pt x="18" y="3"/>
                      <a:pt x="9" y="5"/>
                      <a:pt x="0" y="8"/>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700" name="Freeform 1580"/>
              <p:cNvSpPr>
                <a:spLocks/>
              </p:cNvSpPr>
              <p:nvPr userDrawn="1"/>
            </p:nvSpPr>
            <p:spPr bwMode="auto">
              <a:xfrm>
                <a:off x="3492" y="4050"/>
                <a:ext cx="44" cy="10"/>
              </a:xfrm>
              <a:custGeom>
                <a:avLst/>
                <a:gdLst>
                  <a:gd name="T0" fmla="*/ 0 w 21"/>
                  <a:gd name="T1" fmla="*/ 5 h 5"/>
                  <a:gd name="T2" fmla="*/ 21 w 21"/>
                  <a:gd name="T3" fmla="*/ 0 h 5"/>
                </a:gdLst>
                <a:ahLst/>
                <a:cxnLst>
                  <a:cxn ang="0">
                    <a:pos x="T0" y="T1"/>
                  </a:cxn>
                  <a:cxn ang="0">
                    <a:pos x="T2" y="T3"/>
                  </a:cxn>
                </a:cxnLst>
                <a:rect l="0" t="0" r="r" b="b"/>
                <a:pathLst>
                  <a:path w="21" h="5">
                    <a:moveTo>
                      <a:pt x="0" y="5"/>
                    </a:moveTo>
                    <a:cubicBezTo>
                      <a:pt x="7" y="3"/>
                      <a:pt x="14" y="2"/>
                      <a:pt x="21"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701" name="Freeform 1581"/>
              <p:cNvSpPr>
                <a:spLocks/>
              </p:cNvSpPr>
              <p:nvPr userDrawn="1"/>
            </p:nvSpPr>
            <p:spPr bwMode="auto">
              <a:xfrm>
                <a:off x="4471" y="3901"/>
                <a:ext cx="57" cy="12"/>
              </a:xfrm>
              <a:custGeom>
                <a:avLst/>
                <a:gdLst>
                  <a:gd name="T0" fmla="*/ 0 w 27"/>
                  <a:gd name="T1" fmla="*/ 6 h 6"/>
                  <a:gd name="T2" fmla="*/ 27 w 27"/>
                  <a:gd name="T3" fmla="*/ 0 h 6"/>
                </a:gdLst>
                <a:ahLst/>
                <a:cxnLst>
                  <a:cxn ang="0">
                    <a:pos x="T0" y="T1"/>
                  </a:cxn>
                  <a:cxn ang="0">
                    <a:pos x="T2" y="T3"/>
                  </a:cxn>
                </a:cxnLst>
                <a:rect l="0" t="0" r="r" b="b"/>
                <a:pathLst>
                  <a:path w="27" h="6">
                    <a:moveTo>
                      <a:pt x="0" y="6"/>
                    </a:moveTo>
                    <a:cubicBezTo>
                      <a:pt x="9" y="4"/>
                      <a:pt x="18" y="2"/>
                      <a:pt x="27"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702" name="Freeform 1582"/>
              <p:cNvSpPr>
                <a:spLocks/>
              </p:cNvSpPr>
              <p:nvPr userDrawn="1"/>
            </p:nvSpPr>
            <p:spPr bwMode="auto">
              <a:xfrm>
                <a:off x="3320" y="4092"/>
                <a:ext cx="42" cy="10"/>
              </a:xfrm>
              <a:custGeom>
                <a:avLst/>
                <a:gdLst>
                  <a:gd name="T0" fmla="*/ 0 w 20"/>
                  <a:gd name="T1" fmla="*/ 5 h 5"/>
                  <a:gd name="T2" fmla="*/ 20 w 20"/>
                  <a:gd name="T3" fmla="*/ 0 h 5"/>
                </a:gdLst>
                <a:ahLst/>
                <a:cxnLst>
                  <a:cxn ang="0">
                    <a:pos x="T0" y="T1"/>
                  </a:cxn>
                  <a:cxn ang="0">
                    <a:pos x="T2" y="T3"/>
                  </a:cxn>
                </a:cxnLst>
                <a:rect l="0" t="0" r="r" b="b"/>
                <a:pathLst>
                  <a:path w="20" h="5">
                    <a:moveTo>
                      <a:pt x="0" y="5"/>
                    </a:moveTo>
                    <a:cubicBezTo>
                      <a:pt x="7" y="3"/>
                      <a:pt x="14" y="1"/>
                      <a:pt x="2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703" name="Freeform 1583"/>
              <p:cNvSpPr>
                <a:spLocks/>
              </p:cNvSpPr>
              <p:nvPr userDrawn="1"/>
            </p:nvSpPr>
            <p:spPr bwMode="auto">
              <a:xfrm>
                <a:off x="3950" y="3993"/>
                <a:ext cx="59" cy="6"/>
              </a:xfrm>
              <a:custGeom>
                <a:avLst/>
                <a:gdLst>
                  <a:gd name="T0" fmla="*/ 28 w 28"/>
                  <a:gd name="T1" fmla="*/ 0 h 3"/>
                  <a:gd name="T2" fmla="*/ 0 w 28"/>
                  <a:gd name="T3" fmla="*/ 3 h 3"/>
                </a:gdLst>
                <a:ahLst/>
                <a:cxnLst>
                  <a:cxn ang="0">
                    <a:pos x="T0" y="T1"/>
                  </a:cxn>
                  <a:cxn ang="0">
                    <a:pos x="T2" y="T3"/>
                  </a:cxn>
                </a:cxnLst>
                <a:rect l="0" t="0" r="r" b="b"/>
                <a:pathLst>
                  <a:path w="28" h="3">
                    <a:moveTo>
                      <a:pt x="28" y="0"/>
                    </a:moveTo>
                    <a:cubicBezTo>
                      <a:pt x="19" y="1"/>
                      <a:pt x="9" y="2"/>
                      <a:pt x="0" y="3"/>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704" name="Freeform 1584"/>
              <p:cNvSpPr>
                <a:spLocks/>
              </p:cNvSpPr>
              <p:nvPr userDrawn="1"/>
            </p:nvSpPr>
            <p:spPr bwMode="auto">
              <a:xfrm>
                <a:off x="4694" y="3846"/>
                <a:ext cx="55" cy="15"/>
              </a:xfrm>
              <a:custGeom>
                <a:avLst/>
                <a:gdLst>
                  <a:gd name="T0" fmla="*/ 0 w 26"/>
                  <a:gd name="T1" fmla="*/ 7 h 7"/>
                  <a:gd name="T2" fmla="*/ 26 w 26"/>
                  <a:gd name="T3" fmla="*/ 0 h 7"/>
                </a:gdLst>
                <a:ahLst/>
                <a:cxnLst>
                  <a:cxn ang="0">
                    <a:pos x="T0" y="T1"/>
                  </a:cxn>
                  <a:cxn ang="0">
                    <a:pos x="T2" y="T3"/>
                  </a:cxn>
                </a:cxnLst>
                <a:rect l="0" t="0" r="r" b="b"/>
                <a:pathLst>
                  <a:path w="26" h="7">
                    <a:moveTo>
                      <a:pt x="0" y="7"/>
                    </a:moveTo>
                    <a:cubicBezTo>
                      <a:pt x="9" y="5"/>
                      <a:pt x="18" y="2"/>
                      <a:pt x="26"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705" name="Freeform 1585"/>
              <p:cNvSpPr>
                <a:spLocks/>
              </p:cNvSpPr>
              <p:nvPr userDrawn="1"/>
            </p:nvSpPr>
            <p:spPr bwMode="auto">
              <a:xfrm>
                <a:off x="4913" y="3783"/>
                <a:ext cx="52" cy="17"/>
              </a:xfrm>
              <a:custGeom>
                <a:avLst/>
                <a:gdLst>
                  <a:gd name="T0" fmla="*/ 0 w 25"/>
                  <a:gd name="T1" fmla="*/ 8 h 8"/>
                  <a:gd name="T2" fmla="*/ 25 w 25"/>
                  <a:gd name="T3" fmla="*/ 0 h 8"/>
                </a:gdLst>
                <a:ahLst/>
                <a:cxnLst>
                  <a:cxn ang="0">
                    <a:pos x="T0" y="T1"/>
                  </a:cxn>
                  <a:cxn ang="0">
                    <a:pos x="T2" y="T3"/>
                  </a:cxn>
                </a:cxnLst>
                <a:rect l="0" t="0" r="r" b="b"/>
                <a:pathLst>
                  <a:path w="25" h="8">
                    <a:moveTo>
                      <a:pt x="0" y="8"/>
                    </a:moveTo>
                    <a:cubicBezTo>
                      <a:pt x="8" y="5"/>
                      <a:pt x="17" y="3"/>
                      <a:pt x="25"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706" name="Freeform 1586"/>
              <p:cNvSpPr>
                <a:spLocks/>
              </p:cNvSpPr>
              <p:nvPr userDrawn="1"/>
            </p:nvSpPr>
            <p:spPr bwMode="auto">
              <a:xfrm>
                <a:off x="4186" y="3957"/>
                <a:ext cx="56" cy="11"/>
              </a:xfrm>
              <a:custGeom>
                <a:avLst/>
                <a:gdLst>
                  <a:gd name="T0" fmla="*/ 27 w 27"/>
                  <a:gd name="T1" fmla="*/ 0 h 5"/>
                  <a:gd name="T2" fmla="*/ 0 w 27"/>
                  <a:gd name="T3" fmla="*/ 5 h 5"/>
                </a:gdLst>
                <a:ahLst/>
                <a:cxnLst>
                  <a:cxn ang="0">
                    <a:pos x="T0" y="T1"/>
                  </a:cxn>
                  <a:cxn ang="0">
                    <a:pos x="T2" y="T3"/>
                  </a:cxn>
                </a:cxnLst>
                <a:rect l="0" t="0" r="r" b="b"/>
                <a:pathLst>
                  <a:path w="27" h="5">
                    <a:moveTo>
                      <a:pt x="27" y="0"/>
                    </a:moveTo>
                    <a:cubicBezTo>
                      <a:pt x="18" y="1"/>
                      <a:pt x="9" y="3"/>
                      <a:pt x="0" y="5"/>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707" name="Freeform 1587"/>
              <p:cNvSpPr>
                <a:spLocks/>
              </p:cNvSpPr>
              <p:nvPr userDrawn="1"/>
            </p:nvSpPr>
            <p:spPr bwMode="auto">
              <a:xfrm>
                <a:off x="4009" y="3985"/>
                <a:ext cx="59" cy="8"/>
              </a:xfrm>
              <a:custGeom>
                <a:avLst/>
                <a:gdLst>
                  <a:gd name="T0" fmla="*/ 28 w 28"/>
                  <a:gd name="T1" fmla="*/ 0 h 4"/>
                  <a:gd name="T2" fmla="*/ 0 w 28"/>
                  <a:gd name="T3" fmla="*/ 4 h 4"/>
                </a:gdLst>
                <a:ahLst/>
                <a:cxnLst>
                  <a:cxn ang="0">
                    <a:pos x="T0" y="T1"/>
                  </a:cxn>
                  <a:cxn ang="0">
                    <a:pos x="T2" y="T3"/>
                  </a:cxn>
                </a:cxnLst>
                <a:rect l="0" t="0" r="r" b="b"/>
                <a:pathLst>
                  <a:path w="28" h="4">
                    <a:moveTo>
                      <a:pt x="28" y="0"/>
                    </a:moveTo>
                    <a:cubicBezTo>
                      <a:pt x="19" y="1"/>
                      <a:pt x="9" y="2"/>
                      <a:pt x="0" y="4"/>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708" name="Freeform 1588"/>
              <p:cNvSpPr>
                <a:spLocks/>
              </p:cNvSpPr>
              <p:nvPr userDrawn="1"/>
            </p:nvSpPr>
            <p:spPr bwMode="auto">
              <a:xfrm>
                <a:off x="4301" y="3936"/>
                <a:ext cx="57" cy="11"/>
              </a:xfrm>
              <a:custGeom>
                <a:avLst/>
                <a:gdLst>
                  <a:gd name="T0" fmla="*/ 27 w 27"/>
                  <a:gd name="T1" fmla="*/ 0 h 5"/>
                  <a:gd name="T2" fmla="*/ 0 w 27"/>
                  <a:gd name="T3" fmla="*/ 5 h 5"/>
                </a:gdLst>
                <a:ahLst/>
                <a:cxnLst>
                  <a:cxn ang="0">
                    <a:pos x="T0" y="T1"/>
                  </a:cxn>
                  <a:cxn ang="0">
                    <a:pos x="T2" y="T3"/>
                  </a:cxn>
                </a:cxnLst>
                <a:rect l="0" t="0" r="r" b="b"/>
                <a:pathLst>
                  <a:path w="27" h="5">
                    <a:moveTo>
                      <a:pt x="27" y="0"/>
                    </a:moveTo>
                    <a:cubicBezTo>
                      <a:pt x="18" y="2"/>
                      <a:pt x="9" y="3"/>
                      <a:pt x="0" y="5"/>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709" name="Freeform 1589"/>
              <p:cNvSpPr>
                <a:spLocks/>
              </p:cNvSpPr>
              <p:nvPr userDrawn="1"/>
            </p:nvSpPr>
            <p:spPr bwMode="auto">
              <a:xfrm>
                <a:off x="5140" y="3569"/>
                <a:ext cx="416" cy="157"/>
              </a:xfrm>
              <a:custGeom>
                <a:avLst/>
                <a:gdLst>
                  <a:gd name="T0" fmla="*/ 0 w 198"/>
                  <a:gd name="T1" fmla="*/ 75 h 75"/>
                  <a:gd name="T2" fmla="*/ 198 w 198"/>
                  <a:gd name="T3" fmla="*/ 0 h 75"/>
                </a:gdLst>
                <a:ahLst/>
                <a:cxnLst>
                  <a:cxn ang="0">
                    <a:pos x="T0" y="T1"/>
                  </a:cxn>
                  <a:cxn ang="0">
                    <a:pos x="T2" y="T3"/>
                  </a:cxn>
                </a:cxnLst>
                <a:rect l="0" t="0" r="r" b="b"/>
                <a:pathLst>
                  <a:path w="198" h="75">
                    <a:moveTo>
                      <a:pt x="0" y="75"/>
                    </a:moveTo>
                    <a:cubicBezTo>
                      <a:pt x="68" y="52"/>
                      <a:pt x="134" y="27"/>
                      <a:pt x="198"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710" name="Line 1590"/>
              <p:cNvSpPr>
                <a:spLocks noChangeShapeType="1"/>
              </p:cNvSpPr>
              <p:nvPr userDrawn="1"/>
            </p:nvSpPr>
            <p:spPr bwMode="auto">
              <a:xfrm>
                <a:off x="4995" y="3774"/>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2711" name="Line 1591"/>
              <p:cNvSpPr>
                <a:spLocks noChangeShapeType="1"/>
              </p:cNvSpPr>
              <p:nvPr userDrawn="1"/>
            </p:nvSpPr>
            <p:spPr bwMode="auto">
              <a:xfrm>
                <a:off x="5140" y="3726"/>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2712" name="Freeform 1592"/>
              <p:cNvSpPr>
                <a:spLocks/>
              </p:cNvSpPr>
              <p:nvPr userDrawn="1"/>
            </p:nvSpPr>
            <p:spPr bwMode="auto">
              <a:xfrm>
                <a:off x="4965" y="3774"/>
                <a:ext cx="30" cy="9"/>
              </a:xfrm>
              <a:custGeom>
                <a:avLst/>
                <a:gdLst>
                  <a:gd name="T0" fmla="*/ 14 w 14"/>
                  <a:gd name="T1" fmla="*/ 0 h 4"/>
                  <a:gd name="T2" fmla="*/ 0 w 14"/>
                  <a:gd name="T3" fmla="*/ 4 h 4"/>
                </a:gdLst>
                <a:ahLst/>
                <a:cxnLst>
                  <a:cxn ang="0">
                    <a:pos x="T0" y="T1"/>
                  </a:cxn>
                  <a:cxn ang="0">
                    <a:pos x="T2" y="T3"/>
                  </a:cxn>
                </a:cxnLst>
                <a:rect l="0" t="0" r="r" b="b"/>
                <a:pathLst>
                  <a:path w="14" h="4">
                    <a:moveTo>
                      <a:pt x="14" y="0"/>
                    </a:moveTo>
                    <a:cubicBezTo>
                      <a:pt x="9" y="1"/>
                      <a:pt x="5" y="3"/>
                      <a:pt x="0" y="4"/>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713" name="Freeform 1593"/>
              <p:cNvSpPr>
                <a:spLocks/>
              </p:cNvSpPr>
              <p:nvPr userDrawn="1"/>
            </p:nvSpPr>
            <p:spPr bwMode="auto">
              <a:xfrm>
                <a:off x="4528" y="3888"/>
                <a:ext cx="57" cy="13"/>
              </a:xfrm>
              <a:custGeom>
                <a:avLst/>
                <a:gdLst>
                  <a:gd name="T0" fmla="*/ 0 w 27"/>
                  <a:gd name="T1" fmla="*/ 6 h 6"/>
                  <a:gd name="T2" fmla="*/ 27 w 27"/>
                  <a:gd name="T3" fmla="*/ 0 h 6"/>
                </a:gdLst>
                <a:ahLst/>
                <a:cxnLst>
                  <a:cxn ang="0">
                    <a:pos x="T0" y="T1"/>
                  </a:cxn>
                  <a:cxn ang="0">
                    <a:pos x="T2" y="T3"/>
                  </a:cxn>
                </a:cxnLst>
                <a:rect l="0" t="0" r="r" b="b"/>
                <a:pathLst>
                  <a:path w="27" h="6">
                    <a:moveTo>
                      <a:pt x="0" y="6"/>
                    </a:moveTo>
                    <a:cubicBezTo>
                      <a:pt x="9" y="4"/>
                      <a:pt x="18" y="2"/>
                      <a:pt x="27"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714" name="Freeform 1594"/>
              <p:cNvSpPr>
                <a:spLocks/>
              </p:cNvSpPr>
              <p:nvPr userDrawn="1"/>
            </p:nvSpPr>
            <p:spPr bwMode="auto">
              <a:xfrm>
                <a:off x="4242" y="3947"/>
                <a:ext cx="59" cy="10"/>
              </a:xfrm>
              <a:custGeom>
                <a:avLst/>
                <a:gdLst>
                  <a:gd name="T0" fmla="*/ 0 w 28"/>
                  <a:gd name="T1" fmla="*/ 5 h 5"/>
                  <a:gd name="T2" fmla="*/ 28 w 28"/>
                  <a:gd name="T3" fmla="*/ 0 h 5"/>
                </a:gdLst>
                <a:ahLst/>
                <a:cxnLst>
                  <a:cxn ang="0">
                    <a:pos x="T0" y="T1"/>
                  </a:cxn>
                  <a:cxn ang="0">
                    <a:pos x="T2" y="T3"/>
                  </a:cxn>
                </a:cxnLst>
                <a:rect l="0" t="0" r="r" b="b"/>
                <a:pathLst>
                  <a:path w="28" h="5">
                    <a:moveTo>
                      <a:pt x="0" y="5"/>
                    </a:moveTo>
                    <a:cubicBezTo>
                      <a:pt x="10" y="3"/>
                      <a:pt x="19" y="2"/>
                      <a:pt x="28"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715" name="Freeform 1595"/>
              <p:cNvSpPr>
                <a:spLocks/>
              </p:cNvSpPr>
              <p:nvPr userDrawn="1"/>
            </p:nvSpPr>
            <p:spPr bwMode="auto">
              <a:xfrm>
                <a:off x="4127" y="3968"/>
                <a:ext cx="59" cy="8"/>
              </a:xfrm>
              <a:custGeom>
                <a:avLst/>
                <a:gdLst>
                  <a:gd name="T0" fmla="*/ 0 w 28"/>
                  <a:gd name="T1" fmla="*/ 4 h 4"/>
                  <a:gd name="T2" fmla="*/ 28 w 28"/>
                  <a:gd name="T3" fmla="*/ 0 h 4"/>
                </a:gdLst>
                <a:ahLst/>
                <a:cxnLst>
                  <a:cxn ang="0">
                    <a:pos x="T0" y="T1"/>
                  </a:cxn>
                  <a:cxn ang="0">
                    <a:pos x="T2" y="T3"/>
                  </a:cxn>
                </a:cxnLst>
                <a:rect l="0" t="0" r="r" b="b"/>
                <a:pathLst>
                  <a:path w="28" h="4">
                    <a:moveTo>
                      <a:pt x="0" y="4"/>
                    </a:moveTo>
                    <a:cubicBezTo>
                      <a:pt x="9" y="2"/>
                      <a:pt x="19" y="1"/>
                      <a:pt x="28"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716" name="Freeform 1596"/>
              <p:cNvSpPr>
                <a:spLocks/>
              </p:cNvSpPr>
              <p:nvPr userDrawn="1"/>
            </p:nvSpPr>
            <p:spPr bwMode="auto">
              <a:xfrm>
                <a:off x="4640" y="3861"/>
                <a:ext cx="54" cy="12"/>
              </a:xfrm>
              <a:custGeom>
                <a:avLst/>
                <a:gdLst>
                  <a:gd name="T0" fmla="*/ 26 w 26"/>
                  <a:gd name="T1" fmla="*/ 0 h 6"/>
                  <a:gd name="T2" fmla="*/ 0 w 26"/>
                  <a:gd name="T3" fmla="*/ 6 h 6"/>
                </a:gdLst>
                <a:ahLst/>
                <a:cxnLst>
                  <a:cxn ang="0">
                    <a:pos x="T0" y="T1"/>
                  </a:cxn>
                  <a:cxn ang="0">
                    <a:pos x="T2" y="T3"/>
                  </a:cxn>
                </a:cxnLst>
                <a:rect l="0" t="0" r="r" b="b"/>
                <a:pathLst>
                  <a:path w="26" h="6">
                    <a:moveTo>
                      <a:pt x="26" y="0"/>
                    </a:moveTo>
                    <a:cubicBezTo>
                      <a:pt x="18" y="2"/>
                      <a:pt x="9" y="4"/>
                      <a:pt x="0" y="6"/>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717" name="Freeform 1597"/>
              <p:cNvSpPr>
                <a:spLocks/>
              </p:cNvSpPr>
              <p:nvPr userDrawn="1"/>
            </p:nvSpPr>
            <p:spPr bwMode="auto">
              <a:xfrm>
                <a:off x="4585" y="3873"/>
                <a:ext cx="55" cy="15"/>
              </a:xfrm>
              <a:custGeom>
                <a:avLst/>
                <a:gdLst>
                  <a:gd name="T0" fmla="*/ 26 w 26"/>
                  <a:gd name="T1" fmla="*/ 0 h 7"/>
                  <a:gd name="T2" fmla="*/ 0 w 26"/>
                  <a:gd name="T3" fmla="*/ 7 h 7"/>
                </a:gdLst>
                <a:ahLst/>
                <a:cxnLst>
                  <a:cxn ang="0">
                    <a:pos x="T0" y="T1"/>
                  </a:cxn>
                  <a:cxn ang="0">
                    <a:pos x="T2" y="T3"/>
                  </a:cxn>
                </a:cxnLst>
                <a:rect l="0" t="0" r="r" b="b"/>
                <a:pathLst>
                  <a:path w="26" h="7">
                    <a:moveTo>
                      <a:pt x="26" y="0"/>
                    </a:moveTo>
                    <a:cubicBezTo>
                      <a:pt x="17" y="3"/>
                      <a:pt x="8" y="5"/>
                      <a:pt x="0" y="7"/>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718" name="Freeform 1598"/>
              <p:cNvSpPr>
                <a:spLocks/>
              </p:cNvSpPr>
              <p:nvPr userDrawn="1"/>
            </p:nvSpPr>
            <p:spPr bwMode="auto">
              <a:xfrm>
                <a:off x="3891" y="3999"/>
                <a:ext cx="59" cy="7"/>
              </a:xfrm>
              <a:custGeom>
                <a:avLst/>
                <a:gdLst>
                  <a:gd name="T0" fmla="*/ 0 w 28"/>
                  <a:gd name="T1" fmla="*/ 3 h 3"/>
                  <a:gd name="T2" fmla="*/ 28 w 28"/>
                  <a:gd name="T3" fmla="*/ 0 h 3"/>
                </a:gdLst>
                <a:ahLst/>
                <a:cxnLst>
                  <a:cxn ang="0">
                    <a:pos x="T0" y="T1"/>
                  </a:cxn>
                  <a:cxn ang="0">
                    <a:pos x="T2" y="T3"/>
                  </a:cxn>
                </a:cxnLst>
                <a:rect l="0" t="0" r="r" b="b"/>
                <a:pathLst>
                  <a:path w="28" h="3">
                    <a:moveTo>
                      <a:pt x="0" y="3"/>
                    </a:moveTo>
                    <a:cubicBezTo>
                      <a:pt x="9" y="2"/>
                      <a:pt x="19" y="1"/>
                      <a:pt x="28"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719" name="Freeform 1599"/>
              <p:cNvSpPr>
                <a:spLocks/>
              </p:cNvSpPr>
              <p:nvPr userDrawn="1"/>
            </p:nvSpPr>
            <p:spPr bwMode="auto">
              <a:xfrm>
                <a:off x="3624" y="4029"/>
                <a:ext cx="44" cy="6"/>
              </a:xfrm>
              <a:custGeom>
                <a:avLst/>
                <a:gdLst>
                  <a:gd name="T0" fmla="*/ 0 w 21"/>
                  <a:gd name="T1" fmla="*/ 3 h 3"/>
                  <a:gd name="T2" fmla="*/ 21 w 21"/>
                  <a:gd name="T3" fmla="*/ 0 h 3"/>
                </a:gdLst>
                <a:ahLst/>
                <a:cxnLst>
                  <a:cxn ang="0">
                    <a:pos x="T0" y="T1"/>
                  </a:cxn>
                  <a:cxn ang="0">
                    <a:pos x="T2" y="T3"/>
                  </a:cxn>
                </a:cxnLst>
                <a:rect l="0" t="0" r="r" b="b"/>
                <a:pathLst>
                  <a:path w="21" h="3">
                    <a:moveTo>
                      <a:pt x="0" y="3"/>
                    </a:moveTo>
                    <a:cubicBezTo>
                      <a:pt x="7" y="2"/>
                      <a:pt x="14" y="1"/>
                      <a:pt x="21"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720" name="Freeform 1600"/>
              <p:cNvSpPr>
                <a:spLocks/>
              </p:cNvSpPr>
              <p:nvPr userDrawn="1"/>
            </p:nvSpPr>
            <p:spPr bwMode="auto">
              <a:xfrm>
                <a:off x="3717" y="4018"/>
                <a:ext cx="52" cy="4"/>
              </a:xfrm>
              <a:custGeom>
                <a:avLst/>
                <a:gdLst>
                  <a:gd name="T0" fmla="*/ 0 w 25"/>
                  <a:gd name="T1" fmla="*/ 2 h 2"/>
                  <a:gd name="T2" fmla="*/ 20 w 25"/>
                  <a:gd name="T3" fmla="*/ 0 h 2"/>
                  <a:gd name="T4" fmla="*/ 25 w 25"/>
                  <a:gd name="T5" fmla="*/ 0 h 2"/>
                </a:gdLst>
                <a:ahLst/>
                <a:cxnLst>
                  <a:cxn ang="0">
                    <a:pos x="T0" y="T1"/>
                  </a:cxn>
                  <a:cxn ang="0">
                    <a:pos x="T2" y="T3"/>
                  </a:cxn>
                  <a:cxn ang="0">
                    <a:pos x="T4" y="T5"/>
                  </a:cxn>
                </a:cxnLst>
                <a:rect l="0" t="0" r="r" b="b"/>
                <a:pathLst>
                  <a:path w="25" h="2">
                    <a:moveTo>
                      <a:pt x="0" y="2"/>
                    </a:moveTo>
                    <a:cubicBezTo>
                      <a:pt x="7" y="2"/>
                      <a:pt x="13" y="1"/>
                      <a:pt x="20" y="0"/>
                    </a:cubicBezTo>
                    <a:cubicBezTo>
                      <a:pt x="22" y="0"/>
                      <a:pt x="23" y="0"/>
                      <a:pt x="25"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721" name="Freeform 1601"/>
              <p:cNvSpPr>
                <a:spLocks/>
              </p:cNvSpPr>
              <p:nvPr userDrawn="1"/>
            </p:nvSpPr>
            <p:spPr bwMode="auto">
              <a:xfrm>
                <a:off x="3536" y="4043"/>
                <a:ext cx="44" cy="7"/>
              </a:xfrm>
              <a:custGeom>
                <a:avLst/>
                <a:gdLst>
                  <a:gd name="T0" fmla="*/ 21 w 21"/>
                  <a:gd name="T1" fmla="*/ 0 h 3"/>
                  <a:gd name="T2" fmla="*/ 0 w 21"/>
                  <a:gd name="T3" fmla="*/ 3 h 3"/>
                </a:gdLst>
                <a:ahLst/>
                <a:cxnLst>
                  <a:cxn ang="0">
                    <a:pos x="T0" y="T1"/>
                  </a:cxn>
                  <a:cxn ang="0">
                    <a:pos x="T2" y="T3"/>
                  </a:cxn>
                </a:cxnLst>
                <a:rect l="0" t="0" r="r" b="b"/>
                <a:pathLst>
                  <a:path w="21" h="3">
                    <a:moveTo>
                      <a:pt x="21" y="0"/>
                    </a:moveTo>
                    <a:cubicBezTo>
                      <a:pt x="14" y="1"/>
                      <a:pt x="7" y="2"/>
                      <a:pt x="0" y="3"/>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722" name="Freeform 1602"/>
              <p:cNvSpPr>
                <a:spLocks/>
              </p:cNvSpPr>
              <p:nvPr userDrawn="1"/>
            </p:nvSpPr>
            <p:spPr bwMode="auto">
              <a:xfrm>
                <a:off x="3668" y="4022"/>
                <a:ext cx="49" cy="7"/>
              </a:xfrm>
              <a:custGeom>
                <a:avLst/>
                <a:gdLst>
                  <a:gd name="T0" fmla="*/ 23 w 23"/>
                  <a:gd name="T1" fmla="*/ 0 h 3"/>
                  <a:gd name="T2" fmla="*/ 0 w 23"/>
                  <a:gd name="T3" fmla="*/ 3 h 3"/>
                </a:gdLst>
                <a:ahLst/>
                <a:cxnLst>
                  <a:cxn ang="0">
                    <a:pos x="T0" y="T1"/>
                  </a:cxn>
                  <a:cxn ang="0">
                    <a:pos x="T2" y="T3"/>
                  </a:cxn>
                </a:cxnLst>
                <a:rect l="0" t="0" r="r" b="b"/>
                <a:pathLst>
                  <a:path w="23" h="3">
                    <a:moveTo>
                      <a:pt x="23" y="0"/>
                    </a:moveTo>
                    <a:cubicBezTo>
                      <a:pt x="15" y="1"/>
                      <a:pt x="8" y="2"/>
                      <a:pt x="0" y="3"/>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723" name="Freeform 1603"/>
              <p:cNvSpPr>
                <a:spLocks/>
              </p:cNvSpPr>
              <p:nvPr userDrawn="1"/>
            </p:nvSpPr>
            <p:spPr bwMode="auto">
              <a:xfrm>
                <a:off x="4858" y="3800"/>
                <a:ext cx="55" cy="14"/>
              </a:xfrm>
              <a:custGeom>
                <a:avLst/>
                <a:gdLst>
                  <a:gd name="T0" fmla="*/ 26 w 26"/>
                  <a:gd name="T1" fmla="*/ 0 h 7"/>
                  <a:gd name="T2" fmla="*/ 0 w 26"/>
                  <a:gd name="T3" fmla="*/ 7 h 7"/>
                </a:gdLst>
                <a:ahLst/>
                <a:cxnLst>
                  <a:cxn ang="0">
                    <a:pos x="T0" y="T1"/>
                  </a:cxn>
                  <a:cxn ang="0">
                    <a:pos x="T2" y="T3"/>
                  </a:cxn>
                </a:cxnLst>
                <a:rect l="0" t="0" r="r" b="b"/>
                <a:pathLst>
                  <a:path w="26" h="7">
                    <a:moveTo>
                      <a:pt x="26" y="0"/>
                    </a:moveTo>
                    <a:cubicBezTo>
                      <a:pt x="17" y="2"/>
                      <a:pt x="9" y="5"/>
                      <a:pt x="0" y="7"/>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724" name="Freeform 1604"/>
              <p:cNvSpPr>
                <a:spLocks/>
              </p:cNvSpPr>
              <p:nvPr userDrawn="1"/>
            </p:nvSpPr>
            <p:spPr bwMode="auto">
              <a:xfrm>
                <a:off x="4415" y="3913"/>
                <a:ext cx="56" cy="13"/>
              </a:xfrm>
              <a:custGeom>
                <a:avLst/>
                <a:gdLst>
                  <a:gd name="T0" fmla="*/ 0 w 27"/>
                  <a:gd name="T1" fmla="*/ 6 h 6"/>
                  <a:gd name="T2" fmla="*/ 27 w 27"/>
                  <a:gd name="T3" fmla="*/ 0 h 6"/>
                </a:gdLst>
                <a:ahLst/>
                <a:cxnLst>
                  <a:cxn ang="0">
                    <a:pos x="T0" y="T1"/>
                  </a:cxn>
                  <a:cxn ang="0">
                    <a:pos x="T2" y="T3"/>
                  </a:cxn>
                </a:cxnLst>
                <a:rect l="0" t="0" r="r" b="b"/>
                <a:pathLst>
                  <a:path w="27" h="6">
                    <a:moveTo>
                      <a:pt x="0" y="6"/>
                    </a:moveTo>
                    <a:cubicBezTo>
                      <a:pt x="9" y="4"/>
                      <a:pt x="18" y="2"/>
                      <a:pt x="27"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725" name="Freeform 1605"/>
              <p:cNvSpPr>
                <a:spLocks/>
              </p:cNvSpPr>
              <p:nvPr userDrawn="1"/>
            </p:nvSpPr>
            <p:spPr bwMode="auto">
              <a:xfrm>
                <a:off x="3769" y="4006"/>
                <a:ext cx="122" cy="12"/>
              </a:xfrm>
              <a:custGeom>
                <a:avLst/>
                <a:gdLst>
                  <a:gd name="T0" fmla="*/ 58 w 58"/>
                  <a:gd name="T1" fmla="*/ 0 h 6"/>
                  <a:gd name="T2" fmla="*/ 0 w 58"/>
                  <a:gd name="T3" fmla="*/ 6 h 6"/>
                </a:gdLst>
                <a:ahLst/>
                <a:cxnLst>
                  <a:cxn ang="0">
                    <a:pos x="T0" y="T1"/>
                  </a:cxn>
                  <a:cxn ang="0">
                    <a:pos x="T2" y="T3"/>
                  </a:cxn>
                </a:cxnLst>
                <a:rect l="0" t="0" r="r" b="b"/>
                <a:pathLst>
                  <a:path w="58" h="6">
                    <a:moveTo>
                      <a:pt x="58" y="0"/>
                    </a:moveTo>
                    <a:cubicBezTo>
                      <a:pt x="39" y="2"/>
                      <a:pt x="19" y="4"/>
                      <a:pt x="0" y="6"/>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726" name="Freeform 1606"/>
              <p:cNvSpPr>
                <a:spLocks/>
              </p:cNvSpPr>
              <p:nvPr userDrawn="1"/>
            </p:nvSpPr>
            <p:spPr bwMode="auto">
              <a:xfrm>
                <a:off x="3362" y="4079"/>
                <a:ext cx="44" cy="13"/>
              </a:xfrm>
              <a:custGeom>
                <a:avLst/>
                <a:gdLst>
                  <a:gd name="T0" fmla="*/ 21 w 21"/>
                  <a:gd name="T1" fmla="*/ 0 h 6"/>
                  <a:gd name="T2" fmla="*/ 0 w 21"/>
                  <a:gd name="T3" fmla="*/ 6 h 6"/>
                </a:gdLst>
                <a:ahLst/>
                <a:cxnLst>
                  <a:cxn ang="0">
                    <a:pos x="T0" y="T1"/>
                  </a:cxn>
                  <a:cxn ang="0">
                    <a:pos x="T2" y="T3"/>
                  </a:cxn>
                </a:cxnLst>
                <a:rect l="0" t="0" r="r" b="b"/>
                <a:pathLst>
                  <a:path w="21" h="6">
                    <a:moveTo>
                      <a:pt x="21" y="0"/>
                    </a:moveTo>
                    <a:cubicBezTo>
                      <a:pt x="14" y="2"/>
                      <a:pt x="7" y="4"/>
                      <a:pt x="0" y="6"/>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727" name="Freeform 1607"/>
              <p:cNvSpPr>
                <a:spLocks/>
              </p:cNvSpPr>
              <p:nvPr userDrawn="1"/>
            </p:nvSpPr>
            <p:spPr bwMode="auto">
              <a:xfrm>
                <a:off x="4358" y="3926"/>
                <a:ext cx="57" cy="10"/>
              </a:xfrm>
              <a:custGeom>
                <a:avLst/>
                <a:gdLst>
                  <a:gd name="T0" fmla="*/ 0 w 27"/>
                  <a:gd name="T1" fmla="*/ 5 h 5"/>
                  <a:gd name="T2" fmla="*/ 27 w 27"/>
                  <a:gd name="T3" fmla="*/ 0 h 5"/>
                </a:gdLst>
                <a:ahLst/>
                <a:cxnLst>
                  <a:cxn ang="0">
                    <a:pos x="T0" y="T1"/>
                  </a:cxn>
                  <a:cxn ang="0">
                    <a:pos x="T2" y="T3"/>
                  </a:cxn>
                </a:cxnLst>
                <a:rect l="0" t="0" r="r" b="b"/>
                <a:pathLst>
                  <a:path w="27" h="5">
                    <a:moveTo>
                      <a:pt x="0" y="5"/>
                    </a:moveTo>
                    <a:cubicBezTo>
                      <a:pt x="9" y="3"/>
                      <a:pt x="18" y="1"/>
                      <a:pt x="27"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728" name="Freeform 1608"/>
              <p:cNvSpPr>
                <a:spLocks/>
              </p:cNvSpPr>
              <p:nvPr userDrawn="1"/>
            </p:nvSpPr>
            <p:spPr bwMode="auto">
              <a:xfrm>
                <a:off x="4749" y="3831"/>
                <a:ext cx="54" cy="15"/>
              </a:xfrm>
              <a:custGeom>
                <a:avLst/>
                <a:gdLst>
                  <a:gd name="T0" fmla="*/ 0 w 26"/>
                  <a:gd name="T1" fmla="*/ 7 h 7"/>
                  <a:gd name="T2" fmla="*/ 26 w 26"/>
                  <a:gd name="T3" fmla="*/ 0 h 7"/>
                </a:gdLst>
                <a:ahLst/>
                <a:cxnLst>
                  <a:cxn ang="0">
                    <a:pos x="T0" y="T1"/>
                  </a:cxn>
                  <a:cxn ang="0">
                    <a:pos x="T2" y="T3"/>
                  </a:cxn>
                </a:cxnLst>
                <a:rect l="0" t="0" r="r" b="b"/>
                <a:pathLst>
                  <a:path w="26" h="7">
                    <a:moveTo>
                      <a:pt x="0" y="7"/>
                    </a:moveTo>
                    <a:cubicBezTo>
                      <a:pt x="9" y="5"/>
                      <a:pt x="18" y="2"/>
                      <a:pt x="26"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729" name="Freeform 1609"/>
              <p:cNvSpPr>
                <a:spLocks/>
              </p:cNvSpPr>
              <p:nvPr userDrawn="1"/>
            </p:nvSpPr>
            <p:spPr bwMode="auto">
              <a:xfrm>
                <a:off x="3090" y="4102"/>
                <a:ext cx="230" cy="76"/>
              </a:xfrm>
              <a:custGeom>
                <a:avLst/>
                <a:gdLst>
                  <a:gd name="T0" fmla="*/ 0 w 109"/>
                  <a:gd name="T1" fmla="*/ 36 h 36"/>
                  <a:gd name="T2" fmla="*/ 109 w 109"/>
                  <a:gd name="T3" fmla="*/ 0 h 36"/>
                </a:gdLst>
                <a:ahLst/>
                <a:cxnLst>
                  <a:cxn ang="0">
                    <a:pos x="T0" y="T1"/>
                  </a:cxn>
                  <a:cxn ang="0">
                    <a:pos x="T2" y="T3"/>
                  </a:cxn>
                </a:cxnLst>
                <a:rect l="0" t="0" r="r" b="b"/>
                <a:pathLst>
                  <a:path w="109" h="36">
                    <a:moveTo>
                      <a:pt x="0" y="36"/>
                    </a:moveTo>
                    <a:cubicBezTo>
                      <a:pt x="37" y="23"/>
                      <a:pt x="73" y="11"/>
                      <a:pt x="109"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730" name="Freeform 1610"/>
              <p:cNvSpPr>
                <a:spLocks/>
              </p:cNvSpPr>
              <p:nvPr userDrawn="1"/>
            </p:nvSpPr>
            <p:spPr bwMode="auto">
              <a:xfrm>
                <a:off x="3448" y="4060"/>
                <a:ext cx="44" cy="9"/>
              </a:xfrm>
              <a:custGeom>
                <a:avLst/>
                <a:gdLst>
                  <a:gd name="T0" fmla="*/ 21 w 21"/>
                  <a:gd name="T1" fmla="*/ 0 h 4"/>
                  <a:gd name="T2" fmla="*/ 0 w 21"/>
                  <a:gd name="T3" fmla="*/ 4 h 4"/>
                </a:gdLst>
                <a:ahLst/>
                <a:cxnLst>
                  <a:cxn ang="0">
                    <a:pos x="T0" y="T1"/>
                  </a:cxn>
                  <a:cxn ang="0">
                    <a:pos x="T2" y="T3"/>
                  </a:cxn>
                </a:cxnLst>
                <a:rect l="0" t="0" r="r" b="b"/>
                <a:pathLst>
                  <a:path w="21" h="4">
                    <a:moveTo>
                      <a:pt x="21" y="0"/>
                    </a:moveTo>
                    <a:cubicBezTo>
                      <a:pt x="14" y="1"/>
                      <a:pt x="7" y="3"/>
                      <a:pt x="0" y="4"/>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731" name="Freeform 1611"/>
              <p:cNvSpPr>
                <a:spLocks/>
              </p:cNvSpPr>
              <p:nvPr userDrawn="1"/>
            </p:nvSpPr>
            <p:spPr bwMode="auto">
              <a:xfrm>
                <a:off x="3406" y="4069"/>
                <a:ext cx="42" cy="10"/>
              </a:xfrm>
              <a:custGeom>
                <a:avLst/>
                <a:gdLst>
                  <a:gd name="T0" fmla="*/ 20 w 20"/>
                  <a:gd name="T1" fmla="*/ 0 h 5"/>
                  <a:gd name="T2" fmla="*/ 0 w 20"/>
                  <a:gd name="T3" fmla="*/ 5 h 5"/>
                </a:gdLst>
                <a:ahLst/>
                <a:cxnLst>
                  <a:cxn ang="0">
                    <a:pos x="T0" y="T1"/>
                  </a:cxn>
                  <a:cxn ang="0">
                    <a:pos x="T2" y="T3"/>
                  </a:cxn>
                </a:cxnLst>
                <a:rect l="0" t="0" r="r" b="b"/>
                <a:pathLst>
                  <a:path w="20" h="5">
                    <a:moveTo>
                      <a:pt x="20" y="0"/>
                    </a:moveTo>
                    <a:cubicBezTo>
                      <a:pt x="13" y="2"/>
                      <a:pt x="7" y="4"/>
                      <a:pt x="0" y="5"/>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732" name="Freeform 1612"/>
              <p:cNvSpPr>
                <a:spLocks/>
              </p:cNvSpPr>
              <p:nvPr userDrawn="1"/>
            </p:nvSpPr>
            <p:spPr bwMode="auto">
              <a:xfrm>
                <a:off x="4017" y="3997"/>
                <a:ext cx="61" cy="4"/>
              </a:xfrm>
              <a:custGeom>
                <a:avLst/>
                <a:gdLst>
                  <a:gd name="T0" fmla="*/ 29 w 29"/>
                  <a:gd name="T1" fmla="*/ 0 h 2"/>
                  <a:gd name="T2" fmla="*/ 0 w 29"/>
                  <a:gd name="T3" fmla="*/ 2 h 2"/>
                </a:gdLst>
                <a:ahLst/>
                <a:cxnLst>
                  <a:cxn ang="0">
                    <a:pos x="T0" y="T1"/>
                  </a:cxn>
                  <a:cxn ang="0">
                    <a:pos x="T2" y="T3"/>
                  </a:cxn>
                </a:cxnLst>
                <a:rect l="0" t="0" r="r" b="b"/>
                <a:pathLst>
                  <a:path w="29" h="2">
                    <a:moveTo>
                      <a:pt x="29" y="0"/>
                    </a:moveTo>
                    <a:cubicBezTo>
                      <a:pt x="19" y="0"/>
                      <a:pt x="10" y="1"/>
                      <a:pt x="0" y="2"/>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733" name="Freeform 1613"/>
              <p:cNvSpPr>
                <a:spLocks/>
              </p:cNvSpPr>
              <p:nvPr userDrawn="1"/>
            </p:nvSpPr>
            <p:spPr bwMode="auto">
              <a:xfrm>
                <a:off x="3832" y="4012"/>
                <a:ext cx="61" cy="4"/>
              </a:xfrm>
              <a:custGeom>
                <a:avLst/>
                <a:gdLst>
                  <a:gd name="T0" fmla="*/ 29 w 29"/>
                  <a:gd name="T1" fmla="*/ 0 h 2"/>
                  <a:gd name="T2" fmla="*/ 0 w 29"/>
                  <a:gd name="T3" fmla="*/ 2 h 2"/>
                </a:gdLst>
                <a:ahLst/>
                <a:cxnLst>
                  <a:cxn ang="0">
                    <a:pos x="T0" y="T1"/>
                  </a:cxn>
                  <a:cxn ang="0">
                    <a:pos x="T2" y="T3"/>
                  </a:cxn>
                </a:cxnLst>
                <a:rect l="0" t="0" r="r" b="b"/>
                <a:pathLst>
                  <a:path w="29" h="2">
                    <a:moveTo>
                      <a:pt x="29" y="0"/>
                    </a:moveTo>
                    <a:cubicBezTo>
                      <a:pt x="19" y="0"/>
                      <a:pt x="10" y="1"/>
                      <a:pt x="0" y="2"/>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734" name="Freeform 1614"/>
              <p:cNvSpPr>
                <a:spLocks/>
              </p:cNvSpPr>
              <p:nvPr userDrawn="1"/>
            </p:nvSpPr>
            <p:spPr bwMode="auto">
              <a:xfrm>
                <a:off x="4379" y="3947"/>
                <a:ext cx="57" cy="10"/>
              </a:xfrm>
              <a:custGeom>
                <a:avLst/>
                <a:gdLst>
                  <a:gd name="T0" fmla="*/ 0 w 27"/>
                  <a:gd name="T1" fmla="*/ 5 h 5"/>
                  <a:gd name="T2" fmla="*/ 27 w 27"/>
                  <a:gd name="T3" fmla="*/ 0 h 5"/>
                </a:gdLst>
                <a:ahLst/>
                <a:cxnLst>
                  <a:cxn ang="0">
                    <a:pos x="T0" y="T1"/>
                  </a:cxn>
                  <a:cxn ang="0">
                    <a:pos x="T2" y="T3"/>
                  </a:cxn>
                </a:cxnLst>
                <a:rect l="0" t="0" r="r" b="b"/>
                <a:pathLst>
                  <a:path w="27" h="5">
                    <a:moveTo>
                      <a:pt x="0" y="5"/>
                    </a:moveTo>
                    <a:cubicBezTo>
                      <a:pt x="9" y="4"/>
                      <a:pt x="18" y="2"/>
                      <a:pt x="27"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735" name="Freeform 1615"/>
              <p:cNvSpPr>
                <a:spLocks/>
              </p:cNvSpPr>
              <p:nvPr userDrawn="1"/>
            </p:nvSpPr>
            <p:spPr bwMode="auto">
              <a:xfrm>
                <a:off x="4610" y="3903"/>
                <a:ext cx="57" cy="12"/>
              </a:xfrm>
              <a:custGeom>
                <a:avLst/>
                <a:gdLst>
                  <a:gd name="T0" fmla="*/ 27 w 27"/>
                  <a:gd name="T1" fmla="*/ 0 h 6"/>
                  <a:gd name="T2" fmla="*/ 0 w 27"/>
                  <a:gd name="T3" fmla="*/ 6 h 6"/>
                </a:gdLst>
                <a:ahLst/>
                <a:cxnLst>
                  <a:cxn ang="0">
                    <a:pos x="T0" y="T1"/>
                  </a:cxn>
                  <a:cxn ang="0">
                    <a:pos x="T2" y="T3"/>
                  </a:cxn>
                </a:cxnLst>
                <a:rect l="0" t="0" r="r" b="b"/>
                <a:pathLst>
                  <a:path w="27" h="6">
                    <a:moveTo>
                      <a:pt x="27" y="0"/>
                    </a:moveTo>
                    <a:cubicBezTo>
                      <a:pt x="18" y="2"/>
                      <a:pt x="9" y="4"/>
                      <a:pt x="0" y="6"/>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736" name="Freeform 1616"/>
              <p:cNvSpPr>
                <a:spLocks/>
              </p:cNvSpPr>
              <p:nvPr userDrawn="1"/>
            </p:nvSpPr>
            <p:spPr bwMode="auto">
              <a:xfrm>
                <a:off x="4667" y="3890"/>
                <a:ext cx="57" cy="13"/>
              </a:xfrm>
              <a:custGeom>
                <a:avLst/>
                <a:gdLst>
                  <a:gd name="T0" fmla="*/ 0 w 27"/>
                  <a:gd name="T1" fmla="*/ 6 h 6"/>
                  <a:gd name="T2" fmla="*/ 27 w 27"/>
                  <a:gd name="T3" fmla="*/ 0 h 6"/>
                </a:gdLst>
                <a:ahLst/>
                <a:cxnLst>
                  <a:cxn ang="0">
                    <a:pos x="T0" y="T1"/>
                  </a:cxn>
                  <a:cxn ang="0">
                    <a:pos x="T2" y="T3"/>
                  </a:cxn>
                </a:cxnLst>
                <a:rect l="0" t="0" r="r" b="b"/>
                <a:pathLst>
                  <a:path w="27" h="6">
                    <a:moveTo>
                      <a:pt x="0" y="6"/>
                    </a:moveTo>
                    <a:cubicBezTo>
                      <a:pt x="9" y="4"/>
                      <a:pt x="18" y="2"/>
                      <a:pt x="27"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737" name="Freeform 1617"/>
              <p:cNvSpPr>
                <a:spLocks/>
              </p:cNvSpPr>
              <p:nvPr userDrawn="1"/>
            </p:nvSpPr>
            <p:spPr bwMode="auto">
              <a:xfrm>
                <a:off x="4436" y="3938"/>
                <a:ext cx="58" cy="9"/>
              </a:xfrm>
              <a:custGeom>
                <a:avLst/>
                <a:gdLst>
                  <a:gd name="T0" fmla="*/ 28 w 28"/>
                  <a:gd name="T1" fmla="*/ 0 h 4"/>
                  <a:gd name="T2" fmla="*/ 0 w 28"/>
                  <a:gd name="T3" fmla="*/ 4 h 4"/>
                </a:gdLst>
                <a:ahLst/>
                <a:cxnLst>
                  <a:cxn ang="0">
                    <a:pos x="T0" y="T1"/>
                  </a:cxn>
                  <a:cxn ang="0">
                    <a:pos x="T2" y="T3"/>
                  </a:cxn>
                </a:cxnLst>
                <a:rect l="0" t="0" r="r" b="b"/>
                <a:pathLst>
                  <a:path w="28" h="4">
                    <a:moveTo>
                      <a:pt x="28" y="0"/>
                    </a:moveTo>
                    <a:cubicBezTo>
                      <a:pt x="19" y="1"/>
                      <a:pt x="10" y="3"/>
                      <a:pt x="0" y="4"/>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738" name="Freeform 1618"/>
              <p:cNvSpPr>
                <a:spLocks/>
              </p:cNvSpPr>
              <p:nvPr userDrawn="1"/>
            </p:nvSpPr>
            <p:spPr bwMode="auto">
              <a:xfrm>
                <a:off x="4494" y="3926"/>
                <a:ext cx="59" cy="12"/>
              </a:xfrm>
              <a:custGeom>
                <a:avLst/>
                <a:gdLst>
                  <a:gd name="T0" fmla="*/ 0 w 28"/>
                  <a:gd name="T1" fmla="*/ 6 h 6"/>
                  <a:gd name="T2" fmla="*/ 28 w 28"/>
                  <a:gd name="T3" fmla="*/ 0 h 6"/>
                </a:gdLst>
                <a:ahLst/>
                <a:cxnLst>
                  <a:cxn ang="0">
                    <a:pos x="T0" y="T1"/>
                  </a:cxn>
                  <a:cxn ang="0">
                    <a:pos x="T2" y="T3"/>
                  </a:cxn>
                </a:cxnLst>
                <a:rect l="0" t="0" r="r" b="b"/>
                <a:pathLst>
                  <a:path w="28" h="6">
                    <a:moveTo>
                      <a:pt x="0" y="6"/>
                    </a:moveTo>
                    <a:cubicBezTo>
                      <a:pt x="9" y="4"/>
                      <a:pt x="19" y="2"/>
                      <a:pt x="28"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739" name="Freeform 1619"/>
              <p:cNvSpPr>
                <a:spLocks/>
              </p:cNvSpPr>
              <p:nvPr userDrawn="1"/>
            </p:nvSpPr>
            <p:spPr bwMode="auto">
              <a:xfrm>
                <a:off x="4553" y="3915"/>
                <a:ext cx="57" cy="11"/>
              </a:xfrm>
              <a:custGeom>
                <a:avLst/>
                <a:gdLst>
                  <a:gd name="T0" fmla="*/ 27 w 27"/>
                  <a:gd name="T1" fmla="*/ 0 h 5"/>
                  <a:gd name="T2" fmla="*/ 0 w 27"/>
                  <a:gd name="T3" fmla="*/ 5 h 5"/>
                </a:gdLst>
                <a:ahLst/>
                <a:cxnLst>
                  <a:cxn ang="0">
                    <a:pos x="T0" y="T1"/>
                  </a:cxn>
                  <a:cxn ang="0">
                    <a:pos x="T2" y="T3"/>
                  </a:cxn>
                </a:cxnLst>
                <a:rect l="0" t="0" r="r" b="b"/>
                <a:pathLst>
                  <a:path w="27" h="5">
                    <a:moveTo>
                      <a:pt x="27" y="0"/>
                    </a:moveTo>
                    <a:cubicBezTo>
                      <a:pt x="18" y="2"/>
                      <a:pt x="9" y="4"/>
                      <a:pt x="0" y="5"/>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740" name="Freeform 1620"/>
              <p:cNvSpPr>
                <a:spLocks/>
              </p:cNvSpPr>
              <p:nvPr userDrawn="1"/>
            </p:nvSpPr>
            <p:spPr bwMode="auto">
              <a:xfrm>
                <a:off x="4892" y="3833"/>
                <a:ext cx="54" cy="15"/>
              </a:xfrm>
              <a:custGeom>
                <a:avLst/>
                <a:gdLst>
                  <a:gd name="T0" fmla="*/ 26 w 26"/>
                  <a:gd name="T1" fmla="*/ 0 h 7"/>
                  <a:gd name="T2" fmla="*/ 0 w 26"/>
                  <a:gd name="T3" fmla="*/ 7 h 7"/>
                </a:gdLst>
                <a:ahLst/>
                <a:cxnLst>
                  <a:cxn ang="0">
                    <a:pos x="T0" y="T1"/>
                  </a:cxn>
                  <a:cxn ang="0">
                    <a:pos x="T2" y="T3"/>
                  </a:cxn>
                </a:cxnLst>
                <a:rect l="0" t="0" r="r" b="b"/>
                <a:pathLst>
                  <a:path w="26" h="7">
                    <a:moveTo>
                      <a:pt x="26" y="0"/>
                    </a:moveTo>
                    <a:cubicBezTo>
                      <a:pt x="18" y="3"/>
                      <a:pt x="9" y="5"/>
                      <a:pt x="0" y="7"/>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741" name="Freeform 1621"/>
              <p:cNvSpPr>
                <a:spLocks/>
              </p:cNvSpPr>
              <p:nvPr userDrawn="1"/>
            </p:nvSpPr>
            <p:spPr bwMode="auto">
              <a:xfrm>
                <a:off x="4724" y="3877"/>
                <a:ext cx="56" cy="13"/>
              </a:xfrm>
              <a:custGeom>
                <a:avLst/>
                <a:gdLst>
                  <a:gd name="T0" fmla="*/ 0 w 27"/>
                  <a:gd name="T1" fmla="*/ 6 h 6"/>
                  <a:gd name="T2" fmla="*/ 27 w 27"/>
                  <a:gd name="T3" fmla="*/ 0 h 6"/>
                </a:gdLst>
                <a:ahLst/>
                <a:cxnLst>
                  <a:cxn ang="0">
                    <a:pos x="T0" y="T1"/>
                  </a:cxn>
                  <a:cxn ang="0">
                    <a:pos x="T2" y="T3"/>
                  </a:cxn>
                </a:cxnLst>
                <a:rect l="0" t="0" r="r" b="b"/>
                <a:pathLst>
                  <a:path w="27" h="6">
                    <a:moveTo>
                      <a:pt x="0" y="6"/>
                    </a:moveTo>
                    <a:cubicBezTo>
                      <a:pt x="9" y="4"/>
                      <a:pt x="18" y="2"/>
                      <a:pt x="27"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742" name="Freeform 1622"/>
              <p:cNvSpPr>
                <a:spLocks/>
              </p:cNvSpPr>
              <p:nvPr userDrawn="1"/>
            </p:nvSpPr>
            <p:spPr bwMode="auto">
              <a:xfrm>
                <a:off x="3259" y="4073"/>
                <a:ext cx="44" cy="8"/>
              </a:xfrm>
              <a:custGeom>
                <a:avLst/>
                <a:gdLst>
                  <a:gd name="T0" fmla="*/ 0 w 21"/>
                  <a:gd name="T1" fmla="*/ 4 h 4"/>
                  <a:gd name="T2" fmla="*/ 21 w 21"/>
                  <a:gd name="T3" fmla="*/ 0 h 4"/>
                </a:gdLst>
                <a:ahLst/>
                <a:cxnLst>
                  <a:cxn ang="0">
                    <a:pos x="T0" y="T1"/>
                  </a:cxn>
                  <a:cxn ang="0">
                    <a:pos x="T2" y="T3"/>
                  </a:cxn>
                </a:cxnLst>
                <a:rect l="0" t="0" r="r" b="b"/>
                <a:pathLst>
                  <a:path w="21" h="4">
                    <a:moveTo>
                      <a:pt x="0" y="4"/>
                    </a:moveTo>
                    <a:cubicBezTo>
                      <a:pt x="7" y="3"/>
                      <a:pt x="14" y="1"/>
                      <a:pt x="21"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743" name="Freeform 1623"/>
              <p:cNvSpPr>
                <a:spLocks/>
              </p:cNvSpPr>
              <p:nvPr userDrawn="1"/>
            </p:nvSpPr>
            <p:spPr bwMode="auto">
              <a:xfrm>
                <a:off x="4139" y="3982"/>
                <a:ext cx="61" cy="7"/>
              </a:xfrm>
              <a:custGeom>
                <a:avLst/>
                <a:gdLst>
                  <a:gd name="T0" fmla="*/ 29 w 29"/>
                  <a:gd name="T1" fmla="*/ 0 h 3"/>
                  <a:gd name="T2" fmla="*/ 0 w 29"/>
                  <a:gd name="T3" fmla="*/ 3 h 3"/>
                </a:gdLst>
                <a:ahLst/>
                <a:cxnLst>
                  <a:cxn ang="0">
                    <a:pos x="T0" y="T1"/>
                  </a:cxn>
                  <a:cxn ang="0">
                    <a:pos x="T2" y="T3"/>
                  </a:cxn>
                </a:cxnLst>
                <a:rect l="0" t="0" r="r" b="b"/>
                <a:pathLst>
                  <a:path w="29" h="3">
                    <a:moveTo>
                      <a:pt x="29" y="0"/>
                    </a:moveTo>
                    <a:cubicBezTo>
                      <a:pt x="19" y="1"/>
                      <a:pt x="10" y="2"/>
                      <a:pt x="0" y="3"/>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744" name="Freeform 1624"/>
              <p:cNvSpPr>
                <a:spLocks/>
              </p:cNvSpPr>
              <p:nvPr userDrawn="1"/>
            </p:nvSpPr>
            <p:spPr bwMode="auto">
              <a:xfrm>
                <a:off x="3479" y="4035"/>
                <a:ext cx="44" cy="4"/>
              </a:xfrm>
              <a:custGeom>
                <a:avLst/>
                <a:gdLst>
                  <a:gd name="T0" fmla="*/ 0 w 21"/>
                  <a:gd name="T1" fmla="*/ 2 h 2"/>
                  <a:gd name="T2" fmla="*/ 21 w 21"/>
                  <a:gd name="T3" fmla="*/ 0 h 2"/>
                </a:gdLst>
                <a:ahLst/>
                <a:cxnLst>
                  <a:cxn ang="0">
                    <a:pos x="T0" y="T1"/>
                  </a:cxn>
                  <a:cxn ang="0">
                    <a:pos x="T2" y="T3"/>
                  </a:cxn>
                </a:cxnLst>
                <a:rect l="0" t="0" r="r" b="b"/>
                <a:pathLst>
                  <a:path w="21" h="2">
                    <a:moveTo>
                      <a:pt x="0" y="2"/>
                    </a:moveTo>
                    <a:cubicBezTo>
                      <a:pt x="7" y="1"/>
                      <a:pt x="14" y="1"/>
                      <a:pt x="21"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745" name="Freeform 1625"/>
              <p:cNvSpPr>
                <a:spLocks/>
              </p:cNvSpPr>
              <p:nvPr userDrawn="1"/>
            </p:nvSpPr>
            <p:spPr bwMode="auto">
              <a:xfrm>
                <a:off x="3570" y="4025"/>
                <a:ext cx="44" cy="4"/>
              </a:xfrm>
              <a:custGeom>
                <a:avLst/>
                <a:gdLst>
                  <a:gd name="T0" fmla="*/ 21 w 21"/>
                  <a:gd name="T1" fmla="*/ 0 h 2"/>
                  <a:gd name="T2" fmla="*/ 0 w 21"/>
                  <a:gd name="T3" fmla="*/ 2 h 2"/>
                </a:gdLst>
                <a:ahLst/>
                <a:cxnLst>
                  <a:cxn ang="0">
                    <a:pos x="T0" y="T1"/>
                  </a:cxn>
                  <a:cxn ang="0">
                    <a:pos x="T2" y="T3"/>
                  </a:cxn>
                </a:cxnLst>
                <a:rect l="0" t="0" r="r" b="b"/>
                <a:pathLst>
                  <a:path w="21" h="2">
                    <a:moveTo>
                      <a:pt x="21" y="0"/>
                    </a:moveTo>
                    <a:cubicBezTo>
                      <a:pt x="14" y="1"/>
                      <a:pt x="7" y="2"/>
                      <a:pt x="0" y="2"/>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746" name="Freeform 1626"/>
              <p:cNvSpPr>
                <a:spLocks/>
              </p:cNvSpPr>
              <p:nvPr userDrawn="1"/>
            </p:nvSpPr>
            <p:spPr bwMode="auto">
              <a:xfrm>
                <a:off x="3059" y="4081"/>
                <a:ext cx="200" cy="55"/>
              </a:xfrm>
              <a:custGeom>
                <a:avLst/>
                <a:gdLst>
                  <a:gd name="T0" fmla="*/ 0 w 95"/>
                  <a:gd name="T1" fmla="*/ 26 h 26"/>
                  <a:gd name="T2" fmla="*/ 95 w 95"/>
                  <a:gd name="T3" fmla="*/ 0 h 26"/>
                </a:gdLst>
                <a:ahLst/>
                <a:cxnLst>
                  <a:cxn ang="0">
                    <a:pos x="T0" y="T1"/>
                  </a:cxn>
                  <a:cxn ang="0">
                    <a:pos x="T2" y="T3"/>
                  </a:cxn>
                </a:cxnLst>
                <a:rect l="0" t="0" r="r" b="b"/>
                <a:pathLst>
                  <a:path w="95" h="26">
                    <a:moveTo>
                      <a:pt x="0" y="26"/>
                    </a:moveTo>
                    <a:cubicBezTo>
                      <a:pt x="32" y="16"/>
                      <a:pt x="63" y="8"/>
                      <a:pt x="95"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747" name="Freeform 1627"/>
              <p:cNvSpPr>
                <a:spLocks/>
              </p:cNvSpPr>
              <p:nvPr userDrawn="1"/>
            </p:nvSpPr>
            <p:spPr bwMode="auto">
              <a:xfrm>
                <a:off x="3523" y="4029"/>
                <a:ext cx="47" cy="6"/>
              </a:xfrm>
              <a:custGeom>
                <a:avLst/>
                <a:gdLst>
                  <a:gd name="T0" fmla="*/ 22 w 22"/>
                  <a:gd name="T1" fmla="*/ 0 h 3"/>
                  <a:gd name="T2" fmla="*/ 0 w 22"/>
                  <a:gd name="T3" fmla="*/ 3 h 3"/>
                </a:gdLst>
                <a:ahLst/>
                <a:cxnLst>
                  <a:cxn ang="0">
                    <a:pos x="T0" y="T1"/>
                  </a:cxn>
                  <a:cxn ang="0">
                    <a:pos x="T2" y="T3"/>
                  </a:cxn>
                </a:cxnLst>
                <a:rect l="0" t="0" r="r" b="b"/>
                <a:pathLst>
                  <a:path w="22" h="3">
                    <a:moveTo>
                      <a:pt x="22" y="0"/>
                    </a:moveTo>
                    <a:cubicBezTo>
                      <a:pt x="14" y="1"/>
                      <a:pt x="7" y="2"/>
                      <a:pt x="0" y="3"/>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748" name="Freeform 1628"/>
              <p:cNvSpPr>
                <a:spLocks/>
              </p:cNvSpPr>
              <p:nvPr userDrawn="1"/>
            </p:nvSpPr>
            <p:spPr bwMode="auto">
              <a:xfrm>
                <a:off x="3389" y="4048"/>
                <a:ext cx="44" cy="6"/>
              </a:xfrm>
              <a:custGeom>
                <a:avLst/>
                <a:gdLst>
                  <a:gd name="T0" fmla="*/ 21 w 21"/>
                  <a:gd name="T1" fmla="*/ 0 h 3"/>
                  <a:gd name="T2" fmla="*/ 0 w 21"/>
                  <a:gd name="T3" fmla="*/ 3 h 3"/>
                </a:gdLst>
                <a:ahLst/>
                <a:cxnLst>
                  <a:cxn ang="0">
                    <a:pos x="T0" y="T1"/>
                  </a:cxn>
                  <a:cxn ang="0">
                    <a:pos x="T2" y="T3"/>
                  </a:cxn>
                </a:cxnLst>
                <a:rect l="0" t="0" r="r" b="b"/>
                <a:pathLst>
                  <a:path w="21" h="3">
                    <a:moveTo>
                      <a:pt x="21" y="0"/>
                    </a:moveTo>
                    <a:cubicBezTo>
                      <a:pt x="14" y="1"/>
                      <a:pt x="7" y="2"/>
                      <a:pt x="0" y="3"/>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749" name="Freeform 1629"/>
              <p:cNvSpPr>
                <a:spLocks/>
              </p:cNvSpPr>
              <p:nvPr userDrawn="1"/>
            </p:nvSpPr>
            <p:spPr bwMode="auto">
              <a:xfrm>
                <a:off x="3769" y="4016"/>
                <a:ext cx="63" cy="2"/>
              </a:xfrm>
              <a:custGeom>
                <a:avLst/>
                <a:gdLst>
                  <a:gd name="T0" fmla="*/ 0 w 30"/>
                  <a:gd name="T1" fmla="*/ 1 h 1"/>
                  <a:gd name="T2" fmla="*/ 30 w 30"/>
                  <a:gd name="T3" fmla="*/ 0 h 1"/>
                </a:gdLst>
                <a:ahLst/>
                <a:cxnLst>
                  <a:cxn ang="0">
                    <a:pos x="T0" y="T1"/>
                  </a:cxn>
                  <a:cxn ang="0">
                    <a:pos x="T2" y="T3"/>
                  </a:cxn>
                </a:cxnLst>
                <a:rect l="0" t="0" r="r" b="b"/>
                <a:pathLst>
                  <a:path w="30" h="1">
                    <a:moveTo>
                      <a:pt x="0" y="1"/>
                    </a:moveTo>
                    <a:cubicBezTo>
                      <a:pt x="10" y="1"/>
                      <a:pt x="20" y="0"/>
                      <a:pt x="3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750" name="Freeform 1630"/>
              <p:cNvSpPr>
                <a:spLocks/>
              </p:cNvSpPr>
              <p:nvPr userDrawn="1"/>
            </p:nvSpPr>
            <p:spPr bwMode="auto">
              <a:xfrm>
                <a:off x="3614" y="4022"/>
                <a:ext cx="46" cy="3"/>
              </a:xfrm>
              <a:custGeom>
                <a:avLst/>
                <a:gdLst>
                  <a:gd name="T0" fmla="*/ 22 w 22"/>
                  <a:gd name="T1" fmla="*/ 0 h 1"/>
                  <a:gd name="T2" fmla="*/ 0 w 22"/>
                  <a:gd name="T3" fmla="*/ 1 h 1"/>
                </a:gdLst>
                <a:ahLst/>
                <a:cxnLst>
                  <a:cxn ang="0">
                    <a:pos x="T0" y="T1"/>
                  </a:cxn>
                  <a:cxn ang="0">
                    <a:pos x="T2" y="T3"/>
                  </a:cxn>
                </a:cxnLst>
                <a:rect l="0" t="0" r="r" b="b"/>
                <a:pathLst>
                  <a:path w="22" h="1">
                    <a:moveTo>
                      <a:pt x="22" y="0"/>
                    </a:moveTo>
                    <a:cubicBezTo>
                      <a:pt x="15" y="0"/>
                      <a:pt x="7" y="1"/>
                      <a:pt x="0" y="1"/>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751" name="Freeform 1631"/>
              <p:cNvSpPr>
                <a:spLocks/>
              </p:cNvSpPr>
              <p:nvPr userDrawn="1"/>
            </p:nvSpPr>
            <p:spPr bwMode="auto">
              <a:xfrm>
                <a:off x="4837" y="3848"/>
                <a:ext cx="55" cy="15"/>
              </a:xfrm>
              <a:custGeom>
                <a:avLst/>
                <a:gdLst>
                  <a:gd name="T0" fmla="*/ 26 w 26"/>
                  <a:gd name="T1" fmla="*/ 0 h 7"/>
                  <a:gd name="T2" fmla="*/ 0 w 26"/>
                  <a:gd name="T3" fmla="*/ 7 h 7"/>
                </a:gdLst>
                <a:ahLst/>
                <a:cxnLst>
                  <a:cxn ang="0">
                    <a:pos x="T0" y="T1"/>
                  </a:cxn>
                  <a:cxn ang="0">
                    <a:pos x="T2" y="T3"/>
                  </a:cxn>
                </a:cxnLst>
                <a:rect l="0" t="0" r="r" b="b"/>
                <a:pathLst>
                  <a:path w="26" h="7">
                    <a:moveTo>
                      <a:pt x="26" y="0"/>
                    </a:moveTo>
                    <a:cubicBezTo>
                      <a:pt x="17" y="3"/>
                      <a:pt x="9" y="5"/>
                      <a:pt x="0" y="7"/>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752" name="Freeform 1632"/>
              <p:cNvSpPr>
                <a:spLocks/>
              </p:cNvSpPr>
              <p:nvPr userDrawn="1"/>
            </p:nvSpPr>
            <p:spPr bwMode="auto">
              <a:xfrm>
                <a:off x="3660" y="4018"/>
                <a:ext cx="109" cy="4"/>
              </a:xfrm>
              <a:custGeom>
                <a:avLst/>
                <a:gdLst>
                  <a:gd name="T0" fmla="*/ 0 w 52"/>
                  <a:gd name="T1" fmla="*/ 2 h 2"/>
                  <a:gd name="T2" fmla="*/ 20 w 52"/>
                  <a:gd name="T3" fmla="*/ 1 h 2"/>
                  <a:gd name="T4" fmla="*/ 52 w 52"/>
                  <a:gd name="T5" fmla="*/ 0 h 2"/>
                </a:gdLst>
                <a:ahLst/>
                <a:cxnLst>
                  <a:cxn ang="0">
                    <a:pos x="T0" y="T1"/>
                  </a:cxn>
                  <a:cxn ang="0">
                    <a:pos x="T2" y="T3"/>
                  </a:cxn>
                  <a:cxn ang="0">
                    <a:pos x="T4" y="T5"/>
                  </a:cxn>
                </a:cxnLst>
                <a:rect l="0" t="0" r="r" b="b"/>
                <a:pathLst>
                  <a:path w="52" h="2">
                    <a:moveTo>
                      <a:pt x="0" y="2"/>
                    </a:moveTo>
                    <a:cubicBezTo>
                      <a:pt x="7" y="2"/>
                      <a:pt x="13" y="1"/>
                      <a:pt x="20" y="1"/>
                    </a:cubicBezTo>
                    <a:cubicBezTo>
                      <a:pt x="31" y="1"/>
                      <a:pt x="41" y="0"/>
                      <a:pt x="52"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753" name="Freeform 1633"/>
              <p:cNvSpPr>
                <a:spLocks/>
              </p:cNvSpPr>
              <p:nvPr userDrawn="1"/>
            </p:nvSpPr>
            <p:spPr bwMode="auto">
              <a:xfrm>
                <a:off x="3433" y="4039"/>
                <a:ext cx="46" cy="9"/>
              </a:xfrm>
              <a:custGeom>
                <a:avLst/>
                <a:gdLst>
                  <a:gd name="T0" fmla="*/ 22 w 22"/>
                  <a:gd name="T1" fmla="*/ 0 h 4"/>
                  <a:gd name="T2" fmla="*/ 0 w 22"/>
                  <a:gd name="T3" fmla="*/ 4 h 4"/>
                </a:gdLst>
                <a:ahLst/>
                <a:cxnLst>
                  <a:cxn ang="0">
                    <a:pos x="T0" y="T1"/>
                  </a:cxn>
                  <a:cxn ang="0">
                    <a:pos x="T2" y="T3"/>
                  </a:cxn>
                </a:cxnLst>
                <a:rect l="0" t="0" r="r" b="b"/>
                <a:pathLst>
                  <a:path w="22" h="4">
                    <a:moveTo>
                      <a:pt x="22" y="0"/>
                    </a:moveTo>
                    <a:cubicBezTo>
                      <a:pt x="15" y="1"/>
                      <a:pt x="8" y="2"/>
                      <a:pt x="0" y="4"/>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754" name="Freeform 1634"/>
              <p:cNvSpPr>
                <a:spLocks/>
              </p:cNvSpPr>
              <p:nvPr userDrawn="1"/>
            </p:nvSpPr>
            <p:spPr bwMode="auto">
              <a:xfrm>
                <a:off x="4780" y="3863"/>
                <a:ext cx="57" cy="14"/>
              </a:xfrm>
              <a:custGeom>
                <a:avLst/>
                <a:gdLst>
                  <a:gd name="T0" fmla="*/ 0 w 27"/>
                  <a:gd name="T1" fmla="*/ 7 h 7"/>
                  <a:gd name="T2" fmla="*/ 27 w 27"/>
                  <a:gd name="T3" fmla="*/ 0 h 7"/>
                </a:gdLst>
                <a:ahLst/>
                <a:cxnLst>
                  <a:cxn ang="0">
                    <a:pos x="T0" y="T1"/>
                  </a:cxn>
                  <a:cxn ang="0">
                    <a:pos x="T2" y="T3"/>
                  </a:cxn>
                </a:cxnLst>
                <a:rect l="0" t="0" r="r" b="b"/>
                <a:pathLst>
                  <a:path w="27" h="7">
                    <a:moveTo>
                      <a:pt x="0" y="7"/>
                    </a:moveTo>
                    <a:cubicBezTo>
                      <a:pt x="9" y="5"/>
                      <a:pt x="18" y="2"/>
                      <a:pt x="27"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755" name="Freeform 1635"/>
              <p:cNvSpPr>
                <a:spLocks/>
              </p:cNvSpPr>
              <p:nvPr userDrawn="1"/>
            </p:nvSpPr>
            <p:spPr bwMode="auto">
              <a:xfrm>
                <a:off x="4078" y="3989"/>
                <a:ext cx="61" cy="8"/>
              </a:xfrm>
              <a:custGeom>
                <a:avLst/>
                <a:gdLst>
                  <a:gd name="T0" fmla="*/ 0 w 29"/>
                  <a:gd name="T1" fmla="*/ 4 h 4"/>
                  <a:gd name="T2" fmla="*/ 29 w 29"/>
                  <a:gd name="T3" fmla="*/ 0 h 4"/>
                </a:gdLst>
                <a:ahLst/>
                <a:cxnLst>
                  <a:cxn ang="0">
                    <a:pos x="T0" y="T1"/>
                  </a:cxn>
                  <a:cxn ang="0">
                    <a:pos x="T2" y="T3"/>
                  </a:cxn>
                </a:cxnLst>
                <a:rect l="0" t="0" r="r" b="b"/>
                <a:pathLst>
                  <a:path w="29" h="4">
                    <a:moveTo>
                      <a:pt x="0" y="4"/>
                    </a:moveTo>
                    <a:cubicBezTo>
                      <a:pt x="10" y="3"/>
                      <a:pt x="19" y="1"/>
                      <a:pt x="29"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756" name="Freeform 1636"/>
              <p:cNvSpPr>
                <a:spLocks/>
              </p:cNvSpPr>
              <p:nvPr userDrawn="1"/>
            </p:nvSpPr>
            <p:spPr bwMode="auto">
              <a:xfrm>
                <a:off x="4946" y="3629"/>
                <a:ext cx="610" cy="204"/>
              </a:xfrm>
              <a:custGeom>
                <a:avLst/>
                <a:gdLst>
                  <a:gd name="T0" fmla="*/ 0 w 290"/>
                  <a:gd name="T1" fmla="*/ 97 h 97"/>
                  <a:gd name="T2" fmla="*/ 290 w 290"/>
                  <a:gd name="T3" fmla="*/ 0 h 97"/>
                </a:gdLst>
                <a:ahLst/>
                <a:cxnLst>
                  <a:cxn ang="0">
                    <a:pos x="T0" y="T1"/>
                  </a:cxn>
                  <a:cxn ang="0">
                    <a:pos x="T2" y="T3"/>
                  </a:cxn>
                </a:cxnLst>
                <a:rect l="0" t="0" r="r" b="b"/>
                <a:pathLst>
                  <a:path w="290" h="97">
                    <a:moveTo>
                      <a:pt x="0" y="97"/>
                    </a:moveTo>
                    <a:cubicBezTo>
                      <a:pt x="102" y="69"/>
                      <a:pt x="198" y="36"/>
                      <a:pt x="29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757" name="Freeform 1637"/>
              <p:cNvSpPr>
                <a:spLocks/>
              </p:cNvSpPr>
              <p:nvPr userDrawn="1"/>
            </p:nvSpPr>
            <p:spPr bwMode="auto">
              <a:xfrm>
                <a:off x="4200" y="3974"/>
                <a:ext cx="59" cy="8"/>
              </a:xfrm>
              <a:custGeom>
                <a:avLst/>
                <a:gdLst>
                  <a:gd name="T0" fmla="*/ 0 w 28"/>
                  <a:gd name="T1" fmla="*/ 4 h 4"/>
                  <a:gd name="T2" fmla="*/ 28 w 28"/>
                  <a:gd name="T3" fmla="*/ 0 h 4"/>
                </a:gdLst>
                <a:ahLst/>
                <a:cxnLst>
                  <a:cxn ang="0">
                    <a:pos x="T0" y="T1"/>
                  </a:cxn>
                  <a:cxn ang="0">
                    <a:pos x="T2" y="T3"/>
                  </a:cxn>
                </a:cxnLst>
                <a:rect l="0" t="0" r="r" b="b"/>
                <a:pathLst>
                  <a:path w="28" h="4">
                    <a:moveTo>
                      <a:pt x="0" y="4"/>
                    </a:moveTo>
                    <a:cubicBezTo>
                      <a:pt x="9" y="3"/>
                      <a:pt x="19" y="2"/>
                      <a:pt x="28"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758" name="Freeform 1638"/>
              <p:cNvSpPr>
                <a:spLocks/>
              </p:cNvSpPr>
              <p:nvPr userDrawn="1"/>
            </p:nvSpPr>
            <p:spPr bwMode="auto">
              <a:xfrm>
                <a:off x="3893" y="4008"/>
                <a:ext cx="63" cy="4"/>
              </a:xfrm>
              <a:custGeom>
                <a:avLst/>
                <a:gdLst>
                  <a:gd name="T0" fmla="*/ 0 w 30"/>
                  <a:gd name="T1" fmla="*/ 2 h 2"/>
                  <a:gd name="T2" fmla="*/ 30 w 30"/>
                  <a:gd name="T3" fmla="*/ 0 h 2"/>
                </a:gdLst>
                <a:ahLst/>
                <a:cxnLst>
                  <a:cxn ang="0">
                    <a:pos x="T0" y="T1"/>
                  </a:cxn>
                  <a:cxn ang="0">
                    <a:pos x="T2" y="T3"/>
                  </a:cxn>
                </a:cxnLst>
                <a:rect l="0" t="0" r="r" b="b"/>
                <a:pathLst>
                  <a:path w="30" h="2">
                    <a:moveTo>
                      <a:pt x="0" y="2"/>
                    </a:moveTo>
                    <a:cubicBezTo>
                      <a:pt x="10" y="1"/>
                      <a:pt x="20" y="0"/>
                      <a:pt x="3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759" name="Freeform 1639"/>
              <p:cNvSpPr>
                <a:spLocks/>
              </p:cNvSpPr>
              <p:nvPr userDrawn="1"/>
            </p:nvSpPr>
            <p:spPr bwMode="auto">
              <a:xfrm>
                <a:off x="3956" y="4001"/>
                <a:ext cx="61" cy="7"/>
              </a:xfrm>
              <a:custGeom>
                <a:avLst/>
                <a:gdLst>
                  <a:gd name="T0" fmla="*/ 29 w 29"/>
                  <a:gd name="T1" fmla="*/ 0 h 3"/>
                  <a:gd name="T2" fmla="*/ 0 w 29"/>
                  <a:gd name="T3" fmla="*/ 3 h 3"/>
                </a:gdLst>
                <a:ahLst/>
                <a:cxnLst>
                  <a:cxn ang="0">
                    <a:pos x="T0" y="T1"/>
                  </a:cxn>
                  <a:cxn ang="0">
                    <a:pos x="T2" y="T3"/>
                  </a:cxn>
                </a:cxnLst>
                <a:rect l="0" t="0" r="r" b="b"/>
                <a:pathLst>
                  <a:path w="29" h="3">
                    <a:moveTo>
                      <a:pt x="29" y="0"/>
                    </a:moveTo>
                    <a:cubicBezTo>
                      <a:pt x="19" y="1"/>
                      <a:pt x="9" y="2"/>
                      <a:pt x="0" y="3"/>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760" name="Freeform 1640"/>
              <p:cNvSpPr>
                <a:spLocks/>
              </p:cNvSpPr>
              <p:nvPr userDrawn="1"/>
            </p:nvSpPr>
            <p:spPr bwMode="auto">
              <a:xfrm>
                <a:off x="4320" y="3957"/>
                <a:ext cx="59" cy="9"/>
              </a:xfrm>
              <a:custGeom>
                <a:avLst/>
                <a:gdLst>
                  <a:gd name="T0" fmla="*/ 28 w 28"/>
                  <a:gd name="T1" fmla="*/ 0 h 4"/>
                  <a:gd name="T2" fmla="*/ 0 w 28"/>
                  <a:gd name="T3" fmla="*/ 4 h 4"/>
                </a:gdLst>
                <a:ahLst/>
                <a:cxnLst>
                  <a:cxn ang="0">
                    <a:pos x="T0" y="T1"/>
                  </a:cxn>
                  <a:cxn ang="0">
                    <a:pos x="T2" y="T3"/>
                  </a:cxn>
                </a:cxnLst>
                <a:rect l="0" t="0" r="r" b="b"/>
                <a:pathLst>
                  <a:path w="28" h="4">
                    <a:moveTo>
                      <a:pt x="28" y="0"/>
                    </a:moveTo>
                    <a:cubicBezTo>
                      <a:pt x="18" y="1"/>
                      <a:pt x="9" y="3"/>
                      <a:pt x="0" y="4"/>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761" name="Freeform 1641"/>
              <p:cNvSpPr>
                <a:spLocks/>
              </p:cNvSpPr>
              <p:nvPr userDrawn="1"/>
            </p:nvSpPr>
            <p:spPr bwMode="auto">
              <a:xfrm>
                <a:off x="3303" y="4062"/>
                <a:ext cx="42" cy="11"/>
              </a:xfrm>
              <a:custGeom>
                <a:avLst/>
                <a:gdLst>
                  <a:gd name="T0" fmla="*/ 0 w 20"/>
                  <a:gd name="T1" fmla="*/ 5 h 5"/>
                  <a:gd name="T2" fmla="*/ 20 w 20"/>
                  <a:gd name="T3" fmla="*/ 0 h 5"/>
                </a:gdLst>
                <a:ahLst/>
                <a:cxnLst>
                  <a:cxn ang="0">
                    <a:pos x="T0" y="T1"/>
                  </a:cxn>
                  <a:cxn ang="0">
                    <a:pos x="T2" y="T3"/>
                  </a:cxn>
                </a:cxnLst>
                <a:rect l="0" t="0" r="r" b="b"/>
                <a:pathLst>
                  <a:path w="20" h="5">
                    <a:moveTo>
                      <a:pt x="0" y="5"/>
                    </a:moveTo>
                    <a:cubicBezTo>
                      <a:pt x="7" y="3"/>
                      <a:pt x="13" y="2"/>
                      <a:pt x="2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762" name="Freeform 1642"/>
              <p:cNvSpPr>
                <a:spLocks/>
              </p:cNvSpPr>
              <p:nvPr userDrawn="1"/>
            </p:nvSpPr>
            <p:spPr bwMode="auto">
              <a:xfrm>
                <a:off x="3345" y="4054"/>
                <a:ext cx="44" cy="8"/>
              </a:xfrm>
              <a:custGeom>
                <a:avLst/>
                <a:gdLst>
                  <a:gd name="T0" fmla="*/ 0 w 21"/>
                  <a:gd name="T1" fmla="*/ 4 h 4"/>
                  <a:gd name="T2" fmla="*/ 21 w 21"/>
                  <a:gd name="T3" fmla="*/ 0 h 4"/>
                </a:gdLst>
                <a:ahLst/>
                <a:cxnLst>
                  <a:cxn ang="0">
                    <a:pos x="T0" y="T1"/>
                  </a:cxn>
                  <a:cxn ang="0">
                    <a:pos x="T2" y="T3"/>
                  </a:cxn>
                </a:cxnLst>
                <a:rect l="0" t="0" r="r" b="b"/>
                <a:pathLst>
                  <a:path w="21" h="4">
                    <a:moveTo>
                      <a:pt x="0" y="4"/>
                    </a:moveTo>
                    <a:cubicBezTo>
                      <a:pt x="7" y="3"/>
                      <a:pt x="14" y="1"/>
                      <a:pt x="21"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763" name="Freeform 1643"/>
              <p:cNvSpPr>
                <a:spLocks/>
              </p:cNvSpPr>
              <p:nvPr userDrawn="1"/>
            </p:nvSpPr>
            <p:spPr bwMode="auto">
              <a:xfrm>
                <a:off x="4259" y="3966"/>
                <a:ext cx="61" cy="8"/>
              </a:xfrm>
              <a:custGeom>
                <a:avLst/>
                <a:gdLst>
                  <a:gd name="T0" fmla="*/ 29 w 29"/>
                  <a:gd name="T1" fmla="*/ 0 h 4"/>
                  <a:gd name="T2" fmla="*/ 0 w 29"/>
                  <a:gd name="T3" fmla="*/ 4 h 4"/>
                </a:gdLst>
                <a:ahLst/>
                <a:cxnLst>
                  <a:cxn ang="0">
                    <a:pos x="T0" y="T1"/>
                  </a:cxn>
                  <a:cxn ang="0">
                    <a:pos x="T2" y="T3"/>
                  </a:cxn>
                </a:cxnLst>
                <a:rect l="0" t="0" r="r" b="b"/>
                <a:pathLst>
                  <a:path w="29" h="4">
                    <a:moveTo>
                      <a:pt x="29" y="0"/>
                    </a:moveTo>
                    <a:cubicBezTo>
                      <a:pt x="19" y="2"/>
                      <a:pt x="10" y="3"/>
                      <a:pt x="0" y="4"/>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764" name="Freeform 1644"/>
              <p:cNvSpPr>
                <a:spLocks/>
              </p:cNvSpPr>
              <p:nvPr userDrawn="1"/>
            </p:nvSpPr>
            <p:spPr bwMode="auto">
              <a:xfrm>
                <a:off x="3471" y="4025"/>
                <a:ext cx="46" cy="2"/>
              </a:xfrm>
              <a:custGeom>
                <a:avLst/>
                <a:gdLst>
                  <a:gd name="T0" fmla="*/ 0 w 22"/>
                  <a:gd name="T1" fmla="*/ 1 h 1"/>
                  <a:gd name="T2" fmla="*/ 22 w 22"/>
                  <a:gd name="T3" fmla="*/ 0 h 1"/>
                </a:gdLst>
                <a:ahLst/>
                <a:cxnLst>
                  <a:cxn ang="0">
                    <a:pos x="T0" y="T1"/>
                  </a:cxn>
                  <a:cxn ang="0">
                    <a:pos x="T2" y="T3"/>
                  </a:cxn>
                </a:cxnLst>
                <a:rect l="0" t="0" r="r" b="b"/>
                <a:pathLst>
                  <a:path w="22" h="1">
                    <a:moveTo>
                      <a:pt x="0" y="1"/>
                    </a:moveTo>
                    <a:cubicBezTo>
                      <a:pt x="7" y="0"/>
                      <a:pt x="15" y="0"/>
                      <a:pt x="22"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765" name="Freeform 1645"/>
              <p:cNvSpPr>
                <a:spLocks/>
              </p:cNvSpPr>
              <p:nvPr userDrawn="1"/>
            </p:nvSpPr>
            <p:spPr bwMode="auto">
              <a:xfrm>
                <a:off x="3290" y="4039"/>
                <a:ext cx="44" cy="7"/>
              </a:xfrm>
              <a:custGeom>
                <a:avLst/>
                <a:gdLst>
                  <a:gd name="T0" fmla="*/ 0 w 21"/>
                  <a:gd name="T1" fmla="*/ 3 h 3"/>
                  <a:gd name="T2" fmla="*/ 21 w 21"/>
                  <a:gd name="T3" fmla="*/ 0 h 3"/>
                </a:gdLst>
                <a:ahLst/>
                <a:cxnLst>
                  <a:cxn ang="0">
                    <a:pos x="T0" y="T1"/>
                  </a:cxn>
                  <a:cxn ang="0">
                    <a:pos x="T2" y="T3"/>
                  </a:cxn>
                </a:cxnLst>
                <a:rect l="0" t="0" r="r" b="b"/>
                <a:pathLst>
                  <a:path w="21" h="3">
                    <a:moveTo>
                      <a:pt x="0" y="3"/>
                    </a:moveTo>
                    <a:cubicBezTo>
                      <a:pt x="7" y="2"/>
                      <a:pt x="14" y="1"/>
                      <a:pt x="21"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766" name="Freeform 1646"/>
              <p:cNvSpPr>
                <a:spLocks/>
              </p:cNvSpPr>
              <p:nvPr userDrawn="1"/>
            </p:nvSpPr>
            <p:spPr bwMode="auto">
              <a:xfrm>
                <a:off x="3517" y="4022"/>
                <a:ext cx="46" cy="3"/>
              </a:xfrm>
              <a:custGeom>
                <a:avLst/>
                <a:gdLst>
                  <a:gd name="T0" fmla="*/ 0 w 22"/>
                  <a:gd name="T1" fmla="*/ 1 h 1"/>
                  <a:gd name="T2" fmla="*/ 22 w 22"/>
                  <a:gd name="T3" fmla="*/ 0 h 1"/>
                </a:gdLst>
                <a:ahLst/>
                <a:cxnLst>
                  <a:cxn ang="0">
                    <a:pos x="T0" y="T1"/>
                  </a:cxn>
                  <a:cxn ang="0">
                    <a:pos x="T2" y="T3"/>
                  </a:cxn>
                </a:cxnLst>
                <a:rect l="0" t="0" r="r" b="b"/>
                <a:pathLst>
                  <a:path w="22" h="1">
                    <a:moveTo>
                      <a:pt x="0" y="1"/>
                    </a:moveTo>
                    <a:cubicBezTo>
                      <a:pt x="7" y="0"/>
                      <a:pt x="14" y="0"/>
                      <a:pt x="22"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767" name="Freeform 1647"/>
              <p:cNvSpPr>
                <a:spLocks/>
              </p:cNvSpPr>
              <p:nvPr userDrawn="1"/>
            </p:nvSpPr>
            <p:spPr bwMode="auto">
              <a:xfrm>
                <a:off x="3200" y="4054"/>
                <a:ext cx="44" cy="6"/>
              </a:xfrm>
              <a:custGeom>
                <a:avLst/>
                <a:gdLst>
                  <a:gd name="T0" fmla="*/ 0 w 21"/>
                  <a:gd name="T1" fmla="*/ 3 h 3"/>
                  <a:gd name="T2" fmla="*/ 21 w 21"/>
                  <a:gd name="T3" fmla="*/ 0 h 3"/>
                </a:gdLst>
                <a:ahLst/>
                <a:cxnLst>
                  <a:cxn ang="0">
                    <a:pos x="T0" y="T1"/>
                  </a:cxn>
                  <a:cxn ang="0">
                    <a:pos x="T2" y="T3"/>
                  </a:cxn>
                </a:cxnLst>
                <a:rect l="0" t="0" r="r" b="b"/>
                <a:pathLst>
                  <a:path w="21" h="3">
                    <a:moveTo>
                      <a:pt x="0" y="3"/>
                    </a:moveTo>
                    <a:cubicBezTo>
                      <a:pt x="7" y="2"/>
                      <a:pt x="14" y="1"/>
                      <a:pt x="21"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768" name="Freeform 1648"/>
              <p:cNvSpPr>
                <a:spLocks/>
              </p:cNvSpPr>
              <p:nvPr userDrawn="1"/>
            </p:nvSpPr>
            <p:spPr bwMode="auto">
              <a:xfrm>
                <a:off x="3059" y="4060"/>
                <a:ext cx="141" cy="32"/>
              </a:xfrm>
              <a:custGeom>
                <a:avLst/>
                <a:gdLst>
                  <a:gd name="T0" fmla="*/ 67 w 67"/>
                  <a:gd name="T1" fmla="*/ 0 h 15"/>
                  <a:gd name="T2" fmla="*/ 0 w 67"/>
                  <a:gd name="T3" fmla="*/ 15 h 15"/>
                </a:gdLst>
                <a:ahLst/>
                <a:cxnLst>
                  <a:cxn ang="0">
                    <a:pos x="T0" y="T1"/>
                  </a:cxn>
                  <a:cxn ang="0">
                    <a:pos x="T2" y="T3"/>
                  </a:cxn>
                </a:cxnLst>
                <a:rect l="0" t="0" r="r" b="b"/>
                <a:pathLst>
                  <a:path w="67" h="15">
                    <a:moveTo>
                      <a:pt x="67" y="0"/>
                    </a:moveTo>
                    <a:cubicBezTo>
                      <a:pt x="45" y="4"/>
                      <a:pt x="22" y="9"/>
                      <a:pt x="0" y="15"/>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769" name="Freeform 1649"/>
              <p:cNvSpPr>
                <a:spLocks/>
              </p:cNvSpPr>
              <p:nvPr userDrawn="1"/>
            </p:nvSpPr>
            <p:spPr bwMode="auto">
              <a:xfrm>
                <a:off x="3244" y="4046"/>
                <a:ext cx="46" cy="8"/>
              </a:xfrm>
              <a:custGeom>
                <a:avLst/>
                <a:gdLst>
                  <a:gd name="T0" fmla="*/ 0 w 22"/>
                  <a:gd name="T1" fmla="*/ 4 h 4"/>
                  <a:gd name="T2" fmla="*/ 22 w 22"/>
                  <a:gd name="T3" fmla="*/ 0 h 4"/>
                </a:gdLst>
                <a:ahLst/>
                <a:cxnLst>
                  <a:cxn ang="0">
                    <a:pos x="T0" y="T1"/>
                  </a:cxn>
                  <a:cxn ang="0">
                    <a:pos x="T2" y="T3"/>
                  </a:cxn>
                </a:cxnLst>
                <a:rect l="0" t="0" r="r" b="b"/>
                <a:pathLst>
                  <a:path w="22" h="4">
                    <a:moveTo>
                      <a:pt x="0" y="4"/>
                    </a:moveTo>
                    <a:cubicBezTo>
                      <a:pt x="7" y="2"/>
                      <a:pt x="15" y="1"/>
                      <a:pt x="22"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770" name="Freeform 1650"/>
              <p:cNvSpPr>
                <a:spLocks/>
              </p:cNvSpPr>
              <p:nvPr userDrawn="1"/>
            </p:nvSpPr>
            <p:spPr bwMode="auto">
              <a:xfrm>
                <a:off x="4814" y="3898"/>
                <a:ext cx="59" cy="13"/>
              </a:xfrm>
              <a:custGeom>
                <a:avLst/>
                <a:gdLst>
                  <a:gd name="T0" fmla="*/ 0 w 28"/>
                  <a:gd name="T1" fmla="*/ 6 h 6"/>
                  <a:gd name="T2" fmla="*/ 28 w 28"/>
                  <a:gd name="T3" fmla="*/ 0 h 6"/>
                </a:gdLst>
                <a:ahLst/>
                <a:cxnLst>
                  <a:cxn ang="0">
                    <a:pos x="T0" y="T1"/>
                  </a:cxn>
                  <a:cxn ang="0">
                    <a:pos x="T2" y="T3"/>
                  </a:cxn>
                </a:cxnLst>
                <a:rect l="0" t="0" r="r" b="b"/>
                <a:pathLst>
                  <a:path w="28" h="6">
                    <a:moveTo>
                      <a:pt x="0" y="6"/>
                    </a:moveTo>
                    <a:cubicBezTo>
                      <a:pt x="10" y="4"/>
                      <a:pt x="19" y="2"/>
                      <a:pt x="28"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771" name="Freeform 1651"/>
              <p:cNvSpPr>
                <a:spLocks/>
              </p:cNvSpPr>
              <p:nvPr userDrawn="1"/>
            </p:nvSpPr>
            <p:spPr bwMode="auto">
              <a:xfrm>
                <a:off x="3660" y="4022"/>
                <a:ext cx="57" cy="1"/>
              </a:xfrm>
              <a:custGeom>
                <a:avLst/>
                <a:gdLst>
                  <a:gd name="T0" fmla="*/ 27 w 27"/>
                  <a:gd name="T1" fmla="*/ 0 w 27"/>
                </a:gdLst>
                <a:ahLst/>
                <a:cxnLst>
                  <a:cxn ang="0">
                    <a:pos x="T0" y="0"/>
                  </a:cxn>
                  <a:cxn ang="0">
                    <a:pos x="T1" y="0"/>
                  </a:cxn>
                </a:cxnLst>
                <a:rect l="0" t="0" r="r" b="b"/>
                <a:pathLst>
                  <a:path w="27">
                    <a:moveTo>
                      <a:pt x="27" y="0"/>
                    </a:moveTo>
                    <a:cubicBezTo>
                      <a:pt x="18" y="0"/>
                      <a:pt x="9" y="0"/>
                      <a:pt x="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772" name="Freeform 1652"/>
              <p:cNvSpPr>
                <a:spLocks/>
              </p:cNvSpPr>
              <p:nvPr userDrawn="1"/>
            </p:nvSpPr>
            <p:spPr bwMode="auto">
              <a:xfrm>
                <a:off x="3563" y="4022"/>
                <a:ext cx="97" cy="1"/>
              </a:xfrm>
              <a:custGeom>
                <a:avLst/>
                <a:gdLst>
                  <a:gd name="T0" fmla="*/ 46 w 46"/>
                  <a:gd name="T1" fmla="*/ 39 w 46"/>
                  <a:gd name="T2" fmla="*/ 0 w 46"/>
                </a:gdLst>
                <a:ahLst/>
                <a:cxnLst>
                  <a:cxn ang="0">
                    <a:pos x="T0" y="0"/>
                  </a:cxn>
                  <a:cxn ang="0">
                    <a:pos x="T1" y="0"/>
                  </a:cxn>
                  <a:cxn ang="0">
                    <a:pos x="T2" y="0"/>
                  </a:cxn>
                </a:cxnLst>
                <a:rect l="0" t="0" r="r" b="b"/>
                <a:pathLst>
                  <a:path w="46">
                    <a:moveTo>
                      <a:pt x="46" y="0"/>
                    </a:moveTo>
                    <a:cubicBezTo>
                      <a:pt x="44" y="0"/>
                      <a:pt x="41" y="0"/>
                      <a:pt x="39" y="0"/>
                    </a:cubicBezTo>
                    <a:cubicBezTo>
                      <a:pt x="26" y="0"/>
                      <a:pt x="13" y="0"/>
                      <a:pt x="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773" name="Freeform 1653"/>
              <p:cNvSpPr>
                <a:spLocks/>
              </p:cNvSpPr>
              <p:nvPr userDrawn="1"/>
            </p:nvSpPr>
            <p:spPr bwMode="auto">
              <a:xfrm>
                <a:off x="3904" y="4018"/>
                <a:ext cx="63" cy="2"/>
              </a:xfrm>
              <a:custGeom>
                <a:avLst/>
                <a:gdLst>
                  <a:gd name="T0" fmla="*/ 30 w 30"/>
                  <a:gd name="T1" fmla="*/ 0 h 1"/>
                  <a:gd name="T2" fmla="*/ 0 w 30"/>
                  <a:gd name="T3" fmla="*/ 1 h 1"/>
                </a:gdLst>
                <a:ahLst/>
                <a:cxnLst>
                  <a:cxn ang="0">
                    <a:pos x="T0" y="T1"/>
                  </a:cxn>
                  <a:cxn ang="0">
                    <a:pos x="T2" y="T3"/>
                  </a:cxn>
                </a:cxnLst>
                <a:rect l="0" t="0" r="r" b="b"/>
                <a:pathLst>
                  <a:path w="30" h="1">
                    <a:moveTo>
                      <a:pt x="30" y="0"/>
                    </a:moveTo>
                    <a:cubicBezTo>
                      <a:pt x="20" y="1"/>
                      <a:pt x="10" y="1"/>
                      <a:pt x="0" y="1"/>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774" name="Freeform 1654"/>
              <p:cNvSpPr>
                <a:spLocks/>
              </p:cNvSpPr>
              <p:nvPr userDrawn="1"/>
            </p:nvSpPr>
            <p:spPr bwMode="auto">
              <a:xfrm>
                <a:off x="3717" y="4022"/>
                <a:ext cx="61" cy="1"/>
              </a:xfrm>
              <a:custGeom>
                <a:avLst/>
                <a:gdLst>
                  <a:gd name="T0" fmla="*/ 29 w 29"/>
                  <a:gd name="T1" fmla="*/ 0 w 29"/>
                </a:gdLst>
                <a:ahLst/>
                <a:cxnLst>
                  <a:cxn ang="0">
                    <a:pos x="T0" y="0"/>
                  </a:cxn>
                  <a:cxn ang="0">
                    <a:pos x="T1" y="0"/>
                  </a:cxn>
                </a:cxnLst>
                <a:rect l="0" t="0" r="r" b="b"/>
                <a:pathLst>
                  <a:path w="29">
                    <a:moveTo>
                      <a:pt x="29" y="0"/>
                    </a:moveTo>
                    <a:cubicBezTo>
                      <a:pt x="19" y="0"/>
                      <a:pt x="9" y="0"/>
                      <a:pt x="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775" name="Freeform 1655"/>
              <p:cNvSpPr>
                <a:spLocks/>
              </p:cNvSpPr>
              <p:nvPr userDrawn="1"/>
            </p:nvSpPr>
            <p:spPr bwMode="auto">
              <a:xfrm>
                <a:off x="4030" y="4012"/>
                <a:ext cx="63" cy="4"/>
              </a:xfrm>
              <a:custGeom>
                <a:avLst/>
                <a:gdLst>
                  <a:gd name="T0" fmla="*/ 0 w 30"/>
                  <a:gd name="T1" fmla="*/ 2 h 2"/>
                  <a:gd name="T2" fmla="*/ 30 w 30"/>
                  <a:gd name="T3" fmla="*/ 0 h 2"/>
                </a:gdLst>
                <a:ahLst/>
                <a:cxnLst>
                  <a:cxn ang="0">
                    <a:pos x="T0" y="T1"/>
                  </a:cxn>
                  <a:cxn ang="0">
                    <a:pos x="T2" y="T3"/>
                  </a:cxn>
                </a:cxnLst>
                <a:rect l="0" t="0" r="r" b="b"/>
                <a:pathLst>
                  <a:path w="30" h="2">
                    <a:moveTo>
                      <a:pt x="0" y="2"/>
                    </a:moveTo>
                    <a:cubicBezTo>
                      <a:pt x="10" y="2"/>
                      <a:pt x="20" y="1"/>
                      <a:pt x="3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776" name="Freeform 1656"/>
              <p:cNvSpPr>
                <a:spLocks/>
              </p:cNvSpPr>
              <p:nvPr userDrawn="1"/>
            </p:nvSpPr>
            <p:spPr bwMode="auto">
              <a:xfrm>
                <a:off x="3841" y="4020"/>
                <a:ext cx="63" cy="2"/>
              </a:xfrm>
              <a:custGeom>
                <a:avLst/>
                <a:gdLst>
                  <a:gd name="T0" fmla="*/ 0 w 30"/>
                  <a:gd name="T1" fmla="*/ 1 h 1"/>
                  <a:gd name="T2" fmla="*/ 30 w 30"/>
                  <a:gd name="T3" fmla="*/ 0 h 1"/>
                </a:gdLst>
                <a:ahLst/>
                <a:cxnLst>
                  <a:cxn ang="0">
                    <a:pos x="T0" y="T1"/>
                  </a:cxn>
                  <a:cxn ang="0">
                    <a:pos x="T2" y="T3"/>
                  </a:cxn>
                </a:cxnLst>
                <a:rect l="0" t="0" r="r" b="b"/>
                <a:pathLst>
                  <a:path w="30" h="1">
                    <a:moveTo>
                      <a:pt x="0" y="1"/>
                    </a:moveTo>
                    <a:cubicBezTo>
                      <a:pt x="10" y="1"/>
                      <a:pt x="20" y="1"/>
                      <a:pt x="3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777" name="Freeform 1657"/>
              <p:cNvSpPr>
                <a:spLocks/>
              </p:cNvSpPr>
              <p:nvPr userDrawn="1"/>
            </p:nvSpPr>
            <p:spPr bwMode="auto">
              <a:xfrm>
                <a:off x="4873" y="3886"/>
                <a:ext cx="57" cy="12"/>
              </a:xfrm>
              <a:custGeom>
                <a:avLst/>
                <a:gdLst>
                  <a:gd name="T0" fmla="*/ 27 w 27"/>
                  <a:gd name="T1" fmla="*/ 0 h 6"/>
                  <a:gd name="T2" fmla="*/ 0 w 27"/>
                  <a:gd name="T3" fmla="*/ 6 h 6"/>
                </a:gdLst>
                <a:ahLst/>
                <a:cxnLst>
                  <a:cxn ang="0">
                    <a:pos x="T0" y="T1"/>
                  </a:cxn>
                  <a:cxn ang="0">
                    <a:pos x="T2" y="T3"/>
                  </a:cxn>
                </a:cxnLst>
                <a:rect l="0" t="0" r="r" b="b"/>
                <a:pathLst>
                  <a:path w="27" h="6">
                    <a:moveTo>
                      <a:pt x="27" y="0"/>
                    </a:moveTo>
                    <a:cubicBezTo>
                      <a:pt x="18" y="2"/>
                      <a:pt x="9" y="4"/>
                      <a:pt x="0" y="6"/>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778" name="Freeform 1658"/>
              <p:cNvSpPr>
                <a:spLocks/>
              </p:cNvSpPr>
              <p:nvPr userDrawn="1"/>
            </p:nvSpPr>
            <p:spPr bwMode="auto">
              <a:xfrm>
                <a:off x="4280" y="3991"/>
                <a:ext cx="61" cy="6"/>
              </a:xfrm>
              <a:custGeom>
                <a:avLst/>
                <a:gdLst>
                  <a:gd name="T0" fmla="*/ 29 w 29"/>
                  <a:gd name="T1" fmla="*/ 0 h 3"/>
                  <a:gd name="T2" fmla="*/ 0 w 29"/>
                  <a:gd name="T3" fmla="*/ 3 h 3"/>
                </a:gdLst>
                <a:ahLst/>
                <a:cxnLst>
                  <a:cxn ang="0">
                    <a:pos x="T0" y="T1"/>
                  </a:cxn>
                  <a:cxn ang="0">
                    <a:pos x="T2" y="T3"/>
                  </a:cxn>
                </a:cxnLst>
                <a:rect l="0" t="0" r="r" b="b"/>
                <a:pathLst>
                  <a:path w="29" h="3">
                    <a:moveTo>
                      <a:pt x="29" y="0"/>
                    </a:moveTo>
                    <a:cubicBezTo>
                      <a:pt x="19" y="1"/>
                      <a:pt x="10" y="2"/>
                      <a:pt x="0" y="3"/>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779" name="Freeform 1659"/>
              <p:cNvSpPr>
                <a:spLocks/>
              </p:cNvSpPr>
              <p:nvPr userDrawn="1"/>
            </p:nvSpPr>
            <p:spPr bwMode="auto">
              <a:xfrm>
                <a:off x="3967" y="4016"/>
                <a:ext cx="63" cy="2"/>
              </a:xfrm>
              <a:custGeom>
                <a:avLst/>
                <a:gdLst>
                  <a:gd name="T0" fmla="*/ 30 w 30"/>
                  <a:gd name="T1" fmla="*/ 0 h 1"/>
                  <a:gd name="T2" fmla="*/ 0 w 30"/>
                  <a:gd name="T3" fmla="*/ 1 h 1"/>
                </a:gdLst>
                <a:ahLst/>
                <a:cxnLst>
                  <a:cxn ang="0">
                    <a:pos x="T0" y="T1"/>
                  </a:cxn>
                  <a:cxn ang="0">
                    <a:pos x="T2" y="T3"/>
                  </a:cxn>
                </a:cxnLst>
                <a:rect l="0" t="0" r="r" b="b"/>
                <a:pathLst>
                  <a:path w="30" h="1">
                    <a:moveTo>
                      <a:pt x="30" y="0"/>
                    </a:moveTo>
                    <a:cubicBezTo>
                      <a:pt x="20" y="1"/>
                      <a:pt x="10" y="1"/>
                      <a:pt x="0" y="1"/>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780" name="Freeform 1660"/>
              <p:cNvSpPr>
                <a:spLocks/>
              </p:cNvSpPr>
              <p:nvPr userDrawn="1"/>
            </p:nvSpPr>
            <p:spPr bwMode="auto">
              <a:xfrm>
                <a:off x="4402" y="3974"/>
                <a:ext cx="61" cy="8"/>
              </a:xfrm>
              <a:custGeom>
                <a:avLst/>
                <a:gdLst>
                  <a:gd name="T0" fmla="*/ 29 w 29"/>
                  <a:gd name="T1" fmla="*/ 0 h 4"/>
                  <a:gd name="T2" fmla="*/ 0 w 29"/>
                  <a:gd name="T3" fmla="*/ 4 h 4"/>
                </a:gdLst>
                <a:ahLst/>
                <a:cxnLst>
                  <a:cxn ang="0">
                    <a:pos x="T0" y="T1"/>
                  </a:cxn>
                  <a:cxn ang="0">
                    <a:pos x="T2" y="T3"/>
                  </a:cxn>
                </a:cxnLst>
                <a:rect l="0" t="0" r="r" b="b"/>
                <a:pathLst>
                  <a:path w="29" h="4">
                    <a:moveTo>
                      <a:pt x="29" y="0"/>
                    </a:moveTo>
                    <a:cubicBezTo>
                      <a:pt x="19" y="1"/>
                      <a:pt x="9" y="3"/>
                      <a:pt x="0" y="4"/>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781" name="Freeform 1661"/>
              <p:cNvSpPr>
                <a:spLocks/>
              </p:cNvSpPr>
              <p:nvPr userDrawn="1"/>
            </p:nvSpPr>
            <p:spPr bwMode="auto">
              <a:xfrm>
                <a:off x="4698" y="3924"/>
                <a:ext cx="59" cy="10"/>
              </a:xfrm>
              <a:custGeom>
                <a:avLst/>
                <a:gdLst>
                  <a:gd name="T0" fmla="*/ 0 w 28"/>
                  <a:gd name="T1" fmla="*/ 5 h 5"/>
                  <a:gd name="T2" fmla="*/ 28 w 28"/>
                  <a:gd name="T3" fmla="*/ 0 h 5"/>
                </a:gdLst>
                <a:ahLst/>
                <a:cxnLst>
                  <a:cxn ang="0">
                    <a:pos x="T0" y="T1"/>
                  </a:cxn>
                  <a:cxn ang="0">
                    <a:pos x="T2" y="T3"/>
                  </a:cxn>
                </a:cxnLst>
                <a:rect l="0" t="0" r="r" b="b"/>
                <a:pathLst>
                  <a:path w="28" h="5">
                    <a:moveTo>
                      <a:pt x="0" y="5"/>
                    </a:moveTo>
                    <a:cubicBezTo>
                      <a:pt x="10" y="4"/>
                      <a:pt x="19" y="2"/>
                      <a:pt x="28"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782" name="Freeform 1662"/>
              <p:cNvSpPr>
                <a:spLocks/>
              </p:cNvSpPr>
              <p:nvPr userDrawn="1"/>
            </p:nvSpPr>
            <p:spPr bwMode="auto">
              <a:xfrm>
                <a:off x="4581" y="3947"/>
                <a:ext cx="59" cy="8"/>
              </a:xfrm>
              <a:custGeom>
                <a:avLst/>
                <a:gdLst>
                  <a:gd name="T0" fmla="*/ 28 w 28"/>
                  <a:gd name="T1" fmla="*/ 0 h 4"/>
                  <a:gd name="T2" fmla="*/ 0 w 28"/>
                  <a:gd name="T3" fmla="*/ 4 h 4"/>
                </a:gdLst>
                <a:ahLst/>
                <a:cxnLst>
                  <a:cxn ang="0">
                    <a:pos x="T0" y="T1"/>
                  </a:cxn>
                  <a:cxn ang="0">
                    <a:pos x="T2" y="T3"/>
                  </a:cxn>
                </a:cxnLst>
                <a:rect l="0" t="0" r="r" b="b"/>
                <a:pathLst>
                  <a:path w="28" h="4">
                    <a:moveTo>
                      <a:pt x="28" y="0"/>
                    </a:moveTo>
                    <a:cubicBezTo>
                      <a:pt x="19" y="1"/>
                      <a:pt x="10" y="3"/>
                      <a:pt x="0" y="4"/>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783" name="Freeform 1663"/>
              <p:cNvSpPr>
                <a:spLocks/>
              </p:cNvSpPr>
              <p:nvPr userDrawn="1"/>
            </p:nvSpPr>
            <p:spPr bwMode="auto">
              <a:xfrm>
                <a:off x="4522" y="3955"/>
                <a:ext cx="59" cy="11"/>
              </a:xfrm>
              <a:custGeom>
                <a:avLst/>
                <a:gdLst>
                  <a:gd name="T0" fmla="*/ 0 w 28"/>
                  <a:gd name="T1" fmla="*/ 5 h 5"/>
                  <a:gd name="T2" fmla="*/ 28 w 28"/>
                  <a:gd name="T3" fmla="*/ 0 h 5"/>
                </a:gdLst>
                <a:ahLst/>
                <a:cxnLst>
                  <a:cxn ang="0">
                    <a:pos x="T0" y="T1"/>
                  </a:cxn>
                  <a:cxn ang="0">
                    <a:pos x="T2" y="T3"/>
                  </a:cxn>
                </a:cxnLst>
                <a:rect l="0" t="0" r="r" b="b"/>
                <a:pathLst>
                  <a:path w="28" h="5">
                    <a:moveTo>
                      <a:pt x="0" y="5"/>
                    </a:moveTo>
                    <a:cubicBezTo>
                      <a:pt x="10" y="3"/>
                      <a:pt x="19" y="2"/>
                      <a:pt x="28"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784" name="Freeform 1664"/>
              <p:cNvSpPr>
                <a:spLocks/>
              </p:cNvSpPr>
              <p:nvPr userDrawn="1"/>
            </p:nvSpPr>
            <p:spPr bwMode="auto">
              <a:xfrm>
                <a:off x="3334" y="4035"/>
                <a:ext cx="47" cy="4"/>
              </a:xfrm>
              <a:custGeom>
                <a:avLst/>
                <a:gdLst>
                  <a:gd name="T0" fmla="*/ 0 w 22"/>
                  <a:gd name="T1" fmla="*/ 2 h 2"/>
                  <a:gd name="T2" fmla="*/ 22 w 22"/>
                  <a:gd name="T3" fmla="*/ 0 h 2"/>
                </a:gdLst>
                <a:ahLst/>
                <a:cxnLst>
                  <a:cxn ang="0">
                    <a:pos x="T0" y="T1"/>
                  </a:cxn>
                  <a:cxn ang="0">
                    <a:pos x="T2" y="T3"/>
                  </a:cxn>
                </a:cxnLst>
                <a:rect l="0" t="0" r="r" b="b"/>
                <a:pathLst>
                  <a:path w="22" h="2">
                    <a:moveTo>
                      <a:pt x="0" y="2"/>
                    </a:moveTo>
                    <a:cubicBezTo>
                      <a:pt x="7" y="1"/>
                      <a:pt x="15" y="1"/>
                      <a:pt x="22"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785" name="Freeform 1665"/>
              <p:cNvSpPr>
                <a:spLocks/>
              </p:cNvSpPr>
              <p:nvPr userDrawn="1"/>
            </p:nvSpPr>
            <p:spPr bwMode="auto">
              <a:xfrm>
                <a:off x="4640" y="3934"/>
                <a:ext cx="58" cy="13"/>
              </a:xfrm>
              <a:custGeom>
                <a:avLst/>
                <a:gdLst>
                  <a:gd name="T0" fmla="*/ 0 w 28"/>
                  <a:gd name="T1" fmla="*/ 6 h 6"/>
                  <a:gd name="T2" fmla="*/ 28 w 28"/>
                  <a:gd name="T3" fmla="*/ 0 h 6"/>
                </a:gdLst>
                <a:ahLst/>
                <a:cxnLst>
                  <a:cxn ang="0">
                    <a:pos x="T0" y="T1"/>
                  </a:cxn>
                  <a:cxn ang="0">
                    <a:pos x="T2" y="T3"/>
                  </a:cxn>
                </a:cxnLst>
                <a:rect l="0" t="0" r="r" b="b"/>
                <a:pathLst>
                  <a:path w="28" h="6">
                    <a:moveTo>
                      <a:pt x="0" y="6"/>
                    </a:moveTo>
                    <a:cubicBezTo>
                      <a:pt x="10" y="4"/>
                      <a:pt x="19" y="2"/>
                      <a:pt x="28"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786" name="Freeform 1666"/>
              <p:cNvSpPr>
                <a:spLocks/>
              </p:cNvSpPr>
              <p:nvPr userDrawn="1"/>
            </p:nvSpPr>
            <p:spPr bwMode="auto">
              <a:xfrm>
                <a:off x="3425" y="4027"/>
                <a:ext cx="46" cy="4"/>
              </a:xfrm>
              <a:custGeom>
                <a:avLst/>
                <a:gdLst>
                  <a:gd name="T0" fmla="*/ 0 w 22"/>
                  <a:gd name="T1" fmla="*/ 2 h 2"/>
                  <a:gd name="T2" fmla="*/ 22 w 22"/>
                  <a:gd name="T3" fmla="*/ 0 h 2"/>
                </a:gdLst>
                <a:ahLst/>
                <a:cxnLst>
                  <a:cxn ang="0">
                    <a:pos x="T0" y="T1"/>
                  </a:cxn>
                  <a:cxn ang="0">
                    <a:pos x="T2" y="T3"/>
                  </a:cxn>
                </a:cxnLst>
                <a:rect l="0" t="0" r="r" b="b"/>
                <a:pathLst>
                  <a:path w="22" h="2">
                    <a:moveTo>
                      <a:pt x="0" y="2"/>
                    </a:moveTo>
                    <a:cubicBezTo>
                      <a:pt x="8" y="1"/>
                      <a:pt x="15" y="0"/>
                      <a:pt x="22"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787" name="Freeform 1667"/>
              <p:cNvSpPr>
                <a:spLocks/>
              </p:cNvSpPr>
              <p:nvPr userDrawn="1"/>
            </p:nvSpPr>
            <p:spPr bwMode="auto">
              <a:xfrm>
                <a:off x="4156" y="4004"/>
                <a:ext cx="63" cy="4"/>
              </a:xfrm>
              <a:custGeom>
                <a:avLst/>
                <a:gdLst>
                  <a:gd name="T0" fmla="*/ 30 w 30"/>
                  <a:gd name="T1" fmla="*/ 0 h 2"/>
                  <a:gd name="T2" fmla="*/ 0 w 30"/>
                  <a:gd name="T3" fmla="*/ 2 h 2"/>
                </a:gdLst>
                <a:ahLst/>
                <a:cxnLst>
                  <a:cxn ang="0">
                    <a:pos x="T0" y="T1"/>
                  </a:cxn>
                  <a:cxn ang="0">
                    <a:pos x="T2" y="T3"/>
                  </a:cxn>
                </a:cxnLst>
                <a:rect l="0" t="0" r="r" b="b"/>
                <a:pathLst>
                  <a:path w="30" h="2">
                    <a:moveTo>
                      <a:pt x="30" y="0"/>
                    </a:moveTo>
                    <a:cubicBezTo>
                      <a:pt x="20" y="0"/>
                      <a:pt x="10" y="1"/>
                      <a:pt x="0" y="2"/>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788" name="Freeform 1668"/>
              <p:cNvSpPr>
                <a:spLocks/>
              </p:cNvSpPr>
              <p:nvPr userDrawn="1"/>
            </p:nvSpPr>
            <p:spPr bwMode="auto">
              <a:xfrm>
                <a:off x="4930" y="3690"/>
                <a:ext cx="626" cy="196"/>
              </a:xfrm>
              <a:custGeom>
                <a:avLst/>
                <a:gdLst>
                  <a:gd name="T0" fmla="*/ 0 w 298"/>
                  <a:gd name="T1" fmla="*/ 93 h 93"/>
                  <a:gd name="T2" fmla="*/ 298 w 298"/>
                  <a:gd name="T3" fmla="*/ 0 h 93"/>
                </a:gdLst>
                <a:ahLst/>
                <a:cxnLst>
                  <a:cxn ang="0">
                    <a:pos x="T0" y="T1"/>
                  </a:cxn>
                  <a:cxn ang="0">
                    <a:pos x="T2" y="T3"/>
                  </a:cxn>
                </a:cxnLst>
                <a:rect l="0" t="0" r="r" b="b"/>
                <a:pathLst>
                  <a:path w="298" h="93">
                    <a:moveTo>
                      <a:pt x="0" y="93"/>
                    </a:moveTo>
                    <a:cubicBezTo>
                      <a:pt x="105" y="67"/>
                      <a:pt x="204" y="36"/>
                      <a:pt x="298"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789" name="Freeform 1669"/>
              <p:cNvSpPr>
                <a:spLocks/>
              </p:cNvSpPr>
              <p:nvPr userDrawn="1"/>
            </p:nvSpPr>
            <p:spPr bwMode="auto">
              <a:xfrm>
                <a:off x="4757" y="3911"/>
                <a:ext cx="57" cy="13"/>
              </a:xfrm>
              <a:custGeom>
                <a:avLst/>
                <a:gdLst>
                  <a:gd name="T0" fmla="*/ 27 w 27"/>
                  <a:gd name="T1" fmla="*/ 0 h 6"/>
                  <a:gd name="T2" fmla="*/ 0 w 27"/>
                  <a:gd name="T3" fmla="*/ 6 h 6"/>
                </a:gdLst>
                <a:ahLst/>
                <a:cxnLst>
                  <a:cxn ang="0">
                    <a:pos x="T0" y="T1"/>
                  </a:cxn>
                  <a:cxn ang="0">
                    <a:pos x="T2" y="T3"/>
                  </a:cxn>
                </a:cxnLst>
                <a:rect l="0" t="0" r="r" b="b"/>
                <a:pathLst>
                  <a:path w="27" h="6">
                    <a:moveTo>
                      <a:pt x="27" y="0"/>
                    </a:moveTo>
                    <a:cubicBezTo>
                      <a:pt x="18" y="2"/>
                      <a:pt x="9" y="4"/>
                      <a:pt x="0" y="6"/>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790" name="Freeform 1670"/>
              <p:cNvSpPr>
                <a:spLocks/>
              </p:cNvSpPr>
              <p:nvPr userDrawn="1"/>
            </p:nvSpPr>
            <p:spPr bwMode="auto">
              <a:xfrm>
                <a:off x="3778" y="4022"/>
                <a:ext cx="63" cy="1"/>
              </a:xfrm>
              <a:custGeom>
                <a:avLst/>
                <a:gdLst>
                  <a:gd name="T0" fmla="*/ 30 w 30"/>
                  <a:gd name="T1" fmla="*/ 0 w 30"/>
                </a:gdLst>
                <a:ahLst/>
                <a:cxnLst>
                  <a:cxn ang="0">
                    <a:pos x="T0" y="0"/>
                  </a:cxn>
                  <a:cxn ang="0">
                    <a:pos x="T1" y="0"/>
                  </a:cxn>
                </a:cxnLst>
                <a:rect l="0" t="0" r="r" b="b"/>
                <a:pathLst>
                  <a:path w="30">
                    <a:moveTo>
                      <a:pt x="30" y="0"/>
                    </a:moveTo>
                    <a:cubicBezTo>
                      <a:pt x="20" y="0"/>
                      <a:pt x="10" y="0"/>
                      <a:pt x="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791" name="Freeform 1671"/>
              <p:cNvSpPr>
                <a:spLocks/>
              </p:cNvSpPr>
              <p:nvPr userDrawn="1"/>
            </p:nvSpPr>
            <p:spPr bwMode="auto">
              <a:xfrm>
                <a:off x="3381" y="4031"/>
                <a:ext cx="44" cy="4"/>
              </a:xfrm>
              <a:custGeom>
                <a:avLst/>
                <a:gdLst>
                  <a:gd name="T0" fmla="*/ 0 w 21"/>
                  <a:gd name="T1" fmla="*/ 2 h 2"/>
                  <a:gd name="T2" fmla="*/ 21 w 21"/>
                  <a:gd name="T3" fmla="*/ 0 h 2"/>
                </a:gdLst>
                <a:ahLst/>
                <a:cxnLst>
                  <a:cxn ang="0">
                    <a:pos x="T0" y="T1"/>
                  </a:cxn>
                  <a:cxn ang="0">
                    <a:pos x="T2" y="T3"/>
                  </a:cxn>
                </a:cxnLst>
                <a:rect l="0" t="0" r="r" b="b"/>
                <a:pathLst>
                  <a:path w="21" h="2">
                    <a:moveTo>
                      <a:pt x="0" y="2"/>
                    </a:moveTo>
                    <a:cubicBezTo>
                      <a:pt x="7" y="1"/>
                      <a:pt x="14" y="0"/>
                      <a:pt x="21"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792" name="Freeform 1672"/>
              <p:cNvSpPr>
                <a:spLocks/>
              </p:cNvSpPr>
              <p:nvPr userDrawn="1"/>
            </p:nvSpPr>
            <p:spPr bwMode="auto">
              <a:xfrm>
                <a:off x="4093" y="4008"/>
                <a:ext cx="63" cy="4"/>
              </a:xfrm>
              <a:custGeom>
                <a:avLst/>
                <a:gdLst>
                  <a:gd name="T0" fmla="*/ 30 w 30"/>
                  <a:gd name="T1" fmla="*/ 0 h 2"/>
                  <a:gd name="T2" fmla="*/ 0 w 30"/>
                  <a:gd name="T3" fmla="*/ 2 h 2"/>
                </a:gdLst>
                <a:ahLst/>
                <a:cxnLst>
                  <a:cxn ang="0">
                    <a:pos x="T0" y="T1"/>
                  </a:cxn>
                  <a:cxn ang="0">
                    <a:pos x="T2" y="T3"/>
                  </a:cxn>
                </a:cxnLst>
                <a:rect l="0" t="0" r="r" b="b"/>
                <a:pathLst>
                  <a:path w="30" h="2">
                    <a:moveTo>
                      <a:pt x="30" y="0"/>
                    </a:moveTo>
                    <a:cubicBezTo>
                      <a:pt x="20" y="1"/>
                      <a:pt x="10" y="2"/>
                      <a:pt x="0" y="2"/>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793" name="Freeform 1673"/>
              <p:cNvSpPr>
                <a:spLocks/>
              </p:cNvSpPr>
              <p:nvPr userDrawn="1"/>
            </p:nvSpPr>
            <p:spPr bwMode="auto">
              <a:xfrm>
                <a:off x="4219" y="3997"/>
                <a:ext cx="61" cy="7"/>
              </a:xfrm>
              <a:custGeom>
                <a:avLst/>
                <a:gdLst>
                  <a:gd name="T0" fmla="*/ 0 w 29"/>
                  <a:gd name="T1" fmla="*/ 3 h 3"/>
                  <a:gd name="T2" fmla="*/ 29 w 29"/>
                  <a:gd name="T3" fmla="*/ 0 h 3"/>
                </a:gdLst>
                <a:ahLst/>
                <a:cxnLst>
                  <a:cxn ang="0">
                    <a:pos x="T0" y="T1"/>
                  </a:cxn>
                  <a:cxn ang="0">
                    <a:pos x="T2" y="T3"/>
                  </a:cxn>
                </a:cxnLst>
                <a:rect l="0" t="0" r="r" b="b"/>
                <a:pathLst>
                  <a:path w="29" h="3">
                    <a:moveTo>
                      <a:pt x="0" y="3"/>
                    </a:moveTo>
                    <a:cubicBezTo>
                      <a:pt x="9" y="2"/>
                      <a:pt x="19" y="1"/>
                      <a:pt x="29"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794" name="Freeform 1674"/>
              <p:cNvSpPr>
                <a:spLocks/>
              </p:cNvSpPr>
              <p:nvPr userDrawn="1"/>
            </p:nvSpPr>
            <p:spPr bwMode="auto">
              <a:xfrm>
                <a:off x="4341" y="3982"/>
                <a:ext cx="61" cy="9"/>
              </a:xfrm>
              <a:custGeom>
                <a:avLst/>
                <a:gdLst>
                  <a:gd name="T0" fmla="*/ 0 w 29"/>
                  <a:gd name="T1" fmla="*/ 4 h 4"/>
                  <a:gd name="T2" fmla="*/ 29 w 29"/>
                  <a:gd name="T3" fmla="*/ 0 h 4"/>
                </a:gdLst>
                <a:ahLst/>
                <a:cxnLst>
                  <a:cxn ang="0">
                    <a:pos x="T0" y="T1"/>
                  </a:cxn>
                  <a:cxn ang="0">
                    <a:pos x="T2" y="T3"/>
                  </a:cxn>
                </a:cxnLst>
                <a:rect l="0" t="0" r="r" b="b"/>
                <a:pathLst>
                  <a:path w="29" h="4">
                    <a:moveTo>
                      <a:pt x="0" y="4"/>
                    </a:moveTo>
                    <a:cubicBezTo>
                      <a:pt x="10" y="2"/>
                      <a:pt x="19" y="1"/>
                      <a:pt x="29"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795" name="Freeform 1675"/>
              <p:cNvSpPr>
                <a:spLocks/>
              </p:cNvSpPr>
              <p:nvPr userDrawn="1"/>
            </p:nvSpPr>
            <p:spPr bwMode="auto">
              <a:xfrm>
                <a:off x="4463" y="3966"/>
                <a:ext cx="59" cy="8"/>
              </a:xfrm>
              <a:custGeom>
                <a:avLst/>
                <a:gdLst>
                  <a:gd name="T0" fmla="*/ 0 w 28"/>
                  <a:gd name="T1" fmla="*/ 4 h 4"/>
                  <a:gd name="T2" fmla="*/ 28 w 28"/>
                  <a:gd name="T3" fmla="*/ 0 h 4"/>
                </a:gdLst>
                <a:ahLst/>
                <a:cxnLst>
                  <a:cxn ang="0">
                    <a:pos x="T0" y="T1"/>
                  </a:cxn>
                  <a:cxn ang="0">
                    <a:pos x="T2" y="T3"/>
                  </a:cxn>
                </a:cxnLst>
                <a:rect l="0" t="0" r="r" b="b"/>
                <a:pathLst>
                  <a:path w="28" h="4">
                    <a:moveTo>
                      <a:pt x="0" y="4"/>
                    </a:moveTo>
                    <a:cubicBezTo>
                      <a:pt x="9" y="3"/>
                      <a:pt x="19" y="1"/>
                      <a:pt x="28"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796" name="Freeform 1676"/>
              <p:cNvSpPr>
                <a:spLocks/>
              </p:cNvSpPr>
              <p:nvPr userDrawn="1"/>
            </p:nvSpPr>
            <p:spPr bwMode="auto">
              <a:xfrm>
                <a:off x="4049" y="4033"/>
                <a:ext cx="65" cy="2"/>
              </a:xfrm>
              <a:custGeom>
                <a:avLst/>
                <a:gdLst>
                  <a:gd name="T0" fmla="*/ 0 w 31"/>
                  <a:gd name="T1" fmla="*/ 1 h 1"/>
                  <a:gd name="T2" fmla="*/ 31 w 31"/>
                  <a:gd name="T3" fmla="*/ 0 h 1"/>
                </a:gdLst>
                <a:ahLst/>
                <a:cxnLst>
                  <a:cxn ang="0">
                    <a:pos x="T0" y="T1"/>
                  </a:cxn>
                  <a:cxn ang="0">
                    <a:pos x="T2" y="T3"/>
                  </a:cxn>
                </a:cxnLst>
                <a:rect l="0" t="0" r="r" b="b"/>
                <a:pathLst>
                  <a:path w="31" h="1">
                    <a:moveTo>
                      <a:pt x="0" y="1"/>
                    </a:moveTo>
                    <a:cubicBezTo>
                      <a:pt x="10" y="1"/>
                      <a:pt x="20" y="0"/>
                      <a:pt x="31"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797" name="Freeform 1677"/>
              <p:cNvSpPr>
                <a:spLocks/>
              </p:cNvSpPr>
              <p:nvPr userDrawn="1"/>
            </p:nvSpPr>
            <p:spPr bwMode="auto">
              <a:xfrm>
                <a:off x="3238" y="4027"/>
                <a:ext cx="46" cy="4"/>
              </a:xfrm>
              <a:custGeom>
                <a:avLst/>
                <a:gdLst>
                  <a:gd name="T0" fmla="*/ 0 w 22"/>
                  <a:gd name="T1" fmla="*/ 2 h 2"/>
                  <a:gd name="T2" fmla="*/ 22 w 22"/>
                  <a:gd name="T3" fmla="*/ 0 h 2"/>
                </a:gdLst>
                <a:ahLst/>
                <a:cxnLst>
                  <a:cxn ang="0">
                    <a:pos x="T0" y="T1"/>
                  </a:cxn>
                  <a:cxn ang="0">
                    <a:pos x="T2" y="T3"/>
                  </a:cxn>
                </a:cxnLst>
                <a:rect l="0" t="0" r="r" b="b"/>
                <a:pathLst>
                  <a:path w="22" h="2">
                    <a:moveTo>
                      <a:pt x="0" y="2"/>
                    </a:moveTo>
                    <a:cubicBezTo>
                      <a:pt x="7" y="1"/>
                      <a:pt x="14" y="0"/>
                      <a:pt x="22"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798" name="Freeform 1678"/>
              <p:cNvSpPr>
                <a:spLocks/>
              </p:cNvSpPr>
              <p:nvPr userDrawn="1"/>
            </p:nvSpPr>
            <p:spPr bwMode="auto">
              <a:xfrm>
                <a:off x="3059" y="4041"/>
                <a:ext cx="86" cy="13"/>
              </a:xfrm>
              <a:custGeom>
                <a:avLst/>
                <a:gdLst>
                  <a:gd name="T0" fmla="*/ 41 w 41"/>
                  <a:gd name="T1" fmla="*/ 0 h 6"/>
                  <a:gd name="T2" fmla="*/ 0 w 41"/>
                  <a:gd name="T3" fmla="*/ 6 h 6"/>
                </a:gdLst>
                <a:ahLst/>
                <a:cxnLst>
                  <a:cxn ang="0">
                    <a:pos x="T0" y="T1"/>
                  </a:cxn>
                  <a:cxn ang="0">
                    <a:pos x="T2" y="T3"/>
                  </a:cxn>
                </a:cxnLst>
                <a:rect l="0" t="0" r="r" b="b"/>
                <a:pathLst>
                  <a:path w="41" h="6">
                    <a:moveTo>
                      <a:pt x="41" y="0"/>
                    </a:moveTo>
                    <a:cubicBezTo>
                      <a:pt x="27" y="2"/>
                      <a:pt x="14" y="4"/>
                      <a:pt x="0" y="6"/>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799" name="Freeform 1679"/>
              <p:cNvSpPr>
                <a:spLocks/>
              </p:cNvSpPr>
              <p:nvPr userDrawn="1"/>
            </p:nvSpPr>
            <p:spPr bwMode="auto">
              <a:xfrm>
                <a:off x="4177" y="4027"/>
                <a:ext cx="63" cy="4"/>
              </a:xfrm>
              <a:custGeom>
                <a:avLst/>
                <a:gdLst>
                  <a:gd name="T0" fmla="*/ 30 w 30"/>
                  <a:gd name="T1" fmla="*/ 0 h 2"/>
                  <a:gd name="T2" fmla="*/ 0 w 30"/>
                  <a:gd name="T3" fmla="*/ 2 h 2"/>
                </a:gdLst>
                <a:ahLst/>
                <a:cxnLst>
                  <a:cxn ang="0">
                    <a:pos x="T0" y="T1"/>
                  </a:cxn>
                  <a:cxn ang="0">
                    <a:pos x="T2" y="T3"/>
                  </a:cxn>
                </a:cxnLst>
                <a:rect l="0" t="0" r="r" b="b"/>
                <a:pathLst>
                  <a:path w="30" h="2">
                    <a:moveTo>
                      <a:pt x="30" y="0"/>
                    </a:moveTo>
                    <a:cubicBezTo>
                      <a:pt x="20" y="1"/>
                      <a:pt x="10" y="1"/>
                      <a:pt x="0" y="2"/>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800" name="Freeform 1680"/>
              <p:cNvSpPr>
                <a:spLocks/>
              </p:cNvSpPr>
              <p:nvPr userDrawn="1"/>
            </p:nvSpPr>
            <p:spPr bwMode="auto">
              <a:xfrm>
                <a:off x="3984" y="4035"/>
                <a:ext cx="65" cy="1"/>
              </a:xfrm>
              <a:custGeom>
                <a:avLst/>
                <a:gdLst>
                  <a:gd name="T0" fmla="*/ 0 w 31"/>
                  <a:gd name="T1" fmla="*/ 31 w 31"/>
                </a:gdLst>
                <a:ahLst/>
                <a:cxnLst>
                  <a:cxn ang="0">
                    <a:pos x="T0" y="0"/>
                  </a:cxn>
                  <a:cxn ang="0">
                    <a:pos x="T1" y="0"/>
                  </a:cxn>
                </a:cxnLst>
                <a:rect l="0" t="0" r="r" b="b"/>
                <a:pathLst>
                  <a:path w="31">
                    <a:moveTo>
                      <a:pt x="0" y="0"/>
                    </a:moveTo>
                    <a:cubicBezTo>
                      <a:pt x="11" y="0"/>
                      <a:pt x="21" y="0"/>
                      <a:pt x="31"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801" name="Freeform 1681"/>
              <p:cNvSpPr>
                <a:spLocks/>
              </p:cNvSpPr>
              <p:nvPr userDrawn="1"/>
            </p:nvSpPr>
            <p:spPr bwMode="auto">
              <a:xfrm>
                <a:off x="4911" y="3751"/>
                <a:ext cx="645" cy="185"/>
              </a:xfrm>
              <a:custGeom>
                <a:avLst/>
                <a:gdLst>
                  <a:gd name="T0" fmla="*/ 0 w 307"/>
                  <a:gd name="T1" fmla="*/ 88 h 88"/>
                  <a:gd name="T2" fmla="*/ 307 w 307"/>
                  <a:gd name="T3" fmla="*/ 0 h 88"/>
                </a:gdLst>
                <a:ahLst/>
                <a:cxnLst>
                  <a:cxn ang="0">
                    <a:pos x="T0" y="T1"/>
                  </a:cxn>
                  <a:cxn ang="0">
                    <a:pos x="T2" y="T3"/>
                  </a:cxn>
                </a:cxnLst>
                <a:rect l="0" t="0" r="r" b="b"/>
                <a:pathLst>
                  <a:path w="307" h="88">
                    <a:moveTo>
                      <a:pt x="0" y="88"/>
                    </a:moveTo>
                    <a:cubicBezTo>
                      <a:pt x="108" y="65"/>
                      <a:pt x="210" y="35"/>
                      <a:pt x="307"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802" name="Freeform 1682"/>
              <p:cNvSpPr>
                <a:spLocks/>
              </p:cNvSpPr>
              <p:nvPr userDrawn="1"/>
            </p:nvSpPr>
            <p:spPr bwMode="auto">
              <a:xfrm>
                <a:off x="3792" y="4033"/>
                <a:ext cx="64" cy="2"/>
              </a:xfrm>
              <a:custGeom>
                <a:avLst/>
                <a:gdLst>
                  <a:gd name="T0" fmla="*/ 0 w 30"/>
                  <a:gd name="T1" fmla="*/ 0 h 1"/>
                  <a:gd name="T2" fmla="*/ 30 w 30"/>
                  <a:gd name="T3" fmla="*/ 1 h 1"/>
                </a:gdLst>
                <a:ahLst/>
                <a:cxnLst>
                  <a:cxn ang="0">
                    <a:pos x="T0" y="T1"/>
                  </a:cxn>
                  <a:cxn ang="0">
                    <a:pos x="T2" y="T3"/>
                  </a:cxn>
                </a:cxnLst>
                <a:rect l="0" t="0" r="r" b="b"/>
                <a:pathLst>
                  <a:path w="30" h="1">
                    <a:moveTo>
                      <a:pt x="0" y="0"/>
                    </a:moveTo>
                    <a:cubicBezTo>
                      <a:pt x="10" y="1"/>
                      <a:pt x="20" y="1"/>
                      <a:pt x="30" y="1"/>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803" name="Freeform 1683"/>
              <p:cNvSpPr>
                <a:spLocks/>
              </p:cNvSpPr>
              <p:nvPr userDrawn="1"/>
            </p:nvSpPr>
            <p:spPr bwMode="auto">
              <a:xfrm>
                <a:off x="4240" y="4022"/>
                <a:ext cx="63" cy="5"/>
              </a:xfrm>
              <a:custGeom>
                <a:avLst/>
                <a:gdLst>
                  <a:gd name="T0" fmla="*/ 30 w 30"/>
                  <a:gd name="T1" fmla="*/ 0 h 2"/>
                  <a:gd name="T2" fmla="*/ 0 w 30"/>
                  <a:gd name="T3" fmla="*/ 2 h 2"/>
                </a:gdLst>
                <a:ahLst/>
                <a:cxnLst>
                  <a:cxn ang="0">
                    <a:pos x="T0" y="T1"/>
                  </a:cxn>
                  <a:cxn ang="0">
                    <a:pos x="T2" y="T3"/>
                  </a:cxn>
                </a:cxnLst>
                <a:rect l="0" t="0" r="r" b="b"/>
                <a:pathLst>
                  <a:path w="30" h="2">
                    <a:moveTo>
                      <a:pt x="30" y="0"/>
                    </a:moveTo>
                    <a:cubicBezTo>
                      <a:pt x="20" y="1"/>
                      <a:pt x="10" y="2"/>
                      <a:pt x="0" y="2"/>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804" name="Freeform 1684"/>
              <p:cNvSpPr>
                <a:spLocks/>
              </p:cNvSpPr>
              <p:nvPr userDrawn="1"/>
            </p:nvSpPr>
            <p:spPr bwMode="auto">
              <a:xfrm>
                <a:off x="3145" y="4035"/>
                <a:ext cx="46" cy="6"/>
              </a:xfrm>
              <a:custGeom>
                <a:avLst/>
                <a:gdLst>
                  <a:gd name="T0" fmla="*/ 22 w 22"/>
                  <a:gd name="T1" fmla="*/ 0 h 3"/>
                  <a:gd name="T2" fmla="*/ 0 w 22"/>
                  <a:gd name="T3" fmla="*/ 3 h 3"/>
                </a:gdLst>
                <a:ahLst/>
                <a:cxnLst>
                  <a:cxn ang="0">
                    <a:pos x="T0" y="T1"/>
                  </a:cxn>
                  <a:cxn ang="0">
                    <a:pos x="T2" y="T3"/>
                  </a:cxn>
                </a:cxnLst>
                <a:rect l="0" t="0" r="r" b="b"/>
                <a:pathLst>
                  <a:path w="22" h="3">
                    <a:moveTo>
                      <a:pt x="22" y="0"/>
                    </a:moveTo>
                    <a:cubicBezTo>
                      <a:pt x="15" y="1"/>
                      <a:pt x="8" y="2"/>
                      <a:pt x="0" y="3"/>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805" name="Freeform 1685"/>
              <p:cNvSpPr>
                <a:spLocks/>
              </p:cNvSpPr>
              <p:nvPr userDrawn="1"/>
            </p:nvSpPr>
            <p:spPr bwMode="auto">
              <a:xfrm>
                <a:off x="3729" y="4031"/>
                <a:ext cx="63" cy="2"/>
              </a:xfrm>
              <a:custGeom>
                <a:avLst/>
                <a:gdLst>
                  <a:gd name="T0" fmla="*/ 0 w 30"/>
                  <a:gd name="T1" fmla="*/ 0 h 1"/>
                  <a:gd name="T2" fmla="*/ 30 w 30"/>
                  <a:gd name="T3" fmla="*/ 1 h 1"/>
                </a:gdLst>
                <a:ahLst/>
                <a:cxnLst>
                  <a:cxn ang="0">
                    <a:pos x="T0" y="T1"/>
                  </a:cxn>
                  <a:cxn ang="0">
                    <a:pos x="T2" y="T3"/>
                  </a:cxn>
                </a:cxnLst>
                <a:rect l="0" t="0" r="r" b="b"/>
                <a:pathLst>
                  <a:path w="30" h="1">
                    <a:moveTo>
                      <a:pt x="0" y="0"/>
                    </a:moveTo>
                    <a:cubicBezTo>
                      <a:pt x="10" y="1"/>
                      <a:pt x="20" y="1"/>
                      <a:pt x="30" y="1"/>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806" name="Freeform 1686"/>
              <p:cNvSpPr>
                <a:spLocks/>
              </p:cNvSpPr>
              <p:nvPr userDrawn="1"/>
            </p:nvSpPr>
            <p:spPr bwMode="auto">
              <a:xfrm>
                <a:off x="4114" y="4031"/>
                <a:ext cx="63" cy="2"/>
              </a:xfrm>
              <a:custGeom>
                <a:avLst/>
                <a:gdLst>
                  <a:gd name="T0" fmla="*/ 30 w 30"/>
                  <a:gd name="T1" fmla="*/ 0 h 1"/>
                  <a:gd name="T2" fmla="*/ 0 w 30"/>
                  <a:gd name="T3" fmla="*/ 1 h 1"/>
                </a:gdLst>
                <a:ahLst/>
                <a:cxnLst>
                  <a:cxn ang="0">
                    <a:pos x="T0" y="T1"/>
                  </a:cxn>
                  <a:cxn ang="0">
                    <a:pos x="T2" y="T3"/>
                  </a:cxn>
                </a:cxnLst>
                <a:rect l="0" t="0" r="r" b="b"/>
                <a:pathLst>
                  <a:path w="30" h="1">
                    <a:moveTo>
                      <a:pt x="30" y="0"/>
                    </a:moveTo>
                    <a:cubicBezTo>
                      <a:pt x="20" y="0"/>
                      <a:pt x="10" y="1"/>
                      <a:pt x="0" y="1"/>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807" name="Freeform 1687"/>
              <p:cNvSpPr>
                <a:spLocks/>
              </p:cNvSpPr>
              <p:nvPr userDrawn="1"/>
            </p:nvSpPr>
            <p:spPr bwMode="auto">
              <a:xfrm>
                <a:off x="4303" y="4018"/>
                <a:ext cx="63" cy="4"/>
              </a:xfrm>
              <a:custGeom>
                <a:avLst/>
                <a:gdLst>
                  <a:gd name="T0" fmla="*/ 0 w 30"/>
                  <a:gd name="T1" fmla="*/ 2 h 2"/>
                  <a:gd name="T2" fmla="*/ 30 w 30"/>
                  <a:gd name="T3" fmla="*/ 0 h 2"/>
                </a:gdLst>
                <a:ahLst/>
                <a:cxnLst>
                  <a:cxn ang="0">
                    <a:pos x="T0" y="T1"/>
                  </a:cxn>
                  <a:cxn ang="0">
                    <a:pos x="T2" y="T3"/>
                  </a:cxn>
                </a:cxnLst>
                <a:rect l="0" t="0" r="r" b="b"/>
                <a:pathLst>
                  <a:path w="30" h="2">
                    <a:moveTo>
                      <a:pt x="0" y="2"/>
                    </a:moveTo>
                    <a:cubicBezTo>
                      <a:pt x="10" y="1"/>
                      <a:pt x="20" y="1"/>
                      <a:pt x="3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808" name="Freeform 1688"/>
              <p:cNvSpPr>
                <a:spLocks/>
              </p:cNvSpPr>
              <p:nvPr userDrawn="1"/>
            </p:nvSpPr>
            <p:spPr bwMode="auto">
              <a:xfrm>
                <a:off x="3668" y="4029"/>
                <a:ext cx="61" cy="2"/>
              </a:xfrm>
              <a:custGeom>
                <a:avLst/>
                <a:gdLst>
                  <a:gd name="T0" fmla="*/ 29 w 29"/>
                  <a:gd name="T1" fmla="*/ 1 h 1"/>
                  <a:gd name="T2" fmla="*/ 0 w 29"/>
                  <a:gd name="T3" fmla="*/ 0 h 1"/>
                </a:gdLst>
                <a:ahLst/>
                <a:cxnLst>
                  <a:cxn ang="0">
                    <a:pos x="T0" y="T1"/>
                  </a:cxn>
                  <a:cxn ang="0">
                    <a:pos x="T2" y="T3"/>
                  </a:cxn>
                </a:cxnLst>
                <a:rect l="0" t="0" r="r" b="b"/>
                <a:pathLst>
                  <a:path w="29" h="1">
                    <a:moveTo>
                      <a:pt x="29" y="1"/>
                    </a:moveTo>
                    <a:cubicBezTo>
                      <a:pt x="20" y="1"/>
                      <a:pt x="10" y="1"/>
                      <a:pt x="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809" name="Freeform 1689"/>
              <p:cNvSpPr>
                <a:spLocks/>
              </p:cNvSpPr>
              <p:nvPr userDrawn="1"/>
            </p:nvSpPr>
            <p:spPr bwMode="auto">
              <a:xfrm>
                <a:off x="3469" y="4020"/>
                <a:ext cx="94" cy="2"/>
              </a:xfrm>
              <a:custGeom>
                <a:avLst/>
                <a:gdLst>
                  <a:gd name="T0" fmla="*/ 0 w 45"/>
                  <a:gd name="T1" fmla="*/ 0 h 1"/>
                  <a:gd name="T2" fmla="*/ 45 w 45"/>
                  <a:gd name="T3" fmla="*/ 1 h 1"/>
                </a:gdLst>
                <a:ahLst/>
                <a:cxnLst>
                  <a:cxn ang="0">
                    <a:pos x="T0" y="T1"/>
                  </a:cxn>
                  <a:cxn ang="0">
                    <a:pos x="T2" y="T3"/>
                  </a:cxn>
                </a:cxnLst>
                <a:rect l="0" t="0" r="r" b="b"/>
                <a:pathLst>
                  <a:path w="45" h="1">
                    <a:moveTo>
                      <a:pt x="0" y="0"/>
                    </a:moveTo>
                    <a:cubicBezTo>
                      <a:pt x="15" y="0"/>
                      <a:pt x="30" y="0"/>
                      <a:pt x="45" y="1"/>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810" name="Freeform 1690"/>
              <p:cNvSpPr>
                <a:spLocks/>
              </p:cNvSpPr>
              <p:nvPr userDrawn="1"/>
            </p:nvSpPr>
            <p:spPr bwMode="auto">
              <a:xfrm>
                <a:off x="3191" y="4031"/>
                <a:ext cx="47" cy="4"/>
              </a:xfrm>
              <a:custGeom>
                <a:avLst/>
                <a:gdLst>
                  <a:gd name="T0" fmla="*/ 0 w 22"/>
                  <a:gd name="T1" fmla="*/ 2 h 2"/>
                  <a:gd name="T2" fmla="*/ 22 w 22"/>
                  <a:gd name="T3" fmla="*/ 0 h 2"/>
                </a:gdLst>
                <a:ahLst/>
                <a:cxnLst>
                  <a:cxn ang="0">
                    <a:pos x="T0" y="T1"/>
                  </a:cxn>
                  <a:cxn ang="0">
                    <a:pos x="T2" y="T3"/>
                  </a:cxn>
                </a:cxnLst>
                <a:rect l="0" t="0" r="r" b="b"/>
                <a:pathLst>
                  <a:path w="22" h="2">
                    <a:moveTo>
                      <a:pt x="0" y="2"/>
                    </a:moveTo>
                    <a:cubicBezTo>
                      <a:pt x="7" y="1"/>
                      <a:pt x="14" y="0"/>
                      <a:pt x="22"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811" name="Freeform 1691"/>
              <p:cNvSpPr>
                <a:spLocks/>
              </p:cNvSpPr>
              <p:nvPr userDrawn="1"/>
            </p:nvSpPr>
            <p:spPr bwMode="auto">
              <a:xfrm>
                <a:off x="3330" y="4020"/>
                <a:ext cx="46" cy="2"/>
              </a:xfrm>
              <a:custGeom>
                <a:avLst/>
                <a:gdLst>
                  <a:gd name="T0" fmla="*/ 0 w 22"/>
                  <a:gd name="T1" fmla="*/ 1 h 1"/>
                  <a:gd name="T2" fmla="*/ 22 w 22"/>
                  <a:gd name="T3" fmla="*/ 0 h 1"/>
                </a:gdLst>
                <a:ahLst/>
                <a:cxnLst>
                  <a:cxn ang="0">
                    <a:pos x="T0" y="T1"/>
                  </a:cxn>
                  <a:cxn ang="0">
                    <a:pos x="T2" y="T3"/>
                  </a:cxn>
                </a:cxnLst>
                <a:rect l="0" t="0" r="r" b="b"/>
                <a:pathLst>
                  <a:path w="22" h="1">
                    <a:moveTo>
                      <a:pt x="0" y="1"/>
                    </a:moveTo>
                    <a:cubicBezTo>
                      <a:pt x="7" y="1"/>
                      <a:pt x="14" y="0"/>
                      <a:pt x="22"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812" name="Freeform 1692"/>
              <p:cNvSpPr>
                <a:spLocks/>
              </p:cNvSpPr>
              <p:nvPr userDrawn="1"/>
            </p:nvSpPr>
            <p:spPr bwMode="auto">
              <a:xfrm>
                <a:off x="3423" y="4020"/>
                <a:ext cx="46" cy="1"/>
              </a:xfrm>
              <a:custGeom>
                <a:avLst/>
                <a:gdLst>
                  <a:gd name="T0" fmla="*/ 0 w 22"/>
                  <a:gd name="T1" fmla="*/ 22 w 22"/>
                </a:gdLst>
                <a:ahLst/>
                <a:cxnLst>
                  <a:cxn ang="0">
                    <a:pos x="T0" y="0"/>
                  </a:cxn>
                  <a:cxn ang="0">
                    <a:pos x="T1" y="0"/>
                  </a:cxn>
                </a:cxnLst>
                <a:rect l="0" t="0" r="r" b="b"/>
                <a:pathLst>
                  <a:path w="22">
                    <a:moveTo>
                      <a:pt x="0" y="0"/>
                    </a:moveTo>
                    <a:cubicBezTo>
                      <a:pt x="7" y="0"/>
                      <a:pt x="14" y="0"/>
                      <a:pt x="22"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813" name="Freeform 1693"/>
              <p:cNvSpPr>
                <a:spLocks/>
              </p:cNvSpPr>
              <p:nvPr userDrawn="1"/>
            </p:nvSpPr>
            <p:spPr bwMode="auto">
              <a:xfrm>
                <a:off x="3284" y="4022"/>
                <a:ext cx="46" cy="5"/>
              </a:xfrm>
              <a:custGeom>
                <a:avLst/>
                <a:gdLst>
                  <a:gd name="T0" fmla="*/ 0 w 22"/>
                  <a:gd name="T1" fmla="*/ 2 h 2"/>
                  <a:gd name="T2" fmla="*/ 22 w 22"/>
                  <a:gd name="T3" fmla="*/ 0 h 2"/>
                </a:gdLst>
                <a:ahLst/>
                <a:cxnLst>
                  <a:cxn ang="0">
                    <a:pos x="T0" y="T1"/>
                  </a:cxn>
                  <a:cxn ang="0">
                    <a:pos x="T2" y="T3"/>
                  </a:cxn>
                </a:cxnLst>
                <a:rect l="0" t="0" r="r" b="b"/>
                <a:pathLst>
                  <a:path w="22" h="2">
                    <a:moveTo>
                      <a:pt x="0" y="2"/>
                    </a:moveTo>
                    <a:cubicBezTo>
                      <a:pt x="7" y="1"/>
                      <a:pt x="14" y="1"/>
                      <a:pt x="22"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814" name="Freeform 1694"/>
              <p:cNvSpPr>
                <a:spLocks/>
              </p:cNvSpPr>
              <p:nvPr userDrawn="1"/>
            </p:nvSpPr>
            <p:spPr bwMode="auto">
              <a:xfrm>
                <a:off x="4734" y="3959"/>
                <a:ext cx="59" cy="11"/>
              </a:xfrm>
              <a:custGeom>
                <a:avLst/>
                <a:gdLst>
                  <a:gd name="T0" fmla="*/ 28 w 28"/>
                  <a:gd name="T1" fmla="*/ 0 h 5"/>
                  <a:gd name="T2" fmla="*/ 0 w 28"/>
                  <a:gd name="T3" fmla="*/ 5 h 5"/>
                </a:gdLst>
                <a:ahLst/>
                <a:cxnLst>
                  <a:cxn ang="0">
                    <a:pos x="T0" y="T1"/>
                  </a:cxn>
                  <a:cxn ang="0">
                    <a:pos x="T2" y="T3"/>
                  </a:cxn>
                </a:cxnLst>
                <a:rect l="0" t="0" r="r" b="b"/>
                <a:pathLst>
                  <a:path w="28" h="5">
                    <a:moveTo>
                      <a:pt x="28" y="0"/>
                    </a:moveTo>
                    <a:cubicBezTo>
                      <a:pt x="19" y="2"/>
                      <a:pt x="9" y="4"/>
                      <a:pt x="0" y="5"/>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815" name="Freeform 1695"/>
              <p:cNvSpPr>
                <a:spLocks/>
              </p:cNvSpPr>
              <p:nvPr userDrawn="1"/>
            </p:nvSpPr>
            <p:spPr bwMode="auto">
              <a:xfrm>
                <a:off x="3376" y="4020"/>
                <a:ext cx="47" cy="1"/>
              </a:xfrm>
              <a:custGeom>
                <a:avLst/>
                <a:gdLst>
                  <a:gd name="T0" fmla="*/ 0 w 22"/>
                  <a:gd name="T1" fmla="*/ 22 w 22"/>
                </a:gdLst>
                <a:ahLst/>
                <a:cxnLst>
                  <a:cxn ang="0">
                    <a:pos x="T0" y="0"/>
                  </a:cxn>
                  <a:cxn ang="0">
                    <a:pos x="T1" y="0"/>
                  </a:cxn>
                </a:cxnLst>
                <a:rect l="0" t="0" r="r" b="b"/>
                <a:pathLst>
                  <a:path w="22">
                    <a:moveTo>
                      <a:pt x="0" y="0"/>
                    </a:moveTo>
                    <a:cubicBezTo>
                      <a:pt x="7" y="0"/>
                      <a:pt x="14" y="0"/>
                      <a:pt x="22"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816" name="Freeform 1696"/>
              <p:cNvSpPr>
                <a:spLocks/>
              </p:cNvSpPr>
              <p:nvPr userDrawn="1"/>
            </p:nvSpPr>
            <p:spPr bwMode="auto">
              <a:xfrm>
                <a:off x="4366" y="4012"/>
                <a:ext cx="63" cy="6"/>
              </a:xfrm>
              <a:custGeom>
                <a:avLst/>
                <a:gdLst>
                  <a:gd name="T0" fmla="*/ 30 w 30"/>
                  <a:gd name="T1" fmla="*/ 0 h 3"/>
                  <a:gd name="T2" fmla="*/ 0 w 30"/>
                  <a:gd name="T3" fmla="*/ 3 h 3"/>
                </a:gdLst>
                <a:ahLst/>
                <a:cxnLst>
                  <a:cxn ang="0">
                    <a:pos x="T0" y="T1"/>
                  </a:cxn>
                  <a:cxn ang="0">
                    <a:pos x="T2" y="T3"/>
                  </a:cxn>
                </a:cxnLst>
                <a:rect l="0" t="0" r="r" b="b"/>
                <a:pathLst>
                  <a:path w="30" h="3">
                    <a:moveTo>
                      <a:pt x="30" y="0"/>
                    </a:moveTo>
                    <a:cubicBezTo>
                      <a:pt x="20" y="1"/>
                      <a:pt x="10" y="2"/>
                      <a:pt x="0" y="3"/>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817" name="Freeform 1697"/>
              <p:cNvSpPr>
                <a:spLocks/>
              </p:cNvSpPr>
              <p:nvPr userDrawn="1"/>
            </p:nvSpPr>
            <p:spPr bwMode="auto">
              <a:xfrm>
                <a:off x="4793" y="3949"/>
                <a:ext cx="59" cy="10"/>
              </a:xfrm>
              <a:custGeom>
                <a:avLst/>
                <a:gdLst>
                  <a:gd name="T0" fmla="*/ 0 w 28"/>
                  <a:gd name="T1" fmla="*/ 5 h 5"/>
                  <a:gd name="T2" fmla="*/ 28 w 28"/>
                  <a:gd name="T3" fmla="*/ 0 h 5"/>
                </a:gdLst>
                <a:ahLst/>
                <a:cxnLst>
                  <a:cxn ang="0">
                    <a:pos x="T0" y="T1"/>
                  </a:cxn>
                  <a:cxn ang="0">
                    <a:pos x="T2" y="T3"/>
                  </a:cxn>
                </a:cxnLst>
                <a:rect l="0" t="0" r="r" b="b"/>
                <a:pathLst>
                  <a:path w="28" h="5">
                    <a:moveTo>
                      <a:pt x="0" y="5"/>
                    </a:moveTo>
                    <a:cubicBezTo>
                      <a:pt x="10" y="3"/>
                      <a:pt x="19" y="2"/>
                      <a:pt x="28"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818" name="Freeform 1698"/>
              <p:cNvSpPr>
                <a:spLocks/>
              </p:cNvSpPr>
              <p:nvPr userDrawn="1"/>
            </p:nvSpPr>
            <p:spPr bwMode="auto">
              <a:xfrm>
                <a:off x="4673" y="3970"/>
                <a:ext cx="61" cy="10"/>
              </a:xfrm>
              <a:custGeom>
                <a:avLst/>
                <a:gdLst>
                  <a:gd name="T0" fmla="*/ 0 w 29"/>
                  <a:gd name="T1" fmla="*/ 5 h 5"/>
                  <a:gd name="T2" fmla="*/ 29 w 29"/>
                  <a:gd name="T3" fmla="*/ 0 h 5"/>
                </a:gdLst>
                <a:ahLst/>
                <a:cxnLst>
                  <a:cxn ang="0">
                    <a:pos x="T0" y="T1"/>
                  </a:cxn>
                  <a:cxn ang="0">
                    <a:pos x="T2" y="T3"/>
                  </a:cxn>
                </a:cxnLst>
                <a:rect l="0" t="0" r="r" b="b"/>
                <a:pathLst>
                  <a:path w="29" h="5">
                    <a:moveTo>
                      <a:pt x="0" y="5"/>
                    </a:moveTo>
                    <a:cubicBezTo>
                      <a:pt x="10" y="3"/>
                      <a:pt x="19" y="2"/>
                      <a:pt x="29"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819" name="Freeform 1699"/>
              <p:cNvSpPr>
                <a:spLocks/>
              </p:cNvSpPr>
              <p:nvPr userDrawn="1"/>
            </p:nvSpPr>
            <p:spPr bwMode="auto">
              <a:xfrm>
                <a:off x="3856" y="4035"/>
                <a:ext cx="65" cy="2"/>
              </a:xfrm>
              <a:custGeom>
                <a:avLst/>
                <a:gdLst>
                  <a:gd name="T0" fmla="*/ 0 w 31"/>
                  <a:gd name="T1" fmla="*/ 0 h 1"/>
                  <a:gd name="T2" fmla="*/ 31 w 31"/>
                  <a:gd name="T3" fmla="*/ 1 h 1"/>
                </a:gdLst>
                <a:ahLst/>
                <a:cxnLst>
                  <a:cxn ang="0">
                    <a:pos x="T0" y="T1"/>
                  </a:cxn>
                  <a:cxn ang="0">
                    <a:pos x="T2" y="T3"/>
                  </a:cxn>
                </a:cxnLst>
                <a:rect l="0" t="0" r="r" b="b"/>
                <a:pathLst>
                  <a:path w="31" h="1">
                    <a:moveTo>
                      <a:pt x="0" y="0"/>
                    </a:moveTo>
                    <a:cubicBezTo>
                      <a:pt x="10" y="0"/>
                      <a:pt x="21" y="0"/>
                      <a:pt x="31" y="1"/>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820" name="Freeform 1700"/>
              <p:cNvSpPr>
                <a:spLocks/>
              </p:cNvSpPr>
              <p:nvPr userDrawn="1"/>
            </p:nvSpPr>
            <p:spPr bwMode="auto">
              <a:xfrm>
                <a:off x="3563" y="4022"/>
                <a:ext cx="51" cy="3"/>
              </a:xfrm>
              <a:custGeom>
                <a:avLst/>
                <a:gdLst>
                  <a:gd name="T0" fmla="*/ 24 w 24"/>
                  <a:gd name="T1" fmla="*/ 1 h 1"/>
                  <a:gd name="T2" fmla="*/ 12 w 24"/>
                  <a:gd name="T3" fmla="*/ 1 h 1"/>
                  <a:gd name="T4" fmla="*/ 0 w 24"/>
                  <a:gd name="T5" fmla="*/ 0 h 1"/>
                </a:gdLst>
                <a:ahLst/>
                <a:cxnLst>
                  <a:cxn ang="0">
                    <a:pos x="T0" y="T1"/>
                  </a:cxn>
                  <a:cxn ang="0">
                    <a:pos x="T2" y="T3"/>
                  </a:cxn>
                  <a:cxn ang="0">
                    <a:pos x="T4" y="T5"/>
                  </a:cxn>
                </a:cxnLst>
                <a:rect l="0" t="0" r="r" b="b"/>
                <a:pathLst>
                  <a:path w="24" h="1">
                    <a:moveTo>
                      <a:pt x="24" y="1"/>
                    </a:moveTo>
                    <a:cubicBezTo>
                      <a:pt x="20" y="1"/>
                      <a:pt x="16" y="1"/>
                      <a:pt x="12" y="1"/>
                    </a:cubicBezTo>
                    <a:cubicBezTo>
                      <a:pt x="8" y="0"/>
                      <a:pt x="4" y="0"/>
                      <a:pt x="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821" name="Freeform 1701"/>
              <p:cNvSpPr>
                <a:spLocks/>
              </p:cNvSpPr>
              <p:nvPr userDrawn="1"/>
            </p:nvSpPr>
            <p:spPr bwMode="auto">
              <a:xfrm>
                <a:off x="4429" y="4006"/>
                <a:ext cx="61" cy="6"/>
              </a:xfrm>
              <a:custGeom>
                <a:avLst/>
                <a:gdLst>
                  <a:gd name="T0" fmla="*/ 0 w 29"/>
                  <a:gd name="T1" fmla="*/ 3 h 3"/>
                  <a:gd name="T2" fmla="*/ 29 w 29"/>
                  <a:gd name="T3" fmla="*/ 0 h 3"/>
                </a:gdLst>
                <a:ahLst/>
                <a:cxnLst>
                  <a:cxn ang="0">
                    <a:pos x="T0" y="T1"/>
                  </a:cxn>
                  <a:cxn ang="0">
                    <a:pos x="T2" y="T3"/>
                  </a:cxn>
                </a:cxnLst>
                <a:rect l="0" t="0" r="r" b="b"/>
                <a:pathLst>
                  <a:path w="29" h="3">
                    <a:moveTo>
                      <a:pt x="0" y="3"/>
                    </a:moveTo>
                    <a:cubicBezTo>
                      <a:pt x="10" y="2"/>
                      <a:pt x="20" y="1"/>
                      <a:pt x="29"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822" name="Freeform 1702"/>
              <p:cNvSpPr>
                <a:spLocks/>
              </p:cNvSpPr>
              <p:nvPr userDrawn="1"/>
            </p:nvSpPr>
            <p:spPr bwMode="auto">
              <a:xfrm>
                <a:off x="3614" y="4025"/>
                <a:ext cx="54" cy="4"/>
              </a:xfrm>
              <a:custGeom>
                <a:avLst/>
                <a:gdLst>
                  <a:gd name="T0" fmla="*/ 0 w 26"/>
                  <a:gd name="T1" fmla="*/ 0 h 2"/>
                  <a:gd name="T2" fmla="*/ 26 w 26"/>
                  <a:gd name="T3" fmla="*/ 2 h 2"/>
                </a:gdLst>
                <a:ahLst/>
                <a:cxnLst>
                  <a:cxn ang="0">
                    <a:pos x="T0" y="T1"/>
                  </a:cxn>
                  <a:cxn ang="0">
                    <a:pos x="T2" y="T3"/>
                  </a:cxn>
                </a:cxnLst>
                <a:rect l="0" t="0" r="r" b="b"/>
                <a:pathLst>
                  <a:path w="26" h="2">
                    <a:moveTo>
                      <a:pt x="0" y="0"/>
                    </a:moveTo>
                    <a:cubicBezTo>
                      <a:pt x="9" y="1"/>
                      <a:pt x="18" y="2"/>
                      <a:pt x="26" y="2"/>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823" name="Freeform 1703"/>
              <p:cNvSpPr>
                <a:spLocks/>
              </p:cNvSpPr>
              <p:nvPr userDrawn="1"/>
            </p:nvSpPr>
            <p:spPr bwMode="auto">
              <a:xfrm>
                <a:off x="4553" y="3989"/>
                <a:ext cx="61" cy="8"/>
              </a:xfrm>
              <a:custGeom>
                <a:avLst/>
                <a:gdLst>
                  <a:gd name="T0" fmla="*/ 29 w 29"/>
                  <a:gd name="T1" fmla="*/ 0 h 4"/>
                  <a:gd name="T2" fmla="*/ 0 w 29"/>
                  <a:gd name="T3" fmla="*/ 4 h 4"/>
                </a:gdLst>
                <a:ahLst/>
                <a:cxnLst>
                  <a:cxn ang="0">
                    <a:pos x="T0" y="T1"/>
                  </a:cxn>
                  <a:cxn ang="0">
                    <a:pos x="T2" y="T3"/>
                  </a:cxn>
                </a:cxnLst>
                <a:rect l="0" t="0" r="r" b="b"/>
                <a:pathLst>
                  <a:path w="29" h="4">
                    <a:moveTo>
                      <a:pt x="29" y="0"/>
                    </a:moveTo>
                    <a:cubicBezTo>
                      <a:pt x="19" y="1"/>
                      <a:pt x="9" y="3"/>
                      <a:pt x="0" y="4"/>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824" name="Freeform 1704"/>
              <p:cNvSpPr>
                <a:spLocks/>
              </p:cNvSpPr>
              <p:nvPr userDrawn="1"/>
            </p:nvSpPr>
            <p:spPr bwMode="auto">
              <a:xfrm>
                <a:off x="3921" y="4035"/>
                <a:ext cx="63" cy="2"/>
              </a:xfrm>
              <a:custGeom>
                <a:avLst/>
                <a:gdLst>
                  <a:gd name="T0" fmla="*/ 30 w 30"/>
                  <a:gd name="T1" fmla="*/ 0 h 1"/>
                  <a:gd name="T2" fmla="*/ 0 w 30"/>
                  <a:gd name="T3" fmla="*/ 1 h 1"/>
                </a:gdLst>
                <a:ahLst/>
                <a:cxnLst>
                  <a:cxn ang="0">
                    <a:pos x="T0" y="T1"/>
                  </a:cxn>
                  <a:cxn ang="0">
                    <a:pos x="T2" y="T3"/>
                  </a:cxn>
                </a:cxnLst>
                <a:rect l="0" t="0" r="r" b="b"/>
                <a:pathLst>
                  <a:path w="30" h="1">
                    <a:moveTo>
                      <a:pt x="30" y="0"/>
                    </a:moveTo>
                    <a:cubicBezTo>
                      <a:pt x="20" y="1"/>
                      <a:pt x="10" y="1"/>
                      <a:pt x="0" y="1"/>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825" name="Freeform 1705"/>
              <p:cNvSpPr>
                <a:spLocks/>
              </p:cNvSpPr>
              <p:nvPr userDrawn="1"/>
            </p:nvSpPr>
            <p:spPr bwMode="auto">
              <a:xfrm>
                <a:off x="4490" y="3997"/>
                <a:ext cx="63" cy="9"/>
              </a:xfrm>
              <a:custGeom>
                <a:avLst/>
                <a:gdLst>
                  <a:gd name="T0" fmla="*/ 30 w 30"/>
                  <a:gd name="T1" fmla="*/ 0 h 4"/>
                  <a:gd name="T2" fmla="*/ 0 w 30"/>
                  <a:gd name="T3" fmla="*/ 4 h 4"/>
                </a:gdLst>
                <a:ahLst/>
                <a:cxnLst>
                  <a:cxn ang="0">
                    <a:pos x="T0" y="T1"/>
                  </a:cxn>
                  <a:cxn ang="0">
                    <a:pos x="T2" y="T3"/>
                  </a:cxn>
                </a:cxnLst>
                <a:rect l="0" t="0" r="r" b="b"/>
                <a:pathLst>
                  <a:path w="30" h="4">
                    <a:moveTo>
                      <a:pt x="30" y="0"/>
                    </a:moveTo>
                    <a:cubicBezTo>
                      <a:pt x="20" y="1"/>
                      <a:pt x="10" y="2"/>
                      <a:pt x="0" y="4"/>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826" name="Freeform 1706"/>
              <p:cNvSpPr>
                <a:spLocks/>
              </p:cNvSpPr>
              <p:nvPr userDrawn="1"/>
            </p:nvSpPr>
            <p:spPr bwMode="auto">
              <a:xfrm>
                <a:off x="4852" y="3936"/>
                <a:ext cx="59" cy="13"/>
              </a:xfrm>
              <a:custGeom>
                <a:avLst/>
                <a:gdLst>
                  <a:gd name="T0" fmla="*/ 28 w 28"/>
                  <a:gd name="T1" fmla="*/ 0 h 6"/>
                  <a:gd name="T2" fmla="*/ 0 w 28"/>
                  <a:gd name="T3" fmla="*/ 6 h 6"/>
                </a:gdLst>
                <a:ahLst/>
                <a:cxnLst>
                  <a:cxn ang="0">
                    <a:pos x="T0" y="T1"/>
                  </a:cxn>
                  <a:cxn ang="0">
                    <a:pos x="T2" y="T3"/>
                  </a:cxn>
                </a:cxnLst>
                <a:rect l="0" t="0" r="r" b="b"/>
                <a:pathLst>
                  <a:path w="28" h="6">
                    <a:moveTo>
                      <a:pt x="28" y="0"/>
                    </a:moveTo>
                    <a:cubicBezTo>
                      <a:pt x="19" y="2"/>
                      <a:pt x="10" y="4"/>
                      <a:pt x="0" y="6"/>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827" name="Freeform 1707"/>
              <p:cNvSpPr>
                <a:spLocks/>
              </p:cNvSpPr>
              <p:nvPr userDrawn="1"/>
            </p:nvSpPr>
            <p:spPr bwMode="auto">
              <a:xfrm>
                <a:off x="4614" y="3980"/>
                <a:ext cx="59" cy="9"/>
              </a:xfrm>
              <a:custGeom>
                <a:avLst/>
                <a:gdLst>
                  <a:gd name="T0" fmla="*/ 0 w 28"/>
                  <a:gd name="T1" fmla="*/ 4 h 4"/>
                  <a:gd name="T2" fmla="*/ 28 w 28"/>
                  <a:gd name="T3" fmla="*/ 0 h 4"/>
                </a:gdLst>
                <a:ahLst/>
                <a:cxnLst>
                  <a:cxn ang="0">
                    <a:pos x="T0" y="T1"/>
                  </a:cxn>
                  <a:cxn ang="0">
                    <a:pos x="T2" y="T3"/>
                  </a:cxn>
                </a:cxnLst>
                <a:rect l="0" t="0" r="r" b="b"/>
                <a:pathLst>
                  <a:path w="28" h="4">
                    <a:moveTo>
                      <a:pt x="0" y="4"/>
                    </a:moveTo>
                    <a:cubicBezTo>
                      <a:pt x="9" y="3"/>
                      <a:pt x="19" y="1"/>
                      <a:pt x="28"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828" name="Freeform 1708"/>
              <p:cNvSpPr>
                <a:spLocks/>
              </p:cNvSpPr>
              <p:nvPr userDrawn="1"/>
            </p:nvSpPr>
            <p:spPr bwMode="auto">
              <a:xfrm>
                <a:off x="4461" y="4039"/>
                <a:ext cx="63" cy="4"/>
              </a:xfrm>
              <a:custGeom>
                <a:avLst/>
                <a:gdLst>
                  <a:gd name="T0" fmla="*/ 0 w 30"/>
                  <a:gd name="T1" fmla="*/ 2 h 2"/>
                  <a:gd name="T2" fmla="*/ 30 w 30"/>
                  <a:gd name="T3" fmla="*/ 0 h 2"/>
                </a:gdLst>
                <a:ahLst/>
                <a:cxnLst>
                  <a:cxn ang="0">
                    <a:pos x="T0" y="T1"/>
                  </a:cxn>
                  <a:cxn ang="0">
                    <a:pos x="T2" y="T3"/>
                  </a:cxn>
                </a:cxnLst>
                <a:rect l="0" t="0" r="r" b="b"/>
                <a:pathLst>
                  <a:path w="30" h="2">
                    <a:moveTo>
                      <a:pt x="0" y="2"/>
                    </a:moveTo>
                    <a:cubicBezTo>
                      <a:pt x="10" y="2"/>
                      <a:pt x="20" y="1"/>
                      <a:pt x="3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829" name="Freeform 1709"/>
              <p:cNvSpPr>
                <a:spLocks/>
              </p:cNvSpPr>
              <p:nvPr userDrawn="1"/>
            </p:nvSpPr>
            <p:spPr bwMode="auto">
              <a:xfrm>
                <a:off x="4587" y="4025"/>
                <a:ext cx="61" cy="8"/>
              </a:xfrm>
              <a:custGeom>
                <a:avLst/>
                <a:gdLst>
                  <a:gd name="T0" fmla="*/ 29 w 29"/>
                  <a:gd name="T1" fmla="*/ 0 h 4"/>
                  <a:gd name="T2" fmla="*/ 0 w 29"/>
                  <a:gd name="T3" fmla="*/ 4 h 4"/>
                </a:gdLst>
                <a:ahLst/>
                <a:cxnLst>
                  <a:cxn ang="0">
                    <a:pos x="T0" y="T1"/>
                  </a:cxn>
                  <a:cxn ang="0">
                    <a:pos x="T2" y="T3"/>
                  </a:cxn>
                </a:cxnLst>
                <a:rect l="0" t="0" r="r" b="b"/>
                <a:pathLst>
                  <a:path w="29" h="4">
                    <a:moveTo>
                      <a:pt x="29" y="0"/>
                    </a:moveTo>
                    <a:cubicBezTo>
                      <a:pt x="20" y="2"/>
                      <a:pt x="10" y="3"/>
                      <a:pt x="0" y="4"/>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830" name="Freeform 1710"/>
              <p:cNvSpPr>
                <a:spLocks/>
              </p:cNvSpPr>
              <p:nvPr userDrawn="1"/>
            </p:nvSpPr>
            <p:spPr bwMode="auto">
              <a:xfrm>
                <a:off x="4524" y="4033"/>
                <a:ext cx="63" cy="6"/>
              </a:xfrm>
              <a:custGeom>
                <a:avLst/>
                <a:gdLst>
                  <a:gd name="T0" fmla="*/ 30 w 30"/>
                  <a:gd name="T1" fmla="*/ 0 h 3"/>
                  <a:gd name="T2" fmla="*/ 0 w 30"/>
                  <a:gd name="T3" fmla="*/ 3 h 3"/>
                </a:gdLst>
                <a:ahLst/>
                <a:cxnLst>
                  <a:cxn ang="0">
                    <a:pos x="T0" y="T1"/>
                  </a:cxn>
                  <a:cxn ang="0">
                    <a:pos x="T2" y="T3"/>
                  </a:cxn>
                </a:cxnLst>
                <a:rect l="0" t="0" r="r" b="b"/>
                <a:pathLst>
                  <a:path w="30" h="3">
                    <a:moveTo>
                      <a:pt x="30" y="0"/>
                    </a:moveTo>
                    <a:cubicBezTo>
                      <a:pt x="20" y="1"/>
                      <a:pt x="10" y="2"/>
                      <a:pt x="0" y="3"/>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831" name="Freeform 1711"/>
              <p:cNvSpPr>
                <a:spLocks/>
              </p:cNvSpPr>
              <p:nvPr userDrawn="1"/>
            </p:nvSpPr>
            <p:spPr bwMode="auto">
              <a:xfrm>
                <a:off x="4894" y="3812"/>
                <a:ext cx="662" cy="177"/>
              </a:xfrm>
              <a:custGeom>
                <a:avLst/>
                <a:gdLst>
                  <a:gd name="T0" fmla="*/ 0 w 315"/>
                  <a:gd name="T1" fmla="*/ 84 h 84"/>
                  <a:gd name="T2" fmla="*/ 315 w 315"/>
                  <a:gd name="T3" fmla="*/ 0 h 84"/>
                </a:gdLst>
                <a:ahLst/>
                <a:cxnLst>
                  <a:cxn ang="0">
                    <a:pos x="T0" y="T1"/>
                  </a:cxn>
                  <a:cxn ang="0">
                    <a:pos x="T2" y="T3"/>
                  </a:cxn>
                </a:cxnLst>
                <a:rect l="0" t="0" r="r" b="b"/>
                <a:pathLst>
                  <a:path w="315" h="84">
                    <a:moveTo>
                      <a:pt x="0" y="84"/>
                    </a:moveTo>
                    <a:cubicBezTo>
                      <a:pt x="111" y="63"/>
                      <a:pt x="216" y="35"/>
                      <a:pt x="315"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832" name="Freeform 1712"/>
              <p:cNvSpPr>
                <a:spLocks/>
              </p:cNvSpPr>
              <p:nvPr userDrawn="1"/>
            </p:nvSpPr>
            <p:spPr bwMode="auto">
              <a:xfrm>
                <a:off x="3059" y="4022"/>
                <a:ext cx="34" cy="3"/>
              </a:xfrm>
              <a:custGeom>
                <a:avLst/>
                <a:gdLst>
                  <a:gd name="T0" fmla="*/ 0 w 16"/>
                  <a:gd name="T1" fmla="*/ 1 h 1"/>
                  <a:gd name="T2" fmla="*/ 16 w 16"/>
                  <a:gd name="T3" fmla="*/ 0 h 1"/>
                </a:gdLst>
                <a:ahLst/>
                <a:cxnLst>
                  <a:cxn ang="0">
                    <a:pos x="T0" y="T1"/>
                  </a:cxn>
                  <a:cxn ang="0">
                    <a:pos x="T2" y="T3"/>
                  </a:cxn>
                </a:cxnLst>
                <a:rect l="0" t="0" r="r" b="b"/>
                <a:pathLst>
                  <a:path w="16" h="1">
                    <a:moveTo>
                      <a:pt x="0" y="1"/>
                    </a:moveTo>
                    <a:cubicBezTo>
                      <a:pt x="5" y="1"/>
                      <a:pt x="11" y="0"/>
                      <a:pt x="16"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833" name="Freeform 1713"/>
              <p:cNvSpPr>
                <a:spLocks/>
              </p:cNvSpPr>
              <p:nvPr userDrawn="1"/>
            </p:nvSpPr>
            <p:spPr bwMode="auto">
              <a:xfrm>
                <a:off x="4772" y="3999"/>
                <a:ext cx="61" cy="9"/>
              </a:xfrm>
              <a:custGeom>
                <a:avLst/>
                <a:gdLst>
                  <a:gd name="T0" fmla="*/ 0 w 29"/>
                  <a:gd name="T1" fmla="*/ 4 h 4"/>
                  <a:gd name="T2" fmla="*/ 29 w 29"/>
                  <a:gd name="T3" fmla="*/ 0 h 4"/>
                </a:gdLst>
                <a:ahLst/>
                <a:cxnLst>
                  <a:cxn ang="0">
                    <a:pos x="T0" y="T1"/>
                  </a:cxn>
                  <a:cxn ang="0">
                    <a:pos x="T2" y="T3"/>
                  </a:cxn>
                </a:cxnLst>
                <a:rect l="0" t="0" r="r" b="b"/>
                <a:pathLst>
                  <a:path w="29" h="4">
                    <a:moveTo>
                      <a:pt x="0" y="4"/>
                    </a:moveTo>
                    <a:cubicBezTo>
                      <a:pt x="10" y="3"/>
                      <a:pt x="19" y="1"/>
                      <a:pt x="29"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834" name="Freeform 1714"/>
              <p:cNvSpPr>
                <a:spLocks/>
              </p:cNvSpPr>
              <p:nvPr userDrawn="1"/>
            </p:nvSpPr>
            <p:spPr bwMode="auto">
              <a:xfrm>
                <a:off x="4333" y="4050"/>
                <a:ext cx="63" cy="2"/>
              </a:xfrm>
              <a:custGeom>
                <a:avLst/>
                <a:gdLst>
                  <a:gd name="T0" fmla="*/ 30 w 30"/>
                  <a:gd name="T1" fmla="*/ 0 h 1"/>
                  <a:gd name="T2" fmla="*/ 0 w 30"/>
                  <a:gd name="T3" fmla="*/ 1 h 1"/>
                </a:gdLst>
                <a:ahLst/>
                <a:cxnLst>
                  <a:cxn ang="0">
                    <a:pos x="T0" y="T1"/>
                  </a:cxn>
                  <a:cxn ang="0">
                    <a:pos x="T2" y="T3"/>
                  </a:cxn>
                </a:cxnLst>
                <a:rect l="0" t="0" r="r" b="b"/>
                <a:pathLst>
                  <a:path w="30" h="1">
                    <a:moveTo>
                      <a:pt x="30" y="0"/>
                    </a:moveTo>
                    <a:cubicBezTo>
                      <a:pt x="20" y="0"/>
                      <a:pt x="10" y="1"/>
                      <a:pt x="0" y="1"/>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835" name="Freeform 1715"/>
              <p:cNvSpPr>
                <a:spLocks/>
              </p:cNvSpPr>
              <p:nvPr userDrawn="1"/>
            </p:nvSpPr>
            <p:spPr bwMode="auto">
              <a:xfrm>
                <a:off x="4396" y="4043"/>
                <a:ext cx="65" cy="7"/>
              </a:xfrm>
              <a:custGeom>
                <a:avLst/>
                <a:gdLst>
                  <a:gd name="T0" fmla="*/ 0 w 31"/>
                  <a:gd name="T1" fmla="*/ 3 h 3"/>
                  <a:gd name="T2" fmla="*/ 31 w 31"/>
                  <a:gd name="T3" fmla="*/ 0 h 3"/>
                </a:gdLst>
                <a:ahLst/>
                <a:cxnLst>
                  <a:cxn ang="0">
                    <a:pos x="T0" y="T1"/>
                  </a:cxn>
                  <a:cxn ang="0">
                    <a:pos x="T2" y="T3"/>
                  </a:cxn>
                </a:cxnLst>
                <a:rect l="0" t="0" r="r" b="b"/>
                <a:pathLst>
                  <a:path w="31" h="3">
                    <a:moveTo>
                      <a:pt x="0" y="3"/>
                    </a:moveTo>
                    <a:cubicBezTo>
                      <a:pt x="11" y="2"/>
                      <a:pt x="21" y="1"/>
                      <a:pt x="31"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836" name="Freeform 1716"/>
              <p:cNvSpPr>
                <a:spLocks/>
              </p:cNvSpPr>
              <p:nvPr userDrawn="1"/>
            </p:nvSpPr>
            <p:spPr bwMode="auto">
              <a:xfrm>
                <a:off x="4648" y="4018"/>
                <a:ext cx="63" cy="7"/>
              </a:xfrm>
              <a:custGeom>
                <a:avLst/>
                <a:gdLst>
                  <a:gd name="T0" fmla="*/ 30 w 30"/>
                  <a:gd name="T1" fmla="*/ 0 h 3"/>
                  <a:gd name="T2" fmla="*/ 0 w 30"/>
                  <a:gd name="T3" fmla="*/ 3 h 3"/>
                </a:gdLst>
                <a:ahLst/>
                <a:cxnLst>
                  <a:cxn ang="0">
                    <a:pos x="T0" y="T1"/>
                  </a:cxn>
                  <a:cxn ang="0">
                    <a:pos x="T2" y="T3"/>
                  </a:cxn>
                </a:cxnLst>
                <a:rect l="0" t="0" r="r" b="b"/>
                <a:pathLst>
                  <a:path w="30" h="3">
                    <a:moveTo>
                      <a:pt x="30" y="0"/>
                    </a:moveTo>
                    <a:cubicBezTo>
                      <a:pt x="20" y="1"/>
                      <a:pt x="10" y="2"/>
                      <a:pt x="0" y="3"/>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837" name="Freeform 1717"/>
              <p:cNvSpPr>
                <a:spLocks/>
              </p:cNvSpPr>
              <p:nvPr userDrawn="1"/>
            </p:nvSpPr>
            <p:spPr bwMode="auto">
              <a:xfrm>
                <a:off x="3280" y="4012"/>
                <a:ext cx="48" cy="1"/>
              </a:xfrm>
              <a:custGeom>
                <a:avLst/>
                <a:gdLst>
                  <a:gd name="T0" fmla="*/ 23 w 23"/>
                  <a:gd name="T1" fmla="*/ 0 w 23"/>
                </a:gdLst>
                <a:ahLst/>
                <a:cxnLst>
                  <a:cxn ang="0">
                    <a:pos x="T0" y="0"/>
                  </a:cxn>
                  <a:cxn ang="0">
                    <a:pos x="T1" y="0"/>
                  </a:cxn>
                </a:cxnLst>
                <a:rect l="0" t="0" r="r" b="b"/>
                <a:pathLst>
                  <a:path w="23">
                    <a:moveTo>
                      <a:pt x="23" y="0"/>
                    </a:moveTo>
                    <a:cubicBezTo>
                      <a:pt x="15" y="0"/>
                      <a:pt x="7" y="0"/>
                      <a:pt x="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838" name="Freeform 1718"/>
              <p:cNvSpPr>
                <a:spLocks/>
              </p:cNvSpPr>
              <p:nvPr userDrawn="1"/>
            </p:nvSpPr>
            <p:spPr bwMode="auto">
              <a:xfrm>
                <a:off x="3811" y="4050"/>
                <a:ext cx="63" cy="4"/>
              </a:xfrm>
              <a:custGeom>
                <a:avLst/>
                <a:gdLst>
                  <a:gd name="T0" fmla="*/ 0 w 30"/>
                  <a:gd name="T1" fmla="*/ 0 h 2"/>
                  <a:gd name="T2" fmla="*/ 30 w 30"/>
                  <a:gd name="T3" fmla="*/ 2 h 2"/>
                </a:gdLst>
                <a:ahLst/>
                <a:cxnLst>
                  <a:cxn ang="0">
                    <a:pos x="T0" y="T1"/>
                  </a:cxn>
                  <a:cxn ang="0">
                    <a:pos x="T2" y="T3"/>
                  </a:cxn>
                </a:cxnLst>
                <a:rect l="0" t="0" r="r" b="b"/>
                <a:pathLst>
                  <a:path w="30" h="2">
                    <a:moveTo>
                      <a:pt x="0" y="0"/>
                    </a:moveTo>
                    <a:cubicBezTo>
                      <a:pt x="10" y="1"/>
                      <a:pt x="20" y="1"/>
                      <a:pt x="30" y="2"/>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839" name="Freeform 1719"/>
              <p:cNvSpPr>
                <a:spLocks/>
              </p:cNvSpPr>
              <p:nvPr userDrawn="1"/>
            </p:nvSpPr>
            <p:spPr bwMode="auto">
              <a:xfrm>
                <a:off x="3469" y="4020"/>
                <a:ext cx="48" cy="5"/>
              </a:xfrm>
              <a:custGeom>
                <a:avLst/>
                <a:gdLst>
                  <a:gd name="T0" fmla="*/ 0 w 23"/>
                  <a:gd name="T1" fmla="*/ 0 h 2"/>
                  <a:gd name="T2" fmla="*/ 23 w 23"/>
                  <a:gd name="T3" fmla="*/ 2 h 2"/>
                </a:gdLst>
                <a:ahLst/>
                <a:cxnLst>
                  <a:cxn ang="0">
                    <a:pos x="T0" y="T1"/>
                  </a:cxn>
                  <a:cxn ang="0">
                    <a:pos x="T2" y="T3"/>
                  </a:cxn>
                </a:cxnLst>
                <a:rect l="0" t="0" r="r" b="b"/>
                <a:pathLst>
                  <a:path w="23" h="2">
                    <a:moveTo>
                      <a:pt x="0" y="0"/>
                    </a:moveTo>
                    <a:cubicBezTo>
                      <a:pt x="7" y="0"/>
                      <a:pt x="15" y="1"/>
                      <a:pt x="23" y="2"/>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840" name="Freeform 1720"/>
              <p:cNvSpPr>
                <a:spLocks/>
              </p:cNvSpPr>
              <p:nvPr userDrawn="1"/>
            </p:nvSpPr>
            <p:spPr bwMode="auto">
              <a:xfrm>
                <a:off x="3093" y="4018"/>
                <a:ext cx="46" cy="4"/>
              </a:xfrm>
              <a:custGeom>
                <a:avLst/>
                <a:gdLst>
                  <a:gd name="T0" fmla="*/ 22 w 22"/>
                  <a:gd name="T1" fmla="*/ 0 h 2"/>
                  <a:gd name="T2" fmla="*/ 0 w 22"/>
                  <a:gd name="T3" fmla="*/ 2 h 2"/>
                </a:gdLst>
                <a:ahLst/>
                <a:cxnLst>
                  <a:cxn ang="0">
                    <a:pos x="T0" y="T1"/>
                  </a:cxn>
                  <a:cxn ang="0">
                    <a:pos x="T2" y="T3"/>
                  </a:cxn>
                </a:cxnLst>
                <a:rect l="0" t="0" r="r" b="b"/>
                <a:pathLst>
                  <a:path w="22" h="2">
                    <a:moveTo>
                      <a:pt x="22" y="0"/>
                    </a:moveTo>
                    <a:cubicBezTo>
                      <a:pt x="15" y="0"/>
                      <a:pt x="8" y="1"/>
                      <a:pt x="0" y="2"/>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841" name="Freeform 1721"/>
              <p:cNvSpPr>
                <a:spLocks/>
              </p:cNvSpPr>
              <p:nvPr userDrawn="1"/>
            </p:nvSpPr>
            <p:spPr bwMode="auto">
              <a:xfrm>
                <a:off x="3328" y="4012"/>
                <a:ext cx="46" cy="2"/>
              </a:xfrm>
              <a:custGeom>
                <a:avLst/>
                <a:gdLst>
                  <a:gd name="T0" fmla="*/ 22 w 22"/>
                  <a:gd name="T1" fmla="*/ 1 h 1"/>
                  <a:gd name="T2" fmla="*/ 0 w 22"/>
                  <a:gd name="T3" fmla="*/ 0 h 1"/>
                </a:gdLst>
                <a:ahLst/>
                <a:cxnLst>
                  <a:cxn ang="0">
                    <a:pos x="T0" y="T1"/>
                  </a:cxn>
                  <a:cxn ang="0">
                    <a:pos x="T2" y="T3"/>
                  </a:cxn>
                </a:cxnLst>
                <a:rect l="0" t="0" r="r" b="b"/>
                <a:pathLst>
                  <a:path w="22" h="1">
                    <a:moveTo>
                      <a:pt x="22" y="1"/>
                    </a:moveTo>
                    <a:cubicBezTo>
                      <a:pt x="14" y="1"/>
                      <a:pt x="7" y="1"/>
                      <a:pt x="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842" name="Freeform 1722"/>
              <p:cNvSpPr>
                <a:spLocks/>
              </p:cNvSpPr>
              <p:nvPr userDrawn="1"/>
            </p:nvSpPr>
            <p:spPr bwMode="auto">
              <a:xfrm>
                <a:off x="3139" y="4016"/>
                <a:ext cx="46" cy="2"/>
              </a:xfrm>
              <a:custGeom>
                <a:avLst/>
                <a:gdLst>
                  <a:gd name="T0" fmla="*/ 22 w 22"/>
                  <a:gd name="T1" fmla="*/ 0 h 1"/>
                  <a:gd name="T2" fmla="*/ 0 w 22"/>
                  <a:gd name="T3" fmla="*/ 1 h 1"/>
                </a:gdLst>
                <a:ahLst/>
                <a:cxnLst>
                  <a:cxn ang="0">
                    <a:pos x="T0" y="T1"/>
                  </a:cxn>
                  <a:cxn ang="0">
                    <a:pos x="T2" y="T3"/>
                  </a:cxn>
                </a:cxnLst>
                <a:rect l="0" t="0" r="r" b="b"/>
                <a:pathLst>
                  <a:path w="22" h="1">
                    <a:moveTo>
                      <a:pt x="22" y="0"/>
                    </a:moveTo>
                    <a:cubicBezTo>
                      <a:pt x="15" y="0"/>
                      <a:pt x="8" y="0"/>
                      <a:pt x="0" y="1"/>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843" name="Freeform 1723"/>
              <p:cNvSpPr>
                <a:spLocks/>
              </p:cNvSpPr>
              <p:nvPr userDrawn="1"/>
            </p:nvSpPr>
            <p:spPr bwMode="auto">
              <a:xfrm>
                <a:off x="4007" y="4058"/>
                <a:ext cx="65" cy="1"/>
              </a:xfrm>
              <a:custGeom>
                <a:avLst/>
                <a:gdLst>
                  <a:gd name="T0" fmla="*/ 0 w 31"/>
                  <a:gd name="T1" fmla="*/ 31 w 31"/>
                </a:gdLst>
                <a:ahLst/>
                <a:cxnLst>
                  <a:cxn ang="0">
                    <a:pos x="T0" y="0"/>
                  </a:cxn>
                  <a:cxn ang="0">
                    <a:pos x="T1" y="0"/>
                  </a:cxn>
                </a:cxnLst>
                <a:rect l="0" t="0" r="r" b="b"/>
                <a:pathLst>
                  <a:path w="31">
                    <a:moveTo>
                      <a:pt x="0" y="0"/>
                    </a:moveTo>
                    <a:cubicBezTo>
                      <a:pt x="10" y="0"/>
                      <a:pt x="21" y="0"/>
                      <a:pt x="31"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844" name="Freeform 1724"/>
              <p:cNvSpPr>
                <a:spLocks/>
              </p:cNvSpPr>
              <p:nvPr userDrawn="1"/>
            </p:nvSpPr>
            <p:spPr bwMode="auto">
              <a:xfrm>
                <a:off x="3231" y="4012"/>
                <a:ext cx="49" cy="2"/>
              </a:xfrm>
              <a:custGeom>
                <a:avLst/>
                <a:gdLst>
                  <a:gd name="T0" fmla="*/ 23 w 23"/>
                  <a:gd name="T1" fmla="*/ 0 h 1"/>
                  <a:gd name="T2" fmla="*/ 0 w 23"/>
                  <a:gd name="T3" fmla="*/ 1 h 1"/>
                </a:gdLst>
                <a:ahLst/>
                <a:cxnLst>
                  <a:cxn ang="0">
                    <a:pos x="T0" y="T1"/>
                  </a:cxn>
                  <a:cxn ang="0">
                    <a:pos x="T2" y="T3"/>
                  </a:cxn>
                </a:cxnLst>
                <a:rect l="0" t="0" r="r" b="b"/>
                <a:pathLst>
                  <a:path w="23" h="1">
                    <a:moveTo>
                      <a:pt x="23" y="0"/>
                    </a:moveTo>
                    <a:cubicBezTo>
                      <a:pt x="15" y="0"/>
                      <a:pt x="8" y="1"/>
                      <a:pt x="0" y="1"/>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845" name="Freeform 1725"/>
              <p:cNvSpPr>
                <a:spLocks/>
              </p:cNvSpPr>
              <p:nvPr userDrawn="1"/>
            </p:nvSpPr>
            <p:spPr bwMode="auto">
              <a:xfrm>
                <a:off x="3685" y="4041"/>
                <a:ext cx="61" cy="5"/>
              </a:xfrm>
              <a:custGeom>
                <a:avLst/>
                <a:gdLst>
                  <a:gd name="T0" fmla="*/ 29 w 29"/>
                  <a:gd name="T1" fmla="*/ 2 h 2"/>
                  <a:gd name="T2" fmla="*/ 0 w 29"/>
                  <a:gd name="T3" fmla="*/ 0 h 2"/>
                </a:gdLst>
                <a:ahLst/>
                <a:cxnLst>
                  <a:cxn ang="0">
                    <a:pos x="T0" y="T1"/>
                  </a:cxn>
                  <a:cxn ang="0">
                    <a:pos x="T2" y="T3"/>
                  </a:cxn>
                </a:cxnLst>
                <a:rect l="0" t="0" r="r" b="b"/>
                <a:pathLst>
                  <a:path w="29" h="2">
                    <a:moveTo>
                      <a:pt x="29" y="2"/>
                    </a:moveTo>
                    <a:cubicBezTo>
                      <a:pt x="19" y="1"/>
                      <a:pt x="10" y="1"/>
                      <a:pt x="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846" name="Freeform 1726"/>
              <p:cNvSpPr>
                <a:spLocks/>
              </p:cNvSpPr>
              <p:nvPr userDrawn="1"/>
            </p:nvSpPr>
            <p:spPr bwMode="auto">
              <a:xfrm>
                <a:off x="3624" y="4035"/>
                <a:ext cx="61" cy="6"/>
              </a:xfrm>
              <a:custGeom>
                <a:avLst/>
                <a:gdLst>
                  <a:gd name="T0" fmla="*/ 0 w 29"/>
                  <a:gd name="T1" fmla="*/ 0 h 3"/>
                  <a:gd name="T2" fmla="*/ 29 w 29"/>
                  <a:gd name="T3" fmla="*/ 3 h 3"/>
                </a:gdLst>
                <a:ahLst/>
                <a:cxnLst>
                  <a:cxn ang="0">
                    <a:pos x="T0" y="T1"/>
                  </a:cxn>
                  <a:cxn ang="0">
                    <a:pos x="T2" y="T3"/>
                  </a:cxn>
                </a:cxnLst>
                <a:rect l="0" t="0" r="r" b="b"/>
                <a:pathLst>
                  <a:path w="29" h="3">
                    <a:moveTo>
                      <a:pt x="0" y="0"/>
                    </a:moveTo>
                    <a:cubicBezTo>
                      <a:pt x="10" y="1"/>
                      <a:pt x="19" y="2"/>
                      <a:pt x="29" y="3"/>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847" name="Freeform 1727"/>
              <p:cNvSpPr>
                <a:spLocks/>
              </p:cNvSpPr>
              <p:nvPr userDrawn="1"/>
            </p:nvSpPr>
            <p:spPr bwMode="auto">
              <a:xfrm>
                <a:off x="4072" y="4058"/>
                <a:ext cx="65" cy="1"/>
              </a:xfrm>
              <a:custGeom>
                <a:avLst/>
                <a:gdLst>
                  <a:gd name="T0" fmla="*/ 31 w 31"/>
                  <a:gd name="T1" fmla="*/ 0 w 31"/>
                </a:gdLst>
                <a:ahLst/>
                <a:cxnLst>
                  <a:cxn ang="0">
                    <a:pos x="T0" y="0"/>
                  </a:cxn>
                  <a:cxn ang="0">
                    <a:pos x="T1" y="0"/>
                  </a:cxn>
                </a:cxnLst>
                <a:rect l="0" t="0" r="r" b="b"/>
                <a:pathLst>
                  <a:path w="31">
                    <a:moveTo>
                      <a:pt x="31" y="0"/>
                    </a:moveTo>
                    <a:cubicBezTo>
                      <a:pt x="21" y="0"/>
                      <a:pt x="10" y="0"/>
                      <a:pt x="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848" name="Freeform 1728"/>
              <p:cNvSpPr>
                <a:spLocks/>
              </p:cNvSpPr>
              <p:nvPr userDrawn="1"/>
            </p:nvSpPr>
            <p:spPr bwMode="auto">
              <a:xfrm>
                <a:off x="4711" y="4008"/>
                <a:ext cx="61" cy="10"/>
              </a:xfrm>
              <a:custGeom>
                <a:avLst/>
                <a:gdLst>
                  <a:gd name="T0" fmla="*/ 29 w 29"/>
                  <a:gd name="T1" fmla="*/ 0 h 5"/>
                  <a:gd name="T2" fmla="*/ 0 w 29"/>
                  <a:gd name="T3" fmla="*/ 5 h 5"/>
                </a:gdLst>
                <a:ahLst/>
                <a:cxnLst>
                  <a:cxn ang="0">
                    <a:pos x="T0" y="T1"/>
                  </a:cxn>
                  <a:cxn ang="0">
                    <a:pos x="T2" y="T3"/>
                  </a:cxn>
                </a:cxnLst>
                <a:rect l="0" t="0" r="r" b="b"/>
                <a:pathLst>
                  <a:path w="29" h="5">
                    <a:moveTo>
                      <a:pt x="29" y="0"/>
                    </a:moveTo>
                    <a:cubicBezTo>
                      <a:pt x="19" y="2"/>
                      <a:pt x="10" y="3"/>
                      <a:pt x="0" y="5"/>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849" name="Freeform 1729"/>
              <p:cNvSpPr>
                <a:spLocks/>
              </p:cNvSpPr>
              <p:nvPr userDrawn="1"/>
            </p:nvSpPr>
            <p:spPr bwMode="auto">
              <a:xfrm>
                <a:off x="3374" y="4014"/>
                <a:ext cx="95" cy="6"/>
              </a:xfrm>
              <a:custGeom>
                <a:avLst/>
                <a:gdLst>
                  <a:gd name="T0" fmla="*/ 0 w 45"/>
                  <a:gd name="T1" fmla="*/ 0 h 3"/>
                  <a:gd name="T2" fmla="*/ 45 w 45"/>
                  <a:gd name="T3" fmla="*/ 3 h 3"/>
                </a:gdLst>
                <a:ahLst/>
                <a:cxnLst>
                  <a:cxn ang="0">
                    <a:pos x="T0" y="T1"/>
                  </a:cxn>
                  <a:cxn ang="0">
                    <a:pos x="T2" y="T3"/>
                  </a:cxn>
                </a:cxnLst>
                <a:rect l="0" t="0" r="r" b="b"/>
                <a:pathLst>
                  <a:path w="45" h="3">
                    <a:moveTo>
                      <a:pt x="0" y="0"/>
                    </a:moveTo>
                    <a:cubicBezTo>
                      <a:pt x="15" y="0"/>
                      <a:pt x="30" y="1"/>
                      <a:pt x="45" y="3"/>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850" name="Freeform 1730"/>
              <p:cNvSpPr>
                <a:spLocks/>
              </p:cNvSpPr>
              <p:nvPr userDrawn="1"/>
            </p:nvSpPr>
            <p:spPr bwMode="auto">
              <a:xfrm>
                <a:off x="3570" y="4029"/>
                <a:ext cx="54" cy="6"/>
              </a:xfrm>
              <a:custGeom>
                <a:avLst/>
                <a:gdLst>
                  <a:gd name="T0" fmla="*/ 26 w 26"/>
                  <a:gd name="T1" fmla="*/ 3 h 3"/>
                  <a:gd name="T2" fmla="*/ 0 w 26"/>
                  <a:gd name="T3" fmla="*/ 0 h 3"/>
                </a:gdLst>
                <a:ahLst/>
                <a:cxnLst>
                  <a:cxn ang="0">
                    <a:pos x="T0" y="T1"/>
                  </a:cxn>
                  <a:cxn ang="0">
                    <a:pos x="T2" y="T3"/>
                  </a:cxn>
                </a:cxnLst>
                <a:rect l="0" t="0" r="r" b="b"/>
                <a:pathLst>
                  <a:path w="26" h="3">
                    <a:moveTo>
                      <a:pt x="26" y="3"/>
                    </a:moveTo>
                    <a:cubicBezTo>
                      <a:pt x="17" y="2"/>
                      <a:pt x="8" y="1"/>
                      <a:pt x="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851" name="Freeform 1731"/>
              <p:cNvSpPr>
                <a:spLocks/>
              </p:cNvSpPr>
              <p:nvPr userDrawn="1"/>
            </p:nvSpPr>
            <p:spPr bwMode="auto">
              <a:xfrm>
                <a:off x="4202" y="4056"/>
                <a:ext cx="65" cy="2"/>
              </a:xfrm>
              <a:custGeom>
                <a:avLst/>
                <a:gdLst>
                  <a:gd name="T0" fmla="*/ 0 w 31"/>
                  <a:gd name="T1" fmla="*/ 1 h 1"/>
                  <a:gd name="T2" fmla="*/ 31 w 31"/>
                  <a:gd name="T3" fmla="*/ 0 h 1"/>
                </a:gdLst>
                <a:ahLst/>
                <a:cxnLst>
                  <a:cxn ang="0">
                    <a:pos x="T0" y="T1"/>
                  </a:cxn>
                  <a:cxn ang="0">
                    <a:pos x="T2" y="T3"/>
                  </a:cxn>
                </a:cxnLst>
                <a:rect l="0" t="0" r="r" b="b"/>
                <a:pathLst>
                  <a:path w="31" h="1">
                    <a:moveTo>
                      <a:pt x="0" y="1"/>
                    </a:moveTo>
                    <a:cubicBezTo>
                      <a:pt x="11" y="0"/>
                      <a:pt x="21" y="0"/>
                      <a:pt x="31"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852" name="Freeform 1732"/>
              <p:cNvSpPr>
                <a:spLocks/>
              </p:cNvSpPr>
              <p:nvPr userDrawn="1"/>
            </p:nvSpPr>
            <p:spPr bwMode="auto">
              <a:xfrm>
                <a:off x="3874" y="4054"/>
                <a:ext cx="66" cy="2"/>
              </a:xfrm>
              <a:custGeom>
                <a:avLst/>
                <a:gdLst>
                  <a:gd name="T0" fmla="*/ 31 w 31"/>
                  <a:gd name="T1" fmla="*/ 1 h 1"/>
                  <a:gd name="T2" fmla="*/ 0 w 31"/>
                  <a:gd name="T3" fmla="*/ 0 h 1"/>
                </a:gdLst>
                <a:ahLst/>
                <a:cxnLst>
                  <a:cxn ang="0">
                    <a:pos x="T0" y="T1"/>
                  </a:cxn>
                  <a:cxn ang="0">
                    <a:pos x="T2" y="T3"/>
                  </a:cxn>
                </a:cxnLst>
                <a:rect l="0" t="0" r="r" b="b"/>
                <a:pathLst>
                  <a:path w="31" h="1">
                    <a:moveTo>
                      <a:pt x="31" y="1"/>
                    </a:moveTo>
                    <a:cubicBezTo>
                      <a:pt x="21" y="1"/>
                      <a:pt x="11" y="0"/>
                      <a:pt x="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853" name="Freeform 1733"/>
              <p:cNvSpPr>
                <a:spLocks/>
              </p:cNvSpPr>
              <p:nvPr userDrawn="1"/>
            </p:nvSpPr>
            <p:spPr bwMode="auto">
              <a:xfrm>
                <a:off x="4137" y="4058"/>
                <a:ext cx="65" cy="1"/>
              </a:xfrm>
              <a:custGeom>
                <a:avLst/>
                <a:gdLst>
                  <a:gd name="T0" fmla="*/ 31 w 31"/>
                  <a:gd name="T1" fmla="*/ 0 w 31"/>
                </a:gdLst>
                <a:ahLst/>
                <a:cxnLst>
                  <a:cxn ang="0">
                    <a:pos x="T0" y="0"/>
                  </a:cxn>
                  <a:cxn ang="0">
                    <a:pos x="T1" y="0"/>
                  </a:cxn>
                </a:cxnLst>
                <a:rect l="0" t="0" r="r" b="b"/>
                <a:pathLst>
                  <a:path w="31">
                    <a:moveTo>
                      <a:pt x="31" y="0"/>
                    </a:moveTo>
                    <a:cubicBezTo>
                      <a:pt x="21" y="0"/>
                      <a:pt x="11" y="0"/>
                      <a:pt x="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854" name="Freeform 1734"/>
              <p:cNvSpPr>
                <a:spLocks/>
              </p:cNvSpPr>
              <p:nvPr userDrawn="1"/>
            </p:nvSpPr>
            <p:spPr bwMode="auto">
              <a:xfrm>
                <a:off x="3746" y="4046"/>
                <a:ext cx="65" cy="4"/>
              </a:xfrm>
              <a:custGeom>
                <a:avLst/>
                <a:gdLst>
                  <a:gd name="T0" fmla="*/ 31 w 31"/>
                  <a:gd name="T1" fmla="*/ 2 h 2"/>
                  <a:gd name="T2" fmla="*/ 0 w 31"/>
                  <a:gd name="T3" fmla="*/ 0 h 2"/>
                </a:gdLst>
                <a:ahLst/>
                <a:cxnLst>
                  <a:cxn ang="0">
                    <a:pos x="T0" y="T1"/>
                  </a:cxn>
                  <a:cxn ang="0">
                    <a:pos x="T2" y="T3"/>
                  </a:cxn>
                </a:cxnLst>
                <a:rect l="0" t="0" r="r" b="b"/>
                <a:pathLst>
                  <a:path w="31" h="2">
                    <a:moveTo>
                      <a:pt x="31" y="2"/>
                    </a:moveTo>
                    <a:cubicBezTo>
                      <a:pt x="21" y="1"/>
                      <a:pt x="10" y="1"/>
                      <a:pt x="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855" name="Freeform 1735"/>
              <p:cNvSpPr>
                <a:spLocks/>
              </p:cNvSpPr>
              <p:nvPr userDrawn="1"/>
            </p:nvSpPr>
            <p:spPr bwMode="auto">
              <a:xfrm>
                <a:off x="3940" y="4056"/>
                <a:ext cx="67" cy="2"/>
              </a:xfrm>
              <a:custGeom>
                <a:avLst/>
                <a:gdLst>
                  <a:gd name="T0" fmla="*/ 0 w 32"/>
                  <a:gd name="T1" fmla="*/ 0 h 1"/>
                  <a:gd name="T2" fmla="*/ 32 w 32"/>
                  <a:gd name="T3" fmla="*/ 1 h 1"/>
                </a:gdLst>
                <a:ahLst/>
                <a:cxnLst>
                  <a:cxn ang="0">
                    <a:pos x="T0" y="T1"/>
                  </a:cxn>
                  <a:cxn ang="0">
                    <a:pos x="T2" y="T3"/>
                  </a:cxn>
                </a:cxnLst>
                <a:rect l="0" t="0" r="r" b="b"/>
                <a:pathLst>
                  <a:path w="32" h="1">
                    <a:moveTo>
                      <a:pt x="0" y="0"/>
                    </a:moveTo>
                    <a:cubicBezTo>
                      <a:pt x="11" y="0"/>
                      <a:pt x="21" y="1"/>
                      <a:pt x="32" y="1"/>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856" name="Freeform 1736"/>
              <p:cNvSpPr>
                <a:spLocks/>
              </p:cNvSpPr>
              <p:nvPr userDrawn="1"/>
            </p:nvSpPr>
            <p:spPr bwMode="auto">
              <a:xfrm>
                <a:off x="4833" y="3989"/>
                <a:ext cx="61" cy="10"/>
              </a:xfrm>
              <a:custGeom>
                <a:avLst/>
                <a:gdLst>
                  <a:gd name="T0" fmla="*/ 29 w 29"/>
                  <a:gd name="T1" fmla="*/ 0 h 5"/>
                  <a:gd name="T2" fmla="*/ 0 w 29"/>
                  <a:gd name="T3" fmla="*/ 5 h 5"/>
                </a:gdLst>
                <a:ahLst/>
                <a:cxnLst>
                  <a:cxn ang="0">
                    <a:pos x="T0" y="T1"/>
                  </a:cxn>
                  <a:cxn ang="0">
                    <a:pos x="T2" y="T3"/>
                  </a:cxn>
                </a:cxnLst>
                <a:rect l="0" t="0" r="r" b="b"/>
                <a:pathLst>
                  <a:path w="29" h="5">
                    <a:moveTo>
                      <a:pt x="29" y="0"/>
                    </a:moveTo>
                    <a:cubicBezTo>
                      <a:pt x="19" y="1"/>
                      <a:pt x="9" y="3"/>
                      <a:pt x="0" y="5"/>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857" name="Freeform 1737"/>
              <p:cNvSpPr>
                <a:spLocks/>
              </p:cNvSpPr>
              <p:nvPr userDrawn="1"/>
            </p:nvSpPr>
            <p:spPr bwMode="auto">
              <a:xfrm>
                <a:off x="4267" y="4052"/>
                <a:ext cx="66" cy="4"/>
              </a:xfrm>
              <a:custGeom>
                <a:avLst/>
                <a:gdLst>
                  <a:gd name="T0" fmla="*/ 31 w 31"/>
                  <a:gd name="T1" fmla="*/ 0 h 2"/>
                  <a:gd name="T2" fmla="*/ 0 w 31"/>
                  <a:gd name="T3" fmla="*/ 2 h 2"/>
                </a:gdLst>
                <a:ahLst/>
                <a:cxnLst>
                  <a:cxn ang="0">
                    <a:pos x="T0" y="T1"/>
                  </a:cxn>
                  <a:cxn ang="0">
                    <a:pos x="T2" y="T3"/>
                  </a:cxn>
                </a:cxnLst>
                <a:rect l="0" t="0" r="r" b="b"/>
                <a:pathLst>
                  <a:path w="31" h="2">
                    <a:moveTo>
                      <a:pt x="31" y="0"/>
                    </a:moveTo>
                    <a:cubicBezTo>
                      <a:pt x="21" y="1"/>
                      <a:pt x="10" y="1"/>
                      <a:pt x="0" y="2"/>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858" name="Freeform 1738"/>
              <p:cNvSpPr>
                <a:spLocks/>
              </p:cNvSpPr>
              <p:nvPr userDrawn="1"/>
            </p:nvSpPr>
            <p:spPr bwMode="auto">
              <a:xfrm>
                <a:off x="3517" y="4025"/>
                <a:ext cx="53" cy="4"/>
              </a:xfrm>
              <a:custGeom>
                <a:avLst/>
                <a:gdLst>
                  <a:gd name="T0" fmla="*/ 0 w 25"/>
                  <a:gd name="T1" fmla="*/ 0 h 2"/>
                  <a:gd name="T2" fmla="*/ 7 w 25"/>
                  <a:gd name="T3" fmla="*/ 1 h 2"/>
                  <a:gd name="T4" fmla="*/ 25 w 25"/>
                  <a:gd name="T5" fmla="*/ 2 h 2"/>
                </a:gdLst>
                <a:ahLst/>
                <a:cxnLst>
                  <a:cxn ang="0">
                    <a:pos x="T0" y="T1"/>
                  </a:cxn>
                  <a:cxn ang="0">
                    <a:pos x="T2" y="T3"/>
                  </a:cxn>
                  <a:cxn ang="0">
                    <a:pos x="T4" y="T5"/>
                  </a:cxn>
                </a:cxnLst>
                <a:rect l="0" t="0" r="r" b="b"/>
                <a:pathLst>
                  <a:path w="25" h="2">
                    <a:moveTo>
                      <a:pt x="0" y="0"/>
                    </a:moveTo>
                    <a:cubicBezTo>
                      <a:pt x="2" y="0"/>
                      <a:pt x="5" y="0"/>
                      <a:pt x="7" y="1"/>
                    </a:cubicBezTo>
                    <a:cubicBezTo>
                      <a:pt x="13" y="1"/>
                      <a:pt x="19" y="2"/>
                      <a:pt x="25" y="2"/>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859" name="Freeform 1739"/>
              <p:cNvSpPr>
                <a:spLocks/>
              </p:cNvSpPr>
              <p:nvPr userDrawn="1"/>
            </p:nvSpPr>
            <p:spPr bwMode="auto">
              <a:xfrm>
                <a:off x="3185" y="4014"/>
                <a:ext cx="46" cy="2"/>
              </a:xfrm>
              <a:custGeom>
                <a:avLst/>
                <a:gdLst>
                  <a:gd name="T0" fmla="*/ 0 w 22"/>
                  <a:gd name="T1" fmla="*/ 1 h 1"/>
                  <a:gd name="T2" fmla="*/ 22 w 22"/>
                  <a:gd name="T3" fmla="*/ 0 h 1"/>
                </a:gdLst>
                <a:ahLst/>
                <a:cxnLst>
                  <a:cxn ang="0">
                    <a:pos x="T0" y="T1"/>
                  </a:cxn>
                  <a:cxn ang="0">
                    <a:pos x="T2" y="T3"/>
                  </a:cxn>
                </a:cxnLst>
                <a:rect l="0" t="0" r="r" b="b"/>
                <a:pathLst>
                  <a:path w="22" h="1">
                    <a:moveTo>
                      <a:pt x="0" y="1"/>
                    </a:moveTo>
                    <a:cubicBezTo>
                      <a:pt x="8" y="0"/>
                      <a:pt x="15" y="0"/>
                      <a:pt x="22"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860" name="Freeform 1740"/>
              <p:cNvSpPr>
                <a:spLocks/>
              </p:cNvSpPr>
              <p:nvPr userDrawn="1"/>
            </p:nvSpPr>
            <p:spPr bwMode="auto">
              <a:xfrm>
                <a:off x="3059" y="4004"/>
                <a:ext cx="29" cy="1"/>
              </a:xfrm>
              <a:custGeom>
                <a:avLst/>
                <a:gdLst>
                  <a:gd name="T0" fmla="*/ 0 w 14"/>
                  <a:gd name="T1" fmla="*/ 14 w 14"/>
                </a:gdLst>
                <a:ahLst/>
                <a:cxnLst>
                  <a:cxn ang="0">
                    <a:pos x="T0" y="0"/>
                  </a:cxn>
                  <a:cxn ang="0">
                    <a:pos x="T1" y="0"/>
                  </a:cxn>
                </a:cxnLst>
                <a:rect l="0" t="0" r="r" b="b"/>
                <a:pathLst>
                  <a:path w="14">
                    <a:moveTo>
                      <a:pt x="0" y="0"/>
                    </a:moveTo>
                    <a:cubicBezTo>
                      <a:pt x="5" y="0"/>
                      <a:pt x="9" y="0"/>
                      <a:pt x="14"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861" name="Freeform 1741"/>
              <p:cNvSpPr>
                <a:spLocks/>
              </p:cNvSpPr>
              <p:nvPr userDrawn="1"/>
            </p:nvSpPr>
            <p:spPr bwMode="auto">
              <a:xfrm>
                <a:off x="3471" y="4027"/>
                <a:ext cx="52" cy="8"/>
              </a:xfrm>
              <a:custGeom>
                <a:avLst/>
                <a:gdLst>
                  <a:gd name="T0" fmla="*/ 0 w 25"/>
                  <a:gd name="T1" fmla="*/ 0 h 4"/>
                  <a:gd name="T2" fmla="*/ 2 w 25"/>
                  <a:gd name="T3" fmla="*/ 0 h 4"/>
                  <a:gd name="T4" fmla="*/ 25 w 25"/>
                  <a:gd name="T5" fmla="*/ 4 h 4"/>
                </a:gdLst>
                <a:ahLst/>
                <a:cxnLst>
                  <a:cxn ang="0">
                    <a:pos x="T0" y="T1"/>
                  </a:cxn>
                  <a:cxn ang="0">
                    <a:pos x="T2" y="T3"/>
                  </a:cxn>
                  <a:cxn ang="0">
                    <a:pos x="T4" y="T5"/>
                  </a:cxn>
                </a:cxnLst>
                <a:rect l="0" t="0" r="r" b="b"/>
                <a:pathLst>
                  <a:path w="25" h="4">
                    <a:moveTo>
                      <a:pt x="0" y="0"/>
                    </a:moveTo>
                    <a:cubicBezTo>
                      <a:pt x="1" y="0"/>
                      <a:pt x="2" y="0"/>
                      <a:pt x="2" y="0"/>
                    </a:cubicBezTo>
                    <a:cubicBezTo>
                      <a:pt x="10" y="1"/>
                      <a:pt x="17" y="3"/>
                      <a:pt x="25" y="4"/>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862" name="Freeform 1742"/>
              <p:cNvSpPr>
                <a:spLocks/>
              </p:cNvSpPr>
              <p:nvPr userDrawn="1"/>
            </p:nvSpPr>
            <p:spPr bwMode="auto">
              <a:xfrm>
                <a:off x="4560" y="4071"/>
                <a:ext cx="65" cy="6"/>
              </a:xfrm>
              <a:custGeom>
                <a:avLst/>
                <a:gdLst>
                  <a:gd name="T0" fmla="*/ 31 w 31"/>
                  <a:gd name="T1" fmla="*/ 0 h 3"/>
                  <a:gd name="T2" fmla="*/ 0 w 31"/>
                  <a:gd name="T3" fmla="*/ 3 h 3"/>
                </a:gdLst>
                <a:ahLst/>
                <a:cxnLst>
                  <a:cxn ang="0">
                    <a:pos x="T0" y="T1"/>
                  </a:cxn>
                  <a:cxn ang="0">
                    <a:pos x="T2" y="T3"/>
                  </a:cxn>
                </a:cxnLst>
                <a:rect l="0" t="0" r="r" b="b"/>
                <a:pathLst>
                  <a:path w="31" h="3">
                    <a:moveTo>
                      <a:pt x="31" y="0"/>
                    </a:moveTo>
                    <a:cubicBezTo>
                      <a:pt x="20" y="1"/>
                      <a:pt x="10" y="2"/>
                      <a:pt x="0" y="3"/>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863" name="Freeform 1743"/>
              <p:cNvSpPr>
                <a:spLocks/>
              </p:cNvSpPr>
              <p:nvPr userDrawn="1"/>
            </p:nvSpPr>
            <p:spPr bwMode="auto">
              <a:xfrm>
                <a:off x="4751" y="4050"/>
                <a:ext cx="63" cy="8"/>
              </a:xfrm>
              <a:custGeom>
                <a:avLst/>
                <a:gdLst>
                  <a:gd name="T0" fmla="*/ 0 w 30"/>
                  <a:gd name="T1" fmla="*/ 4 h 4"/>
                  <a:gd name="T2" fmla="*/ 30 w 30"/>
                  <a:gd name="T3" fmla="*/ 0 h 4"/>
                </a:gdLst>
                <a:ahLst/>
                <a:cxnLst>
                  <a:cxn ang="0">
                    <a:pos x="T0" y="T1"/>
                  </a:cxn>
                  <a:cxn ang="0">
                    <a:pos x="T2" y="T3"/>
                  </a:cxn>
                </a:cxnLst>
                <a:rect l="0" t="0" r="r" b="b"/>
                <a:pathLst>
                  <a:path w="30" h="4">
                    <a:moveTo>
                      <a:pt x="0" y="4"/>
                    </a:moveTo>
                    <a:cubicBezTo>
                      <a:pt x="10" y="2"/>
                      <a:pt x="20" y="1"/>
                      <a:pt x="3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864" name="Freeform 1744"/>
              <p:cNvSpPr>
                <a:spLocks/>
              </p:cNvSpPr>
              <p:nvPr userDrawn="1"/>
            </p:nvSpPr>
            <p:spPr bwMode="auto">
              <a:xfrm>
                <a:off x="4814" y="4039"/>
                <a:ext cx="61" cy="11"/>
              </a:xfrm>
              <a:custGeom>
                <a:avLst/>
                <a:gdLst>
                  <a:gd name="T0" fmla="*/ 0 w 29"/>
                  <a:gd name="T1" fmla="*/ 5 h 5"/>
                  <a:gd name="T2" fmla="*/ 29 w 29"/>
                  <a:gd name="T3" fmla="*/ 0 h 5"/>
                </a:gdLst>
                <a:ahLst/>
                <a:cxnLst>
                  <a:cxn ang="0">
                    <a:pos x="T0" y="T1"/>
                  </a:cxn>
                  <a:cxn ang="0">
                    <a:pos x="T2" y="T3"/>
                  </a:cxn>
                </a:cxnLst>
                <a:rect l="0" t="0" r="r" b="b"/>
                <a:pathLst>
                  <a:path w="29" h="5">
                    <a:moveTo>
                      <a:pt x="0" y="5"/>
                    </a:moveTo>
                    <a:cubicBezTo>
                      <a:pt x="9" y="3"/>
                      <a:pt x="19" y="2"/>
                      <a:pt x="29"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865" name="Freeform 1745"/>
              <p:cNvSpPr>
                <a:spLocks/>
              </p:cNvSpPr>
              <p:nvPr userDrawn="1"/>
            </p:nvSpPr>
            <p:spPr bwMode="auto">
              <a:xfrm>
                <a:off x="3423" y="4020"/>
                <a:ext cx="48" cy="7"/>
              </a:xfrm>
              <a:custGeom>
                <a:avLst/>
                <a:gdLst>
                  <a:gd name="T0" fmla="*/ 0 w 23"/>
                  <a:gd name="T1" fmla="*/ 0 h 3"/>
                  <a:gd name="T2" fmla="*/ 23 w 23"/>
                  <a:gd name="T3" fmla="*/ 3 h 3"/>
                </a:gdLst>
                <a:ahLst/>
                <a:cxnLst>
                  <a:cxn ang="0">
                    <a:pos x="T0" y="T1"/>
                  </a:cxn>
                  <a:cxn ang="0">
                    <a:pos x="T2" y="T3"/>
                  </a:cxn>
                </a:cxnLst>
                <a:rect l="0" t="0" r="r" b="b"/>
                <a:pathLst>
                  <a:path w="23" h="3">
                    <a:moveTo>
                      <a:pt x="0" y="0"/>
                    </a:moveTo>
                    <a:cubicBezTo>
                      <a:pt x="7" y="1"/>
                      <a:pt x="15" y="2"/>
                      <a:pt x="23" y="3"/>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866" name="Freeform 1746"/>
              <p:cNvSpPr>
                <a:spLocks/>
              </p:cNvSpPr>
              <p:nvPr userDrawn="1"/>
            </p:nvSpPr>
            <p:spPr bwMode="auto">
              <a:xfrm>
                <a:off x="4494" y="4077"/>
                <a:ext cx="66" cy="4"/>
              </a:xfrm>
              <a:custGeom>
                <a:avLst/>
                <a:gdLst>
                  <a:gd name="T0" fmla="*/ 31 w 31"/>
                  <a:gd name="T1" fmla="*/ 0 h 2"/>
                  <a:gd name="T2" fmla="*/ 0 w 31"/>
                  <a:gd name="T3" fmla="*/ 2 h 2"/>
                </a:gdLst>
                <a:ahLst/>
                <a:cxnLst>
                  <a:cxn ang="0">
                    <a:pos x="T0" y="T1"/>
                  </a:cxn>
                  <a:cxn ang="0">
                    <a:pos x="T2" y="T3"/>
                  </a:cxn>
                </a:cxnLst>
                <a:rect l="0" t="0" r="r" b="b"/>
                <a:pathLst>
                  <a:path w="31" h="2">
                    <a:moveTo>
                      <a:pt x="31" y="0"/>
                    </a:moveTo>
                    <a:cubicBezTo>
                      <a:pt x="21" y="0"/>
                      <a:pt x="11" y="1"/>
                      <a:pt x="0" y="2"/>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867" name="Freeform 1747"/>
              <p:cNvSpPr>
                <a:spLocks/>
              </p:cNvSpPr>
              <p:nvPr userDrawn="1"/>
            </p:nvSpPr>
            <p:spPr bwMode="auto">
              <a:xfrm>
                <a:off x="4625" y="4064"/>
                <a:ext cx="63" cy="7"/>
              </a:xfrm>
              <a:custGeom>
                <a:avLst/>
                <a:gdLst>
                  <a:gd name="T0" fmla="*/ 0 w 30"/>
                  <a:gd name="T1" fmla="*/ 3 h 3"/>
                  <a:gd name="T2" fmla="*/ 30 w 30"/>
                  <a:gd name="T3" fmla="*/ 0 h 3"/>
                </a:gdLst>
                <a:ahLst/>
                <a:cxnLst>
                  <a:cxn ang="0">
                    <a:pos x="T0" y="T1"/>
                  </a:cxn>
                  <a:cxn ang="0">
                    <a:pos x="T2" y="T3"/>
                  </a:cxn>
                </a:cxnLst>
                <a:rect l="0" t="0" r="r" b="b"/>
                <a:pathLst>
                  <a:path w="30" h="3">
                    <a:moveTo>
                      <a:pt x="0" y="3"/>
                    </a:moveTo>
                    <a:cubicBezTo>
                      <a:pt x="10" y="2"/>
                      <a:pt x="20" y="1"/>
                      <a:pt x="3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868" name="Freeform 1748"/>
              <p:cNvSpPr>
                <a:spLocks/>
              </p:cNvSpPr>
              <p:nvPr userDrawn="1"/>
            </p:nvSpPr>
            <p:spPr bwMode="auto">
              <a:xfrm>
                <a:off x="3702" y="4058"/>
                <a:ext cx="65" cy="6"/>
              </a:xfrm>
              <a:custGeom>
                <a:avLst/>
                <a:gdLst>
                  <a:gd name="T0" fmla="*/ 31 w 31"/>
                  <a:gd name="T1" fmla="*/ 3 h 3"/>
                  <a:gd name="T2" fmla="*/ 0 w 31"/>
                  <a:gd name="T3" fmla="*/ 0 h 3"/>
                </a:gdLst>
                <a:ahLst/>
                <a:cxnLst>
                  <a:cxn ang="0">
                    <a:pos x="T0" y="T1"/>
                  </a:cxn>
                  <a:cxn ang="0">
                    <a:pos x="T2" y="T3"/>
                  </a:cxn>
                </a:cxnLst>
                <a:rect l="0" t="0" r="r" b="b"/>
                <a:pathLst>
                  <a:path w="31" h="3">
                    <a:moveTo>
                      <a:pt x="31" y="3"/>
                    </a:moveTo>
                    <a:cubicBezTo>
                      <a:pt x="21" y="2"/>
                      <a:pt x="10" y="1"/>
                      <a:pt x="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869" name="Freeform 1749"/>
              <p:cNvSpPr>
                <a:spLocks/>
              </p:cNvSpPr>
              <p:nvPr userDrawn="1"/>
            </p:nvSpPr>
            <p:spPr bwMode="auto">
              <a:xfrm>
                <a:off x="3767" y="4064"/>
                <a:ext cx="65" cy="7"/>
              </a:xfrm>
              <a:custGeom>
                <a:avLst/>
                <a:gdLst>
                  <a:gd name="T0" fmla="*/ 0 w 31"/>
                  <a:gd name="T1" fmla="*/ 0 h 3"/>
                  <a:gd name="T2" fmla="*/ 31 w 31"/>
                  <a:gd name="T3" fmla="*/ 3 h 3"/>
                </a:gdLst>
                <a:ahLst/>
                <a:cxnLst>
                  <a:cxn ang="0">
                    <a:pos x="T0" y="T1"/>
                  </a:cxn>
                  <a:cxn ang="0">
                    <a:pos x="T2" y="T3"/>
                  </a:cxn>
                </a:cxnLst>
                <a:rect l="0" t="0" r="r" b="b"/>
                <a:pathLst>
                  <a:path w="31" h="3">
                    <a:moveTo>
                      <a:pt x="0" y="0"/>
                    </a:moveTo>
                    <a:cubicBezTo>
                      <a:pt x="10" y="1"/>
                      <a:pt x="21" y="2"/>
                      <a:pt x="31" y="3"/>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870" name="Freeform 1750"/>
              <p:cNvSpPr>
                <a:spLocks/>
              </p:cNvSpPr>
              <p:nvPr userDrawn="1"/>
            </p:nvSpPr>
            <p:spPr bwMode="auto">
              <a:xfrm>
                <a:off x="3280" y="4006"/>
                <a:ext cx="94" cy="8"/>
              </a:xfrm>
              <a:custGeom>
                <a:avLst/>
                <a:gdLst>
                  <a:gd name="T0" fmla="*/ 45 w 45"/>
                  <a:gd name="T1" fmla="*/ 4 h 4"/>
                  <a:gd name="T2" fmla="*/ 0 w 45"/>
                  <a:gd name="T3" fmla="*/ 0 h 4"/>
                </a:gdLst>
                <a:ahLst/>
                <a:cxnLst>
                  <a:cxn ang="0">
                    <a:pos x="T0" y="T1"/>
                  </a:cxn>
                  <a:cxn ang="0">
                    <a:pos x="T2" y="T3"/>
                  </a:cxn>
                </a:cxnLst>
                <a:rect l="0" t="0" r="r" b="b"/>
                <a:pathLst>
                  <a:path w="45" h="4">
                    <a:moveTo>
                      <a:pt x="45" y="4"/>
                    </a:moveTo>
                    <a:cubicBezTo>
                      <a:pt x="30" y="2"/>
                      <a:pt x="15" y="1"/>
                      <a:pt x="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871" name="Freeform 1751"/>
              <p:cNvSpPr>
                <a:spLocks/>
              </p:cNvSpPr>
              <p:nvPr userDrawn="1"/>
            </p:nvSpPr>
            <p:spPr bwMode="auto">
              <a:xfrm>
                <a:off x="4032" y="4083"/>
                <a:ext cx="67" cy="2"/>
              </a:xfrm>
              <a:custGeom>
                <a:avLst/>
                <a:gdLst>
                  <a:gd name="T0" fmla="*/ 0 w 32"/>
                  <a:gd name="T1" fmla="*/ 0 h 1"/>
                  <a:gd name="T2" fmla="*/ 32 w 32"/>
                  <a:gd name="T3" fmla="*/ 1 h 1"/>
                </a:gdLst>
                <a:ahLst/>
                <a:cxnLst>
                  <a:cxn ang="0">
                    <a:pos x="T0" y="T1"/>
                  </a:cxn>
                  <a:cxn ang="0">
                    <a:pos x="T2" y="T3"/>
                  </a:cxn>
                </a:cxnLst>
                <a:rect l="0" t="0" r="r" b="b"/>
                <a:pathLst>
                  <a:path w="32" h="1">
                    <a:moveTo>
                      <a:pt x="0" y="0"/>
                    </a:moveTo>
                    <a:cubicBezTo>
                      <a:pt x="10" y="1"/>
                      <a:pt x="21" y="1"/>
                      <a:pt x="32" y="1"/>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872" name="Freeform 1752"/>
              <p:cNvSpPr>
                <a:spLocks/>
              </p:cNvSpPr>
              <p:nvPr userDrawn="1"/>
            </p:nvSpPr>
            <p:spPr bwMode="auto">
              <a:xfrm>
                <a:off x="3523" y="4035"/>
                <a:ext cx="57" cy="8"/>
              </a:xfrm>
              <a:custGeom>
                <a:avLst/>
                <a:gdLst>
                  <a:gd name="T0" fmla="*/ 27 w 27"/>
                  <a:gd name="T1" fmla="*/ 4 h 4"/>
                  <a:gd name="T2" fmla="*/ 0 w 27"/>
                  <a:gd name="T3" fmla="*/ 0 h 4"/>
                </a:gdLst>
                <a:ahLst/>
                <a:cxnLst>
                  <a:cxn ang="0">
                    <a:pos x="T0" y="T1"/>
                  </a:cxn>
                  <a:cxn ang="0">
                    <a:pos x="T2" y="T3"/>
                  </a:cxn>
                </a:cxnLst>
                <a:rect l="0" t="0" r="r" b="b"/>
                <a:pathLst>
                  <a:path w="27" h="4">
                    <a:moveTo>
                      <a:pt x="27" y="4"/>
                    </a:moveTo>
                    <a:cubicBezTo>
                      <a:pt x="18" y="2"/>
                      <a:pt x="9" y="1"/>
                      <a:pt x="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873" name="Freeform 1753"/>
              <p:cNvSpPr>
                <a:spLocks/>
              </p:cNvSpPr>
              <p:nvPr userDrawn="1"/>
            </p:nvSpPr>
            <p:spPr bwMode="auto">
              <a:xfrm>
                <a:off x="3580" y="4043"/>
                <a:ext cx="59" cy="7"/>
              </a:xfrm>
              <a:custGeom>
                <a:avLst/>
                <a:gdLst>
                  <a:gd name="T0" fmla="*/ 28 w 28"/>
                  <a:gd name="T1" fmla="*/ 3 h 3"/>
                  <a:gd name="T2" fmla="*/ 0 w 28"/>
                  <a:gd name="T3" fmla="*/ 0 h 3"/>
                </a:gdLst>
                <a:ahLst/>
                <a:cxnLst>
                  <a:cxn ang="0">
                    <a:pos x="T0" y="T1"/>
                  </a:cxn>
                  <a:cxn ang="0">
                    <a:pos x="T2" y="T3"/>
                  </a:cxn>
                </a:cxnLst>
                <a:rect l="0" t="0" r="r" b="b"/>
                <a:pathLst>
                  <a:path w="28" h="3">
                    <a:moveTo>
                      <a:pt x="28" y="3"/>
                    </a:moveTo>
                    <a:cubicBezTo>
                      <a:pt x="19" y="2"/>
                      <a:pt x="9" y="1"/>
                      <a:pt x="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874" name="Freeform 1754"/>
              <p:cNvSpPr>
                <a:spLocks/>
              </p:cNvSpPr>
              <p:nvPr userDrawn="1"/>
            </p:nvSpPr>
            <p:spPr bwMode="auto">
              <a:xfrm>
                <a:off x="3965" y="4081"/>
                <a:ext cx="67" cy="2"/>
              </a:xfrm>
              <a:custGeom>
                <a:avLst/>
                <a:gdLst>
                  <a:gd name="T0" fmla="*/ 0 w 32"/>
                  <a:gd name="T1" fmla="*/ 0 h 1"/>
                  <a:gd name="T2" fmla="*/ 32 w 32"/>
                  <a:gd name="T3" fmla="*/ 1 h 1"/>
                </a:gdLst>
                <a:ahLst/>
                <a:cxnLst>
                  <a:cxn ang="0">
                    <a:pos x="T0" y="T1"/>
                  </a:cxn>
                  <a:cxn ang="0">
                    <a:pos x="T2" y="T3"/>
                  </a:cxn>
                </a:cxnLst>
                <a:rect l="0" t="0" r="r" b="b"/>
                <a:pathLst>
                  <a:path w="32" h="1">
                    <a:moveTo>
                      <a:pt x="0" y="0"/>
                    </a:moveTo>
                    <a:cubicBezTo>
                      <a:pt x="11" y="0"/>
                      <a:pt x="21" y="1"/>
                      <a:pt x="32" y="1"/>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875" name="Freeform 1755"/>
              <p:cNvSpPr>
                <a:spLocks/>
              </p:cNvSpPr>
              <p:nvPr userDrawn="1"/>
            </p:nvSpPr>
            <p:spPr bwMode="auto">
              <a:xfrm>
                <a:off x="3374" y="4014"/>
                <a:ext cx="49" cy="6"/>
              </a:xfrm>
              <a:custGeom>
                <a:avLst/>
                <a:gdLst>
                  <a:gd name="T0" fmla="*/ 23 w 23"/>
                  <a:gd name="T1" fmla="*/ 3 h 3"/>
                  <a:gd name="T2" fmla="*/ 0 w 23"/>
                  <a:gd name="T3" fmla="*/ 0 h 3"/>
                </a:gdLst>
                <a:ahLst/>
                <a:cxnLst>
                  <a:cxn ang="0">
                    <a:pos x="T0" y="T1"/>
                  </a:cxn>
                  <a:cxn ang="0">
                    <a:pos x="T2" y="T3"/>
                  </a:cxn>
                </a:cxnLst>
                <a:rect l="0" t="0" r="r" b="b"/>
                <a:pathLst>
                  <a:path w="23" h="3">
                    <a:moveTo>
                      <a:pt x="23" y="3"/>
                    </a:moveTo>
                    <a:cubicBezTo>
                      <a:pt x="15" y="2"/>
                      <a:pt x="7" y="1"/>
                      <a:pt x="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876" name="Freeform 1756"/>
              <p:cNvSpPr>
                <a:spLocks/>
              </p:cNvSpPr>
              <p:nvPr userDrawn="1"/>
            </p:nvSpPr>
            <p:spPr bwMode="auto">
              <a:xfrm>
                <a:off x="4299" y="4085"/>
                <a:ext cx="65" cy="3"/>
              </a:xfrm>
              <a:custGeom>
                <a:avLst/>
                <a:gdLst>
                  <a:gd name="T0" fmla="*/ 31 w 31"/>
                  <a:gd name="T1" fmla="*/ 0 h 1"/>
                  <a:gd name="T2" fmla="*/ 0 w 31"/>
                  <a:gd name="T3" fmla="*/ 1 h 1"/>
                </a:gdLst>
                <a:ahLst/>
                <a:cxnLst>
                  <a:cxn ang="0">
                    <a:pos x="T0" y="T1"/>
                  </a:cxn>
                  <a:cxn ang="0">
                    <a:pos x="T2" y="T3"/>
                  </a:cxn>
                </a:cxnLst>
                <a:rect l="0" t="0" r="r" b="b"/>
                <a:pathLst>
                  <a:path w="31" h="1">
                    <a:moveTo>
                      <a:pt x="31" y="0"/>
                    </a:moveTo>
                    <a:cubicBezTo>
                      <a:pt x="21" y="1"/>
                      <a:pt x="10" y="1"/>
                      <a:pt x="0" y="1"/>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grpSp>
          <p:nvGrpSpPr>
            <p:cNvPr id="262877" name="Group 1757"/>
            <p:cNvGrpSpPr>
              <a:grpSpLocks/>
            </p:cNvGrpSpPr>
            <p:nvPr userDrawn="1"/>
          </p:nvGrpSpPr>
          <p:grpSpPr bwMode="auto">
            <a:xfrm>
              <a:off x="3059" y="2562"/>
              <a:ext cx="2498" cy="1617"/>
              <a:chOff x="3059" y="2562"/>
              <a:chExt cx="2498" cy="1617"/>
            </a:xfrm>
          </p:grpSpPr>
          <p:sp>
            <p:nvSpPr>
              <p:cNvPr id="262878" name="Freeform 1758"/>
              <p:cNvSpPr>
                <a:spLocks/>
              </p:cNvSpPr>
              <p:nvPr userDrawn="1"/>
            </p:nvSpPr>
            <p:spPr bwMode="auto">
              <a:xfrm>
                <a:off x="4364" y="4083"/>
                <a:ext cx="65" cy="2"/>
              </a:xfrm>
              <a:custGeom>
                <a:avLst/>
                <a:gdLst>
                  <a:gd name="T0" fmla="*/ 0 w 31"/>
                  <a:gd name="T1" fmla="*/ 1 h 1"/>
                  <a:gd name="T2" fmla="*/ 31 w 31"/>
                  <a:gd name="T3" fmla="*/ 0 h 1"/>
                </a:gdLst>
                <a:ahLst/>
                <a:cxnLst>
                  <a:cxn ang="0">
                    <a:pos x="T0" y="T1"/>
                  </a:cxn>
                  <a:cxn ang="0">
                    <a:pos x="T2" y="T3"/>
                  </a:cxn>
                </a:cxnLst>
                <a:rect l="0" t="0" r="r" b="b"/>
                <a:pathLst>
                  <a:path w="31" h="1">
                    <a:moveTo>
                      <a:pt x="0" y="1"/>
                    </a:moveTo>
                    <a:cubicBezTo>
                      <a:pt x="11" y="1"/>
                      <a:pt x="21" y="1"/>
                      <a:pt x="31"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879" name="Freeform 1759"/>
              <p:cNvSpPr>
                <a:spLocks/>
              </p:cNvSpPr>
              <p:nvPr userDrawn="1"/>
            </p:nvSpPr>
            <p:spPr bwMode="auto">
              <a:xfrm>
                <a:off x="3183" y="4001"/>
                <a:ext cx="48" cy="3"/>
              </a:xfrm>
              <a:custGeom>
                <a:avLst/>
                <a:gdLst>
                  <a:gd name="T0" fmla="*/ 0 w 23"/>
                  <a:gd name="T1" fmla="*/ 0 h 1"/>
                  <a:gd name="T2" fmla="*/ 23 w 23"/>
                  <a:gd name="T3" fmla="*/ 1 h 1"/>
                </a:gdLst>
                <a:ahLst/>
                <a:cxnLst>
                  <a:cxn ang="0">
                    <a:pos x="T0" y="T1"/>
                  </a:cxn>
                  <a:cxn ang="0">
                    <a:pos x="T2" y="T3"/>
                  </a:cxn>
                </a:cxnLst>
                <a:rect l="0" t="0" r="r" b="b"/>
                <a:pathLst>
                  <a:path w="23" h="1">
                    <a:moveTo>
                      <a:pt x="0" y="0"/>
                    </a:moveTo>
                    <a:cubicBezTo>
                      <a:pt x="8" y="1"/>
                      <a:pt x="15" y="1"/>
                      <a:pt x="23" y="1"/>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880" name="Freeform 1760"/>
              <p:cNvSpPr>
                <a:spLocks/>
              </p:cNvSpPr>
              <p:nvPr userDrawn="1"/>
            </p:nvSpPr>
            <p:spPr bwMode="auto">
              <a:xfrm>
                <a:off x="4232" y="4088"/>
                <a:ext cx="67" cy="1"/>
              </a:xfrm>
              <a:custGeom>
                <a:avLst/>
                <a:gdLst>
                  <a:gd name="T0" fmla="*/ 0 w 32"/>
                  <a:gd name="T1" fmla="*/ 32 w 32"/>
                </a:gdLst>
                <a:ahLst/>
                <a:cxnLst>
                  <a:cxn ang="0">
                    <a:pos x="T0" y="0"/>
                  </a:cxn>
                  <a:cxn ang="0">
                    <a:pos x="T1" y="0"/>
                  </a:cxn>
                </a:cxnLst>
                <a:rect l="0" t="0" r="r" b="b"/>
                <a:pathLst>
                  <a:path w="32">
                    <a:moveTo>
                      <a:pt x="0" y="0"/>
                    </a:moveTo>
                    <a:cubicBezTo>
                      <a:pt x="11" y="0"/>
                      <a:pt x="21" y="0"/>
                      <a:pt x="32"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881" name="Freeform 1761"/>
              <p:cNvSpPr>
                <a:spLocks/>
              </p:cNvSpPr>
              <p:nvPr userDrawn="1"/>
            </p:nvSpPr>
            <p:spPr bwMode="auto">
              <a:xfrm>
                <a:off x="4099" y="4085"/>
                <a:ext cx="66" cy="3"/>
              </a:xfrm>
              <a:custGeom>
                <a:avLst/>
                <a:gdLst>
                  <a:gd name="T0" fmla="*/ 31 w 31"/>
                  <a:gd name="T1" fmla="*/ 1 h 1"/>
                  <a:gd name="T2" fmla="*/ 0 w 31"/>
                  <a:gd name="T3" fmla="*/ 0 h 1"/>
                </a:gdLst>
                <a:ahLst/>
                <a:cxnLst>
                  <a:cxn ang="0">
                    <a:pos x="T0" y="T1"/>
                  </a:cxn>
                  <a:cxn ang="0">
                    <a:pos x="T2" y="T3"/>
                  </a:cxn>
                </a:cxnLst>
                <a:rect l="0" t="0" r="r" b="b"/>
                <a:pathLst>
                  <a:path w="31" h="1">
                    <a:moveTo>
                      <a:pt x="31" y="1"/>
                    </a:moveTo>
                    <a:cubicBezTo>
                      <a:pt x="21" y="1"/>
                      <a:pt x="10" y="1"/>
                      <a:pt x="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882" name="Freeform 1762"/>
              <p:cNvSpPr>
                <a:spLocks/>
              </p:cNvSpPr>
              <p:nvPr userDrawn="1"/>
            </p:nvSpPr>
            <p:spPr bwMode="auto">
              <a:xfrm>
                <a:off x="3639" y="4050"/>
                <a:ext cx="63" cy="8"/>
              </a:xfrm>
              <a:custGeom>
                <a:avLst/>
                <a:gdLst>
                  <a:gd name="T0" fmla="*/ 0 w 30"/>
                  <a:gd name="T1" fmla="*/ 0 h 4"/>
                  <a:gd name="T2" fmla="*/ 30 w 30"/>
                  <a:gd name="T3" fmla="*/ 4 h 4"/>
                </a:gdLst>
                <a:ahLst/>
                <a:cxnLst>
                  <a:cxn ang="0">
                    <a:pos x="T0" y="T1"/>
                  </a:cxn>
                  <a:cxn ang="0">
                    <a:pos x="T2" y="T3"/>
                  </a:cxn>
                </a:cxnLst>
                <a:rect l="0" t="0" r="r" b="b"/>
                <a:pathLst>
                  <a:path w="30" h="4">
                    <a:moveTo>
                      <a:pt x="0" y="0"/>
                    </a:moveTo>
                    <a:cubicBezTo>
                      <a:pt x="10" y="2"/>
                      <a:pt x="20" y="3"/>
                      <a:pt x="30" y="4"/>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883" name="Freeform 1763"/>
              <p:cNvSpPr>
                <a:spLocks/>
              </p:cNvSpPr>
              <p:nvPr userDrawn="1"/>
            </p:nvSpPr>
            <p:spPr bwMode="auto">
              <a:xfrm>
                <a:off x="4165" y="4088"/>
                <a:ext cx="67" cy="1"/>
              </a:xfrm>
              <a:custGeom>
                <a:avLst/>
                <a:gdLst>
                  <a:gd name="T0" fmla="*/ 32 w 32"/>
                  <a:gd name="T1" fmla="*/ 0 w 32"/>
                </a:gdLst>
                <a:ahLst/>
                <a:cxnLst>
                  <a:cxn ang="0">
                    <a:pos x="T0" y="0"/>
                  </a:cxn>
                  <a:cxn ang="0">
                    <a:pos x="T1" y="0"/>
                  </a:cxn>
                </a:cxnLst>
                <a:rect l="0" t="0" r="r" b="b"/>
                <a:pathLst>
                  <a:path w="32">
                    <a:moveTo>
                      <a:pt x="32" y="0"/>
                    </a:moveTo>
                    <a:cubicBezTo>
                      <a:pt x="22" y="0"/>
                      <a:pt x="11" y="0"/>
                      <a:pt x="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884" name="Freeform 1764"/>
              <p:cNvSpPr>
                <a:spLocks/>
              </p:cNvSpPr>
              <p:nvPr userDrawn="1"/>
            </p:nvSpPr>
            <p:spPr bwMode="auto">
              <a:xfrm>
                <a:off x="4875" y="3875"/>
                <a:ext cx="681" cy="164"/>
              </a:xfrm>
              <a:custGeom>
                <a:avLst/>
                <a:gdLst>
                  <a:gd name="T0" fmla="*/ 324 w 324"/>
                  <a:gd name="T1" fmla="*/ 0 h 78"/>
                  <a:gd name="T2" fmla="*/ 0 w 324"/>
                  <a:gd name="T3" fmla="*/ 78 h 78"/>
                </a:gdLst>
                <a:ahLst/>
                <a:cxnLst>
                  <a:cxn ang="0">
                    <a:pos x="T0" y="T1"/>
                  </a:cxn>
                  <a:cxn ang="0">
                    <a:pos x="T2" y="T3"/>
                  </a:cxn>
                </a:cxnLst>
                <a:rect l="0" t="0" r="r" b="b"/>
                <a:pathLst>
                  <a:path w="324" h="78">
                    <a:moveTo>
                      <a:pt x="324" y="0"/>
                    </a:moveTo>
                    <a:cubicBezTo>
                      <a:pt x="222" y="34"/>
                      <a:pt x="115" y="61"/>
                      <a:pt x="0" y="78"/>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885" name="Freeform 1765"/>
              <p:cNvSpPr>
                <a:spLocks/>
              </p:cNvSpPr>
              <p:nvPr userDrawn="1"/>
            </p:nvSpPr>
            <p:spPr bwMode="auto">
              <a:xfrm>
                <a:off x="3231" y="4004"/>
                <a:ext cx="49" cy="2"/>
              </a:xfrm>
              <a:custGeom>
                <a:avLst/>
                <a:gdLst>
                  <a:gd name="T0" fmla="*/ 0 w 23"/>
                  <a:gd name="T1" fmla="*/ 0 h 1"/>
                  <a:gd name="T2" fmla="*/ 23 w 23"/>
                  <a:gd name="T3" fmla="*/ 1 h 1"/>
                </a:gdLst>
                <a:ahLst/>
                <a:cxnLst>
                  <a:cxn ang="0">
                    <a:pos x="T0" y="T1"/>
                  </a:cxn>
                  <a:cxn ang="0">
                    <a:pos x="T2" y="T3"/>
                  </a:cxn>
                </a:cxnLst>
                <a:rect l="0" t="0" r="r" b="b"/>
                <a:pathLst>
                  <a:path w="23" h="1">
                    <a:moveTo>
                      <a:pt x="0" y="0"/>
                    </a:moveTo>
                    <a:cubicBezTo>
                      <a:pt x="7" y="0"/>
                      <a:pt x="15" y="1"/>
                      <a:pt x="23" y="1"/>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886" name="Freeform 1766"/>
              <p:cNvSpPr>
                <a:spLocks/>
              </p:cNvSpPr>
              <p:nvPr userDrawn="1"/>
            </p:nvSpPr>
            <p:spPr bwMode="auto">
              <a:xfrm>
                <a:off x="4429" y="4081"/>
                <a:ext cx="65" cy="2"/>
              </a:xfrm>
              <a:custGeom>
                <a:avLst/>
                <a:gdLst>
                  <a:gd name="T0" fmla="*/ 0 w 31"/>
                  <a:gd name="T1" fmla="*/ 1 h 1"/>
                  <a:gd name="T2" fmla="*/ 31 w 31"/>
                  <a:gd name="T3" fmla="*/ 0 h 1"/>
                </a:gdLst>
                <a:ahLst/>
                <a:cxnLst>
                  <a:cxn ang="0">
                    <a:pos x="T0" y="T1"/>
                  </a:cxn>
                  <a:cxn ang="0">
                    <a:pos x="T2" y="T3"/>
                  </a:cxn>
                </a:cxnLst>
                <a:rect l="0" t="0" r="r" b="b"/>
                <a:pathLst>
                  <a:path w="31" h="1">
                    <a:moveTo>
                      <a:pt x="0" y="1"/>
                    </a:moveTo>
                    <a:cubicBezTo>
                      <a:pt x="11" y="1"/>
                      <a:pt x="21" y="0"/>
                      <a:pt x="31"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887" name="Freeform 1767"/>
              <p:cNvSpPr>
                <a:spLocks/>
              </p:cNvSpPr>
              <p:nvPr userDrawn="1"/>
            </p:nvSpPr>
            <p:spPr bwMode="auto">
              <a:xfrm>
                <a:off x="3135" y="4001"/>
                <a:ext cx="48" cy="1"/>
              </a:xfrm>
              <a:custGeom>
                <a:avLst/>
                <a:gdLst>
                  <a:gd name="T0" fmla="*/ 23 w 23"/>
                  <a:gd name="T1" fmla="*/ 0 w 23"/>
                </a:gdLst>
                <a:ahLst/>
                <a:cxnLst>
                  <a:cxn ang="0">
                    <a:pos x="T0" y="0"/>
                  </a:cxn>
                  <a:cxn ang="0">
                    <a:pos x="T1" y="0"/>
                  </a:cxn>
                </a:cxnLst>
                <a:rect l="0" t="0" r="r" b="b"/>
                <a:pathLst>
                  <a:path w="23">
                    <a:moveTo>
                      <a:pt x="23" y="0"/>
                    </a:moveTo>
                    <a:cubicBezTo>
                      <a:pt x="15" y="0"/>
                      <a:pt x="8" y="0"/>
                      <a:pt x="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888" name="Freeform 1768"/>
              <p:cNvSpPr>
                <a:spLocks/>
              </p:cNvSpPr>
              <p:nvPr userDrawn="1"/>
            </p:nvSpPr>
            <p:spPr bwMode="auto">
              <a:xfrm>
                <a:off x="4688" y="4058"/>
                <a:ext cx="63" cy="6"/>
              </a:xfrm>
              <a:custGeom>
                <a:avLst/>
                <a:gdLst>
                  <a:gd name="T0" fmla="*/ 30 w 30"/>
                  <a:gd name="T1" fmla="*/ 0 h 3"/>
                  <a:gd name="T2" fmla="*/ 0 w 30"/>
                  <a:gd name="T3" fmla="*/ 3 h 3"/>
                </a:gdLst>
                <a:ahLst/>
                <a:cxnLst>
                  <a:cxn ang="0">
                    <a:pos x="T0" y="T1"/>
                  </a:cxn>
                  <a:cxn ang="0">
                    <a:pos x="T2" y="T3"/>
                  </a:cxn>
                </a:cxnLst>
                <a:rect l="0" t="0" r="r" b="b"/>
                <a:pathLst>
                  <a:path w="30" h="3">
                    <a:moveTo>
                      <a:pt x="30" y="0"/>
                    </a:moveTo>
                    <a:cubicBezTo>
                      <a:pt x="20" y="1"/>
                      <a:pt x="10" y="2"/>
                      <a:pt x="0" y="3"/>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889" name="Freeform 1769"/>
              <p:cNvSpPr>
                <a:spLocks/>
              </p:cNvSpPr>
              <p:nvPr userDrawn="1"/>
            </p:nvSpPr>
            <p:spPr bwMode="auto">
              <a:xfrm>
                <a:off x="3832" y="4071"/>
                <a:ext cx="66" cy="6"/>
              </a:xfrm>
              <a:custGeom>
                <a:avLst/>
                <a:gdLst>
                  <a:gd name="T0" fmla="*/ 31 w 31"/>
                  <a:gd name="T1" fmla="*/ 3 h 3"/>
                  <a:gd name="T2" fmla="*/ 0 w 31"/>
                  <a:gd name="T3" fmla="*/ 0 h 3"/>
                </a:gdLst>
                <a:ahLst/>
                <a:cxnLst>
                  <a:cxn ang="0">
                    <a:pos x="T0" y="T1"/>
                  </a:cxn>
                  <a:cxn ang="0">
                    <a:pos x="T2" y="T3"/>
                  </a:cxn>
                </a:cxnLst>
                <a:rect l="0" t="0" r="r" b="b"/>
                <a:pathLst>
                  <a:path w="31" h="3">
                    <a:moveTo>
                      <a:pt x="31" y="3"/>
                    </a:moveTo>
                    <a:cubicBezTo>
                      <a:pt x="21" y="2"/>
                      <a:pt x="10" y="1"/>
                      <a:pt x="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890" name="Freeform 1770"/>
              <p:cNvSpPr>
                <a:spLocks/>
              </p:cNvSpPr>
              <p:nvPr userDrawn="1"/>
            </p:nvSpPr>
            <p:spPr bwMode="auto">
              <a:xfrm>
                <a:off x="3898" y="4077"/>
                <a:ext cx="67" cy="4"/>
              </a:xfrm>
              <a:custGeom>
                <a:avLst/>
                <a:gdLst>
                  <a:gd name="T0" fmla="*/ 0 w 32"/>
                  <a:gd name="T1" fmla="*/ 0 h 2"/>
                  <a:gd name="T2" fmla="*/ 32 w 32"/>
                  <a:gd name="T3" fmla="*/ 2 h 2"/>
                </a:gdLst>
                <a:ahLst/>
                <a:cxnLst>
                  <a:cxn ang="0">
                    <a:pos x="T0" y="T1"/>
                  </a:cxn>
                  <a:cxn ang="0">
                    <a:pos x="T2" y="T3"/>
                  </a:cxn>
                </a:cxnLst>
                <a:rect l="0" t="0" r="r" b="b"/>
                <a:pathLst>
                  <a:path w="32" h="2">
                    <a:moveTo>
                      <a:pt x="0" y="0"/>
                    </a:moveTo>
                    <a:cubicBezTo>
                      <a:pt x="11" y="0"/>
                      <a:pt x="21" y="1"/>
                      <a:pt x="32" y="2"/>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891" name="Freeform 1771"/>
              <p:cNvSpPr>
                <a:spLocks/>
              </p:cNvSpPr>
              <p:nvPr userDrawn="1"/>
            </p:nvSpPr>
            <p:spPr bwMode="auto">
              <a:xfrm>
                <a:off x="3088" y="4001"/>
                <a:ext cx="47" cy="3"/>
              </a:xfrm>
              <a:custGeom>
                <a:avLst/>
                <a:gdLst>
                  <a:gd name="T0" fmla="*/ 22 w 22"/>
                  <a:gd name="T1" fmla="*/ 0 h 1"/>
                  <a:gd name="T2" fmla="*/ 0 w 22"/>
                  <a:gd name="T3" fmla="*/ 1 h 1"/>
                </a:gdLst>
                <a:ahLst/>
                <a:cxnLst>
                  <a:cxn ang="0">
                    <a:pos x="T0" y="T1"/>
                  </a:cxn>
                  <a:cxn ang="0">
                    <a:pos x="T2" y="T3"/>
                  </a:cxn>
                </a:cxnLst>
                <a:rect l="0" t="0" r="r" b="b"/>
                <a:pathLst>
                  <a:path w="22" h="1">
                    <a:moveTo>
                      <a:pt x="22" y="0"/>
                    </a:moveTo>
                    <a:cubicBezTo>
                      <a:pt x="15" y="0"/>
                      <a:pt x="8" y="0"/>
                      <a:pt x="0" y="1"/>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892" name="Freeform 1772"/>
              <p:cNvSpPr>
                <a:spLocks/>
              </p:cNvSpPr>
              <p:nvPr userDrawn="1"/>
            </p:nvSpPr>
            <p:spPr bwMode="auto">
              <a:xfrm>
                <a:off x="4062" y="4115"/>
                <a:ext cx="67" cy="4"/>
              </a:xfrm>
              <a:custGeom>
                <a:avLst/>
                <a:gdLst>
                  <a:gd name="T0" fmla="*/ 0 w 32"/>
                  <a:gd name="T1" fmla="*/ 0 h 2"/>
                  <a:gd name="T2" fmla="*/ 32 w 32"/>
                  <a:gd name="T3" fmla="*/ 2 h 2"/>
                </a:gdLst>
                <a:ahLst/>
                <a:cxnLst>
                  <a:cxn ang="0">
                    <a:pos x="T0" y="T1"/>
                  </a:cxn>
                  <a:cxn ang="0">
                    <a:pos x="T2" y="T3"/>
                  </a:cxn>
                </a:cxnLst>
                <a:rect l="0" t="0" r="r" b="b"/>
                <a:pathLst>
                  <a:path w="32" h="2">
                    <a:moveTo>
                      <a:pt x="0" y="0"/>
                    </a:moveTo>
                    <a:cubicBezTo>
                      <a:pt x="10" y="0"/>
                      <a:pt x="21" y="1"/>
                      <a:pt x="32" y="2"/>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893" name="Freeform 1773"/>
              <p:cNvSpPr>
                <a:spLocks/>
              </p:cNvSpPr>
              <p:nvPr userDrawn="1"/>
            </p:nvSpPr>
            <p:spPr bwMode="auto">
              <a:xfrm>
                <a:off x="4600" y="4113"/>
                <a:ext cx="65" cy="4"/>
              </a:xfrm>
              <a:custGeom>
                <a:avLst/>
                <a:gdLst>
                  <a:gd name="T0" fmla="*/ 31 w 31"/>
                  <a:gd name="T1" fmla="*/ 0 h 2"/>
                  <a:gd name="T2" fmla="*/ 0 w 31"/>
                  <a:gd name="T3" fmla="*/ 2 h 2"/>
                </a:gdLst>
                <a:ahLst/>
                <a:cxnLst>
                  <a:cxn ang="0">
                    <a:pos x="T0" y="T1"/>
                  </a:cxn>
                  <a:cxn ang="0">
                    <a:pos x="T2" y="T3"/>
                  </a:cxn>
                </a:cxnLst>
                <a:rect l="0" t="0" r="r" b="b"/>
                <a:pathLst>
                  <a:path w="31" h="2">
                    <a:moveTo>
                      <a:pt x="31" y="0"/>
                    </a:moveTo>
                    <a:cubicBezTo>
                      <a:pt x="21" y="0"/>
                      <a:pt x="10" y="1"/>
                      <a:pt x="0" y="2"/>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894" name="Freeform 1774"/>
              <p:cNvSpPr>
                <a:spLocks/>
              </p:cNvSpPr>
              <p:nvPr userDrawn="1"/>
            </p:nvSpPr>
            <p:spPr bwMode="auto">
              <a:xfrm>
                <a:off x="4333" y="4123"/>
                <a:ext cx="67" cy="1"/>
              </a:xfrm>
              <a:custGeom>
                <a:avLst/>
                <a:gdLst>
                  <a:gd name="T0" fmla="*/ 0 w 32"/>
                  <a:gd name="T1" fmla="*/ 32 w 32"/>
                </a:gdLst>
                <a:ahLst/>
                <a:cxnLst>
                  <a:cxn ang="0">
                    <a:pos x="T0" y="0"/>
                  </a:cxn>
                  <a:cxn ang="0">
                    <a:pos x="T1" y="0"/>
                  </a:cxn>
                </a:cxnLst>
                <a:rect l="0" t="0" r="r" b="b"/>
                <a:pathLst>
                  <a:path w="32">
                    <a:moveTo>
                      <a:pt x="0" y="0"/>
                    </a:moveTo>
                    <a:cubicBezTo>
                      <a:pt x="11" y="0"/>
                      <a:pt x="21" y="0"/>
                      <a:pt x="32"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895" name="Freeform 1775"/>
              <p:cNvSpPr>
                <a:spLocks/>
              </p:cNvSpPr>
              <p:nvPr userDrawn="1"/>
            </p:nvSpPr>
            <p:spPr bwMode="auto">
              <a:xfrm>
                <a:off x="4730" y="4100"/>
                <a:ext cx="63" cy="6"/>
              </a:xfrm>
              <a:custGeom>
                <a:avLst/>
                <a:gdLst>
                  <a:gd name="T0" fmla="*/ 0 w 30"/>
                  <a:gd name="T1" fmla="*/ 3 h 3"/>
                  <a:gd name="T2" fmla="*/ 30 w 30"/>
                  <a:gd name="T3" fmla="*/ 0 h 3"/>
                </a:gdLst>
                <a:ahLst/>
                <a:cxnLst>
                  <a:cxn ang="0">
                    <a:pos x="T0" y="T1"/>
                  </a:cxn>
                  <a:cxn ang="0">
                    <a:pos x="T2" y="T3"/>
                  </a:cxn>
                </a:cxnLst>
                <a:rect l="0" t="0" r="r" b="b"/>
                <a:pathLst>
                  <a:path w="30" h="3">
                    <a:moveTo>
                      <a:pt x="0" y="3"/>
                    </a:moveTo>
                    <a:cubicBezTo>
                      <a:pt x="10" y="2"/>
                      <a:pt x="20" y="1"/>
                      <a:pt x="3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896" name="Freeform 1776"/>
              <p:cNvSpPr>
                <a:spLocks/>
              </p:cNvSpPr>
              <p:nvPr userDrawn="1"/>
            </p:nvSpPr>
            <p:spPr bwMode="auto">
              <a:xfrm>
                <a:off x="3536" y="4050"/>
                <a:ext cx="59" cy="10"/>
              </a:xfrm>
              <a:custGeom>
                <a:avLst/>
                <a:gdLst>
                  <a:gd name="T0" fmla="*/ 28 w 28"/>
                  <a:gd name="T1" fmla="*/ 5 h 5"/>
                  <a:gd name="T2" fmla="*/ 0 w 28"/>
                  <a:gd name="T3" fmla="*/ 0 h 5"/>
                </a:gdLst>
                <a:ahLst/>
                <a:cxnLst>
                  <a:cxn ang="0">
                    <a:pos x="T0" y="T1"/>
                  </a:cxn>
                  <a:cxn ang="0">
                    <a:pos x="T2" y="T3"/>
                  </a:cxn>
                </a:cxnLst>
                <a:rect l="0" t="0" r="r" b="b"/>
                <a:pathLst>
                  <a:path w="28" h="5">
                    <a:moveTo>
                      <a:pt x="28" y="5"/>
                    </a:moveTo>
                    <a:cubicBezTo>
                      <a:pt x="19" y="4"/>
                      <a:pt x="9" y="2"/>
                      <a:pt x="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897" name="Freeform 1777"/>
              <p:cNvSpPr>
                <a:spLocks/>
              </p:cNvSpPr>
              <p:nvPr userDrawn="1"/>
            </p:nvSpPr>
            <p:spPr bwMode="auto">
              <a:xfrm>
                <a:off x="3723" y="4079"/>
                <a:ext cx="67" cy="11"/>
              </a:xfrm>
              <a:custGeom>
                <a:avLst/>
                <a:gdLst>
                  <a:gd name="T0" fmla="*/ 32 w 32"/>
                  <a:gd name="T1" fmla="*/ 5 h 5"/>
                  <a:gd name="T2" fmla="*/ 0 w 32"/>
                  <a:gd name="T3" fmla="*/ 0 h 5"/>
                </a:gdLst>
                <a:ahLst/>
                <a:cxnLst>
                  <a:cxn ang="0">
                    <a:pos x="T0" y="T1"/>
                  </a:cxn>
                  <a:cxn ang="0">
                    <a:pos x="T2" y="T3"/>
                  </a:cxn>
                </a:cxnLst>
                <a:rect l="0" t="0" r="r" b="b"/>
                <a:pathLst>
                  <a:path w="32" h="5">
                    <a:moveTo>
                      <a:pt x="32" y="5"/>
                    </a:moveTo>
                    <a:cubicBezTo>
                      <a:pt x="21" y="3"/>
                      <a:pt x="11" y="2"/>
                      <a:pt x="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898" name="Freeform 1778"/>
              <p:cNvSpPr>
                <a:spLocks/>
              </p:cNvSpPr>
              <p:nvPr userDrawn="1"/>
            </p:nvSpPr>
            <p:spPr bwMode="auto">
              <a:xfrm>
                <a:off x="3658" y="4071"/>
                <a:ext cx="65" cy="8"/>
              </a:xfrm>
              <a:custGeom>
                <a:avLst/>
                <a:gdLst>
                  <a:gd name="T0" fmla="*/ 0 w 31"/>
                  <a:gd name="T1" fmla="*/ 0 h 4"/>
                  <a:gd name="T2" fmla="*/ 31 w 31"/>
                  <a:gd name="T3" fmla="*/ 4 h 4"/>
                </a:gdLst>
                <a:ahLst/>
                <a:cxnLst>
                  <a:cxn ang="0">
                    <a:pos x="T0" y="T1"/>
                  </a:cxn>
                  <a:cxn ang="0">
                    <a:pos x="T2" y="T3"/>
                  </a:cxn>
                </a:cxnLst>
                <a:rect l="0" t="0" r="r" b="b"/>
                <a:pathLst>
                  <a:path w="31" h="4">
                    <a:moveTo>
                      <a:pt x="0" y="0"/>
                    </a:moveTo>
                    <a:cubicBezTo>
                      <a:pt x="11" y="2"/>
                      <a:pt x="21" y="3"/>
                      <a:pt x="31" y="4"/>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899" name="Freeform 1779"/>
              <p:cNvSpPr>
                <a:spLocks/>
              </p:cNvSpPr>
              <p:nvPr userDrawn="1"/>
            </p:nvSpPr>
            <p:spPr bwMode="auto">
              <a:xfrm>
                <a:off x="4129" y="4119"/>
                <a:ext cx="67" cy="2"/>
              </a:xfrm>
              <a:custGeom>
                <a:avLst/>
                <a:gdLst>
                  <a:gd name="T0" fmla="*/ 32 w 32"/>
                  <a:gd name="T1" fmla="*/ 1 h 1"/>
                  <a:gd name="T2" fmla="*/ 0 w 32"/>
                  <a:gd name="T3" fmla="*/ 0 h 1"/>
                </a:gdLst>
                <a:ahLst/>
                <a:cxnLst>
                  <a:cxn ang="0">
                    <a:pos x="T0" y="T1"/>
                  </a:cxn>
                  <a:cxn ang="0">
                    <a:pos x="T2" y="T3"/>
                  </a:cxn>
                </a:cxnLst>
                <a:rect l="0" t="0" r="r" b="b"/>
                <a:pathLst>
                  <a:path w="32" h="1">
                    <a:moveTo>
                      <a:pt x="32" y="1"/>
                    </a:moveTo>
                    <a:cubicBezTo>
                      <a:pt x="22" y="1"/>
                      <a:pt x="11" y="0"/>
                      <a:pt x="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900" name="Freeform 1780"/>
              <p:cNvSpPr>
                <a:spLocks/>
              </p:cNvSpPr>
              <p:nvPr userDrawn="1"/>
            </p:nvSpPr>
            <p:spPr bwMode="auto">
              <a:xfrm>
                <a:off x="4665" y="4106"/>
                <a:ext cx="65" cy="7"/>
              </a:xfrm>
              <a:custGeom>
                <a:avLst/>
                <a:gdLst>
                  <a:gd name="T0" fmla="*/ 31 w 31"/>
                  <a:gd name="T1" fmla="*/ 0 h 3"/>
                  <a:gd name="T2" fmla="*/ 0 w 31"/>
                  <a:gd name="T3" fmla="*/ 3 h 3"/>
                </a:gdLst>
                <a:ahLst/>
                <a:cxnLst>
                  <a:cxn ang="0">
                    <a:pos x="T0" y="T1"/>
                  </a:cxn>
                  <a:cxn ang="0">
                    <a:pos x="T2" y="T3"/>
                  </a:cxn>
                </a:cxnLst>
                <a:rect l="0" t="0" r="r" b="b"/>
                <a:pathLst>
                  <a:path w="31" h="3">
                    <a:moveTo>
                      <a:pt x="31" y="0"/>
                    </a:moveTo>
                    <a:cubicBezTo>
                      <a:pt x="21" y="1"/>
                      <a:pt x="10" y="2"/>
                      <a:pt x="0" y="3"/>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901" name="Freeform 1781"/>
              <p:cNvSpPr>
                <a:spLocks/>
              </p:cNvSpPr>
              <p:nvPr userDrawn="1"/>
            </p:nvSpPr>
            <p:spPr bwMode="auto">
              <a:xfrm>
                <a:off x="3595" y="4060"/>
                <a:ext cx="63" cy="11"/>
              </a:xfrm>
              <a:custGeom>
                <a:avLst/>
                <a:gdLst>
                  <a:gd name="T0" fmla="*/ 30 w 30"/>
                  <a:gd name="T1" fmla="*/ 5 h 5"/>
                  <a:gd name="T2" fmla="*/ 0 w 30"/>
                  <a:gd name="T3" fmla="*/ 0 h 5"/>
                </a:gdLst>
                <a:ahLst/>
                <a:cxnLst>
                  <a:cxn ang="0">
                    <a:pos x="T0" y="T1"/>
                  </a:cxn>
                  <a:cxn ang="0">
                    <a:pos x="T2" y="T3"/>
                  </a:cxn>
                </a:cxnLst>
                <a:rect l="0" t="0" r="r" b="b"/>
                <a:pathLst>
                  <a:path w="30" h="5">
                    <a:moveTo>
                      <a:pt x="30" y="5"/>
                    </a:moveTo>
                    <a:cubicBezTo>
                      <a:pt x="20" y="3"/>
                      <a:pt x="11" y="2"/>
                      <a:pt x="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902" name="Freeform 1782"/>
              <p:cNvSpPr>
                <a:spLocks/>
              </p:cNvSpPr>
              <p:nvPr userDrawn="1"/>
            </p:nvSpPr>
            <p:spPr bwMode="auto">
              <a:xfrm>
                <a:off x="4532" y="4117"/>
                <a:ext cx="68" cy="2"/>
              </a:xfrm>
              <a:custGeom>
                <a:avLst/>
                <a:gdLst>
                  <a:gd name="T0" fmla="*/ 32 w 32"/>
                  <a:gd name="T1" fmla="*/ 0 h 1"/>
                  <a:gd name="T2" fmla="*/ 0 w 32"/>
                  <a:gd name="T3" fmla="*/ 1 h 1"/>
                </a:gdLst>
                <a:ahLst/>
                <a:cxnLst>
                  <a:cxn ang="0">
                    <a:pos x="T0" y="T1"/>
                  </a:cxn>
                  <a:cxn ang="0">
                    <a:pos x="T2" y="T3"/>
                  </a:cxn>
                </a:cxnLst>
                <a:rect l="0" t="0" r="r" b="b"/>
                <a:pathLst>
                  <a:path w="32" h="1">
                    <a:moveTo>
                      <a:pt x="32" y="0"/>
                    </a:moveTo>
                    <a:cubicBezTo>
                      <a:pt x="21" y="0"/>
                      <a:pt x="11" y="1"/>
                      <a:pt x="0" y="1"/>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903" name="Freeform 1783"/>
              <p:cNvSpPr>
                <a:spLocks/>
              </p:cNvSpPr>
              <p:nvPr userDrawn="1"/>
            </p:nvSpPr>
            <p:spPr bwMode="auto">
              <a:xfrm>
                <a:off x="3086" y="3991"/>
                <a:ext cx="46" cy="2"/>
              </a:xfrm>
              <a:custGeom>
                <a:avLst/>
                <a:gdLst>
                  <a:gd name="T0" fmla="*/ 22 w 22"/>
                  <a:gd name="T1" fmla="*/ 1 h 1"/>
                  <a:gd name="T2" fmla="*/ 0 w 22"/>
                  <a:gd name="T3" fmla="*/ 0 h 1"/>
                </a:gdLst>
                <a:ahLst/>
                <a:cxnLst>
                  <a:cxn ang="0">
                    <a:pos x="T0" y="T1"/>
                  </a:cxn>
                  <a:cxn ang="0">
                    <a:pos x="T2" y="T3"/>
                  </a:cxn>
                </a:cxnLst>
                <a:rect l="0" t="0" r="r" b="b"/>
                <a:pathLst>
                  <a:path w="22" h="1">
                    <a:moveTo>
                      <a:pt x="22" y="1"/>
                    </a:moveTo>
                    <a:cubicBezTo>
                      <a:pt x="15" y="0"/>
                      <a:pt x="7" y="0"/>
                      <a:pt x="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904" name="Freeform 1784"/>
              <p:cNvSpPr>
                <a:spLocks/>
              </p:cNvSpPr>
              <p:nvPr userDrawn="1"/>
            </p:nvSpPr>
            <p:spPr bwMode="auto">
              <a:xfrm>
                <a:off x="3132" y="3993"/>
                <a:ext cx="51" cy="2"/>
              </a:xfrm>
              <a:custGeom>
                <a:avLst/>
                <a:gdLst>
                  <a:gd name="T0" fmla="*/ 24 w 24"/>
                  <a:gd name="T1" fmla="*/ 1 h 1"/>
                  <a:gd name="T2" fmla="*/ 0 w 24"/>
                  <a:gd name="T3" fmla="*/ 0 h 1"/>
                </a:gdLst>
                <a:ahLst/>
                <a:cxnLst>
                  <a:cxn ang="0">
                    <a:pos x="T0" y="T1"/>
                  </a:cxn>
                  <a:cxn ang="0">
                    <a:pos x="T2" y="T3"/>
                  </a:cxn>
                </a:cxnLst>
                <a:rect l="0" t="0" r="r" b="b"/>
                <a:pathLst>
                  <a:path w="24" h="1">
                    <a:moveTo>
                      <a:pt x="24" y="1"/>
                    </a:moveTo>
                    <a:cubicBezTo>
                      <a:pt x="16" y="1"/>
                      <a:pt x="8" y="0"/>
                      <a:pt x="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905" name="Freeform 1785"/>
              <p:cNvSpPr>
                <a:spLocks/>
              </p:cNvSpPr>
              <p:nvPr userDrawn="1"/>
            </p:nvSpPr>
            <p:spPr bwMode="auto">
              <a:xfrm>
                <a:off x="3856" y="4096"/>
                <a:ext cx="69" cy="8"/>
              </a:xfrm>
              <a:custGeom>
                <a:avLst/>
                <a:gdLst>
                  <a:gd name="T0" fmla="*/ 0 w 33"/>
                  <a:gd name="T1" fmla="*/ 0 h 4"/>
                  <a:gd name="T2" fmla="*/ 33 w 33"/>
                  <a:gd name="T3" fmla="*/ 4 h 4"/>
                </a:gdLst>
                <a:ahLst/>
                <a:cxnLst>
                  <a:cxn ang="0">
                    <a:pos x="T0" y="T1"/>
                  </a:cxn>
                  <a:cxn ang="0">
                    <a:pos x="T2" y="T3"/>
                  </a:cxn>
                </a:cxnLst>
                <a:rect l="0" t="0" r="r" b="b"/>
                <a:pathLst>
                  <a:path w="33" h="4">
                    <a:moveTo>
                      <a:pt x="0" y="0"/>
                    </a:moveTo>
                    <a:cubicBezTo>
                      <a:pt x="11" y="1"/>
                      <a:pt x="22" y="3"/>
                      <a:pt x="33" y="4"/>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906" name="Freeform 1786"/>
              <p:cNvSpPr>
                <a:spLocks/>
              </p:cNvSpPr>
              <p:nvPr userDrawn="1"/>
            </p:nvSpPr>
            <p:spPr bwMode="auto">
              <a:xfrm>
                <a:off x="3059" y="3989"/>
                <a:ext cx="27" cy="2"/>
              </a:xfrm>
              <a:custGeom>
                <a:avLst/>
                <a:gdLst>
                  <a:gd name="T0" fmla="*/ 0 w 13"/>
                  <a:gd name="T1" fmla="*/ 0 h 1"/>
                  <a:gd name="T2" fmla="*/ 13 w 13"/>
                  <a:gd name="T3" fmla="*/ 1 h 1"/>
                </a:gdLst>
                <a:ahLst/>
                <a:cxnLst>
                  <a:cxn ang="0">
                    <a:pos x="T0" y="T1"/>
                  </a:cxn>
                  <a:cxn ang="0">
                    <a:pos x="T2" y="T3"/>
                  </a:cxn>
                </a:cxnLst>
                <a:rect l="0" t="0" r="r" b="b"/>
                <a:pathLst>
                  <a:path w="13" h="1">
                    <a:moveTo>
                      <a:pt x="0" y="0"/>
                    </a:moveTo>
                    <a:cubicBezTo>
                      <a:pt x="4" y="0"/>
                      <a:pt x="8" y="0"/>
                      <a:pt x="13" y="1"/>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907" name="Freeform 1787"/>
              <p:cNvSpPr>
                <a:spLocks/>
              </p:cNvSpPr>
              <p:nvPr userDrawn="1"/>
            </p:nvSpPr>
            <p:spPr bwMode="auto">
              <a:xfrm>
                <a:off x="4858" y="3938"/>
                <a:ext cx="698" cy="154"/>
              </a:xfrm>
              <a:custGeom>
                <a:avLst/>
                <a:gdLst>
                  <a:gd name="T0" fmla="*/ 332 w 332"/>
                  <a:gd name="T1" fmla="*/ 0 h 73"/>
                  <a:gd name="T2" fmla="*/ 0 w 332"/>
                  <a:gd name="T3" fmla="*/ 73 h 73"/>
                </a:gdLst>
                <a:ahLst/>
                <a:cxnLst>
                  <a:cxn ang="0">
                    <a:pos x="T0" y="T1"/>
                  </a:cxn>
                  <a:cxn ang="0">
                    <a:pos x="T2" y="T3"/>
                  </a:cxn>
                </a:cxnLst>
                <a:rect l="0" t="0" r="r" b="b"/>
                <a:pathLst>
                  <a:path w="332" h="73">
                    <a:moveTo>
                      <a:pt x="332" y="0"/>
                    </a:moveTo>
                    <a:cubicBezTo>
                      <a:pt x="228" y="33"/>
                      <a:pt x="118" y="58"/>
                      <a:pt x="0" y="73"/>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908" name="Freeform 1788"/>
              <p:cNvSpPr>
                <a:spLocks/>
              </p:cNvSpPr>
              <p:nvPr userDrawn="1"/>
            </p:nvSpPr>
            <p:spPr bwMode="auto">
              <a:xfrm>
                <a:off x="4196" y="4121"/>
                <a:ext cx="69" cy="2"/>
              </a:xfrm>
              <a:custGeom>
                <a:avLst/>
                <a:gdLst>
                  <a:gd name="T0" fmla="*/ 33 w 33"/>
                  <a:gd name="T1" fmla="*/ 1 h 1"/>
                  <a:gd name="T2" fmla="*/ 0 w 33"/>
                  <a:gd name="T3" fmla="*/ 0 h 1"/>
                </a:gdLst>
                <a:ahLst/>
                <a:cxnLst>
                  <a:cxn ang="0">
                    <a:pos x="T0" y="T1"/>
                  </a:cxn>
                  <a:cxn ang="0">
                    <a:pos x="T2" y="T3"/>
                  </a:cxn>
                </a:cxnLst>
                <a:rect l="0" t="0" r="r" b="b"/>
                <a:pathLst>
                  <a:path w="33" h="1">
                    <a:moveTo>
                      <a:pt x="33" y="1"/>
                    </a:moveTo>
                    <a:cubicBezTo>
                      <a:pt x="22" y="1"/>
                      <a:pt x="11" y="0"/>
                      <a:pt x="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909" name="Freeform 1789"/>
              <p:cNvSpPr>
                <a:spLocks/>
              </p:cNvSpPr>
              <p:nvPr userDrawn="1"/>
            </p:nvSpPr>
            <p:spPr bwMode="auto">
              <a:xfrm>
                <a:off x="3479" y="4039"/>
                <a:ext cx="57" cy="11"/>
              </a:xfrm>
              <a:custGeom>
                <a:avLst/>
                <a:gdLst>
                  <a:gd name="T0" fmla="*/ 0 w 27"/>
                  <a:gd name="T1" fmla="*/ 0 h 5"/>
                  <a:gd name="T2" fmla="*/ 27 w 27"/>
                  <a:gd name="T3" fmla="*/ 5 h 5"/>
                </a:gdLst>
                <a:ahLst/>
                <a:cxnLst>
                  <a:cxn ang="0">
                    <a:pos x="T0" y="T1"/>
                  </a:cxn>
                  <a:cxn ang="0">
                    <a:pos x="T2" y="T3"/>
                  </a:cxn>
                </a:cxnLst>
                <a:rect l="0" t="0" r="r" b="b"/>
                <a:pathLst>
                  <a:path w="27" h="5">
                    <a:moveTo>
                      <a:pt x="0" y="0"/>
                    </a:moveTo>
                    <a:cubicBezTo>
                      <a:pt x="9" y="2"/>
                      <a:pt x="18" y="4"/>
                      <a:pt x="27" y="5"/>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910" name="Freeform 1790"/>
              <p:cNvSpPr>
                <a:spLocks/>
              </p:cNvSpPr>
              <p:nvPr userDrawn="1"/>
            </p:nvSpPr>
            <p:spPr bwMode="auto">
              <a:xfrm>
                <a:off x="4265" y="4123"/>
                <a:ext cx="68" cy="1"/>
              </a:xfrm>
              <a:custGeom>
                <a:avLst/>
                <a:gdLst>
                  <a:gd name="T0" fmla="*/ 32 w 32"/>
                  <a:gd name="T1" fmla="*/ 0 w 32"/>
                </a:gdLst>
                <a:ahLst/>
                <a:cxnLst>
                  <a:cxn ang="0">
                    <a:pos x="T0" y="0"/>
                  </a:cxn>
                  <a:cxn ang="0">
                    <a:pos x="T1" y="0"/>
                  </a:cxn>
                </a:cxnLst>
                <a:rect l="0" t="0" r="r" b="b"/>
                <a:pathLst>
                  <a:path w="32">
                    <a:moveTo>
                      <a:pt x="32" y="0"/>
                    </a:moveTo>
                    <a:cubicBezTo>
                      <a:pt x="21" y="0"/>
                      <a:pt x="11" y="0"/>
                      <a:pt x="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911" name="Freeform 1791"/>
              <p:cNvSpPr>
                <a:spLocks/>
              </p:cNvSpPr>
              <p:nvPr userDrawn="1"/>
            </p:nvSpPr>
            <p:spPr bwMode="auto">
              <a:xfrm>
                <a:off x="4467" y="4119"/>
                <a:ext cx="65" cy="4"/>
              </a:xfrm>
              <a:custGeom>
                <a:avLst/>
                <a:gdLst>
                  <a:gd name="T0" fmla="*/ 0 w 31"/>
                  <a:gd name="T1" fmla="*/ 2 h 2"/>
                  <a:gd name="T2" fmla="*/ 31 w 31"/>
                  <a:gd name="T3" fmla="*/ 0 h 2"/>
                </a:gdLst>
                <a:ahLst/>
                <a:cxnLst>
                  <a:cxn ang="0">
                    <a:pos x="T0" y="T1"/>
                  </a:cxn>
                  <a:cxn ang="0">
                    <a:pos x="T2" y="T3"/>
                  </a:cxn>
                </a:cxnLst>
                <a:rect l="0" t="0" r="r" b="b"/>
                <a:pathLst>
                  <a:path w="31" h="2">
                    <a:moveTo>
                      <a:pt x="0" y="2"/>
                    </a:moveTo>
                    <a:cubicBezTo>
                      <a:pt x="10" y="1"/>
                      <a:pt x="21" y="1"/>
                      <a:pt x="31"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912" name="Freeform 1792"/>
              <p:cNvSpPr>
                <a:spLocks/>
              </p:cNvSpPr>
              <p:nvPr userDrawn="1"/>
            </p:nvSpPr>
            <p:spPr bwMode="auto">
              <a:xfrm>
                <a:off x="4400" y="4123"/>
                <a:ext cx="67" cy="1"/>
              </a:xfrm>
              <a:custGeom>
                <a:avLst/>
                <a:gdLst>
                  <a:gd name="T0" fmla="*/ 0 w 32"/>
                  <a:gd name="T1" fmla="*/ 32 w 32"/>
                </a:gdLst>
                <a:ahLst/>
                <a:cxnLst>
                  <a:cxn ang="0">
                    <a:pos x="T0" y="0"/>
                  </a:cxn>
                  <a:cxn ang="0">
                    <a:pos x="T1" y="0"/>
                  </a:cxn>
                </a:cxnLst>
                <a:rect l="0" t="0" r="r" b="b"/>
                <a:pathLst>
                  <a:path w="32">
                    <a:moveTo>
                      <a:pt x="0" y="0"/>
                    </a:moveTo>
                    <a:cubicBezTo>
                      <a:pt x="11" y="0"/>
                      <a:pt x="21" y="0"/>
                      <a:pt x="32"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913" name="Freeform 1793"/>
              <p:cNvSpPr>
                <a:spLocks/>
              </p:cNvSpPr>
              <p:nvPr userDrawn="1"/>
            </p:nvSpPr>
            <p:spPr bwMode="auto">
              <a:xfrm>
                <a:off x="3925" y="4104"/>
                <a:ext cx="67" cy="5"/>
              </a:xfrm>
              <a:custGeom>
                <a:avLst/>
                <a:gdLst>
                  <a:gd name="T0" fmla="*/ 0 w 32"/>
                  <a:gd name="T1" fmla="*/ 0 h 2"/>
                  <a:gd name="T2" fmla="*/ 32 w 32"/>
                  <a:gd name="T3" fmla="*/ 2 h 2"/>
                </a:gdLst>
                <a:ahLst/>
                <a:cxnLst>
                  <a:cxn ang="0">
                    <a:pos x="T0" y="T1"/>
                  </a:cxn>
                  <a:cxn ang="0">
                    <a:pos x="T2" y="T3"/>
                  </a:cxn>
                </a:cxnLst>
                <a:rect l="0" t="0" r="r" b="b"/>
                <a:pathLst>
                  <a:path w="32" h="2">
                    <a:moveTo>
                      <a:pt x="0" y="0"/>
                    </a:moveTo>
                    <a:cubicBezTo>
                      <a:pt x="11" y="1"/>
                      <a:pt x="21" y="2"/>
                      <a:pt x="32" y="2"/>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914" name="Freeform 1794"/>
              <p:cNvSpPr>
                <a:spLocks/>
              </p:cNvSpPr>
              <p:nvPr userDrawn="1"/>
            </p:nvSpPr>
            <p:spPr bwMode="auto">
              <a:xfrm>
                <a:off x="3790" y="4090"/>
                <a:ext cx="66" cy="6"/>
              </a:xfrm>
              <a:custGeom>
                <a:avLst/>
                <a:gdLst>
                  <a:gd name="T0" fmla="*/ 31 w 31"/>
                  <a:gd name="T1" fmla="*/ 3 h 3"/>
                  <a:gd name="T2" fmla="*/ 0 w 31"/>
                  <a:gd name="T3" fmla="*/ 0 h 3"/>
                </a:gdLst>
                <a:ahLst/>
                <a:cxnLst>
                  <a:cxn ang="0">
                    <a:pos x="T0" y="T1"/>
                  </a:cxn>
                  <a:cxn ang="0">
                    <a:pos x="T2" y="T3"/>
                  </a:cxn>
                </a:cxnLst>
                <a:rect l="0" t="0" r="r" b="b"/>
                <a:pathLst>
                  <a:path w="31" h="3">
                    <a:moveTo>
                      <a:pt x="31" y="3"/>
                    </a:moveTo>
                    <a:cubicBezTo>
                      <a:pt x="21" y="2"/>
                      <a:pt x="10" y="1"/>
                      <a:pt x="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915" name="Freeform 1795"/>
              <p:cNvSpPr>
                <a:spLocks/>
              </p:cNvSpPr>
              <p:nvPr userDrawn="1"/>
            </p:nvSpPr>
            <p:spPr bwMode="auto">
              <a:xfrm>
                <a:off x="3183" y="3995"/>
                <a:ext cx="97" cy="11"/>
              </a:xfrm>
              <a:custGeom>
                <a:avLst/>
                <a:gdLst>
                  <a:gd name="T0" fmla="*/ 0 w 46"/>
                  <a:gd name="T1" fmla="*/ 0 h 5"/>
                  <a:gd name="T2" fmla="*/ 46 w 46"/>
                  <a:gd name="T3" fmla="*/ 5 h 5"/>
                </a:gdLst>
                <a:ahLst/>
                <a:cxnLst>
                  <a:cxn ang="0">
                    <a:pos x="T0" y="T1"/>
                  </a:cxn>
                  <a:cxn ang="0">
                    <a:pos x="T2" y="T3"/>
                  </a:cxn>
                </a:cxnLst>
                <a:rect l="0" t="0" r="r" b="b"/>
                <a:pathLst>
                  <a:path w="46" h="5">
                    <a:moveTo>
                      <a:pt x="0" y="0"/>
                    </a:moveTo>
                    <a:cubicBezTo>
                      <a:pt x="15" y="2"/>
                      <a:pt x="30" y="3"/>
                      <a:pt x="46" y="5"/>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916" name="Freeform 1796"/>
              <p:cNvSpPr>
                <a:spLocks/>
              </p:cNvSpPr>
              <p:nvPr userDrawn="1"/>
            </p:nvSpPr>
            <p:spPr bwMode="auto">
              <a:xfrm>
                <a:off x="3425" y="4031"/>
                <a:ext cx="54" cy="8"/>
              </a:xfrm>
              <a:custGeom>
                <a:avLst/>
                <a:gdLst>
                  <a:gd name="T0" fmla="*/ 26 w 26"/>
                  <a:gd name="T1" fmla="*/ 4 h 4"/>
                  <a:gd name="T2" fmla="*/ 0 w 26"/>
                  <a:gd name="T3" fmla="*/ 0 h 4"/>
                </a:gdLst>
                <a:ahLst/>
                <a:cxnLst>
                  <a:cxn ang="0">
                    <a:pos x="T0" y="T1"/>
                  </a:cxn>
                  <a:cxn ang="0">
                    <a:pos x="T2" y="T3"/>
                  </a:cxn>
                </a:cxnLst>
                <a:rect l="0" t="0" r="r" b="b"/>
                <a:pathLst>
                  <a:path w="26" h="4">
                    <a:moveTo>
                      <a:pt x="26" y="4"/>
                    </a:moveTo>
                    <a:cubicBezTo>
                      <a:pt x="17" y="3"/>
                      <a:pt x="9" y="1"/>
                      <a:pt x="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917" name="Freeform 1797"/>
              <p:cNvSpPr>
                <a:spLocks/>
              </p:cNvSpPr>
              <p:nvPr userDrawn="1"/>
            </p:nvSpPr>
            <p:spPr bwMode="auto">
              <a:xfrm>
                <a:off x="3992" y="4109"/>
                <a:ext cx="70" cy="6"/>
              </a:xfrm>
              <a:custGeom>
                <a:avLst/>
                <a:gdLst>
                  <a:gd name="T0" fmla="*/ 33 w 33"/>
                  <a:gd name="T1" fmla="*/ 3 h 3"/>
                  <a:gd name="T2" fmla="*/ 0 w 33"/>
                  <a:gd name="T3" fmla="*/ 0 h 3"/>
                </a:gdLst>
                <a:ahLst/>
                <a:cxnLst>
                  <a:cxn ang="0">
                    <a:pos x="T0" y="T1"/>
                  </a:cxn>
                  <a:cxn ang="0">
                    <a:pos x="T2" y="T3"/>
                  </a:cxn>
                </a:cxnLst>
                <a:rect l="0" t="0" r="r" b="b"/>
                <a:pathLst>
                  <a:path w="33" h="3">
                    <a:moveTo>
                      <a:pt x="33" y="3"/>
                    </a:moveTo>
                    <a:cubicBezTo>
                      <a:pt x="22" y="2"/>
                      <a:pt x="11" y="1"/>
                      <a:pt x="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918" name="Freeform 1798"/>
              <p:cNvSpPr>
                <a:spLocks/>
              </p:cNvSpPr>
              <p:nvPr userDrawn="1"/>
            </p:nvSpPr>
            <p:spPr bwMode="auto">
              <a:xfrm>
                <a:off x="4793" y="4092"/>
                <a:ext cx="65" cy="8"/>
              </a:xfrm>
              <a:custGeom>
                <a:avLst/>
                <a:gdLst>
                  <a:gd name="T0" fmla="*/ 0 w 31"/>
                  <a:gd name="T1" fmla="*/ 4 h 4"/>
                  <a:gd name="T2" fmla="*/ 31 w 31"/>
                  <a:gd name="T3" fmla="*/ 0 h 4"/>
                </a:gdLst>
                <a:ahLst/>
                <a:cxnLst>
                  <a:cxn ang="0">
                    <a:pos x="T0" y="T1"/>
                  </a:cxn>
                  <a:cxn ang="0">
                    <a:pos x="T2" y="T3"/>
                  </a:cxn>
                </a:cxnLst>
                <a:rect l="0" t="0" r="r" b="b"/>
                <a:pathLst>
                  <a:path w="31" h="4">
                    <a:moveTo>
                      <a:pt x="0" y="4"/>
                    </a:moveTo>
                    <a:cubicBezTo>
                      <a:pt x="10" y="3"/>
                      <a:pt x="20" y="2"/>
                      <a:pt x="31"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919" name="Freeform 1799"/>
              <p:cNvSpPr>
                <a:spLocks/>
              </p:cNvSpPr>
              <p:nvPr userDrawn="1"/>
            </p:nvSpPr>
            <p:spPr bwMode="auto">
              <a:xfrm>
                <a:off x="3376" y="4020"/>
                <a:ext cx="49" cy="11"/>
              </a:xfrm>
              <a:custGeom>
                <a:avLst/>
                <a:gdLst>
                  <a:gd name="T0" fmla="*/ 0 w 23"/>
                  <a:gd name="T1" fmla="*/ 0 h 5"/>
                  <a:gd name="T2" fmla="*/ 20 w 23"/>
                  <a:gd name="T3" fmla="*/ 4 h 5"/>
                  <a:gd name="T4" fmla="*/ 23 w 23"/>
                  <a:gd name="T5" fmla="*/ 5 h 5"/>
                </a:gdLst>
                <a:ahLst/>
                <a:cxnLst>
                  <a:cxn ang="0">
                    <a:pos x="T0" y="T1"/>
                  </a:cxn>
                  <a:cxn ang="0">
                    <a:pos x="T2" y="T3"/>
                  </a:cxn>
                  <a:cxn ang="0">
                    <a:pos x="T4" y="T5"/>
                  </a:cxn>
                </a:cxnLst>
                <a:rect l="0" t="0" r="r" b="b"/>
                <a:pathLst>
                  <a:path w="23" h="5">
                    <a:moveTo>
                      <a:pt x="0" y="0"/>
                    </a:moveTo>
                    <a:cubicBezTo>
                      <a:pt x="7" y="1"/>
                      <a:pt x="13" y="3"/>
                      <a:pt x="20" y="4"/>
                    </a:cubicBezTo>
                    <a:cubicBezTo>
                      <a:pt x="21" y="4"/>
                      <a:pt x="22" y="4"/>
                      <a:pt x="23" y="5"/>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920" name="Freeform 1800"/>
              <p:cNvSpPr>
                <a:spLocks/>
              </p:cNvSpPr>
              <p:nvPr userDrawn="1"/>
            </p:nvSpPr>
            <p:spPr bwMode="auto">
              <a:xfrm>
                <a:off x="3328" y="4012"/>
                <a:ext cx="48" cy="8"/>
              </a:xfrm>
              <a:custGeom>
                <a:avLst/>
                <a:gdLst>
                  <a:gd name="T0" fmla="*/ 23 w 23"/>
                  <a:gd name="T1" fmla="*/ 4 h 4"/>
                  <a:gd name="T2" fmla="*/ 0 w 23"/>
                  <a:gd name="T3" fmla="*/ 0 h 4"/>
                </a:gdLst>
                <a:ahLst/>
                <a:cxnLst>
                  <a:cxn ang="0">
                    <a:pos x="T0" y="T1"/>
                  </a:cxn>
                  <a:cxn ang="0">
                    <a:pos x="T2" y="T3"/>
                  </a:cxn>
                </a:cxnLst>
                <a:rect l="0" t="0" r="r" b="b"/>
                <a:pathLst>
                  <a:path w="23" h="4">
                    <a:moveTo>
                      <a:pt x="23" y="4"/>
                    </a:moveTo>
                    <a:cubicBezTo>
                      <a:pt x="15" y="3"/>
                      <a:pt x="7" y="2"/>
                      <a:pt x="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921" name="Freeform 1801"/>
              <p:cNvSpPr>
                <a:spLocks/>
              </p:cNvSpPr>
              <p:nvPr userDrawn="1"/>
            </p:nvSpPr>
            <p:spPr bwMode="auto">
              <a:xfrm>
                <a:off x="3280" y="4006"/>
                <a:ext cx="48" cy="6"/>
              </a:xfrm>
              <a:custGeom>
                <a:avLst/>
                <a:gdLst>
                  <a:gd name="T0" fmla="*/ 23 w 23"/>
                  <a:gd name="T1" fmla="*/ 3 h 3"/>
                  <a:gd name="T2" fmla="*/ 0 w 23"/>
                  <a:gd name="T3" fmla="*/ 0 h 3"/>
                </a:gdLst>
                <a:ahLst/>
                <a:cxnLst>
                  <a:cxn ang="0">
                    <a:pos x="T0" y="T1"/>
                  </a:cxn>
                  <a:cxn ang="0">
                    <a:pos x="T2" y="T3"/>
                  </a:cxn>
                </a:cxnLst>
                <a:rect l="0" t="0" r="r" b="b"/>
                <a:pathLst>
                  <a:path w="23" h="3">
                    <a:moveTo>
                      <a:pt x="23" y="3"/>
                    </a:moveTo>
                    <a:cubicBezTo>
                      <a:pt x="15" y="2"/>
                      <a:pt x="7" y="1"/>
                      <a:pt x="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922" name="Freeform 1802"/>
              <p:cNvSpPr>
                <a:spLocks/>
              </p:cNvSpPr>
              <p:nvPr userDrawn="1"/>
            </p:nvSpPr>
            <p:spPr bwMode="auto">
              <a:xfrm>
                <a:off x="4162" y="4155"/>
                <a:ext cx="70" cy="4"/>
              </a:xfrm>
              <a:custGeom>
                <a:avLst/>
                <a:gdLst>
                  <a:gd name="T0" fmla="*/ 33 w 33"/>
                  <a:gd name="T1" fmla="*/ 2 h 2"/>
                  <a:gd name="T2" fmla="*/ 0 w 33"/>
                  <a:gd name="T3" fmla="*/ 0 h 2"/>
                </a:gdLst>
                <a:ahLst/>
                <a:cxnLst>
                  <a:cxn ang="0">
                    <a:pos x="T0" y="T1"/>
                  </a:cxn>
                  <a:cxn ang="0">
                    <a:pos x="T2" y="T3"/>
                  </a:cxn>
                </a:cxnLst>
                <a:rect l="0" t="0" r="r" b="b"/>
                <a:pathLst>
                  <a:path w="33" h="2">
                    <a:moveTo>
                      <a:pt x="33" y="2"/>
                    </a:moveTo>
                    <a:cubicBezTo>
                      <a:pt x="22" y="1"/>
                      <a:pt x="11" y="1"/>
                      <a:pt x="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923" name="Freeform 1803"/>
              <p:cNvSpPr>
                <a:spLocks/>
              </p:cNvSpPr>
              <p:nvPr userDrawn="1"/>
            </p:nvSpPr>
            <p:spPr bwMode="auto">
              <a:xfrm>
                <a:off x="4232" y="4159"/>
                <a:ext cx="69" cy="2"/>
              </a:xfrm>
              <a:custGeom>
                <a:avLst/>
                <a:gdLst>
                  <a:gd name="T0" fmla="*/ 33 w 33"/>
                  <a:gd name="T1" fmla="*/ 1 h 1"/>
                  <a:gd name="T2" fmla="*/ 0 w 33"/>
                  <a:gd name="T3" fmla="*/ 0 h 1"/>
                </a:gdLst>
                <a:ahLst/>
                <a:cxnLst>
                  <a:cxn ang="0">
                    <a:pos x="T0" y="T1"/>
                  </a:cxn>
                  <a:cxn ang="0">
                    <a:pos x="T2" y="T3"/>
                  </a:cxn>
                </a:cxnLst>
                <a:rect l="0" t="0" r="r" b="b"/>
                <a:pathLst>
                  <a:path w="33" h="1">
                    <a:moveTo>
                      <a:pt x="33" y="1"/>
                    </a:moveTo>
                    <a:cubicBezTo>
                      <a:pt x="22" y="1"/>
                      <a:pt x="11" y="0"/>
                      <a:pt x="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924" name="Freeform 1804"/>
              <p:cNvSpPr>
                <a:spLocks/>
              </p:cNvSpPr>
              <p:nvPr userDrawn="1"/>
            </p:nvSpPr>
            <p:spPr bwMode="auto">
              <a:xfrm>
                <a:off x="4301" y="4161"/>
                <a:ext cx="69" cy="2"/>
              </a:xfrm>
              <a:custGeom>
                <a:avLst/>
                <a:gdLst>
                  <a:gd name="T0" fmla="*/ 0 w 33"/>
                  <a:gd name="T1" fmla="*/ 0 h 1"/>
                  <a:gd name="T2" fmla="*/ 33 w 33"/>
                  <a:gd name="T3" fmla="*/ 1 h 1"/>
                </a:gdLst>
                <a:ahLst/>
                <a:cxnLst>
                  <a:cxn ang="0">
                    <a:pos x="T0" y="T1"/>
                  </a:cxn>
                  <a:cxn ang="0">
                    <a:pos x="T2" y="T3"/>
                  </a:cxn>
                </a:cxnLst>
                <a:rect l="0" t="0" r="r" b="b"/>
                <a:pathLst>
                  <a:path w="33" h="1">
                    <a:moveTo>
                      <a:pt x="0" y="0"/>
                    </a:moveTo>
                    <a:cubicBezTo>
                      <a:pt x="11" y="1"/>
                      <a:pt x="22" y="1"/>
                      <a:pt x="33" y="1"/>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925" name="Freeform 1805"/>
              <p:cNvSpPr>
                <a:spLocks/>
              </p:cNvSpPr>
              <p:nvPr userDrawn="1"/>
            </p:nvSpPr>
            <p:spPr bwMode="auto">
              <a:xfrm>
                <a:off x="4024" y="4142"/>
                <a:ext cx="69" cy="6"/>
              </a:xfrm>
              <a:custGeom>
                <a:avLst/>
                <a:gdLst>
                  <a:gd name="T0" fmla="*/ 0 w 33"/>
                  <a:gd name="T1" fmla="*/ 0 h 3"/>
                  <a:gd name="T2" fmla="*/ 33 w 33"/>
                  <a:gd name="T3" fmla="*/ 3 h 3"/>
                </a:gdLst>
                <a:ahLst/>
                <a:cxnLst>
                  <a:cxn ang="0">
                    <a:pos x="T0" y="T1"/>
                  </a:cxn>
                  <a:cxn ang="0">
                    <a:pos x="T2" y="T3"/>
                  </a:cxn>
                </a:cxnLst>
                <a:rect l="0" t="0" r="r" b="b"/>
                <a:pathLst>
                  <a:path w="33" h="3">
                    <a:moveTo>
                      <a:pt x="0" y="0"/>
                    </a:moveTo>
                    <a:cubicBezTo>
                      <a:pt x="11" y="1"/>
                      <a:pt x="22" y="2"/>
                      <a:pt x="33" y="3"/>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926" name="Freeform 1806"/>
              <p:cNvSpPr>
                <a:spLocks/>
              </p:cNvSpPr>
              <p:nvPr userDrawn="1"/>
            </p:nvSpPr>
            <p:spPr bwMode="auto">
              <a:xfrm>
                <a:off x="4574" y="4159"/>
                <a:ext cx="68" cy="4"/>
              </a:xfrm>
              <a:custGeom>
                <a:avLst/>
                <a:gdLst>
                  <a:gd name="T0" fmla="*/ 32 w 32"/>
                  <a:gd name="T1" fmla="*/ 0 h 2"/>
                  <a:gd name="T2" fmla="*/ 0 w 32"/>
                  <a:gd name="T3" fmla="*/ 2 h 2"/>
                </a:gdLst>
                <a:ahLst/>
                <a:cxnLst>
                  <a:cxn ang="0">
                    <a:pos x="T0" y="T1"/>
                  </a:cxn>
                  <a:cxn ang="0">
                    <a:pos x="T2" y="T3"/>
                  </a:cxn>
                </a:cxnLst>
                <a:rect l="0" t="0" r="r" b="b"/>
                <a:pathLst>
                  <a:path w="32" h="2">
                    <a:moveTo>
                      <a:pt x="32" y="0"/>
                    </a:moveTo>
                    <a:cubicBezTo>
                      <a:pt x="21" y="1"/>
                      <a:pt x="11" y="1"/>
                      <a:pt x="0" y="2"/>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927" name="Freeform 1807"/>
              <p:cNvSpPr>
                <a:spLocks/>
              </p:cNvSpPr>
              <p:nvPr userDrawn="1"/>
            </p:nvSpPr>
            <p:spPr bwMode="auto">
              <a:xfrm>
                <a:off x="4642" y="4157"/>
                <a:ext cx="67" cy="2"/>
              </a:xfrm>
              <a:custGeom>
                <a:avLst/>
                <a:gdLst>
                  <a:gd name="T0" fmla="*/ 32 w 32"/>
                  <a:gd name="T1" fmla="*/ 0 h 1"/>
                  <a:gd name="T2" fmla="*/ 0 w 32"/>
                  <a:gd name="T3" fmla="*/ 1 h 1"/>
                </a:gdLst>
                <a:ahLst/>
                <a:cxnLst>
                  <a:cxn ang="0">
                    <a:pos x="T0" y="T1"/>
                  </a:cxn>
                  <a:cxn ang="0">
                    <a:pos x="T2" y="T3"/>
                  </a:cxn>
                </a:cxnLst>
                <a:rect l="0" t="0" r="r" b="b"/>
                <a:pathLst>
                  <a:path w="32" h="1">
                    <a:moveTo>
                      <a:pt x="32" y="0"/>
                    </a:moveTo>
                    <a:cubicBezTo>
                      <a:pt x="21" y="0"/>
                      <a:pt x="11" y="1"/>
                      <a:pt x="0" y="1"/>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928" name="Freeform 1808"/>
              <p:cNvSpPr>
                <a:spLocks/>
              </p:cNvSpPr>
              <p:nvPr userDrawn="1"/>
            </p:nvSpPr>
            <p:spPr bwMode="auto">
              <a:xfrm>
                <a:off x="4709" y="4151"/>
                <a:ext cx="65" cy="6"/>
              </a:xfrm>
              <a:custGeom>
                <a:avLst/>
                <a:gdLst>
                  <a:gd name="T0" fmla="*/ 0 w 31"/>
                  <a:gd name="T1" fmla="*/ 3 h 3"/>
                  <a:gd name="T2" fmla="*/ 31 w 31"/>
                  <a:gd name="T3" fmla="*/ 0 h 3"/>
                </a:gdLst>
                <a:ahLst/>
                <a:cxnLst>
                  <a:cxn ang="0">
                    <a:pos x="T0" y="T1"/>
                  </a:cxn>
                  <a:cxn ang="0">
                    <a:pos x="T2" y="T3"/>
                  </a:cxn>
                </a:cxnLst>
                <a:rect l="0" t="0" r="r" b="b"/>
                <a:pathLst>
                  <a:path w="31" h="3">
                    <a:moveTo>
                      <a:pt x="0" y="3"/>
                    </a:moveTo>
                    <a:cubicBezTo>
                      <a:pt x="10" y="2"/>
                      <a:pt x="21" y="1"/>
                      <a:pt x="31"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929" name="Freeform 1809"/>
              <p:cNvSpPr>
                <a:spLocks/>
              </p:cNvSpPr>
              <p:nvPr userDrawn="1"/>
            </p:nvSpPr>
            <p:spPr bwMode="auto">
              <a:xfrm>
                <a:off x="3231" y="4004"/>
                <a:ext cx="49" cy="8"/>
              </a:xfrm>
              <a:custGeom>
                <a:avLst/>
                <a:gdLst>
                  <a:gd name="T0" fmla="*/ 23 w 23"/>
                  <a:gd name="T1" fmla="*/ 4 h 4"/>
                  <a:gd name="T2" fmla="*/ 0 w 23"/>
                  <a:gd name="T3" fmla="*/ 0 h 4"/>
                </a:gdLst>
                <a:ahLst/>
                <a:cxnLst>
                  <a:cxn ang="0">
                    <a:pos x="T0" y="T1"/>
                  </a:cxn>
                  <a:cxn ang="0">
                    <a:pos x="T2" y="T3"/>
                  </a:cxn>
                </a:cxnLst>
                <a:rect l="0" t="0" r="r" b="b"/>
                <a:pathLst>
                  <a:path w="23" h="4">
                    <a:moveTo>
                      <a:pt x="23" y="4"/>
                    </a:moveTo>
                    <a:cubicBezTo>
                      <a:pt x="15" y="3"/>
                      <a:pt x="7" y="1"/>
                      <a:pt x="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930" name="Freeform 1810"/>
              <p:cNvSpPr>
                <a:spLocks/>
              </p:cNvSpPr>
              <p:nvPr userDrawn="1"/>
            </p:nvSpPr>
            <p:spPr bwMode="auto">
              <a:xfrm>
                <a:off x="3553" y="4073"/>
                <a:ext cx="63" cy="10"/>
              </a:xfrm>
              <a:custGeom>
                <a:avLst/>
                <a:gdLst>
                  <a:gd name="T0" fmla="*/ 30 w 30"/>
                  <a:gd name="T1" fmla="*/ 5 h 5"/>
                  <a:gd name="T2" fmla="*/ 0 w 30"/>
                  <a:gd name="T3" fmla="*/ 0 h 5"/>
                </a:gdLst>
                <a:ahLst/>
                <a:cxnLst>
                  <a:cxn ang="0">
                    <a:pos x="T0" y="T1"/>
                  </a:cxn>
                  <a:cxn ang="0">
                    <a:pos x="T2" y="T3"/>
                  </a:cxn>
                </a:cxnLst>
                <a:rect l="0" t="0" r="r" b="b"/>
                <a:pathLst>
                  <a:path w="30" h="5">
                    <a:moveTo>
                      <a:pt x="30" y="5"/>
                    </a:moveTo>
                    <a:cubicBezTo>
                      <a:pt x="20" y="4"/>
                      <a:pt x="10" y="2"/>
                      <a:pt x="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931" name="Freeform 1811"/>
              <p:cNvSpPr>
                <a:spLocks/>
              </p:cNvSpPr>
              <p:nvPr userDrawn="1"/>
            </p:nvSpPr>
            <p:spPr bwMode="auto">
              <a:xfrm>
                <a:off x="3433" y="4048"/>
                <a:ext cx="59" cy="12"/>
              </a:xfrm>
              <a:custGeom>
                <a:avLst/>
                <a:gdLst>
                  <a:gd name="T0" fmla="*/ 28 w 28"/>
                  <a:gd name="T1" fmla="*/ 6 h 6"/>
                  <a:gd name="T2" fmla="*/ 0 w 28"/>
                  <a:gd name="T3" fmla="*/ 0 h 6"/>
                </a:gdLst>
                <a:ahLst/>
                <a:cxnLst>
                  <a:cxn ang="0">
                    <a:pos x="T0" y="T1"/>
                  </a:cxn>
                  <a:cxn ang="0">
                    <a:pos x="T2" y="T3"/>
                  </a:cxn>
                </a:cxnLst>
                <a:rect l="0" t="0" r="r" b="b"/>
                <a:pathLst>
                  <a:path w="28" h="6">
                    <a:moveTo>
                      <a:pt x="28" y="6"/>
                    </a:moveTo>
                    <a:cubicBezTo>
                      <a:pt x="19" y="4"/>
                      <a:pt x="10" y="2"/>
                      <a:pt x="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932" name="Freeform 1812"/>
              <p:cNvSpPr>
                <a:spLocks/>
              </p:cNvSpPr>
              <p:nvPr userDrawn="1"/>
            </p:nvSpPr>
            <p:spPr bwMode="auto">
              <a:xfrm>
                <a:off x="3183" y="3995"/>
                <a:ext cx="48" cy="9"/>
              </a:xfrm>
              <a:custGeom>
                <a:avLst/>
                <a:gdLst>
                  <a:gd name="T0" fmla="*/ 0 w 23"/>
                  <a:gd name="T1" fmla="*/ 0 h 4"/>
                  <a:gd name="T2" fmla="*/ 23 w 23"/>
                  <a:gd name="T3" fmla="*/ 4 h 4"/>
                </a:gdLst>
                <a:ahLst/>
                <a:cxnLst>
                  <a:cxn ang="0">
                    <a:pos x="T0" y="T1"/>
                  </a:cxn>
                  <a:cxn ang="0">
                    <a:pos x="T2" y="T3"/>
                  </a:cxn>
                </a:cxnLst>
                <a:rect l="0" t="0" r="r" b="b"/>
                <a:pathLst>
                  <a:path w="23" h="4">
                    <a:moveTo>
                      <a:pt x="0" y="0"/>
                    </a:moveTo>
                    <a:cubicBezTo>
                      <a:pt x="7" y="1"/>
                      <a:pt x="15" y="3"/>
                      <a:pt x="23" y="4"/>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933" name="Freeform 1813"/>
              <p:cNvSpPr>
                <a:spLocks/>
              </p:cNvSpPr>
              <p:nvPr userDrawn="1"/>
            </p:nvSpPr>
            <p:spPr bwMode="auto">
              <a:xfrm>
                <a:off x="4507" y="4163"/>
                <a:ext cx="67" cy="1"/>
              </a:xfrm>
              <a:custGeom>
                <a:avLst/>
                <a:gdLst>
                  <a:gd name="T0" fmla="*/ 0 w 32"/>
                  <a:gd name="T1" fmla="*/ 32 w 32"/>
                </a:gdLst>
                <a:ahLst/>
                <a:cxnLst>
                  <a:cxn ang="0">
                    <a:pos x="T0" y="0"/>
                  </a:cxn>
                  <a:cxn ang="0">
                    <a:pos x="T1" y="0"/>
                  </a:cxn>
                </a:cxnLst>
                <a:rect l="0" t="0" r="r" b="b"/>
                <a:pathLst>
                  <a:path w="32">
                    <a:moveTo>
                      <a:pt x="0" y="0"/>
                    </a:moveTo>
                    <a:cubicBezTo>
                      <a:pt x="11" y="0"/>
                      <a:pt x="21" y="0"/>
                      <a:pt x="32"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934" name="Freeform 1814"/>
              <p:cNvSpPr>
                <a:spLocks/>
              </p:cNvSpPr>
              <p:nvPr userDrawn="1"/>
            </p:nvSpPr>
            <p:spPr bwMode="auto">
              <a:xfrm>
                <a:off x="3330" y="4022"/>
                <a:ext cx="51" cy="13"/>
              </a:xfrm>
              <a:custGeom>
                <a:avLst/>
                <a:gdLst>
                  <a:gd name="T0" fmla="*/ 0 w 24"/>
                  <a:gd name="T1" fmla="*/ 0 h 6"/>
                  <a:gd name="T2" fmla="*/ 15 w 24"/>
                  <a:gd name="T3" fmla="*/ 4 h 6"/>
                  <a:gd name="T4" fmla="*/ 24 w 24"/>
                  <a:gd name="T5" fmla="*/ 6 h 6"/>
                </a:gdLst>
                <a:ahLst/>
                <a:cxnLst>
                  <a:cxn ang="0">
                    <a:pos x="T0" y="T1"/>
                  </a:cxn>
                  <a:cxn ang="0">
                    <a:pos x="T2" y="T3"/>
                  </a:cxn>
                  <a:cxn ang="0">
                    <a:pos x="T4" y="T5"/>
                  </a:cxn>
                </a:cxnLst>
                <a:rect l="0" t="0" r="r" b="b"/>
                <a:pathLst>
                  <a:path w="24" h="6">
                    <a:moveTo>
                      <a:pt x="0" y="0"/>
                    </a:moveTo>
                    <a:cubicBezTo>
                      <a:pt x="5" y="1"/>
                      <a:pt x="10" y="3"/>
                      <a:pt x="15" y="4"/>
                    </a:cubicBezTo>
                    <a:cubicBezTo>
                      <a:pt x="18" y="4"/>
                      <a:pt x="21" y="5"/>
                      <a:pt x="24" y="6"/>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935" name="Freeform 1815"/>
              <p:cNvSpPr>
                <a:spLocks/>
              </p:cNvSpPr>
              <p:nvPr userDrawn="1"/>
            </p:nvSpPr>
            <p:spPr bwMode="auto">
              <a:xfrm>
                <a:off x="3381" y="4035"/>
                <a:ext cx="52" cy="13"/>
              </a:xfrm>
              <a:custGeom>
                <a:avLst/>
                <a:gdLst>
                  <a:gd name="T0" fmla="*/ 0 w 25"/>
                  <a:gd name="T1" fmla="*/ 0 h 6"/>
                  <a:gd name="T2" fmla="*/ 25 w 25"/>
                  <a:gd name="T3" fmla="*/ 6 h 6"/>
                </a:gdLst>
                <a:ahLst/>
                <a:cxnLst>
                  <a:cxn ang="0">
                    <a:pos x="T0" y="T1"/>
                  </a:cxn>
                  <a:cxn ang="0">
                    <a:pos x="T2" y="T3"/>
                  </a:cxn>
                </a:cxnLst>
                <a:rect l="0" t="0" r="r" b="b"/>
                <a:pathLst>
                  <a:path w="25" h="6">
                    <a:moveTo>
                      <a:pt x="0" y="0"/>
                    </a:moveTo>
                    <a:cubicBezTo>
                      <a:pt x="8" y="2"/>
                      <a:pt x="17" y="4"/>
                      <a:pt x="25" y="6"/>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936" name="Freeform 1816"/>
              <p:cNvSpPr>
                <a:spLocks/>
              </p:cNvSpPr>
              <p:nvPr userDrawn="1"/>
            </p:nvSpPr>
            <p:spPr bwMode="auto">
              <a:xfrm>
                <a:off x="4774" y="4144"/>
                <a:ext cx="65" cy="7"/>
              </a:xfrm>
              <a:custGeom>
                <a:avLst/>
                <a:gdLst>
                  <a:gd name="T0" fmla="*/ 0 w 31"/>
                  <a:gd name="T1" fmla="*/ 3 h 3"/>
                  <a:gd name="T2" fmla="*/ 31 w 31"/>
                  <a:gd name="T3" fmla="*/ 0 h 3"/>
                </a:gdLst>
                <a:ahLst/>
                <a:cxnLst>
                  <a:cxn ang="0">
                    <a:pos x="T0" y="T1"/>
                  </a:cxn>
                  <a:cxn ang="0">
                    <a:pos x="T2" y="T3"/>
                  </a:cxn>
                </a:cxnLst>
                <a:rect l="0" t="0" r="r" b="b"/>
                <a:pathLst>
                  <a:path w="31" h="3">
                    <a:moveTo>
                      <a:pt x="0" y="3"/>
                    </a:moveTo>
                    <a:cubicBezTo>
                      <a:pt x="10" y="2"/>
                      <a:pt x="21" y="1"/>
                      <a:pt x="31"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937" name="Freeform 1817"/>
              <p:cNvSpPr>
                <a:spLocks/>
              </p:cNvSpPr>
              <p:nvPr userDrawn="1"/>
            </p:nvSpPr>
            <p:spPr bwMode="auto">
              <a:xfrm>
                <a:off x="3280" y="4012"/>
                <a:ext cx="50" cy="10"/>
              </a:xfrm>
              <a:custGeom>
                <a:avLst/>
                <a:gdLst>
                  <a:gd name="T0" fmla="*/ 24 w 24"/>
                  <a:gd name="T1" fmla="*/ 5 h 5"/>
                  <a:gd name="T2" fmla="*/ 0 w 24"/>
                  <a:gd name="T3" fmla="*/ 0 h 5"/>
                </a:gdLst>
                <a:ahLst/>
                <a:cxnLst>
                  <a:cxn ang="0">
                    <a:pos x="T0" y="T1"/>
                  </a:cxn>
                  <a:cxn ang="0">
                    <a:pos x="T2" y="T3"/>
                  </a:cxn>
                </a:cxnLst>
                <a:rect l="0" t="0" r="r" b="b"/>
                <a:pathLst>
                  <a:path w="24" h="5">
                    <a:moveTo>
                      <a:pt x="24" y="5"/>
                    </a:moveTo>
                    <a:cubicBezTo>
                      <a:pt x="16" y="4"/>
                      <a:pt x="8" y="2"/>
                      <a:pt x="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938" name="Freeform 1818"/>
              <p:cNvSpPr>
                <a:spLocks/>
              </p:cNvSpPr>
              <p:nvPr userDrawn="1"/>
            </p:nvSpPr>
            <p:spPr bwMode="auto">
              <a:xfrm>
                <a:off x="4093" y="4148"/>
                <a:ext cx="69" cy="7"/>
              </a:xfrm>
              <a:custGeom>
                <a:avLst/>
                <a:gdLst>
                  <a:gd name="T0" fmla="*/ 0 w 33"/>
                  <a:gd name="T1" fmla="*/ 0 h 3"/>
                  <a:gd name="T2" fmla="*/ 33 w 33"/>
                  <a:gd name="T3" fmla="*/ 3 h 3"/>
                </a:gdLst>
                <a:ahLst/>
                <a:cxnLst>
                  <a:cxn ang="0">
                    <a:pos x="T0" y="T1"/>
                  </a:cxn>
                  <a:cxn ang="0">
                    <a:pos x="T2" y="T3"/>
                  </a:cxn>
                </a:cxnLst>
                <a:rect l="0" t="0" r="r" b="b"/>
                <a:pathLst>
                  <a:path w="33" h="3">
                    <a:moveTo>
                      <a:pt x="0" y="0"/>
                    </a:moveTo>
                    <a:cubicBezTo>
                      <a:pt x="11" y="1"/>
                      <a:pt x="22" y="2"/>
                      <a:pt x="33" y="3"/>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939" name="Freeform 1819"/>
              <p:cNvSpPr>
                <a:spLocks/>
              </p:cNvSpPr>
              <p:nvPr userDrawn="1"/>
            </p:nvSpPr>
            <p:spPr bwMode="auto">
              <a:xfrm>
                <a:off x="3492" y="4060"/>
                <a:ext cx="61" cy="13"/>
              </a:xfrm>
              <a:custGeom>
                <a:avLst/>
                <a:gdLst>
                  <a:gd name="T0" fmla="*/ 0 w 29"/>
                  <a:gd name="T1" fmla="*/ 0 h 6"/>
                  <a:gd name="T2" fmla="*/ 29 w 29"/>
                  <a:gd name="T3" fmla="*/ 6 h 6"/>
                </a:gdLst>
                <a:ahLst/>
                <a:cxnLst>
                  <a:cxn ang="0">
                    <a:pos x="T0" y="T1"/>
                  </a:cxn>
                  <a:cxn ang="0">
                    <a:pos x="T2" y="T3"/>
                  </a:cxn>
                </a:cxnLst>
                <a:rect l="0" t="0" r="r" b="b"/>
                <a:pathLst>
                  <a:path w="29" h="6">
                    <a:moveTo>
                      <a:pt x="0" y="0"/>
                    </a:moveTo>
                    <a:cubicBezTo>
                      <a:pt x="10" y="2"/>
                      <a:pt x="19" y="4"/>
                      <a:pt x="29" y="6"/>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940" name="Freeform 1820"/>
              <p:cNvSpPr>
                <a:spLocks/>
              </p:cNvSpPr>
              <p:nvPr userDrawn="1"/>
            </p:nvSpPr>
            <p:spPr bwMode="auto">
              <a:xfrm>
                <a:off x="3748" y="4106"/>
                <a:ext cx="68" cy="11"/>
              </a:xfrm>
              <a:custGeom>
                <a:avLst/>
                <a:gdLst>
                  <a:gd name="T0" fmla="*/ 32 w 32"/>
                  <a:gd name="T1" fmla="*/ 5 h 5"/>
                  <a:gd name="T2" fmla="*/ 0 w 32"/>
                  <a:gd name="T3" fmla="*/ 0 h 5"/>
                </a:gdLst>
                <a:ahLst/>
                <a:cxnLst>
                  <a:cxn ang="0">
                    <a:pos x="T0" y="T1"/>
                  </a:cxn>
                  <a:cxn ang="0">
                    <a:pos x="T2" y="T3"/>
                  </a:cxn>
                </a:cxnLst>
                <a:rect l="0" t="0" r="r" b="b"/>
                <a:pathLst>
                  <a:path w="32" h="5">
                    <a:moveTo>
                      <a:pt x="32" y="5"/>
                    </a:moveTo>
                    <a:cubicBezTo>
                      <a:pt x="21" y="4"/>
                      <a:pt x="11" y="2"/>
                      <a:pt x="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941" name="Freeform 1821"/>
              <p:cNvSpPr>
                <a:spLocks/>
              </p:cNvSpPr>
              <p:nvPr userDrawn="1"/>
            </p:nvSpPr>
            <p:spPr bwMode="auto">
              <a:xfrm>
                <a:off x="4438" y="4163"/>
                <a:ext cx="69" cy="2"/>
              </a:xfrm>
              <a:custGeom>
                <a:avLst/>
                <a:gdLst>
                  <a:gd name="T0" fmla="*/ 33 w 33"/>
                  <a:gd name="T1" fmla="*/ 0 h 1"/>
                  <a:gd name="T2" fmla="*/ 0 w 33"/>
                  <a:gd name="T3" fmla="*/ 1 h 1"/>
                </a:gdLst>
                <a:ahLst/>
                <a:cxnLst>
                  <a:cxn ang="0">
                    <a:pos x="T0" y="T1"/>
                  </a:cxn>
                  <a:cxn ang="0">
                    <a:pos x="T2" y="T3"/>
                  </a:cxn>
                </a:cxnLst>
                <a:rect l="0" t="0" r="r" b="b"/>
                <a:pathLst>
                  <a:path w="33" h="1">
                    <a:moveTo>
                      <a:pt x="33" y="0"/>
                    </a:moveTo>
                    <a:cubicBezTo>
                      <a:pt x="22" y="1"/>
                      <a:pt x="11" y="1"/>
                      <a:pt x="0" y="1"/>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942" name="Freeform 1822"/>
              <p:cNvSpPr>
                <a:spLocks/>
              </p:cNvSpPr>
              <p:nvPr userDrawn="1"/>
            </p:nvSpPr>
            <p:spPr bwMode="auto">
              <a:xfrm>
                <a:off x="3816" y="4117"/>
                <a:ext cx="69" cy="10"/>
              </a:xfrm>
              <a:custGeom>
                <a:avLst/>
                <a:gdLst>
                  <a:gd name="T0" fmla="*/ 0 w 33"/>
                  <a:gd name="T1" fmla="*/ 0 h 5"/>
                  <a:gd name="T2" fmla="*/ 33 w 33"/>
                  <a:gd name="T3" fmla="*/ 5 h 5"/>
                </a:gdLst>
                <a:ahLst/>
                <a:cxnLst>
                  <a:cxn ang="0">
                    <a:pos x="T0" y="T1"/>
                  </a:cxn>
                  <a:cxn ang="0">
                    <a:pos x="T2" y="T3"/>
                  </a:cxn>
                </a:cxnLst>
                <a:rect l="0" t="0" r="r" b="b"/>
                <a:pathLst>
                  <a:path w="33" h="5">
                    <a:moveTo>
                      <a:pt x="0" y="0"/>
                    </a:moveTo>
                    <a:cubicBezTo>
                      <a:pt x="11" y="2"/>
                      <a:pt x="22" y="3"/>
                      <a:pt x="33" y="5"/>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943" name="Freeform 1823"/>
              <p:cNvSpPr>
                <a:spLocks/>
              </p:cNvSpPr>
              <p:nvPr userDrawn="1"/>
            </p:nvSpPr>
            <p:spPr bwMode="auto">
              <a:xfrm>
                <a:off x="3954" y="4136"/>
                <a:ext cx="70" cy="6"/>
              </a:xfrm>
              <a:custGeom>
                <a:avLst/>
                <a:gdLst>
                  <a:gd name="T0" fmla="*/ 33 w 33"/>
                  <a:gd name="T1" fmla="*/ 3 h 3"/>
                  <a:gd name="T2" fmla="*/ 0 w 33"/>
                  <a:gd name="T3" fmla="*/ 0 h 3"/>
                </a:gdLst>
                <a:ahLst/>
                <a:cxnLst>
                  <a:cxn ang="0">
                    <a:pos x="T0" y="T1"/>
                  </a:cxn>
                  <a:cxn ang="0">
                    <a:pos x="T2" y="T3"/>
                  </a:cxn>
                </a:cxnLst>
                <a:rect l="0" t="0" r="r" b="b"/>
                <a:pathLst>
                  <a:path w="33" h="3">
                    <a:moveTo>
                      <a:pt x="33" y="3"/>
                    </a:moveTo>
                    <a:cubicBezTo>
                      <a:pt x="22" y="2"/>
                      <a:pt x="11" y="1"/>
                      <a:pt x="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944" name="Freeform 1824"/>
              <p:cNvSpPr>
                <a:spLocks/>
              </p:cNvSpPr>
              <p:nvPr userDrawn="1"/>
            </p:nvSpPr>
            <p:spPr bwMode="auto">
              <a:xfrm>
                <a:off x="3885" y="4127"/>
                <a:ext cx="69" cy="9"/>
              </a:xfrm>
              <a:custGeom>
                <a:avLst/>
                <a:gdLst>
                  <a:gd name="T0" fmla="*/ 0 w 33"/>
                  <a:gd name="T1" fmla="*/ 0 h 4"/>
                  <a:gd name="T2" fmla="*/ 33 w 33"/>
                  <a:gd name="T3" fmla="*/ 4 h 4"/>
                </a:gdLst>
                <a:ahLst/>
                <a:cxnLst>
                  <a:cxn ang="0">
                    <a:pos x="T0" y="T1"/>
                  </a:cxn>
                  <a:cxn ang="0">
                    <a:pos x="T2" y="T3"/>
                  </a:cxn>
                </a:cxnLst>
                <a:rect l="0" t="0" r="r" b="b"/>
                <a:pathLst>
                  <a:path w="33" h="4">
                    <a:moveTo>
                      <a:pt x="0" y="0"/>
                    </a:moveTo>
                    <a:cubicBezTo>
                      <a:pt x="11" y="1"/>
                      <a:pt x="22" y="2"/>
                      <a:pt x="33" y="4"/>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945" name="Freeform 1825"/>
              <p:cNvSpPr>
                <a:spLocks/>
              </p:cNvSpPr>
              <p:nvPr userDrawn="1"/>
            </p:nvSpPr>
            <p:spPr bwMode="auto">
              <a:xfrm>
                <a:off x="3059" y="3980"/>
                <a:ext cx="23" cy="2"/>
              </a:xfrm>
              <a:custGeom>
                <a:avLst/>
                <a:gdLst>
                  <a:gd name="T0" fmla="*/ 11 w 11"/>
                  <a:gd name="T1" fmla="*/ 1 h 1"/>
                  <a:gd name="T2" fmla="*/ 0 w 11"/>
                  <a:gd name="T3" fmla="*/ 0 h 1"/>
                </a:gdLst>
                <a:ahLst/>
                <a:cxnLst>
                  <a:cxn ang="0">
                    <a:pos x="T0" y="T1"/>
                  </a:cxn>
                  <a:cxn ang="0">
                    <a:pos x="T2" y="T3"/>
                  </a:cxn>
                </a:cxnLst>
                <a:rect l="0" t="0" r="r" b="b"/>
                <a:pathLst>
                  <a:path w="11" h="1">
                    <a:moveTo>
                      <a:pt x="11" y="1"/>
                    </a:moveTo>
                    <a:cubicBezTo>
                      <a:pt x="7" y="1"/>
                      <a:pt x="4" y="1"/>
                      <a:pt x="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946" name="Freeform 1826"/>
              <p:cNvSpPr>
                <a:spLocks/>
              </p:cNvSpPr>
              <p:nvPr userDrawn="1"/>
            </p:nvSpPr>
            <p:spPr bwMode="auto">
              <a:xfrm>
                <a:off x="4839" y="3999"/>
                <a:ext cx="717" cy="145"/>
              </a:xfrm>
              <a:custGeom>
                <a:avLst/>
                <a:gdLst>
                  <a:gd name="T0" fmla="*/ 341 w 341"/>
                  <a:gd name="T1" fmla="*/ 0 h 69"/>
                  <a:gd name="T2" fmla="*/ 0 w 341"/>
                  <a:gd name="T3" fmla="*/ 69 h 69"/>
                </a:gdLst>
                <a:ahLst/>
                <a:cxnLst>
                  <a:cxn ang="0">
                    <a:pos x="T0" y="T1"/>
                  </a:cxn>
                  <a:cxn ang="0">
                    <a:pos x="T2" y="T3"/>
                  </a:cxn>
                </a:cxnLst>
                <a:rect l="0" t="0" r="r" b="b"/>
                <a:pathLst>
                  <a:path w="341" h="69">
                    <a:moveTo>
                      <a:pt x="341" y="0"/>
                    </a:moveTo>
                    <a:cubicBezTo>
                      <a:pt x="235" y="33"/>
                      <a:pt x="122" y="57"/>
                      <a:pt x="0" y="69"/>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947" name="Freeform 1827"/>
              <p:cNvSpPr>
                <a:spLocks/>
              </p:cNvSpPr>
              <p:nvPr userDrawn="1"/>
            </p:nvSpPr>
            <p:spPr bwMode="auto">
              <a:xfrm>
                <a:off x="4370" y="4163"/>
                <a:ext cx="68" cy="2"/>
              </a:xfrm>
              <a:custGeom>
                <a:avLst/>
                <a:gdLst>
                  <a:gd name="T0" fmla="*/ 0 w 32"/>
                  <a:gd name="T1" fmla="*/ 0 h 1"/>
                  <a:gd name="T2" fmla="*/ 32 w 32"/>
                  <a:gd name="T3" fmla="*/ 1 h 1"/>
                </a:gdLst>
                <a:ahLst/>
                <a:cxnLst>
                  <a:cxn ang="0">
                    <a:pos x="T0" y="T1"/>
                  </a:cxn>
                  <a:cxn ang="0">
                    <a:pos x="T2" y="T3"/>
                  </a:cxn>
                </a:cxnLst>
                <a:rect l="0" t="0" r="r" b="b"/>
                <a:pathLst>
                  <a:path w="32" h="1">
                    <a:moveTo>
                      <a:pt x="0" y="0"/>
                    </a:moveTo>
                    <a:cubicBezTo>
                      <a:pt x="11" y="0"/>
                      <a:pt x="22" y="1"/>
                      <a:pt x="32" y="1"/>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948" name="Freeform 1828"/>
              <p:cNvSpPr>
                <a:spLocks/>
              </p:cNvSpPr>
              <p:nvPr userDrawn="1"/>
            </p:nvSpPr>
            <p:spPr bwMode="auto">
              <a:xfrm>
                <a:off x="3616" y="4083"/>
                <a:ext cx="65" cy="13"/>
              </a:xfrm>
              <a:custGeom>
                <a:avLst/>
                <a:gdLst>
                  <a:gd name="T0" fmla="*/ 31 w 31"/>
                  <a:gd name="T1" fmla="*/ 6 h 6"/>
                  <a:gd name="T2" fmla="*/ 0 w 31"/>
                  <a:gd name="T3" fmla="*/ 0 h 6"/>
                </a:gdLst>
                <a:ahLst/>
                <a:cxnLst>
                  <a:cxn ang="0">
                    <a:pos x="T0" y="T1"/>
                  </a:cxn>
                  <a:cxn ang="0">
                    <a:pos x="T2" y="T3"/>
                  </a:cxn>
                </a:cxnLst>
                <a:rect l="0" t="0" r="r" b="b"/>
                <a:pathLst>
                  <a:path w="31" h="6">
                    <a:moveTo>
                      <a:pt x="31" y="6"/>
                    </a:moveTo>
                    <a:cubicBezTo>
                      <a:pt x="21" y="4"/>
                      <a:pt x="11" y="2"/>
                      <a:pt x="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949" name="Freeform 1829"/>
              <p:cNvSpPr>
                <a:spLocks/>
              </p:cNvSpPr>
              <p:nvPr userDrawn="1"/>
            </p:nvSpPr>
            <p:spPr bwMode="auto">
              <a:xfrm>
                <a:off x="3082" y="3982"/>
                <a:ext cx="101" cy="13"/>
              </a:xfrm>
              <a:custGeom>
                <a:avLst/>
                <a:gdLst>
                  <a:gd name="T0" fmla="*/ 48 w 48"/>
                  <a:gd name="T1" fmla="*/ 6 h 6"/>
                  <a:gd name="T2" fmla="*/ 0 w 48"/>
                  <a:gd name="T3" fmla="*/ 0 h 6"/>
                </a:gdLst>
                <a:ahLst/>
                <a:cxnLst>
                  <a:cxn ang="0">
                    <a:pos x="T0" y="T1"/>
                  </a:cxn>
                  <a:cxn ang="0">
                    <a:pos x="T2" y="T3"/>
                  </a:cxn>
                </a:cxnLst>
                <a:rect l="0" t="0" r="r" b="b"/>
                <a:pathLst>
                  <a:path w="48" h="6">
                    <a:moveTo>
                      <a:pt x="48" y="6"/>
                    </a:moveTo>
                    <a:cubicBezTo>
                      <a:pt x="32" y="4"/>
                      <a:pt x="16" y="2"/>
                      <a:pt x="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950" name="Freeform 1830"/>
              <p:cNvSpPr>
                <a:spLocks/>
              </p:cNvSpPr>
              <p:nvPr userDrawn="1"/>
            </p:nvSpPr>
            <p:spPr bwMode="auto">
              <a:xfrm>
                <a:off x="3681" y="4096"/>
                <a:ext cx="67" cy="10"/>
              </a:xfrm>
              <a:custGeom>
                <a:avLst/>
                <a:gdLst>
                  <a:gd name="T0" fmla="*/ 0 w 32"/>
                  <a:gd name="T1" fmla="*/ 0 h 5"/>
                  <a:gd name="T2" fmla="*/ 32 w 32"/>
                  <a:gd name="T3" fmla="*/ 5 h 5"/>
                </a:gdLst>
                <a:ahLst/>
                <a:cxnLst>
                  <a:cxn ang="0">
                    <a:pos x="T0" y="T1"/>
                  </a:cxn>
                  <a:cxn ang="0">
                    <a:pos x="T2" y="T3"/>
                  </a:cxn>
                </a:cxnLst>
                <a:rect l="0" t="0" r="r" b="b"/>
                <a:pathLst>
                  <a:path w="32" h="5">
                    <a:moveTo>
                      <a:pt x="0" y="0"/>
                    </a:moveTo>
                    <a:cubicBezTo>
                      <a:pt x="11" y="2"/>
                      <a:pt x="21" y="4"/>
                      <a:pt x="32" y="5"/>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951" name="Freeform 1831"/>
              <p:cNvSpPr>
                <a:spLocks/>
              </p:cNvSpPr>
              <p:nvPr userDrawn="1"/>
            </p:nvSpPr>
            <p:spPr bwMode="auto">
              <a:xfrm>
                <a:off x="5012" y="4062"/>
                <a:ext cx="544" cy="116"/>
              </a:xfrm>
              <a:custGeom>
                <a:avLst/>
                <a:gdLst>
                  <a:gd name="T0" fmla="*/ 259 w 259"/>
                  <a:gd name="T1" fmla="*/ 0 h 55"/>
                  <a:gd name="T2" fmla="*/ 0 w 259"/>
                  <a:gd name="T3" fmla="*/ 55 h 55"/>
                </a:gdLst>
                <a:ahLst/>
                <a:cxnLst>
                  <a:cxn ang="0">
                    <a:pos x="T0" y="T1"/>
                  </a:cxn>
                  <a:cxn ang="0">
                    <a:pos x="T2" y="T3"/>
                  </a:cxn>
                </a:cxnLst>
                <a:rect l="0" t="0" r="r" b="b"/>
                <a:pathLst>
                  <a:path w="259" h="55">
                    <a:moveTo>
                      <a:pt x="259" y="0"/>
                    </a:moveTo>
                    <a:cubicBezTo>
                      <a:pt x="177" y="25"/>
                      <a:pt x="91" y="43"/>
                      <a:pt x="0" y="55"/>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952" name="Freeform 1832"/>
              <p:cNvSpPr>
                <a:spLocks/>
              </p:cNvSpPr>
              <p:nvPr userDrawn="1"/>
            </p:nvSpPr>
            <p:spPr bwMode="auto">
              <a:xfrm>
                <a:off x="3448" y="4069"/>
                <a:ext cx="63" cy="14"/>
              </a:xfrm>
              <a:custGeom>
                <a:avLst/>
                <a:gdLst>
                  <a:gd name="T0" fmla="*/ 30 w 30"/>
                  <a:gd name="T1" fmla="*/ 7 h 7"/>
                  <a:gd name="T2" fmla="*/ 0 w 30"/>
                  <a:gd name="T3" fmla="*/ 0 h 7"/>
                </a:gdLst>
                <a:ahLst/>
                <a:cxnLst>
                  <a:cxn ang="0">
                    <a:pos x="T0" y="T1"/>
                  </a:cxn>
                  <a:cxn ang="0">
                    <a:pos x="T2" y="T3"/>
                  </a:cxn>
                </a:cxnLst>
                <a:rect l="0" t="0" r="r" b="b"/>
                <a:pathLst>
                  <a:path w="30" h="7">
                    <a:moveTo>
                      <a:pt x="30" y="7"/>
                    </a:moveTo>
                    <a:cubicBezTo>
                      <a:pt x="20" y="5"/>
                      <a:pt x="10" y="3"/>
                      <a:pt x="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953" name="Freeform 1833"/>
              <p:cNvSpPr>
                <a:spLocks/>
              </p:cNvSpPr>
              <p:nvPr userDrawn="1"/>
            </p:nvSpPr>
            <p:spPr bwMode="auto">
              <a:xfrm>
                <a:off x="3574" y="4098"/>
                <a:ext cx="65" cy="15"/>
              </a:xfrm>
              <a:custGeom>
                <a:avLst/>
                <a:gdLst>
                  <a:gd name="T0" fmla="*/ 31 w 31"/>
                  <a:gd name="T1" fmla="*/ 7 h 7"/>
                  <a:gd name="T2" fmla="*/ 0 w 31"/>
                  <a:gd name="T3" fmla="*/ 0 h 7"/>
                </a:gdLst>
                <a:ahLst/>
                <a:cxnLst>
                  <a:cxn ang="0">
                    <a:pos x="T0" y="T1"/>
                  </a:cxn>
                  <a:cxn ang="0">
                    <a:pos x="T2" y="T3"/>
                  </a:cxn>
                </a:cxnLst>
                <a:rect l="0" t="0" r="r" b="b"/>
                <a:pathLst>
                  <a:path w="31" h="7">
                    <a:moveTo>
                      <a:pt x="31" y="7"/>
                    </a:moveTo>
                    <a:cubicBezTo>
                      <a:pt x="21" y="5"/>
                      <a:pt x="10" y="3"/>
                      <a:pt x="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954" name="Freeform 1834"/>
              <p:cNvSpPr>
                <a:spLocks/>
              </p:cNvSpPr>
              <p:nvPr userDrawn="1"/>
            </p:nvSpPr>
            <p:spPr bwMode="auto">
              <a:xfrm>
                <a:off x="3082" y="3982"/>
                <a:ext cx="50" cy="11"/>
              </a:xfrm>
              <a:custGeom>
                <a:avLst/>
                <a:gdLst>
                  <a:gd name="T0" fmla="*/ 0 w 24"/>
                  <a:gd name="T1" fmla="*/ 0 h 5"/>
                  <a:gd name="T2" fmla="*/ 24 w 24"/>
                  <a:gd name="T3" fmla="*/ 5 h 5"/>
                </a:gdLst>
                <a:ahLst/>
                <a:cxnLst>
                  <a:cxn ang="0">
                    <a:pos x="T0" y="T1"/>
                  </a:cxn>
                  <a:cxn ang="0">
                    <a:pos x="T2" y="T3"/>
                  </a:cxn>
                </a:cxnLst>
                <a:rect l="0" t="0" r="r" b="b"/>
                <a:pathLst>
                  <a:path w="24" h="5">
                    <a:moveTo>
                      <a:pt x="0" y="0"/>
                    </a:moveTo>
                    <a:cubicBezTo>
                      <a:pt x="8" y="2"/>
                      <a:pt x="16" y="3"/>
                      <a:pt x="24" y="5"/>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955" name="Freeform 1835"/>
              <p:cNvSpPr>
                <a:spLocks/>
              </p:cNvSpPr>
              <p:nvPr userDrawn="1"/>
            </p:nvSpPr>
            <p:spPr bwMode="auto">
              <a:xfrm>
                <a:off x="3132" y="3993"/>
                <a:ext cx="51" cy="8"/>
              </a:xfrm>
              <a:custGeom>
                <a:avLst/>
                <a:gdLst>
                  <a:gd name="T0" fmla="*/ 24 w 24"/>
                  <a:gd name="T1" fmla="*/ 4 h 4"/>
                  <a:gd name="T2" fmla="*/ 0 w 24"/>
                  <a:gd name="T3" fmla="*/ 0 h 4"/>
                </a:gdLst>
                <a:ahLst/>
                <a:cxnLst>
                  <a:cxn ang="0">
                    <a:pos x="T0" y="T1"/>
                  </a:cxn>
                  <a:cxn ang="0">
                    <a:pos x="T2" y="T3"/>
                  </a:cxn>
                </a:cxnLst>
                <a:rect l="0" t="0" r="r" b="b"/>
                <a:pathLst>
                  <a:path w="24" h="4">
                    <a:moveTo>
                      <a:pt x="24" y="4"/>
                    </a:moveTo>
                    <a:cubicBezTo>
                      <a:pt x="16" y="3"/>
                      <a:pt x="8" y="1"/>
                      <a:pt x="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956" name="Freeform 1836"/>
              <p:cNvSpPr>
                <a:spLocks/>
              </p:cNvSpPr>
              <p:nvPr userDrawn="1"/>
            </p:nvSpPr>
            <p:spPr bwMode="auto">
              <a:xfrm>
                <a:off x="3511" y="4083"/>
                <a:ext cx="63" cy="15"/>
              </a:xfrm>
              <a:custGeom>
                <a:avLst/>
                <a:gdLst>
                  <a:gd name="T0" fmla="*/ 0 w 30"/>
                  <a:gd name="T1" fmla="*/ 0 h 7"/>
                  <a:gd name="T2" fmla="*/ 30 w 30"/>
                  <a:gd name="T3" fmla="*/ 7 h 7"/>
                </a:gdLst>
                <a:ahLst/>
                <a:cxnLst>
                  <a:cxn ang="0">
                    <a:pos x="T0" y="T1"/>
                  </a:cxn>
                  <a:cxn ang="0">
                    <a:pos x="T2" y="T3"/>
                  </a:cxn>
                </a:cxnLst>
                <a:rect l="0" t="0" r="r" b="b"/>
                <a:pathLst>
                  <a:path w="30" h="7">
                    <a:moveTo>
                      <a:pt x="0" y="0"/>
                    </a:moveTo>
                    <a:cubicBezTo>
                      <a:pt x="10" y="3"/>
                      <a:pt x="20" y="5"/>
                      <a:pt x="30" y="7"/>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957" name="Freeform 1837"/>
              <p:cNvSpPr>
                <a:spLocks/>
              </p:cNvSpPr>
              <p:nvPr userDrawn="1"/>
            </p:nvSpPr>
            <p:spPr bwMode="auto">
              <a:xfrm>
                <a:off x="3183" y="4001"/>
                <a:ext cx="48" cy="13"/>
              </a:xfrm>
              <a:custGeom>
                <a:avLst/>
                <a:gdLst>
                  <a:gd name="T0" fmla="*/ 0 w 23"/>
                  <a:gd name="T1" fmla="*/ 0 h 6"/>
                  <a:gd name="T2" fmla="*/ 23 w 23"/>
                  <a:gd name="T3" fmla="*/ 6 h 6"/>
                </a:gdLst>
                <a:ahLst/>
                <a:cxnLst>
                  <a:cxn ang="0">
                    <a:pos x="T0" y="T1"/>
                  </a:cxn>
                  <a:cxn ang="0">
                    <a:pos x="T2" y="T3"/>
                  </a:cxn>
                </a:cxnLst>
                <a:rect l="0" t="0" r="r" b="b"/>
                <a:pathLst>
                  <a:path w="23" h="6">
                    <a:moveTo>
                      <a:pt x="0" y="0"/>
                    </a:moveTo>
                    <a:cubicBezTo>
                      <a:pt x="8" y="2"/>
                      <a:pt x="16" y="4"/>
                      <a:pt x="23" y="6"/>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958" name="Freeform 1838"/>
              <p:cNvSpPr>
                <a:spLocks/>
              </p:cNvSpPr>
              <p:nvPr userDrawn="1"/>
            </p:nvSpPr>
            <p:spPr bwMode="auto">
              <a:xfrm>
                <a:off x="3231" y="4014"/>
                <a:ext cx="53" cy="13"/>
              </a:xfrm>
              <a:custGeom>
                <a:avLst/>
                <a:gdLst>
                  <a:gd name="T0" fmla="*/ 25 w 25"/>
                  <a:gd name="T1" fmla="*/ 6 h 6"/>
                  <a:gd name="T2" fmla="*/ 0 w 25"/>
                  <a:gd name="T3" fmla="*/ 0 h 6"/>
                </a:gdLst>
                <a:ahLst/>
                <a:cxnLst>
                  <a:cxn ang="0">
                    <a:pos x="T0" y="T1"/>
                  </a:cxn>
                  <a:cxn ang="0">
                    <a:pos x="T2" y="T3"/>
                  </a:cxn>
                </a:cxnLst>
                <a:rect l="0" t="0" r="r" b="b"/>
                <a:pathLst>
                  <a:path w="25" h="6">
                    <a:moveTo>
                      <a:pt x="25" y="6"/>
                    </a:moveTo>
                    <a:cubicBezTo>
                      <a:pt x="17" y="4"/>
                      <a:pt x="9" y="2"/>
                      <a:pt x="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959" name="Freeform 1839"/>
              <p:cNvSpPr>
                <a:spLocks/>
              </p:cNvSpPr>
              <p:nvPr userDrawn="1"/>
            </p:nvSpPr>
            <p:spPr bwMode="auto">
              <a:xfrm>
                <a:off x="3284" y="4027"/>
                <a:ext cx="50" cy="12"/>
              </a:xfrm>
              <a:custGeom>
                <a:avLst/>
                <a:gdLst>
                  <a:gd name="T0" fmla="*/ 0 w 24"/>
                  <a:gd name="T1" fmla="*/ 0 h 6"/>
                  <a:gd name="T2" fmla="*/ 10 w 24"/>
                  <a:gd name="T3" fmla="*/ 3 h 6"/>
                  <a:gd name="T4" fmla="*/ 24 w 24"/>
                  <a:gd name="T5" fmla="*/ 6 h 6"/>
                </a:gdLst>
                <a:ahLst/>
                <a:cxnLst>
                  <a:cxn ang="0">
                    <a:pos x="T0" y="T1"/>
                  </a:cxn>
                  <a:cxn ang="0">
                    <a:pos x="T2" y="T3"/>
                  </a:cxn>
                  <a:cxn ang="0">
                    <a:pos x="T4" y="T5"/>
                  </a:cxn>
                </a:cxnLst>
                <a:rect l="0" t="0" r="r" b="b"/>
                <a:pathLst>
                  <a:path w="24" h="6">
                    <a:moveTo>
                      <a:pt x="0" y="0"/>
                    </a:moveTo>
                    <a:cubicBezTo>
                      <a:pt x="3" y="1"/>
                      <a:pt x="7" y="2"/>
                      <a:pt x="10" y="3"/>
                    </a:cubicBezTo>
                    <a:cubicBezTo>
                      <a:pt x="15" y="4"/>
                      <a:pt x="20" y="5"/>
                      <a:pt x="24" y="6"/>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960" name="Freeform 1840"/>
              <p:cNvSpPr>
                <a:spLocks/>
              </p:cNvSpPr>
              <p:nvPr userDrawn="1"/>
            </p:nvSpPr>
            <p:spPr bwMode="auto">
              <a:xfrm>
                <a:off x="3334" y="4039"/>
                <a:ext cx="55" cy="15"/>
              </a:xfrm>
              <a:custGeom>
                <a:avLst/>
                <a:gdLst>
                  <a:gd name="T0" fmla="*/ 0 w 26"/>
                  <a:gd name="T1" fmla="*/ 0 h 7"/>
                  <a:gd name="T2" fmla="*/ 26 w 26"/>
                  <a:gd name="T3" fmla="*/ 7 h 7"/>
                </a:gdLst>
                <a:ahLst/>
                <a:cxnLst>
                  <a:cxn ang="0">
                    <a:pos x="T0" y="T1"/>
                  </a:cxn>
                  <a:cxn ang="0">
                    <a:pos x="T2" y="T3"/>
                  </a:cxn>
                </a:cxnLst>
                <a:rect l="0" t="0" r="r" b="b"/>
                <a:pathLst>
                  <a:path w="26" h="7">
                    <a:moveTo>
                      <a:pt x="0" y="0"/>
                    </a:moveTo>
                    <a:cubicBezTo>
                      <a:pt x="9" y="3"/>
                      <a:pt x="18" y="5"/>
                      <a:pt x="26" y="7"/>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961" name="Freeform 1841"/>
              <p:cNvSpPr>
                <a:spLocks/>
              </p:cNvSpPr>
              <p:nvPr userDrawn="1"/>
            </p:nvSpPr>
            <p:spPr bwMode="auto">
              <a:xfrm>
                <a:off x="3389" y="4054"/>
                <a:ext cx="59" cy="15"/>
              </a:xfrm>
              <a:custGeom>
                <a:avLst/>
                <a:gdLst>
                  <a:gd name="T0" fmla="*/ 28 w 28"/>
                  <a:gd name="T1" fmla="*/ 7 h 7"/>
                  <a:gd name="T2" fmla="*/ 0 w 28"/>
                  <a:gd name="T3" fmla="*/ 0 h 7"/>
                </a:gdLst>
                <a:ahLst/>
                <a:cxnLst>
                  <a:cxn ang="0">
                    <a:pos x="T0" y="T1"/>
                  </a:cxn>
                  <a:cxn ang="0">
                    <a:pos x="T2" y="T3"/>
                  </a:cxn>
                </a:cxnLst>
                <a:rect l="0" t="0" r="r" b="b"/>
                <a:pathLst>
                  <a:path w="28" h="7">
                    <a:moveTo>
                      <a:pt x="28" y="7"/>
                    </a:moveTo>
                    <a:cubicBezTo>
                      <a:pt x="19" y="5"/>
                      <a:pt x="10" y="3"/>
                      <a:pt x="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962" name="Freeform 1842"/>
              <p:cNvSpPr>
                <a:spLocks/>
              </p:cNvSpPr>
              <p:nvPr userDrawn="1"/>
            </p:nvSpPr>
            <p:spPr bwMode="auto">
              <a:xfrm>
                <a:off x="3845" y="4151"/>
                <a:ext cx="69" cy="10"/>
              </a:xfrm>
              <a:custGeom>
                <a:avLst/>
                <a:gdLst>
                  <a:gd name="T0" fmla="*/ 0 w 33"/>
                  <a:gd name="T1" fmla="*/ 0 h 5"/>
                  <a:gd name="T2" fmla="*/ 33 w 33"/>
                  <a:gd name="T3" fmla="*/ 5 h 5"/>
                </a:gdLst>
                <a:ahLst/>
                <a:cxnLst>
                  <a:cxn ang="0">
                    <a:pos x="T0" y="T1"/>
                  </a:cxn>
                  <a:cxn ang="0">
                    <a:pos x="T2" y="T3"/>
                  </a:cxn>
                </a:cxnLst>
                <a:rect l="0" t="0" r="r" b="b"/>
                <a:pathLst>
                  <a:path w="33" h="5">
                    <a:moveTo>
                      <a:pt x="0" y="0"/>
                    </a:moveTo>
                    <a:cubicBezTo>
                      <a:pt x="11" y="2"/>
                      <a:pt x="22" y="4"/>
                      <a:pt x="33" y="5"/>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963" name="Freeform 1843"/>
              <p:cNvSpPr>
                <a:spLocks/>
              </p:cNvSpPr>
              <p:nvPr userDrawn="1"/>
            </p:nvSpPr>
            <p:spPr bwMode="auto">
              <a:xfrm>
                <a:off x="3639" y="4113"/>
                <a:ext cx="67" cy="12"/>
              </a:xfrm>
              <a:custGeom>
                <a:avLst/>
                <a:gdLst>
                  <a:gd name="T0" fmla="*/ 32 w 32"/>
                  <a:gd name="T1" fmla="*/ 6 h 6"/>
                  <a:gd name="T2" fmla="*/ 0 w 32"/>
                  <a:gd name="T3" fmla="*/ 0 h 6"/>
                </a:gdLst>
                <a:ahLst/>
                <a:cxnLst>
                  <a:cxn ang="0">
                    <a:pos x="T0" y="T1"/>
                  </a:cxn>
                  <a:cxn ang="0">
                    <a:pos x="T2" y="T3"/>
                  </a:cxn>
                </a:cxnLst>
                <a:rect l="0" t="0" r="r" b="b"/>
                <a:pathLst>
                  <a:path w="32" h="6">
                    <a:moveTo>
                      <a:pt x="32" y="6"/>
                    </a:moveTo>
                    <a:cubicBezTo>
                      <a:pt x="22" y="4"/>
                      <a:pt x="11" y="2"/>
                      <a:pt x="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964" name="Freeform 1844"/>
              <p:cNvSpPr>
                <a:spLocks/>
              </p:cNvSpPr>
              <p:nvPr userDrawn="1"/>
            </p:nvSpPr>
            <p:spPr bwMode="auto">
              <a:xfrm>
                <a:off x="3776" y="4138"/>
                <a:ext cx="69" cy="13"/>
              </a:xfrm>
              <a:custGeom>
                <a:avLst/>
                <a:gdLst>
                  <a:gd name="T0" fmla="*/ 0 w 33"/>
                  <a:gd name="T1" fmla="*/ 0 h 6"/>
                  <a:gd name="T2" fmla="*/ 33 w 33"/>
                  <a:gd name="T3" fmla="*/ 6 h 6"/>
                </a:gdLst>
                <a:ahLst/>
                <a:cxnLst>
                  <a:cxn ang="0">
                    <a:pos x="T0" y="T1"/>
                  </a:cxn>
                  <a:cxn ang="0">
                    <a:pos x="T2" y="T3"/>
                  </a:cxn>
                </a:cxnLst>
                <a:rect l="0" t="0" r="r" b="b"/>
                <a:pathLst>
                  <a:path w="33" h="6">
                    <a:moveTo>
                      <a:pt x="0" y="0"/>
                    </a:moveTo>
                    <a:cubicBezTo>
                      <a:pt x="11" y="2"/>
                      <a:pt x="22" y="4"/>
                      <a:pt x="33" y="6"/>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965" name="Freeform 1845"/>
              <p:cNvSpPr>
                <a:spLocks/>
              </p:cNvSpPr>
              <p:nvPr userDrawn="1"/>
            </p:nvSpPr>
            <p:spPr bwMode="auto">
              <a:xfrm>
                <a:off x="3914" y="4161"/>
                <a:ext cx="72" cy="11"/>
              </a:xfrm>
              <a:custGeom>
                <a:avLst/>
                <a:gdLst>
                  <a:gd name="T0" fmla="*/ 34 w 34"/>
                  <a:gd name="T1" fmla="*/ 5 h 5"/>
                  <a:gd name="T2" fmla="*/ 0 w 34"/>
                  <a:gd name="T3" fmla="*/ 0 h 5"/>
                </a:gdLst>
                <a:ahLst/>
                <a:cxnLst>
                  <a:cxn ang="0">
                    <a:pos x="T0" y="T1"/>
                  </a:cxn>
                  <a:cxn ang="0">
                    <a:pos x="T2" y="T3"/>
                  </a:cxn>
                </a:cxnLst>
                <a:rect l="0" t="0" r="r" b="b"/>
                <a:pathLst>
                  <a:path w="34" h="5">
                    <a:moveTo>
                      <a:pt x="34" y="5"/>
                    </a:moveTo>
                    <a:cubicBezTo>
                      <a:pt x="23" y="4"/>
                      <a:pt x="12" y="2"/>
                      <a:pt x="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966" name="Freeform 1846"/>
              <p:cNvSpPr>
                <a:spLocks/>
              </p:cNvSpPr>
              <p:nvPr userDrawn="1"/>
            </p:nvSpPr>
            <p:spPr bwMode="auto">
              <a:xfrm>
                <a:off x="3706" y="4125"/>
                <a:ext cx="70" cy="13"/>
              </a:xfrm>
              <a:custGeom>
                <a:avLst/>
                <a:gdLst>
                  <a:gd name="T0" fmla="*/ 33 w 33"/>
                  <a:gd name="T1" fmla="*/ 6 h 6"/>
                  <a:gd name="T2" fmla="*/ 0 w 33"/>
                  <a:gd name="T3" fmla="*/ 0 h 6"/>
                </a:gdLst>
                <a:ahLst/>
                <a:cxnLst>
                  <a:cxn ang="0">
                    <a:pos x="T0" y="T1"/>
                  </a:cxn>
                  <a:cxn ang="0">
                    <a:pos x="T2" y="T3"/>
                  </a:cxn>
                </a:cxnLst>
                <a:rect l="0" t="0" r="r" b="b"/>
                <a:pathLst>
                  <a:path w="33" h="6">
                    <a:moveTo>
                      <a:pt x="33" y="6"/>
                    </a:moveTo>
                    <a:cubicBezTo>
                      <a:pt x="22" y="4"/>
                      <a:pt x="11" y="2"/>
                      <a:pt x="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967" name="Freeform 1847"/>
              <p:cNvSpPr>
                <a:spLocks/>
              </p:cNvSpPr>
              <p:nvPr userDrawn="1"/>
            </p:nvSpPr>
            <p:spPr bwMode="auto">
              <a:xfrm>
                <a:off x="3986" y="4172"/>
                <a:ext cx="52" cy="6"/>
              </a:xfrm>
              <a:custGeom>
                <a:avLst/>
                <a:gdLst>
                  <a:gd name="T0" fmla="*/ 0 w 25"/>
                  <a:gd name="T1" fmla="*/ 0 h 3"/>
                  <a:gd name="T2" fmla="*/ 25 w 25"/>
                  <a:gd name="T3" fmla="*/ 3 h 3"/>
                </a:gdLst>
                <a:ahLst/>
                <a:cxnLst>
                  <a:cxn ang="0">
                    <a:pos x="T0" y="T1"/>
                  </a:cxn>
                  <a:cxn ang="0">
                    <a:pos x="T2" y="T3"/>
                  </a:cxn>
                </a:cxnLst>
                <a:rect l="0" t="0" r="r" b="b"/>
                <a:pathLst>
                  <a:path w="25" h="3">
                    <a:moveTo>
                      <a:pt x="0" y="0"/>
                    </a:moveTo>
                    <a:cubicBezTo>
                      <a:pt x="8" y="1"/>
                      <a:pt x="17" y="2"/>
                      <a:pt x="25" y="3"/>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968" name="Freeform 1848"/>
              <p:cNvSpPr>
                <a:spLocks/>
              </p:cNvSpPr>
              <p:nvPr userDrawn="1"/>
            </p:nvSpPr>
            <p:spPr bwMode="auto">
              <a:xfrm>
                <a:off x="3059" y="3980"/>
                <a:ext cx="23" cy="2"/>
              </a:xfrm>
              <a:custGeom>
                <a:avLst/>
                <a:gdLst>
                  <a:gd name="T0" fmla="*/ 11 w 11"/>
                  <a:gd name="T1" fmla="*/ 1 h 1"/>
                  <a:gd name="T2" fmla="*/ 0 w 11"/>
                  <a:gd name="T3" fmla="*/ 0 h 1"/>
                </a:gdLst>
                <a:ahLst/>
                <a:cxnLst>
                  <a:cxn ang="0">
                    <a:pos x="T0" y="T1"/>
                  </a:cxn>
                  <a:cxn ang="0">
                    <a:pos x="T2" y="T3"/>
                  </a:cxn>
                </a:cxnLst>
                <a:rect l="0" t="0" r="r" b="b"/>
                <a:pathLst>
                  <a:path w="11" h="1">
                    <a:moveTo>
                      <a:pt x="11" y="1"/>
                    </a:moveTo>
                    <a:cubicBezTo>
                      <a:pt x="7" y="1"/>
                      <a:pt x="4" y="0"/>
                      <a:pt x="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969" name="Freeform 1849"/>
              <p:cNvSpPr>
                <a:spLocks/>
              </p:cNvSpPr>
              <p:nvPr userDrawn="1"/>
            </p:nvSpPr>
            <p:spPr bwMode="auto">
              <a:xfrm>
                <a:off x="3185" y="4016"/>
                <a:ext cx="53" cy="15"/>
              </a:xfrm>
              <a:custGeom>
                <a:avLst/>
                <a:gdLst>
                  <a:gd name="T0" fmla="*/ 25 w 25"/>
                  <a:gd name="T1" fmla="*/ 7 h 7"/>
                  <a:gd name="T2" fmla="*/ 0 w 25"/>
                  <a:gd name="T3" fmla="*/ 0 h 7"/>
                </a:gdLst>
                <a:ahLst/>
                <a:cxnLst>
                  <a:cxn ang="0">
                    <a:pos x="T0" y="T1"/>
                  </a:cxn>
                  <a:cxn ang="0">
                    <a:pos x="T2" y="T3"/>
                  </a:cxn>
                </a:cxnLst>
                <a:rect l="0" t="0" r="r" b="b"/>
                <a:pathLst>
                  <a:path w="25" h="7">
                    <a:moveTo>
                      <a:pt x="25" y="7"/>
                    </a:moveTo>
                    <a:cubicBezTo>
                      <a:pt x="17" y="4"/>
                      <a:pt x="8" y="2"/>
                      <a:pt x="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970" name="Freeform 1850"/>
              <p:cNvSpPr>
                <a:spLocks/>
              </p:cNvSpPr>
              <p:nvPr userDrawn="1"/>
            </p:nvSpPr>
            <p:spPr bwMode="auto">
              <a:xfrm>
                <a:off x="3238" y="4031"/>
                <a:ext cx="52" cy="15"/>
              </a:xfrm>
              <a:custGeom>
                <a:avLst/>
                <a:gdLst>
                  <a:gd name="T0" fmla="*/ 0 w 25"/>
                  <a:gd name="T1" fmla="*/ 0 h 7"/>
                  <a:gd name="T2" fmla="*/ 5 w 25"/>
                  <a:gd name="T3" fmla="*/ 1 h 7"/>
                  <a:gd name="T4" fmla="*/ 25 w 25"/>
                  <a:gd name="T5" fmla="*/ 7 h 7"/>
                </a:gdLst>
                <a:ahLst/>
                <a:cxnLst>
                  <a:cxn ang="0">
                    <a:pos x="T0" y="T1"/>
                  </a:cxn>
                  <a:cxn ang="0">
                    <a:pos x="T2" y="T3"/>
                  </a:cxn>
                  <a:cxn ang="0">
                    <a:pos x="T4" y="T5"/>
                  </a:cxn>
                </a:cxnLst>
                <a:rect l="0" t="0" r="r" b="b"/>
                <a:pathLst>
                  <a:path w="25" h="7">
                    <a:moveTo>
                      <a:pt x="0" y="0"/>
                    </a:moveTo>
                    <a:cubicBezTo>
                      <a:pt x="2" y="0"/>
                      <a:pt x="3" y="1"/>
                      <a:pt x="5" y="1"/>
                    </a:cubicBezTo>
                    <a:cubicBezTo>
                      <a:pt x="12" y="3"/>
                      <a:pt x="18" y="5"/>
                      <a:pt x="25" y="7"/>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971" name="Freeform 1851"/>
              <p:cNvSpPr>
                <a:spLocks/>
              </p:cNvSpPr>
              <p:nvPr userDrawn="1"/>
            </p:nvSpPr>
            <p:spPr bwMode="auto">
              <a:xfrm>
                <a:off x="3290" y="4046"/>
                <a:ext cx="55" cy="16"/>
              </a:xfrm>
              <a:custGeom>
                <a:avLst/>
                <a:gdLst>
                  <a:gd name="T0" fmla="*/ 0 w 26"/>
                  <a:gd name="T1" fmla="*/ 0 h 8"/>
                  <a:gd name="T2" fmla="*/ 26 w 26"/>
                  <a:gd name="T3" fmla="*/ 8 h 8"/>
                </a:gdLst>
                <a:ahLst/>
                <a:cxnLst>
                  <a:cxn ang="0">
                    <a:pos x="T0" y="T1"/>
                  </a:cxn>
                  <a:cxn ang="0">
                    <a:pos x="T2" y="T3"/>
                  </a:cxn>
                </a:cxnLst>
                <a:rect l="0" t="0" r="r" b="b"/>
                <a:pathLst>
                  <a:path w="26" h="8">
                    <a:moveTo>
                      <a:pt x="0" y="0"/>
                    </a:moveTo>
                    <a:cubicBezTo>
                      <a:pt x="9" y="3"/>
                      <a:pt x="17" y="6"/>
                      <a:pt x="26" y="8"/>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972" name="Freeform 1852"/>
              <p:cNvSpPr>
                <a:spLocks/>
              </p:cNvSpPr>
              <p:nvPr userDrawn="1"/>
            </p:nvSpPr>
            <p:spPr bwMode="auto">
              <a:xfrm>
                <a:off x="5348" y="4125"/>
                <a:ext cx="208" cy="53"/>
              </a:xfrm>
              <a:custGeom>
                <a:avLst/>
                <a:gdLst>
                  <a:gd name="T0" fmla="*/ 99 w 99"/>
                  <a:gd name="T1" fmla="*/ 0 h 25"/>
                  <a:gd name="T2" fmla="*/ 0 w 99"/>
                  <a:gd name="T3" fmla="*/ 25 h 25"/>
                </a:gdLst>
                <a:ahLst/>
                <a:cxnLst>
                  <a:cxn ang="0">
                    <a:pos x="T0" y="T1"/>
                  </a:cxn>
                  <a:cxn ang="0">
                    <a:pos x="T2" y="T3"/>
                  </a:cxn>
                </a:cxnLst>
                <a:rect l="0" t="0" r="r" b="b"/>
                <a:pathLst>
                  <a:path w="99" h="25">
                    <a:moveTo>
                      <a:pt x="99" y="0"/>
                    </a:moveTo>
                    <a:cubicBezTo>
                      <a:pt x="67" y="10"/>
                      <a:pt x="34" y="18"/>
                      <a:pt x="0" y="25"/>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973" name="Freeform 1853"/>
              <p:cNvSpPr>
                <a:spLocks/>
              </p:cNvSpPr>
              <p:nvPr userDrawn="1"/>
            </p:nvSpPr>
            <p:spPr bwMode="auto">
              <a:xfrm>
                <a:off x="3059" y="3985"/>
                <a:ext cx="27" cy="6"/>
              </a:xfrm>
              <a:custGeom>
                <a:avLst/>
                <a:gdLst>
                  <a:gd name="T0" fmla="*/ 13 w 13"/>
                  <a:gd name="T1" fmla="*/ 3 h 3"/>
                  <a:gd name="T2" fmla="*/ 0 w 13"/>
                  <a:gd name="T3" fmla="*/ 0 h 3"/>
                </a:gdLst>
                <a:ahLst/>
                <a:cxnLst>
                  <a:cxn ang="0">
                    <a:pos x="T0" y="T1"/>
                  </a:cxn>
                  <a:cxn ang="0">
                    <a:pos x="T2" y="T3"/>
                  </a:cxn>
                </a:cxnLst>
                <a:rect l="0" t="0" r="r" b="b"/>
                <a:pathLst>
                  <a:path w="13" h="3">
                    <a:moveTo>
                      <a:pt x="13" y="3"/>
                    </a:moveTo>
                    <a:cubicBezTo>
                      <a:pt x="8" y="2"/>
                      <a:pt x="4" y="1"/>
                      <a:pt x="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974" name="Freeform 1854"/>
              <p:cNvSpPr>
                <a:spLocks/>
              </p:cNvSpPr>
              <p:nvPr userDrawn="1"/>
            </p:nvSpPr>
            <p:spPr bwMode="auto">
              <a:xfrm>
                <a:off x="3666" y="4146"/>
                <a:ext cx="70" cy="15"/>
              </a:xfrm>
              <a:custGeom>
                <a:avLst/>
                <a:gdLst>
                  <a:gd name="T0" fmla="*/ 33 w 33"/>
                  <a:gd name="T1" fmla="*/ 7 h 7"/>
                  <a:gd name="T2" fmla="*/ 0 w 33"/>
                  <a:gd name="T3" fmla="*/ 0 h 7"/>
                </a:gdLst>
                <a:ahLst/>
                <a:cxnLst>
                  <a:cxn ang="0">
                    <a:pos x="T0" y="T1"/>
                  </a:cxn>
                  <a:cxn ang="0">
                    <a:pos x="T2" y="T3"/>
                  </a:cxn>
                </a:cxnLst>
                <a:rect l="0" t="0" r="r" b="b"/>
                <a:pathLst>
                  <a:path w="33" h="7">
                    <a:moveTo>
                      <a:pt x="33" y="7"/>
                    </a:moveTo>
                    <a:cubicBezTo>
                      <a:pt x="22" y="5"/>
                      <a:pt x="11" y="2"/>
                      <a:pt x="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975" name="Freeform 1855"/>
              <p:cNvSpPr>
                <a:spLocks/>
              </p:cNvSpPr>
              <p:nvPr userDrawn="1"/>
            </p:nvSpPr>
            <p:spPr bwMode="auto">
              <a:xfrm>
                <a:off x="3345" y="4062"/>
                <a:ext cx="61" cy="17"/>
              </a:xfrm>
              <a:custGeom>
                <a:avLst/>
                <a:gdLst>
                  <a:gd name="T0" fmla="*/ 0 w 29"/>
                  <a:gd name="T1" fmla="*/ 0 h 8"/>
                  <a:gd name="T2" fmla="*/ 29 w 29"/>
                  <a:gd name="T3" fmla="*/ 8 h 8"/>
                </a:gdLst>
                <a:ahLst/>
                <a:cxnLst>
                  <a:cxn ang="0">
                    <a:pos x="T0" y="T1"/>
                  </a:cxn>
                  <a:cxn ang="0">
                    <a:pos x="T2" y="T3"/>
                  </a:cxn>
                </a:cxnLst>
                <a:rect l="0" t="0" r="r" b="b"/>
                <a:pathLst>
                  <a:path w="29" h="8">
                    <a:moveTo>
                      <a:pt x="0" y="0"/>
                    </a:moveTo>
                    <a:cubicBezTo>
                      <a:pt x="10" y="3"/>
                      <a:pt x="19" y="6"/>
                      <a:pt x="29" y="8"/>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976" name="Freeform 1856"/>
              <p:cNvSpPr>
                <a:spLocks/>
              </p:cNvSpPr>
              <p:nvPr userDrawn="1"/>
            </p:nvSpPr>
            <p:spPr bwMode="auto">
              <a:xfrm>
                <a:off x="3086" y="3991"/>
                <a:ext cx="49" cy="10"/>
              </a:xfrm>
              <a:custGeom>
                <a:avLst/>
                <a:gdLst>
                  <a:gd name="T0" fmla="*/ 23 w 23"/>
                  <a:gd name="T1" fmla="*/ 5 h 5"/>
                  <a:gd name="T2" fmla="*/ 0 w 23"/>
                  <a:gd name="T3" fmla="*/ 0 h 5"/>
                </a:gdLst>
                <a:ahLst/>
                <a:cxnLst>
                  <a:cxn ang="0">
                    <a:pos x="T0" y="T1"/>
                  </a:cxn>
                  <a:cxn ang="0">
                    <a:pos x="T2" y="T3"/>
                  </a:cxn>
                </a:cxnLst>
                <a:rect l="0" t="0" r="r" b="b"/>
                <a:pathLst>
                  <a:path w="23" h="5">
                    <a:moveTo>
                      <a:pt x="23" y="5"/>
                    </a:moveTo>
                    <a:cubicBezTo>
                      <a:pt x="16" y="3"/>
                      <a:pt x="8" y="1"/>
                      <a:pt x="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977" name="Freeform 1857"/>
              <p:cNvSpPr>
                <a:spLocks/>
              </p:cNvSpPr>
              <p:nvPr userDrawn="1"/>
            </p:nvSpPr>
            <p:spPr bwMode="auto">
              <a:xfrm>
                <a:off x="3135" y="4001"/>
                <a:ext cx="50" cy="15"/>
              </a:xfrm>
              <a:custGeom>
                <a:avLst/>
                <a:gdLst>
                  <a:gd name="T0" fmla="*/ 24 w 24"/>
                  <a:gd name="T1" fmla="*/ 7 h 7"/>
                  <a:gd name="T2" fmla="*/ 0 w 24"/>
                  <a:gd name="T3" fmla="*/ 0 h 7"/>
                </a:gdLst>
                <a:ahLst/>
                <a:cxnLst>
                  <a:cxn ang="0">
                    <a:pos x="T0" y="T1"/>
                  </a:cxn>
                  <a:cxn ang="0">
                    <a:pos x="T2" y="T3"/>
                  </a:cxn>
                </a:cxnLst>
                <a:rect l="0" t="0" r="r" b="b"/>
                <a:pathLst>
                  <a:path w="24" h="7">
                    <a:moveTo>
                      <a:pt x="24" y="7"/>
                    </a:moveTo>
                    <a:cubicBezTo>
                      <a:pt x="16" y="4"/>
                      <a:pt x="8" y="2"/>
                      <a:pt x="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978" name="Freeform 1858"/>
              <p:cNvSpPr>
                <a:spLocks/>
              </p:cNvSpPr>
              <p:nvPr userDrawn="1"/>
            </p:nvSpPr>
            <p:spPr bwMode="auto">
              <a:xfrm>
                <a:off x="3805" y="4176"/>
                <a:ext cx="19" cy="2"/>
              </a:xfrm>
              <a:custGeom>
                <a:avLst/>
                <a:gdLst>
                  <a:gd name="T0" fmla="*/ 0 w 9"/>
                  <a:gd name="T1" fmla="*/ 0 h 1"/>
                  <a:gd name="T2" fmla="*/ 9 w 9"/>
                  <a:gd name="T3" fmla="*/ 1 h 1"/>
                </a:gdLst>
                <a:ahLst/>
                <a:cxnLst>
                  <a:cxn ang="0">
                    <a:pos x="T0" y="T1"/>
                  </a:cxn>
                  <a:cxn ang="0">
                    <a:pos x="T2" y="T3"/>
                  </a:cxn>
                </a:cxnLst>
                <a:rect l="0" t="0" r="r" b="b"/>
                <a:pathLst>
                  <a:path w="9" h="1">
                    <a:moveTo>
                      <a:pt x="0" y="0"/>
                    </a:moveTo>
                    <a:cubicBezTo>
                      <a:pt x="3" y="0"/>
                      <a:pt x="6" y="1"/>
                      <a:pt x="9" y="1"/>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979" name="Freeform 1859"/>
              <p:cNvSpPr>
                <a:spLocks/>
              </p:cNvSpPr>
              <p:nvPr userDrawn="1"/>
            </p:nvSpPr>
            <p:spPr bwMode="auto">
              <a:xfrm>
                <a:off x="3599" y="4130"/>
                <a:ext cx="67" cy="16"/>
              </a:xfrm>
              <a:custGeom>
                <a:avLst/>
                <a:gdLst>
                  <a:gd name="T0" fmla="*/ 32 w 32"/>
                  <a:gd name="T1" fmla="*/ 8 h 8"/>
                  <a:gd name="T2" fmla="*/ 0 w 32"/>
                  <a:gd name="T3" fmla="*/ 0 h 8"/>
                </a:gdLst>
                <a:ahLst/>
                <a:cxnLst>
                  <a:cxn ang="0">
                    <a:pos x="T0" y="T1"/>
                  </a:cxn>
                  <a:cxn ang="0">
                    <a:pos x="T2" y="T3"/>
                  </a:cxn>
                </a:cxnLst>
                <a:rect l="0" t="0" r="r" b="b"/>
                <a:pathLst>
                  <a:path w="32" h="8">
                    <a:moveTo>
                      <a:pt x="32" y="8"/>
                    </a:moveTo>
                    <a:cubicBezTo>
                      <a:pt x="21" y="5"/>
                      <a:pt x="10" y="3"/>
                      <a:pt x="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980" name="Freeform 1860"/>
              <p:cNvSpPr>
                <a:spLocks/>
              </p:cNvSpPr>
              <p:nvPr userDrawn="1"/>
            </p:nvSpPr>
            <p:spPr bwMode="auto">
              <a:xfrm>
                <a:off x="3736" y="4161"/>
                <a:ext cx="69" cy="15"/>
              </a:xfrm>
              <a:custGeom>
                <a:avLst/>
                <a:gdLst>
                  <a:gd name="T0" fmla="*/ 0 w 33"/>
                  <a:gd name="T1" fmla="*/ 0 h 7"/>
                  <a:gd name="T2" fmla="*/ 33 w 33"/>
                  <a:gd name="T3" fmla="*/ 7 h 7"/>
                </a:gdLst>
                <a:ahLst/>
                <a:cxnLst>
                  <a:cxn ang="0">
                    <a:pos x="T0" y="T1"/>
                  </a:cxn>
                  <a:cxn ang="0">
                    <a:pos x="T2" y="T3"/>
                  </a:cxn>
                </a:cxnLst>
                <a:rect l="0" t="0" r="r" b="b"/>
                <a:pathLst>
                  <a:path w="33" h="7">
                    <a:moveTo>
                      <a:pt x="0" y="0"/>
                    </a:moveTo>
                    <a:cubicBezTo>
                      <a:pt x="11" y="2"/>
                      <a:pt x="22" y="4"/>
                      <a:pt x="33" y="7"/>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981" name="Freeform 1861"/>
              <p:cNvSpPr>
                <a:spLocks/>
              </p:cNvSpPr>
              <p:nvPr userDrawn="1"/>
            </p:nvSpPr>
            <p:spPr bwMode="auto">
              <a:xfrm>
                <a:off x="3467" y="4096"/>
                <a:ext cx="65" cy="17"/>
              </a:xfrm>
              <a:custGeom>
                <a:avLst/>
                <a:gdLst>
                  <a:gd name="T0" fmla="*/ 31 w 31"/>
                  <a:gd name="T1" fmla="*/ 8 h 8"/>
                  <a:gd name="T2" fmla="*/ 0 w 31"/>
                  <a:gd name="T3" fmla="*/ 0 h 8"/>
                </a:gdLst>
                <a:ahLst/>
                <a:cxnLst>
                  <a:cxn ang="0">
                    <a:pos x="T0" y="T1"/>
                  </a:cxn>
                  <a:cxn ang="0">
                    <a:pos x="T2" y="T3"/>
                  </a:cxn>
                </a:cxnLst>
                <a:rect l="0" t="0" r="r" b="b"/>
                <a:pathLst>
                  <a:path w="31" h="8">
                    <a:moveTo>
                      <a:pt x="31" y="8"/>
                    </a:moveTo>
                    <a:cubicBezTo>
                      <a:pt x="21" y="6"/>
                      <a:pt x="11" y="3"/>
                      <a:pt x="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982" name="Freeform 1862"/>
              <p:cNvSpPr>
                <a:spLocks/>
              </p:cNvSpPr>
              <p:nvPr userDrawn="1"/>
            </p:nvSpPr>
            <p:spPr bwMode="auto">
              <a:xfrm>
                <a:off x="3406" y="4079"/>
                <a:ext cx="61" cy="17"/>
              </a:xfrm>
              <a:custGeom>
                <a:avLst/>
                <a:gdLst>
                  <a:gd name="T0" fmla="*/ 29 w 29"/>
                  <a:gd name="T1" fmla="*/ 8 h 8"/>
                  <a:gd name="T2" fmla="*/ 0 w 29"/>
                  <a:gd name="T3" fmla="*/ 0 h 8"/>
                </a:gdLst>
                <a:ahLst/>
                <a:cxnLst>
                  <a:cxn ang="0">
                    <a:pos x="T0" y="T1"/>
                  </a:cxn>
                  <a:cxn ang="0">
                    <a:pos x="T2" y="T3"/>
                  </a:cxn>
                </a:cxnLst>
                <a:rect l="0" t="0" r="r" b="b"/>
                <a:pathLst>
                  <a:path w="29" h="8">
                    <a:moveTo>
                      <a:pt x="29" y="8"/>
                    </a:moveTo>
                    <a:cubicBezTo>
                      <a:pt x="19" y="6"/>
                      <a:pt x="10" y="3"/>
                      <a:pt x="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983" name="Freeform 1863"/>
              <p:cNvSpPr>
                <a:spLocks/>
              </p:cNvSpPr>
              <p:nvPr userDrawn="1"/>
            </p:nvSpPr>
            <p:spPr bwMode="auto">
              <a:xfrm>
                <a:off x="3532" y="4113"/>
                <a:ext cx="67" cy="17"/>
              </a:xfrm>
              <a:custGeom>
                <a:avLst/>
                <a:gdLst>
                  <a:gd name="T0" fmla="*/ 0 w 32"/>
                  <a:gd name="T1" fmla="*/ 0 h 8"/>
                  <a:gd name="T2" fmla="*/ 32 w 32"/>
                  <a:gd name="T3" fmla="*/ 8 h 8"/>
                </a:gdLst>
                <a:ahLst/>
                <a:cxnLst>
                  <a:cxn ang="0">
                    <a:pos x="T0" y="T1"/>
                  </a:cxn>
                  <a:cxn ang="0">
                    <a:pos x="T2" y="T3"/>
                  </a:cxn>
                </a:cxnLst>
                <a:rect l="0" t="0" r="r" b="b"/>
                <a:pathLst>
                  <a:path w="32" h="8">
                    <a:moveTo>
                      <a:pt x="0" y="0"/>
                    </a:moveTo>
                    <a:cubicBezTo>
                      <a:pt x="11" y="3"/>
                      <a:pt x="21" y="6"/>
                      <a:pt x="32" y="8"/>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984" name="Freeform 1864"/>
              <p:cNvSpPr>
                <a:spLocks/>
              </p:cNvSpPr>
              <p:nvPr userDrawn="1"/>
            </p:nvSpPr>
            <p:spPr bwMode="auto">
              <a:xfrm>
                <a:off x="3088" y="4004"/>
                <a:ext cx="51" cy="14"/>
              </a:xfrm>
              <a:custGeom>
                <a:avLst/>
                <a:gdLst>
                  <a:gd name="T0" fmla="*/ 24 w 24"/>
                  <a:gd name="T1" fmla="*/ 7 h 7"/>
                  <a:gd name="T2" fmla="*/ 0 w 24"/>
                  <a:gd name="T3" fmla="*/ 0 h 7"/>
                </a:gdLst>
                <a:ahLst/>
                <a:cxnLst>
                  <a:cxn ang="0">
                    <a:pos x="T0" y="T1"/>
                  </a:cxn>
                  <a:cxn ang="0">
                    <a:pos x="T2" y="T3"/>
                  </a:cxn>
                </a:cxnLst>
                <a:rect l="0" t="0" r="r" b="b"/>
                <a:pathLst>
                  <a:path w="24" h="7">
                    <a:moveTo>
                      <a:pt x="24" y="7"/>
                    </a:moveTo>
                    <a:cubicBezTo>
                      <a:pt x="16" y="4"/>
                      <a:pt x="8" y="2"/>
                      <a:pt x="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985" name="Freeform 1865"/>
              <p:cNvSpPr>
                <a:spLocks/>
              </p:cNvSpPr>
              <p:nvPr userDrawn="1"/>
            </p:nvSpPr>
            <p:spPr bwMode="auto">
              <a:xfrm>
                <a:off x="3362" y="4092"/>
                <a:ext cx="63" cy="19"/>
              </a:xfrm>
              <a:custGeom>
                <a:avLst/>
                <a:gdLst>
                  <a:gd name="T0" fmla="*/ 0 w 30"/>
                  <a:gd name="T1" fmla="*/ 0 h 9"/>
                  <a:gd name="T2" fmla="*/ 30 w 30"/>
                  <a:gd name="T3" fmla="*/ 9 h 9"/>
                </a:gdLst>
                <a:ahLst/>
                <a:cxnLst>
                  <a:cxn ang="0">
                    <a:pos x="T0" y="T1"/>
                  </a:cxn>
                  <a:cxn ang="0">
                    <a:pos x="T2" y="T3"/>
                  </a:cxn>
                </a:cxnLst>
                <a:rect l="0" t="0" r="r" b="b"/>
                <a:pathLst>
                  <a:path w="30" h="9">
                    <a:moveTo>
                      <a:pt x="0" y="0"/>
                    </a:moveTo>
                    <a:cubicBezTo>
                      <a:pt x="10" y="3"/>
                      <a:pt x="20" y="6"/>
                      <a:pt x="30" y="9"/>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986" name="Freeform 1866"/>
              <p:cNvSpPr>
                <a:spLocks/>
              </p:cNvSpPr>
              <p:nvPr userDrawn="1"/>
            </p:nvSpPr>
            <p:spPr bwMode="auto">
              <a:xfrm>
                <a:off x="3059" y="3993"/>
                <a:ext cx="29" cy="11"/>
              </a:xfrm>
              <a:custGeom>
                <a:avLst/>
                <a:gdLst>
                  <a:gd name="T0" fmla="*/ 0 w 14"/>
                  <a:gd name="T1" fmla="*/ 0 h 5"/>
                  <a:gd name="T2" fmla="*/ 14 w 14"/>
                  <a:gd name="T3" fmla="*/ 5 h 5"/>
                </a:gdLst>
                <a:ahLst/>
                <a:cxnLst>
                  <a:cxn ang="0">
                    <a:pos x="T0" y="T1"/>
                  </a:cxn>
                  <a:cxn ang="0">
                    <a:pos x="T2" y="T3"/>
                  </a:cxn>
                </a:cxnLst>
                <a:rect l="0" t="0" r="r" b="b"/>
                <a:pathLst>
                  <a:path w="14" h="5">
                    <a:moveTo>
                      <a:pt x="0" y="0"/>
                    </a:moveTo>
                    <a:cubicBezTo>
                      <a:pt x="5" y="2"/>
                      <a:pt x="9" y="3"/>
                      <a:pt x="14" y="5"/>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987" name="Freeform 1867"/>
              <p:cNvSpPr>
                <a:spLocks/>
              </p:cNvSpPr>
              <p:nvPr userDrawn="1"/>
            </p:nvSpPr>
            <p:spPr bwMode="auto">
              <a:xfrm>
                <a:off x="3303" y="4073"/>
                <a:ext cx="59" cy="19"/>
              </a:xfrm>
              <a:custGeom>
                <a:avLst/>
                <a:gdLst>
                  <a:gd name="T0" fmla="*/ 0 w 28"/>
                  <a:gd name="T1" fmla="*/ 0 h 9"/>
                  <a:gd name="T2" fmla="*/ 28 w 28"/>
                  <a:gd name="T3" fmla="*/ 9 h 9"/>
                </a:gdLst>
                <a:ahLst/>
                <a:cxnLst>
                  <a:cxn ang="0">
                    <a:pos x="T0" y="T1"/>
                  </a:cxn>
                  <a:cxn ang="0">
                    <a:pos x="T2" y="T3"/>
                  </a:cxn>
                </a:cxnLst>
                <a:rect l="0" t="0" r="r" b="b"/>
                <a:pathLst>
                  <a:path w="28" h="9">
                    <a:moveTo>
                      <a:pt x="0" y="0"/>
                    </a:moveTo>
                    <a:cubicBezTo>
                      <a:pt x="9" y="3"/>
                      <a:pt x="19" y="6"/>
                      <a:pt x="28" y="9"/>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988" name="Freeform 1868"/>
              <p:cNvSpPr>
                <a:spLocks/>
              </p:cNvSpPr>
              <p:nvPr userDrawn="1"/>
            </p:nvSpPr>
            <p:spPr bwMode="auto">
              <a:xfrm>
                <a:off x="3244" y="4054"/>
                <a:ext cx="59" cy="19"/>
              </a:xfrm>
              <a:custGeom>
                <a:avLst/>
                <a:gdLst>
                  <a:gd name="T0" fmla="*/ 0 w 28"/>
                  <a:gd name="T1" fmla="*/ 0 h 9"/>
                  <a:gd name="T2" fmla="*/ 28 w 28"/>
                  <a:gd name="T3" fmla="*/ 9 h 9"/>
                </a:gdLst>
                <a:ahLst/>
                <a:cxnLst>
                  <a:cxn ang="0">
                    <a:pos x="T0" y="T1"/>
                  </a:cxn>
                  <a:cxn ang="0">
                    <a:pos x="T2" y="T3"/>
                  </a:cxn>
                </a:cxnLst>
                <a:rect l="0" t="0" r="r" b="b"/>
                <a:pathLst>
                  <a:path w="28" h="9">
                    <a:moveTo>
                      <a:pt x="0" y="0"/>
                    </a:moveTo>
                    <a:cubicBezTo>
                      <a:pt x="9" y="3"/>
                      <a:pt x="19" y="6"/>
                      <a:pt x="28" y="9"/>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989" name="Freeform 1869"/>
              <p:cNvSpPr>
                <a:spLocks/>
              </p:cNvSpPr>
              <p:nvPr userDrawn="1"/>
            </p:nvSpPr>
            <p:spPr bwMode="auto">
              <a:xfrm>
                <a:off x="3490" y="4130"/>
                <a:ext cx="67" cy="18"/>
              </a:xfrm>
              <a:custGeom>
                <a:avLst/>
                <a:gdLst>
                  <a:gd name="T0" fmla="*/ 32 w 32"/>
                  <a:gd name="T1" fmla="*/ 9 h 9"/>
                  <a:gd name="T2" fmla="*/ 0 w 32"/>
                  <a:gd name="T3" fmla="*/ 0 h 9"/>
                </a:gdLst>
                <a:ahLst/>
                <a:cxnLst>
                  <a:cxn ang="0">
                    <a:pos x="T0" y="T1"/>
                  </a:cxn>
                  <a:cxn ang="0">
                    <a:pos x="T2" y="T3"/>
                  </a:cxn>
                </a:cxnLst>
                <a:rect l="0" t="0" r="r" b="b"/>
                <a:pathLst>
                  <a:path w="32" h="9">
                    <a:moveTo>
                      <a:pt x="32" y="9"/>
                    </a:moveTo>
                    <a:cubicBezTo>
                      <a:pt x="22" y="6"/>
                      <a:pt x="11" y="3"/>
                      <a:pt x="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990" name="Freeform 1870"/>
              <p:cNvSpPr>
                <a:spLocks/>
              </p:cNvSpPr>
              <p:nvPr userDrawn="1"/>
            </p:nvSpPr>
            <p:spPr bwMode="auto">
              <a:xfrm>
                <a:off x="3626" y="4165"/>
                <a:ext cx="51" cy="13"/>
              </a:xfrm>
              <a:custGeom>
                <a:avLst/>
                <a:gdLst>
                  <a:gd name="T0" fmla="*/ 24 w 24"/>
                  <a:gd name="T1" fmla="*/ 6 h 6"/>
                  <a:gd name="T2" fmla="*/ 0 w 24"/>
                  <a:gd name="T3" fmla="*/ 0 h 6"/>
                </a:gdLst>
                <a:ahLst/>
                <a:cxnLst>
                  <a:cxn ang="0">
                    <a:pos x="T0" y="T1"/>
                  </a:cxn>
                  <a:cxn ang="0">
                    <a:pos x="T2" y="T3"/>
                  </a:cxn>
                </a:cxnLst>
                <a:rect l="0" t="0" r="r" b="b"/>
                <a:pathLst>
                  <a:path w="24" h="6">
                    <a:moveTo>
                      <a:pt x="24" y="6"/>
                    </a:moveTo>
                    <a:cubicBezTo>
                      <a:pt x="16" y="4"/>
                      <a:pt x="8" y="2"/>
                      <a:pt x="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991" name="Freeform 1871"/>
              <p:cNvSpPr>
                <a:spLocks/>
              </p:cNvSpPr>
              <p:nvPr userDrawn="1"/>
            </p:nvSpPr>
            <p:spPr bwMode="auto">
              <a:xfrm>
                <a:off x="3557" y="4148"/>
                <a:ext cx="69" cy="17"/>
              </a:xfrm>
              <a:custGeom>
                <a:avLst/>
                <a:gdLst>
                  <a:gd name="T0" fmla="*/ 0 w 33"/>
                  <a:gd name="T1" fmla="*/ 0 h 8"/>
                  <a:gd name="T2" fmla="*/ 33 w 33"/>
                  <a:gd name="T3" fmla="*/ 8 h 8"/>
                </a:gdLst>
                <a:ahLst/>
                <a:cxnLst>
                  <a:cxn ang="0">
                    <a:pos x="T0" y="T1"/>
                  </a:cxn>
                  <a:cxn ang="0">
                    <a:pos x="T2" y="T3"/>
                  </a:cxn>
                </a:cxnLst>
                <a:rect l="0" t="0" r="r" b="b"/>
                <a:pathLst>
                  <a:path w="33" h="8">
                    <a:moveTo>
                      <a:pt x="0" y="0"/>
                    </a:moveTo>
                    <a:cubicBezTo>
                      <a:pt x="11" y="3"/>
                      <a:pt x="22" y="5"/>
                      <a:pt x="33" y="8"/>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992" name="Freeform 1872"/>
              <p:cNvSpPr>
                <a:spLocks/>
              </p:cNvSpPr>
              <p:nvPr userDrawn="1"/>
            </p:nvSpPr>
            <p:spPr bwMode="auto">
              <a:xfrm>
                <a:off x="3425" y="4111"/>
                <a:ext cx="65" cy="19"/>
              </a:xfrm>
              <a:custGeom>
                <a:avLst/>
                <a:gdLst>
                  <a:gd name="T0" fmla="*/ 31 w 31"/>
                  <a:gd name="T1" fmla="*/ 9 h 9"/>
                  <a:gd name="T2" fmla="*/ 0 w 31"/>
                  <a:gd name="T3" fmla="*/ 0 h 9"/>
                </a:gdLst>
                <a:ahLst/>
                <a:cxnLst>
                  <a:cxn ang="0">
                    <a:pos x="T0" y="T1"/>
                  </a:cxn>
                  <a:cxn ang="0">
                    <a:pos x="T2" y="T3"/>
                  </a:cxn>
                </a:cxnLst>
                <a:rect l="0" t="0" r="r" b="b"/>
                <a:pathLst>
                  <a:path w="31" h="9">
                    <a:moveTo>
                      <a:pt x="31" y="9"/>
                    </a:moveTo>
                    <a:cubicBezTo>
                      <a:pt x="21" y="6"/>
                      <a:pt x="11" y="3"/>
                      <a:pt x="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993" name="Freeform 1873"/>
              <p:cNvSpPr>
                <a:spLocks/>
              </p:cNvSpPr>
              <p:nvPr userDrawn="1"/>
            </p:nvSpPr>
            <p:spPr bwMode="auto">
              <a:xfrm>
                <a:off x="3139" y="4018"/>
                <a:ext cx="52" cy="17"/>
              </a:xfrm>
              <a:custGeom>
                <a:avLst/>
                <a:gdLst>
                  <a:gd name="T0" fmla="*/ 25 w 25"/>
                  <a:gd name="T1" fmla="*/ 8 h 8"/>
                  <a:gd name="T2" fmla="*/ 0 w 25"/>
                  <a:gd name="T3" fmla="*/ 0 h 8"/>
                </a:gdLst>
                <a:ahLst/>
                <a:cxnLst>
                  <a:cxn ang="0">
                    <a:pos x="T0" y="T1"/>
                  </a:cxn>
                  <a:cxn ang="0">
                    <a:pos x="T2" y="T3"/>
                  </a:cxn>
                </a:cxnLst>
                <a:rect l="0" t="0" r="r" b="b"/>
                <a:pathLst>
                  <a:path w="25" h="8">
                    <a:moveTo>
                      <a:pt x="25" y="8"/>
                    </a:moveTo>
                    <a:cubicBezTo>
                      <a:pt x="17" y="5"/>
                      <a:pt x="9" y="3"/>
                      <a:pt x="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994" name="Freeform 1874"/>
              <p:cNvSpPr>
                <a:spLocks/>
              </p:cNvSpPr>
              <p:nvPr userDrawn="1"/>
            </p:nvSpPr>
            <p:spPr bwMode="auto">
              <a:xfrm>
                <a:off x="3191" y="4035"/>
                <a:ext cx="53" cy="19"/>
              </a:xfrm>
              <a:custGeom>
                <a:avLst/>
                <a:gdLst>
                  <a:gd name="T0" fmla="*/ 0 w 25"/>
                  <a:gd name="T1" fmla="*/ 0 h 9"/>
                  <a:gd name="T2" fmla="*/ 0 w 25"/>
                  <a:gd name="T3" fmla="*/ 0 h 9"/>
                  <a:gd name="T4" fmla="*/ 25 w 25"/>
                  <a:gd name="T5" fmla="*/ 9 h 9"/>
                </a:gdLst>
                <a:ahLst/>
                <a:cxnLst>
                  <a:cxn ang="0">
                    <a:pos x="T0" y="T1"/>
                  </a:cxn>
                  <a:cxn ang="0">
                    <a:pos x="T2" y="T3"/>
                  </a:cxn>
                  <a:cxn ang="0">
                    <a:pos x="T4" y="T5"/>
                  </a:cxn>
                </a:cxnLst>
                <a:rect l="0" t="0" r="r" b="b"/>
                <a:pathLst>
                  <a:path w="25" h="9">
                    <a:moveTo>
                      <a:pt x="0" y="0"/>
                    </a:moveTo>
                    <a:cubicBezTo>
                      <a:pt x="0" y="0"/>
                      <a:pt x="0" y="0"/>
                      <a:pt x="0" y="0"/>
                    </a:cubicBezTo>
                    <a:cubicBezTo>
                      <a:pt x="9" y="3"/>
                      <a:pt x="17" y="6"/>
                      <a:pt x="25" y="9"/>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995" name="Freeform 1875"/>
              <p:cNvSpPr>
                <a:spLocks/>
              </p:cNvSpPr>
              <p:nvPr userDrawn="1"/>
            </p:nvSpPr>
            <p:spPr bwMode="auto">
              <a:xfrm>
                <a:off x="3200" y="4060"/>
                <a:ext cx="59" cy="21"/>
              </a:xfrm>
              <a:custGeom>
                <a:avLst/>
                <a:gdLst>
                  <a:gd name="T0" fmla="*/ 0 w 28"/>
                  <a:gd name="T1" fmla="*/ 0 h 10"/>
                  <a:gd name="T2" fmla="*/ 28 w 28"/>
                  <a:gd name="T3" fmla="*/ 10 h 10"/>
                </a:gdLst>
                <a:ahLst/>
                <a:cxnLst>
                  <a:cxn ang="0">
                    <a:pos x="T0" y="T1"/>
                  </a:cxn>
                  <a:cxn ang="0">
                    <a:pos x="T2" y="T3"/>
                  </a:cxn>
                </a:cxnLst>
                <a:rect l="0" t="0" r="r" b="b"/>
                <a:pathLst>
                  <a:path w="28" h="10">
                    <a:moveTo>
                      <a:pt x="0" y="0"/>
                    </a:moveTo>
                    <a:cubicBezTo>
                      <a:pt x="10" y="4"/>
                      <a:pt x="19" y="7"/>
                      <a:pt x="28" y="1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996" name="Freeform 1876"/>
              <p:cNvSpPr>
                <a:spLocks/>
              </p:cNvSpPr>
              <p:nvPr userDrawn="1"/>
            </p:nvSpPr>
            <p:spPr bwMode="auto">
              <a:xfrm>
                <a:off x="3450" y="4144"/>
                <a:ext cx="67" cy="21"/>
              </a:xfrm>
              <a:custGeom>
                <a:avLst/>
                <a:gdLst>
                  <a:gd name="T0" fmla="*/ 32 w 32"/>
                  <a:gd name="T1" fmla="*/ 10 h 10"/>
                  <a:gd name="T2" fmla="*/ 0 w 32"/>
                  <a:gd name="T3" fmla="*/ 0 h 10"/>
                </a:gdLst>
                <a:ahLst/>
                <a:cxnLst>
                  <a:cxn ang="0">
                    <a:pos x="T0" y="T1"/>
                  </a:cxn>
                  <a:cxn ang="0">
                    <a:pos x="T2" y="T3"/>
                  </a:cxn>
                </a:cxnLst>
                <a:rect l="0" t="0" r="r" b="b"/>
                <a:pathLst>
                  <a:path w="32" h="10">
                    <a:moveTo>
                      <a:pt x="32" y="10"/>
                    </a:moveTo>
                    <a:cubicBezTo>
                      <a:pt x="21" y="7"/>
                      <a:pt x="10" y="4"/>
                      <a:pt x="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997" name="Freeform 1877"/>
              <p:cNvSpPr>
                <a:spLocks/>
              </p:cNvSpPr>
              <p:nvPr userDrawn="1"/>
            </p:nvSpPr>
            <p:spPr bwMode="auto">
              <a:xfrm>
                <a:off x="3259" y="4081"/>
                <a:ext cx="61" cy="21"/>
              </a:xfrm>
              <a:custGeom>
                <a:avLst/>
                <a:gdLst>
                  <a:gd name="T0" fmla="*/ 29 w 29"/>
                  <a:gd name="T1" fmla="*/ 10 h 10"/>
                  <a:gd name="T2" fmla="*/ 0 w 29"/>
                  <a:gd name="T3" fmla="*/ 0 h 10"/>
                </a:gdLst>
                <a:ahLst/>
                <a:cxnLst>
                  <a:cxn ang="0">
                    <a:pos x="T0" y="T1"/>
                  </a:cxn>
                  <a:cxn ang="0">
                    <a:pos x="T2" y="T3"/>
                  </a:cxn>
                </a:cxnLst>
                <a:rect l="0" t="0" r="r" b="b"/>
                <a:pathLst>
                  <a:path w="29" h="10">
                    <a:moveTo>
                      <a:pt x="29" y="10"/>
                    </a:moveTo>
                    <a:cubicBezTo>
                      <a:pt x="19" y="7"/>
                      <a:pt x="10" y="4"/>
                      <a:pt x="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998" name="Freeform 1878"/>
              <p:cNvSpPr>
                <a:spLocks/>
              </p:cNvSpPr>
              <p:nvPr userDrawn="1"/>
            </p:nvSpPr>
            <p:spPr bwMode="auto">
              <a:xfrm>
                <a:off x="3517" y="4165"/>
                <a:ext cx="42" cy="13"/>
              </a:xfrm>
              <a:custGeom>
                <a:avLst/>
                <a:gdLst>
                  <a:gd name="T0" fmla="*/ 20 w 20"/>
                  <a:gd name="T1" fmla="*/ 6 h 6"/>
                  <a:gd name="T2" fmla="*/ 0 w 20"/>
                  <a:gd name="T3" fmla="*/ 0 h 6"/>
                </a:gdLst>
                <a:ahLst/>
                <a:cxnLst>
                  <a:cxn ang="0">
                    <a:pos x="T0" y="T1"/>
                  </a:cxn>
                  <a:cxn ang="0">
                    <a:pos x="T2" y="T3"/>
                  </a:cxn>
                </a:cxnLst>
                <a:rect l="0" t="0" r="r" b="b"/>
                <a:pathLst>
                  <a:path w="20" h="6">
                    <a:moveTo>
                      <a:pt x="20" y="6"/>
                    </a:moveTo>
                    <a:cubicBezTo>
                      <a:pt x="13" y="4"/>
                      <a:pt x="7" y="2"/>
                      <a:pt x="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2999" name="Freeform 1879"/>
              <p:cNvSpPr>
                <a:spLocks/>
              </p:cNvSpPr>
              <p:nvPr userDrawn="1"/>
            </p:nvSpPr>
            <p:spPr bwMode="auto">
              <a:xfrm>
                <a:off x="3383" y="4123"/>
                <a:ext cx="67" cy="21"/>
              </a:xfrm>
              <a:custGeom>
                <a:avLst/>
                <a:gdLst>
                  <a:gd name="T0" fmla="*/ 32 w 32"/>
                  <a:gd name="T1" fmla="*/ 10 h 10"/>
                  <a:gd name="T2" fmla="*/ 0 w 32"/>
                  <a:gd name="T3" fmla="*/ 0 h 10"/>
                </a:gdLst>
                <a:ahLst/>
                <a:cxnLst>
                  <a:cxn ang="0">
                    <a:pos x="T0" y="T1"/>
                  </a:cxn>
                  <a:cxn ang="0">
                    <a:pos x="T2" y="T3"/>
                  </a:cxn>
                </a:cxnLst>
                <a:rect l="0" t="0" r="r" b="b"/>
                <a:pathLst>
                  <a:path w="32" h="10">
                    <a:moveTo>
                      <a:pt x="32" y="10"/>
                    </a:moveTo>
                    <a:cubicBezTo>
                      <a:pt x="21" y="7"/>
                      <a:pt x="11" y="4"/>
                      <a:pt x="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3000" name="Freeform 1880"/>
              <p:cNvSpPr>
                <a:spLocks/>
              </p:cNvSpPr>
              <p:nvPr userDrawn="1"/>
            </p:nvSpPr>
            <p:spPr bwMode="auto">
              <a:xfrm>
                <a:off x="3320" y="4102"/>
                <a:ext cx="63" cy="21"/>
              </a:xfrm>
              <a:custGeom>
                <a:avLst/>
                <a:gdLst>
                  <a:gd name="T0" fmla="*/ 30 w 30"/>
                  <a:gd name="T1" fmla="*/ 10 h 10"/>
                  <a:gd name="T2" fmla="*/ 0 w 30"/>
                  <a:gd name="T3" fmla="*/ 0 h 10"/>
                </a:gdLst>
                <a:ahLst/>
                <a:cxnLst>
                  <a:cxn ang="0">
                    <a:pos x="T0" y="T1"/>
                  </a:cxn>
                  <a:cxn ang="0">
                    <a:pos x="T2" y="T3"/>
                  </a:cxn>
                </a:cxnLst>
                <a:rect l="0" t="0" r="r" b="b"/>
                <a:pathLst>
                  <a:path w="30" h="10">
                    <a:moveTo>
                      <a:pt x="30" y="10"/>
                    </a:moveTo>
                    <a:cubicBezTo>
                      <a:pt x="20" y="7"/>
                      <a:pt x="10" y="4"/>
                      <a:pt x="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3001" name="Freeform 1881"/>
              <p:cNvSpPr>
                <a:spLocks/>
              </p:cNvSpPr>
              <p:nvPr userDrawn="1"/>
            </p:nvSpPr>
            <p:spPr bwMode="auto">
              <a:xfrm>
                <a:off x="3145" y="4041"/>
                <a:ext cx="55" cy="19"/>
              </a:xfrm>
              <a:custGeom>
                <a:avLst/>
                <a:gdLst>
                  <a:gd name="T0" fmla="*/ 26 w 26"/>
                  <a:gd name="T1" fmla="*/ 9 h 9"/>
                  <a:gd name="T2" fmla="*/ 0 w 26"/>
                  <a:gd name="T3" fmla="*/ 0 h 9"/>
                </a:gdLst>
                <a:ahLst/>
                <a:cxnLst>
                  <a:cxn ang="0">
                    <a:pos x="T0" y="T1"/>
                  </a:cxn>
                  <a:cxn ang="0">
                    <a:pos x="T2" y="T3"/>
                  </a:cxn>
                </a:cxnLst>
                <a:rect l="0" t="0" r="r" b="b"/>
                <a:pathLst>
                  <a:path w="26" h="9">
                    <a:moveTo>
                      <a:pt x="26" y="9"/>
                    </a:moveTo>
                    <a:cubicBezTo>
                      <a:pt x="18" y="6"/>
                      <a:pt x="9" y="3"/>
                      <a:pt x="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3002" name="Freeform 1882"/>
              <p:cNvSpPr>
                <a:spLocks/>
              </p:cNvSpPr>
              <p:nvPr userDrawn="1"/>
            </p:nvSpPr>
            <p:spPr bwMode="auto">
              <a:xfrm>
                <a:off x="3059" y="4010"/>
                <a:ext cx="34" cy="12"/>
              </a:xfrm>
              <a:custGeom>
                <a:avLst/>
                <a:gdLst>
                  <a:gd name="T0" fmla="*/ 0 w 16"/>
                  <a:gd name="T1" fmla="*/ 0 h 6"/>
                  <a:gd name="T2" fmla="*/ 16 w 16"/>
                  <a:gd name="T3" fmla="*/ 6 h 6"/>
                </a:gdLst>
                <a:ahLst/>
                <a:cxnLst>
                  <a:cxn ang="0">
                    <a:pos x="T0" y="T1"/>
                  </a:cxn>
                  <a:cxn ang="0">
                    <a:pos x="T2" y="T3"/>
                  </a:cxn>
                </a:cxnLst>
                <a:rect l="0" t="0" r="r" b="b"/>
                <a:pathLst>
                  <a:path w="16" h="6">
                    <a:moveTo>
                      <a:pt x="0" y="0"/>
                    </a:moveTo>
                    <a:cubicBezTo>
                      <a:pt x="5" y="2"/>
                      <a:pt x="11" y="4"/>
                      <a:pt x="16" y="6"/>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3003" name="Freeform 1883"/>
              <p:cNvSpPr>
                <a:spLocks/>
              </p:cNvSpPr>
              <p:nvPr userDrawn="1"/>
            </p:nvSpPr>
            <p:spPr bwMode="auto">
              <a:xfrm>
                <a:off x="3093" y="4022"/>
                <a:ext cx="52" cy="19"/>
              </a:xfrm>
              <a:custGeom>
                <a:avLst/>
                <a:gdLst>
                  <a:gd name="T0" fmla="*/ 25 w 25"/>
                  <a:gd name="T1" fmla="*/ 9 h 9"/>
                  <a:gd name="T2" fmla="*/ 20 w 25"/>
                  <a:gd name="T3" fmla="*/ 7 h 9"/>
                  <a:gd name="T4" fmla="*/ 0 w 25"/>
                  <a:gd name="T5" fmla="*/ 0 h 9"/>
                </a:gdLst>
                <a:ahLst/>
                <a:cxnLst>
                  <a:cxn ang="0">
                    <a:pos x="T0" y="T1"/>
                  </a:cxn>
                  <a:cxn ang="0">
                    <a:pos x="T2" y="T3"/>
                  </a:cxn>
                  <a:cxn ang="0">
                    <a:pos x="T4" y="T5"/>
                  </a:cxn>
                </a:cxnLst>
                <a:rect l="0" t="0" r="r" b="b"/>
                <a:pathLst>
                  <a:path w="25" h="9">
                    <a:moveTo>
                      <a:pt x="25" y="9"/>
                    </a:moveTo>
                    <a:cubicBezTo>
                      <a:pt x="24" y="8"/>
                      <a:pt x="22" y="8"/>
                      <a:pt x="20" y="7"/>
                    </a:cubicBezTo>
                    <a:cubicBezTo>
                      <a:pt x="14" y="4"/>
                      <a:pt x="7" y="2"/>
                      <a:pt x="0" y="0"/>
                    </a:cubicBezTo>
                  </a:path>
                </a:pathLst>
              </a:custGeom>
              <a:noFill/>
              <a:ln w="2540" cap="flat">
                <a:solidFill>
                  <a:srgbClr val="CE1B1C"/>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3004" name="Line 1884"/>
              <p:cNvSpPr>
                <a:spLocks noChangeShapeType="1"/>
              </p:cNvSpPr>
              <p:nvPr userDrawn="1"/>
            </p:nvSpPr>
            <p:spPr bwMode="auto">
              <a:xfrm>
                <a:off x="4213" y="4178"/>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005" name="Line 1885"/>
              <p:cNvSpPr>
                <a:spLocks noChangeShapeType="1"/>
              </p:cNvSpPr>
              <p:nvPr userDrawn="1"/>
            </p:nvSpPr>
            <p:spPr bwMode="auto">
              <a:xfrm>
                <a:off x="4137" y="4178"/>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006" name="Line 1886"/>
              <p:cNvSpPr>
                <a:spLocks noChangeShapeType="1"/>
              </p:cNvSpPr>
              <p:nvPr userDrawn="1"/>
            </p:nvSpPr>
            <p:spPr bwMode="auto">
              <a:xfrm>
                <a:off x="5556" y="2594"/>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007" name="Line 1887"/>
              <p:cNvSpPr>
                <a:spLocks noChangeShapeType="1"/>
              </p:cNvSpPr>
              <p:nvPr userDrawn="1"/>
            </p:nvSpPr>
            <p:spPr bwMode="auto">
              <a:xfrm>
                <a:off x="5556" y="2629"/>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008" name="Line 1888"/>
              <p:cNvSpPr>
                <a:spLocks noChangeShapeType="1"/>
              </p:cNvSpPr>
              <p:nvPr userDrawn="1"/>
            </p:nvSpPr>
            <p:spPr bwMode="auto">
              <a:xfrm>
                <a:off x="5556" y="3812"/>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009" name="Line 1889"/>
              <p:cNvSpPr>
                <a:spLocks noChangeShapeType="1"/>
              </p:cNvSpPr>
              <p:nvPr userDrawn="1"/>
            </p:nvSpPr>
            <p:spPr bwMode="auto">
              <a:xfrm>
                <a:off x="5556" y="3875"/>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010" name="Line 1890"/>
              <p:cNvSpPr>
                <a:spLocks noChangeShapeType="1"/>
              </p:cNvSpPr>
              <p:nvPr userDrawn="1"/>
            </p:nvSpPr>
            <p:spPr bwMode="auto">
              <a:xfrm>
                <a:off x="5556" y="4062"/>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011" name="Line 1891"/>
              <p:cNvSpPr>
                <a:spLocks noChangeShapeType="1"/>
              </p:cNvSpPr>
              <p:nvPr userDrawn="1"/>
            </p:nvSpPr>
            <p:spPr bwMode="auto">
              <a:xfrm>
                <a:off x="5556" y="4125"/>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012" name="Line 1892"/>
              <p:cNvSpPr>
                <a:spLocks noChangeShapeType="1"/>
              </p:cNvSpPr>
              <p:nvPr userDrawn="1"/>
            </p:nvSpPr>
            <p:spPr bwMode="auto">
              <a:xfrm>
                <a:off x="3977" y="4178"/>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013" name="Line 1893"/>
              <p:cNvSpPr>
                <a:spLocks noChangeShapeType="1"/>
              </p:cNvSpPr>
              <p:nvPr userDrawn="1"/>
            </p:nvSpPr>
            <p:spPr bwMode="auto">
              <a:xfrm>
                <a:off x="4038" y="4178"/>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014" name="Line 1894"/>
              <p:cNvSpPr>
                <a:spLocks noChangeShapeType="1"/>
              </p:cNvSpPr>
              <p:nvPr userDrawn="1"/>
            </p:nvSpPr>
            <p:spPr bwMode="auto">
              <a:xfrm>
                <a:off x="4286" y="4178"/>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015" name="Line 1895"/>
              <p:cNvSpPr>
                <a:spLocks noChangeShapeType="1"/>
              </p:cNvSpPr>
              <p:nvPr userDrawn="1"/>
            </p:nvSpPr>
            <p:spPr bwMode="auto">
              <a:xfrm>
                <a:off x="4213" y="4178"/>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016" name="Line 1896"/>
              <p:cNvSpPr>
                <a:spLocks noChangeShapeType="1"/>
              </p:cNvSpPr>
              <p:nvPr userDrawn="1"/>
            </p:nvSpPr>
            <p:spPr bwMode="auto">
              <a:xfrm>
                <a:off x="5348" y="4178"/>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017" name="Line 1897"/>
              <p:cNvSpPr>
                <a:spLocks noChangeShapeType="1"/>
              </p:cNvSpPr>
              <p:nvPr userDrawn="1"/>
            </p:nvSpPr>
            <p:spPr bwMode="auto">
              <a:xfrm>
                <a:off x="5012" y="4178"/>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018" name="Line 1898"/>
              <p:cNvSpPr>
                <a:spLocks noChangeShapeType="1"/>
              </p:cNvSpPr>
              <p:nvPr userDrawn="1"/>
            </p:nvSpPr>
            <p:spPr bwMode="auto">
              <a:xfrm>
                <a:off x="4059" y="4178"/>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019" name="Line 1899"/>
              <p:cNvSpPr>
                <a:spLocks noChangeShapeType="1"/>
              </p:cNvSpPr>
              <p:nvPr userDrawn="1"/>
            </p:nvSpPr>
            <p:spPr bwMode="auto">
              <a:xfrm>
                <a:off x="4137" y="4178"/>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020" name="Line 1900"/>
              <p:cNvSpPr>
                <a:spLocks noChangeShapeType="1"/>
              </p:cNvSpPr>
              <p:nvPr userDrawn="1"/>
            </p:nvSpPr>
            <p:spPr bwMode="auto">
              <a:xfrm>
                <a:off x="5556" y="4125"/>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021" name="Line 1901"/>
              <p:cNvSpPr>
                <a:spLocks noChangeShapeType="1"/>
              </p:cNvSpPr>
              <p:nvPr userDrawn="1"/>
            </p:nvSpPr>
            <p:spPr bwMode="auto">
              <a:xfrm>
                <a:off x="5348" y="4178"/>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022" name="Line 1902"/>
              <p:cNvSpPr>
                <a:spLocks noChangeShapeType="1"/>
              </p:cNvSpPr>
              <p:nvPr userDrawn="1"/>
            </p:nvSpPr>
            <p:spPr bwMode="auto">
              <a:xfrm>
                <a:off x="3059" y="3980"/>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023" name="Line 1903"/>
              <p:cNvSpPr>
                <a:spLocks noChangeShapeType="1"/>
              </p:cNvSpPr>
              <p:nvPr userDrawn="1"/>
            </p:nvSpPr>
            <p:spPr bwMode="auto">
              <a:xfrm>
                <a:off x="5556" y="2562"/>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024" name="Line 1904"/>
              <p:cNvSpPr>
                <a:spLocks noChangeShapeType="1"/>
              </p:cNvSpPr>
              <p:nvPr userDrawn="1"/>
            </p:nvSpPr>
            <p:spPr bwMode="auto">
              <a:xfrm>
                <a:off x="5556" y="3938"/>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025" name="Line 1905"/>
              <p:cNvSpPr>
                <a:spLocks noChangeShapeType="1"/>
              </p:cNvSpPr>
              <p:nvPr userDrawn="1"/>
            </p:nvSpPr>
            <p:spPr bwMode="auto">
              <a:xfrm>
                <a:off x="5556" y="3999"/>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026" name="Line 1906"/>
              <p:cNvSpPr>
                <a:spLocks noChangeShapeType="1"/>
              </p:cNvSpPr>
              <p:nvPr userDrawn="1"/>
            </p:nvSpPr>
            <p:spPr bwMode="auto">
              <a:xfrm>
                <a:off x="3059" y="4092"/>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027" name="Line 1907"/>
              <p:cNvSpPr>
                <a:spLocks noChangeShapeType="1"/>
              </p:cNvSpPr>
              <p:nvPr userDrawn="1"/>
            </p:nvSpPr>
            <p:spPr bwMode="auto">
              <a:xfrm>
                <a:off x="3059" y="4136"/>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028" name="Line 1908"/>
              <p:cNvSpPr>
                <a:spLocks noChangeShapeType="1"/>
              </p:cNvSpPr>
              <p:nvPr userDrawn="1"/>
            </p:nvSpPr>
            <p:spPr bwMode="auto">
              <a:xfrm>
                <a:off x="5556" y="3690"/>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029" name="Line 1909"/>
              <p:cNvSpPr>
                <a:spLocks noChangeShapeType="1"/>
              </p:cNvSpPr>
              <p:nvPr userDrawn="1"/>
            </p:nvSpPr>
            <p:spPr bwMode="auto">
              <a:xfrm>
                <a:off x="5556" y="3751"/>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030" name="Line 1910"/>
              <p:cNvSpPr>
                <a:spLocks noChangeShapeType="1"/>
              </p:cNvSpPr>
              <p:nvPr userDrawn="1"/>
            </p:nvSpPr>
            <p:spPr bwMode="auto">
              <a:xfrm>
                <a:off x="3059" y="4136"/>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031" name="Line 1911"/>
              <p:cNvSpPr>
                <a:spLocks noChangeShapeType="1"/>
              </p:cNvSpPr>
              <p:nvPr userDrawn="1"/>
            </p:nvSpPr>
            <p:spPr bwMode="auto">
              <a:xfrm>
                <a:off x="3090" y="4178"/>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032" name="Line 1912"/>
              <p:cNvSpPr>
                <a:spLocks noChangeShapeType="1"/>
              </p:cNvSpPr>
              <p:nvPr userDrawn="1"/>
            </p:nvSpPr>
            <p:spPr bwMode="auto">
              <a:xfrm>
                <a:off x="3490" y="4178"/>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033" name="Line 1913"/>
              <p:cNvSpPr>
                <a:spLocks noChangeShapeType="1"/>
              </p:cNvSpPr>
              <p:nvPr userDrawn="1"/>
            </p:nvSpPr>
            <p:spPr bwMode="auto">
              <a:xfrm>
                <a:off x="3368" y="4178"/>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034" name="Line 1914"/>
              <p:cNvSpPr>
                <a:spLocks noChangeShapeType="1"/>
              </p:cNvSpPr>
              <p:nvPr userDrawn="1"/>
            </p:nvSpPr>
            <p:spPr bwMode="auto">
              <a:xfrm>
                <a:off x="3235" y="4178"/>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035" name="Line 1915"/>
              <p:cNvSpPr>
                <a:spLocks noChangeShapeType="1"/>
              </p:cNvSpPr>
              <p:nvPr userDrawn="1"/>
            </p:nvSpPr>
            <p:spPr bwMode="auto">
              <a:xfrm>
                <a:off x="3368" y="4178"/>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036" name="Line 1916"/>
              <p:cNvSpPr>
                <a:spLocks noChangeShapeType="1"/>
              </p:cNvSpPr>
              <p:nvPr userDrawn="1"/>
            </p:nvSpPr>
            <p:spPr bwMode="auto">
              <a:xfrm>
                <a:off x="3090" y="4178"/>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037" name="Line 1917"/>
              <p:cNvSpPr>
                <a:spLocks noChangeShapeType="1"/>
              </p:cNvSpPr>
              <p:nvPr userDrawn="1"/>
            </p:nvSpPr>
            <p:spPr bwMode="auto">
              <a:xfrm>
                <a:off x="3235" y="4178"/>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038" name="Line 1918"/>
              <p:cNvSpPr>
                <a:spLocks noChangeShapeType="1"/>
              </p:cNvSpPr>
              <p:nvPr userDrawn="1"/>
            </p:nvSpPr>
            <p:spPr bwMode="auto">
              <a:xfrm>
                <a:off x="3059" y="4054"/>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039" name="Line 1919"/>
              <p:cNvSpPr>
                <a:spLocks noChangeShapeType="1"/>
              </p:cNvSpPr>
              <p:nvPr userDrawn="1"/>
            </p:nvSpPr>
            <p:spPr bwMode="auto">
              <a:xfrm>
                <a:off x="3059" y="4025"/>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040" name="Line 1920"/>
              <p:cNvSpPr>
                <a:spLocks noChangeShapeType="1"/>
              </p:cNvSpPr>
              <p:nvPr userDrawn="1"/>
            </p:nvSpPr>
            <p:spPr bwMode="auto">
              <a:xfrm>
                <a:off x="5556" y="2896"/>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041" name="Line 1921"/>
              <p:cNvSpPr>
                <a:spLocks noChangeShapeType="1"/>
              </p:cNvSpPr>
              <p:nvPr userDrawn="1"/>
            </p:nvSpPr>
            <p:spPr bwMode="auto">
              <a:xfrm>
                <a:off x="5556" y="2947"/>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042" name="Line 1922"/>
              <p:cNvSpPr>
                <a:spLocks noChangeShapeType="1"/>
              </p:cNvSpPr>
              <p:nvPr userDrawn="1"/>
            </p:nvSpPr>
            <p:spPr bwMode="auto">
              <a:xfrm>
                <a:off x="5556" y="2999"/>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043" name="Line 1923"/>
              <p:cNvSpPr>
                <a:spLocks noChangeShapeType="1"/>
              </p:cNvSpPr>
              <p:nvPr userDrawn="1"/>
            </p:nvSpPr>
            <p:spPr bwMode="auto">
              <a:xfrm>
                <a:off x="5556" y="3052"/>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044" name="Line 1924"/>
              <p:cNvSpPr>
                <a:spLocks noChangeShapeType="1"/>
              </p:cNvSpPr>
              <p:nvPr userDrawn="1"/>
            </p:nvSpPr>
            <p:spPr bwMode="auto">
              <a:xfrm>
                <a:off x="5556" y="3106"/>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045" name="Line 1925"/>
              <p:cNvSpPr>
                <a:spLocks noChangeShapeType="1"/>
              </p:cNvSpPr>
              <p:nvPr userDrawn="1"/>
            </p:nvSpPr>
            <p:spPr bwMode="auto">
              <a:xfrm>
                <a:off x="5556" y="3161"/>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046" name="Line 1926"/>
              <p:cNvSpPr>
                <a:spLocks noChangeShapeType="1"/>
              </p:cNvSpPr>
              <p:nvPr userDrawn="1"/>
            </p:nvSpPr>
            <p:spPr bwMode="auto">
              <a:xfrm>
                <a:off x="3891" y="4178"/>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047" name="Line 1927"/>
              <p:cNvSpPr>
                <a:spLocks noChangeShapeType="1"/>
              </p:cNvSpPr>
              <p:nvPr userDrawn="1"/>
            </p:nvSpPr>
            <p:spPr bwMode="auto">
              <a:xfrm>
                <a:off x="3977" y="4178"/>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048" name="Line 1928"/>
              <p:cNvSpPr>
                <a:spLocks noChangeShapeType="1"/>
              </p:cNvSpPr>
              <p:nvPr userDrawn="1"/>
            </p:nvSpPr>
            <p:spPr bwMode="auto">
              <a:xfrm>
                <a:off x="3059" y="4092"/>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049" name="Line 1929"/>
              <p:cNvSpPr>
                <a:spLocks noChangeShapeType="1"/>
              </p:cNvSpPr>
              <p:nvPr userDrawn="1"/>
            </p:nvSpPr>
            <p:spPr bwMode="auto">
              <a:xfrm>
                <a:off x="3059" y="4054"/>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050" name="Line 1930"/>
              <p:cNvSpPr>
                <a:spLocks noChangeShapeType="1"/>
              </p:cNvSpPr>
              <p:nvPr userDrawn="1"/>
            </p:nvSpPr>
            <p:spPr bwMode="auto">
              <a:xfrm>
                <a:off x="3891" y="4178"/>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051" name="Line 1931"/>
              <p:cNvSpPr>
                <a:spLocks noChangeShapeType="1"/>
              </p:cNvSpPr>
              <p:nvPr userDrawn="1"/>
            </p:nvSpPr>
            <p:spPr bwMode="auto">
              <a:xfrm>
                <a:off x="3824" y="4178"/>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052" name="Line 1932"/>
              <p:cNvSpPr>
                <a:spLocks noChangeShapeType="1"/>
              </p:cNvSpPr>
              <p:nvPr userDrawn="1"/>
            </p:nvSpPr>
            <p:spPr bwMode="auto">
              <a:xfrm>
                <a:off x="5556" y="3449"/>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053" name="Line 1933"/>
              <p:cNvSpPr>
                <a:spLocks noChangeShapeType="1"/>
              </p:cNvSpPr>
              <p:nvPr userDrawn="1"/>
            </p:nvSpPr>
            <p:spPr bwMode="auto">
              <a:xfrm>
                <a:off x="5556" y="3510"/>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054" name="Line 1934"/>
              <p:cNvSpPr>
                <a:spLocks noChangeShapeType="1"/>
              </p:cNvSpPr>
              <p:nvPr userDrawn="1"/>
            </p:nvSpPr>
            <p:spPr bwMode="auto">
              <a:xfrm>
                <a:off x="4059" y="4178"/>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055" name="Line 1935"/>
              <p:cNvSpPr>
                <a:spLocks noChangeShapeType="1"/>
              </p:cNvSpPr>
              <p:nvPr userDrawn="1"/>
            </p:nvSpPr>
            <p:spPr bwMode="auto">
              <a:xfrm>
                <a:off x="4038" y="4178"/>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056" name="Line 1936"/>
              <p:cNvSpPr>
                <a:spLocks noChangeShapeType="1"/>
              </p:cNvSpPr>
              <p:nvPr userDrawn="1"/>
            </p:nvSpPr>
            <p:spPr bwMode="auto">
              <a:xfrm>
                <a:off x="5556" y="3331"/>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057" name="Line 1937"/>
              <p:cNvSpPr>
                <a:spLocks noChangeShapeType="1"/>
              </p:cNvSpPr>
              <p:nvPr userDrawn="1"/>
            </p:nvSpPr>
            <p:spPr bwMode="auto">
              <a:xfrm>
                <a:off x="5556" y="3390"/>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058" name="Line 1938"/>
              <p:cNvSpPr>
                <a:spLocks noChangeShapeType="1"/>
              </p:cNvSpPr>
              <p:nvPr userDrawn="1"/>
            </p:nvSpPr>
            <p:spPr bwMode="auto">
              <a:xfrm>
                <a:off x="5556" y="2799"/>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059" name="Line 1939"/>
              <p:cNvSpPr>
                <a:spLocks noChangeShapeType="1"/>
              </p:cNvSpPr>
              <p:nvPr userDrawn="1"/>
            </p:nvSpPr>
            <p:spPr bwMode="auto">
              <a:xfrm>
                <a:off x="5556" y="2846"/>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060" name="Line 1940"/>
              <p:cNvSpPr>
                <a:spLocks noChangeShapeType="1"/>
              </p:cNvSpPr>
              <p:nvPr userDrawn="1"/>
            </p:nvSpPr>
            <p:spPr bwMode="auto">
              <a:xfrm>
                <a:off x="5556" y="3569"/>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061" name="Line 1941"/>
              <p:cNvSpPr>
                <a:spLocks noChangeShapeType="1"/>
              </p:cNvSpPr>
              <p:nvPr userDrawn="1"/>
            </p:nvSpPr>
            <p:spPr bwMode="auto">
              <a:xfrm>
                <a:off x="5556" y="3629"/>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062" name="Line 1942"/>
              <p:cNvSpPr>
                <a:spLocks noChangeShapeType="1"/>
              </p:cNvSpPr>
              <p:nvPr userDrawn="1"/>
            </p:nvSpPr>
            <p:spPr bwMode="auto">
              <a:xfrm>
                <a:off x="5556" y="3218"/>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063" name="Line 1943"/>
              <p:cNvSpPr>
                <a:spLocks noChangeShapeType="1"/>
              </p:cNvSpPr>
              <p:nvPr userDrawn="1"/>
            </p:nvSpPr>
            <p:spPr bwMode="auto">
              <a:xfrm>
                <a:off x="5556" y="3274"/>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064" name="Line 1944"/>
              <p:cNvSpPr>
                <a:spLocks noChangeShapeType="1"/>
              </p:cNvSpPr>
              <p:nvPr userDrawn="1"/>
            </p:nvSpPr>
            <p:spPr bwMode="auto">
              <a:xfrm>
                <a:off x="5556" y="2709"/>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065" name="Line 1945"/>
              <p:cNvSpPr>
                <a:spLocks noChangeShapeType="1"/>
              </p:cNvSpPr>
              <p:nvPr userDrawn="1"/>
            </p:nvSpPr>
            <p:spPr bwMode="auto">
              <a:xfrm>
                <a:off x="5556" y="2753"/>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066" name="Line 1946"/>
              <p:cNvSpPr>
                <a:spLocks noChangeShapeType="1"/>
              </p:cNvSpPr>
              <p:nvPr userDrawn="1"/>
            </p:nvSpPr>
            <p:spPr bwMode="auto">
              <a:xfrm>
                <a:off x="5556" y="2629"/>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067" name="Line 1947"/>
              <p:cNvSpPr>
                <a:spLocks noChangeShapeType="1"/>
              </p:cNvSpPr>
              <p:nvPr userDrawn="1"/>
            </p:nvSpPr>
            <p:spPr bwMode="auto">
              <a:xfrm>
                <a:off x="5556" y="2667"/>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068" name="Line 1948"/>
              <p:cNvSpPr>
                <a:spLocks noChangeShapeType="1"/>
              </p:cNvSpPr>
              <p:nvPr userDrawn="1"/>
            </p:nvSpPr>
            <p:spPr bwMode="auto">
              <a:xfrm>
                <a:off x="5556" y="2594"/>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069" name="Line 1949"/>
              <p:cNvSpPr>
                <a:spLocks noChangeShapeType="1"/>
              </p:cNvSpPr>
              <p:nvPr userDrawn="1"/>
            </p:nvSpPr>
            <p:spPr bwMode="auto">
              <a:xfrm>
                <a:off x="5556" y="2562"/>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070" name="Line 1950"/>
              <p:cNvSpPr>
                <a:spLocks noChangeShapeType="1"/>
              </p:cNvSpPr>
              <p:nvPr userDrawn="1"/>
            </p:nvSpPr>
            <p:spPr bwMode="auto">
              <a:xfrm>
                <a:off x="5012" y="4178"/>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071" name="Line 1951"/>
              <p:cNvSpPr>
                <a:spLocks noChangeShapeType="1"/>
              </p:cNvSpPr>
              <p:nvPr userDrawn="1"/>
            </p:nvSpPr>
            <p:spPr bwMode="auto">
              <a:xfrm>
                <a:off x="4829" y="4178"/>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072" name="Line 1952"/>
              <p:cNvSpPr>
                <a:spLocks noChangeShapeType="1"/>
              </p:cNvSpPr>
              <p:nvPr userDrawn="1"/>
            </p:nvSpPr>
            <p:spPr bwMode="auto">
              <a:xfrm>
                <a:off x="3059" y="4004"/>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073" name="Line 1953"/>
              <p:cNvSpPr>
                <a:spLocks noChangeShapeType="1"/>
              </p:cNvSpPr>
              <p:nvPr userDrawn="1"/>
            </p:nvSpPr>
            <p:spPr bwMode="auto">
              <a:xfrm>
                <a:off x="3059" y="3993"/>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074" name="Line 1954"/>
              <p:cNvSpPr>
                <a:spLocks noChangeShapeType="1"/>
              </p:cNvSpPr>
              <p:nvPr userDrawn="1"/>
            </p:nvSpPr>
            <p:spPr bwMode="auto">
              <a:xfrm>
                <a:off x="5556" y="3751"/>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075" name="Line 1955"/>
              <p:cNvSpPr>
                <a:spLocks noChangeShapeType="1"/>
              </p:cNvSpPr>
              <p:nvPr userDrawn="1"/>
            </p:nvSpPr>
            <p:spPr bwMode="auto">
              <a:xfrm>
                <a:off x="5556" y="3812"/>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076" name="Line 1956"/>
              <p:cNvSpPr>
                <a:spLocks noChangeShapeType="1"/>
              </p:cNvSpPr>
              <p:nvPr userDrawn="1"/>
            </p:nvSpPr>
            <p:spPr bwMode="auto">
              <a:xfrm>
                <a:off x="4829" y="4178"/>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077" name="Line 1957"/>
              <p:cNvSpPr>
                <a:spLocks noChangeShapeType="1"/>
              </p:cNvSpPr>
              <p:nvPr userDrawn="1"/>
            </p:nvSpPr>
            <p:spPr bwMode="auto">
              <a:xfrm>
                <a:off x="4764" y="4178"/>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grpSp>
        <p:sp>
          <p:nvSpPr>
            <p:cNvPr id="263078" name="Line 1958"/>
            <p:cNvSpPr>
              <a:spLocks noChangeShapeType="1"/>
            </p:cNvSpPr>
            <p:nvPr userDrawn="1"/>
          </p:nvSpPr>
          <p:spPr bwMode="auto">
            <a:xfrm>
              <a:off x="3559" y="4178"/>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079" name="Line 1959"/>
            <p:cNvSpPr>
              <a:spLocks noChangeShapeType="1"/>
            </p:cNvSpPr>
            <p:nvPr userDrawn="1"/>
          </p:nvSpPr>
          <p:spPr bwMode="auto">
            <a:xfrm>
              <a:off x="3490" y="4178"/>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080" name="Line 1960"/>
            <p:cNvSpPr>
              <a:spLocks noChangeShapeType="1"/>
            </p:cNvSpPr>
            <p:nvPr userDrawn="1"/>
          </p:nvSpPr>
          <p:spPr bwMode="auto">
            <a:xfrm>
              <a:off x="5556" y="3999"/>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081" name="Line 1961"/>
            <p:cNvSpPr>
              <a:spLocks noChangeShapeType="1"/>
            </p:cNvSpPr>
            <p:nvPr userDrawn="1"/>
          </p:nvSpPr>
          <p:spPr bwMode="auto">
            <a:xfrm>
              <a:off x="5556" y="4062"/>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082" name="Line 1962"/>
            <p:cNvSpPr>
              <a:spLocks noChangeShapeType="1"/>
            </p:cNvSpPr>
            <p:nvPr userDrawn="1"/>
          </p:nvSpPr>
          <p:spPr bwMode="auto">
            <a:xfrm>
              <a:off x="4698" y="4178"/>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083" name="Line 1963"/>
            <p:cNvSpPr>
              <a:spLocks noChangeShapeType="1"/>
            </p:cNvSpPr>
            <p:nvPr userDrawn="1"/>
          </p:nvSpPr>
          <p:spPr bwMode="auto">
            <a:xfrm>
              <a:off x="4764" y="4178"/>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084" name="Line 1964"/>
            <p:cNvSpPr>
              <a:spLocks noChangeShapeType="1"/>
            </p:cNvSpPr>
            <p:nvPr userDrawn="1"/>
          </p:nvSpPr>
          <p:spPr bwMode="auto">
            <a:xfrm>
              <a:off x="5556" y="3629"/>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085" name="Line 1965"/>
            <p:cNvSpPr>
              <a:spLocks noChangeShapeType="1"/>
            </p:cNvSpPr>
            <p:nvPr userDrawn="1"/>
          </p:nvSpPr>
          <p:spPr bwMode="auto">
            <a:xfrm>
              <a:off x="5556" y="3690"/>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086" name="Line 1966"/>
            <p:cNvSpPr>
              <a:spLocks noChangeShapeType="1"/>
            </p:cNvSpPr>
            <p:nvPr userDrawn="1"/>
          </p:nvSpPr>
          <p:spPr bwMode="auto">
            <a:xfrm>
              <a:off x="4286" y="4178"/>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087" name="Line 1967"/>
            <p:cNvSpPr>
              <a:spLocks noChangeShapeType="1"/>
            </p:cNvSpPr>
            <p:nvPr userDrawn="1"/>
          </p:nvSpPr>
          <p:spPr bwMode="auto">
            <a:xfrm>
              <a:off x="4360" y="4178"/>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088" name="Line 1968"/>
            <p:cNvSpPr>
              <a:spLocks noChangeShapeType="1"/>
            </p:cNvSpPr>
            <p:nvPr userDrawn="1"/>
          </p:nvSpPr>
          <p:spPr bwMode="auto">
            <a:xfrm>
              <a:off x="3059" y="3993"/>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089" name="Line 1969"/>
            <p:cNvSpPr>
              <a:spLocks noChangeShapeType="1"/>
            </p:cNvSpPr>
            <p:nvPr userDrawn="1"/>
          </p:nvSpPr>
          <p:spPr bwMode="auto">
            <a:xfrm>
              <a:off x="3059" y="3989"/>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090" name="Line 1970"/>
            <p:cNvSpPr>
              <a:spLocks noChangeShapeType="1"/>
            </p:cNvSpPr>
            <p:nvPr userDrawn="1"/>
          </p:nvSpPr>
          <p:spPr bwMode="auto">
            <a:xfrm>
              <a:off x="4698" y="4178"/>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091" name="Line 1971"/>
            <p:cNvSpPr>
              <a:spLocks noChangeShapeType="1"/>
            </p:cNvSpPr>
            <p:nvPr userDrawn="1"/>
          </p:nvSpPr>
          <p:spPr bwMode="auto">
            <a:xfrm>
              <a:off x="4633" y="4178"/>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092" name="Line 1972"/>
            <p:cNvSpPr>
              <a:spLocks noChangeShapeType="1"/>
            </p:cNvSpPr>
            <p:nvPr userDrawn="1"/>
          </p:nvSpPr>
          <p:spPr bwMode="auto">
            <a:xfrm>
              <a:off x="3677" y="4178"/>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093" name="Line 1973"/>
            <p:cNvSpPr>
              <a:spLocks noChangeShapeType="1"/>
            </p:cNvSpPr>
            <p:nvPr userDrawn="1"/>
          </p:nvSpPr>
          <p:spPr bwMode="auto">
            <a:xfrm>
              <a:off x="3704" y="4178"/>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094" name="Line 1974"/>
            <p:cNvSpPr>
              <a:spLocks noChangeShapeType="1"/>
            </p:cNvSpPr>
            <p:nvPr userDrawn="1"/>
          </p:nvSpPr>
          <p:spPr bwMode="auto">
            <a:xfrm>
              <a:off x="3059" y="3989"/>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095" name="Line 1975"/>
            <p:cNvSpPr>
              <a:spLocks noChangeShapeType="1"/>
            </p:cNvSpPr>
            <p:nvPr userDrawn="1"/>
          </p:nvSpPr>
          <p:spPr bwMode="auto">
            <a:xfrm>
              <a:off x="3059" y="3985"/>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096" name="Line 1976"/>
            <p:cNvSpPr>
              <a:spLocks noChangeShapeType="1"/>
            </p:cNvSpPr>
            <p:nvPr userDrawn="1"/>
          </p:nvSpPr>
          <p:spPr bwMode="auto">
            <a:xfrm>
              <a:off x="3059" y="3980"/>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097" name="Line 1977"/>
            <p:cNvSpPr>
              <a:spLocks noChangeShapeType="1"/>
            </p:cNvSpPr>
            <p:nvPr userDrawn="1"/>
          </p:nvSpPr>
          <p:spPr bwMode="auto">
            <a:xfrm>
              <a:off x="3059" y="3980"/>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098" name="Line 1978"/>
            <p:cNvSpPr>
              <a:spLocks noChangeShapeType="1"/>
            </p:cNvSpPr>
            <p:nvPr userDrawn="1"/>
          </p:nvSpPr>
          <p:spPr bwMode="auto">
            <a:xfrm>
              <a:off x="3559" y="4178"/>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099" name="Line 1979"/>
            <p:cNvSpPr>
              <a:spLocks noChangeShapeType="1"/>
            </p:cNvSpPr>
            <p:nvPr userDrawn="1"/>
          </p:nvSpPr>
          <p:spPr bwMode="auto">
            <a:xfrm>
              <a:off x="3601" y="4178"/>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100" name="Line 1980"/>
            <p:cNvSpPr>
              <a:spLocks noChangeShapeType="1"/>
            </p:cNvSpPr>
            <p:nvPr userDrawn="1"/>
          </p:nvSpPr>
          <p:spPr bwMode="auto">
            <a:xfrm>
              <a:off x="3677" y="4178"/>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101" name="Line 1981"/>
            <p:cNvSpPr>
              <a:spLocks noChangeShapeType="1"/>
            </p:cNvSpPr>
            <p:nvPr userDrawn="1"/>
          </p:nvSpPr>
          <p:spPr bwMode="auto">
            <a:xfrm>
              <a:off x="3601" y="4178"/>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102" name="Line 1982"/>
            <p:cNvSpPr>
              <a:spLocks noChangeShapeType="1"/>
            </p:cNvSpPr>
            <p:nvPr userDrawn="1"/>
          </p:nvSpPr>
          <p:spPr bwMode="auto">
            <a:xfrm>
              <a:off x="3704" y="4178"/>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103" name="Line 1983"/>
            <p:cNvSpPr>
              <a:spLocks noChangeShapeType="1"/>
            </p:cNvSpPr>
            <p:nvPr userDrawn="1"/>
          </p:nvSpPr>
          <p:spPr bwMode="auto">
            <a:xfrm>
              <a:off x="3801" y="4178"/>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104" name="Line 1984"/>
            <p:cNvSpPr>
              <a:spLocks noChangeShapeType="1"/>
            </p:cNvSpPr>
            <p:nvPr userDrawn="1"/>
          </p:nvSpPr>
          <p:spPr bwMode="auto">
            <a:xfrm>
              <a:off x="3824" y="4178"/>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105" name="Line 1985"/>
            <p:cNvSpPr>
              <a:spLocks noChangeShapeType="1"/>
            </p:cNvSpPr>
            <p:nvPr userDrawn="1"/>
          </p:nvSpPr>
          <p:spPr bwMode="auto">
            <a:xfrm>
              <a:off x="3801" y="4178"/>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106" name="Line 1986"/>
            <p:cNvSpPr>
              <a:spLocks noChangeShapeType="1"/>
            </p:cNvSpPr>
            <p:nvPr userDrawn="1"/>
          </p:nvSpPr>
          <p:spPr bwMode="auto">
            <a:xfrm>
              <a:off x="5556" y="3938"/>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107" name="Line 1987"/>
            <p:cNvSpPr>
              <a:spLocks noChangeShapeType="1"/>
            </p:cNvSpPr>
            <p:nvPr userDrawn="1"/>
          </p:nvSpPr>
          <p:spPr bwMode="auto">
            <a:xfrm>
              <a:off x="5556" y="3875"/>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108" name="Line 1988"/>
            <p:cNvSpPr>
              <a:spLocks noChangeShapeType="1"/>
            </p:cNvSpPr>
            <p:nvPr userDrawn="1"/>
          </p:nvSpPr>
          <p:spPr bwMode="auto">
            <a:xfrm>
              <a:off x="5556" y="2753"/>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109" name="Line 1989"/>
            <p:cNvSpPr>
              <a:spLocks noChangeShapeType="1"/>
            </p:cNvSpPr>
            <p:nvPr userDrawn="1"/>
          </p:nvSpPr>
          <p:spPr bwMode="auto">
            <a:xfrm>
              <a:off x="5556" y="2799"/>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110" name="Line 1990"/>
            <p:cNvSpPr>
              <a:spLocks noChangeShapeType="1"/>
            </p:cNvSpPr>
            <p:nvPr userDrawn="1"/>
          </p:nvSpPr>
          <p:spPr bwMode="auto">
            <a:xfrm>
              <a:off x="4429" y="4178"/>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111" name="Line 1991"/>
            <p:cNvSpPr>
              <a:spLocks noChangeShapeType="1"/>
            </p:cNvSpPr>
            <p:nvPr userDrawn="1"/>
          </p:nvSpPr>
          <p:spPr bwMode="auto">
            <a:xfrm>
              <a:off x="4360" y="4178"/>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112" name="Line 1992"/>
            <p:cNvSpPr>
              <a:spLocks noChangeShapeType="1"/>
            </p:cNvSpPr>
            <p:nvPr userDrawn="1"/>
          </p:nvSpPr>
          <p:spPr bwMode="auto">
            <a:xfrm>
              <a:off x="5556" y="2846"/>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113" name="Line 1993"/>
            <p:cNvSpPr>
              <a:spLocks noChangeShapeType="1"/>
            </p:cNvSpPr>
            <p:nvPr userDrawn="1"/>
          </p:nvSpPr>
          <p:spPr bwMode="auto">
            <a:xfrm>
              <a:off x="5556" y="2896"/>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114" name="Line 1994"/>
            <p:cNvSpPr>
              <a:spLocks noChangeShapeType="1"/>
            </p:cNvSpPr>
            <p:nvPr userDrawn="1"/>
          </p:nvSpPr>
          <p:spPr bwMode="auto">
            <a:xfrm>
              <a:off x="5556" y="2947"/>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115" name="Line 1995"/>
            <p:cNvSpPr>
              <a:spLocks noChangeShapeType="1"/>
            </p:cNvSpPr>
            <p:nvPr userDrawn="1"/>
          </p:nvSpPr>
          <p:spPr bwMode="auto">
            <a:xfrm>
              <a:off x="5556" y="2999"/>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116" name="Line 1996"/>
            <p:cNvSpPr>
              <a:spLocks noChangeShapeType="1"/>
            </p:cNvSpPr>
            <p:nvPr userDrawn="1"/>
          </p:nvSpPr>
          <p:spPr bwMode="auto">
            <a:xfrm>
              <a:off x="3059" y="4025"/>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117" name="Line 1997"/>
            <p:cNvSpPr>
              <a:spLocks noChangeShapeType="1"/>
            </p:cNvSpPr>
            <p:nvPr userDrawn="1"/>
          </p:nvSpPr>
          <p:spPr bwMode="auto">
            <a:xfrm>
              <a:off x="3059" y="4010"/>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118" name="Line 1998"/>
            <p:cNvSpPr>
              <a:spLocks noChangeShapeType="1"/>
            </p:cNvSpPr>
            <p:nvPr userDrawn="1"/>
          </p:nvSpPr>
          <p:spPr bwMode="auto">
            <a:xfrm>
              <a:off x="3059" y="4010"/>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119" name="Line 1999"/>
            <p:cNvSpPr>
              <a:spLocks noChangeShapeType="1"/>
            </p:cNvSpPr>
            <p:nvPr userDrawn="1"/>
          </p:nvSpPr>
          <p:spPr bwMode="auto">
            <a:xfrm>
              <a:off x="3059" y="4004"/>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120" name="Line 2000"/>
            <p:cNvSpPr>
              <a:spLocks noChangeShapeType="1"/>
            </p:cNvSpPr>
            <p:nvPr userDrawn="1"/>
          </p:nvSpPr>
          <p:spPr bwMode="auto">
            <a:xfrm>
              <a:off x="5556" y="3052"/>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121" name="Line 2001"/>
            <p:cNvSpPr>
              <a:spLocks noChangeShapeType="1"/>
            </p:cNvSpPr>
            <p:nvPr userDrawn="1"/>
          </p:nvSpPr>
          <p:spPr bwMode="auto">
            <a:xfrm>
              <a:off x="5556" y="3106"/>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122" name="Line 2002"/>
            <p:cNvSpPr>
              <a:spLocks noChangeShapeType="1"/>
            </p:cNvSpPr>
            <p:nvPr userDrawn="1"/>
          </p:nvSpPr>
          <p:spPr bwMode="auto">
            <a:xfrm>
              <a:off x="5556" y="2667"/>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123" name="Line 2003"/>
            <p:cNvSpPr>
              <a:spLocks noChangeShapeType="1"/>
            </p:cNvSpPr>
            <p:nvPr userDrawn="1"/>
          </p:nvSpPr>
          <p:spPr bwMode="auto">
            <a:xfrm>
              <a:off x="5556" y="2709"/>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124" name="Line 2004"/>
            <p:cNvSpPr>
              <a:spLocks noChangeShapeType="1"/>
            </p:cNvSpPr>
            <p:nvPr userDrawn="1"/>
          </p:nvSpPr>
          <p:spPr bwMode="auto">
            <a:xfrm>
              <a:off x="5556" y="3390"/>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125" name="Line 2005"/>
            <p:cNvSpPr>
              <a:spLocks noChangeShapeType="1"/>
            </p:cNvSpPr>
            <p:nvPr userDrawn="1"/>
          </p:nvSpPr>
          <p:spPr bwMode="auto">
            <a:xfrm>
              <a:off x="5556" y="3449"/>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126" name="Line 2006"/>
            <p:cNvSpPr>
              <a:spLocks noChangeShapeType="1"/>
            </p:cNvSpPr>
            <p:nvPr userDrawn="1"/>
          </p:nvSpPr>
          <p:spPr bwMode="auto">
            <a:xfrm>
              <a:off x="4499" y="4178"/>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127" name="Line 2007"/>
            <p:cNvSpPr>
              <a:spLocks noChangeShapeType="1"/>
            </p:cNvSpPr>
            <p:nvPr userDrawn="1"/>
          </p:nvSpPr>
          <p:spPr bwMode="auto">
            <a:xfrm>
              <a:off x="4566" y="4178"/>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128" name="Line 2008"/>
            <p:cNvSpPr>
              <a:spLocks noChangeShapeType="1"/>
            </p:cNvSpPr>
            <p:nvPr userDrawn="1"/>
          </p:nvSpPr>
          <p:spPr bwMode="auto">
            <a:xfrm>
              <a:off x="5556" y="3510"/>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129" name="Line 2009"/>
            <p:cNvSpPr>
              <a:spLocks noChangeShapeType="1"/>
            </p:cNvSpPr>
            <p:nvPr userDrawn="1"/>
          </p:nvSpPr>
          <p:spPr bwMode="auto">
            <a:xfrm>
              <a:off x="5556" y="3569"/>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130" name="Line 2010"/>
            <p:cNvSpPr>
              <a:spLocks noChangeShapeType="1"/>
            </p:cNvSpPr>
            <p:nvPr userDrawn="1"/>
          </p:nvSpPr>
          <p:spPr bwMode="auto">
            <a:xfrm>
              <a:off x="4429" y="4178"/>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131" name="Line 2011"/>
            <p:cNvSpPr>
              <a:spLocks noChangeShapeType="1"/>
            </p:cNvSpPr>
            <p:nvPr userDrawn="1"/>
          </p:nvSpPr>
          <p:spPr bwMode="auto">
            <a:xfrm>
              <a:off x="4499" y="4178"/>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132" name="Line 2012"/>
            <p:cNvSpPr>
              <a:spLocks noChangeShapeType="1"/>
            </p:cNvSpPr>
            <p:nvPr userDrawn="1"/>
          </p:nvSpPr>
          <p:spPr bwMode="auto">
            <a:xfrm>
              <a:off x="5556" y="3161"/>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133" name="Line 2013"/>
            <p:cNvSpPr>
              <a:spLocks noChangeShapeType="1"/>
            </p:cNvSpPr>
            <p:nvPr userDrawn="1"/>
          </p:nvSpPr>
          <p:spPr bwMode="auto">
            <a:xfrm>
              <a:off x="5556" y="3218"/>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134" name="Line 2014"/>
            <p:cNvSpPr>
              <a:spLocks noChangeShapeType="1"/>
            </p:cNvSpPr>
            <p:nvPr userDrawn="1"/>
          </p:nvSpPr>
          <p:spPr bwMode="auto">
            <a:xfrm>
              <a:off x="5556" y="3274"/>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135" name="Line 2015"/>
            <p:cNvSpPr>
              <a:spLocks noChangeShapeType="1"/>
            </p:cNvSpPr>
            <p:nvPr userDrawn="1"/>
          </p:nvSpPr>
          <p:spPr bwMode="auto">
            <a:xfrm>
              <a:off x="5556" y="3331"/>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136" name="Line 2016"/>
            <p:cNvSpPr>
              <a:spLocks noChangeShapeType="1"/>
            </p:cNvSpPr>
            <p:nvPr userDrawn="1"/>
          </p:nvSpPr>
          <p:spPr bwMode="auto">
            <a:xfrm>
              <a:off x="3059" y="3985"/>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137" name="Line 2017"/>
            <p:cNvSpPr>
              <a:spLocks noChangeShapeType="1"/>
            </p:cNvSpPr>
            <p:nvPr userDrawn="1"/>
          </p:nvSpPr>
          <p:spPr bwMode="auto">
            <a:xfrm>
              <a:off x="3059" y="3980"/>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138" name="Line 2018"/>
            <p:cNvSpPr>
              <a:spLocks noChangeShapeType="1"/>
            </p:cNvSpPr>
            <p:nvPr userDrawn="1"/>
          </p:nvSpPr>
          <p:spPr bwMode="auto">
            <a:xfrm>
              <a:off x="4633" y="4178"/>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139" name="Line 2019"/>
            <p:cNvSpPr>
              <a:spLocks noChangeShapeType="1"/>
            </p:cNvSpPr>
            <p:nvPr userDrawn="1"/>
          </p:nvSpPr>
          <p:spPr bwMode="auto">
            <a:xfrm>
              <a:off x="4566" y="4178"/>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140" name="Line 2020"/>
            <p:cNvSpPr>
              <a:spLocks noChangeShapeType="1"/>
            </p:cNvSpPr>
            <p:nvPr userDrawn="1"/>
          </p:nvSpPr>
          <p:spPr bwMode="auto">
            <a:xfrm>
              <a:off x="4642" y="3774"/>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141" name="Line 2021"/>
            <p:cNvSpPr>
              <a:spLocks noChangeShapeType="1"/>
            </p:cNvSpPr>
            <p:nvPr userDrawn="1"/>
          </p:nvSpPr>
          <p:spPr bwMode="auto">
            <a:xfrm>
              <a:off x="4671" y="3774"/>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142" name="Line 2022"/>
            <p:cNvSpPr>
              <a:spLocks noChangeShapeType="1"/>
            </p:cNvSpPr>
            <p:nvPr userDrawn="1"/>
          </p:nvSpPr>
          <p:spPr bwMode="auto">
            <a:xfrm>
              <a:off x="4612" y="3774"/>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143" name="Line 2023"/>
            <p:cNvSpPr>
              <a:spLocks noChangeShapeType="1"/>
            </p:cNvSpPr>
            <p:nvPr userDrawn="1"/>
          </p:nvSpPr>
          <p:spPr bwMode="auto">
            <a:xfrm>
              <a:off x="4671" y="3774"/>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144" name="Line 2024"/>
            <p:cNvSpPr>
              <a:spLocks noChangeShapeType="1"/>
            </p:cNvSpPr>
            <p:nvPr userDrawn="1"/>
          </p:nvSpPr>
          <p:spPr bwMode="auto">
            <a:xfrm>
              <a:off x="4675" y="3774"/>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145" name="Line 2025"/>
            <p:cNvSpPr>
              <a:spLocks noChangeShapeType="1"/>
            </p:cNvSpPr>
            <p:nvPr userDrawn="1"/>
          </p:nvSpPr>
          <p:spPr bwMode="auto">
            <a:xfrm>
              <a:off x="4576" y="3774"/>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146" name="Line 2026"/>
            <p:cNvSpPr>
              <a:spLocks noChangeShapeType="1"/>
            </p:cNvSpPr>
            <p:nvPr userDrawn="1"/>
          </p:nvSpPr>
          <p:spPr bwMode="auto">
            <a:xfrm>
              <a:off x="4568" y="3774"/>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147" name="Line 2027"/>
            <p:cNvSpPr>
              <a:spLocks noChangeShapeType="1"/>
            </p:cNvSpPr>
            <p:nvPr userDrawn="1"/>
          </p:nvSpPr>
          <p:spPr bwMode="auto">
            <a:xfrm>
              <a:off x="4642" y="3774"/>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148" name="Line 2028"/>
            <p:cNvSpPr>
              <a:spLocks noChangeShapeType="1"/>
            </p:cNvSpPr>
            <p:nvPr userDrawn="1"/>
          </p:nvSpPr>
          <p:spPr bwMode="auto">
            <a:xfrm>
              <a:off x="4923" y="3774"/>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149" name="Line 2029"/>
            <p:cNvSpPr>
              <a:spLocks noChangeShapeType="1"/>
            </p:cNvSpPr>
            <p:nvPr userDrawn="1"/>
          </p:nvSpPr>
          <p:spPr bwMode="auto">
            <a:xfrm>
              <a:off x="4970" y="3774"/>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150" name="Line 2030"/>
            <p:cNvSpPr>
              <a:spLocks noChangeShapeType="1"/>
            </p:cNvSpPr>
            <p:nvPr userDrawn="1"/>
          </p:nvSpPr>
          <p:spPr bwMode="auto">
            <a:xfrm>
              <a:off x="4923" y="3774"/>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151" name="Line 2031"/>
            <p:cNvSpPr>
              <a:spLocks noChangeShapeType="1"/>
            </p:cNvSpPr>
            <p:nvPr userDrawn="1"/>
          </p:nvSpPr>
          <p:spPr bwMode="auto">
            <a:xfrm>
              <a:off x="4877" y="3774"/>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152" name="Line 2032"/>
            <p:cNvSpPr>
              <a:spLocks noChangeShapeType="1"/>
            </p:cNvSpPr>
            <p:nvPr userDrawn="1"/>
          </p:nvSpPr>
          <p:spPr bwMode="auto">
            <a:xfrm>
              <a:off x="4860" y="3774"/>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153" name="Line 2033"/>
            <p:cNvSpPr>
              <a:spLocks noChangeShapeType="1"/>
            </p:cNvSpPr>
            <p:nvPr userDrawn="1"/>
          </p:nvSpPr>
          <p:spPr bwMode="auto">
            <a:xfrm>
              <a:off x="4877" y="3774"/>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154" name="Line 2034"/>
            <p:cNvSpPr>
              <a:spLocks noChangeShapeType="1"/>
            </p:cNvSpPr>
            <p:nvPr userDrawn="1"/>
          </p:nvSpPr>
          <p:spPr bwMode="auto">
            <a:xfrm>
              <a:off x="4555" y="3774"/>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155" name="Line 2035"/>
            <p:cNvSpPr>
              <a:spLocks noChangeShapeType="1"/>
            </p:cNvSpPr>
            <p:nvPr userDrawn="1"/>
          </p:nvSpPr>
          <p:spPr bwMode="auto">
            <a:xfrm>
              <a:off x="4549" y="3774"/>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156" name="Line 2036"/>
            <p:cNvSpPr>
              <a:spLocks noChangeShapeType="1"/>
            </p:cNvSpPr>
            <p:nvPr userDrawn="1"/>
          </p:nvSpPr>
          <p:spPr bwMode="auto">
            <a:xfrm>
              <a:off x="4587" y="3774"/>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157" name="Line 2037"/>
            <p:cNvSpPr>
              <a:spLocks noChangeShapeType="1"/>
            </p:cNvSpPr>
            <p:nvPr userDrawn="1"/>
          </p:nvSpPr>
          <p:spPr bwMode="auto">
            <a:xfrm>
              <a:off x="4549" y="3774"/>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158" name="Line 2038"/>
            <p:cNvSpPr>
              <a:spLocks noChangeShapeType="1"/>
            </p:cNvSpPr>
            <p:nvPr userDrawn="1"/>
          </p:nvSpPr>
          <p:spPr bwMode="auto">
            <a:xfrm>
              <a:off x="5140" y="3226"/>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159" name="Line 2039"/>
            <p:cNvSpPr>
              <a:spLocks noChangeShapeType="1"/>
            </p:cNvSpPr>
            <p:nvPr userDrawn="1"/>
          </p:nvSpPr>
          <p:spPr bwMode="auto">
            <a:xfrm>
              <a:off x="4833" y="3774"/>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160" name="Line 2040"/>
            <p:cNvSpPr>
              <a:spLocks noChangeShapeType="1"/>
            </p:cNvSpPr>
            <p:nvPr userDrawn="1"/>
          </p:nvSpPr>
          <p:spPr bwMode="auto">
            <a:xfrm>
              <a:off x="4791" y="3774"/>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161" name="Line 2041"/>
            <p:cNvSpPr>
              <a:spLocks noChangeShapeType="1"/>
            </p:cNvSpPr>
            <p:nvPr userDrawn="1"/>
          </p:nvSpPr>
          <p:spPr bwMode="auto">
            <a:xfrm>
              <a:off x="4711" y="3774"/>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162" name="Line 2042"/>
            <p:cNvSpPr>
              <a:spLocks noChangeShapeType="1"/>
            </p:cNvSpPr>
            <p:nvPr userDrawn="1"/>
          </p:nvSpPr>
          <p:spPr bwMode="auto">
            <a:xfrm>
              <a:off x="4675" y="3774"/>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163" name="Line 2043"/>
            <p:cNvSpPr>
              <a:spLocks noChangeShapeType="1"/>
            </p:cNvSpPr>
            <p:nvPr userDrawn="1"/>
          </p:nvSpPr>
          <p:spPr bwMode="auto">
            <a:xfrm>
              <a:off x="4555" y="3774"/>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164" name="Line 2044"/>
            <p:cNvSpPr>
              <a:spLocks noChangeShapeType="1"/>
            </p:cNvSpPr>
            <p:nvPr userDrawn="1"/>
          </p:nvSpPr>
          <p:spPr bwMode="auto">
            <a:xfrm>
              <a:off x="4555" y="3774"/>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165" name="Line 2045"/>
            <p:cNvSpPr>
              <a:spLocks noChangeShapeType="1"/>
            </p:cNvSpPr>
            <p:nvPr userDrawn="1"/>
          </p:nvSpPr>
          <p:spPr bwMode="auto">
            <a:xfrm>
              <a:off x="4753" y="3774"/>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166" name="Line 2046"/>
            <p:cNvSpPr>
              <a:spLocks noChangeShapeType="1"/>
            </p:cNvSpPr>
            <p:nvPr userDrawn="1"/>
          </p:nvSpPr>
          <p:spPr bwMode="auto">
            <a:xfrm>
              <a:off x="4751" y="3774"/>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3167" name="Line 2047"/>
            <p:cNvSpPr>
              <a:spLocks noChangeShapeType="1"/>
            </p:cNvSpPr>
            <p:nvPr userDrawn="1"/>
          </p:nvSpPr>
          <p:spPr bwMode="auto">
            <a:xfrm>
              <a:off x="4751" y="3774"/>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4192" name="Line 2048"/>
            <p:cNvSpPr>
              <a:spLocks noChangeShapeType="1"/>
            </p:cNvSpPr>
            <p:nvPr userDrawn="1"/>
          </p:nvSpPr>
          <p:spPr bwMode="auto">
            <a:xfrm>
              <a:off x="4711" y="3774"/>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4193" name="Line 2049"/>
            <p:cNvSpPr>
              <a:spLocks noChangeShapeType="1"/>
            </p:cNvSpPr>
            <p:nvPr userDrawn="1"/>
          </p:nvSpPr>
          <p:spPr bwMode="auto">
            <a:xfrm>
              <a:off x="4791" y="3774"/>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4194" name="Line 2050"/>
            <p:cNvSpPr>
              <a:spLocks noChangeShapeType="1"/>
            </p:cNvSpPr>
            <p:nvPr userDrawn="1"/>
          </p:nvSpPr>
          <p:spPr bwMode="auto">
            <a:xfrm>
              <a:off x="5140" y="3226"/>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4195" name="Line 2051"/>
            <p:cNvSpPr>
              <a:spLocks noChangeShapeType="1"/>
            </p:cNvSpPr>
            <p:nvPr userDrawn="1"/>
          </p:nvSpPr>
          <p:spPr bwMode="auto">
            <a:xfrm>
              <a:off x="5140" y="3226"/>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4196" name="Line 2052"/>
            <p:cNvSpPr>
              <a:spLocks noChangeShapeType="1"/>
            </p:cNvSpPr>
            <p:nvPr userDrawn="1"/>
          </p:nvSpPr>
          <p:spPr bwMode="auto">
            <a:xfrm>
              <a:off x="5140" y="3377"/>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4197" name="Line 2053"/>
            <p:cNvSpPr>
              <a:spLocks noChangeShapeType="1"/>
            </p:cNvSpPr>
            <p:nvPr userDrawn="1"/>
          </p:nvSpPr>
          <p:spPr bwMode="auto">
            <a:xfrm>
              <a:off x="5140" y="3413"/>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4198" name="Line 2054"/>
            <p:cNvSpPr>
              <a:spLocks noChangeShapeType="1"/>
            </p:cNvSpPr>
            <p:nvPr userDrawn="1"/>
          </p:nvSpPr>
          <p:spPr bwMode="auto">
            <a:xfrm>
              <a:off x="5140" y="3413"/>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4199" name="Line 2055"/>
            <p:cNvSpPr>
              <a:spLocks noChangeShapeType="1"/>
            </p:cNvSpPr>
            <p:nvPr userDrawn="1"/>
          </p:nvSpPr>
          <p:spPr bwMode="auto">
            <a:xfrm>
              <a:off x="5140" y="3453"/>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4200" name="Line 2056"/>
            <p:cNvSpPr>
              <a:spLocks noChangeShapeType="1"/>
            </p:cNvSpPr>
            <p:nvPr userDrawn="1"/>
          </p:nvSpPr>
          <p:spPr bwMode="auto">
            <a:xfrm>
              <a:off x="4995" y="3774"/>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4201" name="Line 2057"/>
            <p:cNvSpPr>
              <a:spLocks noChangeShapeType="1"/>
            </p:cNvSpPr>
            <p:nvPr userDrawn="1"/>
          </p:nvSpPr>
          <p:spPr bwMode="auto">
            <a:xfrm>
              <a:off x="5140" y="3726"/>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4202" name="Line 2058"/>
            <p:cNvSpPr>
              <a:spLocks noChangeShapeType="1"/>
            </p:cNvSpPr>
            <p:nvPr userDrawn="1"/>
          </p:nvSpPr>
          <p:spPr bwMode="auto">
            <a:xfrm>
              <a:off x="5140" y="3344"/>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4203" name="Line 2059"/>
            <p:cNvSpPr>
              <a:spLocks noChangeShapeType="1"/>
            </p:cNvSpPr>
            <p:nvPr userDrawn="1"/>
          </p:nvSpPr>
          <p:spPr bwMode="auto">
            <a:xfrm>
              <a:off x="5140" y="3346"/>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4204" name="Line 2060"/>
            <p:cNvSpPr>
              <a:spLocks noChangeShapeType="1"/>
            </p:cNvSpPr>
            <p:nvPr userDrawn="1"/>
          </p:nvSpPr>
          <p:spPr bwMode="auto">
            <a:xfrm>
              <a:off x="5140" y="3346"/>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4205" name="Line 2061"/>
            <p:cNvSpPr>
              <a:spLocks noChangeShapeType="1"/>
            </p:cNvSpPr>
            <p:nvPr userDrawn="1"/>
          </p:nvSpPr>
          <p:spPr bwMode="auto">
            <a:xfrm>
              <a:off x="5140" y="3377"/>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4206" name="Line 2062"/>
            <p:cNvSpPr>
              <a:spLocks noChangeShapeType="1"/>
            </p:cNvSpPr>
            <p:nvPr userDrawn="1"/>
          </p:nvSpPr>
          <p:spPr bwMode="auto">
            <a:xfrm>
              <a:off x="5140" y="3453"/>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4207" name="Line 2063"/>
            <p:cNvSpPr>
              <a:spLocks noChangeShapeType="1"/>
            </p:cNvSpPr>
            <p:nvPr userDrawn="1"/>
          </p:nvSpPr>
          <p:spPr bwMode="auto">
            <a:xfrm>
              <a:off x="5140" y="3495"/>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4208" name="Line 2064"/>
            <p:cNvSpPr>
              <a:spLocks noChangeShapeType="1"/>
            </p:cNvSpPr>
            <p:nvPr userDrawn="1"/>
          </p:nvSpPr>
          <p:spPr bwMode="auto">
            <a:xfrm>
              <a:off x="5140" y="3312"/>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4209" name="Line 2065"/>
            <p:cNvSpPr>
              <a:spLocks noChangeShapeType="1"/>
            </p:cNvSpPr>
            <p:nvPr userDrawn="1"/>
          </p:nvSpPr>
          <p:spPr bwMode="auto">
            <a:xfrm>
              <a:off x="5140" y="3344"/>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4210" name="Line 2066"/>
            <p:cNvSpPr>
              <a:spLocks noChangeShapeType="1"/>
            </p:cNvSpPr>
            <p:nvPr userDrawn="1"/>
          </p:nvSpPr>
          <p:spPr bwMode="auto">
            <a:xfrm>
              <a:off x="5140" y="3629"/>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4211" name="Line 2067"/>
            <p:cNvSpPr>
              <a:spLocks noChangeShapeType="1"/>
            </p:cNvSpPr>
            <p:nvPr userDrawn="1"/>
          </p:nvSpPr>
          <p:spPr bwMode="auto">
            <a:xfrm>
              <a:off x="5140" y="3678"/>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4212" name="Line 2068"/>
            <p:cNvSpPr>
              <a:spLocks noChangeShapeType="1"/>
            </p:cNvSpPr>
            <p:nvPr userDrawn="1"/>
          </p:nvSpPr>
          <p:spPr bwMode="auto">
            <a:xfrm>
              <a:off x="5140" y="3495"/>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4213" name="Line 2069"/>
            <p:cNvSpPr>
              <a:spLocks noChangeShapeType="1"/>
            </p:cNvSpPr>
            <p:nvPr userDrawn="1"/>
          </p:nvSpPr>
          <p:spPr bwMode="auto">
            <a:xfrm>
              <a:off x="5140" y="3537"/>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4214" name="Line 2070"/>
            <p:cNvSpPr>
              <a:spLocks noChangeShapeType="1"/>
            </p:cNvSpPr>
            <p:nvPr userDrawn="1"/>
          </p:nvSpPr>
          <p:spPr bwMode="auto">
            <a:xfrm>
              <a:off x="5140" y="3678"/>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4215" name="Line 2071"/>
            <p:cNvSpPr>
              <a:spLocks noChangeShapeType="1"/>
            </p:cNvSpPr>
            <p:nvPr userDrawn="1"/>
          </p:nvSpPr>
          <p:spPr bwMode="auto">
            <a:xfrm>
              <a:off x="5140" y="3726"/>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4216" name="Line 2072"/>
            <p:cNvSpPr>
              <a:spLocks noChangeShapeType="1"/>
            </p:cNvSpPr>
            <p:nvPr userDrawn="1"/>
          </p:nvSpPr>
          <p:spPr bwMode="auto">
            <a:xfrm>
              <a:off x="5140" y="3583"/>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4217" name="Line 2073"/>
            <p:cNvSpPr>
              <a:spLocks noChangeShapeType="1"/>
            </p:cNvSpPr>
            <p:nvPr userDrawn="1"/>
          </p:nvSpPr>
          <p:spPr bwMode="auto">
            <a:xfrm>
              <a:off x="5140" y="3629"/>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4218" name="Line 2074"/>
            <p:cNvSpPr>
              <a:spLocks noChangeShapeType="1"/>
            </p:cNvSpPr>
            <p:nvPr userDrawn="1"/>
          </p:nvSpPr>
          <p:spPr bwMode="auto">
            <a:xfrm>
              <a:off x="5140" y="3537"/>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4219" name="Line 2075"/>
            <p:cNvSpPr>
              <a:spLocks noChangeShapeType="1"/>
            </p:cNvSpPr>
            <p:nvPr userDrawn="1"/>
          </p:nvSpPr>
          <p:spPr bwMode="auto">
            <a:xfrm>
              <a:off x="5140" y="3583"/>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4220" name="Line 2076"/>
            <p:cNvSpPr>
              <a:spLocks noChangeShapeType="1"/>
            </p:cNvSpPr>
            <p:nvPr userDrawn="1"/>
          </p:nvSpPr>
          <p:spPr bwMode="auto">
            <a:xfrm>
              <a:off x="4568" y="3774"/>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4221" name="Line 2077"/>
            <p:cNvSpPr>
              <a:spLocks noChangeShapeType="1"/>
            </p:cNvSpPr>
            <p:nvPr userDrawn="1"/>
          </p:nvSpPr>
          <p:spPr bwMode="auto">
            <a:xfrm>
              <a:off x="4555" y="3774"/>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4222" name="Line 2078"/>
            <p:cNvSpPr>
              <a:spLocks noChangeShapeType="1"/>
            </p:cNvSpPr>
            <p:nvPr userDrawn="1"/>
          </p:nvSpPr>
          <p:spPr bwMode="auto">
            <a:xfrm>
              <a:off x="5140" y="3285"/>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4223" name="Line 2079"/>
            <p:cNvSpPr>
              <a:spLocks noChangeShapeType="1"/>
            </p:cNvSpPr>
            <p:nvPr userDrawn="1"/>
          </p:nvSpPr>
          <p:spPr bwMode="auto">
            <a:xfrm>
              <a:off x="5140" y="3264"/>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4224" name="Line 2080"/>
            <p:cNvSpPr>
              <a:spLocks noChangeShapeType="1"/>
            </p:cNvSpPr>
            <p:nvPr userDrawn="1"/>
          </p:nvSpPr>
          <p:spPr bwMode="auto">
            <a:xfrm>
              <a:off x="5140" y="3258"/>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4225" name="Line 2081"/>
            <p:cNvSpPr>
              <a:spLocks noChangeShapeType="1"/>
            </p:cNvSpPr>
            <p:nvPr userDrawn="1"/>
          </p:nvSpPr>
          <p:spPr bwMode="auto">
            <a:xfrm>
              <a:off x="5140" y="3264"/>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4226" name="Line 2082"/>
            <p:cNvSpPr>
              <a:spLocks noChangeShapeType="1"/>
            </p:cNvSpPr>
            <p:nvPr userDrawn="1"/>
          </p:nvSpPr>
          <p:spPr bwMode="auto">
            <a:xfrm>
              <a:off x="4576" y="3774"/>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4227" name="Line 2083"/>
            <p:cNvSpPr>
              <a:spLocks noChangeShapeType="1"/>
            </p:cNvSpPr>
            <p:nvPr userDrawn="1"/>
          </p:nvSpPr>
          <p:spPr bwMode="auto">
            <a:xfrm>
              <a:off x="4587" y="3774"/>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4228" name="Line 2084"/>
            <p:cNvSpPr>
              <a:spLocks noChangeShapeType="1"/>
            </p:cNvSpPr>
            <p:nvPr userDrawn="1"/>
          </p:nvSpPr>
          <p:spPr bwMode="auto">
            <a:xfrm>
              <a:off x="4833" y="3774"/>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4229" name="Line 2085"/>
            <p:cNvSpPr>
              <a:spLocks noChangeShapeType="1"/>
            </p:cNvSpPr>
            <p:nvPr userDrawn="1"/>
          </p:nvSpPr>
          <p:spPr bwMode="auto">
            <a:xfrm>
              <a:off x="4860" y="3774"/>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4230" name="Line 2086"/>
            <p:cNvSpPr>
              <a:spLocks noChangeShapeType="1"/>
            </p:cNvSpPr>
            <p:nvPr userDrawn="1"/>
          </p:nvSpPr>
          <p:spPr bwMode="auto">
            <a:xfrm>
              <a:off x="4970" y="3774"/>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4231" name="Line 2087"/>
            <p:cNvSpPr>
              <a:spLocks noChangeShapeType="1"/>
            </p:cNvSpPr>
            <p:nvPr userDrawn="1"/>
          </p:nvSpPr>
          <p:spPr bwMode="auto">
            <a:xfrm>
              <a:off x="4995" y="3774"/>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4232" name="Line 2088"/>
            <p:cNvSpPr>
              <a:spLocks noChangeShapeType="1"/>
            </p:cNvSpPr>
            <p:nvPr userDrawn="1"/>
          </p:nvSpPr>
          <p:spPr bwMode="auto">
            <a:xfrm>
              <a:off x="5140" y="3258"/>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4233" name="Line 2089"/>
            <p:cNvSpPr>
              <a:spLocks noChangeShapeType="1"/>
            </p:cNvSpPr>
            <p:nvPr userDrawn="1"/>
          </p:nvSpPr>
          <p:spPr bwMode="auto">
            <a:xfrm>
              <a:off x="5140" y="3245"/>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4234" name="Line 2090"/>
            <p:cNvSpPr>
              <a:spLocks noChangeShapeType="1"/>
            </p:cNvSpPr>
            <p:nvPr userDrawn="1"/>
          </p:nvSpPr>
          <p:spPr bwMode="auto">
            <a:xfrm>
              <a:off x="5140" y="3285"/>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4235" name="Line 2091"/>
            <p:cNvSpPr>
              <a:spLocks noChangeShapeType="1"/>
            </p:cNvSpPr>
            <p:nvPr userDrawn="1"/>
          </p:nvSpPr>
          <p:spPr bwMode="auto">
            <a:xfrm>
              <a:off x="5140" y="3293"/>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4236" name="Line 2092"/>
            <p:cNvSpPr>
              <a:spLocks noChangeShapeType="1"/>
            </p:cNvSpPr>
            <p:nvPr userDrawn="1"/>
          </p:nvSpPr>
          <p:spPr bwMode="auto">
            <a:xfrm>
              <a:off x="5140" y="3293"/>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4237" name="Line 2093"/>
            <p:cNvSpPr>
              <a:spLocks noChangeShapeType="1"/>
            </p:cNvSpPr>
            <p:nvPr userDrawn="1"/>
          </p:nvSpPr>
          <p:spPr bwMode="auto">
            <a:xfrm>
              <a:off x="5140" y="3312"/>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4238" name="Line 2094"/>
            <p:cNvSpPr>
              <a:spLocks noChangeShapeType="1"/>
            </p:cNvSpPr>
            <p:nvPr userDrawn="1"/>
          </p:nvSpPr>
          <p:spPr bwMode="auto">
            <a:xfrm>
              <a:off x="5140" y="3245"/>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4239" name="Line 2095"/>
            <p:cNvSpPr>
              <a:spLocks noChangeShapeType="1"/>
            </p:cNvSpPr>
            <p:nvPr userDrawn="1"/>
          </p:nvSpPr>
          <p:spPr bwMode="auto">
            <a:xfrm>
              <a:off x="5140" y="3237"/>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4240" name="Line 2096"/>
            <p:cNvSpPr>
              <a:spLocks noChangeShapeType="1"/>
            </p:cNvSpPr>
            <p:nvPr userDrawn="1"/>
          </p:nvSpPr>
          <p:spPr bwMode="auto">
            <a:xfrm>
              <a:off x="5140" y="3232"/>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4241" name="Line 2097"/>
            <p:cNvSpPr>
              <a:spLocks noChangeShapeType="1"/>
            </p:cNvSpPr>
            <p:nvPr userDrawn="1"/>
          </p:nvSpPr>
          <p:spPr bwMode="auto">
            <a:xfrm>
              <a:off x="5140" y="3226"/>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4242" name="Line 2098"/>
            <p:cNvSpPr>
              <a:spLocks noChangeShapeType="1"/>
            </p:cNvSpPr>
            <p:nvPr userDrawn="1"/>
          </p:nvSpPr>
          <p:spPr bwMode="auto">
            <a:xfrm>
              <a:off x="5140" y="3237"/>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sp>
          <p:nvSpPr>
            <p:cNvPr id="264243" name="Line 2099"/>
            <p:cNvSpPr>
              <a:spLocks noChangeShapeType="1"/>
            </p:cNvSpPr>
            <p:nvPr userDrawn="1"/>
          </p:nvSpPr>
          <p:spPr bwMode="auto">
            <a:xfrm>
              <a:off x="5140" y="3232"/>
              <a:ext cx="1" cy="1"/>
            </a:xfrm>
            <a:prstGeom prst="line">
              <a:avLst/>
            </a:prstGeom>
            <a:noFill/>
            <a:ln w="2540">
              <a:solidFill>
                <a:srgbClr val="CE1B1C"/>
              </a:solidFill>
              <a:miter lim="800000"/>
              <a:headEnd/>
              <a:tailEnd/>
            </a:ln>
            <a:extLst>
              <a:ext uri="{909E8E84-426E-40DD-AFC4-6F175D3DCCD1}">
                <a14:hiddenFill xmlns:a14="http://schemas.microsoft.com/office/drawing/2010/main">
                  <a:noFill/>
                </a14:hiddenFill>
              </a:ext>
            </a:extLst>
          </p:spPr>
          <p:txBody>
            <a:bodyPr/>
            <a:lstStyle/>
            <a:p>
              <a:endParaRPr lang="en-GB"/>
            </a:p>
          </p:txBody>
        </p:sp>
      </p:grpSp>
      <p:sp>
        <p:nvSpPr>
          <p:cNvPr id="264244" name="Rectangle 2100"/>
          <p:cNvSpPr>
            <a:spLocks noGrp="1" noChangeArrowheads="1"/>
          </p:cNvSpPr>
          <p:nvPr>
            <p:ph type="ctrTitle" sz="quarter"/>
          </p:nvPr>
        </p:nvSpPr>
        <p:spPr>
          <a:xfrm>
            <a:off x="2108200" y="2578100"/>
            <a:ext cx="5689600" cy="1371600"/>
          </a:xfrm>
        </p:spPr>
        <p:txBody>
          <a:bodyPr anchor="b"/>
          <a:lstStyle>
            <a:lvl1pPr>
              <a:defRPr/>
            </a:lvl1pPr>
          </a:lstStyle>
          <a:p>
            <a:pPr lvl="0"/>
            <a:r>
              <a:rPr lang="fr-FR" altLang="en-US" noProof="0" smtClean="0"/>
              <a:t>Cliquez et modifiez le titre</a:t>
            </a:r>
          </a:p>
        </p:txBody>
      </p:sp>
      <p:sp>
        <p:nvSpPr>
          <p:cNvPr id="264245" name="Rectangle 2101"/>
          <p:cNvSpPr>
            <a:spLocks noGrp="1" noChangeArrowheads="1"/>
          </p:cNvSpPr>
          <p:nvPr>
            <p:ph type="subTitle" sz="quarter" idx="1"/>
          </p:nvPr>
        </p:nvSpPr>
        <p:spPr>
          <a:xfrm>
            <a:off x="2120900" y="3987800"/>
            <a:ext cx="5689600" cy="990600"/>
          </a:xfrm>
        </p:spPr>
        <p:txBody>
          <a:bodyPr/>
          <a:lstStyle>
            <a:lvl1pPr marL="0" indent="0">
              <a:buFont typeface="Wingdings" pitchFamily="2" charset="2"/>
              <a:buNone/>
              <a:defRPr b="0"/>
            </a:lvl1pPr>
          </a:lstStyle>
          <a:p>
            <a:pPr lvl="0"/>
            <a:r>
              <a:rPr lang="fr-FR" altLang="en-US" noProof="0" smtClean="0"/>
              <a:t>Cliquez pour modifier le style des sous-titres du masque</a:t>
            </a:r>
          </a:p>
        </p:txBody>
      </p:sp>
      <p:sp>
        <p:nvSpPr>
          <p:cNvPr id="264246" name="Rectangle 2102"/>
          <p:cNvSpPr>
            <a:spLocks noGrp="1" noChangeArrowheads="1"/>
          </p:cNvSpPr>
          <p:nvPr>
            <p:ph type="dt" sz="half" idx="2"/>
          </p:nvPr>
        </p:nvSpPr>
        <p:spPr>
          <a:xfrm>
            <a:off x="4849813" y="6388100"/>
            <a:ext cx="3609975" cy="209550"/>
          </a:xfrm>
        </p:spPr>
        <p:txBody>
          <a:bodyPr/>
          <a:lstStyle>
            <a:lvl1pPr>
              <a:defRPr/>
            </a:lvl1pPr>
          </a:lstStyle>
          <a:p>
            <a:endParaRPr lang="en-GB" altLang="en-US"/>
          </a:p>
        </p:txBody>
      </p:sp>
      <p:sp>
        <p:nvSpPr>
          <p:cNvPr id="264247" name="Rectangle 2103"/>
          <p:cNvSpPr>
            <a:spLocks noChangeArrowheads="1"/>
          </p:cNvSpPr>
          <p:nvPr/>
        </p:nvSpPr>
        <p:spPr bwMode="auto">
          <a:xfrm>
            <a:off x="8316913" y="6386513"/>
            <a:ext cx="533400" cy="244475"/>
          </a:xfrm>
          <a:prstGeom prst="rect">
            <a:avLst/>
          </a:prstGeom>
          <a:noFill/>
          <a:ln>
            <a:noFill/>
          </a:ln>
          <a:effectLst/>
          <a:extLst>
            <a:ext uri="{909E8E84-426E-40DD-AFC4-6F175D3DCCD1}">
              <a14:hiddenFill xmlns:a14="http://schemas.microsoft.com/office/drawing/2010/main">
                <a:gradFill rotWithShape="0">
                  <a:gsLst>
                    <a:gs pos="0">
                      <a:srgbClr val="99CCFF"/>
                    </a:gs>
                    <a:gs pos="100000">
                      <a:srgbClr val="99CCFF">
                        <a:gamma/>
                        <a:shade val="72549"/>
                        <a:invGamma/>
                      </a:srgbClr>
                    </a:gs>
                  </a:gsLst>
                  <a:lin ang="5400000" scaled="1"/>
                </a:gradFill>
              </a14:hiddenFill>
            </a:ext>
            <a:ext uri="{91240B29-F687-4F45-9708-019B960494DF}">
              <a14:hiddenLine xmlns:a14="http://schemas.microsoft.com/office/drawing/2010/main" w="9525">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fld id="{787942DF-8AC4-476B-8C9B-3B3FD3C3F124}" type="slidenum">
              <a:rPr lang="fr-FR" altLang="en-US" sz="1000" b="1">
                <a:solidFill>
                  <a:schemeClr val="bg1"/>
                </a:solidFill>
              </a:rPr>
              <a:pPr algn="r"/>
              <a:t>‹#›</a:t>
            </a:fld>
            <a:endParaRPr lang="fr-FR" altLang="en-US" sz="1000" b="1">
              <a:solidFill>
                <a:schemeClr val="bg1"/>
              </a:solidFill>
            </a:endParaRPr>
          </a:p>
        </p:txBody>
      </p:sp>
      <p:sp>
        <p:nvSpPr>
          <p:cNvPr id="264248" name="Text Box 2104"/>
          <p:cNvSpPr txBox="1">
            <a:spLocks noChangeArrowheads="1"/>
          </p:cNvSpPr>
          <p:nvPr/>
        </p:nvSpPr>
        <p:spPr bwMode="auto">
          <a:xfrm>
            <a:off x="4846638" y="6019800"/>
            <a:ext cx="915987"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FR" altLang="en-US" sz="600">
                <a:solidFill>
                  <a:srgbClr val="DA162E"/>
                </a:solidFill>
              </a:rPr>
              <a:t>Unissons nos Talents</a:t>
            </a:r>
          </a:p>
        </p:txBody>
      </p:sp>
      <p:sp>
        <p:nvSpPr>
          <p:cNvPr id="264249" name="Text Box 2105"/>
          <p:cNvSpPr txBox="1">
            <a:spLocks noChangeArrowheads="1"/>
          </p:cNvSpPr>
          <p:nvPr/>
        </p:nvSpPr>
        <p:spPr bwMode="auto">
          <a:xfrm>
            <a:off x="2854325" y="6161088"/>
            <a:ext cx="996950"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altLang="en-US" sz="800" b="1">
                <a:solidFill>
                  <a:srgbClr val="E51519"/>
                </a:solidFill>
              </a:rPr>
              <a:t>T O G E T H E R</a:t>
            </a:r>
          </a:p>
        </p:txBody>
      </p:sp>
      <p:sp>
        <p:nvSpPr>
          <p:cNvPr id="264250" name="Text Box 2106"/>
          <p:cNvSpPr txBox="1">
            <a:spLocks noChangeArrowheads="1"/>
          </p:cNvSpPr>
          <p:nvPr/>
        </p:nvSpPr>
        <p:spPr bwMode="auto">
          <a:xfrm>
            <a:off x="1730375" y="6161088"/>
            <a:ext cx="935038"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altLang="en-US" sz="800" b="1">
                <a:solidFill>
                  <a:srgbClr val="E51519"/>
                </a:solidFill>
              </a:rPr>
              <a:t>T A L E N T E D</a:t>
            </a:r>
          </a:p>
        </p:txBody>
      </p:sp>
      <p:sp>
        <p:nvSpPr>
          <p:cNvPr id="264251" name="Rectangle 2107"/>
          <p:cNvSpPr>
            <a:spLocks noChangeArrowheads="1"/>
          </p:cNvSpPr>
          <p:nvPr/>
        </p:nvSpPr>
        <p:spPr bwMode="auto">
          <a:xfrm>
            <a:off x="2673350" y="6165850"/>
            <a:ext cx="149225" cy="149225"/>
          </a:xfrm>
          <a:prstGeom prst="rect">
            <a:avLst/>
          </a:prstGeom>
          <a:solidFill>
            <a:srgbClr val="E515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
        <p:nvSpPr>
          <p:cNvPr id="264252" name="Rectangle 2108"/>
          <p:cNvSpPr>
            <a:spLocks noChangeArrowheads="1"/>
          </p:cNvSpPr>
          <p:nvPr/>
        </p:nvSpPr>
        <p:spPr bwMode="auto">
          <a:xfrm>
            <a:off x="2719388" y="6219825"/>
            <a:ext cx="150812" cy="149225"/>
          </a:xfrm>
          <a:prstGeom prst="rect">
            <a:avLst/>
          </a:prstGeom>
          <a:noFill/>
          <a:ln w="12700">
            <a:solidFill>
              <a:srgbClr val="E5151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grpSp>
        <p:nvGrpSpPr>
          <p:cNvPr id="264254" name="Group 2110"/>
          <p:cNvGrpSpPr>
            <a:grpSpLocks/>
          </p:cNvGrpSpPr>
          <p:nvPr/>
        </p:nvGrpSpPr>
        <p:grpSpPr bwMode="auto">
          <a:xfrm>
            <a:off x="336550" y="663575"/>
            <a:ext cx="730250" cy="712788"/>
            <a:chOff x="212" y="418"/>
            <a:chExt cx="460" cy="449"/>
          </a:xfrm>
        </p:grpSpPr>
        <p:sp>
          <p:nvSpPr>
            <p:cNvPr id="264255" name="Rectangle 2111"/>
            <p:cNvSpPr>
              <a:spLocks noChangeArrowheads="1"/>
            </p:cNvSpPr>
            <p:nvPr/>
          </p:nvSpPr>
          <p:spPr bwMode="auto">
            <a:xfrm>
              <a:off x="324" y="521"/>
              <a:ext cx="348" cy="346"/>
            </a:xfrm>
            <a:prstGeom prst="rect">
              <a:avLst/>
            </a:prstGeom>
            <a:noFill/>
            <a:ln w="12700">
              <a:solidFill>
                <a:srgbClr val="E51519"/>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264256" name="Rectangle 2112"/>
            <p:cNvSpPr>
              <a:spLocks noChangeArrowheads="1"/>
            </p:cNvSpPr>
            <p:nvPr/>
          </p:nvSpPr>
          <p:spPr bwMode="auto">
            <a:xfrm>
              <a:off x="212" y="418"/>
              <a:ext cx="345" cy="343"/>
            </a:xfrm>
            <a:prstGeom prst="rect">
              <a:avLst/>
            </a:prstGeom>
            <a:solidFill>
              <a:srgbClr val="E515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grpSp>
      <p:pic>
        <p:nvPicPr>
          <p:cNvPr id="264257" name="Picture 2113" descr="Phot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5563" y="846138"/>
            <a:ext cx="4268787" cy="1322387"/>
          </a:xfrm>
          <a:prstGeom prst="rect">
            <a:avLst/>
          </a:prstGeom>
          <a:noFill/>
          <a:extLst>
            <a:ext uri="{909E8E84-426E-40DD-AFC4-6F175D3DCCD1}">
              <a14:hiddenFill xmlns:a14="http://schemas.microsoft.com/office/drawing/2010/main">
                <a:solidFill>
                  <a:srgbClr val="FFFFFF"/>
                </a:solidFill>
              </a14:hiddenFill>
            </a:ext>
          </a:extLst>
        </p:spPr>
      </p:pic>
      <p:sp>
        <p:nvSpPr>
          <p:cNvPr id="264258" name="Rectangle 2114"/>
          <p:cNvSpPr>
            <a:spLocks noChangeArrowheads="1"/>
          </p:cNvSpPr>
          <p:nvPr/>
        </p:nvSpPr>
        <p:spPr bwMode="auto">
          <a:xfrm>
            <a:off x="520700" y="2173288"/>
            <a:ext cx="7650163" cy="88900"/>
          </a:xfrm>
          <a:prstGeom prst="rect">
            <a:avLst/>
          </a:prstGeom>
          <a:gradFill rotWithShape="1">
            <a:gsLst>
              <a:gs pos="0">
                <a:schemeClr val="accent1"/>
              </a:gs>
              <a:gs pos="100000">
                <a:srgbClr val="FEF1F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fr-FR" altLang="en-US" sz="2000">
                <a:solidFill>
                  <a:schemeClr val="tx1"/>
                </a:solidFill>
              </a:rPr>
              <a:t> </a:t>
            </a:r>
          </a:p>
        </p:txBody>
      </p:sp>
      <p:grpSp>
        <p:nvGrpSpPr>
          <p:cNvPr id="264259" name="Group 2115"/>
          <p:cNvGrpSpPr>
            <a:grpSpLocks noChangeAspect="1"/>
          </p:cNvGrpSpPr>
          <p:nvPr/>
        </p:nvGrpSpPr>
        <p:grpSpPr bwMode="auto">
          <a:xfrm>
            <a:off x="704850" y="1522413"/>
            <a:ext cx="1439863" cy="504825"/>
            <a:chOff x="443" y="959"/>
            <a:chExt cx="907" cy="318"/>
          </a:xfrm>
        </p:grpSpPr>
        <p:sp>
          <p:nvSpPr>
            <p:cNvPr id="264260" name="AutoShape 2116"/>
            <p:cNvSpPr>
              <a:spLocks noChangeAspect="1" noChangeArrowheads="1" noTextEdit="1"/>
            </p:cNvSpPr>
            <p:nvPr userDrawn="1"/>
          </p:nvSpPr>
          <p:spPr bwMode="auto">
            <a:xfrm>
              <a:off x="443" y="959"/>
              <a:ext cx="907"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
          <p:nvSpPr>
            <p:cNvPr id="264261" name="Freeform 2117"/>
            <p:cNvSpPr>
              <a:spLocks/>
            </p:cNvSpPr>
            <p:nvPr userDrawn="1"/>
          </p:nvSpPr>
          <p:spPr bwMode="auto">
            <a:xfrm>
              <a:off x="444" y="958"/>
              <a:ext cx="187" cy="216"/>
            </a:xfrm>
            <a:custGeom>
              <a:avLst/>
              <a:gdLst>
                <a:gd name="T0" fmla="*/ 108 w 192"/>
                <a:gd name="T1" fmla="*/ 88 h 222"/>
                <a:gd name="T2" fmla="*/ 35 w 192"/>
                <a:gd name="T3" fmla="*/ 49 h 222"/>
                <a:gd name="T4" fmla="*/ 50 w 192"/>
                <a:gd name="T5" fmla="*/ 25 h 222"/>
                <a:gd name="T6" fmla="*/ 92 w 192"/>
                <a:gd name="T7" fmla="*/ 14 h 222"/>
                <a:gd name="T8" fmla="*/ 144 w 192"/>
                <a:gd name="T9" fmla="*/ 42 h 222"/>
                <a:gd name="T10" fmla="*/ 160 w 192"/>
                <a:gd name="T11" fmla="*/ 79 h 222"/>
                <a:gd name="T12" fmla="*/ 175 w 192"/>
                <a:gd name="T13" fmla="*/ 79 h 222"/>
                <a:gd name="T14" fmla="*/ 175 w 192"/>
                <a:gd name="T15" fmla="*/ 13 h 222"/>
                <a:gd name="T16" fmla="*/ 173 w 192"/>
                <a:gd name="T17" fmla="*/ 12 h 222"/>
                <a:gd name="T18" fmla="*/ 96 w 192"/>
                <a:gd name="T19" fmla="*/ 0 h 222"/>
                <a:gd name="T20" fmla="*/ 27 w 192"/>
                <a:gd name="T21" fmla="*/ 16 h 222"/>
                <a:gd name="T22" fmla="*/ 0 w 192"/>
                <a:gd name="T23" fmla="*/ 62 h 222"/>
                <a:gd name="T24" fmla="*/ 83 w 192"/>
                <a:gd name="T25" fmla="*/ 125 h 222"/>
                <a:gd name="T26" fmla="*/ 150 w 192"/>
                <a:gd name="T27" fmla="*/ 168 h 222"/>
                <a:gd name="T28" fmla="*/ 88 w 192"/>
                <a:gd name="T29" fmla="*/ 207 h 222"/>
                <a:gd name="T30" fmla="*/ 20 w 192"/>
                <a:gd name="T31" fmla="*/ 135 h 222"/>
                <a:gd name="T32" fmla="*/ 20 w 192"/>
                <a:gd name="T33" fmla="*/ 132 h 222"/>
                <a:gd name="T34" fmla="*/ 4 w 192"/>
                <a:gd name="T35" fmla="*/ 132 h 222"/>
                <a:gd name="T36" fmla="*/ 4 w 192"/>
                <a:gd name="T37" fmla="*/ 204 h 222"/>
                <a:gd name="T38" fmla="*/ 6 w 192"/>
                <a:gd name="T39" fmla="*/ 205 h 222"/>
                <a:gd name="T40" fmla="*/ 83 w 192"/>
                <a:gd name="T41" fmla="*/ 222 h 222"/>
                <a:gd name="T42" fmla="*/ 192 w 192"/>
                <a:gd name="T43" fmla="*/ 153 h 222"/>
                <a:gd name="T44" fmla="*/ 108 w 192"/>
                <a:gd name="T45" fmla="*/ 88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2" h="222">
                  <a:moveTo>
                    <a:pt x="108" y="88"/>
                  </a:moveTo>
                  <a:cubicBezTo>
                    <a:pt x="51" y="73"/>
                    <a:pt x="35" y="67"/>
                    <a:pt x="35" y="49"/>
                  </a:cubicBezTo>
                  <a:cubicBezTo>
                    <a:pt x="35" y="40"/>
                    <a:pt x="41" y="31"/>
                    <a:pt x="50" y="25"/>
                  </a:cubicBezTo>
                  <a:cubicBezTo>
                    <a:pt x="61" y="18"/>
                    <a:pt x="76" y="14"/>
                    <a:pt x="92" y="14"/>
                  </a:cubicBezTo>
                  <a:cubicBezTo>
                    <a:pt x="120" y="14"/>
                    <a:pt x="136" y="22"/>
                    <a:pt x="144" y="42"/>
                  </a:cubicBezTo>
                  <a:cubicBezTo>
                    <a:pt x="160" y="79"/>
                    <a:pt x="160" y="79"/>
                    <a:pt x="160" y="79"/>
                  </a:cubicBezTo>
                  <a:cubicBezTo>
                    <a:pt x="175" y="79"/>
                    <a:pt x="175" y="79"/>
                    <a:pt x="175" y="79"/>
                  </a:cubicBezTo>
                  <a:cubicBezTo>
                    <a:pt x="175" y="13"/>
                    <a:pt x="175" y="13"/>
                    <a:pt x="175" y="13"/>
                  </a:cubicBezTo>
                  <a:cubicBezTo>
                    <a:pt x="173" y="12"/>
                    <a:pt x="173" y="12"/>
                    <a:pt x="173" y="12"/>
                  </a:cubicBezTo>
                  <a:cubicBezTo>
                    <a:pt x="149" y="4"/>
                    <a:pt x="123" y="0"/>
                    <a:pt x="96" y="0"/>
                  </a:cubicBezTo>
                  <a:cubicBezTo>
                    <a:pt x="68" y="0"/>
                    <a:pt x="44" y="5"/>
                    <a:pt x="27" y="16"/>
                  </a:cubicBezTo>
                  <a:cubicBezTo>
                    <a:pt x="9" y="28"/>
                    <a:pt x="0" y="44"/>
                    <a:pt x="0" y="62"/>
                  </a:cubicBezTo>
                  <a:cubicBezTo>
                    <a:pt x="0" y="102"/>
                    <a:pt x="44" y="114"/>
                    <a:pt x="83" y="125"/>
                  </a:cubicBezTo>
                  <a:cubicBezTo>
                    <a:pt x="117" y="134"/>
                    <a:pt x="150" y="143"/>
                    <a:pt x="150" y="168"/>
                  </a:cubicBezTo>
                  <a:cubicBezTo>
                    <a:pt x="150" y="190"/>
                    <a:pt x="123" y="207"/>
                    <a:pt x="88" y="207"/>
                  </a:cubicBezTo>
                  <a:cubicBezTo>
                    <a:pt x="53" y="207"/>
                    <a:pt x="38" y="191"/>
                    <a:pt x="20" y="135"/>
                  </a:cubicBezTo>
                  <a:cubicBezTo>
                    <a:pt x="20" y="132"/>
                    <a:pt x="20" y="132"/>
                    <a:pt x="20" y="132"/>
                  </a:cubicBezTo>
                  <a:cubicBezTo>
                    <a:pt x="4" y="132"/>
                    <a:pt x="4" y="132"/>
                    <a:pt x="4" y="132"/>
                  </a:cubicBezTo>
                  <a:cubicBezTo>
                    <a:pt x="4" y="204"/>
                    <a:pt x="4" y="204"/>
                    <a:pt x="4" y="204"/>
                  </a:cubicBezTo>
                  <a:cubicBezTo>
                    <a:pt x="6" y="205"/>
                    <a:pt x="6" y="205"/>
                    <a:pt x="6" y="205"/>
                  </a:cubicBezTo>
                  <a:cubicBezTo>
                    <a:pt x="25" y="214"/>
                    <a:pt x="59" y="222"/>
                    <a:pt x="83" y="222"/>
                  </a:cubicBezTo>
                  <a:cubicBezTo>
                    <a:pt x="146" y="222"/>
                    <a:pt x="192" y="193"/>
                    <a:pt x="192" y="153"/>
                  </a:cubicBezTo>
                  <a:cubicBezTo>
                    <a:pt x="192" y="116"/>
                    <a:pt x="165" y="104"/>
                    <a:pt x="108" y="88"/>
                  </a:cubicBezTo>
                  <a:close/>
                </a:path>
              </a:pathLst>
            </a:custGeom>
            <a:solidFill>
              <a:srgbClr val="E616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64262" name="Freeform 2118"/>
            <p:cNvSpPr>
              <a:spLocks noEditPoints="1"/>
            </p:cNvSpPr>
            <p:nvPr userDrawn="1"/>
          </p:nvSpPr>
          <p:spPr bwMode="auto">
            <a:xfrm>
              <a:off x="650" y="1011"/>
              <a:ext cx="179" cy="163"/>
            </a:xfrm>
            <a:custGeom>
              <a:avLst/>
              <a:gdLst>
                <a:gd name="T0" fmla="*/ 92 w 184"/>
                <a:gd name="T1" fmla="*/ 0 h 168"/>
                <a:gd name="T2" fmla="*/ 0 w 184"/>
                <a:gd name="T3" fmla="*/ 84 h 168"/>
                <a:gd name="T4" fmla="*/ 92 w 184"/>
                <a:gd name="T5" fmla="*/ 168 h 168"/>
                <a:gd name="T6" fmla="*/ 184 w 184"/>
                <a:gd name="T7" fmla="*/ 84 h 168"/>
                <a:gd name="T8" fmla="*/ 92 w 184"/>
                <a:gd name="T9" fmla="*/ 0 h 168"/>
                <a:gd name="T10" fmla="*/ 92 w 184"/>
                <a:gd name="T11" fmla="*/ 15 h 168"/>
                <a:gd name="T12" fmla="*/ 134 w 184"/>
                <a:gd name="T13" fmla="*/ 84 h 168"/>
                <a:gd name="T14" fmla="*/ 92 w 184"/>
                <a:gd name="T15" fmla="*/ 153 h 168"/>
                <a:gd name="T16" fmla="*/ 50 w 184"/>
                <a:gd name="T17" fmla="*/ 84 h 168"/>
                <a:gd name="T18" fmla="*/ 92 w 184"/>
                <a:gd name="T19" fmla="*/ 1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168">
                  <a:moveTo>
                    <a:pt x="92" y="0"/>
                  </a:moveTo>
                  <a:cubicBezTo>
                    <a:pt x="39" y="0"/>
                    <a:pt x="0" y="35"/>
                    <a:pt x="0" y="84"/>
                  </a:cubicBezTo>
                  <a:cubicBezTo>
                    <a:pt x="0" y="132"/>
                    <a:pt x="39" y="168"/>
                    <a:pt x="92" y="168"/>
                  </a:cubicBezTo>
                  <a:cubicBezTo>
                    <a:pt x="145" y="168"/>
                    <a:pt x="184" y="132"/>
                    <a:pt x="184" y="84"/>
                  </a:cubicBezTo>
                  <a:cubicBezTo>
                    <a:pt x="184" y="35"/>
                    <a:pt x="145" y="0"/>
                    <a:pt x="92" y="0"/>
                  </a:cubicBezTo>
                  <a:close/>
                  <a:moveTo>
                    <a:pt x="92" y="15"/>
                  </a:moveTo>
                  <a:cubicBezTo>
                    <a:pt x="118" y="15"/>
                    <a:pt x="134" y="26"/>
                    <a:pt x="134" y="84"/>
                  </a:cubicBezTo>
                  <a:cubicBezTo>
                    <a:pt x="134" y="141"/>
                    <a:pt x="118" y="153"/>
                    <a:pt x="92" y="153"/>
                  </a:cubicBezTo>
                  <a:cubicBezTo>
                    <a:pt x="66" y="153"/>
                    <a:pt x="50" y="141"/>
                    <a:pt x="50" y="84"/>
                  </a:cubicBezTo>
                  <a:cubicBezTo>
                    <a:pt x="50" y="26"/>
                    <a:pt x="66" y="15"/>
                    <a:pt x="92" y="15"/>
                  </a:cubicBezTo>
                  <a:close/>
                </a:path>
              </a:pathLst>
            </a:custGeom>
            <a:solidFill>
              <a:srgbClr val="E616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64263" name="Freeform 2119"/>
            <p:cNvSpPr>
              <a:spLocks noEditPoints="1"/>
            </p:cNvSpPr>
            <p:nvPr userDrawn="1"/>
          </p:nvSpPr>
          <p:spPr bwMode="auto">
            <a:xfrm>
              <a:off x="841" y="1011"/>
              <a:ext cx="185" cy="208"/>
            </a:xfrm>
            <a:custGeom>
              <a:avLst/>
              <a:gdLst>
                <a:gd name="T0" fmla="*/ 109 w 191"/>
                <a:gd name="T1" fmla="*/ 0 h 214"/>
                <a:gd name="T2" fmla="*/ 64 w 191"/>
                <a:gd name="T3" fmla="*/ 16 h 214"/>
                <a:gd name="T4" fmla="*/ 64 w 191"/>
                <a:gd name="T5" fmla="*/ 5 h 214"/>
                <a:gd name="T6" fmla="*/ 0 w 191"/>
                <a:gd name="T7" fmla="*/ 5 h 214"/>
                <a:gd name="T8" fmla="*/ 0 w 191"/>
                <a:gd name="T9" fmla="*/ 19 h 214"/>
                <a:gd name="T10" fmla="*/ 20 w 191"/>
                <a:gd name="T11" fmla="*/ 19 h 214"/>
                <a:gd name="T12" fmla="*/ 20 w 191"/>
                <a:gd name="T13" fmla="*/ 200 h 214"/>
                <a:gd name="T14" fmla="*/ 0 w 191"/>
                <a:gd name="T15" fmla="*/ 200 h 214"/>
                <a:gd name="T16" fmla="*/ 0 w 191"/>
                <a:gd name="T17" fmla="*/ 214 h 214"/>
                <a:gd name="T18" fmla="*/ 66 w 191"/>
                <a:gd name="T19" fmla="*/ 214 h 214"/>
                <a:gd name="T20" fmla="*/ 66 w 191"/>
                <a:gd name="T21" fmla="*/ 152 h 214"/>
                <a:gd name="T22" fmla="*/ 108 w 191"/>
                <a:gd name="T23" fmla="*/ 168 h 214"/>
                <a:gd name="T24" fmla="*/ 191 w 191"/>
                <a:gd name="T25" fmla="*/ 84 h 214"/>
                <a:gd name="T26" fmla="*/ 109 w 191"/>
                <a:gd name="T27" fmla="*/ 0 h 214"/>
                <a:gd name="T28" fmla="*/ 102 w 191"/>
                <a:gd name="T29" fmla="*/ 16 h 214"/>
                <a:gd name="T30" fmla="*/ 141 w 191"/>
                <a:gd name="T31" fmla="*/ 84 h 214"/>
                <a:gd name="T32" fmla="*/ 104 w 191"/>
                <a:gd name="T33" fmla="*/ 151 h 214"/>
                <a:gd name="T34" fmla="*/ 66 w 191"/>
                <a:gd name="T35" fmla="*/ 84 h 214"/>
                <a:gd name="T36" fmla="*/ 102 w 191"/>
                <a:gd name="T37" fmla="*/ 16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1" h="214">
                  <a:moveTo>
                    <a:pt x="109" y="0"/>
                  </a:moveTo>
                  <a:cubicBezTo>
                    <a:pt x="90" y="0"/>
                    <a:pt x="74" y="6"/>
                    <a:pt x="64" y="16"/>
                  </a:cubicBezTo>
                  <a:cubicBezTo>
                    <a:pt x="64" y="12"/>
                    <a:pt x="64" y="5"/>
                    <a:pt x="64" y="5"/>
                  </a:cubicBezTo>
                  <a:cubicBezTo>
                    <a:pt x="0" y="5"/>
                    <a:pt x="0" y="5"/>
                    <a:pt x="0" y="5"/>
                  </a:cubicBezTo>
                  <a:cubicBezTo>
                    <a:pt x="0" y="19"/>
                    <a:pt x="0" y="19"/>
                    <a:pt x="0" y="19"/>
                  </a:cubicBezTo>
                  <a:cubicBezTo>
                    <a:pt x="0" y="19"/>
                    <a:pt x="15" y="19"/>
                    <a:pt x="20" y="19"/>
                  </a:cubicBezTo>
                  <a:cubicBezTo>
                    <a:pt x="20" y="27"/>
                    <a:pt x="20" y="192"/>
                    <a:pt x="20" y="200"/>
                  </a:cubicBezTo>
                  <a:cubicBezTo>
                    <a:pt x="15" y="200"/>
                    <a:pt x="0" y="200"/>
                    <a:pt x="0" y="200"/>
                  </a:cubicBezTo>
                  <a:cubicBezTo>
                    <a:pt x="0" y="214"/>
                    <a:pt x="0" y="214"/>
                    <a:pt x="0" y="214"/>
                  </a:cubicBezTo>
                  <a:cubicBezTo>
                    <a:pt x="66" y="214"/>
                    <a:pt x="66" y="214"/>
                    <a:pt x="66" y="214"/>
                  </a:cubicBezTo>
                  <a:cubicBezTo>
                    <a:pt x="66" y="214"/>
                    <a:pt x="66" y="166"/>
                    <a:pt x="66" y="152"/>
                  </a:cubicBezTo>
                  <a:cubicBezTo>
                    <a:pt x="76" y="162"/>
                    <a:pt x="90" y="168"/>
                    <a:pt x="108" y="168"/>
                  </a:cubicBezTo>
                  <a:cubicBezTo>
                    <a:pt x="148" y="168"/>
                    <a:pt x="191" y="141"/>
                    <a:pt x="191" y="84"/>
                  </a:cubicBezTo>
                  <a:cubicBezTo>
                    <a:pt x="191" y="34"/>
                    <a:pt x="157" y="0"/>
                    <a:pt x="109" y="0"/>
                  </a:cubicBezTo>
                  <a:close/>
                  <a:moveTo>
                    <a:pt x="102" y="16"/>
                  </a:moveTo>
                  <a:cubicBezTo>
                    <a:pt x="128" y="16"/>
                    <a:pt x="141" y="38"/>
                    <a:pt x="141" y="84"/>
                  </a:cubicBezTo>
                  <a:cubicBezTo>
                    <a:pt x="141" y="140"/>
                    <a:pt x="127" y="151"/>
                    <a:pt x="104" y="151"/>
                  </a:cubicBezTo>
                  <a:cubicBezTo>
                    <a:pt x="86" y="151"/>
                    <a:pt x="66" y="144"/>
                    <a:pt x="66" y="84"/>
                  </a:cubicBezTo>
                  <a:cubicBezTo>
                    <a:pt x="66" y="21"/>
                    <a:pt x="84" y="16"/>
                    <a:pt x="102" y="16"/>
                  </a:cubicBezTo>
                  <a:close/>
                </a:path>
              </a:pathLst>
            </a:custGeom>
            <a:solidFill>
              <a:srgbClr val="E616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64264" name="Freeform 2120"/>
            <p:cNvSpPr>
              <a:spLocks/>
            </p:cNvSpPr>
            <p:nvPr userDrawn="1"/>
          </p:nvSpPr>
          <p:spPr bwMode="auto">
            <a:xfrm>
              <a:off x="1045" y="1011"/>
              <a:ext cx="140" cy="158"/>
            </a:xfrm>
            <a:custGeom>
              <a:avLst/>
              <a:gdLst>
                <a:gd name="T0" fmla="*/ 141 w 144"/>
                <a:gd name="T1" fmla="*/ 6 h 163"/>
                <a:gd name="T2" fmla="*/ 112 w 144"/>
                <a:gd name="T3" fmla="*/ 0 h 163"/>
                <a:gd name="T4" fmla="*/ 66 w 144"/>
                <a:gd name="T5" fmla="*/ 18 h 163"/>
                <a:gd name="T6" fmla="*/ 66 w 144"/>
                <a:gd name="T7" fmla="*/ 5 h 163"/>
                <a:gd name="T8" fmla="*/ 0 w 144"/>
                <a:gd name="T9" fmla="*/ 5 h 163"/>
                <a:gd name="T10" fmla="*/ 0 w 144"/>
                <a:gd name="T11" fmla="*/ 19 h 163"/>
                <a:gd name="T12" fmla="*/ 21 w 144"/>
                <a:gd name="T13" fmla="*/ 19 h 163"/>
                <a:gd name="T14" fmla="*/ 21 w 144"/>
                <a:gd name="T15" fmla="*/ 148 h 163"/>
                <a:gd name="T16" fmla="*/ 0 w 144"/>
                <a:gd name="T17" fmla="*/ 148 h 163"/>
                <a:gd name="T18" fmla="*/ 0 w 144"/>
                <a:gd name="T19" fmla="*/ 163 h 163"/>
                <a:gd name="T20" fmla="*/ 67 w 144"/>
                <a:gd name="T21" fmla="*/ 163 h 163"/>
                <a:gd name="T22" fmla="*/ 67 w 144"/>
                <a:gd name="T23" fmla="*/ 63 h 163"/>
                <a:gd name="T24" fmla="*/ 96 w 144"/>
                <a:gd name="T25" fmla="*/ 19 h 163"/>
                <a:gd name="T26" fmla="*/ 113 w 144"/>
                <a:gd name="T27" fmla="*/ 38 h 163"/>
                <a:gd name="T28" fmla="*/ 127 w 144"/>
                <a:gd name="T29" fmla="*/ 67 h 163"/>
                <a:gd name="T30" fmla="*/ 144 w 144"/>
                <a:gd name="T31" fmla="*/ 67 h 163"/>
                <a:gd name="T32" fmla="*/ 144 w 144"/>
                <a:gd name="T33" fmla="*/ 6 h 163"/>
                <a:gd name="T34" fmla="*/ 141 w 144"/>
                <a:gd name="T35" fmla="*/ 6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 h="163">
                  <a:moveTo>
                    <a:pt x="141" y="6"/>
                  </a:moveTo>
                  <a:cubicBezTo>
                    <a:pt x="137" y="4"/>
                    <a:pt x="124" y="0"/>
                    <a:pt x="112" y="0"/>
                  </a:cubicBezTo>
                  <a:cubicBezTo>
                    <a:pt x="91" y="0"/>
                    <a:pt x="76" y="6"/>
                    <a:pt x="66" y="18"/>
                  </a:cubicBezTo>
                  <a:cubicBezTo>
                    <a:pt x="66" y="14"/>
                    <a:pt x="66" y="5"/>
                    <a:pt x="66" y="5"/>
                  </a:cubicBezTo>
                  <a:cubicBezTo>
                    <a:pt x="0" y="5"/>
                    <a:pt x="0" y="5"/>
                    <a:pt x="0" y="5"/>
                  </a:cubicBezTo>
                  <a:cubicBezTo>
                    <a:pt x="0" y="19"/>
                    <a:pt x="0" y="19"/>
                    <a:pt x="0" y="19"/>
                  </a:cubicBezTo>
                  <a:cubicBezTo>
                    <a:pt x="0" y="19"/>
                    <a:pt x="16" y="19"/>
                    <a:pt x="21" y="19"/>
                  </a:cubicBezTo>
                  <a:cubicBezTo>
                    <a:pt x="21" y="27"/>
                    <a:pt x="21" y="141"/>
                    <a:pt x="21" y="148"/>
                  </a:cubicBezTo>
                  <a:cubicBezTo>
                    <a:pt x="16" y="148"/>
                    <a:pt x="0" y="148"/>
                    <a:pt x="0" y="148"/>
                  </a:cubicBezTo>
                  <a:cubicBezTo>
                    <a:pt x="0" y="163"/>
                    <a:pt x="0" y="163"/>
                    <a:pt x="0" y="163"/>
                  </a:cubicBezTo>
                  <a:cubicBezTo>
                    <a:pt x="67" y="163"/>
                    <a:pt x="67" y="163"/>
                    <a:pt x="67" y="163"/>
                  </a:cubicBezTo>
                  <a:cubicBezTo>
                    <a:pt x="67" y="63"/>
                    <a:pt x="67" y="63"/>
                    <a:pt x="67" y="63"/>
                  </a:cubicBezTo>
                  <a:cubicBezTo>
                    <a:pt x="67" y="38"/>
                    <a:pt x="82" y="19"/>
                    <a:pt x="96" y="19"/>
                  </a:cubicBezTo>
                  <a:cubicBezTo>
                    <a:pt x="103" y="19"/>
                    <a:pt x="106" y="22"/>
                    <a:pt x="113" y="38"/>
                  </a:cubicBezTo>
                  <a:cubicBezTo>
                    <a:pt x="127" y="67"/>
                    <a:pt x="127" y="67"/>
                    <a:pt x="127" y="67"/>
                  </a:cubicBezTo>
                  <a:cubicBezTo>
                    <a:pt x="144" y="67"/>
                    <a:pt x="144" y="67"/>
                    <a:pt x="144" y="67"/>
                  </a:cubicBezTo>
                  <a:cubicBezTo>
                    <a:pt x="144" y="6"/>
                    <a:pt x="144" y="6"/>
                    <a:pt x="144" y="6"/>
                  </a:cubicBezTo>
                  <a:lnTo>
                    <a:pt x="141" y="6"/>
                  </a:lnTo>
                  <a:close/>
                </a:path>
              </a:pathLst>
            </a:custGeom>
            <a:solidFill>
              <a:srgbClr val="E616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64265" name="Freeform 2121"/>
            <p:cNvSpPr>
              <a:spLocks noEditPoints="1"/>
            </p:cNvSpPr>
            <p:nvPr userDrawn="1"/>
          </p:nvSpPr>
          <p:spPr bwMode="auto">
            <a:xfrm>
              <a:off x="1189" y="1011"/>
              <a:ext cx="162" cy="163"/>
            </a:xfrm>
            <a:custGeom>
              <a:avLst/>
              <a:gdLst>
                <a:gd name="T0" fmla="*/ 90 w 167"/>
                <a:gd name="T1" fmla="*/ 0 h 168"/>
                <a:gd name="T2" fmla="*/ 27 w 167"/>
                <a:gd name="T3" fmla="*/ 11 h 168"/>
                <a:gd name="T4" fmla="*/ 24 w 167"/>
                <a:gd name="T5" fmla="*/ 12 h 168"/>
                <a:gd name="T6" fmla="*/ 24 w 167"/>
                <a:gd name="T7" fmla="*/ 67 h 168"/>
                <a:gd name="T8" fmla="*/ 40 w 167"/>
                <a:gd name="T9" fmla="*/ 67 h 168"/>
                <a:gd name="T10" fmla="*/ 41 w 167"/>
                <a:gd name="T11" fmla="*/ 64 h 168"/>
                <a:gd name="T12" fmla="*/ 92 w 167"/>
                <a:gd name="T13" fmla="*/ 15 h 168"/>
                <a:gd name="T14" fmla="*/ 116 w 167"/>
                <a:gd name="T15" fmla="*/ 20 h 168"/>
                <a:gd name="T16" fmla="*/ 124 w 167"/>
                <a:gd name="T17" fmla="*/ 37 h 168"/>
                <a:gd name="T18" fmla="*/ 124 w 167"/>
                <a:gd name="T19" fmla="*/ 65 h 168"/>
                <a:gd name="T20" fmla="*/ 77 w 167"/>
                <a:gd name="T21" fmla="*/ 75 h 168"/>
                <a:gd name="T22" fmla="*/ 0 w 167"/>
                <a:gd name="T23" fmla="*/ 123 h 168"/>
                <a:gd name="T24" fmla="*/ 65 w 167"/>
                <a:gd name="T25" fmla="*/ 168 h 168"/>
                <a:gd name="T26" fmla="*/ 124 w 167"/>
                <a:gd name="T27" fmla="*/ 144 h 168"/>
                <a:gd name="T28" fmla="*/ 124 w 167"/>
                <a:gd name="T29" fmla="*/ 163 h 168"/>
                <a:gd name="T30" fmla="*/ 167 w 167"/>
                <a:gd name="T31" fmla="*/ 163 h 168"/>
                <a:gd name="T32" fmla="*/ 167 w 167"/>
                <a:gd name="T33" fmla="*/ 42 h 168"/>
                <a:gd name="T34" fmla="*/ 90 w 167"/>
                <a:gd name="T35" fmla="*/ 0 h 168"/>
                <a:gd name="T36" fmla="*/ 77 w 167"/>
                <a:gd name="T37" fmla="*/ 149 h 168"/>
                <a:gd name="T38" fmla="*/ 49 w 167"/>
                <a:gd name="T39" fmla="*/ 123 h 168"/>
                <a:gd name="T40" fmla="*/ 91 w 167"/>
                <a:gd name="T41" fmla="*/ 88 h 168"/>
                <a:gd name="T42" fmla="*/ 124 w 167"/>
                <a:gd name="T43" fmla="*/ 81 h 168"/>
                <a:gd name="T44" fmla="*/ 124 w 167"/>
                <a:gd name="T45" fmla="*/ 98 h 168"/>
                <a:gd name="T46" fmla="*/ 77 w 167"/>
                <a:gd name="T47" fmla="*/ 149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7" h="168">
                  <a:moveTo>
                    <a:pt x="90" y="0"/>
                  </a:moveTo>
                  <a:cubicBezTo>
                    <a:pt x="67" y="0"/>
                    <a:pt x="46" y="5"/>
                    <a:pt x="27" y="11"/>
                  </a:cubicBezTo>
                  <a:cubicBezTo>
                    <a:pt x="24" y="12"/>
                    <a:pt x="24" y="12"/>
                    <a:pt x="24" y="12"/>
                  </a:cubicBezTo>
                  <a:cubicBezTo>
                    <a:pt x="24" y="67"/>
                    <a:pt x="24" y="67"/>
                    <a:pt x="24" y="67"/>
                  </a:cubicBezTo>
                  <a:cubicBezTo>
                    <a:pt x="40" y="67"/>
                    <a:pt x="40" y="67"/>
                    <a:pt x="40" y="67"/>
                  </a:cubicBezTo>
                  <a:cubicBezTo>
                    <a:pt x="41" y="64"/>
                    <a:pt x="41" y="64"/>
                    <a:pt x="41" y="64"/>
                  </a:cubicBezTo>
                  <a:cubicBezTo>
                    <a:pt x="60" y="23"/>
                    <a:pt x="67" y="15"/>
                    <a:pt x="92" y="15"/>
                  </a:cubicBezTo>
                  <a:cubicBezTo>
                    <a:pt x="103" y="15"/>
                    <a:pt x="111" y="16"/>
                    <a:pt x="116" y="20"/>
                  </a:cubicBezTo>
                  <a:cubicBezTo>
                    <a:pt x="121" y="24"/>
                    <a:pt x="124" y="29"/>
                    <a:pt x="124" y="37"/>
                  </a:cubicBezTo>
                  <a:cubicBezTo>
                    <a:pt x="124" y="37"/>
                    <a:pt x="124" y="60"/>
                    <a:pt x="124" y="65"/>
                  </a:cubicBezTo>
                  <a:cubicBezTo>
                    <a:pt x="111" y="70"/>
                    <a:pt x="94" y="72"/>
                    <a:pt x="77" y="75"/>
                  </a:cubicBezTo>
                  <a:cubicBezTo>
                    <a:pt x="41" y="79"/>
                    <a:pt x="0" y="84"/>
                    <a:pt x="0" y="123"/>
                  </a:cubicBezTo>
                  <a:cubicBezTo>
                    <a:pt x="0" y="150"/>
                    <a:pt x="26" y="168"/>
                    <a:pt x="65" y="168"/>
                  </a:cubicBezTo>
                  <a:cubicBezTo>
                    <a:pt x="90" y="168"/>
                    <a:pt x="111" y="159"/>
                    <a:pt x="124" y="144"/>
                  </a:cubicBezTo>
                  <a:cubicBezTo>
                    <a:pt x="124" y="151"/>
                    <a:pt x="124" y="163"/>
                    <a:pt x="124" y="163"/>
                  </a:cubicBezTo>
                  <a:cubicBezTo>
                    <a:pt x="167" y="163"/>
                    <a:pt x="167" y="163"/>
                    <a:pt x="167" y="163"/>
                  </a:cubicBezTo>
                  <a:cubicBezTo>
                    <a:pt x="167" y="42"/>
                    <a:pt x="167" y="42"/>
                    <a:pt x="167" y="42"/>
                  </a:cubicBezTo>
                  <a:cubicBezTo>
                    <a:pt x="167" y="21"/>
                    <a:pt x="143" y="0"/>
                    <a:pt x="90" y="0"/>
                  </a:cubicBezTo>
                  <a:close/>
                  <a:moveTo>
                    <a:pt x="77" y="149"/>
                  </a:moveTo>
                  <a:cubicBezTo>
                    <a:pt x="57" y="149"/>
                    <a:pt x="49" y="141"/>
                    <a:pt x="49" y="123"/>
                  </a:cubicBezTo>
                  <a:cubicBezTo>
                    <a:pt x="49" y="96"/>
                    <a:pt x="64" y="93"/>
                    <a:pt x="91" y="88"/>
                  </a:cubicBezTo>
                  <a:cubicBezTo>
                    <a:pt x="101" y="87"/>
                    <a:pt x="112" y="84"/>
                    <a:pt x="124" y="81"/>
                  </a:cubicBezTo>
                  <a:cubicBezTo>
                    <a:pt x="124" y="87"/>
                    <a:pt x="124" y="98"/>
                    <a:pt x="124" y="98"/>
                  </a:cubicBezTo>
                  <a:cubicBezTo>
                    <a:pt x="124" y="128"/>
                    <a:pt x="105" y="148"/>
                    <a:pt x="77" y="149"/>
                  </a:cubicBezTo>
                  <a:close/>
                </a:path>
              </a:pathLst>
            </a:custGeom>
            <a:solidFill>
              <a:srgbClr val="E616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64266" name="Rectangle 2122"/>
            <p:cNvSpPr>
              <a:spLocks noChangeArrowheads="1"/>
            </p:cNvSpPr>
            <p:nvPr userDrawn="1"/>
          </p:nvSpPr>
          <p:spPr bwMode="auto">
            <a:xfrm>
              <a:off x="1309" y="1210"/>
              <a:ext cx="42" cy="42"/>
            </a:xfrm>
            <a:prstGeom prst="rect">
              <a:avLst/>
            </a:prstGeom>
            <a:solidFill>
              <a:srgbClr val="E6161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
          <p:nvSpPr>
            <p:cNvPr id="264267" name="Freeform 2123"/>
            <p:cNvSpPr>
              <a:spLocks noEditPoints="1"/>
            </p:cNvSpPr>
            <p:nvPr userDrawn="1"/>
          </p:nvSpPr>
          <p:spPr bwMode="auto">
            <a:xfrm>
              <a:off x="944" y="1209"/>
              <a:ext cx="71" cy="68"/>
            </a:xfrm>
            <a:custGeom>
              <a:avLst/>
              <a:gdLst>
                <a:gd name="T0" fmla="*/ 58 w 73"/>
                <a:gd name="T1" fmla="*/ 15 h 70"/>
                <a:gd name="T2" fmla="*/ 31 w 73"/>
                <a:gd name="T3" fmla="*/ 42 h 70"/>
                <a:gd name="T4" fmla="*/ 20 w 73"/>
                <a:gd name="T5" fmla="*/ 30 h 70"/>
                <a:gd name="T6" fmla="*/ 46 w 73"/>
                <a:gd name="T7" fmla="*/ 5 h 70"/>
                <a:gd name="T8" fmla="*/ 58 w 73"/>
                <a:gd name="T9" fmla="*/ 15 h 70"/>
                <a:gd name="T10" fmla="*/ 73 w 73"/>
                <a:gd name="T11" fmla="*/ 1 h 70"/>
                <a:gd name="T12" fmla="*/ 62 w 73"/>
                <a:gd name="T13" fmla="*/ 1 h 70"/>
                <a:gd name="T14" fmla="*/ 61 w 73"/>
                <a:gd name="T15" fmla="*/ 6 h 70"/>
                <a:gd name="T16" fmla="*/ 61 w 73"/>
                <a:gd name="T17" fmla="*/ 6 h 70"/>
                <a:gd name="T18" fmla="*/ 46 w 73"/>
                <a:gd name="T19" fmla="*/ 0 h 70"/>
                <a:gd name="T20" fmla="*/ 8 w 73"/>
                <a:gd name="T21" fmla="*/ 31 h 70"/>
                <a:gd name="T22" fmla="*/ 27 w 73"/>
                <a:gd name="T23" fmla="*/ 48 h 70"/>
                <a:gd name="T24" fmla="*/ 52 w 73"/>
                <a:gd name="T25" fmla="*/ 38 h 70"/>
                <a:gd name="T26" fmla="*/ 52 w 73"/>
                <a:gd name="T27" fmla="*/ 38 h 70"/>
                <a:gd name="T28" fmla="*/ 50 w 73"/>
                <a:gd name="T29" fmla="*/ 46 h 70"/>
                <a:gd name="T30" fmla="*/ 25 w 73"/>
                <a:gd name="T31" fmla="*/ 64 h 70"/>
                <a:gd name="T32" fmla="*/ 4 w 73"/>
                <a:gd name="T33" fmla="*/ 60 h 70"/>
                <a:gd name="T34" fmla="*/ 0 w 73"/>
                <a:gd name="T35" fmla="*/ 65 h 70"/>
                <a:gd name="T36" fmla="*/ 24 w 73"/>
                <a:gd name="T37" fmla="*/ 70 h 70"/>
                <a:gd name="T38" fmla="*/ 61 w 73"/>
                <a:gd name="T39" fmla="*/ 45 h 70"/>
                <a:gd name="T40" fmla="*/ 73 w 73"/>
                <a:gd name="T41"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70">
                  <a:moveTo>
                    <a:pt x="58" y="15"/>
                  </a:moveTo>
                  <a:cubicBezTo>
                    <a:pt x="56" y="31"/>
                    <a:pt x="42" y="42"/>
                    <a:pt x="31" y="42"/>
                  </a:cubicBezTo>
                  <a:cubicBezTo>
                    <a:pt x="24" y="42"/>
                    <a:pt x="20" y="37"/>
                    <a:pt x="20" y="30"/>
                  </a:cubicBezTo>
                  <a:cubicBezTo>
                    <a:pt x="20" y="15"/>
                    <a:pt x="32" y="5"/>
                    <a:pt x="46" y="5"/>
                  </a:cubicBezTo>
                  <a:cubicBezTo>
                    <a:pt x="53" y="5"/>
                    <a:pt x="59" y="10"/>
                    <a:pt x="58" y="15"/>
                  </a:cubicBezTo>
                  <a:close/>
                  <a:moveTo>
                    <a:pt x="73" y="1"/>
                  </a:moveTo>
                  <a:cubicBezTo>
                    <a:pt x="62" y="1"/>
                    <a:pt x="62" y="1"/>
                    <a:pt x="62" y="1"/>
                  </a:cubicBezTo>
                  <a:cubicBezTo>
                    <a:pt x="61" y="6"/>
                    <a:pt x="61" y="6"/>
                    <a:pt x="61" y="6"/>
                  </a:cubicBezTo>
                  <a:cubicBezTo>
                    <a:pt x="61" y="6"/>
                    <a:pt x="61" y="6"/>
                    <a:pt x="61" y="6"/>
                  </a:cubicBezTo>
                  <a:cubicBezTo>
                    <a:pt x="58" y="2"/>
                    <a:pt x="51" y="0"/>
                    <a:pt x="46" y="0"/>
                  </a:cubicBezTo>
                  <a:cubicBezTo>
                    <a:pt x="25" y="0"/>
                    <a:pt x="8" y="14"/>
                    <a:pt x="8" y="31"/>
                  </a:cubicBezTo>
                  <a:cubicBezTo>
                    <a:pt x="8" y="41"/>
                    <a:pt x="17" y="48"/>
                    <a:pt x="27" y="48"/>
                  </a:cubicBezTo>
                  <a:cubicBezTo>
                    <a:pt x="39" y="48"/>
                    <a:pt x="49" y="41"/>
                    <a:pt x="52" y="38"/>
                  </a:cubicBezTo>
                  <a:cubicBezTo>
                    <a:pt x="52" y="38"/>
                    <a:pt x="52" y="38"/>
                    <a:pt x="52" y="38"/>
                  </a:cubicBezTo>
                  <a:cubicBezTo>
                    <a:pt x="50" y="46"/>
                    <a:pt x="50" y="46"/>
                    <a:pt x="50" y="46"/>
                  </a:cubicBezTo>
                  <a:cubicBezTo>
                    <a:pt x="47" y="58"/>
                    <a:pt x="37" y="64"/>
                    <a:pt x="25" y="64"/>
                  </a:cubicBezTo>
                  <a:cubicBezTo>
                    <a:pt x="17" y="64"/>
                    <a:pt x="11" y="63"/>
                    <a:pt x="4" y="60"/>
                  </a:cubicBezTo>
                  <a:cubicBezTo>
                    <a:pt x="0" y="65"/>
                    <a:pt x="0" y="65"/>
                    <a:pt x="0" y="65"/>
                  </a:cubicBezTo>
                  <a:cubicBezTo>
                    <a:pt x="6" y="68"/>
                    <a:pt x="15" y="70"/>
                    <a:pt x="24" y="70"/>
                  </a:cubicBezTo>
                  <a:cubicBezTo>
                    <a:pt x="40" y="70"/>
                    <a:pt x="56" y="63"/>
                    <a:pt x="61" y="45"/>
                  </a:cubicBezTo>
                  <a:lnTo>
                    <a:pt x="7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64268" name="Freeform 2124"/>
            <p:cNvSpPr>
              <a:spLocks/>
            </p:cNvSpPr>
            <p:nvPr userDrawn="1"/>
          </p:nvSpPr>
          <p:spPr bwMode="auto">
            <a:xfrm>
              <a:off x="1020" y="1209"/>
              <a:ext cx="47" cy="46"/>
            </a:xfrm>
            <a:custGeom>
              <a:avLst/>
              <a:gdLst>
                <a:gd name="T0" fmla="*/ 20 w 48"/>
                <a:gd name="T1" fmla="*/ 8 h 47"/>
                <a:gd name="T2" fmla="*/ 21 w 48"/>
                <a:gd name="T3" fmla="*/ 8 h 47"/>
                <a:gd name="T4" fmla="*/ 39 w 48"/>
                <a:gd name="T5" fmla="*/ 0 h 47"/>
                <a:gd name="T6" fmla="*/ 48 w 48"/>
                <a:gd name="T7" fmla="*/ 3 h 47"/>
                <a:gd name="T8" fmla="*/ 42 w 48"/>
                <a:gd name="T9" fmla="*/ 8 h 47"/>
                <a:gd name="T10" fmla="*/ 35 w 48"/>
                <a:gd name="T11" fmla="*/ 7 h 47"/>
                <a:gd name="T12" fmla="*/ 16 w 48"/>
                <a:gd name="T13" fmla="*/ 26 h 47"/>
                <a:gd name="T14" fmla="*/ 10 w 48"/>
                <a:gd name="T15" fmla="*/ 47 h 47"/>
                <a:gd name="T16" fmla="*/ 0 w 48"/>
                <a:gd name="T17" fmla="*/ 47 h 47"/>
                <a:gd name="T18" fmla="*/ 12 w 48"/>
                <a:gd name="T19" fmla="*/ 1 h 47"/>
                <a:gd name="T20" fmla="*/ 23 w 48"/>
                <a:gd name="T21" fmla="*/ 1 h 47"/>
                <a:gd name="T22" fmla="*/ 20 w 48"/>
                <a:gd name="T23" fmla="*/ 8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7">
                  <a:moveTo>
                    <a:pt x="20" y="8"/>
                  </a:moveTo>
                  <a:cubicBezTo>
                    <a:pt x="21" y="8"/>
                    <a:pt x="21" y="8"/>
                    <a:pt x="21" y="8"/>
                  </a:cubicBezTo>
                  <a:cubicBezTo>
                    <a:pt x="27" y="3"/>
                    <a:pt x="31" y="0"/>
                    <a:pt x="39" y="0"/>
                  </a:cubicBezTo>
                  <a:cubicBezTo>
                    <a:pt x="42" y="0"/>
                    <a:pt x="45" y="1"/>
                    <a:pt x="48" y="3"/>
                  </a:cubicBezTo>
                  <a:cubicBezTo>
                    <a:pt x="42" y="8"/>
                    <a:pt x="42" y="8"/>
                    <a:pt x="42" y="8"/>
                  </a:cubicBezTo>
                  <a:cubicBezTo>
                    <a:pt x="41" y="7"/>
                    <a:pt x="38" y="7"/>
                    <a:pt x="35" y="7"/>
                  </a:cubicBezTo>
                  <a:cubicBezTo>
                    <a:pt x="27" y="7"/>
                    <a:pt x="20" y="12"/>
                    <a:pt x="16" y="26"/>
                  </a:cubicBezTo>
                  <a:cubicBezTo>
                    <a:pt x="10" y="47"/>
                    <a:pt x="10" y="47"/>
                    <a:pt x="10" y="47"/>
                  </a:cubicBezTo>
                  <a:cubicBezTo>
                    <a:pt x="0" y="47"/>
                    <a:pt x="0" y="47"/>
                    <a:pt x="0" y="47"/>
                  </a:cubicBezTo>
                  <a:cubicBezTo>
                    <a:pt x="12" y="1"/>
                    <a:pt x="12" y="1"/>
                    <a:pt x="12" y="1"/>
                  </a:cubicBezTo>
                  <a:cubicBezTo>
                    <a:pt x="23" y="1"/>
                    <a:pt x="23" y="1"/>
                    <a:pt x="23" y="1"/>
                  </a:cubicBezTo>
                  <a:lnTo>
                    <a:pt x="2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64269" name="Freeform 2125"/>
            <p:cNvSpPr>
              <a:spLocks noEditPoints="1"/>
            </p:cNvSpPr>
            <p:nvPr userDrawn="1"/>
          </p:nvSpPr>
          <p:spPr bwMode="auto">
            <a:xfrm>
              <a:off x="1067" y="1209"/>
              <a:ext cx="59" cy="47"/>
            </a:xfrm>
            <a:custGeom>
              <a:avLst/>
              <a:gdLst>
                <a:gd name="T0" fmla="*/ 35 w 61"/>
                <a:gd name="T1" fmla="*/ 5 h 48"/>
                <a:gd name="T2" fmla="*/ 49 w 61"/>
                <a:gd name="T3" fmla="*/ 20 h 48"/>
                <a:gd name="T4" fmla="*/ 27 w 61"/>
                <a:gd name="T5" fmla="*/ 42 h 48"/>
                <a:gd name="T6" fmla="*/ 11 w 61"/>
                <a:gd name="T7" fmla="*/ 28 h 48"/>
                <a:gd name="T8" fmla="*/ 35 w 61"/>
                <a:gd name="T9" fmla="*/ 5 h 48"/>
                <a:gd name="T10" fmla="*/ 36 w 61"/>
                <a:gd name="T11" fmla="*/ 0 h 48"/>
                <a:gd name="T12" fmla="*/ 0 w 61"/>
                <a:gd name="T13" fmla="*/ 28 h 48"/>
                <a:gd name="T14" fmla="*/ 27 w 61"/>
                <a:gd name="T15" fmla="*/ 48 h 48"/>
                <a:gd name="T16" fmla="*/ 61 w 61"/>
                <a:gd name="T17" fmla="*/ 20 h 48"/>
                <a:gd name="T18" fmla="*/ 36 w 61"/>
                <a:gd name="T1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48">
                  <a:moveTo>
                    <a:pt x="35" y="5"/>
                  </a:moveTo>
                  <a:cubicBezTo>
                    <a:pt x="49" y="5"/>
                    <a:pt x="49" y="16"/>
                    <a:pt x="49" y="20"/>
                  </a:cubicBezTo>
                  <a:cubicBezTo>
                    <a:pt x="49" y="31"/>
                    <a:pt x="40" y="42"/>
                    <a:pt x="27" y="42"/>
                  </a:cubicBezTo>
                  <a:cubicBezTo>
                    <a:pt x="13" y="42"/>
                    <a:pt x="11" y="31"/>
                    <a:pt x="11" y="28"/>
                  </a:cubicBezTo>
                  <a:cubicBezTo>
                    <a:pt x="11" y="16"/>
                    <a:pt x="20" y="5"/>
                    <a:pt x="35" y="5"/>
                  </a:cubicBezTo>
                  <a:close/>
                  <a:moveTo>
                    <a:pt x="36" y="0"/>
                  </a:moveTo>
                  <a:cubicBezTo>
                    <a:pt x="13" y="0"/>
                    <a:pt x="0" y="14"/>
                    <a:pt x="0" y="28"/>
                  </a:cubicBezTo>
                  <a:cubicBezTo>
                    <a:pt x="0" y="37"/>
                    <a:pt x="7" y="48"/>
                    <a:pt x="27" y="48"/>
                  </a:cubicBezTo>
                  <a:cubicBezTo>
                    <a:pt x="47" y="48"/>
                    <a:pt x="61" y="34"/>
                    <a:pt x="61" y="20"/>
                  </a:cubicBezTo>
                  <a:cubicBezTo>
                    <a:pt x="61" y="7"/>
                    <a:pt x="49" y="0"/>
                    <a:pt x="36"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64270" name="Freeform 2126"/>
            <p:cNvSpPr>
              <a:spLocks/>
            </p:cNvSpPr>
            <p:nvPr userDrawn="1"/>
          </p:nvSpPr>
          <p:spPr bwMode="auto">
            <a:xfrm>
              <a:off x="1137" y="1210"/>
              <a:ext cx="62" cy="46"/>
            </a:xfrm>
            <a:custGeom>
              <a:avLst/>
              <a:gdLst>
                <a:gd name="T0" fmla="*/ 45 w 64"/>
                <a:gd name="T1" fmla="*/ 32 h 47"/>
                <a:gd name="T2" fmla="*/ 45 w 64"/>
                <a:gd name="T3" fmla="*/ 31 h 47"/>
                <a:gd name="T4" fmla="*/ 14 w 64"/>
                <a:gd name="T5" fmla="*/ 47 h 47"/>
                <a:gd name="T6" fmla="*/ 0 w 64"/>
                <a:gd name="T7" fmla="*/ 37 h 47"/>
                <a:gd name="T8" fmla="*/ 2 w 64"/>
                <a:gd name="T9" fmla="*/ 29 h 47"/>
                <a:gd name="T10" fmla="*/ 10 w 64"/>
                <a:gd name="T11" fmla="*/ 0 h 47"/>
                <a:gd name="T12" fmla="*/ 21 w 64"/>
                <a:gd name="T13" fmla="*/ 0 h 47"/>
                <a:gd name="T14" fmla="*/ 13 w 64"/>
                <a:gd name="T15" fmla="*/ 28 h 47"/>
                <a:gd name="T16" fmla="*/ 11 w 64"/>
                <a:gd name="T17" fmla="*/ 35 h 47"/>
                <a:gd name="T18" fmla="*/ 21 w 64"/>
                <a:gd name="T19" fmla="*/ 41 h 47"/>
                <a:gd name="T20" fmla="*/ 49 w 64"/>
                <a:gd name="T21" fmla="*/ 15 h 47"/>
                <a:gd name="T22" fmla="*/ 53 w 64"/>
                <a:gd name="T23" fmla="*/ 0 h 47"/>
                <a:gd name="T24" fmla="*/ 64 w 64"/>
                <a:gd name="T25" fmla="*/ 0 h 47"/>
                <a:gd name="T26" fmla="*/ 51 w 64"/>
                <a:gd name="T27" fmla="*/ 46 h 47"/>
                <a:gd name="T28" fmla="*/ 40 w 64"/>
                <a:gd name="T29" fmla="*/ 46 h 47"/>
                <a:gd name="T30" fmla="*/ 45 w 64"/>
                <a:gd name="T31" fmla="*/ 3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 h="47">
                  <a:moveTo>
                    <a:pt x="45" y="32"/>
                  </a:moveTo>
                  <a:cubicBezTo>
                    <a:pt x="45" y="31"/>
                    <a:pt x="45" y="31"/>
                    <a:pt x="45" y="31"/>
                  </a:cubicBezTo>
                  <a:cubicBezTo>
                    <a:pt x="39" y="42"/>
                    <a:pt x="25" y="47"/>
                    <a:pt x="14" y="47"/>
                  </a:cubicBezTo>
                  <a:cubicBezTo>
                    <a:pt x="6" y="47"/>
                    <a:pt x="0" y="43"/>
                    <a:pt x="0" y="37"/>
                  </a:cubicBezTo>
                  <a:cubicBezTo>
                    <a:pt x="0" y="34"/>
                    <a:pt x="1" y="32"/>
                    <a:pt x="2" y="29"/>
                  </a:cubicBezTo>
                  <a:cubicBezTo>
                    <a:pt x="10" y="0"/>
                    <a:pt x="10" y="0"/>
                    <a:pt x="10" y="0"/>
                  </a:cubicBezTo>
                  <a:cubicBezTo>
                    <a:pt x="21" y="0"/>
                    <a:pt x="21" y="0"/>
                    <a:pt x="21" y="0"/>
                  </a:cubicBezTo>
                  <a:cubicBezTo>
                    <a:pt x="13" y="28"/>
                    <a:pt x="13" y="28"/>
                    <a:pt x="13" y="28"/>
                  </a:cubicBezTo>
                  <a:cubicBezTo>
                    <a:pt x="12" y="30"/>
                    <a:pt x="11" y="33"/>
                    <a:pt x="11" y="35"/>
                  </a:cubicBezTo>
                  <a:cubicBezTo>
                    <a:pt x="11" y="39"/>
                    <a:pt x="15" y="41"/>
                    <a:pt x="21" y="41"/>
                  </a:cubicBezTo>
                  <a:cubicBezTo>
                    <a:pt x="31" y="41"/>
                    <a:pt x="46" y="27"/>
                    <a:pt x="49" y="15"/>
                  </a:cubicBezTo>
                  <a:cubicBezTo>
                    <a:pt x="53" y="0"/>
                    <a:pt x="53" y="0"/>
                    <a:pt x="53" y="0"/>
                  </a:cubicBezTo>
                  <a:cubicBezTo>
                    <a:pt x="64" y="0"/>
                    <a:pt x="64" y="0"/>
                    <a:pt x="64" y="0"/>
                  </a:cubicBezTo>
                  <a:cubicBezTo>
                    <a:pt x="51" y="46"/>
                    <a:pt x="51" y="46"/>
                    <a:pt x="51" y="46"/>
                  </a:cubicBezTo>
                  <a:cubicBezTo>
                    <a:pt x="40" y="46"/>
                    <a:pt x="40" y="46"/>
                    <a:pt x="40" y="46"/>
                  </a:cubicBezTo>
                  <a:lnTo>
                    <a:pt x="45"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64271" name="Freeform 2127"/>
            <p:cNvSpPr>
              <a:spLocks noEditPoints="1"/>
            </p:cNvSpPr>
            <p:nvPr userDrawn="1"/>
          </p:nvSpPr>
          <p:spPr bwMode="auto">
            <a:xfrm>
              <a:off x="1199" y="1209"/>
              <a:ext cx="70" cy="68"/>
            </a:xfrm>
            <a:custGeom>
              <a:avLst/>
              <a:gdLst>
                <a:gd name="T0" fmla="*/ 20 w 72"/>
                <a:gd name="T1" fmla="*/ 37 h 70"/>
                <a:gd name="T2" fmla="*/ 48 w 72"/>
                <a:gd name="T3" fmla="*/ 6 h 70"/>
                <a:gd name="T4" fmla="*/ 60 w 72"/>
                <a:gd name="T5" fmla="*/ 17 h 70"/>
                <a:gd name="T6" fmla="*/ 37 w 72"/>
                <a:gd name="T7" fmla="*/ 42 h 70"/>
                <a:gd name="T8" fmla="*/ 20 w 72"/>
                <a:gd name="T9" fmla="*/ 37 h 70"/>
                <a:gd name="T10" fmla="*/ 30 w 72"/>
                <a:gd name="T11" fmla="*/ 1 h 70"/>
                <a:gd name="T12" fmla="*/ 19 w 72"/>
                <a:gd name="T13" fmla="*/ 1 h 70"/>
                <a:gd name="T14" fmla="*/ 0 w 72"/>
                <a:gd name="T15" fmla="*/ 70 h 70"/>
                <a:gd name="T16" fmla="*/ 11 w 72"/>
                <a:gd name="T17" fmla="*/ 70 h 70"/>
                <a:gd name="T18" fmla="*/ 18 w 72"/>
                <a:gd name="T19" fmla="*/ 43 h 70"/>
                <a:gd name="T20" fmla="*/ 35 w 72"/>
                <a:gd name="T21" fmla="*/ 48 h 70"/>
                <a:gd name="T22" fmla="*/ 72 w 72"/>
                <a:gd name="T23" fmla="*/ 17 h 70"/>
                <a:gd name="T24" fmla="*/ 52 w 72"/>
                <a:gd name="T25" fmla="*/ 0 h 70"/>
                <a:gd name="T26" fmla="*/ 27 w 72"/>
                <a:gd name="T27" fmla="*/ 11 h 70"/>
                <a:gd name="T28" fmla="*/ 27 w 72"/>
                <a:gd name="T29" fmla="*/ 11 h 70"/>
                <a:gd name="T30" fmla="*/ 30 w 72"/>
                <a:gd name="T31"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2" h="70">
                  <a:moveTo>
                    <a:pt x="20" y="37"/>
                  </a:moveTo>
                  <a:cubicBezTo>
                    <a:pt x="24" y="16"/>
                    <a:pt x="38" y="6"/>
                    <a:pt x="48" y="6"/>
                  </a:cubicBezTo>
                  <a:cubicBezTo>
                    <a:pt x="58" y="6"/>
                    <a:pt x="60" y="12"/>
                    <a:pt x="60" y="17"/>
                  </a:cubicBezTo>
                  <a:cubicBezTo>
                    <a:pt x="60" y="33"/>
                    <a:pt x="45" y="42"/>
                    <a:pt x="37" y="42"/>
                  </a:cubicBezTo>
                  <a:cubicBezTo>
                    <a:pt x="30" y="42"/>
                    <a:pt x="24" y="42"/>
                    <a:pt x="20" y="37"/>
                  </a:cubicBezTo>
                  <a:close/>
                  <a:moveTo>
                    <a:pt x="30" y="1"/>
                  </a:moveTo>
                  <a:cubicBezTo>
                    <a:pt x="19" y="1"/>
                    <a:pt x="19" y="1"/>
                    <a:pt x="19" y="1"/>
                  </a:cubicBezTo>
                  <a:cubicBezTo>
                    <a:pt x="0" y="70"/>
                    <a:pt x="0" y="70"/>
                    <a:pt x="0" y="70"/>
                  </a:cubicBezTo>
                  <a:cubicBezTo>
                    <a:pt x="11" y="70"/>
                    <a:pt x="11" y="70"/>
                    <a:pt x="11" y="70"/>
                  </a:cubicBezTo>
                  <a:cubicBezTo>
                    <a:pt x="18" y="43"/>
                    <a:pt x="18" y="43"/>
                    <a:pt x="18" y="43"/>
                  </a:cubicBezTo>
                  <a:cubicBezTo>
                    <a:pt x="23" y="46"/>
                    <a:pt x="29" y="48"/>
                    <a:pt x="35" y="48"/>
                  </a:cubicBezTo>
                  <a:cubicBezTo>
                    <a:pt x="58" y="48"/>
                    <a:pt x="72" y="29"/>
                    <a:pt x="72" y="17"/>
                  </a:cubicBezTo>
                  <a:cubicBezTo>
                    <a:pt x="72" y="8"/>
                    <a:pt x="67" y="0"/>
                    <a:pt x="52" y="0"/>
                  </a:cubicBezTo>
                  <a:cubicBezTo>
                    <a:pt x="42" y="0"/>
                    <a:pt x="33" y="5"/>
                    <a:pt x="27" y="11"/>
                  </a:cubicBezTo>
                  <a:cubicBezTo>
                    <a:pt x="27" y="11"/>
                    <a:pt x="27" y="11"/>
                    <a:pt x="27" y="11"/>
                  </a:cubicBezTo>
                  <a:lnTo>
                    <a:pt x="3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sp>
        <p:nvSpPr>
          <p:cNvPr id="264272" name="Line 2128"/>
          <p:cNvSpPr>
            <a:spLocks noChangeShapeType="1"/>
          </p:cNvSpPr>
          <p:nvPr/>
        </p:nvSpPr>
        <p:spPr bwMode="auto">
          <a:xfrm>
            <a:off x="527050" y="2171700"/>
            <a:ext cx="7645400" cy="0"/>
          </a:xfrm>
          <a:prstGeom prst="line">
            <a:avLst/>
          </a:prstGeom>
          <a:noFill/>
          <a:ln w="9525">
            <a:solidFill>
              <a:srgbClr val="E515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64274" name="Rectangle 2130"/>
          <p:cNvSpPr>
            <a:spLocks noChangeArrowheads="1"/>
          </p:cNvSpPr>
          <p:nvPr/>
        </p:nvSpPr>
        <p:spPr bwMode="auto">
          <a:xfrm>
            <a:off x="568325" y="5984875"/>
            <a:ext cx="4291013" cy="36513"/>
          </a:xfrm>
          <a:prstGeom prst="rect">
            <a:avLst/>
          </a:prstGeom>
          <a:solidFill>
            <a:srgbClr val="8C898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64275" name="Rectangle 2131"/>
          <p:cNvSpPr>
            <a:spLocks noChangeArrowheads="1"/>
          </p:cNvSpPr>
          <p:nvPr/>
        </p:nvSpPr>
        <p:spPr bwMode="auto">
          <a:xfrm>
            <a:off x="4859338" y="5984875"/>
            <a:ext cx="3313112" cy="36513"/>
          </a:xfrm>
          <a:prstGeom prst="rect">
            <a:avLst/>
          </a:prstGeom>
          <a:solidFill>
            <a:srgbClr val="510D0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64276" name="Rectangle 2132"/>
          <p:cNvSpPr>
            <a:spLocks noChangeArrowheads="1"/>
          </p:cNvSpPr>
          <p:nvPr/>
        </p:nvSpPr>
        <p:spPr bwMode="auto">
          <a:xfrm>
            <a:off x="8135938" y="876300"/>
            <a:ext cx="36512" cy="5138738"/>
          </a:xfrm>
          <a:prstGeom prst="rect">
            <a:avLst/>
          </a:prstGeom>
          <a:gradFill rotWithShape="1">
            <a:gsLst>
              <a:gs pos="0">
                <a:srgbClr val="9B191C"/>
              </a:gs>
              <a:gs pos="100000">
                <a:srgbClr val="510D0D"/>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64279" name="Line 2135"/>
          <p:cNvSpPr>
            <a:spLocks noChangeShapeType="1"/>
          </p:cNvSpPr>
          <p:nvPr/>
        </p:nvSpPr>
        <p:spPr bwMode="auto">
          <a:xfrm>
            <a:off x="519113" y="6165850"/>
            <a:ext cx="4343400" cy="0"/>
          </a:xfrm>
          <a:prstGeom prst="line">
            <a:avLst/>
          </a:prstGeom>
          <a:noFill/>
          <a:ln w="12700">
            <a:solidFill>
              <a:srgbClr val="E515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extLst>
      <p:ext uri="{BB962C8B-B14F-4D97-AF65-F5344CB8AC3E}">
        <p14:creationId xmlns:p14="http://schemas.microsoft.com/office/powerpoint/2010/main" val="164996154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10" name="Rounded Rectangle 9"/>
          <p:cNvSpPr/>
          <p:nvPr userDrawn="1"/>
        </p:nvSpPr>
        <p:spPr>
          <a:xfrm>
            <a:off x="250825" y="281337"/>
            <a:ext cx="8642350" cy="560235"/>
          </a:xfrm>
          <a:prstGeom prst="roundRect">
            <a:avLst>
              <a:gd name="adj" fmla="val 10599"/>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lIns="91358" tIns="45675" rIns="91358" bIns="45675" rtlCol="0" anchor="ctr"/>
          <a:lstStyle/>
          <a:p>
            <a:pPr algn="ctr"/>
            <a:endParaRPr lang="en-GB" sz="1400"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250825" y="274637"/>
            <a:ext cx="8642350" cy="562075"/>
          </a:xfrm>
          <a:prstGeom prst="rect">
            <a:avLst/>
          </a:prstGeom>
        </p:spPr>
        <p:txBody>
          <a:bodyPr vert="horz" lIns="91358" tIns="45675" rIns="91358" bIns="45675" rtlCol="0" anchor="ctr" anchorCtr="0">
            <a:normAutofit/>
          </a:bodyPr>
          <a:lstStyle>
            <a:lvl1pPr>
              <a:defRPr lang="en-GB" sz="2400" dirty="0">
                <a:solidFill>
                  <a:schemeClr val="bg1"/>
                </a:solidFill>
              </a:defRPr>
            </a:lvl1pPr>
          </a:lstStyle>
          <a:p>
            <a:pPr lvl="0"/>
            <a:r>
              <a:rPr lang="en-US" dirty="0" smtClean="0"/>
              <a:t>Click to edit Master title style</a:t>
            </a:r>
            <a:endParaRPr lang="en-GB" dirty="0"/>
          </a:p>
        </p:txBody>
      </p:sp>
      <p:sp>
        <p:nvSpPr>
          <p:cNvPr id="2" name="TextBox 1"/>
          <p:cNvSpPr txBox="1"/>
          <p:nvPr userDrawn="1"/>
        </p:nvSpPr>
        <p:spPr>
          <a:xfrm>
            <a:off x="14601" y="6496670"/>
            <a:ext cx="2321127" cy="276999"/>
          </a:xfrm>
          <a:prstGeom prst="rect">
            <a:avLst/>
          </a:prstGeom>
          <a:noFill/>
        </p:spPr>
        <p:txBody>
          <a:bodyPr wrap="square" rtlCol="0">
            <a:spAutoFit/>
          </a:bodyPr>
          <a:lstStyle/>
          <a:p>
            <a:r>
              <a:rPr lang="en-US" sz="1200" dirty="0" smtClean="0">
                <a:solidFill>
                  <a:schemeClr val="bg1">
                    <a:lumMod val="50000"/>
                  </a:schemeClr>
                </a:solidFill>
              </a:rPr>
              <a:t>Slide </a:t>
            </a:r>
            <a:fld id="{546B5940-D28C-CB4F-A20D-004E186D6798}" type="slidenum">
              <a:rPr lang="en-US" sz="1200" smtClean="0">
                <a:solidFill>
                  <a:schemeClr val="bg1">
                    <a:lumMod val="50000"/>
                  </a:schemeClr>
                </a:solidFill>
              </a:rPr>
              <a:t>‹#›</a:t>
            </a:fld>
            <a:endParaRPr lang="en-US" sz="1200" dirty="0">
              <a:solidFill>
                <a:schemeClr val="bg1">
                  <a:lumMod val="50000"/>
                </a:schemeClr>
              </a:solidFill>
            </a:endParaRPr>
          </a:p>
        </p:txBody>
      </p:sp>
    </p:spTree>
    <p:extLst>
      <p:ext uri="{BB962C8B-B14F-4D97-AF65-F5344CB8AC3E}">
        <p14:creationId xmlns:p14="http://schemas.microsoft.com/office/powerpoint/2010/main" val="2551948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Sopra Steria Consulting">
    <p:spTree>
      <p:nvGrpSpPr>
        <p:cNvPr id="1" name=""/>
        <p:cNvGrpSpPr/>
        <p:nvPr/>
      </p:nvGrpSpPr>
      <p:grpSpPr>
        <a:xfrm>
          <a:off x="0" y="0"/>
          <a:ext cx="0" cy="0"/>
          <a:chOff x="0" y="0"/>
          <a:chExt cx="0" cy="0"/>
        </a:xfrm>
      </p:grpSpPr>
      <p:sp>
        <p:nvSpPr>
          <p:cNvPr id="2" name="Titre 1"/>
          <p:cNvSpPr>
            <a:spLocks noGrp="1"/>
          </p:cNvSpPr>
          <p:nvPr>
            <p:ph type="ctrTitle" hasCustomPrompt="1"/>
          </p:nvPr>
        </p:nvSpPr>
        <p:spPr bwMode="gray">
          <a:xfrm>
            <a:off x="551884" y="4217142"/>
            <a:ext cx="6451431" cy="424711"/>
          </a:xfrm>
        </p:spPr>
        <p:txBody>
          <a:bodyPr wrap="square" anchor="b">
            <a:spAutoFit/>
          </a:bodyPr>
          <a:lstStyle>
            <a:lvl1pPr algn="l">
              <a:defRPr sz="2400" cap="all" baseline="0">
                <a:solidFill>
                  <a:schemeClr val="tx1"/>
                </a:solidFill>
              </a:defRPr>
            </a:lvl1pPr>
          </a:lstStyle>
          <a:p>
            <a:r>
              <a:rPr lang="en-GB" noProof="0" dirty="0" smtClean="0"/>
              <a:t>Title presentation</a:t>
            </a:r>
            <a:endParaRPr lang="fr-FR" dirty="0"/>
          </a:p>
        </p:txBody>
      </p:sp>
      <p:sp>
        <p:nvSpPr>
          <p:cNvPr id="12" name="Sous-titre 2"/>
          <p:cNvSpPr>
            <a:spLocks noGrp="1"/>
          </p:cNvSpPr>
          <p:nvPr>
            <p:ph type="subTitle" idx="1" hasCustomPrompt="1"/>
          </p:nvPr>
        </p:nvSpPr>
        <p:spPr bwMode="gray">
          <a:xfrm>
            <a:off x="546100" y="4653136"/>
            <a:ext cx="6457215" cy="307777"/>
          </a:xfrm>
          <a:prstGeom prst="rect">
            <a:avLst/>
          </a:prstGeom>
        </p:spPr>
        <p:txBody>
          <a:bodyPr wrap="square" tIns="0" bIns="0">
            <a:spAutoFit/>
          </a:bodyPr>
          <a:lstStyle>
            <a:lvl1pPr marL="0" indent="0" algn="l">
              <a:spcBef>
                <a:spcPts val="411"/>
              </a:spcBef>
              <a:buNone/>
              <a:defRPr sz="2000">
                <a:solidFill>
                  <a:schemeClr val="tx1"/>
                </a:solidFill>
                <a:latin typeface="+mj-lt"/>
              </a:defRPr>
            </a:lvl1pPr>
            <a:lvl2pPr marL="457100" indent="0" algn="ctr">
              <a:buNone/>
              <a:defRPr>
                <a:solidFill>
                  <a:schemeClr val="tx1">
                    <a:tint val="75000"/>
                  </a:schemeClr>
                </a:solidFill>
              </a:defRPr>
            </a:lvl2pPr>
            <a:lvl3pPr marL="914199" indent="0" algn="ctr">
              <a:buNone/>
              <a:defRPr>
                <a:solidFill>
                  <a:schemeClr val="tx1">
                    <a:tint val="75000"/>
                  </a:schemeClr>
                </a:solidFill>
              </a:defRPr>
            </a:lvl3pPr>
            <a:lvl4pPr marL="1371299" indent="0" algn="ctr">
              <a:buNone/>
              <a:defRPr>
                <a:solidFill>
                  <a:schemeClr val="tx1">
                    <a:tint val="75000"/>
                  </a:schemeClr>
                </a:solidFill>
              </a:defRPr>
            </a:lvl4pPr>
            <a:lvl5pPr marL="1828398" indent="0" algn="ctr">
              <a:buNone/>
              <a:defRPr>
                <a:solidFill>
                  <a:schemeClr val="tx1">
                    <a:tint val="75000"/>
                  </a:schemeClr>
                </a:solidFill>
              </a:defRPr>
            </a:lvl5pPr>
            <a:lvl6pPr marL="2285498" indent="0" algn="ctr">
              <a:buNone/>
              <a:defRPr>
                <a:solidFill>
                  <a:schemeClr val="tx1">
                    <a:tint val="75000"/>
                  </a:schemeClr>
                </a:solidFill>
              </a:defRPr>
            </a:lvl6pPr>
            <a:lvl7pPr marL="2742596" indent="0" algn="ctr">
              <a:buNone/>
              <a:defRPr>
                <a:solidFill>
                  <a:schemeClr val="tx1">
                    <a:tint val="75000"/>
                  </a:schemeClr>
                </a:solidFill>
              </a:defRPr>
            </a:lvl7pPr>
            <a:lvl8pPr marL="3199696" indent="0" algn="ctr">
              <a:buNone/>
              <a:defRPr>
                <a:solidFill>
                  <a:schemeClr val="tx1">
                    <a:tint val="75000"/>
                  </a:schemeClr>
                </a:solidFill>
              </a:defRPr>
            </a:lvl8pPr>
            <a:lvl9pPr marL="3656795" indent="0" algn="ctr">
              <a:buNone/>
              <a:defRPr>
                <a:solidFill>
                  <a:schemeClr val="tx1">
                    <a:tint val="75000"/>
                  </a:schemeClr>
                </a:solidFill>
              </a:defRPr>
            </a:lvl9pPr>
          </a:lstStyle>
          <a:p>
            <a:r>
              <a:rPr lang="en-GB" noProof="0" dirty="0" smtClean="0"/>
              <a:t>Subtitle</a:t>
            </a:r>
            <a:endParaRPr lang="en-GB" noProof="0" dirty="0"/>
          </a:p>
        </p:txBody>
      </p:sp>
      <p:grpSp>
        <p:nvGrpSpPr>
          <p:cNvPr id="21" name="Groupe 20"/>
          <p:cNvGrpSpPr/>
          <p:nvPr userDrawn="1"/>
        </p:nvGrpSpPr>
        <p:grpSpPr bwMode="gray">
          <a:xfrm>
            <a:off x="0" y="1722514"/>
            <a:ext cx="9145587" cy="1773238"/>
            <a:chOff x="0" y="1958231"/>
            <a:chExt cx="9145587" cy="1773238"/>
          </a:xfrm>
          <a:solidFill>
            <a:schemeClr val="accent4"/>
          </a:solidFill>
        </p:grpSpPr>
        <p:sp>
          <p:nvSpPr>
            <p:cNvPr id="23"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3" name="Rectangle 2"/>
          <p:cNvSpPr/>
          <p:nvPr userDrawn="1"/>
        </p:nvSpPr>
        <p:spPr>
          <a:xfrm>
            <a:off x="0" y="-235717"/>
            <a:ext cx="9145588" cy="3661619"/>
          </a:xfrm>
          <a:custGeom>
            <a:avLst/>
            <a:gdLst/>
            <a:ahLst/>
            <a:cxnLst/>
            <a:rect l="l" t="t" r="r" b="b"/>
            <a:pathLst>
              <a:path w="9145588" h="3661619">
                <a:moveTo>
                  <a:pt x="0" y="235717"/>
                </a:moveTo>
                <a:lnTo>
                  <a:pt x="9144000" y="235717"/>
                </a:lnTo>
                <a:lnTo>
                  <a:pt x="9144000" y="1966168"/>
                </a:lnTo>
                <a:lnTo>
                  <a:pt x="9145588" y="1966168"/>
                </a:lnTo>
                <a:cubicBezTo>
                  <a:pt x="9145588" y="1966186"/>
                  <a:pt x="9145588" y="1968719"/>
                  <a:pt x="9145588" y="2332399"/>
                </a:cubicBezTo>
                <a:cubicBezTo>
                  <a:pt x="7419759" y="3272499"/>
                  <a:pt x="5262472" y="3588046"/>
                  <a:pt x="3474539" y="3661619"/>
                </a:cubicBezTo>
                <a:cubicBezTo>
                  <a:pt x="1433421" y="3646906"/>
                  <a:pt x="186" y="3298704"/>
                  <a:pt x="0" y="3298659"/>
                </a:cubicBezTo>
                <a:cubicBezTo>
                  <a:pt x="0" y="3298646"/>
                  <a:pt x="0" y="3294909"/>
                  <a:pt x="0" y="2204864"/>
                </a:cubicBezTo>
                <a:cubicBezTo>
                  <a:pt x="0" y="2203485"/>
                  <a:pt x="0" y="2202103"/>
                  <a:pt x="0" y="2200720"/>
                </a:cubicBezTo>
                <a:lnTo>
                  <a:pt x="0" y="2087226"/>
                </a:lnTo>
                <a:lnTo>
                  <a:pt x="0" y="1966168"/>
                </a:lnTo>
                <a:close/>
                <a:moveTo>
                  <a:pt x="9144000" y="1"/>
                </a:moveTo>
                <a:lnTo>
                  <a:pt x="9145588" y="1"/>
                </a:lnTo>
                <a:lnTo>
                  <a:pt x="9145588" y="235717"/>
                </a:lnTo>
                <a:lnTo>
                  <a:pt x="9144000" y="235717"/>
                </a:lnTo>
                <a:close/>
                <a:moveTo>
                  <a:pt x="0" y="0"/>
                </a:moveTo>
                <a:lnTo>
                  <a:pt x="9144000" y="0"/>
                </a:lnTo>
                <a:lnTo>
                  <a:pt x="9144000" y="1"/>
                </a:lnTo>
                <a:lnTo>
                  <a:pt x="0" y="1"/>
                </a:lnTo>
                <a:close/>
              </a:path>
            </a:pathLst>
          </a:cu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smtClean="0"/>
          </a:p>
        </p:txBody>
      </p:sp>
      <p:pic>
        <p:nvPicPr>
          <p:cNvPr id="14" name="Picture 2" descr="Z:\Sopra group - Evolution du masque Sopra Steria\2. Recu\Logo\SOPRASTERIA_soprasteriaconsulting_RVB.png"/>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5194300" y="5927183"/>
            <a:ext cx="4005580" cy="837184"/>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pied de page 4"/>
          <p:cNvSpPr>
            <a:spLocks noGrp="1"/>
          </p:cNvSpPr>
          <p:nvPr>
            <p:ph type="ftr" sz="quarter" idx="11"/>
          </p:nvPr>
        </p:nvSpPr>
        <p:spPr/>
        <p:txBody>
          <a:bodyPr/>
          <a:lstStyle/>
          <a:p>
            <a:r>
              <a:rPr lang="fr-FR" smtClean="0"/>
              <a:t>Sopra Steria : SAP Competency </a:t>
            </a:r>
            <a:endParaRPr lang="fr-FR" dirty="0"/>
          </a:p>
        </p:txBody>
      </p:sp>
      <p:sp>
        <p:nvSpPr>
          <p:cNvPr id="6" name="Espace réservé du numéro de diapositive 5"/>
          <p:cNvSpPr>
            <a:spLocks noGrp="1"/>
          </p:cNvSpPr>
          <p:nvPr>
            <p:ph type="sldNum" sz="quarter" idx="12"/>
          </p:nvPr>
        </p:nvSpPr>
        <p:spPr/>
        <p:txBody>
          <a:bodyPr/>
          <a:lstStyle/>
          <a:p>
            <a:fld id="{AF43E6FD-AB27-4108-A2FC-346BB5F75E3F}" type="slidenum">
              <a:rPr lang="fr-FR" smtClean="0"/>
              <a:pPr/>
              <a:t>‹#›</a:t>
            </a:fld>
            <a:endParaRPr lang="fr-FR" dirty="0"/>
          </a:p>
        </p:txBody>
      </p:sp>
    </p:spTree>
    <p:extLst>
      <p:ext uri="{BB962C8B-B14F-4D97-AF65-F5344CB8AC3E}">
        <p14:creationId xmlns:p14="http://schemas.microsoft.com/office/powerpoint/2010/main" val="184949905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Sopra HR Software">
    <p:spTree>
      <p:nvGrpSpPr>
        <p:cNvPr id="1" name=""/>
        <p:cNvGrpSpPr/>
        <p:nvPr/>
      </p:nvGrpSpPr>
      <p:grpSpPr>
        <a:xfrm>
          <a:off x="0" y="0"/>
          <a:ext cx="0" cy="0"/>
          <a:chOff x="0" y="0"/>
          <a:chExt cx="0" cy="0"/>
        </a:xfrm>
      </p:grpSpPr>
      <p:sp>
        <p:nvSpPr>
          <p:cNvPr id="2" name="Titre 1"/>
          <p:cNvSpPr>
            <a:spLocks noGrp="1"/>
          </p:cNvSpPr>
          <p:nvPr>
            <p:ph type="ctrTitle" hasCustomPrompt="1"/>
          </p:nvPr>
        </p:nvSpPr>
        <p:spPr bwMode="gray">
          <a:xfrm>
            <a:off x="551884" y="4217142"/>
            <a:ext cx="6451431" cy="424711"/>
          </a:xfrm>
        </p:spPr>
        <p:txBody>
          <a:bodyPr wrap="square" anchor="b">
            <a:spAutoFit/>
          </a:bodyPr>
          <a:lstStyle>
            <a:lvl1pPr algn="l">
              <a:defRPr sz="2400" cap="all" baseline="0">
                <a:solidFill>
                  <a:schemeClr val="tx1"/>
                </a:solidFill>
              </a:defRPr>
            </a:lvl1pPr>
          </a:lstStyle>
          <a:p>
            <a:r>
              <a:rPr lang="en-GB" noProof="0" dirty="0" smtClean="0"/>
              <a:t>Title presentation</a:t>
            </a:r>
            <a:endParaRPr lang="fr-FR" dirty="0"/>
          </a:p>
        </p:txBody>
      </p:sp>
      <p:sp>
        <p:nvSpPr>
          <p:cNvPr id="12" name="Sous-titre 2"/>
          <p:cNvSpPr>
            <a:spLocks noGrp="1"/>
          </p:cNvSpPr>
          <p:nvPr>
            <p:ph type="subTitle" idx="1" hasCustomPrompt="1"/>
          </p:nvPr>
        </p:nvSpPr>
        <p:spPr bwMode="gray">
          <a:xfrm>
            <a:off x="546100" y="4653136"/>
            <a:ext cx="6457215" cy="307777"/>
          </a:xfrm>
          <a:prstGeom prst="rect">
            <a:avLst/>
          </a:prstGeom>
        </p:spPr>
        <p:txBody>
          <a:bodyPr wrap="square" tIns="0" bIns="0">
            <a:spAutoFit/>
          </a:bodyPr>
          <a:lstStyle>
            <a:lvl1pPr marL="0" indent="0" algn="l">
              <a:spcBef>
                <a:spcPts val="411"/>
              </a:spcBef>
              <a:buNone/>
              <a:defRPr sz="2000">
                <a:solidFill>
                  <a:schemeClr val="tx1"/>
                </a:solidFill>
                <a:latin typeface="+mj-lt"/>
              </a:defRPr>
            </a:lvl1pPr>
            <a:lvl2pPr marL="457100" indent="0" algn="ctr">
              <a:buNone/>
              <a:defRPr>
                <a:solidFill>
                  <a:schemeClr val="tx1">
                    <a:tint val="75000"/>
                  </a:schemeClr>
                </a:solidFill>
              </a:defRPr>
            </a:lvl2pPr>
            <a:lvl3pPr marL="914199" indent="0" algn="ctr">
              <a:buNone/>
              <a:defRPr>
                <a:solidFill>
                  <a:schemeClr val="tx1">
                    <a:tint val="75000"/>
                  </a:schemeClr>
                </a:solidFill>
              </a:defRPr>
            </a:lvl3pPr>
            <a:lvl4pPr marL="1371299" indent="0" algn="ctr">
              <a:buNone/>
              <a:defRPr>
                <a:solidFill>
                  <a:schemeClr val="tx1">
                    <a:tint val="75000"/>
                  </a:schemeClr>
                </a:solidFill>
              </a:defRPr>
            </a:lvl4pPr>
            <a:lvl5pPr marL="1828398" indent="0" algn="ctr">
              <a:buNone/>
              <a:defRPr>
                <a:solidFill>
                  <a:schemeClr val="tx1">
                    <a:tint val="75000"/>
                  </a:schemeClr>
                </a:solidFill>
              </a:defRPr>
            </a:lvl5pPr>
            <a:lvl6pPr marL="2285498" indent="0" algn="ctr">
              <a:buNone/>
              <a:defRPr>
                <a:solidFill>
                  <a:schemeClr val="tx1">
                    <a:tint val="75000"/>
                  </a:schemeClr>
                </a:solidFill>
              </a:defRPr>
            </a:lvl6pPr>
            <a:lvl7pPr marL="2742596" indent="0" algn="ctr">
              <a:buNone/>
              <a:defRPr>
                <a:solidFill>
                  <a:schemeClr val="tx1">
                    <a:tint val="75000"/>
                  </a:schemeClr>
                </a:solidFill>
              </a:defRPr>
            </a:lvl7pPr>
            <a:lvl8pPr marL="3199696" indent="0" algn="ctr">
              <a:buNone/>
              <a:defRPr>
                <a:solidFill>
                  <a:schemeClr val="tx1">
                    <a:tint val="75000"/>
                  </a:schemeClr>
                </a:solidFill>
              </a:defRPr>
            </a:lvl8pPr>
            <a:lvl9pPr marL="3656795" indent="0" algn="ctr">
              <a:buNone/>
              <a:defRPr>
                <a:solidFill>
                  <a:schemeClr val="tx1">
                    <a:tint val="75000"/>
                  </a:schemeClr>
                </a:solidFill>
              </a:defRPr>
            </a:lvl9pPr>
          </a:lstStyle>
          <a:p>
            <a:r>
              <a:rPr lang="en-GB" noProof="0" dirty="0" smtClean="0"/>
              <a:t>Subtitle</a:t>
            </a:r>
            <a:endParaRPr lang="en-GB" noProof="0" dirty="0"/>
          </a:p>
        </p:txBody>
      </p:sp>
      <p:grpSp>
        <p:nvGrpSpPr>
          <p:cNvPr id="21" name="Groupe 20"/>
          <p:cNvGrpSpPr/>
          <p:nvPr userDrawn="1"/>
        </p:nvGrpSpPr>
        <p:grpSpPr bwMode="gray">
          <a:xfrm>
            <a:off x="0" y="1722514"/>
            <a:ext cx="9145587" cy="1773238"/>
            <a:chOff x="0" y="1958231"/>
            <a:chExt cx="9145587" cy="1773238"/>
          </a:xfrm>
          <a:solidFill>
            <a:schemeClr val="accent4"/>
          </a:solidFill>
        </p:grpSpPr>
        <p:sp>
          <p:nvSpPr>
            <p:cNvPr id="23"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3" name="Rectangle 2"/>
          <p:cNvSpPr/>
          <p:nvPr userDrawn="1"/>
        </p:nvSpPr>
        <p:spPr>
          <a:xfrm>
            <a:off x="0" y="-235717"/>
            <a:ext cx="9145588" cy="3661619"/>
          </a:xfrm>
          <a:custGeom>
            <a:avLst/>
            <a:gdLst/>
            <a:ahLst/>
            <a:cxnLst/>
            <a:rect l="l" t="t" r="r" b="b"/>
            <a:pathLst>
              <a:path w="9145588" h="3661619">
                <a:moveTo>
                  <a:pt x="0" y="235717"/>
                </a:moveTo>
                <a:lnTo>
                  <a:pt x="9144000" y="235717"/>
                </a:lnTo>
                <a:lnTo>
                  <a:pt x="9144000" y="1966168"/>
                </a:lnTo>
                <a:lnTo>
                  <a:pt x="9145588" y="1966168"/>
                </a:lnTo>
                <a:cubicBezTo>
                  <a:pt x="9145588" y="1966186"/>
                  <a:pt x="9145588" y="1968719"/>
                  <a:pt x="9145588" y="2332399"/>
                </a:cubicBezTo>
                <a:cubicBezTo>
                  <a:pt x="7419759" y="3272499"/>
                  <a:pt x="5262472" y="3588046"/>
                  <a:pt x="3474539" y="3661619"/>
                </a:cubicBezTo>
                <a:cubicBezTo>
                  <a:pt x="1433421" y="3646906"/>
                  <a:pt x="186" y="3298704"/>
                  <a:pt x="0" y="3298659"/>
                </a:cubicBezTo>
                <a:cubicBezTo>
                  <a:pt x="0" y="3298646"/>
                  <a:pt x="0" y="3294909"/>
                  <a:pt x="0" y="2204864"/>
                </a:cubicBezTo>
                <a:cubicBezTo>
                  <a:pt x="0" y="2203485"/>
                  <a:pt x="0" y="2202103"/>
                  <a:pt x="0" y="2200720"/>
                </a:cubicBezTo>
                <a:lnTo>
                  <a:pt x="0" y="2087226"/>
                </a:lnTo>
                <a:lnTo>
                  <a:pt x="0" y="1966168"/>
                </a:lnTo>
                <a:close/>
                <a:moveTo>
                  <a:pt x="9144000" y="1"/>
                </a:moveTo>
                <a:lnTo>
                  <a:pt x="9145588" y="1"/>
                </a:lnTo>
                <a:lnTo>
                  <a:pt x="9145588" y="235717"/>
                </a:lnTo>
                <a:lnTo>
                  <a:pt x="9144000" y="235717"/>
                </a:lnTo>
                <a:close/>
                <a:moveTo>
                  <a:pt x="0" y="0"/>
                </a:moveTo>
                <a:lnTo>
                  <a:pt x="9144000" y="0"/>
                </a:lnTo>
                <a:lnTo>
                  <a:pt x="9144000" y="1"/>
                </a:lnTo>
                <a:lnTo>
                  <a:pt x="0" y="1"/>
                </a:lnTo>
                <a:close/>
              </a:path>
            </a:pathLst>
          </a:cu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smtClean="0"/>
          </a:p>
        </p:txBody>
      </p:sp>
      <p:pic>
        <p:nvPicPr>
          <p:cNvPr id="9" name="Picture 2"/>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5735014" y="5987144"/>
            <a:ext cx="3462020" cy="762458"/>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pied de page 4"/>
          <p:cNvSpPr>
            <a:spLocks noGrp="1"/>
          </p:cNvSpPr>
          <p:nvPr>
            <p:ph type="ftr" sz="quarter" idx="11"/>
          </p:nvPr>
        </p:nvSpPr>
        <p:spPr/>
        <p:txBody>
          <a:bodyPr/>
          <a:lstStyle/>
          <a:p>
            <a:r>
              <a:rPr lang="fr-FR" smtClean="0"/>
              <a:t>Sopra Steria : SAP Competency </a:t>
            </a:r>
            <a:endParaRPr lang="fr-FR" dirty="0"/>
          </a:p>
        </p:txBody>
      </p:sp>
      <p:sp>
        <p:nvSpPr>
          <p:cNvPr id="6" name="Espace réservé du numéro de diapositive 5"/>
          <p:cNvSpPr>
            <a:spLocks noGrp="1"/>
          </p:cNvSpPr>
          <p:nvPr>
            <p:ph type="sldNum" sz="quarter" idx="12"/>
          </p:nvPr>
        </p:nvSpPr>
        <p:spPr/>
        <p:txBody>
          <a:bodyPr/>
          <a:lstStyle/>
          <a:p>
            <a:fld id="{AF43E6FD-AB27-4108-A2FC-346BB5F75E3F}" type="slidenum">
              <a:rPr lang="fr-FR" smtClean="0"/>
              <a:pPr/>
              <a:t>‹#›</a:t>
            </a:fld>
            <a:endParaRPr lang="fr-FR" dirty="0"/>
          </a:p>
        </p:txBody>
      </p:sp>
    </p:spTree>
    <p:extLst>
      <p:ext uri="{BB962C8B-B14F-4D97-AF65-F5344CB8AC3E}">
        <p14:creationId xmlns:p14="http://schemas.microsoft.com/office/powerpoint/2010/main" val="86059360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8" name="Titre 7"/>
          <p:cNvSpPr>
            <a:spLocks noGrp="1"/>
          </p:cNvSpPr>
          <p:nvPr>
            <p:ph type="title" hasCustomPrompt="1"/>
          </p:nvPr>
        </p:nvSpPr>
        <p:spPr bwMode="gray"/>
        <p:txBody>
          <a:bodyPr/>
          <a:lstStyle/>
          <a:p>
            <a:r>
              <a:rPr lang="en-GB" noProof="0" dirty="0" smtClean="0"/>
              <a:t>Title</a:t>
            </a:r>
            <a:endParaRPr lang="fr-FR" dirty="0"/>
          </a:p>
        </p:txBody>
      </p:sp>
      <p:sp>
        <p:nvSpPr>
          <p:cNvPr id="9" name="Espace réservé de la date 8"/>
          <p:cNvSpPr>
            <a:spLocks noGrp="1"/>
          </p:cNvSpPr>
          <p:nvPr>
            <p:ph type="dt" sz="half" idx="10"/>
          </p:nvPr>
        </p:nvSpPr>
        <p:spPr bwMode="gray"/>
        <p:txBody>
          <a:bodyPr/>
          <a:lstStyle/>
          <a:p>
            <a:fld id="{9ACA3925-9F69-4A5E-A006-92BDCE0D24A3}" type="datetime1">
              <a:rPr lang="en-GB" smtClean="0"/>
              <a:pPr/>
              <a:t>17/01/2020</a:t>
            </a:fld>
            <a:endParaRPr lang="fr-FR" dirty="0"/>
          </a:p>
        </p:txBody>
      </p:sp>
      <p:sp>
        <p:nvSpPr>
          <p:cNvPr id="10" name="Espace réservé du pied de page 9"/>
          <p:cNvSpPr>
            <a:spLocks noGrp="1"/>
          </p:cNvSpPr>
          <p:nvPr>
            <p:ph type="ftr" sz="quarter" idx="11"/>
          </p:nvPr>
        </p:nvSpPr>
        <p:spPr bwMode="gray"/>
        <p:txBody>
          <a:bodyPr/>
          <a:lstStyle/>
          <a:p>
            <a:r>
              <a:rPr lang="fr-FR" smtClean="0"/>
              <a:t>Sopra Steria : SAP Competency </a:t>
            </a:r>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a:t>
            </a:fld>
            <a:endParaRPr lang="fr-FR" dirty="0"/>
          </a:p>
        </p:txBody>
      </p:sp>
      <p:sp>
        <p:nvSpPr>
          <p:cNvPr id="12" name="Espace réservé du contenu 11"/>
          <p:cNvSpPr>
            <a:spLocks noGrp="1"/>
          </p:cNvSpPr>
          <p:nvPr>
            <p:ph sz="quarter" idx="13" hasCustomPrompt="1"/>
          </p:nvPr>
        </p:nvSpPr>
        <p:spPr bwMode="gray">
          <a:xfrm>
            <a:off x="515938" y="1484313"/>
            <a:ext cx="8088312" cy="4681537"/>
          </a:xfrm>
        </p:spPr>
        <p:txBody>
          <a:bodyPr/>
          <a:lstStyle/>
          <a:p>
            <a:pPr lvl="0"/>
            <a:r>
              <a:rPr lang="en-GB" noProof="0" dirty="0" smtClean="0"/>
              <a:t>Text level one</a:t>
            </a:r>
          </a:p>
          <a:p>
            <a:pPr lvl="1"/>
            <a:r>
              <a:rPr lang="en-GB" noProof="0" dirty="0" smtClean="0"/>
              <a:t>Text level two</a:t>
            </a:r>
          </a:p>
          <a:p>
            <a:pPr lvl="2"/>
            <a:r>
              <a:rPr lang="en-GB" noProof="0" dirty="0" smtClean="0"/>
              <a:t>Text level three</a:t>
            </a:r>
          </a:p>
        </p:txBody>
      </p:sp>
    </p:spTree>
    <p:extLst>
      <p:ext uri="{BB962C8B-B14F-4D97-AF65-F5344CB8AC3E}">
        <p14:creationId xmlns:p14="http://schemas.microsoft.com/office/powerpoint/2010/main" val="114717222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40" name="Groupe 39"/>
          <p:cNvGrpSpPr/>
          <p:nvPr userDrawn="1"/>
        </p:nvGrpSpPr>
        <p:grpSpPr bwMode="gray">
          <a:xfrm>
            <a:off x="0" y="0"/>
            <a:ext cx="9145587" cy="1773238"/>
            <a:chOff x="0" y="1958231"/>
            <a:chExt cx="9145587" cy="1773238"/>
          </a:xfrm>
          <a:solidFill>
            <a:schemeClr val="accent4"/>
          </a:solidFill>
        </p:grpSpPr>
        <p:sp>
          <p:nvSpPr>
            <p:cNvPr id="41"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2"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1024" name="Freeform 21"/>
          <p:cNvSpPr>
            <a:spLocks/>
          </p:cNvSpPr>
          <p:nvPr userDrawn="1"/>
        </p:nvSpPr>
        <p:spPr bwMode="gray">
          <a:xfrm>
            <a:off x="0" y="0"/>
            <a:ext cx="9145588" cy="1695450"/>
          </a:xfrm>
          <a:custGeom>
            <a:avLst/>
            <a:gdLst>
              <a:gd name="T0" fmla="*/ 0 w 5596"/>
              <a:gd name="T1" fmla="*/ 0 h 1037"/>
              <a:gd name="T2" fmla="*/ 0 w 5596"/>
              <a:gd name="T3" fmla="*/ 815 h 1037"/>
              <a:gd name="T4" fmla="*/ 2126 w 5596"/>
              <a:gd name="T5" fmla="*/ 1037 h 1037"/>
              <a:gd name="T6" fmla="*/ 5596 w 5596"/>
              <a:gd name="T7" fmla="*/ 224 h 1037"/>
              <a:gd name="T8" fmla="*/ 5596 w 5596"/>
              <a:gd name="T9" fmla="*/ 0 h 1037"/>
              <a:gd name="T10" fmla="*/ 0 w 5596"/>
              <a:gd name="T11" fmla="*/ 0 h 1037"/>
            </a:gdLst>
            <a:ahLst/>
            <a:cxnLst>
              <a:cxn ang="0">
                <a:pos x="T0" y="T1"/>
              </a:cxn>
              <a:cxn ang="0">
                <a:pos x="T2" y="T3"/>
              </a:cxn>
              <a:cxn ang="0">
                <a:pos x="T4" y="T5"/>
              </a:cxn>
              <a:cxn ang="0">
                <a:pos x="T6" y="T7"/>
              </a:cxn>
              <a:cxn ang="0">
                <a:pos x="T8" y="T9"/>
              </a:cxn>
              <a:cxn ang="0">
                <a:pos x="T10" y="T11"/>
              </a:cxn>
            </a:cxnLst>
            <a:rect l="0" t="0" r="r" b="b"/>
            <a:pathLst>
              <a:path w="5596" h="1037">
                <a:moveTo>
                  <a:pt x="0" y="0"/>
                </a:moveTo>
                <a:cubicBezTo>
                  <a:pt x="0" y="815"/>
                  <a:pt x="0" y="815"/>
                  <a:pt x="0" y="815"/>
                </a:cubicBezTo>
                <a:cubicBezTo>
                  <a:pt x="0" y="815"/>
                  <a:pt x="877" y="1028"/>
                  <a:pt x="2126" y="1037"/>
                </a:cubicBezTo>
                <a:cubicBezTo>
                  <a:pt x="3220" y="992"/>
                  <a:pt x="4540" y="799"/>
                  <a:pt x="5596" y="224"/>
                </a:cubicBezTo>
                <a:cubicBezTo>
                  <a:pt x="5596" y="0"/>
                  <a:pt x="5596" y="0"/>
                  <a:pt x="5596" y="0"/>
                </a:cubicBez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 name="Espace réservé du texte 8"/>
          <p:cNvSpPr>
            <a:spLocks noGrp="1"/>
          </p:cNvSpPr>
          <p:nvPr>
            <p:ph type="body" sz="quarter" idx="13" hasCustomPrompt="1"/>
          </p:nvPr>
        </p:nvSpPr>
        <p:spPr bwMode="gray">
          <a:xfrm>
            <a:off x="539749" y="2492895"/>
            <a:ext cx="8232775" cy="3672955"/>
          </a:xfrm>
          <a:prstGeom prst="rect">
            <a:avLst/>
          </a:prstGeom>
        </p:spPr>
        <p:txBody>
          <a:bodyPr/>
          <a:lstStyle>
            <a:lvl1pPr marL="0" indent="0">
              <a:spcBef>
                <a:spcPts val="800"/>
              </a:spcBef>
              <a:buFont typeface="Arial" panose="020B0604020202020204" pitchFamily="34" charset="0"/>
              <a:buNone/>
              <a:defRPr sz="2400" b="0"/>
            </a:lvl1pPr>
            <a:lvl2pPr marL="0" indent="0">
              <a:spcBef>
                <a:spcPts val="800"/>
              </a:spcBef>
              <a:buFont typeface="Arial" panose="020B0604020202020204" pitchFamily="34" charset="0"/>
              <a:buNone/>
              <a:defRPr sz="2800" b="1"/>
            </a:lvl2pPr>
            <a:lvl3pPr marL="493713" indent="0">
              <a:buNone/>
              <a:defRPr/>
            </a:lvl3pPr>
            <a:lvl4pPr marL="898525" indent="0">
              <a:buFont typeface="Arial" panose="020B0604020202020204" pitchFamily="34" charset="0"/>
              <a:buNone/>
              <a:defRPr/>
            </a:lvl4pPr>
            <a:lvl5pPr marL="898525" indent="0">
              <a:buFont typeface="Arial" panose="020B0604020202020204" pitchFamily="34" charset="0"/>
              <a:buNone/>
              <a:defRPr/>
            </a:lvl5pPr>
          </a:lstStyle>
          <a:p>
            <a:r>
              <a:rPr lang="en-GB" noProof="0" dirty="0" smtClean="0"/>
              <a:t>Chapter title</a:t>
            </a:r>
          </a:p>
          <a:p>
            <a:pPr lvl="1"/>
            <a:r>
              <a:rPr lang="en-GB" noProof="0" dirty="0" smtClean="0"/>
              <a:t>Chapter title in bold </a:t>
            </a:r>
          </a:p>
        </p:txBody>
      </p:sp>
      <p:sp>
        <p:nvSpPr>
          <p:cNvPr id="3" name="Espace réservé de la date 2"/>
          <p:cNvSpPr>
            <a:spLocks noGrp="1"/>
          </p:cNvSpPr>
          <p:nvPr>
            <p:ph type="dt" sz="half" idx="10"/>
          </p:nvPr>
        </p:nvSpPr>
        <p:spPr bwMode="gray"/>
        <p:txBody>
          <a:bodyPr/>
          <a:lstStyle/>
          <a:p>
            <a:fld id="{9410A180-A6DA-4CEA-8AD3-0BB7280CCCAC}" type="datetime1">
              <a:rPr lang="en-GB" smtClean="0"/>
              <a:pPr/>
              <a:t>17/01/2020</a:t>
            </a:fld>
            <a:endParaRPr lang="fr-FR"/>
          </a:p>
        </p:txBody>
      </p:sp>
      <p:sp>
        <p:nvSpPr>
          <p:cNvPr id="4" name="Espace réservé du pied de page 3"/>
          <p:cNvSpPr>
            <a:spLocks noGrp="1"/>
          </p:cNvSpPr>
          <p:nvPr>
            <p:ph type="ftr" sz="quarter" idx="11"/>
          </p:nvPr>
        </p:nvSpPr>
        <p:spPr bwMode="gray"/>
        <p:txBody>
          <a:bodyPr/>
          <a:lstStyle/>
          <a:p>
            <a:r>
              <a:rPr lang="fr-FR" smtClean="0"/>
              <a:t>Sopra Steria : SAP Competency </a:t>
            </a:r>
            <a:endParaRPr lang="fr-FR"/>
          </a:p>
        </p:txBody>
      </p:sp>
      <p:sp>
        <p:nvSpPr>
          <p:cNvPr id="5" name="Espace réservé du numéro de diapositive 4"/>
          <p:cNvSpPr>
            <a:spLocks noGrp="1"/>
          </p:cNvSpPr>
          <p:nvPr>
            <p:ph type="sldNum" sz="quarter" idx="12"/>
          </p:nvPr>
        </p:nvSpPr>
        <p:spPr bwMode="gray"/>
        <p:txBody>
          <a:bodyPr/>
          <a:lstStyle/>
          <a:p>
            <a:fld id="{AF43E6FD-AB27-4108-A2FC-346BB5F75E3F}" type="slidenum">
              <a:rPr lang="fr-FR" smtClean="0"/>
              <a:pPr/>
              <a:t>‹#›</a:t>
            </a:fld>
            <a:endParaRPr lang="fr-FR"/>
          </a:p>
        </p:txBody>
      </p:sp>
      <p:sp>
        <p:nvSpPr>
          <p:cNvPr id="10" name="ZoneTexte 9"/>
          <p:cNvSpPr txBox="1"/>
          <p:nvPr userDrawn="1"/>
        </p:nvSpPr>
        <p:spPr bwMode="gray">
          <a:xfrm>
            <a:off x="461432" y="776615"/>
            <a:ext cx="3822536" cy="523220"/>
          </a:xfrm>
          <a:prstGeom prst="rect">
            <a:avLst/>
          </a:prstGeom>
          <a:noFill/>
        </p:spPr>
        <p:txBody>
          <a:bodyPr wrap="square" rtlCol="0">
            <a:spAutoFit/>
          </a:bodyPr>
          <a:lstStyle/>
          <a:p>
            <a:r>
              <a:rPr lang="it-IT" sz="2800" b="0" dirty="0" smtClean="0">
                <a:solidFill>
                  <a:schemeClr val="bg1"/>
                </a:solidFill>
                <a:latin typeface="+mn-lt"/>
              </a:rPr>
              <a:t>Environment</a:t>
            </a:r>
            <a:r>
              <a:rPr lang="it-IT" sz="2800" b="0" baseline="0" dirty="0" smtClean="0">
                <a:solidFill>
                  <a:schemeClr val="bg1"/>
                </a:solidFill>
                <a:latin typeface="+mn-lt"/>
              </a:rPr>
              <a:t> Setup Plan</a:t>
            </a:r>
            <a:endParaRPr lang="it-IT" sz="2800" b="0" dirty="0">
              <a:solidFill>
                <a:schemeClr val="bg1"/>
              </a:solidFill>
              <a:latin typeface="+mn-lt"/>
            </a:endParaRPr>
          </a:p>
        </p:txBody>
      </p:sp>
    </p:spTree>
    <p:extLst>
      <p:ext uri="{BB962C8B-B14F-4D97-AF65-F5344CB8AC3E}">
        <p14:creationId xmlns:p14="http://schemas.microsoft.com/office/powerpoint/2010/main" val="323697746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hapter">
    <p:spTree>
      <p:nvGrpSpPr>
        <p:cNvPr id="1" name=""/>
        <p:cNvGrpSpPr/>
        <p:nvPr/>
      </p:nvGrpSpPr>
      <p:grpSpPr>
        <a:xfrm>
          <a:off x="0" y="0"/>
          <a:ext cx="0" cy="0"/>
          <a:chOff x="0" y="0"/>
          <a:chExt cx="0" cy="0"/>
        </a:xfrm>
      </p:grpSpPr>
      <p:sp>
        <p:nvSpPr>
          <p:cNvPr id="3" name="Espace réservé pour une image  2"/>
          <p:cNvSpPr>
            <a:spLocks noGrp="1"/>
          </p:cNvSpPr>
          <p:nvPr>
            <p:ph type="pic" sz="quarter" idx="15" hasCustomPrompt="1"/>
          </p:nvPr>
        </p:nvSpPr>
        <p:spPr bwMode="gray">
          <a:xfrm>
            <a:off x="-5490" y="-2539"/>
            <a:ext cx="9155891" cy="3431539"/>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10000 w 10000"/>
              <a:gd name="connsiteY2" fmla="*/ 10000 h 10000"/>
              <a:gd name="connsiteX3" fmla="*/ 3719 w 10000"/>
              <a:gd name="connsiteY3" fmla="*/ 9987 h 10000"/>
              <a:gd name="connsiteX4" fmla="*/ 0 w 10000"/>
              <a:gd name="connsiteY4" fmla="*/ 10000 h 10000"/>
              <a:gd name="connsiteX5" fmla="*/ 0 w 10000"/>
              <a:gd name="connsiteY5" fmla="*/ 0 h 10000"/>
              <a:gd name="connsiteX0" fmla="*/ 0 w 10007"/>
              <a:gd name="connsiteY0" fmla="*/ 0 h 10000"/>
              <a:gd name="connsiteX1" fmla="*/ 10000 w 10007"/>
              <a:gd name="connsiteY1" fmla="*/ 0 h 10000"/>
              <a:gd name="connsiteX2" fmla="*/ 10007 w 10007"/>
              <a:gd name="connsiteY2" fmla="*/ 6381 h 10000"/>
              <a:gd name="connsiteX3" fmla="*/ 3719 w 10007"/>
              <a:gd name="connsiteY3" fmla="*/ 9987 h 10000"/>
              <a:gd name="connsiteX4" fmla="*/ 0 w 10007"/>
              <a:gd name="connsiteY4" fmla="*/ 10000 h 10000"/>
              <a:gd name="connsiteX5" fmla="*/ 0 w 10007"/>
              <a:gd name="connsiteY5" fmla="*/ 0 h 10000"/>
              <a:gd name="connsiteX0" fmla="*/ 0 w 10007"/>
              <a:gd name="connsiteY0" fmla="*/ 0 h 9987"/>
              <a:gd name="connsiteX1" fmla="*/ 10000 w 10007"/>
              <a:gd name="connsiteY1" fmla="*/ 0 h 9987"/>
              <a:gd name="connsiteX2" fmla="*/ 10007 w 10007"/>
              <a:gd name="connsiteY2" fmla="*/ 6381 h 9987"/>
              <a:gd name="connsiteX3" fmla="*/ 3719 w 10007"/>
              <a:gd name="connsiteY3" fmla="*/ 9987 h 9987"/>
              <a:gd name="connsiteX4" fmla="*/ 0 w 10007"/>
              <a:gd name="connsiteY4" fmla="*/ 9013 h 9987"/>
              <a:gd name="connsiteX5" fmla="*/ 0 w 10007"/>
              <a:gd name="connsiteY5" fmla="*/ 0 h 9987"/>
              <a:gd name="connsiteX0" fmla="*/ 0 w 10000"/>
              <a:gd name="connsiteY0" fmla="*/ 0 h 9025"/>
              <a:gd name="connsiteX1" fmla="*/ 9993 w 10000"/>
              <a:gd name="connsiteY1" fmla="*/ 0 h 9025"/>
              <a:gd name="connsiteX2" fmla="*/ 10000 w 10000"/>
              <a:gd name="connsiteY2" fmla="*/ 6389 h 9025"/>
              <a:gd name="connsiteX3" fmla="*/ 0 w 10000"/>
              <a:gd name="connsiteY3" fmla="*/ 9025 h 9025"/>
              <a:gd name="connsiteX4" fmla="*/ 0 w 10000"/>
              <a:gd name="connsiteY4" fmla="*/ 0 h 9025"/>
              <a:gd name="connsiteX0" fmla="*/ 0 w 10000"/>
              <a:gd name="connsiteY0" fmla="*/ 0 h 10472"/>
              <a:gd name="connsiteX1" fmla="*/ 9993 w 10000"/>
              <a:gd name="connsiteY1" fmla="*/ 0 h 10472"/>
              <a:gd name="connsiteX2" fmla="*/ 10000 w 10000"/>
              <a:gd name="connsiteY2" fmla="*/ 7079 h 10472"/>
              <a:gd name="connsiteX3" fmla="*/ 0 w 10000"/>
              <a:gd name="connsiteY3" fmla="*/ 10000 h 10472"/>
              <a:gd name="connsiteX4" fmla="*/ 0 w 10000"/>
              <a:gd name="connsiteY4" fmla="*/ 0 h 10472"/>
              <a:gd name="connsiteX0" fmla="*/ 0 w 10000"/>
              <a:gd name="connsiteY0" fmla="*/ 0 h 11183"/>
              <a:gd name="connsiteX1" fmla="*/ 9993 w 10000"/>
              <a:gd name="connsiteY1" fmla="*/ 0 h 11183"/>
              <a:gd name="connsiteX2" fmla="*/ 10000 w 10000"/>
              <a:gd name="connsiteY2" fmla="*/ 7079 h 11183"/>
              <a:gd name="connsiteX3" fmla="*/ 0 w 10000"/>
              <a:gd name="connsiteY3" fmla="*/ 10000 h 11183"/>
              <a:gd name="connsiteX4" fmla="*/ 0 w 10000"/>
              <a:gd name="connsiteY4" fmla="*/ 0 h 11183"/>
              <a:gd name="connsiteX0" fmla="*/ 0 w 10000"/>
              <a:gd name="connsiteY0" fmla="*/ 0 h 10948"/>
              <a:gd name="connsiteX1" fmla="*/ 9993 w 10000"/>
              <a:gd name="connsiteY1" fmla="*/ 0 h 10948"/>
              <a:gd name="connsiteX2" fmla="*/ 10000 w 10000"/>
              <a:gd name="connsiteY2" fmla="*/ 7079 h 10948"/>
              <a:gd name="connsiteX3" fmla="*/ 0 w 10000"/>
              <a:gd name="connsiteY3" fmla="*/ 10000 h 10948"/>
              <a:gd name="connsiteX4" fmla="*/ 0 w 10000"/>
              <a:gd name="connsiteY4" fmla="*/ 0 h 10948"/>
              <a:gd name="connsiteX0" fmla="*/ 0 w 10000"/>
              <a:gd name="connsiteY0" fmla="*/ 0 h 11076"/>
              <a:gd name="connsiteX1" fmla="*/ 9993 w 10000"/>
              <a:gd name="connsiteY1" fmla="*/ 0 h 11076"/>
              <a:gd name="connsiteX2" fmla="*/ 10000 w 10000"/>
              <a:gd name="connsiteY2" fmla="*/ 7079 h 11076"/>
              <a:gd name="connsiteX3" fmla="*/ 0 w 10000"/>
              <a:gd name="connsiteY3" fmla="*/ 10000 h 11076"/>
              <a:gd name="connsiteX4" fmla="*/ 0 w 10000"/>
              <a:gd name="connsiteY4" fmla="*/ 0 h 11076"/>
              <a:gd name="connsiteX0" fmla="*/ 0 w 10000"/>
              <a:gd name="connsiteY0" fmla="*/ 0 h 10908"/>
              <a:gd name="connsiteX1" fmla="*/ 9993 w 10000"/>
              <a:gd name="connsiteY1" fmla="*/ 0 h 10908"/>
              <a:gd name="connsiteX2" fmla="*/ 10000 w 10000"/>
              <a:gd name="connsiteY2" fmla="*/ 7079 h 10908"/>
              <a:gd name="connsiteX3" fmla="*/ 0 w 10000"/>
              <a:gd name="connsiteY3" fmla="*/ 10000 h 10908"/>
              <a:gd name="connsiteX4" fmla="*/ 0 w 10000"/>
              <a:gd name="connsiteY4" fmla="*/ 0 h 10908"/>
              <a:gd name="connsiteX0" fmla="*/ 0 w 10000"/>
              <a:gd name="connsiteY0" fmla="*/ 0 h 10903"/>
              <a:gd name="connsiteX1" fmla="*/ 9993 w 10000"/>
              <a:gd name="connsiteY1" fmla="*/ 0 h 10903"/>
              <a:gd name="connsiteX2" fmla="*/ 10000 w 10000"/>
              <a:gd name="connsiteY2" fmla="*/ 7079 h 10903"/>
              <a:gd name="connsiteX3" fmla="*/ 0 w 10000"/>
              <a:gd name="connsiteY3" fmla="*/ 10000 h 10903"/>
              <a:gd name="connsiteX4" fmla="*/ 0 w 10000"/>
              <a:gd name="connsiteY4" fmla="*/ 0 h 10903"/>
              <a:gd name="connsiteX0" fmla="*/ 0 w 10000"/>
              <a:gd name="connsiteY0" fmla="*/ 0 h 11399"/>
              <a:gd name="connsiteX1" fmla="*/ 9993 w 10000"/>
              <a:gd name="connsiteY1" fmla="*/ 0 h 11399"/>
              <a:gd name="connsiteX2" fmla="*/ 10000 w 10000"/>
              <a:gd name="connsiteY2" fmla="*/ 7079 h 11399"/>
              <a:gd name="connsiteX3" fmla="*/ 4032 w 10000"/>
              <a:gd name="connsiteY3" fmla="*/ 11028 h 11399"/>
              <a:gd name="connsiteX4" fmla="*/ 0 w 10000"/>
              <a:gd name="connsiteY4" fmla="*/ 10000 h 11399"/>
              <a:gd name="connsiteX5" fmla="*/ 0 w 10000"/>
              <a:gd name="connsiteY5" fmla="*/ 0 h 11399"/>
              <a:gd name="connsiteX0" fmla="*/ 0 w 10000"/>
              <a:gd name="connsiteY0" fmla="*/ 0 h 11399"/>
              <a:gd name="connsiteX1" fmla="*/ 9993 w 10000"/>
              <a:gd name="connsiteY1" fmla="*/ 0 h 11399"/>
              <a:gd name="connsiteX2" fmla="*/ 10000 w 10000"/>
              <a:gd name="connsiteY2" fmla="*/ 7079 h 11399"/>
              <a:gd name="connsiteX3" fmla="*/ 4032 w 10000"/>
              <a:gd name="connsiteY3" fmla="*/ 11028 h 11399"/>
              <a:gd name="connsiteX4" fmla="*/ 0 w 10000"/>
              <a:gd name="connsiteY4" fmla="*/ 10000 h 11399"/>
              <a:gd name="connsiteX5" fmla="*/ 0 w 10000"/>
              <a:gd name="connsiteY5" fmla="*/ 0 h 11399"/>
              <a:gd name="connsiteX0" fmla="*/ 0 w 10000"/>
              <a:gd name="connsiteY0" fmla="*/ 0 h 11399"/>
              <a:gd name="connsiteX1" fmla="*/ 9993 w 10000"/>
              <a:gd name="connsiteY1" fmla="*/ 0 h 11399"/>
              <a:gd name="connsiteX2" fmla="*/ 10000 w 10000"/>
              <a:gd name="connsiteY2" fmla="*/ 7079 h 11399"/>
              <a:gd name="connsiteX3" fmla="*/ 4032 w 10000"/>
              <a:gd name="connsiteY3" fmla="*/ 11028 h 11399"/>
              <a:gd name="connsiteX4" fmla="*/ 0 w 10000"/>
              <a:gd name="connsiteY4" fmla="*/ 10000 h 11399"/>
              <a:gd name="connsiteX5" fmla="*/ 0 w 10000"/>
              <a:gd name="connsiteY5" fmla="*/ 0 h 11399"/>
              <a:gd name="connsiteX0" fmla="*/ 0 w 10000"/>
              <a:gd name="connsiteY0" fmla="*/ 0 h 11171"/>
              <a:gd name="connsiteX1" fmla="*/ 9993 w 10000"/>
              <a:gd name="connsiteY1" fmla="*/ 0 h 11171"/>
              <a:gd name="connsiteX2" fmla="*/ 10000 w 10000"/>
              <a:gd name="connsiteY2" fmla="*/ 7079 h 11171"/>
              <a:gd name="connsiteX3" fmla="*/ 4032 w 10000"/>
              <a:gd name="connsiteY3" fmla="*/ 11028 h 11171"/>
              <a:gd name="connsiteX4" fmla="*/ 0 w 10000"/>
              <a:gd name="connsiteY4" fmla="*/ 10000 h 11171"/>
              <a:gd name="connsiteX5" fmla="*/ 0 w 10000"/>
              <a:gd name="connsiteY5" fmla="*/ 0 h 11171"/>
              <a:gd name="connsiteX0" fmla="*/ 0 w 10000"/>
              <a:gd name="connsiteY0" fmla="*/ 0 h 11031"/>
              <a:gd name="connsiteX1" fmla="*/ 9993 w 10000"/>
              <a:gd name="connsiteY1" fmla="*/ 0 h 11031"/>
              <a:gd name="connsiteX2" fmla="*/ 10000 w 10000"/>
              <a:gd name="connsiteY2" fmla="*/ 7079 h 11031"/>
              <a:gd name="connsiteX3" fmla="*/ 4032 w 10000"/>
              <a:gd name="connsiteY3" fmla="*/ 11028 h 11031"/>
              <a:gd name="connsiteX4" fmla="*/ 0 w 10000"/>
              <a:gd name="connsiteY4" fmla="*/ 10000 h 11031"/>
              <a:gd name="connsiteX5" fmla="*/ 0 w 10000"/>
              <a:gd name="connsiteY5" fmla="*/ 0 h 11031"/>
              <a:gd name="connsiteX0" fmla="*/ 0 w 10000"/>
              <a:gd name="connsiteY0" fmla="*/ 0 h 11048"/>
              <a:gd name="connsiteX1" fmla="*/ 9993 w 10000"/>
              <a:gd name="connsiteY1" fmla="*/ 0 h 11048"/>
              <a:gd name="connsiteX2" fmla="*/ 10000 w 10000"/>
              <a:gd name="connsiteY2" fmla="*/ 7079 h 11048"/>
              <a:gd name="connsiteX3" fmla="*/ 4032 w 10000"/>
              <a:gd name="connsiteY3" fmla="*/ 11028 h 11048"/>
              <a:gd name="connsiteX4" fmla="*/ 0 w 10000"/>
              <a:gd name="connsiteY4" fmla="*/ 10000 h 11048"/>
              <a:gd name="connsiteX5" fmla="*/ 0 w 10000"/>
              <a:gd name="connsiteY5" fmla="*/ 0 h 11048"/>
              <a:gd name="connsiteX0" fmla="*/ 0 w 10010"/>
              <a:gd name="connsiteY0" fmla="*/ 663 h 11048"/>
              <a:gd name="connsiteX1" fmla="*/ 10003 w 10010"/>
              <a:gd name="connsiteY1" fmla="*/ 0 h 11048"/>
              <a:gd name="connsiteX2" fmla="*/ 10010 w 10010"/>
              <a:gd name="connsiteY2" fmla="*/ 7079 h 11048"/>
              <a:gd name="connsiteX3" fmla="*/ 4042 w 10010"/>
              <a:gd name="connsiteY3" fmla="*/ 11028 h 11048"/>
              <a:gd name="connsiteX4" fmla="*/ 10 w 10010"/>
              <a:gd name="connsiteY4" fmla="*/ 10000 h 11048"/>
              <a:gd name="connsiteX5" fmla="*/ 0 w 10010"/>
              <a:gd name="connsiteY5" fmla="*/ 663 h 11048"/>
              <a:gd name="connsiteX0" fmla="*/ 0 w 10010"/>
              <a:gd name="connsiteY0" fmla="*/ 0 h 10385"/>
              <a:gd name="connsiteX1" fmla="*/ 10003 w 10010"/>
              <a:gd name="connsiteY1" fmla="*/ 0 h 10385"/>
              <a:gd name="connsiteX2" fmla="*/ 10010 w 10010"/>
              <a:gd name="connsiteY2" fmla="*/ 6416 h 10385"/>
              <a:gd name="connsiteX3" fmla="*/ 4042 w 10010"/>
              <a:gd name="connsiteY3" fmla="*/ 10365 h 10385"/>
              <a:gd name="connsiteX4" fmla="*/ 10 w 10010"/>
              <a:gd name="connsiteY4" fmla="*/ 9337 h 10385"/>
              <a:gd name="connsiteX5" fmla="*/ 0 w 10010"/>
              <a:gd name="connsiteY5" fmla="*/ 0 h 10385"/>
              <a:gd name="connsiteX0" fmla="*/ 0 w 10003"/>
              <a:gd name="connsiteY0" fmla="*/ 0 h 10404"/>
              <a:gd name="connsiteX1" fmla="*/ 9996 w 10003"/>
              <a:gd name="connsiteY1" fmla="*/ 19 h 10404"/>
              <a:gd name="connsiteX2" fmla="*/ 10003 w 10003"/>
              <a:gd name="connsiteY2" fmla="*/ 6435 h 10404"/>
              <a:gd name="connsiteX3" fmla="*/ 4035 w 10003"/>
              <a:gd name="connsiteY3" fmla="*/ 10384 h 10404"/>
              <a:gd name="connsiteX4" fmla="*/ 3 w 10003"/>
              <a:gd name="connsiteY4" fmla="*/ 9356 h 10404"/>
              <a:gd name="connsiteX5" fmla="*/ 0 w 10003"/>
              <a:gd name="connsiteY5" fmla="*/ 0 h 10404"/>
              <a:gd name="connsiteX0" fmla="*/ 0 w 10003"/>
              <a:gd name="connsiteY0" fmla="*/ 0 h 10404"/>
              <a:gd name="connsiteX1" fmla="*/ 10003 w 10003"/>
              <a:gd name="connsiteY1" fmla="*/ 38 h 10404"/>
              <a:gd name="connsiteX2" fmla="*/ 10003 w 10003"/>
              <a:gd name="connsiteY2" fmla="*/ 6435 h 10404"/>
              <a:gd name="connsiteX3" fmla="*/ 4035 w 10003"/>
              <a:gd name="connsiteY3" fmla="*/ 10384 h 10404"/>
              <a:gd name="connsiteX4" fmla="*/ 3 w 10003"/>
              <a:gd name="connsiteY4" fmla="*/ 9356 h 10404"/>
              <a:gd name="connsiteX5" fmla="*/ 0 w 10003"/>
              <a:gd name="connsiteY5" fmla="*/ 0 h 10404"/>
              <a:gd name="connsiteX0" fmla="*/ 0 w 10003"/>
              <a:gd name="connsiteY0" fmla="*/ 0 h 10404"/>
              <a:gd name="connsiteX1" fmla="*/ 10003 w 10003"/>
              <a:gd name="connsiteY1" fmla="*/ 31 h 10404"/>
              <a:gd name="connsiteX2" fmla="*/ 10003 w 10003"/>
              <a:gd name="connsiteY2" fmla="*/ 6435 h 10404"/>
              <a:gd name="connsiteX3" fmla="*/ 4035 w 10003"/>
              <a:gd name="connsiteY3" fmla="*/ 10384 h 10404"/>
              <a:gd name="connsiteX4" fmla="*/ 3 w 10003"/>
              <a:gd name="connsiteY4" fmla="*/ 9356 h 10404"/>
              <a:gd name="connsiteX5" fmla="*/ 0 w 10003"/>
              <a:gd name="connsiteY5" fmla="*/ 0 h 10404"/>
              <a:gd name="connsiteX0" fmla="*/ 0 w 10006"/>
              <a:gd name="connsiteY0" fmla="*/ 0 h 10382"/>
              <a:gd name="connsiteX1" fmla="*/ 10006 w 10006"/>
              <a:gd name="connsiteY1" fmla="*/ 9 h 10382"/>
              <a:gd name="connsiteX2" fmla="*/ 10006 w 10006"/>
              <a:gd name="connsiteY2" fmla="*/ 6413 h 10382"/>
              <a:gd name="connsiteX3" fmla="*/ 4038 w 10006"/>
              <a:gd name="connsiteY3" fmla="*/ 10362 h 10382"/>
              <a:gd name="connsiteX4" fmla="*/ 6 w 10006"/>
              <a:gd name="connsiteY4" fmla="*/ 9334 h 10382"/>
              <a:gd name="connsiteX5" fmla="*/ 0 w 10006"/>
              <a:gd name="connsiteY5" fmla="*/ 0 h 10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6" h="10382">
                <a:moveTo>
                  <a:pt x="0" y="0"/>
                </a:moveTo>
                <a:lnTo>
                  <a:pt x="10006" y="9"/>
                </a:lnTo>
                <a:cubicBezTo>
                  <a:pt x="10008" y="2369"/>
                  <a:pt x="10004" y="4054"/>
                  <a:pt x="10006" y="6413"/>
                </a:cubicBezTo>
                <a:cubicBezTo>
                  <a:pt x="7507" y="10149"/>
                  <a:pt x="4067" y="10394"/>
                  <a:pt x="4038" y="10362"/>
                </a:cubicBezTo>
                <a:cubicBezTo>
                  <a:pt x="4002" y="10407"/>
                  <a:pt x="1781" y="10476"/>
                  <a:pt x="6" y="9334"/>
                </a:cubicBezTo>
                <a:cubicBezTo>
                  <a:pt x="3" y="6222"/>
                  <a:pt x="3" y="3112"/>
                  <a:pt x="0" y="0"/>
                </a:cubicBezTo>
                <a:close/>
              </a:path>
            </a:pathLst>
          </a:custGeom>
        </p:spPr>
        <p:txBody>
          <a:bodyPr/>
          <a:lstStyle>
            <a:lvl1pPr marL="271463" marR="0" indent="-271463" algn="l" defTabSz="914199" rtl="0" eaLnBrk="1" fontAlgn="auto" latinLnBrk="0" hangingPunct="1">
              <a:lnSpc>
                <a:spcPct val="100000"/>
              </a:lnSpc>
              <a:spcBef>
                <a:spcPts val="1800"/>
              </a:spcBef>
              <a:spcAft>
                <a:spcPts val="0"/>
              </a:spcAft>
              <a:buClr>
                <a:srgbClr val="CF022B"/>
              </a:buClr>
              <a:buSzPct val="90000"/>
              <a:buFontTx/>
              <a:buBlip>
                <a:blip r:embed="rId2"/>
              </a:buBlip>
              <a:tabLst/>
              <a:defRPr/>
            </a:lvl1pPr>
          </a:lstStyle>
          <a:p>
            <a:r>
              <a:rPr lang="en-GB" dirty="0" smtClean="0"/>
              <a:t>Click on the icon to insert a picture</a:t>
            </a:r>
          </a:p>
          <a:p>
            <a:endParaRPr lang="fr-FR" dirty="0"/>
          </a:p>
        </p:txBody>
      </p:sp>
      <p:sp>
        <p:nvSpPr>
          <p:cNvPr id="15" name="Espace réservé de la date 14"/>
          <p:cNvSpPr>
            <a:spLocks noGrp="1"/>
          </p:cNvSpPr>
          <p:nvPr>
            <p:ph type="dt" sz="half" idx="12"/>
          </p:nvPr>
        </p:nvSpPr>
        <p:spPr bwMode="gray"/>
        <p:txBody>
          <a:bodyPr/>
          <a:lstStyle/>
          <a:p>
            <a:fld id="{DCC76BDA-D87D-4977-A1C2-2C57C93F573B}" type="datetime1">
              <a:rPr lang="en-GB" smtClean="0"/>
              <a:pPr/>
              <a:t>17/01/2020</a:t>
            </a:fld>
            <a:endParaRPr lang="fr-FR" dirty="0"/>
          </a:p>
        </p:txBody>
      </p:sp>
      <p:sp>
        <p:nvSpPr>
          <p:cNvPr id="16" name="Espace réservé du pied de page 15"/>
          <p:cNvSpPr>
            <a:spLocks noGrp="1"/>
          </p:cNvSpPr>
          <p:nvPr>
            <p:ph type="ftr" sz="quarter" idx="13"/>
          </p:nvPr>
        </p:nvSpPr>
        <p:spPr bwMode="gray"/>
        <p:txBody>
          <a:bodyPr/>
          <a:lstStyle/>
          <a:p>
            <a:r>
              <a:rPr lang="fr-FR" smtClean="0"/>
              <a:t>Sopra Steria : SAP Competency </a:t>
            </a:r>
            <a:endParaRPr lang="fr-FR" dirty="0"/>
          </a:p>
        </p:txBody>
      </p:sp>
      <p:sp>
        <p:nvSpPr>
          <p:cNvPr id="17" name="Espace réservé du numéro de diapositive 16"/>
          <p:cNvSpPr>
            <a:spLocks noGrp="1"/>
          </p:cNvSpPr>
          <p:nvPr>
            <p:ph type="sldNum" sz="quarter" idx="14"/>
          </p:nvPr>
        </p:nvSpPr>
        <p:spPr bwMode="gray"/>
        <p:txBody>
          <a:bodyPr/>
          <a:lstStyle/>
          <a:p>
            <a:fld id="{AF43E6FD-AB27-4108-A2FC-346BB5F75E3F}" type="slidenum">
              <a:rPr lang="fr-FR" smtClean="0"/>
              <a:pPr/>
              <a:t>‹#›</a:t>
            </a:fld>
            <a:endParaRPr lang="fr-FR" dirty="0"/>
          </a:p>
        </p:txBody>
      </p:sp>
      <p:cxnSp>
        <p:nvCxnSpPr>
          <p:cNvPr id="18" name="Connecteur droit 17"/>
          <p:cNvCxnSpPr/>
          <p:nvPr userDrawn="1"/>
        </p:nvCxnSpPr>
        <p:spPr bwMode="gray">
          <a:xfrm>
            <a:off x="531466" y="6538281"/>
            <a:ext cx="0" cy="98754"/>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grpSp>
        <p:nvGrpSpPr>
          <p:cNvPr id="14" name="Groupe 13"/>
          <p:cNvGrpSpPr/>
          <p:nvPr userDrawn="1"/>
        </p:nvGrpSpPr>
        <p:grpSpPr bwMode="gray">
          <a:xfrm>
            <a:off x="0" y="1735560"/>
            <a:ext cx="9145587" cy="1773238"/>
            <a:chOff x="0" y="1958231"/>
            <a:chExt cx="9145587" cy="1773238"/>
          </a:xfrm>
          <a:solidFill>
            <a:schemeClr val="tx2">
              <a:lumMod val="10000"/>
              <a:lumOff val="90000"/>
            </a:schemeClr>
          </a:solidFill>
        </p:grpSpPr>
        <p:sp>
          <p:nvSpPr>
            <p:cNvPr id="19" name="Freeform 20"/>
            <p:cNvSpPr>
              <a:spLocks/>
            </p:cNvSpPr>
            <p:nvPr userDrawn="1"/>
          </p:nvSpPr>
          <p:spPr bwMode="gray">
            <a:xfrm>
              <a:off x="3374982" y="2326531"/>
              <a:ext cx="5770605" cy="1333688"/>
            </a:xfrm>
            <a:custGeom>
              <a:avLst/>
              <a:gdLst>
                <a:gd name="T0" fmla="*/ 3469 w 3469"/>
                <a:gd name="T1" fmla="*/ 227 h 820"/>
                <a:gd name="T2" fmla="*/ 3469 w 3469"/>
                <a:gd name="T3" fmla="*/ 0 h 820"/>
                <a:gd name="T4" fmla="*/ 0 w 3469"/>
                <a:gd name="T5" fmla="*/ 813 h 820"/>
                <a:gd name="T6" fmla="*/ 3469 w 3469"/>
                <a:gd name="T7" fmla="*/ 227 h 820"/>
                <a:gd name="connsiteX0" fmla="*/ 10185 w 10185"/>
                <a:gd name="connsiteY0" fmla="*/ 2768 h 9954"/>
                <a:gd name="connsiteX1" fmla="*/ 10185 w 10185"/>
                <a:gd name="connsiteY1" fmla="*/ 0 h 9954"/>
                <a:gd name="connsiteX2" fmla="*/ 0 w 10185"/>
                <a:gd name="connsiteY2" fmla="*/ 9951 h 9954"/>
                <a:gd name="connsiteX3" fmla="*/ 10185 w 10185"/>
                <a:gd name="connsiteY3" fmla="*/ 2768 h 9954"/>
              </a:gdLst>
              <a:ahLst/>
              <a:cxnLst>
                <a:cxn ang="0">
                  <a:pos x="connsiteX0" y="connsiteY0"/>
                </a:cxn>
                <a:cxn ang="0">
                  <a:pos x="connsiteX1" y="connsiteY1"/>
                </a:cxn>
                <a:cxn ang="0">
                  <a:pos x="connsiteX2" y="connsiteY2"/>
                </a:cxn>
                <a:cxn ang="0">
                  <a:pos x="connsiteX3" y="connsiteY3"/>
                </a:cxn>
              </a:cxnLst>
              <a:rect l="l" t="t" r="r" b="b"/>
              <a:pathLst>
                <a:path w="10185" h="9954">
                  <a:moveTo>
                    <a:pt x="10185" y="2768"/>
                  </a:moveTo>
                  <a:lnTo>
                    <a:pt x="10185" y="0"/>
                  </a:lnTo>
                  <a:cubicBezTo>
                    <a:pt x="7141" y="7012"/>
                    <a:pt x="3151" y="9402"/>
                    <a:pt x="0" y="9951"/>
                  </a:cubicBezTo>
                  <a:cubicBezTo>
                    <a:pt x="2891" y="10036"/>
                    <a:pt x="6659" y="8500"/>
                    <a:pt x="10185" y="2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 name="Freeform 22"/>
            <p:cNvSpPr>
              <a:spLocks/>
            </p:cNvSpPr>
            <p:nvPr userDrawn="1"/>
          </p:nvSpPr>
          <p:spPr bwMode="gray">
            <a:xfrm>
              <a:off x="0" y="1958231"/>
              <a:ext cx="3479800" cy="1773238"/>
            </a:xfrm>
            <a:custGeom>
              <a:avLst/>
              <a:gdLst>
                <a:gd name="T0" fmla="*/ 3 w 2130"/>
                <a:gd name="T1" fmla="*/ 0 h 1086"/>
                <a:gd name="T2" fmla="*/ 0 w 2130"/>
                <a:gd name="T3" fmla="*/ 956 h 1086"/>
                <a:gd name="T4" fmla="*/ 2130 w 2130"/>
                <a:gd name="T5" fmla="*/ 1037 h 1086"/>
                <a:gd name="T6" fmla="*/ 3 w 2130"/>
                <a:gd name="T7" fmla="*/ 815 h 1086"/>
                <a:gd name="T8" fmla="*/ 3 w 2130"/>
                <a:gd name="T9" fmla="*/ 0 h 1086"/>
              </a:gdLst>
              <a:ahLst/>
              <a:cxnLst>
                <a:cxn ang="0">
                  <a:pos x="T0" y="T1"/>
                </a:cxn>
                <a:cxn ang="0">
                  <a:pos x="T2" y="T3"/>
                </a:cxn>
                <a:cxn ang="0">
                  <a:pos x="T4" y="T5"/>
                </a:cxn>
                <a:cxn ang="0">
                  <a:pos x="T6" y="T7"/>
                </a:cxn>
                <a:cxn ang="0">
                  <a:pos x="T8" y="T9"/>
                </a:cxn>
              </a:cxnLst>
              <a:rect l="0" t="0" r="r" b="b"/>
              <a:pathLst>
                <a:path w="2130" h="1086">
                  <a:moveTo>
                    <a:pt x="3" y="0"/>
                  </a:moveTo>
                  <a:cubicBezTo>
                    <a:pt x="0" y="956"/>
                    <a:pt x="0" y="956"/>
                    <a:pt x="0" y="956"/>
                  </a:cubicBezTo>
                  <a:cubicBezTo>
                    <a:pt x="0" y="956"/>
                    <a:pt x="927" y="1086"/>
                    <a:pt x="2130" y="1037"/>
                  </a:cubicBezTo>
                  <a:cubicBezTo>
                    <a:pt x="880" y="1028"/>
                    <a:pt x="3" y="815"/>
                    <a:pt x="3" y="815"/>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24" name="Titre 1"/>
          <p:cNvSpPr>
            <a:spLocks noGrp="1"/>
          </p:cNvSpPr>
          <p:nvPr>
            <p:ph type="ctrTitle" hasCustomPrompt="1"/>
          </p:nvPr>
        </p:nvSpPr>
        <p:spPr bwMode="gray">
          <a:xfrm>
            <a:off x="551884" y="4218559"/>
            <a:ext cx="6451431" cy="424711"/>
          </a:xfrm>
        </p:spPr>
        <p:txBody>
          <a:bodyPr wrap="square" anchor="b">
            <a:spAutoFit/>
          </a:bodyPr>
          <a:lstStyle>
            <a:lvl1pPr algn="l">
              <a:defRPr sz="2400" cap="all" baseline="0">
                <a:solidFill>
                  <a:schemeClr val="tx1"/>
                </a:solidFill>
              </a:defRPr>
            </a:lvl1pPr>
          </a:lstStyle>
          <a:p>
            <a:r>
              <a:rPr lang="en-GB" noProof="0" dirty="0" smtClean="0"/>
              <a:t>Title presentation</a:t>
            </a:r>
            <a:endParaRPr lang="fr-FR" dirty="0"/>
          </a:p>
        </p:txBody>
      </p:sp>
      <p:sp>
        <p:nvSpPr>
          <p:cNvPr id="25" name="Sous-titre 2"/>
          <p:cNvSpPr>
            <a:spLocks noGrp="1"/>
          </p:cNvSpPr>
          <p:nvPr>
            <p:ph type="subTitle" idx="1" hasCustomPrompt="1"/>
          </p:nvPr>
        </p:nvSpPr>
        <p:spPr bwMode="gray">
          <a:xfrm>
            <a:off x="546100" y="4654553"/>
            <a:ext cx="6457215" cy="307777"/>
          </a:xfrm>
          <a:prstGeom prst="rect">
            <a:avLst/>
          </a:prstGeom>
        </p:spPr>
        <p:txBody>
          <a:bodyPr wrap="square" tIns="0" bIns="0">
            <a:spAutoFit/>
          </a:bodyPr>
          <a:lstStyle>
            <a:lvl1pPr marL="0" indent="0" algn="l">
              <a:spcBef>
                <a:spcPts val="411"/>
              </a:spcBef>
              <a:buFont typeface="Arial" panose="020B0604020202020204" pitchFamily="34" charset="0"/>
              <a:buNone/>
              <a:defRPr>
                <a:solidFill>
                  <a:schemeClr val="tx1"/>
                </a:solidFill>
                <a:latin typeface="+mj-lt"/>
              </a:defRPr>
            </a:lvl1pPr>
            <a:lvl2pPr marL="457100" indent="0" algn="ctr">
              <a:buNone/>
              <a:defRPr>
                <a:solidFill>
                  <a:schemeClr val="tx1">
                    <a:tint val="75000"/>
                  </a:schemeClr>
                </a:solidFill>
              </a:defRPr>
            </a:lvl2pPr>
            <a:lvl3pPr marL="914199" indent="0" algn="ctr">
              <a:buNone/>
              <a:defRPr>
                <a:solidFill>
                  <a:schemeClr val="tx1">
                    <a:tint val="75000"/>
                  </a:schemeClr>
                </a:solidFill>
              </a:defRPr>
            </a:lvl3pPr>
            <a:lvl4pPr marL="1371299" indent="0" algn="ctr">
              <a:buNone/>
              <a:defRPr>
                <a:solidFill>
                  <a:schemeClr val="tx1">
                    <a:tint val="75000"/>
                  </a:schemeClr>
                </a:solidFill>
              </a:defRPr>
            </a:lvl4pPr>
            <a:lvl5pPr marL="1828398" indent="0" algn="ctr">
              <a:buNone/>
              <a:defRPr>
                <a:solidFill>
                  <a:schemeClr val="tx1">
                    <a:tint val="75000"/>
                  </a:schemeClr>
                </a:solidFill>
              </a:defRPr>
            </a:lvl5pPr>
            <a:lvl6pPr marL="2285498" indent="0" algn="ctr">
              <a:buNone/>
              <a:defRPr>
                <a:solidFill>
                  <a:schemeClr val="tx1">
                    <a:tint val="75000"/>
                  </a:schemeClr>
                </a:solidFill>
              </a:defRPr>
            </a:lvl6pPr>
            <a:lvl7pPr marL="2742596" indent="0" algn="ctr">
              <a:buNone/>
              <a:defRPr>
                <a:solidFill>
                  <a:schemeClr val="tx1">
                    <a:tint val="75000"/>
                  </a:schemeClr>
                </a:solidFill>
              </a:defRPr>
            </a:lvl7pPr>
            <a:lvl8pPr marL="3199696" indent="0" algn="ctr">
              <a:buNone/>
              <a:defRPr>
                <a:solidFill>
                  <a:schemeClr val="tx1">
                    <a:tint val="75000"/>
                  </a:schemeClr>
                </a:solidFill>
              </a:defRPr>
            </a:lvl8pPr>
            <a:lvl9pPr marL="3656795" indent="0" algn="ctr">
              <a:buNone/>
              <a:defRPr>
                <a:solidFill>
                  <a:schemeClr val="tx1">
                    <a:tint val="75000"/>
                  </a:schemeClr>
                </a:solidFill>
              </a:defRPr>
            </a:lvl9pPr>
          </a:lstStyle>
          <a:p>
            <a:r>
              <a:rPr lang="en-GB" noProof="0" dirty="0" smtClean="0"/>
              <a:t>Subtitle</a:t>
            </a:r>
            <a:endParaRPr lang="en-GB" noProof="0" dirty="0"/>
          </a:p>
        </p:txBody>
      </p:sp>
      <p:pic>
        <p:nvPicPr>
          <p:cNvPr id="13" name="Image 12"/>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gray">
          <a:xfrm>
            <a:off x="8100392" y="6286978"/>
            <a:ext cx="560963" cy="410438"/>
          </a:xfrm>
          <a:prstGeom prst="rect">
            <a:avLst/>
          </a:prstGeom>
        </p:spPr>
      </p:pic>
    </p:spTree>
    <p:extLst>
      <p:ext uri="{BB962C8B-B14F-4D97-AF65-F5344CB8AC3E}">
        <p14:creationId xmlns:p14="http://schemas.microsoft.com/office/powerpoint/2010/main" val="221364848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amp; content">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515938" y="1484312"/>
            <a:ext cx="8088511" cy="4681537"/>
          </a:xfrm>
          <a:prstGeom prst="rect">
            <a:avLst/>
          </a:prstGeom>
        </p:spPr>
        <p:txBody>
          <a:bodyPr/>
          <a:lstStyle/>
          <a:p>
            <a:pPr lvl="0"/>
            <a:r>
              <a:rPr lang="en-GB" noProof="0" dirty="0" smtClean="0"/>
              <a:t>Text level one</a:t>
            </a:r>
          </a:p>
          <a:p>
            <a:pPr lvl="1"/>
            <a:r>
              <a:rPr lang="en-GB" noProof="0" dirty="0" smtClean="0"/>
              <a:t>Text level two</a:t>
            </a:r>
          </a:p>
          <a:p>
            <a:pPr lvl="2"/>
            <a:r>
              <a:rPr lang="en-GB" noProof="0" dirty="0" smtClean="0"/>
              <a:t>Text level three</a:t>
            </a:r>
          </a:p>
        </p:txBody>
      </p:sp>
      <p:sp>
        <p:nvSpPr>
          <p:cNvPr id="8" name="Titre 7"/>
          <p:cNvSpPr>
            <a:spLocks noGrp="1"/>
          </p:cNvSpPr>
          <p:nvPr>
            <p:ph type="title" hasCustomPrompt="1"/>
          </p:nvPr>
        </p:nvSpPr>
        <p:spPr bwMode="gray">
          <a:xfrm>
            <a:off x="544439" y="316180"/>
            <a:ext cx="8045374" cy="332546"/>
          </a:xfrm>
        </p:spPr>
        <p:txBody>
          <a:bodyPr anchor="ctr"/>
          <a:lstStyle/>
          <a:p>
            <a:r>
              <a:rPr lang="en-GB" noProof="0" dirty="0" smtClean="0"/>
              <a:t>Title</a:t>
            </a:r>
            <a:endParaRPr lang="fr-FR" dirty="0"/>
          </a:p>
        </p:txBody>
      </p:sp>
      <p:sp>
        <p:nvSpPr>
          <p:cNvPr id="9" name="Espace réservé de la date 8"/>
          <p:cNvSpPr>
            <a:spLocks noGrp="1"/>
          </p:cNvSpPr>
          <p:nvPr>
            <p:ph type="dt" sz="half" idx="10"/>
          </p:nvPr>
        </p:nvSpPr>
        <p:spPr bwMode="gray"/>
        <p:txBody>
          <a:bodyPr/>
          <a:lstStyle/>
          <a:p>
            <a:fld id="{3ADE3335-62E9-4A7E-8942-2681CD509BD2}" type="datetime1">
              <a:rPr lang="en-GB" smtClean="0"/>
              <a:pPr/>
              <a:t>17/01/2020</a:t>
            </a:fld>
            <a:endParaRPr lang="fr-FR" dirty="0"/>
          </a:p>
        </p:txBody>
      </p:sp>
      <p:sp>
        <p:nvSpPr>
          <p:cNvPr id="10" name="Espace réservé du pied de page 9"/>
          <p:cNvSpPr>
            <a:spLocks noGrp="1"/>
          </p:cNvSpPr>
          <p:nvPr>
            <p:ph type="ftr" sz="quarter" idx="11"/>
          </p:nvPr>
        </p:nvSpPr>
        <p:spPr bwMode="gray"/>
        <p:txBody>
          <a:bodyPr/>
          <a:lstStyle/>
          <a:p>
            <a:r>
              <a:rPr lang="fr-FR" smtClean="0"/>
              <a:t>Sopra Steria : SAP Competency </a:t>
            </a:r>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a:t>
            </a:fld>
            <a:endParaRPr lang="fr-FR" dirty="0"/>
          </a:p>
        </p:txBody>
      </p:sp>
      <p:sp>
        <p:nvSpPr>
          <p:cNvPr id="4" name="Espace réservé du texte 3"/>
          <p:cNvSpPr>
            <a:spLocks noGrp="1"/>
          </p:cNvSpPr>
          <p:nvPr>
            <p:ph type="body" sz="quarter" idx="13" hasCustomPrompt="1"/>
          </p:nvPr>
        </p:nvSpPr>
        <p:spPr bwMode="gray">
          <a:xfrm>
            <a:off x="544439" y="656624"/>
            <a:ext cx="8045450" cy="269875"/>
          </a:xfrm>
          <a:prstGeom prst="rect">
            <a:avLst/>
          </a:prstGeom>
        </p:spPr>
        <p:txBody>
          <a:bodyPr vert="horz" lIns="0" tIns="45710" rIns="0" bIns="45710" rtlCol="0" anchor="ctr">
            <a:noAutofit/>
          </a:bodyPr>
          <a:lstStyle>
            <a:lvl1pPr marL="0" indent="0">
              <a:lnSpc>
                <a:spcPct val="90000"/>
              </a:lnSpc>
              <a:spcBef>
                <a:spcPct val="0"/>
              </a:spcBef>
              <a:buFont typeface="Arial" panose="020B0604020202020204" pitchFamily="34" charset="0"/>
              <a:buNone/>
              <a:defRPr lang="fr-FR" sz="1800" cap="all" smtClean="0">
                <a:solidFill>
                  <a:srgbClr val="CF022B"/>
                </a:solidFill>
                <a:latin typeface="+mj-lt"/>
                <a:ea typeface="+mj-ea"/>
                <a:cs typeface="+mj-cs"/>
              </a:defRPr>
            </a:lvl1pPr>
            <a:lvl2pPr>
              <a:defRPr lang="fr-FR" smtClean="0"/>
            </a:lvl2pPr>
            <a:lvl3pPr>
              <a:defRPr lang="fr-FR" smtClean="0"/>
            </a:lvl3pPr>
            <a:lvl4pPr>
              <a:defRPr lang="fr-FR" smtClean="0"/>
            </a:lvl4pPr>
            <a:lvl5pPr>
              <a:defRPr lang="en-GB"/>
            </a:lvl5pPr>
          </a:lstStyle>
          <a:p>
            <a:pPr marL="0" lvl="0">
              <a:lnSpc>
                <a:spcPct val="90000"/>
              </a:lnSpc>
              <a:spcBef>
                <a:spcPct val="0"/>
              </a:spcBef>
            </a:pPr>
            <a:r>
              <a:rPr lang="en-GB" noProof="0" dirty="0" smtClean="0"/>
              <a:t>Subtitle</a:t>
            </a:r>
          </a:p>
        </p:txBody>
      </p:sp>
    </p:spTree>
    <p:extLst>
      <p:ext uri="{BB962C8B-B14F-4D97-AF65-F5344CB8AC3E}">
        <p14:creationId xmlns:p14="http://schemas.microsoft.com/office/powerpoint/2010/main" val="143617541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5" name="Espace réservé du contenu 4"/>
          <p:cNvSpPr>
            <a:spLocks noGrp="1"/>
          </p:cNvSpPr>
          <p:nvPr>
            <p:ph sz="quarter" idx="14" hasCustomPrompt="1"/>
          </p:nvPr>
        </p:nvSpPr>
        <p:spPr bwMode="gray">
          <a:xfrm>
            <a:off x="4716016" y="1484313"/>
            <a:ext cx="3888234" cy="4679062"/>
          </a:xfrm>
          <a:prstGeom prst="rect">
            <a:avLst/>
          </a:prstGeom>
        </p:spPr>
        <p:txBody>
          <a:bodyPr/>
          <a:lstStyle>
            <a:lvl1pPr>
              <a:defRPr sz="2000"/>
            </a:lvl1pPr>
            <a:lvl2pPr>
              <a:defRPr sz="1800"/>
            </a:lvl2pPr>
            <a:lvl3pPr>
              <a:defRPr sz="1600"/>
            </a:lvl3pPr>
            <a:lvl4pPr>
              <a:defRPr sz="1600"/>
            </a:lvl4pPr>
            <a:lvl5pPr>
              <a:defRPr sz="1600"/>
            </a:lvl5pPr>
          </a:lstStyle>
          <a:p>
            <a:pPr lvl="0"/>
            <a:r>
              <a:rPr lang="en-GB" noProof="0" dirty="0" smtClean="0"/>
              <a:t>Text level one</a:t>
            </a:r>
          </a:p>
          <a:p>
            <a:pPr lvl="1"/>
            <a:r>
              <a:rPr lang="en-GB" noProof="0" dirty="0" smtClean="0"/>
              <a:t>Text level two</a:t>
            </a:r>
          </a:p>
          <a:p>
            <a:pPr lvl="2"/>
            <a:r>
              <a:rPr lang="en-GB" noProof="0" dirty="0" smtClean="0"/>
              <a:t>Text level three</a:t>
            </a:r>
          </a:p>
        </p:txBody>
      </p:sp>
      <p:sp>
        <p:nvSpPr>
          <p:cNvPr id="3" name="Espace réservé du contenu 2"/>
          <p:cNvSpPr>
            <a:spLocks noGrp="1"/>
          </p:cNvSpPr>
          <p:nvPr>
            <p:ph idx="1" hasCustomPrompt="1"/>
          </p:nvPr>
        </p:nvSpPr>
        <p:spPr bwMode="gray">
          <a:xfrm>
            <a:off x="515939" y="1484313"/>
            <a:ext cx="3912046" cy="4678588"/>
          </a:xfrm>
          <a:prstGeom prst="rect">
            <a:avLst/>
          </a:prstGeom>
        </p:spPr>
        <p:txBody>
          <a:bodyPr/>
          <a:lstStyle>
            <a:lvl1pPr>
              <a:defRPr sz="2000"/>
            </a:lvl1pPr>
            <a:lvl2pPr>
              <a:defRPr sz="1800"/>
            </a:lvl2pPr>
            <a:lvl3pPr>
              <a:defRPr sz="1600"/>
            </a:lvl3pPr>
          </a:lstStyle>
          <a:p>
            <a:pPr lvl="0"/>
            <a:r>
              <a:rPr lang="en-GB" noProof="0" dirty="0" smtClean="0"/>
              <a:t>Text level one</a:t>
            </a:r>
          </a:p>
          <a:p>
            <a:pPr lvl="1"/>
            <a:r>
              <a:rPr lang="en-GB" noProof="0" dirty="0" smtClean="0"/>
              <a:t>Text level two</a:t>
            </a:r>
          </a:p>
          <a:p>
            <a:pPr lvl="2"/>
            <a:r>
              <a:rPr lang="en-GB" noProof="0" dirty="0" smtClean="0"/>
              <a:t>Text level three</a:t>
            </a:r>
          </a:p>
        </p:txBody>
      </p:sp>
      <p:sp>
        <p:nvSpPr>
          <p:cNvPr id="8" name="Titre 7"/>
          <p:cNvSpPr>
            <a:spLocks noGrp="1"/>
          </p:cNvSpPr>
          <p:nvPr>
            <p:ph type="title" hasCustomPrompt="1"/>
          </p:nvPr>
        </p:nvSpPr>
        <p:spPr bwMode="gray"/>
        <p:txBody>
          <a:bodyPr/>
          <a:lstStyle/>
          <a:p>
            <a:r>
              <a:rPr lang="en-GB" noProof="0" dirty="0" smtClean="0"/>
              <a:t>Title</a:t>
            </a:r>
            <a:endParaRPr lang="fr-FR" dirty="0"/>
          </a:p>
        </p:txBody>
      </p:sp>
      <p:sp>
        <p:nvSpPr>
          <p:cNvPr id="9" name="Espace réservé de la date 8"/>
          <p:cNvSpPr>
            <a:spLocks noGrp="1"/>
          </p:cNvSpPr>
          <p:nvPr>
            <p:ph type="dt" sz="half" idx="10"/>
          </p:nvPr>
        </p:nvSpPr>
        <p:spPr bwMode="gray"/>
        <p:txBody>
          <a:bodyPr/>
          <a:lstStyle/>
          <a:p>
            <a:fld id="{6AE43B34-FAC8-423F-AF60-034BF7E15835}" type="datetime1">
              <a:rPr lang="en-GB" smtClean="0"/>
              <a:pPr/>
              <a:t>17/01/2020</a:t>
            </a:fld>
            <a:endParaRPr lang="fr-FR" dirty="0"/>
          </a:p>
        </p:txBody>
      </p:sp>
      <p:sp>
        <p:nvSpPr>
          <p:cNvPr id="10" name="Espace réservé du pied de page 9"/>
          <p:cNvSpPr>
            <a:spLocks noGrp="1"/>
          </p:cNvSpPr>
          <p:nvPr>
            <p:ph type="ftr" sz="quarter" idx="11"/>
          </p:nvPr>
        </p:nvSpPr>
        <p:spPr bwMode="gray"/>
        <p:txBody>
          <a:bodyPr/>
          <a:lstStyle/>
          <a:p>
            <a:r>
              <a:rPr lang="fr-FR" smtClean="0"/>
              <a:t>Sopra Steria : SAP Competency </a:t>
            </a:r>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a:t>
            </a:fld>
            <a:endParaRPr lang="fr-FR" dirty="0"/>
          </a:p>
        </p:txBody>
      </p:sp>
    </p:spTree>
    <p:extLst>
      <p:ext uri="{BB962C8B-B14F-4D97-AF65-F5344CB8AC3E}">
        <p14:creationId xmlns:p14="http://schemas.microsoft.com/office/powerpoint/2010/main" val="221078179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mp; rectangular picture">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515938" y="1484312"/>
            <a:ext cx="4056063" cy="4681537"/>
          </a:xfrm>
          <a:prstGeom prst="rect">
            <a:avLst/>
          </a:prstGeom>
        </p:spPr>
        <p:txBody>
          <a:bodyPr/>
          <a:lstStyle>
            <a:lvl1pPr>
              <a:defRPr sz="2000"/>
            </a:lvl1pPr>
            <a:lvl2pPr>
              <a:defRPr sz="1800"/>
            </a:lvl2pPr>
            <a:lvl3pPr>
              <a:defRPr sz="1600"/>
            </a:lvl3pPr>
          </a:lstStyle>
          <a:p>
            <a:pPr lvl="0"/>
            <a:r>
              <a:rPr lang="en-GB" noProof="0" dirty="0" smtClean="0"/>
              <a:t>Text level one</a:t>
            </a:r>
          </a:p>
          <a:p>
            <a:pPr lvl="1"/>
            <a:r>
              <a:rPr lang="en-GB" noProof="0" dirty="0" smtClean="0"/>
              <a:t>Text level two</a:t>
            </a:r>
          </a:p>
          <a:p>
            <a:pPr lvl="2"/>
            <a:r>
              <a:rPr lang="en-GB" noProof="0" dirty="0" smtClean="0"/>
              <a:t>Text level three</a:t>
            </a:r>
          </a:p>
        </p:txBody>
      </p:sp>
      <p:sp>
        <p:nvSpPr>
          <p:cNvPr id="8" name="Titre 7"/>
          <p:cNvSpPr>
            <a:spLocks noGrp="1"/>
          </p:cNvSpPr>
          <p:nvPr>
            <p:ph type="title" hasCustomPrompt="1"/>
          </p:nvPr>
        </p:nvSpPr>
        <p:spPr bwMode="gray"/>
        <p:txBody>
          <a:bodyPr/>
          <a:lstStyle/>
          <a:p>
            <a:r>
              <a:rPr lang="en-GB" noProof="0" dirty="0" smtClean="0"/>
              <a:t>Title</a:t>
            </a:r>
            <a:endParaRPr lang="fr-FR" dirty="0"/>
          </a:p>
        </p:txBody>
      </p:sp>
      <p:sp>
        <p:nvSpPr>
          <p:cNvPr id="9" name="Espace réservé de la date 8"/>
          <p:cNvSpPr>
            <a:spLocks noGrp="1"/>
          </p:cNvSpPr>
          <p:nvPr>
            <p:ph type="dt" sz="half" idx="10"/>
          </p:nvPr>
        </p:nvSpPr>
        <p:spPr bwMode="gray"/>
        <p:txBody>
          <a:bodyPr/>
          <a:lstStyle/>
          <a:p>
            <a:fld id="{A3148890-EE51-43E2-934B-9D4CA7FB3AF9}" type="datetime1">
              <a:rPr lang="en-GB" smtClean="0"/>
              <a:pPr/>
              <a:t>17/01/2020</a:t>
            </a:fld>
            <a:endParaRPr lang="fr-FR" dirty="0"/>
          </a:p>
        </p:txBody>
      </p:sp>
      <p:sp>
        <p:nvSpPr>
          <p:cNvPr id="10" name="Espace réservé du pied de page 9"/>
          <p:cNvSpPr>
            <a:spLocks noGrp="1"/>
          </p:cNvSpPr>
          <p:nvPr>
            <p:ph type="ftr" sz="quarter" idx="11"/>
          </p:nvPr>
        </p:nvSpPr>
        <p:spPr bwMode="gray"/>
        <p:txBody>
          <a:bodyPr/>
          <a:lstStyle/>
          <a:p>
            <a:r>
              <a:rPr lang="fr-FR" smtClean="0"/>
              <a:t>Sopra Steria : SAP Competency </a:t>
            </a:r>
            <a:endParaRPr lang="fr-FR" dirty="0"/>
          </a:p>
        </p:txBody>
      </p:sp>
      <p:sp>
        <p:nvSpPr>
          <p:cNvPr id="11" name="Espace réservé du numéro de diapositive 10"/>
          <p:cNvSpPr>
            <a:spLocks noGrp="1"/>
          </p:cNvSpPr>
          <p:nvPr>
            <p:ph type="sldNum" sz="quarter" idx="12"/>
          </p:nvPr>
        </p:nvSpPr>
        <p:spPr bwMode="gray"/>
        <p:txBody>
          <a:bodyPr/>
          <a:lstStyle/>
          <a:p>
            <a:fld id="{AF43E6FD-AB27-4108-A2FC-346BB5F75E3F}" type="slidenum">
              <a:rPr lang="fr-FR" smtClean="0"/>
              <a:pPr/>
              <a:t>‹#›</a:t>
            </a:fld>
            <a:endParaRPr lang="fr-FR" dirty="0"/>
          </a:p>
        </p:txBody>
      </p:sp>
      <p:sp>
        <p:nvSpPr>
          <p:cNvPr id="4" name="Espace réservé pour une image  3"/>
          <p:cNvSpPr>
            <a:spLocks noGrp="1"/>
          </p:cNvSpPr>
          <p:nvPr>
            <p:ph type="pic" sz="quarter" idx="13" hasCustomPrompt="1"/>
          </p:nvPr>
        </p:nvSpPr>
        <p:spPr bwMode="gray">
          <a:xfrm>
            <a:off x="4788024" y="1474788"/>
            <a:ext cx="4355975" cy="4691063"/>
          </a:xfrm>
          <a:prstGeom prst="rect">
            <a:avLst/>
          </a:prstGeom>
        </p:spPr>
        <p:txBody>
          <a:bodyPr/>
          <a:lstStyle/>
          <a:p>
            <a:r>
              <a:rPr lang="en-GB" dirty="0" smtClean="0"/>
              <a:t>Click on the icon to insert a picture</a:t>
            </a:r>
            <a:endParaRPr lang="en-GB" dirty="0"/>
          </a:p>
        </p:txBody>
      </p:sp>
    </p:spTree>
    <p:extLst>
      <p:ext uri="{BB962C8B-B14F-4D97-AF65-F5344CB8AC3E}">
        <p14:creationId xmlns:p14="http://schemas.microsoft.com/office/powerpoint/2010/main" val="98202955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544439" y="190697"/>
            <a:ext cx="8045374" cy="790031"/>
          </a:xfrm>
          <a:prstGeom prst="rect">
            <a:avLst/>
          </a:prstGeom>
        </p:spPr>
        <p:txBody>
          <a:bodyPr vert="horz" lIns="0" tIns="45710" rIns="0" bIns="45710" rtlCol="0" anchor="b">
            <a:noAutofit/>
          </a:bodyPr>
          <a:lstStyle/>
          <a:p>
            <a:r>
              <a:rPr lang="en-GB" noProof="0" dirty="0" smtClean="0"/>
              <a:t>Title</a:t>
            </a:r>
            <a:endParaRPr lang="fr-FR" dirty="0"/>
          </a:p>
        </p:txBody>
      </p:sp>
      <p:sp>
        <p:nvSpPr>
          <p:cNvPr id="4" name="Espace réservé de la date 3"/>
          <p:cNvSpPr>
            <a:spLocks noGrp="1"/>
          </p:cNvSpPr>
          <p:nvPr>
            <p:ph type="dt" sz="half" idx="2"/>
          </p:nvPr>
        </p:nvSpPr>
        <p:spPr bwMode="gray">
          <a:xfrm>
            <a:off x="5142021" y="6468453"/>
            <a:ext cx="1086163" cy="206104"/>
          </a:xfrm>
          <a:prstGeom prst="rect">
            <a:avLst/>
          </a:prstGeom>
        </p:spPr>
        <p:txBody>
          <a:bodyPr vert="horz" lIns="91420" tIns="45710" rIns="91420" bIns="45710" rtlCol="0" anchor="ctr"/>
          <a:lstStyle>
            <a:lvl1pPr algn="l">
              <a:defRPr sz="1000">
                <a:solidFill>
                  <a:srgbClr val="464646"/>
                </a:solidFill>
              </a:defRPr>
            </a:lvl1pPr>
          </a:lstStyle>
          <a:p>
            <a:fld id="{8DA8CAE7-1A28-493F-A61A-CF091A5AA9F4}" type="datetime1">
              <a:rPr lang="en-GB" smtClean="0"/>
              <a:pPr/>
              <a:t>17/01/2020</a:t>
            </a:fld>
            <a:endParaRPr lang="fr-FR" dirty="0"/>
          </a:p>
        </p:txBody>
      </p:sp>
      <p:sp>
        <p:nvSpPr>
          <p:cNvPr id="5" name="Espace réservé du pied de page 4"/>
          <p:cNvSpPr>
            <a:spLocks noGrp="1"/>
          </p:cNvSpPr>
          <p:nvPr>
            <p:ph type="ftr" sz="quarter" idx="3"/>
          </p:nvPr>
        </p:nvSpPr>
        <p:spPr bwMode="gray">
          <a:xfrm>
            <a:off x="531466" y="6502208"/>
            <a:ext cx="4544590" cy="162152"/>
          </a:xfrm>
          <a:prstGeom prst="rect">
            <a:avLst/>
          </a:prstGeom>
        </p:spPr>
        <p:txBody>
          <a:bodyPr vert="horz" lIns="91420" tIns="45710" rIns="91420" bIns="45710" rtlCol="0" anchor="ctr"/>
          <a:lstStyle>
            <a:lvl1pPr algn="l">
              <a:defRPr sz="1000">
                <a:solidFill>
                  <a:srgbClr val="464646"/>
                </a:solidFill>
              </a:defRPr>
            </a:lvl1pPr>
          </a:lstStyle>
          <a:p>
            <a:r>
              <a:rPr lang="fr-FR" smtClean="0"/>
              <a:t>Sopra Steria : SAP Competency </a:t>
            </a:r>
            <a:endParaRPr lang="fr-FR" dirty="0"/>
          </a:p>
        </p:txBody>
      </p:sp>
      <p:sp>
        <p:nvSpPr>
          <p:cNvPr id="6" name="Espace réservé du numéro de diapositive 5"/>
          <p:cNvSpPr>
            <a:spLocks noGrp="1"/>
          </p:cNvSpPr>
          <p:nvPr>
            <p:ph type="sldNum" sz="quarter" idx="4"/>
          </p:nvPr>
        </p:nvSpPr>
        <p:spPr bwMode="gray">
          <a:xfrm>
            <a:off x="122130" y="6502208"/>
            <a:ext cx="296226" cy="162152"/>
          </a:xfrm>
          <a:prstGeom prst="rect">
            <a:avLst/>
          </a:prstGeom>
        </p:spPr>
        <p:txBody>
          <a:bodyPr vert="horz" lIns="0" tIns="45710" rIns="0" bIns="45710" rtlCol="0" anchor="ctr"/>
          <a:lstStyle>
            <a:lvl1pPr algn="r">
              <a:defRPr sz="1000">
                <a:solidFill>
                  <a:srgbClr val="464646"/>
                </a:solidFill>
              </a:defRPr>
            </a:lvl1pPr>
          </a:lstStyle>
          <a:p>
            <a:fld id="{AF43E6FD-AB27-4108-A2FC-346BB5F75E3F}" type="slidenum">
              <a:rPr lang="fr-FR" smtClean="0"/>
              <a:pPr/>
              <a:t>‹#›</a:t>
            </a:fld>
            <a:endParaRPr lang="fr-FR" dirty="0"/>
          </a:p>
        </p:txBody>
      </p:sp>
      <p:cxnSp>
        <p:nvCxnSpPr>
          <p:cNvPr id="11" name="Connecteur droit 10"/>
          <p:cNvCxnSpPr/>
          <p:nvPr/>
        </p:nvCxnSpPr>
        <p:spPr bwMode="gray">
          <a:xfrm>
            <a:off x="531466" y="6538281"/>
            <a:ext cx="0" cy="98754"/>
          </a:xfrm>
          <a:prstGeom prst="line">
            <a:avLst/>
          </a:prstGeom>
          <a:ln w="28575">
            <a:solidFill>
              <a:srgbClr val="CF022B"/>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bwMode="gray">
          <a:xfrm>
            <a:off x="539750" y="1054174"/>
            <a:ext cx="641823" cy="0"/>
          </a:xfrm>
          <a:prstGeom prst="line">
            <a:avLst/>
          </a:prstGeom>
          <a:ln w="12700">
            <a:solidFill>
              <a:srgbClr val="CF022B"/>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gray">
          <a:xfrm>
            <a:off x="0" y="1"/>
            <a:ext cx="9143728" cy="107092"/>
          </a:xfrm>
          <a:prstGeom prst="rect">
            <a:avLst/>
          </a:prstGeom>
          <a:solidFill>
            <a:srgbClr val="CF02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Espace réservé du texte 6"/>
          <p:cNvSpPr>
            <a:spLocks noGrp="1"/>
          </p:cNvSpPr>
          <p:nvPr>
            <p:ph type="body" idx="1"/>
          </p:nvPr>
        </p:nvSpPr>
        <p:spPr bwMode="gray">
          <a:xfrm>
            <a:off x="515938" y="1484314"/>
            <a:ext cx="8088312" cy="4681536"/>
          </a:xfrm>
          <a:prstGeom prst="rect">
            <a:avLst/>
          </a:prstGeom>
        </p:spPr>
        <p:txBody>
          <a:bodyPr vert="horz" lIns="0" tIns="0" rIns="0" bIns="0" rtlCol="0">
            <a:noAutofit/>
          </a:bodyPr>
          <a:lstStyle/>
          <a:p>
            <a:pPr lvl="0"/>
            <a:r>
              <a:rPr lang="en-GB" noProof="0" dirty="0" smtClean="0"/>
              <a:t>Text level one</a:t>
            </a:r>
          </a:p>
          <a:p>
            <a:pPr lvl="1"/>
            <a:r>
              <a:rPr lang="en-GB" noProof="0" dirty="0" smtClean="0"/>
              <a:t>Text level two</a:t>
            </a:r>
          </a:p>
          <a:p>
            <a:pPr lvl="2"/>
            <a:r>
              <a:rPr lang="en-GB" noProof="0" dirty="0" smtClean="0"/>
              <a:t>Text level three</a:t>
            </a:r>
          </a:p>
        </p:txBody>
      </p:sp>
      <p:pic>
        <p:nvPicPr>
          <p:cNvPr id="15" name="Image 14"/>
          <p:cNvPicPr>
            <a:picLocks noChangeAspect="1"/>
          </p:cNvPicPr>
          <p:nvPr/>
        </p:nvPicPr>
        <p:blipFill>
          <a:blip r:embed="rId20" cstate="print">
            <a:extLst>
              <a:ext uri="{28A0092B-C50C-407E-A947-70E740481C1C}">
                <a14:useLocalDpi xmlns:a14="http://schemas.microsoft.com/office/drawing/2010/main"/>
              </a:ext>
            </a:extLst>
          </a:blip>
          <a:stretch>
            <a:fillRect/>
          </a:stretch>
        </p:blipFill>
        <p:spPr bwMode="gray">
          <a:xfrm>
            <a:off x="8100392" y="6286978"/>
            <a:ext cx="560963" cy="410438"/>
          </a:xfrm>
          <a:prstGeom prst="rect">
            <a:avLst/>
          </a:prstGeom>
        </p:spPr>
      </p:pic>
    </p:spTree>
    <p:extLst>
      <p:ext uri="{BB962C8B-B14F-4D97-AF65-F5344CB8AC3E}">
        <p14:creationId xmlns:p14="http://schemas.microsoft.com/office/powerpoint/2010/main" val="838069321"/>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70" r:id="rId3"/>
    <p:sldLayoutId id="2147483650" r:id="rId4"/>
    <p:sldLayoutId id="2147483662" r:id="rId5"/>
    <p:sldLayoutId id="2147483656" r:id="rId6"/>
    <p:sldLayoutId id="2147483663" r:id="rId7"/>
    <p:sldLayoutId id="2147483664" r:id="rId8"/>
    <p:sldLayoutId id="2147483660" r:id="rId9"/>
    <p:sldLayoutId id="2147483657" r:id="rId10"/>
    <p:sldLayoutId id="2147483658" r:id="rId11"/>
    <p:sldLayoutId id="2147483659" r:id="rId12"/>
    <p:sldLayoutId id="2147483654" r:id="rId13"/>
    <p:sldLayoutId id="2147483655" r:id="rId14"/>
    <p:sldLayoutId id="2147483667" r:id="rId15"/>
    <p:sldLayoutId id="2147483672" r:id="rId16"/>
    <p:sldLayoutId id="2147483677" r:id="rId17"/>
    <p:sldLayoutId id="2147483679" r:id="rId18"/>
  </p:sldLayoutIdLst>
  <p:timing>
    <p:tnLst>
      <p:par>
        <p:cTn id="1" dur="indefinite" restart="never" nodeType="tmRoot"/>
      </p:par>
    </p:tnLst>
  </p:timing>
  <p:hf hdr="0" dt="0"/>
  <p:txStyles>
    <p:titleStyle>
      <a:lvl1pPr algn="l" defTabSz="914199" rtl="0" eaLnBrk="1" latinLnBrk="0" hangingPunct="1">
        <a:lnSpc>
          <a:spcPct val="90000"/>
        </a:lnSpc>
        <a:spcBef>
          <a:spcPct val="0"/>
        </a:spcBef>
        <a:buNone/>
        <a:defRPr sz="2200" kern="1200" cap="all" baseline="0">
          <a:solidFill>
            <a:schemeClr val="tx1"/>
          </a:solidFill>
          <a:latin typeface="Tahoma" panose="020B0604030504040204" pitchFamily="34" charset="0"/>
          <a:ea typeface="Tahoma" panose="020B0604030504040204" pitchFamily="34" charset="0"/>
          <a:cs typeface="Tahoma" panose="020B0604030504040204" pitchFamily="34" charset="0"/>
        </a:defRPr>
      </a:lvl1pPr>
    </p:titleStyle>
    <p:bodyStyle>
      <a:lvl1pPr marL="271463" indent="-271463" algn="l" defTabSz="914199" rtl="0" eaLnBrk="1" latinLnBrk="0" hangingPunct="1">
        <a:spcBef>
          <a:spcPts val="1800"/>
        </a:spcBef>
        <a:buClr>
          <a:srgbClr val="CF022B"/>
        </a:buClr>
        <a:buSzPct val="90000"/>
        <a:buFontTx/>
        <a:buBlip>
          <a:blip r:embed="rId21"/>
        </a:buBlip>
        <a:tabLst/>
        <a:defRPr sz="2000" kern="1200" normalizeH="0" baseline="0">
          <a:solidFill>
            <a:schemeClr val="tx1"/>
          </a:solidFill>
          <a:latin typeface="+mn-lt"/>
          <a:ea typeface="+mn-ea"/>
          <a:cs typeface="+mn-cs"/>
        </a:defRPr>
      </a:lvl1pPr>
      <a:lvl2pPr marL="715963" indent="-242888" algn="l" defTabSz="914199" rtl="0" eaLnBrk="1" latinLnBrk="0" hangingPunct="1">
        <a:spcBef>
          <a:spcPts val="411"/>
        </a:spcBef>
        <a:buClr>
          <a:schemeClr val="accent4"/>
        </a:buClr>
        <a:buSzPct val="100000"/>
        <a:buFont typeface="Wingdings" panose="05000000000000000000" pitchFamily="2" charset="2"/>
        <a:buChar char=""/>
        <a:tabLst/>
        <a:defRPr sz="1800" kern="1200">
          <a:solidFill>
            <a:schemeClr val="tx1"/>
          </a:solidFill>
          <a:latin typeface="+mn-lt"/>
          <a:ea typeface="+mn-ea"/>
          <a:cs typeface="+mn-cs"/>
        </a:defRPr>
      </a:lvl2pPr>
      <a:lvl3pPr marL="989013" marR="0" indent="-203200" algn="l" defTabSz="725488" rtl="0" eaLnBrk="1" fontAlgn="auto" latinLnBrk="0" hangingPunct="1">
        <a:lnSpc>
          <a:spcPct val="100000"/>
        </a:lnSpc>
        <a:spcBef>
          <a:spcPts val="411"/>
        </a:spcBef>
        <a:spcAft>
          <a:spcPts val="0"/>
        </a:spcAft>
        <a:buClrTx/>
        <a:buSzTx/>
        <a:buFont typeface="Calibri" panose="020F0502020204030204" pitchFamily="34" charset="0"/>
        <a:buChar char="‐"/>
        <a:tabLst/>
        <a:defRPr lang="fr-FR" sz="1600" i="0" kern="1200" baseline="0" dirty="0" smtClean="0">
          <a:solidFill>
            <a:schemeClr val="tx1"/>
          </a:solidFill>
          <a:latin typeface="+mn-lt"/>
          <a:ea typeface="+mn-ea"/>
          <a:cs typeface="+mn-cs"/>
        </a:defRPr>
      </a:lvl3pPr>
      <a:lvl4pPr marL="990600" indent="-206375" algn="l" defTabSz="914199" rtl="0" eaLnBrk="1" latinLnBrk="0" hangingPunct="1">
        <a:spcBef>
          <a:spcPts val="0"/>
        </a:spcBef>
        <a:buFont typeface="Calibri" panose="020F0502020204030204" pitchFamily="34" charset="0"/>
        <a:buChar char="‐"/>
        <a:tabLst/>
        <a:defRPr sz="1600" i="0" kern="1200">
          <a:solidFill>
            <a:schemeClr val="tx1"/>
          </a:solidFill>
          <a:latin typeface="+mn-lt"/>
          <a:ea typeface="+mn-ea"/>
          <a:cs typeface="+mn-cs"/>
        </a:defRPr>
      </a:lvl4pPr>
      <a:lvl5pPr marL="985838" marR="0" indent="-198438" algn="l" defTabSz="914199" rtl="0" eaLnBrk="1" fontAlgn="auto" latinLnBrk="0" hangingPunct="1">
        <a:lnSpc>
          <a:spcPct val="100000"/>
        </a:lnSpc>
        <a:spcBef>
          <a:spcPts val="0"/>
        </a:spcBef>
        <a:spcAft>
          <a:spcPts val="0"/>
        </a:spcAft>
        <a:buClrTx/>
        <a:buSzTx/>
        <a:buFont typeface="Calibri" panose="020F0502020204030204" pitchFamily="34" charset="0"/>
        <a:buChar char="‐"/>
        <a:tabLst/>
        <a:defRPr sz="1600" i="0" kern="1200">
          <a:solidFill>
            <a:schemeClr val="tx1"/>
          </a:solidFill>
          <a:latin typeface="+mn-lt"/>
          <a:ea typeface="+mn-ea"/>
          <a:cs typeface="+mn-cs"/>
        </a:defRPr>
      </a:lvl5pPr>
      <a:lvl6pPr marL="1079500" indent="-8890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6pPr>
      <a:lvl7pPr marL="360000" indent="0" algn="l" defTabSz="914199" rtl="0" eaLnBrk="1" latinLnBrk="0" hangingPunct="1">
        <a:spcBef>
          <a:spcPct val="20000"/>
        </a:spcBef>
        <a:buFont typeface="Calibri" panose="020F0502020204030204" pitchFamily="34" charset="0"/>
        <a:buChar char="‐"/>
        <a:defRPr sz="1600" kern="1200">
          <a:solidFill>
            <a:schemeClr val="tx1"/>
          </a:solidFill>
          <a:latin typeface="+mn-lt"/>
          <a:ea typeface="+mn-ea"/>
          <a:cs typeface="+mn-cs"/>
        </a:defRPr>
      </a:lvl7pPr>
      <a:lvl8pPr marL="34282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345" indent="-228550" algn="l" defTabSz="91419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199" rtl="0" eaLnBrk="1" latinLnBrk="0" hangingPunct="1">
        <a:defRPr sz="1800" kern="1200">
          <a:solidFill>
            <a:schemeClr val="tx1"/>
          </a:solidFill>
          <a:latin typeface="+mn-lt"/>
          <a:ea typeface="+mn-ea"/>
          <a:cs typeface="+mn-cs"/>
        </a:defRPr>
      </a:lvl1pPr>
      <a:lvl2pPr marL="457100" algn="l" defTabSz="914199" rtl="0" eaLnBrk="1" latinLnBrk="0" hangingPunct="1">
        <a:defRPr sz="1800" kern="1200">
          <a:solidFill>
            <a:schemeClr val="tx1"/>
          </a:solidFill>
          <a:latin typeface="+mn-lt"/>
          <a:ea typeface="+mn-ea"/>
          <a:cs typeface="+mn-cs"/>
        </a:defRPr>
      </a:lvl2pPr>
      <a:lvl3pPr marL="914199" algn="l" defTabSz="914199" rtl="0" eaLnBrk="1" latinLnBrk="0" hangingPunct="1">
        <a:defRPr sz="1800" kern="1200">
          <a:solidFill>
            <a:schemeClr val="tx1"/>
          </a:solidFill>
          <a:latin typeface="+mn-lt"/>
          <a:ea typeface="+mn-ea"/>
          <a:cs typeface="+mn-cs"/>
        </a:defRPr>
      </a:lvl3pPr>
      <a:lvl4pPr marL="1371299" algn="l" defTabSz="914199" rtl="0" eaLnBrk="1" latinLnBrk="0" hangingPunct="1">
        <a:defRPr sz="1800" kern="1200">
          <a:solidFill>
            <a:schemeClr val="tx1"/>
          </a:solidFill>
          <a:latin typeface="+mn-lt"/>
          <a:ea typeface="+mn-ea"/>
          <a:cs typeface="+mn-cs"/>
        </a:defRPr>
      </a:lvl4pPr>
      <a:lvl5pPr marL="1828398" algn="l" defTabSz="914199" rtl="0" eaLnBrk="1" latinLnBrk="0" hangingPunct="1">
        <a:defRPr sz="1800" kern="1200">
          <a:solidFill>
            <a:schemeClr val="tx1"/>
          </a:solidFill>
          <a:latin typeface="+mn-lt"/>
          <a:ea typeface="+mn-ea"/>
          <a:cs typeface="+mn-cs"/>
        </a:defRPr>
      </a:lvl5pPr>
      <a:lvl6pPr marL="2285498" algn="l" defTabSz="914199" rtl="0" eaLnBrk="1" latinLnBrk="0" hangingPunct="1">
        <a:defRPr sz="1800" kern="1200">
          <a:solidFill>
            <a:schemeClr val="tx1"/>
          </a:solidFill>
          <a:latin typeface="+mn-lt"/>
          <a:ea typeface="+mn-ea"/>
          <a:cs typeface="+mn-cs"/>
        </a:defRPr>
      </a:lvl6pPr>
      <a:lvl7pPr marL="2742596" algn="l" defTabSz="914199" rtl="0" eaLnBrk="1" latinLnBrk="0" hangingPunct="1">
        <a:defRPr sz="1800" kern="1200">
          <a:solidFill>
            <a:schemeClr val="tx1"/>
          </a:solidFill>
          <a:latin typeface="+mn-lt"/>
          <a:ea typeface="+mn-ea"/>
          <a:cs typeface="+mn-cs"/>
        </a:defRPr>
      </a:lvl7pPr>
      <a:lvl8pPr marL="3199696" algn="l" defTabSz="914199" rtl="0" eaLnBrk="1" latinLnBrk="0" hangingPunct="1">
        <a:defRPr sz="1800" kern="1200">
          <a:solidFill>
            <a:schemeClr val="tx1"/>
          </a:solidFill>
          <a:latin typeface="+mn-lt"/>
          <a:ea typeface="+mn-ea"/>
          <a:cs typeface="+mn-cs"/>
        </a:defRPr>
      </a:lvl8pPr>
      <a:lvl9pPr marL="3656795" algn="l" defTabSz="91419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training.mulesoft.com/" TargetMode="Externa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mulesoft.com/lp/dl/studio/previous" TargetMode="Externa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411760" y="692696"/>
            <a:ext cx="4248472" cy="707886"/>
          </a:xfrm>
          <a:prstGeom prst="rect">
            <a:avLst/>
          </a:prstGeom>
        </p:spPr>
        <p:txBody>
          <a:bodyPr wrap="square">
            <a:spAutoFit/>
          </a:bodyPr>
          <a:lstStyle/>
          <a:p>
            <a:pPr algn="ctr"/>
            <a:r>
              <a:rPr lang="en-US" sz="4000" b="1" dirty="0" err="1" smtClean="0">
                <a:ln w="6600">
                  <a:solidFill>
                    <a:schemeClr val="accent2"/>
                  </a:solidFill>
                  <a:prstDash val="solid"/>
                </a:ln>
                <a:solidFill>
                  <a:srgbClr val="FFFFFF"/>
                </a:solidFill>
                <a:effectLst>
                  <a:outerShdw dist="38100" dir="2700000" algn="tl" rotWithShape="0">
                    <a:schemeClr val="accent2"/>
                  </a:outerShdw>
                </a:effectLst>
              </a:rPr>
              <a:t>MuleSoft</a:t>
            </a:r>
            <a:r>
              <a:rPr lang="en-US" sz="4000" b="1" dirty="0" smtClean="0">
                <a:ln w="6600">
                  <a:solidFill>
                    <a:schemeClr val="accent2"/>
                  </a:solidFill>
                  <a:prstDash val="solid"/>
                </a:ln>
                <a:solidFill>
                  <a:srgbClr val="FFFFFF"/>
                </a:solidFill>
                <a:effectLst>
                  <a:outerShdw dist="38100" dir="2700000" algn="tl" rotWithShape="0">
                    <a:schemeClr val="accent2"/>
                  </a:outerShdw>
                </a:effectLst>
              </a:rPr>
              <a:t> Training</a:t>
            </a:r>
            <a:endParaRPr lang="en-US" sz="4000" b="1"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9692" y="3501008"/>
            <a:ext cx="5472608" cy="2316862"/>
          </a:xfrm>
          <a:prstGeom prst="rect">
            <a:avLst/>
          </a:prstGeom>
        </p:spPr>
      </p:pic>
    </p:spTree>
    <p:extLst>
      <p:ext uri="{BB962C8B-B14F-4D97-AF65-F5344CB8AC3E}">
        <p14:creationId xmlns:p14="http://schemas.microsoft.com/office/powerpoint/2010/main" val="1297603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solidFill>
            <a:schemeClr val="accent1"/>
          </a:solidFill>
        </p:spPr>
        <p:txBody>
          <a:bodyPr/>
          <a:lstStyle/>
          <a:p>
            <a:r>
              <a:rPr lang="en-US" dirty="0" err="1" smtClean="0"/>
              <a:t>Anypointstudio</a:t>
            </a:r>
            <a:r>
              <a:rPr lang="en-US" dirty="0" smtClean="0"/>
              <a:t> </a:t>
            </a: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938" y="2324114"/>
            <a:ext cx="8088312" cy="3001935"/>
          </a:xfrm>
        </p:spPr>
      </p:pic>
    </p:spTree>
    <p:extLst>
      <p:ext uri="{BB962C8B-B14F-4D97-AF65-F5344CB8AC3E}">
        <p14:creationId xmlns:p14="http://schemas.microsoft.com/office/powerpoint/2010/main" val="178742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Projects appear in package explorer section</a:t>
            </a:r>
          </a:p>
          <a:p>
            <a:r>
              <a:rPr lang="en-US" dirty="0" smtClean="0"/>
              <a:t>Connectors, scopes, filters .</a:t>
            </a:r>
            <a:r>
              <a:rPr lang="en-US" dirty="0" err="1" smtClean="0"/>
              <a:t>etc</a:t>
            </a:r>
            <a:r>
              <a:rPr lang="en-US" dirty="0" smtClean="0"/>
              <a:t> available in Mule Palette.</a:t>
            </a:r>
          </a:p>
          <a:p>
            <a:pPr marL="0" indent="0">
              <a:buNone/>
            </a:pPr>
            <a:r>
              <a:rPr lang="en-US" dirty="0"/>
              <a:t>	</a:t>
            </a:r>
            <a:r>
              <a:rPr lang="en-US" sz="1600" i="1" u="sng" dirty="0"/>
              <a:t>connectors</a:t>
            </a:r>
            <a:r>
              <a:rPr lang="en-US" sz="1600" i="1" u="sng" dirty="0" smtClean="0"/>
              <a:t>:</a:t>
            </a:r>
            <a:r>
              <a:rPr lang="en-US" sz="1600" dirty="0" smtClean="0"/>
              <a:t> </a:t>
            </a:r>
            <a:r>
              <a:rPr lang="en-US" sz="1600" dirty="0" err="1" smtClean="0"/>
              <a:t>Anypoint</a:t>
            </a:r>
            <a:r>
              <a:rPr lang="en-US" sz="1600" dirty="0" smtClean="0"/>
              <a:t> </a:t>
            </a:r>
            <a:r>
              <a:rPr lang="en-US" sz="1600" dirty="0"/>
              <a:t>Connectors receive or send messages between Mule and one or </a:t>
            </a:r>
            <a:r>
              <a:rPr lang="en-US" sz="1600" dirty="0" smtClean="0"/>
              <a:t>	more </a:t>
            </a:r>
            <a:r>
              <a:rPr lang="en-US" sz="1600" dirty="0"/>
              <a:t>external sources, such as files, databases, or Web services. Connectors can act as </a:t>
            </a:r>
            <a:r>
              <a:rPr lang="en-US" sz="1600" dirty="0" smtClean="0"/>
              <a:t>	message </a:t>
            </a:r>
            <a:r>
              <a:rPr lang="en-US" sz="1600" dirty="0"/>
              <a:t>sources by working as inbound endpoints, they can act as a message </a:t>
            </a:r>
            <a:r>
              <a:rPr lang="en-US" sz="1600" dirty="0" smtClean="0"/>
              <a:t>	processor </a:t>
            </a:r>
            <a:r>
              <a:rPr lang="en-US" sz="1600" dirty="0"/>
              <a:t>that performs an operation in the middle of a flow, or they can fall at the </a:t>
            </a:r>
            <a:r>
              <a:rPr lang="en-US" sz="1600" dirty="0" smtClean="0"/>
              <a:t>	end </a:t>
            </a:r>
            <a:r>
              <a:rPr lang="en-US" sz="1600" dirty="0"/>
              <a:t>of a flow and act as the recipient of the final payload data. </a:t>
            </a:r>
            <a:endParaRPr lang="en-US" sz="1600" dirty="0" smtClean="0"/>
          </a:p>
          <a:p>
            <a:pPr marL="0" indent="0">
              <a:buNone/>
            </a:pPr>
            <a:r>
              <a:rPr lang="en-US" sz="1600" dirty="0"/>
              <a:t>	Ex: </a:t>
            </a:r>
            <a:r>
              <a:rPr lang="en-US" sz="1600" dirty="0" err="1" smtClean="0"/>
              <a:t>ActiveMQ</a:t>
            </a:r>
            <a:r>
              <a:rPr lang="en-US" sz="1600" dirty="0" smtClean="0"/>
              <a:t>, FTP, File, Http, </a:t>
            </a:r>
            <a:r>
              <a:rPr lang="en-US" sz="1600" dirty="0"/>
              <a:t>JDBC connectors</a:t>
            </a:r>
          </a:p>
          <a:p>
            <a:pPr marL="0" indent="0">
              <a:buNone/>
            </a:pPr>
            <a:r>
              <a:rPr lang="en-US" dirty="0"/>
              <a:t>	</a:t>
            </a:r>
            <a:r>
              <a:rPr lang="en-US" sz="1600" i="1" u="sng" dirty="0" smtClean="0"/>
              <a:t>Endpoints:</a:t>
            </a:r>
            <a:r>
              <a:rPr lang="en-US" sz="1600" dirty="0" smtClean="0"/>
              <a:t> Endpoints </a:t>
            </a:r>
            <a:r>
              <a:rPr lang="en-US" sz="1600" dirty="0"/>
              <a:t>are used to connect flows. An endpoint is a specific channel on </a:t>
            </a:r>
            <a:r>
              <a:rPr lang="en-US" sz="1600" dirty="0" smtClean="0"/>
              <a:t>	which </a:t>
            </a:r>
            <a:r>
              <a:rPr lang="en-US" sz="1600" dirty="0"/>
              <a:t>a flow can send messages and from which another flow or external service can </a:t>
            </a:r>
            <a:r>
              <a:rPr lang="en-US" sz="1600" dirty="0" smtClean="0"/>
              <a:t>	receive </a:t>
            </a:r>
            <a:r>
              <a:rPr lang="en-US" sz="1600" dirty="0"/>
              <a:t>messages. For example, a purchasing component may receive an order request </a:t>
            </a:r>
            <a:r>
              <a:rPr lang="en-US" sz="1600" dirty="0" smtClean="0"/>
              <a:t>	over </a:t>
            </a:r>
            <a:r>
              <a:rPr lang="en-US" sz="1600" dirty="0"/>
              <a:t>HTTP. Once the order has been processed by the component, a JMS message may </a:t>
            </a:r>
            <a:r>
              <a:rPr lang="en-US" sz="1600" dirty="0" smtClean="0"/>
              <a:t>	be </a:t>
            </a:r>
            <a:r>
              <a:rPr lang="en-US" sz="1600" dirty="0"/>
              <a:t>sent over a topic to notify an auditing system, and a response can be sent back over </a:t>
            </a:r>
            <a:r>
              <a:rPr lang="en-US" sz="1600" dirty="0" smtClean="0"/>
              <a:t>	HTTP</a:t>
            </a:r>
            <a:r>
              <a:rPr lang="en-US" sz="1600" dirty="0"/>
              <a:t>.</a:t>
            </a:r>
          </a:p>
          <a:p>
            <a:pPr marL="0" indent="0">
              <a:buNone/>
            </a:pPr>
            <a:r>
              <a:rPr lang="en-US" sz="1600" dirty="0" smtClean="0"/>
              <a:t>	Ex: </a:t>
            </a:r>
            <a:r>
              <a:rPr lang="en-US" sz="1600" dirty="0"/>
              <a:t>HTTP Endpoint, JMS Endpoint</a:t>
            </a:r>
          </a:p>
        </p:txBody>
      </p:sp>
      <p:sp>
        <p:nvSpPr>
          <p:cNvPr id="3" name="Title 2"/>
          <p:cNvSpPr>
            <a:spLocks noGrp="1"/>
          </p:cNvSpPr>
          <p:nvPr>
            <p:ph type="title"/>
          </p:nvPr>
        </p:nvSpPr>
        <p:spPr/>
        <p:txBody>
          <a:bodyPr/>
          <a:lstStyle/>
          <a:p>
            <a:r>
              <a:rPr lang="en-US" dirty="0" smtClean="0"/>
              <a:t>components</a:t>
            </a:r>
            <a:endParaRPr lang="en-US" dirty="0"/>
          </a:p>
        </p:txBody>
      </p:sp>
    </p:spTree>
    <p:extLst>
      <p:ext uri="{BB962C8B-B14F-4D97-AF65-F5344CB8AC3E}">
        <p14:creationId xmlns:p14="http://schemas.microsoft.com/office/powerpoint/2010/main" val="1178553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03647" y="1196752"/>
            <a:ext cx="8136706" cy="4896544"/>
          </a:xfrm>
        </p:spPr>
        <p:txBody>
          <a:bodyPr/>
          <a:lstStyle/>
          <a:p>
            <a:pPr marL="0" indent="0">
              <a:buNone/>
            </a:pPr>
            <a:r>
              <a:rPr lang="en-US" sz="1600" dirty="0" smtClean="0"/>
              <a:t>       </a:t>
            </a:r>
            <a:r>
              <a:rPr lang="en-US" sz="1600" i="1" u="sng" dirty="0" smtClean="0"/>
              <a:t>Routers:</a:t>
            </a:r>
            <a:r>
              <a:rPr lang="en-US" sz="1600" dirty="0" smtClean="0"/>
              <a:t> Routers </a:t>
            </a:r>
            <a:r>
              <a:rPr lang="en-US" sz="1600" dirty="0"/>
              <a:t>(Flow Controls in </a:t>
            </a:r>
            <a:r>
              <a:rPr lang="en-US" sz="1600" dirty="0" err="1"/>
              <a:t>Anypoint</a:t>
            </a:r>
            <a:r>
              <a:rPr lang="en-US" sz="1600" dirty="0"/>
              <a:t> Studio) route messages to various </a:t>
            </a:r>
            <a:r>
              <a:rPr lang="en-US" sz="1600" dirty="0" smtClean="0"/>
              <a:t>destinations </a:t>
            </a:r>
            <a:r>
              <a:rPr lang="en-US" sz="1600" dirty="0"/>
              <a:t>in </a:t>
            </a:r>
            <a:r>
              <a:rPr lang="en-US" sz="1600" dirty="0" smtClean="0"/>
              <a:t>         	a </a:t>
            </a:r>
            <a:r>
              <a:rPr lang="en-US" sz="1600" dirty="0"/>
              <a:t>Mule flow. Some routers incorporate logic to analyze and possibly transform </a:t>
            </a:r>
            <a:r>
              <a:rPr lang="en-US" sz="1600" dirty="0" smtClean="0"/>
              <a:t>	messages </a:t>
            </a:r>
            <a:r>
              <a:rPr lang="en-US" sz="1600" dirty="0"/>
              <a:t>before </a:t>
            </a:r>
            <a:r>
              <a:rPr lang="en-US" sz="1600" dirty="0" smtClean="0"/>
              <a:t>routing </a:t>
            </a:r>
            <a:r>
              <a:rPr lang="en-US" sz="1600" dirty="0"/>
              <a:t>takes place. For example, various flow controls can:</a:t>
            </a:r>
          </a:p>
          <a:p>
            <a:pPr lvl="1">
              <a:buFont typeface="Arial" panose="020B0604020202020204" pitchFamily="34" charset="0"/>
              <a:buChar char="•"/>
            </a:pPr>
            <a:r>
              <a:rPr lang="en-US" sz="1400" dirty="0" smtClean="0"/>
              <a:t>Split </a:t>
            </a:r>
            <a:r>
              <a:rPr lang="en-US" sz="1400" dirty="0"/>
              <a:t>a message into several segments, then route each segment to a different building block.</a:t>
            </a:r>
          </a:p>
          <a:p>
            <a:pPr lvl="1">
              <a:buFont typeface="Arial" panose="020B0604020202020204" pitchFamily="34" charset="0"/>
              <a:buChar char="•"/>
            </a:pPr>
            <a:r>
              <a:rPr lang="en-US" sz="1400" dirty="0"/>
              <a:t>Combine several messages into a single message before sending it to the next building block in the flow.</a:t>
            </a:r>
          </a:p>
          <a:p>
            <a:pPr lvl="1">
              <a:buFont typeface="Arial" panose="020B0604020202020204" pitchFamily="34" charset="0"/>
              <a:buChar char="•"/>
            </a:pPr>
            <a:r>
              <a:rPr lang="en-US" sz="1400" dirty="0"/>
              <a:t>Reorder a list of messages before sending it to the next building block.</a:t>
            </a:r>
          </a:p>
          <a:p>
            <a:pPr lvl="1">
              <a:buFont typeface="Arial" panose="020B0604020202020204" pitchFamily="34" charset="0"/>
              <a:buChar char="•"/>
            </a:pPr>
            <a:r>
              <a:rPr lang="en-US" sz="1400" dirty="0"/>
              <a:t>Evaluate a message to determine which of several possible building blocks it should be routed to next.</a:t>
            </a:r>
          </a:p>
          <a:p>
            <a:pPr lvl="1">
              <a:buFont typeface="Arial" panose="020B0604020202020204" pitchFamily="34" charset="0"/>
              <a:buChar char="•"/>
            </a:pPr>
            <a:r>
              <a:rPr lang="en-US" sz="1400" dirty="0"/>
              <a:t>Broadcast the same message to multiple building </a:t>
            </a:r>
            <a:r>
              <a:rPr lang="en-US" sz="1400" dirty="0" smtClean="0"/>
              <a:t>blocks</a:t>
            </a:r>
            <a:endParaRPr lang="en-US" sz="1400" dirty="0"/>
          </a:p>
          <a:p>
            <a:pPr marL="473075" lvl="1" indent="0">
              <a:buNone/>
            </a:pPr>
            <a:endParaRPr lang="en-US" sz="1400" dirty="0"/>
          </a:p>
          <a:p>
            <a:pPr marL="473075" lvl="1" indent="0">
              <a:buNone/>
            </a:pPr>
            <a:r>
              <a:rPr lang="en-US" sz="1400" i="1" u="sng" dirty="0"/>
              <a:t>Error </a:t>
            </a:r>
            <a:r>
              <a:rPr lang="en-US" sz="1400" i="1" u="sng" dirty="0" smtClean="0"/>
              <a:t>Handling:</a:t>
            </a:r>
            <a:r>
              <a:rPr lang="en-US" sz="1400" dirty="0" smtClean="0"/>
              <a:t> Mule </a:t>
            </a:r>
            <a:r>
              <a:rPr lang="en-US" sz="1400" dirty="0"/>
              <a:t>ESB provides numerous options for handling errors. Faults that occur within Mule are referred to as exceptions; when an activity in your Mule instance fails, Mule throws an exception. To manage these exceptions, Mule allows you to configure exception strategies.</a:t>
            </a:r>
          </a:p>
          <a:p>
            <a:pPr marL="473075" lvl="1" indent="0">
              <a:buNone/>
            </a:pPr>
            <a:r>
              <a:rPr lang="en-US" sz="1400" dirty="0"/>
              <a:t>Mule’s default exception strategy — which implicitly applies to all Mule applications — manages errors (i.e. thrown exceptions) in Mule flows. When your flows require more sophisticated error management, you can implement one or more exception strategies to construct precise, efficient protocols for handling errors.</a:t>
            </a:r>
          </a:p>
          <a:p>
            <a:pPr marL="473075" lvl="1" indent="0">
              <a:buNone/>
            </a:pPr>
            <a:r>
              <a:rPr lang="en-US" sz="1400" dirty="0"/>
              <a:t>From a high-level perspective, errors that occur in Mule fall into one of two categories: System Exceptions, and Messaging Exceptions.</a:t>
            </a:r>
          </a:p>
          <a:p>
            <a:pPr lvl="1">
              <a:buFont typeface="Arial" panose="020B0604020202020204" pitchFamily="34" charset="0"/>
              <a:buChar char="•"/>
            </a:pPr>
            <a:r>
              <a:rPr lang="en-US" sz="1400" dirty="0" smtClean="0"/>
              <a:t>Ex: </a:t>
            </a:r>
            <a:r>
              <a:rPr lang="en-US" sz="1400" dirty="0"/>
              <a:t>Default Exception Strategy - Defined and implicitly applied by default to handle all messaging exceptions that are thrown in Mule applications.</a:t>
            </a:r>
            <a:endParaRPr lang="en-US" sz="1400" dirty="0" smtClean="0"/>
          </a:p>
        </p:txBody>
      </p:sp>
    </p:spTree>
    <p:extLst>
      <p:ext uri="{BB962C8B-B14F-4D97-AF65-F5344CB8AC3E}">
        <p14:creationId xmlns:p14="http://schemas.microsoft.com/office/powerpoint/2010/main" val="2871147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938" y="1975279"/>
            <a:ext cx="8088312" cy="3699605"/>
          </a:xfrm>
        </p:spPr>
      </p:pic>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685970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758907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838200"/>
            <a:ext cx="1752600" cy="1219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544221" y="3284984"/>
            <a:ext cx="3323923" cy="923330"/>
          </a:xfrm>
          <a:prstGeom prst="rect">
            <a:avLst/>
          </a:prstGeom>
          <a:noFill/>
        </p:spPr>
        <p:txBody>
          <a:bodyPr wrap="none" rtlCol="0">
            <a:spAutoFit/>
          </a:bodyPr>
          <a:lstStyle/>
          <a:p>
            <a:r>
              <a:rPr lang="en-US" sz="5400" b="1" dirty="0" smtClean="0">
                <a:solidFill>
                  <a:schemeClr val="accent1"/>
                </a:solidFill>
              </a:rPr>
              <a:t>Thank you </a:t>
            </a:r>
            <a:endParaRPr lang="en-US" sz="5400" b="1" dirty="0">
              <a:solidFill>
                <a:schemeClr val="accent1"/>
              </a:solidFill>
            </a:endParaRPr>
          </a:p>
        </p:txBody>
      </p:sp>
    </p:spTree>
    <p:extLst>
      <p:ext uri="{BB962C8B-B14F-4D97-AF65-F5344CB8AC3E}">
        <p14:creationId xmlns:p14="http://schemas.microsoft.com/office/powerpoint/2010/main" val="2663485124"/>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51520" y="274637"/>
            <a:ext cx="8642350" cy="562075"/>
          </a:xfrm>
          <a:solidFill>
            <a:srgbClr val="C00000"/>
          </a:solidFill>
        </p:spPr>
        <p:txBody>
          <a:bodyPr>
            <a:normAutofit/>
          </a:bodyPr>
          <a:lstStyle/>
          <a:p>
            <a:r>
              <a:rPr lang="fr-FR" dirty="0" smtClean="0">
                <a:latin typeface="Calibri" panose="020F0502020204030204" pitchFamily="34" charset="0"/>
                <a:ea typeface="Calibri" panose="020F0502020204030204" pitchFamily="34" charset="0"/>
              </a:rPr>
              <a:t>WHAT IS ESB</a:t>
            </a:r>
            <a:r>
              <a:rPr lang="fr-FR" dirty="0">
                <a:latin typeface="Calibri" panose="020F0502020204030204" pitchFamily="34" charset="0"/>
                <a:ea typeface="Calibri" panose="020F0502020204030204" pitchFamily="34" charset="0"/>
              </a:rPr>
              <a:t> </a:t>
            </a:r>
            <a:r>
              <a:rPr lang="en-US" dirty="0" smtClean="0"/>
              <a:t> </a:t>
            </a:r>
            <a:endParaRPr lang="en-US" dirty="0"/>
          </a:p>
        </p:txBody>
      </p:sp>
      <p:cxnSp>
        <p:nvCxnSpPr>
          <p:cNvPr id="4" name="Straight Connector 3"/>
          <p:cNvCxnSpPr/>
          <p:nvPr/>
        </p:nvCxnSpPr>
        <p:spPr>
          <a:xfrm>
            <a:off x="467544" y="1052736"/>
            <a:ext cx="8524056" cy="0"/>
          </a:xfrm>
          <a:prstGeom prst="line">
            <a:avLst/>
          </a:prstGeom>
          <a:ln w="19050">
            <a:solidFill>
              <a:srgbClr val="CF022B"/>
            </a:solidFill>
          </a:ln>
        </p:spPr>
        <p:style>
          <a:lnRef idx="1">
            <a:schemeClr val="accent1"/>
          </a:lnRef>
          <a:fillRef idx="0">
            <a:schemeClr val="accent1"/>
          </a:fillRef>
          <a:effectRef idx="0">
            <a:schemeClr val="accent1"/>
          </a:effectRef>
          <a:fontRef idx="minor">
            <a:schemeClr val="tx1"/>
          </a:fontRef>
        </p:style>
      </p:cxnSp>
      <p:sp>
        <p:nvSpPr>
          <p:cNvPr id="5" name="Content Placeholder 2"/>
          <p:cNvSpPr>
            <a:spLocks noGrp="1"/>
          </p:cNvSpPr>
          <p:nvPr>
            <p:ph idx="4294967295"/>
          </p:nvPr>
        </p:nvSpPr>
        <p:spPr>
          <a:xfrm>
            <a:off x="539552" y="1301262"/>
            <a:ext cx="8229600" cy="4525963"/>
          </a:xfrm>
          <a:prstGeom prst="rect">
            <a:avLst/>
          </a:prstGeom>
        </p:spPr>
        <p:txBody>
          <a:bodyPr/>
          <a:lstStyle/>
          <a:p>
            <a:pPr>
              <a:buFont typeface="Arial" panose="020B0604020202020204" pitchFamily="34" charset="0"/>
              <a:buChar char="•"/>
            </a:pPr>
            <a:r>
              <a:rPr lang="en-US" sz="1800" dirty="0"/>
              <a:t>An Enterprise Service Bus (ESB) is fundamentally an architecture. It is a set of rules and principles for integrating numerous applications together over a bus-like infrastructure. </a:t>
            </a:r>
            <a:endParaRPr lang="en-US" sz="1800" dirty="0" smtClean="0"/>
          </a:p>
          <a:p>
            <a:pPr>
              <a:buFont typeface="Arial" panose="020B0604020202020204" pitchFamily="34" charset="0"/>
              <a:buChar char="•"/>
            </a:pPr>
            <a:r>
              <a:rPr lang="en-US" sz="1800" dirty="0" smtClean="0"/>
              <a:t>The </a:t>
            </a:r>
            <a:r>
              <a:rPr lang="en-US" sz="1800" dirty="0"/>
              <a:t>core concept of the ESB architecture is that you integrate different applications by putting a communication bus between them and then enable each application to talk to the bus. </a:t>
            </a:r>
            <a:endParaRPr lang="en-US" sz="1800" dirty="0" smtClean="0"/>
          </a:p>
          <a:p>
            <a:pPr>
              <a:buFont typeface="Arial" panose="020B0604020202020204" pitchFamily="34" charset="0"/>
              <a:buChar char="•"/>
            </a:pPr>
            <a:r>
              <a:rPr lang="en-US" sz="1800" dirty="0" smtClean="0"/>
              <a:t>This </a:t>
            </a:r>
            <a:r>
              <a:rPr lang="en-US" sz="1800" dirty="0"/>
              <a:t>decouples systems from each other, allowing them to communicate without dependency on or knowledge of other systems on the bus. </a:t>
            </a:r>
            <a:endParaRPr lang="en-US" sz="1800" dirty="0" smtClean="0"/>
          </a:p>
          <a:p>
            <a:pPr>
              <a:buFont typeface="Arial" panose="020B0604020202020204" pitchFamily="34" charset="0"/>
              <a:buChar char="•"/>
            </a:pPr>
            <a:r>
              <a:rPr lang="en-US" sz="1800" dirty="0" smtClean="0"/>
              <a:t>The </a:t>
            </a:r>
            <a:r>
              <a:rPr lang="en-US" sz="1800" dirty="0"/>
              <a:t>concept of ESB was born out of the need to move away from point-to-point integration, which becomes brittle and hard to manage over time. </a:t>
            </a:r>
            <a:endParaRPr lang="en-US" sz="1800" dirty="0" smtClean="0"/>
          </a:p>
          <a:p>
            <a:pPr>
              <a:buFont typeface="Arial" panose="020B0604020202020204" pitchFamily="34" charset="0"/>
              <a:buChar char="•"/>
            </a:pPr>
            <a:r>
              <a:rPr lang="en-US" sz="1800" dirty="0" smtClean="0"/>
              <a:t>Point-to-point </a:t>
            </a:r>
            <a:r>
              <a:rPr lang="en-US" sz="1800" dirty="0"/>
              <a:t>integration results in custom integration code being spread among applications with no central way to monitor or troubleshoot. </a:t>
            </a:r>
            <a:endParaRPr lang="en-US" sz="1800" dirty="0" smtClean="0"/>
          </a:p>
        </p:txBody>
      </p:sp>
    </p:spTree>
    <p:extLst>
      <p:ext uri="{BB962C8B-B14F-4D97-AF65-F5344CB8AC3E}">
        <p14:creationId xmlns:p14="http://schemas.microsoft.com/office/powerpoint/2010/main" val="1002332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5755" y="1484313"/>
            <a:ext cx="2648677" cy="4681537"/>
          </a:xfrm>
        </p:spPr>
      </p:pic>
    </p:spTree>
    <p:extLst>
      <p:ext uri="{BB962C8B-B14F-4D97-AF65-F5344CB8AC3E}">
        <p14:creationId xmlns:p14="http://schemas.microsoft.com/office/powerpoint/2010/main" val="386441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467544" y="1052736"/>
            <a:ext cx="8524056" cy="0"/>
          </a:xfrm>
          <a:prstGeom prst="line">
            <a:avLst/>
          </a:prstGeom>
          <a:ln w="19050">
            <a:solidFill>
              <a:srgbClr val="CF022B"/>
            </a:solidFill>
          </a:ln>
        </p:spPr>
        <p:style>
          <a:lnRef idx="1">
            <a:schemeClr val="accent1"/>
          </a:lnRef>
          <a:fillRef idx="0">
            <a:schemeClr val="accent1"/>
          </a:fillRef>
          <a:effectRef idx="0">
            <a:schemeClr val="accent1"/>
          </a:effectRef>
          <a:fontRef idx="minor">
            <a:schemeClr val="tx1"/>
          </a:fontRef>
        </p:style>
      </p:cxnSp>
      <p:sp>
        <p:nvSpPr>
          <p:cNvPr id="5" name="Content Placeholder 2"/>
          <p:cNvSpPr>
            <a:spLocks noGrp="1"/>
          </p:cNvSpPr>
          <p:nvPr>
            <p:ph idx="4294967295"/>
          </p:nvPr>
        </p:nvSpPr>
        <p:spPr>
          <a:xfrm>
            <a:off x="539552" y="1301262"/>
            <a:ext cx="8229600" cy="4525963"/>
          </a:xfrm>
          <a:prstGeom prst="rect">
            <a:avLst/>
          </a:prstGeom>
        </p:spPr>
        <p:txBody>
          <a:bodyPr/>
          <a:lstStyle/>
          <a:p>
            <a:pPr algn="just">
              <a:buFont typeface="Arial" panose="020B0604020202020204" pitchFamily="34" charset="0"/>
              <a:buChar char="•"/>
            </a:pPr>
            <a:r>
              <a:rPr lang="en-US" sz="1400" dirty="0" err="1"/>
              <a:t>MuleSoft</a:t>
            </a:r>
            <a:r>
              <a:rPr lang="en-US" sz="1400" dirty="0"/>
              <a:t> is a data integration platform built to connect a variety of data sources and </a:t>
            </a:r>
            <a:r>
              <a:rPr lang="en-US" sz="1400" dirty="0" smtClean="0"/>
              <a:t>applications</a:t>
            </a:r>
          </a:p>
          <a:p>
            <a:pPr algn="just">
              <a:buFont typeface="Arial" panose="020B0604020202020204" pitchFamily="34" charset="0"/>
              <a:buChar char="•"/>
            </a:pPr>
            <a:r>
              <a:rPr lang="en-US" sz="1400" dirty="0" err="1" smtClean="0"/>
              <a:t>MuleSoft</a:t>
            </a:r>
            <a:r>
              <a:rPr lang="en-US" sz="1400" dirty="0" smtClean="0"/>
              <a:t> provides </a:t>
            </a:r>
            <a:r>
              <a:rPr lang="en-US" sz="1400" dirty="0"/>
              <a:t>integration software for connecting applications, data and devices. </a:t>
            </a:r>
            <a:endParaRPr lang="en-US" sz="1400" dirty="0" smtClean="0"/>
          </a:p>
          <a:p>
            <a:pPr algn="just">
              <a:buFont typeface="Arial" panose="020B0604020202020204" pitchFamily="34" charset="0"/>
              <a:buChar char="•"/>
            </a:pPr>
            <a:r>
              <a:rPr lang="en-US" sz="1400" dirty="0" err="1" smtClean="0"/>
              <a:t>Mulesoft’s</a:t>
            </a:r>
            <a:r>
              <a:rPr lang="en-US" sz="1400" dirty="0" smtClean="0"/>
              <a:t> </a:t>
            </a:r>
            <a:r>
              <a:rPr lang="en-US" sz="1400" dirty="0" err="1"/>
              <a:t>Anypoint</a:t>
            </a:r>
            <a:r>
              <a:rPr lang="en-US" sz="1400" dirty="0"/>
              <a:t> Platform of integration products is designed to integrate software as a service (SaaS), on-premises software, legacy systems, and more</a:t>
            </a:r>
            <a:r>
              <a:rPr lang="en-US" sz="1400" dirty="0" smtClean="0"/>
              <a:t>.</a:t>
            </a:r>
          </a:p>
          <a:p>
            <a:pPr algn="just">
              <a:buFont typeface="Arial" panose="020B0604020202020204" pitchFamily="34" charset="0"/>
              <a:buChar char="•"/>
            </a:pPr>
            <a:r>
              <a:rPr lang="en-US" sz="1400" dirty="0"/>
              <a:t>The company originally provided middleware and </a:t>
            </a:r>
            <a:r>
              <a:rPr lang="en-US" sz="1400" dirty="0" smtClean="0"/>
              <a:t>messaging. </a:t>
            </a:r>
          </a:p>
          <a:p>
            <a:pPr algn="just">
              <a:buFont typeface="Arial" panose="020B0604020202020204" pitchFamily="34" charset="0"/>
              <a:buChar char="•"/>
            </a:pPr>
            <a:r>
              <a:rPr lang="en-US" sz="1400" dirty="0" smtClean="0"/>
              <a:t>later </a:t>
            </a:r>
            <a:r>
              <a:rPr lang="en-US" sz="1400" dirty="0"/>
              <a:t>expanded to provide an integration platform as a service (</a:t>
            </a:r>
            <a:r>
              <a:rPr lang="en-US" sz="1400" dirty="0" err="1"/>
              <a:t>iPaaS</a:t>
            </a:r>
            <a:r>
              <a:rPr lang="en-US" sz="1400" dirty="0"/>
              <a:t>) approach for companies through its main product, </a:t>
            </a:r>
            <a:r>
              <a:rPr lang="en-US" sz="1400" dirty="0" err="1"/>
              <a:t>Anypoint</a:t>
            </a:r>
            <a:r>
              <a:rPr lang="en-US" sz="1400" dirty="0"/>
              <a:t> Platform. </a:t>
            </a:r>
            <a:endParaRPr lang="en-US" sz="1400" dirty="0" smtClean="0"/>
          </a:p>
          <a:p>
            <a:pPr algn="just">
              <a:buFont typeface="Arial" panose="020B0604020202020204" pitchFamily="34" charset="0"/>
              <a:buChar char="•"/>
            </a:pPr>
            <a:r>
              <a:rPr lang="en-US" sz="1400" dirty="0" err="1" smtClean="0"/>
              <a:t>MuleSoft's</a:t>
            </a:r>
            <a:r>
              <a:rPr lang="en-US" sz="1400" dirty="0" smtClean="0"/>
              <a:t> </a:t>
            </a:r>
            <a:r>
              <a:rPr lang="en-US" sz="1400" dirty="0" err="1"/>
              <a:t>Anypoint</a:t>
            </a:r>
            <a:r>
              <a:rPr lang="en-US" sz="1400" dirty="0"/>
              <a:t> Platform includes various components such as </a:t>
            </a:r>
            <a:r>
              <a:rPr lang="en-US" sz="1400" dirty="0" err="1"/>
              <a:t>Anypoint</a:t>
            </a:r>
            <a:r>
              <a:rPr lang="en-US" sz="1400" dirty="0"/>
              <a:t> Design Center, which allows API developers to design and build </a:t>
            </a:r>
            <a:r>
              <a:rPr lang="en-US" sz="1400" dirty="0" smtClean="0"/>
              <a:t>APIs</a:t>
            </a:r>
          </a:p>
          <a:p>
            <a:pPr algn="just">
              <a:buFont typeface="Arial" panose="020B0604020202020204" pitchFamily="34" charset="0"/>
              <a:buChar char="•"/>
            </a:pPr>
            <a:r>
              <a:rPr lang="en-US" sz="1400" dirty="0" smtClean="0"/>
              <a:t> </a:t>
            </a:r>
            <a:r>
              <a:rPr lang="en-US" sz="1400" dirty="0" err="1"/>
              <a:t>Anypoint</a:t>
            </a:r>
            <a:r>
              <a:rPr lang="en-US" sz="1400" dirty="0"/>
              <a:t> Exchange, a library for API providers to share APIs, templates, and </a:t>
            </a:r>
            <a:r>
              <a:rPr lang="en-US" sz="1400" dirty="0" smtClean="0"/>
              <a:t>assets</a:t>
            </a:r>
          </a:p>
          <a:p>
            <a:pPr algn="just">
              <a:buFont typeface="Arial" panose="020B0604020202020204" pitchFamily="34" charset="0"/>
              <a:buChar char="•"/>
            </a:pPr>
            <a:r>
              <a:rPr lang="en-US" sz="1400" dirty="0" smtClean="0"/>
              <a:t> </a:t>
            </a:r>
            <a:r>
              <a:rPr lang="en-US" sz="1400" dirty="0" err="1" smtClean="0"/>
              <a:t>Anypoint</a:t>
            </a:r>
            <a:r>
              <a:rPr lang="en-US" sz="1400" dirty="0" smtClean="0"/>
              <a:t> Management </a:t>
            </a:r>
            <a:r>
              <a:rPr lang="en-US" sz="1400" dirty="0"/>
              <a:t>Center, a centralized web interface to analyze, manage, and monitor APIs and integrations. </a:t>
            </a:r>
            <a:endParaRPr lang="en-US" sz="1400" dirty="0" smtClean="0"/>
          </a:p>
          <a:p>
            <a:pPr algn="just">
              <a:buFont typeface="Arial" panose="020B0604020202020204" pitchFamily="34" charset="0"/>
              <a:buChar char="•"/>
            </a:pPr>
            <a:r>
              <a:rPr lang="en-US" sz="1400" dirty="0" err="1" smtClean="0"/>
              <a:t>MuleSoft</a:t>
            </a:r>
            <a:r>
              <a:rPr lang="en-US" sz="1400" dirty="0" smtClean="0"/>
              <a:t> </a:t>
            </a:r>
            <a:r>
              <a:rPr lang="en-US" sz="1400" dirty="0"/>
              <a:t>also offers the Mule runtime engine, a runtime solution for connecting enterprise applications on-premises and to the </a:t>
            </a:r>
            <a:r>
              <a:rPr lang="en-US" sz="1400" dirty="0" smtClean="0"/>
              <a:t>cloud</a:t>
            </a:r>
          </a:p>
        </p:txBody>
      </p:sp>
      <p:sp>
        <p:nvSpPr>
          <p:cNvPr id="2" name="Title 1"/>
          <p:cNvSpPr>
            <a:spLocks noGrp="1"/>
          </p:cNvSpPr>
          <p:nvPr>
            <p:ph type="title"/>
          </p:nvPr>
        </p:nvSpPr>
        <p:spPr>
          <a:solidFill>
            <a:schemeClr val="accent1"/>
          </a:solidFill>
          <a:ln>
            <a:solidFill>
              <a:schemeClr val="accent1"/>
            </a:solidFill>
          </a:ln>
        </p:spPr>
        <p:txBody>
          <a:bodyPr/>
          <a:lstStyle/>
          <a:p>
            <a:r>
              <a:rPr lang="en-US" dirty="0" smtClean="0"/>
              <a:t>What is </a:t>
            </a:r>
            <a:r>
              <a:rPr lang="en-US" dirty="0" err="1" smtClean="0"/>
              <a:t>mulesoft</a:t>
            </a:r>
            <a:endParaRPr lang="en-US" dirty="0"/>
          </a:p>
        </p:txBody>
      </p:sp>
    </p:spTree>
    <p:extLst>
      <p:ext uri="{BB962C8B-B14F-4D97-AF65-F5344CB8AC3E}">
        <p14:creationId xmlns:p14="http://schemas.microsoft.com/office/powerpoint/2010/main" val="3316581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51520" y="274637"/>
            <a:ext cx="8642350" cy="562075"/>
          </a:xfrm>
          <a:solidFill>
            <a:srgbClr val="C00000"/>
          </a:solidFill>
        </p:spPr>
        <p:txBody>
          <a:bodyPr>
            <a:normAutofit/>
          </a:bodyPr>
          <a:lstStyle/>
          <a:p>
            <a:r>
              <a:rPr lang="fr-FR" dirty="0" smtClean="0">
                <a:latin typeface="Calibri" panose="020F0502020204030204" pitchFamily="34" charset="0"/>
                <a:ea typeface="Calibri" panose="020F0502020204030204" pitchFamily="34" charset="0"/>
              </a:rPr>
              <a:t>HISTORY</a:t>
            </a:r>
            <a:r>
              <a:rPr lang="fr-FR" dirty="0">
                <a:latin typeface="Calibri" panose="020F0502020204030204" pitchFamily="34" charset="0"/>
                <a:ea typeface="Calibri" panose="020F0502020204030204" pitchFamily="34" charset="0"/>
              </a:rPr>
              <a:t> </a:t>
            </a:r>
            <a:r>
              <a:rPr lang="en-US" dirty="0" smtClean="0"/>
              <a:t> </a:t>
            </a:r>
            <a:endParaRPr lang="en-US" dirty="0"/>
          </a:p>
        </p:txBody>
      </p:sp>
      <p:cxnSp>
        <p:nvCxnSpPr>
          <p:cNvPr id="4" name="Straight Connector 3"/>
          <p:cNvCxnSpPr/>
          <p:nvPr/>
        </p:nvCxnSpPr>
        <p:spPr>
          <a:xfrm>
            <a:off x="467544" y="1052736"/>
            <a:ext cx="8524056" cy="0"/>
          </a:xfrm>
          <a:prstGeom prst="line">
            <a:avLst/>
          </a:prstGeom>
          <a:ln w="19050">
            <a:solidFill>
              <a:srgbClr val="CF022B"/>
            </a:solidFill>
          </a:ln>
        </p:spPr>
        <p:style>
          <a:lnRef idx="1">
            <a:schemeClr val="accent1"/>
          </a:lnRef>
          <a:fillRef idx="0">
            <a:schemeClr val="accent1"/>
          </a:fillRef>
          <a:effectRef idx="0">
            <a:schemeClr val="accent1"/>
          </a:effectRef>
          <a:fontRef idx="minor">
            <a:schemeClr val="tx1"/>
          </a:fontRef>
        </p:style>
      </p:cxnSp>
      <p:sp>
        <p:nvSpPr>
          <p:cNvPr id="5" name="Content Placeholder 2"/>
          <p:cNvSpPr>
            <a:spLocks noGrp="1"/>
          </p:cNvSpPr>
          <p:nvPr>
            <p:ph idx="4294967295"/>
          </p:nvPr>
        </p:nvSpPr>
        <p:spPr>
          <a:xfrm>
            <a:off x="539552" y="1301262"/>
            <a:ext cx="8229600" cy="4525963"/>
          </a:xfrm>
          <a:prstGeom prst="rect">
            <a:avLst/>
          </a:prstGeom>
        </p:spPr>
        <p:txBody>
          <a:bodyPr/>
          <a:lstStyle/>
          <a:p>
            <a:pPr>
              <a:buFont typeface="Arial" panose="020B0604020202020204" pitchFamily="34" charset="0"/>
              <a:buChar char="•"/>
            </a:pPr>
            <a:r>
              <a:rPr lang="en-US" sz="1800" dirty="0"/>
              <a:t>Ross Mason and Dave Rosenberg founded </a:t>
            </a:r>
            <a:r>
              <a:rPr lang="en-US" sz="1800" dirty="0" err="1"/>
              <a:t>MuleSource</a:t>
            </a:r>
            <a:r>
              <a:rPr lang="en-US" sz="1800" dirty="0"/>
              <a:t> in 2006. </a:t>
            </a:r>
            <a:endParaRPr lang="en-US" sz="1800" dirty="0" smtClean="0"/>
          </a:p>
          <a:p>
            <a:pPr>
              <a:buFont typeface="Arial" panose="020B0604020202020204" pitchFamily="34" charset="0"/>
              <a:buChar char="•"/>
            </a:pPr>
            <a:r>
              <a:rPr lang="en-US" sz="1800" dirty="0" smtClean="0"/>
              <a:t>The </a:t>
            </a:r>
            <a:r>
              <a:rPr lang="en-US" sz="1800" dirty="0"/>
              <a:t>company changed the name to </a:t>
            </a:r>
            <a:r>
              <a:rPr lang="en-US" sz="1800" dirty="0" err="1"/>
              <a:t>MuleSoft</a:t>
            </a:r>
            <a:r>
              <a:rPr lang="en-US" sz="1800" dirty="0"/>
              <a:t> in 2009. </a:t>
            </a:r>
            <a:endParaRPr lang="en-US" sz="1800" dirty="0" smtClean="0"/>
          </a:p>
          <a:p>
            <a:pPr>
              <a:buFont typeface="Arial" panose="020B0604020202020204" pitchFamily="34" charset="0"/>
              <a:buChar char="•"/>
            </a:pPr>
            <a:r>
              <a:rPr lang="en-US" sz="1800" dirty="0" smtClean="0"/>
              <a:t>In </a:t>
            </a:r>
            <a:r>
              <a:rPr lang="en-US" sz="1800" dirty="0"/>
              <a:t>April 2013, the startup announced $37 million in Series E financing in a round led by New Enterprise </a:t>
            </a:r>
            <a:r>
              <a:rPr lang="en-US" sz="1800" dirty="0" smtClean="0"/>
              <a:t>Associates</a:t>
            </a:r>
          </a:p>
          <a:p>
            <a:pPr>
              <a:buFont typeface="Arial" panose="020B0604020202020204" pitchFamily="34" charset="0"/>
              <a:buChar char="•"/>
            </a:pPr>
            <a:r>
              <a:rPr lang="en-US" sz="1800" dirty="0" smtClean="0"/>
              <a:t>In </a:t>
            </a:r>
            <a:r>
              <a:rPr lang="en-US" sz="1800" dirty="0"/>
              <a:t>April 2013, </a:t>
            </a:r>
            <a:r>
              <a:rPr lang="en-US" sz="1800" dirty="0" err="1"/>
              <a:t>MuleSoft</a:t>
            </a:r>
            <a:r>
              <a:rPr lang="en-US" sz="1800" dirty="0"/>
              <a:t> acquired </a:t>
            </a:r>
            <a:r>
              <a:rPr lang="en-US" sz="1800" dirty="0" err="1"/>
              <a:t>ProgrammableWeb</a:t>
            </a:r>
            <a:r>
              <a:rPr lang="en-US" sz="1800" dirty="0"/>
              <a:t>, a website used by developers to help build web, mobile and other connected applications through APIs.</a:t>
            </a:r>
          </a:p>
          <a:p>
            <a:pPr>
              <a:buFont typeface="Arial" panose="020B0604020202020204" pitchFamily="34" charset="0"/>
              <a:buChar char="•"/>
            </a:pPr>
            <a:r>
              <a:rPr lang="en-US" sz="1800" dirty="0"/>
              <a:t>In 2016, </a:t>
            </a:r>
            <a:r>
              <a:rPr lang="en-US" sz="1800" dirty="0" err="1"/>
              <a:t>MuleSoft</a:t>
            </a:r>
            <a:r>
              <a:rPr lang="en-US" sz="1800" dirty="0"/>
              <a:t> was ranked #20 on the Forbes Cloud 100 list</a:t>
            </a:r>
            <a:r>
              <a:rPr lang="en-US" sz="1800" dirty="0" smtClean="0"/>
              <a:t>.</a:t>
            </a:r>
          </a:p>
          <a:p>
            <a:pPr>
              <a:buFont typeface="Arial" panose="020B0604020202020204" pitchFamily="34" charset="0"/>
              <a:buChar char="•"/>
            </a:pPr>
            <a:r>
              <a:rPr lang="en-US" dirty="0"/>
              <a:t>On May 2, 2018, Salesforce acquired </a:t>
            </a:r>
            <a:r>
              <a:rPr lang="en-US" dirty="0" err="1"/>
              <a:t>Mulesoft</a:t>
            </a:r>
            <a:r>
              <a:rPr lang="en-US" dirty="0"/>
              <a:t> for $6.5 billion </a:t>
            </a:r>
            <a:endParaRPr lang="en-US" dirty="0" smtClean="0"/>
          </a:p>
          <a:p>
            <a:pPr>
              <a:buFont typeface="Arial" panose="020B0604020202020204" pitchFamily="34" charset="0"/>
              <a:buChar char="•"/>
            </a:pPr>
            <a:r>
              <a:rPr lang="en-US" dirty="0"/>
              <a:t>As of August 2019, </a:t>
            </a:r>
            <a:r>
              <a:rPr lang="en-US" dirty="0" err="1"/>
              <a:t>MuleSoft</a:t>
            </a:r>
            <a:r>
              <a:rPr lang="en-US" dirty="0"/>
              <a:t> has over 1,400 employees and 1,600 </a:t>
            </a:r>
            <a:r>
              <a:rPr lang="en-US" dirty="0" smtClean="0"/>
              <a:t>customers</a:t>
            </a:r>
          </a:p>
          <a:p>
            <a:pPr>
              <a:buFont typeface="Arial" panose="020B0604020202020204" pitchFamily="34" charset="0"/>
              <a:buChar char="•"/>
            </a:pPr>
            <a:r>
              <a:rPr lang="en-US" dirty="0"/>
              <a:t>The "mule" in the name comes from the drudgery, or "donkey work," of data integration that the platform was created to escape</a:t>
            </a:r>
            <a:endParaRPr lang="en-US" sz="1800" dirty="0" smtClean="0"/>
          </a:p>
          <a:p>
            <a:pPr marL="0" indent="0">
              <a:buNone/>
            </a:pPr>
            <a:endParaRPr lang="en-US" sz="1800" dirty="0"/>
          </a:p>
        </p:txBody>
      </p:sp>
    </p:spTree>
    <p:extLst>
      <p:ext uri="{BB962C8B-B14F-4D97-AF65-F5344CB8AC3E}">
        <p14:creationId xmlns:p14="http://schemas.microsoft.com/office/powerpoint/2010/main" val="587822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51520" y="274637"/>
            <a:ext cx="8642350" cy="562075"/>
          </a:xfrm>
          <a:solidFill>
            <a:srgbClr val="C00000"/>
          </a:solidFill>
        </p:spPr>
        <p:txBody>
          <a:bodyPr>
            <a:normAutofit/>
          </a:bodyPr>
          <a:lstStyle/>
          <a:p>
            <a:r>
              <a:rPr lang="en-US" dirty="0" smtClean="0">
                <a:latin typeface="Calibri" panose="020F0502020204030204" pitchFamily="34" charset="0"/>
              </a:rPr>
              <a:t>training</a:t>
            </a:r>
            <a:endParaRPr lang="en-US" dirty="0"/>
          </a:p>
        </p:txBody>
      </p:sp>
      <p:cxnSp>
        <p:nvCxnSpPr>
          <p:cNvPr id="4" name="Straight Connector 3"/>
          <p:cNvCxnSpPr/>
          <p:nvPr/>
        </p:nvCxnSpPr>
        <p:spPr>
          <a:xfrm>
            <a:off x="467544" y="1052736"/>
            <a:ext cx="8524056" cy="0"/>
          </a:xfrm>
          <a:prstGeom prst="line">
            <a:avLst/>
          </a:prstGeom>
          <a:ln w="19050">
            <a:solidFill>
              <a:srgbClr val="CF022B"/>
            </a:solidFill>
          </a:ln>
        </p:spPr>
        <p:style>
          <a:lnRef idx="1">
            <a:schemeClr val="accent1"/>
          </a:lnRef>
          <a:fillRef idx="0">
            <a:schemeClr val="accent1"/>
          </a:fillRef>
          <a:effectRef idx="0">
            <a:schemeClr val="accent1"/>
          </a:effectRef>
          <a:fontRef idx="minor">
            <a:schemeClr val="tx1"/>
          </a:fontRef>
        </p:style>
      </p:cxnSp>
      <p:sp>
        <p:nvSpPr>
          <p:cNvPr id="5" name="Content Placeholder 2"/>
          <p:cNvSpPr>
            <a:spLocks noGrp="1"/>
          </p:cNvSpPr>
          <p:nvPr>
            <p:ph idx="4294967295"/>
          </p:nvPr>
        </p:nvSpPr>
        <p:spPr>
          <a:xfrm>
            <a:off x="467544" y="1283676"/>
            <a:ext cx="8426326" cy="5169660"/>
          </a:xfrm>
          <a:prstGeom prst="rect">
            <a:avLst/>
          </a:prstGeom>
        </p:spPr>
        <p:txBody>
          <a:bodyPr>
            <a:normAutofit/>
          </a:bodyPr>
          <a:lstStyle/>
          <a:p>
            <a:pPr marL="0" indent="0">
              <a:buNone/>
            </a:pPr>
            <a:r>
              <a:rPr lang="en-US" sz="1200" dirty="0" smtClean="0"/>
              <a:t>Online training : </a:t>
            </a:r>
            <a:r>
              <a:rPr lang="en-US" sz="1200" dirty="0">
                <a:hlinkClick r:id="rId2"/>
              </a:rPr>
              <a:t>https://training.mulesoft.com</a:t>
            </a:r>
            <a:r>
              <a:rPr lang="en-US" sz="1200" dirty="0" smtClean="0">
                <a:hlinkClick r:id="rId2"/>
              </a:rPr>
              <a:t>/</a:t>
            </a:r>
            <a:endParaRPr lang="en-US" sz="1200" dirty="0" smtClean="0"/>
          </a:p>
          <a:p>
            <a:pPr marL="0" indent="0">
              <a:buNone/>
            </a:pPr>
            <a:r>
              <a:rPr lang="en-US" sz="1200" dirty="0" smtClean="0"/>
              <a:t>Signup to your account</a:t>
            </a:r>
          </a:p>
          <a:p>
            <a:pPr marL="0" indent="0">
              <a:buNone/>
            </a:pPr>
            <a:endParaRPr lang="en-US" sz="1200" dirty="0" smtClean="0"/>
          </a:p>
        </p:txBody>
      </p:sp>
      <p:sp>
        <p:nvSpPr>
          <p:cNvPr id="6" name="TextBox 5"/>
          <p:cNvSpPr txBox="1"/>
          <p:nvPr/>
        </p:nvSpPr>
        <p:spPr>
          <a:xfrm>
            <a:off x="7794348" y="6042774"/>
            <a:ext cx="1099521" cy="338554"/>
          </a:xfrm>
          <a:prstGeom prst="rect">
            <a:avLst/>
          </a:prstGeom>
          <a:noFill/>
        </p:spPr>
        <p:txBody>
          <a:bodyPr wrap="square" rtlCol="0">
            <a:spAutoFit/>
          </a:bodyPr>
          <a:lstStyle/>
          <a:p>
            <a:pPr algn="r"/>
            <a:r>
              <a:rPr lang="en-US" sz="1600" dirty="0" smtClean="0">
                <a:solidFill>
                  <a:srgbClr val="002060"/>
                </a:solidFill>
              </a:rPr>
              <a:t>Continue</a:t>
            </a:r>
            <a:r>
              <a:rPr lang="en-US" sz="1400" dirty="0" smtClean="0">
                <a:solidFill>
                  <a:srgbClr val="002060"/>
                </a:solidFill>
              </a:rPr>
              <a:t>…</a:t>
            </a:r>
            <a:endParaRPr lang="en-US" sz="1400" dirty="0">
              <a:solidFill>
                <a:srgbClr val="002060"/>
              </a:solidFill>
            </a:endParaRPr>
          </a:p>
        </p:txBody>
      </p:sp>
      <p:pic>
        <p:nvPicPr>
          <p:cNvPr id="7" name="Picture 6"/>
          <p:cNvPicPr>
            <a:picLocks noChangeAspect="1"/>
          </p:cNvPicPr>
          <p:nvPr/>
        </p:nvPicPr>
        <p:blipFill>
          <a:blip r:embed="rId3"/>
          <a:stretch>
            <a:fillRect/>
          </a:stretch>
        </p:blipFill>
        <p:spPr>
          <a:xfrm>
            <a:off x="611560" y="2301643"/>
            <a:ext cx="7486650" cy="3133725"/>
          </a:xfrm>
          <a:prstGeom prst="rect">
            <a:avLst/>
          </a:prstGeom>
        </p:spPr>
      </p:pic>
    </p:spTree>
    <p:extLst>
      <p:ext uri="{BB962C8B-B14F-4D97-AF65-F5344CB8AC3E}">
        <p14:creationId xmlns:p14="http://schemas.microsoft.com/office/powerpoint/2010/main" val="401862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51520" y="274637"/>
            <a:ext cx="8642350" cy="562075"/>
          </a:xfrm>
          <a:solidFill>
            <a:srgbClr val="C00000"/>
          </a:solidFill>
        </p:spPr>
        <p:txBody>
          <a:bodyPr>
            <a:normAutofit/>
          </a:bodyPr>
          <a:lstStyle/>
          <a:p>
            <a:r>
              <a:rPr lang="en-US" dirty="0" smtClean="0"/>
              <a:t>certification</a:t>
            </a:r>
            <a:endParaRPr lang="en-US" dirty="0"/>
          </a:p>
        </p:txBody>
      </p:sp>
      <p:cxnSp>
        <p:nvCxnSpPr>
          <p:cNvPr id="4" name="Straight Connector 3"/>
          <p:cNvCxnSpPr/>
          <p:nvPr/>
        </p:nvCxnSpPr>
        <p:spPr>
          <a:xfrm>
            <a:off x="467544" y="1052736"/>
            <a:ext cx="8524056" cy="0"/>
          </a:xfrm>
          <a:prstGeom prst="line">
            <a:avLst/>
          </a:prstGeom>
          <a:ln w="19050">
            <a:solidFill>
              <a:srgbClr val="CF022B"/>
            </a:solidFill>
          </a:ln>
        </p:spPr>
        <p:style>
          <a:lnRef idx="1">
            <a:schemeClr val="accent1"/>
          </a:lnRef>
          <a:fillRef idx="0">
            <a:schemeClr val="accent1"/>
          </a:fillRef>
          <a:effectRef idx="0">
            <a:schemeClr val="accent1"/>
          </a:effectRef>
          <a:fontRef idx="minor">
            <a:schemeClr val="tx1"/>
          </a:fontRef>
        </p:style>
      </p:cxnSp>
      <p:pic>
        <p:nvPicPr>
          <p:cNvPr id="2" name="Content Placeholder 1"/>
          <p:cNvPicPr>
            <a:picLocks noGrp="1" noChangeAspect="1"/>
          </p:cNvPicPr>
          <p:nvPr>
            <p:ph idx="4294967295"/>
          </p:nvPr>
        </p:nvPicPr>
        <p:blipFill>
          <a:blip r:embed="rId2"/>
          <a:stretch>
            <a:fillRect/>
          </a:stretch>
        </p:blipFill>
        <p:spPr>
          <a:xfrm>
            <a:off x="468313" y="2141737"/>
            <a:ext cx="8424862" cy="3244451"/>
          </a:xfrm>
          <a:prstGeom prst="rect">
            <a:avLst/>
          </a:prstGeom>
        </p:spPr>
      </p:pic>
    </p:spTree>
    <p:extLst>
      <p:ext uri="{BB962C8B-B14F-4D97-AF65-F5344CB8AC3E}">
        <p14:creationId xmlns:p14="http://schemas.microsoft.com/office/powerpoint/2010/main" val="4239465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51520" y="274637"/>
            <a:ext cx="8642350" cy="562075"/>
          </a:xfrm>
          <a:solidFill>
            <a:srgbClr val="C00000"/>
          </a:solidFill>
        </p:spPr>
        <p:txBody>
          <a:bodyPr>
            <a:normAutofit/>
          </a:bodyPr>
          <a:lstStyle/>
          <a:p>
            <a:r>
              <a:rPr lang="en-US" dirty="0"/>
              <a:t>Why to Choose </a:t>
            </a:r>
            <a:r>
              <a:rPr lang="en-US" dirty="0" err="1"/>
              <a:t>Mulesoft</a:t>
            </a:r>
            <a:endParaRPr lang="en-US" dirty="0"/>
          </a:p>
        </p:txBody>
      </p:sp>
      <p:cxnSp>
        <p:nvCxnSpPr>
          <p:cNvPr id="4" name="Straight Connector 3"/>
          <p:cNvCxnSpPr/>
          <p:nvPr/>
        </p:nvCxnSpPr>
        <p:spPr>
          <a:xfrm>
            <a:off x="467544" y="1052736"/>
            <a:ext cx="8524056" cy="0"/>
          </a:xfrm>
          <a:prstGeom prst="line">
            <a:avLst/>
          </a:prstGeom>
          <a:ln w="19050">
            <a:solidFill>
              <a:srgbClr val="CF022B"/>
            </a:solidFill>
          </a:ln>
        </p:spPr>
        <p:style>
          <a:lnRef idx="1">
            <a:schemeClr val="accent1"/>
          </a:lnRef>
          <a:fillRef idx="0">
            <a:schemeClr val="accent1"/>
          </a:fillRef>
          <a:effectRef idx="0">
            <a:schemeClr val="accent1"/>
          </a:effectRef>
          <a:fontRef idx="minor">
            <a:schemeClr val="tx1"/>
          </a:fontRef>
        </p:style>
      </p:cxnSp>
      <p:sp>
        <p:nvSpPr>
          <p:cNvPr id="6" name="Content Placeholder 2"/>
          <p:cNvSpPr>
            <a:spLocks noGrp="1"/>
          </p:cNvSpPr>
          <p:nvPr>
            <p:ph idx="4294967295"/>
          </p:nvPr>
        </p:nvSpPr>
        <p:spPr>
          <a:xfrm>
            <a:off x="467544" y="1124745"/>
            <a:ext cx="8524056" cy="5112568"/>
          </a:xfrm>
          <a:prstGeom prst="rect">
            <a:avLst/>
          </a:prstGeom>
        </p:spPr>
        <p:txBody>
          <a:bodyPr>
            <a:normAutofit fontScale="85000" lnSpcReduction="20000"/>
          </a:bodyPr>
          <a:lstStyle/>
          <a:p>
            <a:pPr marL="271463" lvl="1" indent="-271463">
              <a:spcBef>
                <a:spcPts val="1800"/>
              </a:spcBef>
              <a:buClr>
                <a:srgbClr val="CF022B"/>
              </a:buClr>
              <a:buSzPct val="90000"/>
              <a:buBlip>
                <a:blip r:embed="rId2"/>
              </a:buBlip>
            </a:pPr>
            <a:r>
              <a:rPr lang="en-US" sz="2000" b="1" dirty="0" smtClean="0"/>
              <a:t>Rapid Development Environment</a:t>
            </a:r>
            <a:endParaRPr lang="en-US" sz="2000" b="1" dirty="0"/>
          </a:p>
          <a:p>
            <a:pPr marL="444500" lvl="1" indent="0">
              <a:buNone/>
            </a:pPr>
            <a:r>
              <a:rPr lang="en-US" dirty="0" err="1"/>
              <a:t>Mulesoft</a:t>
            </a:r>
            <a:r>
              <a:rPr lang="en-US" dirty="0"/>
              <a:t> </a:t>
            </a:r>
            <a:r>
              <a:rPr lang="en-US" dirty="0" smtClean="0"/>
              <a:t>IDE is Eclipse base </a:t>
            </a:r>
            <a:r>
              <a:rPr lang="en-US" dirty="0" err="1" smtClean="0"/>
              <a:t>Anypoint</a:t>
            </a:r>
            <a:r>
              <a:rPr lang="en-US" dirty="0" smtClean="0"/>
              <a:t> Studio which enables developer to rapidly develop integration application by dragging and dropping components. </a:t>
            </a:r>
            <a:r>
              <a:rPr lang="en-US" dirty="0" err="1" smtClean="0"/>
              <a:t>Anypoint</a:t>
            </a:r>
            <a:r>
              <a:rPr lang="en-US" dirty="0" smtClean="0"/>
              <a:t> studio integrates with other commonly tools like Maven and GitHub. </a:t>
            </a:r>
            <a:r>
              <a:rPr lang="en-US" dirty="0" err="1" smtClean="0"/>
              <a:t>Anypoint</a:t>
            </a:r>
            <a:r>
              <a:rPr lang="en-US" dirty="0" smtClean="0"/>
              <a:t> studio has built-in Mule runtime serve and application testing framework </a:t>
            </a:r>
            <a:r>
              <a:rPr lang="en-US" dirty="0" err="1" smtClean="0"/>
              <a:t>MUnit</a:t>
            </a:r>
            <a:r>
              <a:rPr lang="en-US" dirty="0" smtClean="0"/>
              <a:t>.</a:t>
            </a:r>
            <a:endParaRPr lang="en-US" dirty="0"/>
          </a:p>
          <a:p>
            <a:r>
              <a:rPr lang="en-US" b="1" dirty="0" smtClean="0"/>
              <a:t>Built-in ready to use Features</a:t>
            </a:r>
            <a:endParaRPr lang="en-US" sz="2000" b="1" dirty="0" smtClean="0"/>
          </a:p>
          <a:p>
            <a:pPr marL="444500" lvl="1" indent="0">
              <a:buNone/>
            </a:pPr>
            <a:r>
              <a:rPr lang="en-US" dirty="0" err="1" smtClean="0"/>
              <a:t>Mulesoft</a:t>
            </a:r>
            <a:r>
              <a:rPr lang="en-US" dirty="0" smtClean="0"/>
              <a:t> comes with 120+ built-in connector which are available with </a:t>
            </a:r>
            <a:r>
              <a:rPr lang="en-US" dirty="0" err="1" smtClean="0"/>
              <a:t>Mulesoft’s</a:t>
            </a:r>
            <a:r>
              <a:rPr lang="en-US" dirty="0" smtClean="0"/>
              <a:t> </a:t>
            </a:r>
            <a:r>
              <a:rPr lang="en-US" dirty="0" err="1"/>
              <a:t>A</a:t>
            </a:r>
            <a:r>
              <a:rPr lang="en-US" dirty="0" err="1" smtClean="0"/>
              <a:t>nypoint</a:t>
            </a:r>
            <a:r>
              <a:rPr lang="en-US" dirty="0" smtClean="0"/>
              <a:t> Studio or can be downloaded from </a:t>
            </a:r>
            <a:r>
              <a:rPr lang="en-US" dirty="0" err="1" smtClean="0"/>
              <a:t>Mulesoft</a:t>
            </a:r>
            <a:r>
              <a:rPr lang="en-US" dirty="0" smtClean="0"/>
              <a:t> Public Exchange. </a:t>
            </a:r>
            <a:r>
              <a:rPr lang="en-US" dirty="0" err="1" smtClean="0"/>
              <a:t>Mulesoft</a:t>
            </a:r>
            <a:r>
              <a:rPr lang="en-US" dirty="0" smtClean="0"/>
              <a:t> also provide many built-in message transformers and processors. </a:t>
            </a:r>
          </a:p>
          <a:p>
            <a:pPr marL="271463" lvl="1" indent="-271463">
              <a:spcBef>
                <a:spcPts val="1800"/>
              </a:spcBef>
              <a:buClr>
                <a:srgbClr val="CF022B"/>
              </a:buClr>
              <a:buSzPct val="90000"/>
              <a:buBlip>
                <a:blip r:embed="rId2"/>
              </a:buBlip>
            </a:pPr>
            <a:r>
              <a:rPr lang="en-US" sz="2000" b="1" dirty="0" smtClean="0"/>
              <a:t>Community and Enterprise Editions</a:t>
            </a:r>
          </a:p>
          <a:p>
            <a:pPr marL="444500" lvl="1" indent="0">
              <a:buNone/>
            </a:pPr>
            <a:r>
              <a:rPr lang="en-US" dirty="0" err="1" smtClean="0"/>
              <a:t>Mulesoft</a:t>
            </a:r>
            <a:r>
              <a:rPr lang="en-US" dirty="0" smtClean="0"/>
              <a:t> ESB comes in both community and enterprise edition. Community edition is open source which has limited feature. Enterprise edition has additional features and need license. Choice can be made on the basis of cost consideration.</a:t>
            </a:r>
            <a:endParaRPr lang="en-US" dirty="0"/>
          </a:p>
          <a:p>
            <a:pPr marL="271463" lvl="1" indent="-271463">
              <a:spcBef>
                <a:spcPts val="1800"/>
              </a:spcBef>
              <a:buClr>
                <a:srgbClr val="CF022B"/>
              </a:buClr>
              <a:buSzPct val="90000"/>
              <a:buBlip>
                <a:blip r:embed="rId2"/>
              </a:buBlip>
            </a:pPr>
            <a:r>
              <a:rPr lang="en-US" sz="2000" b="1" dirty="0" err="1" smtClean="0"/>
              <a:t>Dataweave</a:t>
            </a:r>
            <a:r>
              <a:rPr lang="en-US" sz="2000" b="1" dirty="0" smtClean="0"/>
              <a:t> Language</a:t>
            </a:r>
          </a:p>
          <a:p>
            <a:pPr marL="444500" lvl="1" indent="0">
              <a:buNone/>
            </a:pPr>
            <a:r>
              <a:rPr lang="en-US" dirty="0" err="1"/>
              <a:t>DataWeave</a:t>
            </a:r>
            <a:r>
              <a:rPr lang="en-US" dirty="0"/>
              <a:t> is </a:t>
            </a:r>
            <a:r>
              <a:rPr lang="en-US" dirty="0" smtClean="0"/>
              <a:t>the </a:t>
            </a:r>
            <a:r>
              <a:rPr lang="en-US" dirty="0"/>
              <a:t>MuleSoft expression language for accessing and transforming </a:t>
            </a:r>
            <a:r>
              <a:rPr lang="en-US" dirty="0" smtClean="0"/>
              <a:t>data. It is a very powerful language for data transformation and comes with only Enterprise edition. </a:t>
            </a:r>
            <a:endParaRPr lang="en-US" dirty="0"/>
          </a:p>
          <a:p>
            <a:pPr marL="271463" lvl="1" indent="-271463">
              <a:spcBef>
                <a:spcPts val="1800"/>
              </a:spcBef>
              <a:buClr>
                <a:srgbClr val="CF022B"/>
              </a:buClr>
              <a:buSzPct val="90000"/>
              <a:buBlip>
                <a:blip r:embed="rId2"/>
              </a:buBlip>
            </a:pPr>
            <a:r>
              <a:rPr lang="en-US" sz="2000" b="1" dirty="0" smtClean="0"/>
              <a:t>Cloud </a:t>
            </a:r>
            <a:r>
              <a:rPr lang="en-US" sz="2000" b="1" dirty="0" err="1" smtClean="0"/>
              <a:t>iPaaS</a:t>
            </a:r>
            <a:r>
              <a:rPr lang="en-US" sz="2000" b="1" dirty="0" smtClean="0"/>
              <a:t> Offering</a:t>
            </a:r>
          </a:p>
          <a:p>
            <a:pPr marL="444500" lvl="1" indent="0">
              <a:buNone/>
            </a:pPr>
            <a:r>
              <a:rPr lang="en-US" dirty="0" err="1" smtClean="0"/>
              <a:t>Mulesoft</a:t>
            </a:r>
            <a:r>
              <a:rPr lang="en-US" dirty="0" smtClean="0"/>
              <a:t> offers Cloud integration-PaaS (</a:t>
            </a:r>
            <a:r>
              <a:rPr lang="en-US" dirty="0" err="1" smtClean="0"/>
              <a:t>Cloudhub</a:t>
            </a:r>
            <a:r>
              <a:rPr lang="en-US" dirty="0" smtClean="0"/>
              <a:t>) to deploy Mule applications on cloud. </a:t>
            </a:r>
            <a:r>
              <a:rPr lang="en-US" dirty="0" err="1" smtClean="0"/>
              <a:t>Mulesoft’s</a:t>
            </a:r>
            <a:r>
              <a:rPr lang="en-US" dirty="0" smtClean="0"/>
              <a:t> </a:t>
            </a:r>
            <a:r>
              <a:rPr lang="en-US" dirty="0" err="1" smtClean="0"/>
              <a:t>Cloudhub</a:t>
            </a:r>
            <a:r>
              <a:rPr lang="en-US" dirty="0" smtClean="0"/>
              <a:t> </a:t>
            </a:r>
            <a:r>
              <a:rPr lang="en-US" dirty="0" err="1" smtClean="0"/>
              <a:t>iPaaS</a:t>
            </a:r>
            <a:r>
              <a:rPr lang="en-US" dirty="0" smtClean="0"/>
              <a:t> also offers a verity of cloud services to build complete integration platform on cloud. Same Mule applications can be migrated to Cloud </a:t>
            </a:r>
            <a:r>
              <a:rPr lang="en-US" dirty="0" err="1" smtClean="0"/>
              <a:t>iPaas</a:t>
            </a:r>
            <a:r>
              <a:rPr lang="en-US" dirty="0" smtClean="0"/>
              <a:t> platform.</a:t>
            </a:r>
            <a:endParaRPr lang="en-US" dirty="0"/>
          </a:p>
          <a:p>
            <a:pPr marL="271463" lvl="1" indent="-271463">
              <a:spcBef>
                <a:spcPts val="1800"/>
              </a:spcBef>
              <a:buClr>
                <a:srgbClr val="CF022B"/>
              </a:buClr>
              <a:buSzPct val="90000"/>
              <a:buBlip>
                <a:blip r:embed="rId2"/>
              </a:buBlip>
            </a:pPr>
            <a:endParaRPr lang="en-US" sz="2000" b="1" dirty="0"/>
          </a:p>
          <a:p>
            <a:pPr marL="444500" lvl="1" indent="0">
              <a:buNone/>
            </a:pPr>
            <a:endParaRPr lang="en-US" dirty="0" smtClean="0"/>
          </a:p>
          <a:p>
            <a:pPr marL="444500" lvl="1" indent="0">
              <a:buNone/>
            </a:pPr>
            <a:endParaRPr lang="en-US" dirty="0" smtClean="0"/>
          </a:p>
        </p:txBody>
      </p:sp>
    </p:spTree>
    <p:extLst>
      <p:ext uri="{BB962C8B-B14F-4D97-AF65-F5344CB8AC3E}">
        <p14:creationId xmlns:p14="http://schemas.microsoft.com/office/powerpoint/2010/main" val="3327406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51520" y="274637"/>
            <a:ext cx="8642350" cy="562075"/>
          </a:xfrm>
          <a:solidFill>
            <a:srgbClr val="C00000"/>
          </a:solidFill>
        </p:spPr>
        <p:txBody>
          <a:bodyPr>
            <a:normAutofit/>
          </a:bodyPr>
          <a:lstStyle/>
          <a:p>
            <a:r>
              <a:rPr lang="en-US" dirty="0" smtClean="0">
                <a:latin typeface="Calibri" panose="020F0502020204030204" pitchFamily="34" charset="0"/>
                <a:ea typeface="Calibri" panose="020F0502020204030204" pitchFamily="34" charset="0"/>
              </a:rPr>
              <a:t>installation</a:t>
            </a:r>
            <a:endParaRPr lang="en-US" dirty="0"/>
          </a:p>
        </p:txBody>
      </p:sp>
      <p:cxnSp>
        <p:nvCxnSpPr>
          <p:cNvPr id="4" name="Straight Connector 3"/>
          <p:cNvCxnSpPr/>
          <p:nvPr/>
        </p:nvCxnSpPr>
        <p:spPr>
          <a:xfrm>
            <a:off x="467544" y="1052736"/>
            <a:ext cx="8524056" cy="0"/>
          </a:xfrm>
          <a:prstGeom prst="line">
            <a:avLst/>
          </a:prstGeom>
          <a:ln w="19050">
            <a:solidFill>
              <a:srgbClr val="CF022B"/>
            </a:solidFill>
          </a:ln>
        </p:spPr>
        <p:style>
          <a:lnRef idx="1">
            <a:schemeClr val="accent1"/>
          </a:lnRef>
          <a:fillRef idx="0">
            <a:schemeClr val="accent1"/>
          </a:fillRef>
          <a:effectRef idx="0">
            <a:schemeClr val="accent1"/>
          </a:effectRef>
          <a:fontRef idx="minor">
            <a:schemeClr val="tx1"/>
          </a:fontRef>
        </p:style>
      </p:cxnSp>
      <p:sp>
        <p:nvSpPr>
          <p:cNvPr id="5" name="Content Placeholder 2"/>
          <p:cNvSpPr>
            <a:spLocks noGrp="1"/>
          </p:cNvSpPr>
          <p:nvPr>
            <p:ph idx="4294967295"/>
          </p:nvPr>
        </p:nvSpPr>
        <p:spPr>
          <a:xfrm>
            <a:off x="596731" y="1196752"/>
            <a:ext cx="8265681" cy="4950069"/>
          </a:xfrm>
          <a:prstGeom prst="rect">
            <a:avLst/>
          </a:prstGeom>
        </p:spPr>
        <p:txBody>
          <a:bodyPr>
            <a:normAutofit/>
          </a:bodyPr>
          <a:lstStyle/>
          <a:p>
            <a:pPr marL="0" indent="0">
              <a:spcBef>
                <a:spcPts val="0"/>
              </a:spcBef>
              <a:buNone/>
            </a:pPr>
            <a:r>
              <a:rPr lang="en-US" sz="2400" dirty="0">
                <a:hlinkClick r:id="rId2"/>
              </a:rPr>
              <a:t>https://</a:t>
            </a:r>
            <a:r>
              <a:rPr lang="en-US" sz="2400" dirty="0" smtClean="0">
                <a:hlinkClick r:id="rId2"/>
              </a:rPr>
              <a:t>www.mulesoft.com/lp/dl/studio/previous</a:t>
            </a:r>
            <a:endParaRPr lang="en-US" sz="2400" dirty="0" smtClean="0"/>
          </a:p>
          <a:p>
            <a:pPr marL="0" indent="0">
              <a:spcBef>
                <a:spcPts val="0"/>
              </a:spcBef>
              <a:buNone/>
            </a:pPr>
            <a:endParaRPr lang="en-US" sz="2400" dirty="0"/>
          </a:p>
          <a:p>
            <a:pPr marL="0" indent="0">
              <a:spcBef>
                <a:spcPts val="0"/>
              </a:spcBef>
              <a:buNone/>
            </a:pPr>
            <a:r>
              <a:rPr lang="en-US" dirty="0"/>
              <a:t>Download </a:t>
            </a:r>
            <a:r>
              <a:rPr lang="en-US" dirty="0" err="1" smtClean="0"/>
              <a:t>Anypoint</a:t>
            </a:r>
            <a:r>
              <a:rPr lang="en-US" dirty="0" smtClean="0"/>
              <a:t> </a:t>
            </a:r>
            <a:r>
              <a:rPr lang="en-US" dirty="0"/>
              <a:t>Studio 6.6 and Mule </a:t>
            </a:r>
            <a:r>
              <a:rPr lang="en-US" dirty="0" smtClean="0"/>
              <a:t>3.9</a:t>
            </a:r>
          </a:p>
          <a:p>
            <a:pPr marL="0" indent="0">
              <a:spcBef>
                <a:spcPts val="0"/>
              </a:spcBef>
              <a:buNone/>
            </a:pPr>
            <a:endParaRPr lang="en-US" sz="1800" dirty="0"/>
          </a:p>
          <a:p>
            <a:pPr marL="0" indent="0">
              <a:spcBef>
                <a:spcPts val="0"/>
              </a:spcBef>
              <a:buNone/>
            </a:pPr>
            <a:endParaRPr lang="en-GB" sz="1800" dirty="0"/>
          </a:p>
        </p:txBody>
      </p:sp>
      <p:pic>
        <p:nvPicPr>
          <p:cNvPr id="2" name="Picture 1"/>
          <p:cNvPicPr>
            <a:picLocks noChangeAspect="1"/>
          </p:cNvPicPr>
          <p:nvPr/>
        </p:nvPicPr>
        <p:blipFill>
          <a:blip r:embed="rId3"/>
          <a:stretch>
            <a:fillRect/>
          </a:stretch>
        </p:blipFill>
        <p:spPr>
          <a:xfrm>
            <a:off x="1403648" y="2564904"/>
            <a:ext cx="5976664" cy="3168352"/>
          </a:xfrm>
          <a:prstGeom prst="rect">
            <a:avLst/>
          </a:prstGeom>
        </p:spPr>
      </p:pic>
    </p:spTree>
    <p:extLst>
      <p:ext uri="{BB962C8B-B14F-4D97-AF65-F5344CB8AC3E}">
        <p14:creationId xmlns:p14="http://schemas.microsoft.com/office/powerpoint/2010/main" val="1125573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141021 1739 [4-3] Template Sopra - UK">
  <a:themeElements>
    <a:clrScheme name="Personnalisé 1">
      <a:dk1>
        <a:srgbClr val="232323"/>
      </a:dk1>
      <a:lt1>
        <a:srgbClr val="FFFFFF"/>
      </a:lt1>
      <a:dk2>
        <a:srgbClr val="232323"/>
      </a:dk2>
      <a:lt2>
        <a:srgbClr val="8C2350"/>
      </a:lt2>
      <a:accent1>
        <a:srgbClr val="CF022B"/>
      </a:accent1>
      <a:accent2>
        <a:srgbClr val="960000"/>
      </a:accent2>
      <a:accent3>
        <a:srgbClr val="E14B0F"/>
      </a:accent3>
      <a:accent4>
        <a:srgbClr val="F07D00"/>
      </a:accent4>
      <a:accent5>
        <a:srgbClr val="FAAA0A"/>
      </a:accent5>
      <a:accent6>
        <a:srgbClr val="41738C"/>
      </a:accent6>
      <a:hlink>
        <a:srgbClr val="0000FF"/>
      </a:hlink>
      <a:folHlink>
        <a:srgbClr val="800080"/>
      </a:folHlink>
    </a:clrScheme>
    <a:fontScheme name="Personnalisé 7">
      <a:majorFont>
        <a:latin typeface="Tahoma"/>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F022B"/>
        </a:solidFill>
        <a:ln>
          <a:noFill/>
        </a:ln>
      </a:spPr>
      <a:bodyPr rtlCol="0" anchor="ctr"/>
      <a:lstStyle>
        <a:defPPr>
          <a:defRPr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rgbClr val="CF022B"/>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Sopra">
      <a:dk1>
        <a:srgbClr val="505050"/>
      </a:dk1>
      <a:lt1>
        <a:sysClr val="window" lastClr="FFFFFF"/>
      </a:lt1>
      <a:dk2>
        <a:srgbClr val="000000"/>
      </a:dk2>
      <a:lt2>
        <a:srgbClr val="DCDCDC"/>
      </a:lt2>
      <a:accent1>
        <a:srgbClr val="CF032B"/>
      </a:accent1>
      <a:accent2>
        <a:srgbClr val="EE1D23"/>
      </a:accent2>
      <a:accent3>
        <a:srgbClr val="F15929"/>
      </a:accent3>
      <a:accent4>
        <a:srgbClr val="FD8B1D"/>
      </a:accent4>
      <a:accent5>
        <a:srgbClr val="FAAA0A"/>
      </a:accent5>
      <a:accent6>
        <a:srgbClr val="C00000"/>
      </a:accent6>
      <a:hlink>
        <a:srgbClr val="0000FF"/>
      </a:hlink>
      <a:folHlink>
        <a:srgbClr val="800080"/>
      </a:folHlink>
    </a:clrScheme>
    <a:fontScheme name="Personnalisé 11">
      <a:majorFont>
        <a:latin typeface="Arial"/>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Sopra">
      <a:dk1>
        <a:srgbClr val="505050"/>
      </a:dk1>
      <a:lt1>
        <a:sysClr val="window" lastClr="FFFFFF"/>
      </a:lt1>
      <a:dk2>
        <a:srgbClr val="000000"/>
      </a:dk2>
      <a:lt2>
        <a:srgbClr val="DCDCDC"/>
      </a:lt2>
      <a:accent1>
        <a:srgbClr val="CF032B"/>
      </a:accent1>
      <a:accent2>
        <a:srgbClr val="EE1D23"/>
      </a:accent2>
      <a:accent3>
        <a:srgbClr val="F15929"/>
      </a:accent3>
      <a:accent4>
        <a:srgbClr val="FD8B1D"/>
      </a:accent4>
      <a:accent5>
        <a:srgbClr val="FAAA0A"/>
      </a:accent5>
      <a:accent6>
        <a:srgbClr val="C00000"/>
      </a:accent6>
      <a:hlink>
        <a:srgbClr val="0000FF"/>
      </a:hlink>
      <a:folHlink>
        <a:srgbClr val="800080"/>
      </a:folHlink>
    </a:clrScheme>
    <a:fontScheme name="Personnalisé 10">
      <a:majorFont>
        <a:latin typeface="Arial"/>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docProps/app.xml><?xml version="1.0" encoding="utf-8"?>
<Properties xmlns="http://schemas.openxmlformats.org/officeDocument/2006/extended-properties" xmlns:vt="http://schemas.openxmlformats.org/officeDocument/2006/docPropsVTypes">
  <Template>141021 1739 [4-3] Template Sopra - UK</Template>
  <TotalTime>0</TotalTime>
  <Words>680</Words>
  <Application>Microsoft Office PowerPoint</Application>
  <PresentationFormat>On-screen Show (4:3)</PresentationFormat>
  <Paragraphs>70</Paragraphs>
  <Slides>15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Tahoma</vt:lpstr>
      <vt:lpstr>Wingdings</vt:lpstr>
      <vt:lpstr>141021 1739 [4-3] Template Sopra - UK</vt:lpstr>
      <vt:lpstr>PowerPoint Presentation</vt:lpstr>
      <vt:lpstr>WHAT IS ESB  </vt:lpstr>
      <vt:lpstr>PowerPoint Presentation</vt:lpstr>
      <vt:lpstr>What is mulesoft</vt:lpstr>
      <vt:lpstr>HISTORY  </vt:lpstr>
      <vt:lpstr>training</vt:lpstr>
      <vt:lpstr>certification</vt:lpstr>
      <vt:lpstr>Why to Choose Mulesoft</vt:lpstr>
      <vt:lpstr>installation</vt:lpstr>
      <vt:lpstr>Anypointstudio </vt:lpstr>
      <vt:lpstr>components</vt:lpstr>
      <vt:lpstr>PowerPoint Presentation</vt:lpstr>
      <vt:lpstr>PowerPoint Presentation</vt:lpstr>
      <vt:lpstr>PowerPoint Presentation</vt:lpstr>
      <vt:lpstr>PowerPoint Presentation</vt:lpstr>
    </vt:vector>
  </TitlesOfParts>
  <Company>Office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guide For powerpoint</dc:title>
  <dc:creator>La boite à slides</dc:creator>
  <cp:lastModifiedBy>KUMAR Pati</cp:lastModifiedBy>
  <cp:revision>575</cp:revision>
  <cp:lastPrinted>2014-10-16T07:18:00Z</cp:lastPrinted>
  <dcterms:created xsi:type="dcterms:W3CDTF">2014-10-21T15:40:29Z</dcterms:created>
  <dcterms:modified xsi:type="dcterms:W3CDTF">2020-01-17T07:40:14Z</dcterms:modified>
</cp:coreProperties>
</file>