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7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71" d="100"/>
          <a:sy n="71" d="100"/>
        </p:scale>
        <p:origin x="13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E4ED4-57DF-42B3-BF13-38095A5B6F98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497F4-ED11-42B5-8DE8-BBD502930B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87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497F4-ED11-42B5-8DE8-BBD502930B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87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K K Birla Goa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K K Birla Goa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K K Birla Goa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K K Birla Goa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2600" y="3886200"/>
            <a:ext cx="6934200" cy="1752600"/>
          </a:xfrm>
        </p:spPr>
        <p:txBody>
          <a:bodyPr/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Multibrowser Support for Oracle Financial Services Analytical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28600" y="4876800"/>
            <a:ext cx="8458200" cy="1600200"/>
          </a:xfrm>
        </p:spPr>
        <p:txBody>
          <a:bodyPr/>
          <a:lstStyle/>
          <a:p>
            <a:pPr algn="ctr"/>
            <a:r>
              <a:rPr lang="en-US" dirty="0" smtClean="0"/>
              <a:t>HTML5 and Multi Browser Enabling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need to update to HTML5 arises from the following reasons.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tags do not behave the same as before as browsers are being updated to support HTML5.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Certain tags like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&lt;center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have been replaced by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modifiers like text-align.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HTML5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headings like &lt;header&gt;, &lt;footer&gt;, &lt;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&gt;, &lt;section&gt;, &lt;aside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&gt; make the code more accessible.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Need for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 rendering modes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Quirks mode (the older rendering mode)</a:t>
            </a:r>
            <a:endParaRPr lang="en-IN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Standards Mode (the newer standards which imposes stricter rules)  </a:t>
            </a:r>
            <a:endParaRPr lang="en-IN" dirty="0"/>
          </a:p>
          <a:p>
            <a:r>
              <a:rPr lang="en-IN" dirty="0"/>
              <a:t> </a:t>
            </a:r>
          </a:p>
          <a:p>
            <a:r>
              <a:rPr lang="en-IN" dirty="0"/>
              <a:t>IE or any Browser cannot render both of the above modes. Only one mode can be adopted for a page.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Rendering Modes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71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66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</TotalTime>
  <Words>110</Words>
  <Application>Microsoft Office PowerPoint</Application>
  <PresentationFormat>On-screen Show (4:3)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Multibrowser Support for Oracle Financial Services Analytical Applications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vibhor joshi</cp:lastModifiedBy>
  <cp:revision>185</cp:revision>
  <dcterms:created xsi:type="dcterms:W3CDTF">2011-09-14T09:42:05Z</dcterms:created>
  <dcterms:modified xsi:type="dcterms:W3CDTF">2016-09-27T17:41:43Z</dcterms:modified>
</cp:coreProperties>
</file>