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BA9"/>
    <a:srgbClr val="F5F6F8"/>
    <a:srgbClr val="EBEBEB"/>
    <a:srgbClr val="FFC896"/>
    <a:srgbClr val="FFF1E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82C8C-9F7A-4341-89B9-18D70B4E4256}" v="33" dt="2023-04-30T11:21:07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161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, Stefano" userId="c6a0b827-0823-4cdd-9f2f-b443de65f065" providerId="ADAL" clId="{7B582C8C-9F7A-4341-89B9-18D70B4E4256}"/>
    <pc:docChg chg="modSld">
      <pc:chgData name="Veroni, Stefano" userId="c6a0b827-0823-4cdd-9f2f-b443de65f065" providerId="ADAL" clId="{7B582C8C-9F7A-4341-89B9-18D70B4E4256}" dt="2023-04-30T11:20:49.038" v="245" actId="1036"/>
      <pc:docMkLst>
        <pc:docMk/>
      </pc:docMkLst>
      <pc:sldChg chg="addSp delSp modSp mod">
        <pc:chgData name="Veroni, Stefano" userId="c6a0b827-0823-4cdd-9f2f-b443de65f065" providerId="ADAL" clId="{7B582C8C-9F7A-4341-89B9-18D70B4E4256}" dt="2023-04-30T11:20:49.038" v="245" actId="1036"/>
        <pc:sldMkLst>
          <pc:docMk/>
          <pc:sldMk cId="4160023828" sldId="256"/>
        </pc:sldMkLst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4" creationId="{6ADEC1DF-8AD0-ACDB-790C-3ECD794EEB3D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5" creationId="{327136D4-C475-996A-4DF4-BC6A7D065345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8" creationId="{BF8E41AB-954B-A8C1-6135-1F68FAC4A6E2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9" creationId="{43956FA5-08FE-6BFB-D383-72DE8DBABCA5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20" creationId="{662DDF8B-94BC-BFD8-1A08-C66EBC062010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21" creationId="{570898F5-4E54-8B66-ED80-FF9965DCC480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22" creationId="{2110EA1D-56F1-1C94-6257-D7A0D74BF730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42" creationId="{099D7E7C-6F82-BEF0-A41B-98B7E5DED456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47" creationId="{17279605-DA2D-B964-66F0-513A150C2B5E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50" creationId="{70305B1D-6DC5-85CE-D326-CDF3BC838F09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59" creationId="{1256FD78-E303-98E7-CF20-134788BDE6AB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60" creationId="{A8E2B0D6-C15C-01E0-7E74-27051B2EDAE5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61" creationId="{6A7BCDD1-B3AA-6DAB-8404-CB21D7ECA140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62" creationId="{A3F6A53A-81BD-DEC8-88D8-3D3884A0E556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065" creationId="{769864F7-31D2-36F5-6A72-D6396E29C8FE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066" creationId="{565B384C-AD79-D5DA-1D45-FCAA1E863E86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067" creationId="{D1361976-1DCA-5DB2-024F-A6D9778AB4C2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068" creationId="{316CC36B-DD5B-1EAC-BF75-319EC11D528F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069" creationId="{49B1E00A-1819-81EF-EC95-9A621FB3C653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070" creationId="{492A6BAF-94A5-658D-BA46-A5A385C0F3DD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071" creationId="{D3363067-6399-D4C3-4F02-1B9F192D36F1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072" creationId="{8F765FC0-DD44-C555-6626-2876385BBF18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073" creationId="{CBEBF838-9425-14E0-2D91-156C18B25F8A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074" creationId="{8FE5FD90-0CDB-32E2-25B2-2C426DEF5054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02" creationId="{8136BB3E-1B76-E19F-2A2A-01F9C4D47CAF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08" creationId="{DF37F863-3F73-16A7-BACF-78847F4CB240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09" creationId="{B9AB161A-1AF9-2D5E-D7B2-85A9D7064EB3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10" creationId="{3BEDA730-2CFC-235B-E68B-E17CCF5AA05A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11" creationId="{A28CCDDE-E648-B8DA-6B21-C1DE4DD20871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12" creationId="{2AF0FC9B-8F91-E77E-1B13-256BE6E42DD1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13" creationId="{98087585-BD33-8BC7-A948-7E75CAF6378D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14" creationId="{2CC96840-FED2-669C-A128-C8A7D6BC92B0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15" creationId="{A09C49B7-284E-7D04-E2CA-ECA3D7B641ED}"/>
          </ac:spMkLst>
        </pc:spChg>
        <pc:spChg chg="mod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16" creationId="{78ABDADF-02EF-B92D-0CFD-6491EB54AEF3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17" creationId="{C97A09E7-08D5-B72D-79F2-FE915639A339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18" creationId="{3452E55D-BD31-355A-81D4-C7317CD6AD75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19" creationId="{B35C2474-05E9-5435-F934-917F1100F68A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54" creationId="{09CAD22B-E45A-6A9E-DABC-DDA9FFC57272}"/>
          </ac:spMkLst>
        </pc:spChg>
        <pc:spChg chg="mod topLvl">
          <ac:chgData name="Veroni, Stefano" userId="c6a0b827-0823-4cdd-9f2f-b443de65f065" providerId="ADAL" clId="{7B582C8C-9F7A-4341-89B9-18D70B4E4256}" dt="2023-04-30T11:20:49.038" v="245" actId="1036"/>
          <ac:spMkLst>
            <pc:docMk/>
            <pc:sldMk cId="4160023828" sldId="256"/>
            <ac:spMk id="1155" creationId="{AE0D9522-EE2F-F51A-E556-F1FA741B3B1D}"/>
          </ac:spMkLst>
        </pc:spChg>
        <pc:grpChg chg="mod topLvl">
          <ac:chgData name="Veroni, Stefano" userId="c6a0b827-0823-4cdd-9f2f-b443de65f065" providerId="ADAL" clId="{7B582C8C-9F7A-4341-89B9-18D70B4E4256}" dt="2023-04-30T11:20:49.038" v="245" actId="1036"/>
          <ac:grpSpMkLst>
            <pc:docMk/>
            <pc:sldMk cId="4160023828" sldId="256"/>
            <ac:grpSpMk id="46" creationId="{936DA52A-7A8D-24A8-2240-6E49CC07329F}"/>
          </ac:grpSpMkLst>
        </pc:grpChg>
        <pc:grpChg chg="mod topLvl">
          <ac:chgData name="Veroni, Stefano" userId="c6a0b827-0823-4cdd-9f2f-b443de65f065" providerId="ADAL" clId="{7B582C8C-9F7A-4341-89B9-18D70B4E4256}" dt="2023-04-30T11:20:49.038" v="245" actId="1036"/>
          <ac:grpSpMkLst>
            <pc:docMk/>
            <pc:sldMk cId="4160023828" sldId="256"/>
            <ac:grpSpMk id="49" creationId="{529026AE-CC7D-A23E-5FF8-3BD2A7CB8ED3}"/>
          </ac:grpSpMkLst>
        </pc:grpChg>
        <pc:grpChg chg="mod topLvl">
          <ac:chgData name="Veroni, Stefano" userId="c6a0b827-0823-4cdd-9f2f-b443de65f065" providerId="ADAL" clId="{7B582C8C-9F7A-4341-89B9-18D70B4E4256}" dt="2023-04-30T11:20:49.038" v="245" actId="1036"/>
          <ac:grpSpMkLst>
            <pc:docMk/>
            <pc:sldMk cId="4160023828" sldId="256"/>
            <ac:grpSpMk id="54" creationId="{AC01037D-71C9-EA8D-AB8A-D5F1AD1440B4}"/>
          </ac:grpSpMkLst>
        </pc:grpChg>
        <pc:grpChg chg="mod topLvl">
          <ac:chgData name="Veroni, Stefano" userId="c6a0b827-0823-4cdd-9f2f-b443de65f065" providerId="ADAL" clId="{7B582C8C-9F7A-4341-89B9-18D70B4E4256}" dt="2023-04-30T11:20:49.038" v="245" actId="1036"/>
          <ac:grpSpMkLst>
            <pc:docMk/>
            <pc:sldMk cId="4160023828" sldId="256"/>
            <ac:grpSpMk id="1061" creationId="{B35B9FE3-D614-102D-A069-B926DD624758}"/>
          </ac:grpSpMkLst>
        </pc:grpChg>
        <pc:grpChg chg="mod">
          <ac:chgData name="Veroni, Stefano" userId="c6a0b827-0823-4cdd-9f2f-b443de65f065" providerId="ADAL" clId="{7B582C8C-9F7A-4341-89B9-18D70B4E4256}" dt="2023-04-30T11:20:49.038" v="245" actId="1036"/>
          <ac:grpSpMkLst>
            <pc:docMk/>
            <pc:sldMk cId="4160023828" sldId="256"/>
            <ac:grpSpMk id="1062" creationId="{C8E27C53-A7E1-56D2-DC36-54674EEF4153}"/>
          </ac:grpSpMkLst>
        </pc:grpChg>
        <pc:grpChg chg="mod">
          <ac:chgData name="Veroni, Stefano" userId="c6a0b827-0823-4cdd-9f2f-b443de65f065" providerId="ADAL" clId="{7B582C8C-9F7A-4341-89B9-18D70B4E4256}" dt="2023-04-30T11:20:49.038" v="245" actId="1036"/>
          <ac:grpSpMkLst>
            <pc:docMk/>
            <pc:sldMk cId="4160023828" sldId="256"/>
            <ac:grpSpMk id="1063" creationId="{1DED1C72-0271-8C11-1D88-A7230B499AAE}"/>
          </ac:grpSpMkLst>
        </pc:grpChg>
        <pc:grpChg chg="mod">
          <ac:chgData name="Veroni, Stefano" userId="c6a0b827-0823-4cdd-9f2f-b443de65f065" providerId="ADAL" clId="{7B582C8C-9F7A-4341-89B9-18D70B4E4256}" dt="2023-04-30T11:20:49.038" v="245" actId="1036"/>
          <ac:grpSpMkLst>
            <pc:docMk/>
            <pc:sldMk cId="4160023828" sldId="256"/>
            <ac:grpSpMk id="1064" creationId="{BFC66036-EEE1-BB9D-1E15-53691F9105C8}"/>
          </ac:grpSpMkLst>
        </pc:grpChg>
        <pc:grpChg chg="mod topLvl">
          <ac:chgData name="Veroni, Stefano" userId="c6a0b827-0823-4cdd-9f2f-b443de65f065" providerId="ADAL" clId="{7B582C8C-9F7A-4341-89B9-18D70B4E4256}" dt="2023-04-30T11:20:49.038" v="245" actId="1036"/>
          <ac:grpSpMkLst>
            <pc:docMk/>
            <pc:sldMk cId="4160023828" sldId="256"/>
            <ac:grpSpMk id="1096" creationId="{F62E1A85-C1E0-D905-0F98-6D44B88DEB60}"/>
          </ac:grpSpMkLst>
        </pc:grpChg>
        <pc:grpChg chg="del">
          <ac:chgData name="Veroni, Stefano" userId="c6a0b827-0823-4cdd-9f2f-b443de65f065" providerId="ADAL" clId="{7B582C8C-9F7A-4341-89B9-18D70B4E4256}" dt="2023-04-30T11:18:51.613" v="124" actId="165"/>
          <ac:grpSpMkLst>
            <pc:docMk/>
            <pc:sldMk cId="4160023828" sldId="256"/>
            <ac:grpSpMk id="1156" creationId="{8274D6F2-C39B-D2A8-94EB-EB2533F99950}"/>
          </ac:grpSpMkLst>
        </pc:grpChg>
        <pc:grpChg chg="add mod">
          <ac:chgData name="Veroni, Stefano" userId="c6a0b827-0823-4cdd-9f2f-b443de65f065" providerId="ADAL" clId="{7B582C8C-9F7A-4341-89B9-18D70B4E4256}" dt="2023-04-30T11:20:49.038" v="245" actId="1036"/>
          <ac:grpSpMkLst>
            <pc:docMk/>
            <pc:sldMk cId="4160023828" sldId="256"/>
            <ac:grpSpMk id="1165" creationId="{FC6F7353-9EF8-262F-AD3A-BBA8C476393E}"/>
          </ac:grpSpMkLst>
        </pc:grpChg>
        <pc:picChg chg="mod topLvl">
          <ac:chgData name="Veroni, Stefano" userId="c6a0b827-0823-4cdd-9f2f-b443de65f065" providerId="ADAL" clId="{7B582C8C-9F7A-4341-89B9-18D70B4E4256}" dt="2023-04-30T11:20:49.038" v="245" actId="1036"/>
          <ac:picMkLst>
            <pc:docMk/>
            <pc:sldMk cId="4160023828" sldId="256"/>
            <ac:picMk id="40" creationId="{45F7D29A-FCA5-76D1-1873-C0ABF5F6D4B4}"/>
          </ac:picMkLst>
        </pc:picChg>
        <pc:picChg chg="mod">
          <ac:chgData name="Veroni, Stefano" userId="c6a0b827-0823-4cdd-9f2f-b443de65f065" providerId="ADAL" clId="{7B582C8C-9F7A-4341-89B9-18D70B4E4256}" dt="2023-04-30T11:20:49.038" v="245" actId="1036"/>
          <ac:picMkLst>
            <pc:docMk/>
            <pc:sldMk cId="4160023828" sldId="256"/>
            <ac:picMk id="48" creationId="{FD3721C9-0CF4-0540-A89D-B79F82DD1643}"/>
          </ac:picMkLst>
        </pc:picChg>
        <pc:picChg chg="mod">
          <ac:chgData name="Veroni, Stefano" userId="c6a0b827-0823-4cdd-9f2f-b443de65f065" providerId="ADAL" clId="{7B582C8C-9F7A-4341-89B9-18D70B4E4256}" dt="2023-04-30T11:20:49.038" v="245" actId="1036"/>
          <ac:picMkLst>
            <pc:docMk/>
            <pc:sldMk cId="4160023828" sldId="256"/>
            <ac:picMk id="51" creationId="{AE3AF90C-A098-0115-14FD-DA16C51C1962}"/>
          </ac:picMkLst>
        </pc:pic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24" creationId="{0FAC3E4E-DB05-067C-793D-19668B8BC4D6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26" creationId="{5EFF8EA4-AEFC-87B7-E516-ACE0ECCDD608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27" creationId="{F3BDD784-B7C0-A0D0-CB52-CB17E7948E37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30" creationId="{E068B395-E3FE-139D-EB68-6869EBE4F5C1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33" creationId="{27856E7A-2EC0-78DB-34EA-170475ED8EC9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35" creationId="{C872496C-382B-15C8-47FD-91997BA5EA95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55" creationId="{E812688C-1B26-1A17-92A4-B34F7DB53588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56" creationId="{2B2378F5-8514-0D82-B3B1-C816701FEF1F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57" creationId="{E9018496-69A6-C5D1-5720-ADEE27CF70AC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58" creationId="{5CCE3207-52B7-653B-F744-F428CD89D308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097" creationId="{6D6F5920-F80F-2B20-DA16-B336AF51FA25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098" creationId="{4B1D632D-71F0-2BF9-49A9-CD292905621D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099" creationId="{1B284140-C841-1003-CC9E-5881DCF4146A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00" creationId="{17B67584-99FA-B8F2-B7A9-A4E2D4663D37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01" creationId="{C24F4B2B-2025-E412-0CB8-811C2EB99638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03" creationId="{424807D8-5763-D8BD-BB8F-366F240713E9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04" creationId="{7B188695-7732-2885-422F-4443E8B26334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05" creationId="{C3E08181-F420-ACC3-80D0-4AFE23968E1C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06" creationId="{0B9CB8A9-77B1-1C3D-B472-FFEEA704F669}"/>
          </ac:cxnSpMkLst>
        </pc:cxnChg>
        <pc:cxnChg chg="mod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07" creationId="{986CAF79-DBE8-238C-DEC1-423CA5CA88DB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24" creationId="{A4F5FC52-221F-541C-8891-E8C5D21E6E9B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27" creationId="{21EC12C7-626B-919E-1D00-26134357BC16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31" creationId="{9F10643D-D73E-E226-9113-B3ADC8A525B2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34" creationId="{E7DC8E16-B115-574E-E656-11750DB14D4D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37" creationId="{B7B6CF06-FEAA-4AA4-9B18-5E78600BF6EE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42" creationId="{1DA3E187-185E-3F0F-4BF3-EC4AC73CD0EE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45" creationId="{908B52E1-08B3-8C2A-7842-F1A361937E12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52" creationId="{F1202487-2AEA-A45B-68B9-453941037D4F}"/>
          </ac:cxnSpMkLst>
        </pc:cxnChg>
        <pc:cxnChg chg="mod topLvl">
          <ac:chgData name="Veroni, Stefano" userId="c6a0b827-0823-4cdd-9f2f-b443de65f065" providerId="ADAL" clId="{7B582C8C-9F7A-4341-89B9-18D70B4E4256}" dt="2023-04-30T11:20:49.038" v="245" actId="1036"/>
          <ac:cxnSpMkLst>
            <pc:docMk/>
            <pc:sldMk cId="4160023828" sldId="256"/>
            <ac:cxnSpMk id="1153" creationId="{8BB06C48-21E4-E2D5-E4FB-BA73927C8C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4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1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9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9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9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0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6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1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5F38-C32C-42A0-891B-3A5945D96E7C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C9B3-F443-43B1-9885-4C75F7C73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8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FC6F7353-9EF8-262F-AD3A-BBA8C476393E}"/>
              </a:ext>
            </a:extLst>
          </p:cNvPr>
          <p:cNvGrpSpPr/>
          <p:nvPr/>
        </p:nvGrpSpPr>
        <p:grpSpPr>
          <a:xfrm>
            <a:off x="37040" y="19936"/>
            <a:ext cx="6414562" cy="4653933"/>
            <a:chOff x="37040" y="33866"/>
            <a:chExt cx="6414562" cy="46539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ADEC1DF-8AD0-ACDB-790C-3ECD794EEB3D}"/>
                </a:ext>
              </a:extLst>
            </p:cNvPr>
            <p:cNvSpPr/>
            <p:nvPr/>
          </p:nvSpPr>
          <p:spPr>
            <a:xfrm>
              <a:off x="42335" y="33866"/>
              <a:ext cx="6409267" cy="1464733"/>
            </a:xfrm>
            <a:prstGeom prst="roundRect">
              <a:avLst/>
            </a:prstGeom>
            <a:solidFill>
              <a:srgbClr val="FFC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27136D4-C475-996A-4DF4-BC6A7D065345}"/>
                </a:ext>
              </a:extLst>
            </p:cNvPr>
            <p:cNvSpPr/>
            <p:nvPr/>
          </p:nvSpPr>
          <p:spPr>
            <a:xfrm>
              <a:off x="37040" y="1508124"/>
              <a:ext cx="6409267" cy="3179675"/>
            </a:xfrm>
            <a:prstGeom prst="roundRect">
              <a:avLst>
                <a:gd name="adj" fmla="val 7850"/>
              </a:avLst>
            </a:prstGeom>
            <a:solidFill>
              <a:srgbClr val="FFF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8E41AB-954B-A8C1-6135-1F68FAC4A6E2}"/>
                </a:ext>
              </a:extLst>
            </p:cNvPr>
            <p:cNvSpPr/>
            <p:nvPr/>
          </p:nvSpPr>
          <p:spPr>
            <a:xfrm>
              <a:off x="2313612" y="1567257"/>
              <a:ext cx="1872000" cy="453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latin typeface="Bahnschrift Light SemiCondensed" panose="020B0502040204020203" pitchFamily="34" charset="0"/>
                  <a:cs typeface="Courier New" panose="02070309020205020404" pitchFamily="49" charset="0"/>
                </a:rPr>
                <a:t>SprinkledCauset</a:t>
              </a:r>
              <a:endParaRPr lang="en-GB" sz="1600" dirty="0">
                <a:latin typeface="Bahnschrift Light SemiCondensed" panose="020B05020402040202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3956FA5-08FE-6BFB-D383-72DE8DBABCA5}"/>
                </a:ext>
              </a:extLst>
            </p:cNvPr>
            <p:cNvSpPr/>
            <p:nvPr/>
          </p:nvSpPr>
          <p:spPr>
            <a:xfrm>
              <a:off x="2311398" y="2319270"/>
              <a:ext cx="1872000" cy="424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latin typeface="Bahnschrift Light SemiCondensed" panose="020B0502040204020203" pitchFamily="34" charset="0"/>
                  <a:cs typeface="Courier New" panose="02070309020205020404" pitchFamily="49" charset="0"/>
                </a:rPr>
                <a:t>EmbeddedCauset</a:t>
              </a:r>
              <a:endParaRPr lang="en-GB" sz="1600" dirty="0">
                <a:latin typeface="Bahnschrift Light SemiCondensed" panose="020B05020402040202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62DDF8B-94BC-BFD8-1A08-C66EBC062010}"/>
                </a:ext>
              </a:extLst>
            </p:cNvPr>
            <p:cNvSpPr/>
            <p:nvPr/>
          </p:nvSpPr>
          <p:spPr>
            <a:xfrm>
              <a:off x="65619" y="3343620"/>
              <a:ext cx="1872000" cy="12745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Bahnschrift Light SemiCondensed" panose="020B0502040204020203" pitchFamily="34" charset="0"/>
                  <a:cs typeface="Courier New" panose="02070309020205020404" pitchFamily="49" charset="0"/>
                </a:rPr>
                <a:t>Causet</a:t>
              </a:r>
            </a:p>
            <a:p>
              <a:pPr algn="ctr"/>
              <a:endParaRPr lang="en-GB" sz="1600" dirty="0">
                <a:latin typeface="Bahnschrift Light SemiCondensed" panose="020B0502040204020203" pitchFamily="34" charset="0"/>
                <a:cs typeface="Courier New" panose="02070309020205020404" pitchFamily="49" charset="0"/>
              </a:endParaRPr>
            </a:p>
            <a:p>
              <a:pPr algn="ctr"/>
              <a:endParaRPr lang="en-GB" dirty="0">
                <a:latin typeface="Bahnschrift Light SemiCondensed" panose="020B0502040204020203" pitchFamily="34" charset="0"/>
                <a:cs typeface="Courier New" panose="02070309020205020404" pitchFamily="49" charset="0"/>
              </a:endParaRPr>
            </a:p>
            <a:p>
              <a:pPr algn="ctr"/>
              <a:endParaRPr lang="en-GB" dirty="0">
                <a:latin typeface="Bahnschrift Light SemiCondensed" panose="020B05020402040202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0898F5-4E54-8B66-ED80-FF9965DCC480}"/>
                </a:ext>
              </a:extLst>
            </p:cNvPr>
            <p:cNvSpPr/>
            <p:nvPr/>
          </p:nvSpPr>
          <p:spPr>
            <a:xfrm>
              <a:off x="2309795" y="3343623"/>
              <a:ext cx="1872000" cy="12745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Bahnschrift Light SemiCondensed" panose="020B0502040204020203" pitchFamily="34" charset="0"/>
                  <a:cs typeface="Courier New" panose="02070309020205020404" pitchFamily="49" charset="0"/>
                </a:rPr>
                <a:t>Spacetimes</a:t>
              </a:r>
            </a:p>
            <a:p>
              <a:pPr algn="ctr"/>
              <a:endParaRPr lang="en-GB" sz="1600" dirty="0">
                <a:latin typeface="Bahnschrift Light SemiCondensed" panose="020B0502040204020203" pitchFamily="34" charset="0"/>
                <a:cs typeface="Courier New" panose="02070309020205020404" pitchFamily="49" charset="0"/>
              </a:endParaRPr>
            </a:p>
            <a:p>
              <a:pPr algn="ctr"/>
              <a:endParaRPr lang="en-GB" dirty="0">
                <a:latin typeface="Bahnschrift Light SemiCondensed" panose="020B0502040204020203" pitchFamily="34" charset="0"/>
                <a:cs typeface="Courier New" panose="02070309020205020404" pitchFamily="49" charset="0"/>
              </a:endParaRPr>
            </a:p>
            <a:p>
              <a:pPr algn="ctr"/>
              <a:endParaRPr lang="en-GB" dirty="0">
                <a:latin typeface="Bahnschrift Light SemiCondensed" panose="020B0502040204020203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110EA1D-56F1-1C94-6257-D7A0D74BF730}"/>
                </a:ext>
              </a:extLst>
            </p:cNvPr>
            <p:cNvSpPr/>
            <p:nvPr/>
          </p:nvSpPr>
          <p:spPr>
            <a:xfrm>
              <a:off x="4537985" y="3347056"/>
              <a:ext cx="1872000" cy="1274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Bahnschrift Light SemiCondensed" panose="020B0502040204020203" pitchFamily="34" charset="0"/>
                  <a:cs typeface="Courier New" panose="02070309020205020404" pitchFamily="49" charset="0"/>
                </a:rPr>
                <a:t>Shapes</a:t>
              </a:r>
            </a:p>
            <a:p>
              <a:pPr algn="ctr"/>
              <a:endParaRPr lang="en-GB" sz="1600" dirty="0">
                <a:latin typeface="Bahnschrift Light SemiCondensed" panose="020B0502040204020203" pitchFamily="34" charset="0"/>
                <a:cs typeface="Courier New" panose="02070309020205020404" pitchFamily="49" charset="0"/>
              </a:endParaRP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AC3E4E-DB05-067C-793D-19668B8BC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086" y="2556284"/>
              <a:ext cx="0" cy="7858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FF8EA4-AEFC-87B7-E516-ACE0ECCDD608}"/>
                </a:ext>
              </a:extLst>
            </p:cNvPr>
            <p:cNvCxnSpPr/>
            <p:nvPr/>
          </p:nvCxnSpPr>
          <p:spPr>
            <a:xfrm>
              <a:off x="1001619" y="2549403"/>
              <a:ext cx="1309779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BDD784-B7C0-A0D0-CB52-CB17E7948E37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flipV="1">
              <a:off x="3247398" y="2020323"/>
              <a:ext cx="2214" cy="298947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68B395-E3FE-139D-EB68-6869EBE4F5C1}"/>
                </a:ext>
              </a:extLst>
            </p:cNvPr>
            <p:cNvCxnSpPr>
              <a:cxnSpLocks/>
              <a:stCxn id="21" idx="0"/>
              <a:endCxn id="19" idx="2"/>
            </p:cNvCxnSpPr>
            <p:nvPr/>
          </p:nvCxnSpPr>
          <p:spPr>
            <a:xfrm flipV="1">
              <a:off x="3245795" y="2743395"/>
              <a:ext cx="1603" cy="60022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56E7A-2EC0-78DB-34EA-170475ED8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3335" y="2520156"/>
              <a:ext cx="0" cy="78580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72496C-382B-15C8-47FD-91997BA5EA95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4183398" y="2531333"/>
              <a:ext cx="1295158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5F7D29A-FCA5-76D1-1873-C0ABF5F6D4B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946" y="3582286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099D7E7C-6F82-BEF0-A41B-98B7E5DED456}"/>
                </a:ext>
              </a:extLst>
            </p:cNvPr>
            <p:cNvSpPr/>
            <p:nvPr/>
          </p:nvSpPr>
          <p:spPr>
            <a:xfrm>
              <a:off x="5146091" y="3998063"/>
              <a:ext cx="432000" cy="52200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soft" dir="t">
                <a:rot lat="0" lon="0" rev="2700000"/>
              </a:lightRig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6DA52A-7A8D-24A8-2240-6E49CC0732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88066" y="3554510"/>
              <a:ext cx="504000" cy="504000"/>
              <a:chOff x="2358201" y="2095672"/>
              <a:chExt cx="606739" cy="606739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7279605-DA2D-B964-66F0-513A150C2B5E}"/>
                  </a:ext>
                </a:extLst>
              </p:cNvPr>
              <p:cNvSpPr/>
              <p:nvPr/>
            </p:nvSpPr>
            <p:spPr>
              <a:xfrm>
                <a:off x="2387251" y="2128346"/>
                <a:ext cx="548640" cy="541391"/>
              </a:xfrm>
              <a:prstGeom prst="ellipse">
                <a:avLst/>
              </a:prstGeom>
              <a:gradFill flip="none" rotWithShape="1">
                <a:gsLst>
                  <a:gs pos="0">
                    <a:srgbClr val="EBEBEB">
                      <a:shade val="30000"/>
                      <a:satMod val="115000"/>
                    </a:srgbClr>
                  </a:gs>
                  <a:gs pos="39000">
                    <a:srgbClr val="EBEBEB">
                      <a:shade val="67500"/>
                      <a:satMod val="115000"/>
                    </a:srgbClr>
                  </a:gs>
                  <a:gs pos="91000">
                    <a:srgbClr val="EBEBE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8" name="Picture 8">
                <a:extLst>
                  <a:ext uri="{FF2B5EF4-FFF2-40B4-BE49-F238E27FC236}">
                    <a16:creationId xmlns:a16="http://schemas.microsoft.com/office/drawing/2014/main" id="{FD3721C9-0CF4-0540-A89D-B79F82DD16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8201" y="2095672"/>
                <a:ext cx="606739" cy="606739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29026AE-CC7D-A23E-5FF8-3BD2A7CB8ED3}"/>
                </a:ext>
              </a:extLst>
            </p:cNvPr>
            <p:cNvGrpSpPr/>
            <p:nvPr/>
          </p:nvGrpSpPr>
          <p:grpSpPr>
            <a:xfrm>
              <a:off x="5958325" y="3941698"/>
              <a:ext cx="432000" cy="612000"/>
              <a:chOff x="3954670" y="1806353"/>
              <a:chExt cx="718274" cy="64677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0305B1D-6DC5-85CE-D326-CDF3BC838F09}"/>
                  </a:ext>
                </a:extLst>
              </p:cNvPr>
              <p:cNvSpPr/>
              <p:nvPr/>
            </p:nvSpPr>
            <p:spPr>
              <a:xfrm>
                <a:off x="3987801" y="1861457"/>
                <a:ext cx="646112" cy="544286"/>
              </a:xfrm>
              <a:custGeom>
                <a:avLst/>
                <a:gdLst>
                  <a:gd name="connsiteX0" fmla="*/ 0 w 642257"/>
                  <a:gd name="connsiteY0" fmla="*/ 105229 h 544286"/>
                  <a:gd name="connsiteX1" fmla="*/ 206829 w 642257"/>
                  <a:gd name="connsiteY1" fmla="*/ 0 h 544286"/>
                  <a:gd name="connsiteX2" fmla="*/ 642257 w 642257"/>
                  <a:gd name="connsiteY2" fmla="*/ 3629 h 544286"/>
                  <a:gd name="connsiteX3" fmla="*/ 638629 w 642257"/>
                  <a:gd name="connsiteY3" fmla="*/ 435429 h 544286"/>
                  <a:gd name="connsiteX4" fmla="*/ 442686 w 642257"/>
                  <a:gd name="connsiteY4" fmla="*/ 537029 h 544286"/>
                  <a:gd name="connsiteX5" fmla="*/ 0 w 642257"/>
                  <a:gd name="connsiteY5" fmla="*/ 544286 h 544286"/>
                  <a:gd name="connsiteX6" fmla="*/ 0 w 642257"/>
                  <a:gd name="connsiteY6" fmla="*/ 105229 h 54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257" h="544286">
                    <a:moveTo>
                      <a:pt x="0" y="105229"/>
                    </a:moveTo>
                    <a:lnTo>
                      <a:pt x="206829" y="0"/>
                    </a:lnTo>
                    <a:lnTo>
                      <a:pt x="642257" y="3629"/>
                    </a:lnTo>
                    <a:cubicBezTo>
                      <a:pt x="641048" y="147562"/>
                      <a:pt x="639838" y="291496"/>
                      <a:pt x="638629" y="435429"/>
                    </a:cubicBezTo>
                    <a:lnTo>
                      <a:pt x="442686" y="537029"/>
                    </a:lnTo>
                    <a:lnTo>
                      <a:pt x="0" y="544286"/>
                    </a:lnTo>
                    <a:lnTo>
                      <a:pt x="0" y="10522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39000">
                    <a:schemeClr val="accent3">
                      <a:lumMod val="50000"/>
                      <a:lumOff val="50000"/>
                    </a:schemeClr>
                  </a:gs>
                  <a:gs pos="91000">
                    <a:srgbClr val="EBEBEB">
                      <a:shade val="100000"/>
                      <a:satMod val="115000"/>
                      <a:lumMod val="75000"/>
                      <a:lumOff val="2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10">
                <a:extLst>
                  <a:ext uri="{FF2B5EF4-FFF2-40B4-BE49-F238E27FC236}">
                    <a16:creationId xmlns:a16="http://schemas.microsoft.com/office/drawing/2014/main" id="{AE3AF90C-A098-0115-14FD-DA16C51C19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4670" y="1806353"/>
                <a:ext cx="718274" cy="646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C01037D-71C9-EA8D-AB8A-D5F1AD1440B4}"/>
                </a:ext>
              </a:extLst>
            </p:cNvPr>
            <p:cNvGrpSpPr/>
            <p:nvPr/>
          </p:nvGrpSpPr>
          <p:grpSpPr>
            <a:xfrm>
              <a:off x="2509134" y="3820798"/>
              <a:ext cx="650910" cy="649585"/>
              <a:chOff x="1934458" y="1063098"/>
              <a:chExt cx="2323057" cy="2995590"/>
            </a:xfrm>
          </p:grpSpPr>
          <p:cxnSp>
            <p:nvCxnSpPr>
              <p:cNvPr id="55" name="Connettore diritto 23">
                <a:extLst>
                  <a:ext uri="{FF2B5EF4-FFF2-40B4-BE49-F238E27FC236}">
                    <a16:creationId xmlns:a16="http://schemas.microsoft.com/office/drawing/2014/main" id="{E812688C-1B26-1A17-92A4-B34F7DB53588}"/>
                  </a:ext>
                </a:extLst>
              </p:cNvPr>
              <p:cNvCxnSpPr/>
              <p:nvPr/>
            </p:nvCxnSpPr>
            <p:spPr>
              <a:xfrm flipH="1" flipV="1">
                <a:off x="1948882" y="1288902"/>
                <a:ext cx="1145977" cy="1271998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24">
                <a:extLst>
                  <a:ext uri="{FF2B5EF4-FFF2-40B4-BE49-F238E27FC236}">
                    <a16:creationId xmlns:a16="http://schemas.microsoft.com/office/drawing/2014/main" id="{2B2378F5-8514-0D82-B3B1-C816701FEF1F}"/>
                  </a:ext>
                </a:extLst>
              </p:cNvPr>
              <p:cNvCxnSpPr/>
              <p:nvPr/>
            </p:nvCxnSpPr>
            <p:spPr>
              <a:xfrm flipH="1" flipV="1">
                <a:off x="3094860" y="2560900"/>
                <a:ext cx="1145977" cy="1271998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25">
                <a:extLst>
                  <a:ext uri="{FF2B5EF4-FFF2-40B4-BE49-F238E27FC236}">
                    <a16:creationId xmlns:a16="http://schemas.microsoft.com/office/drawing/2014/main" id="{E9018496-69A6-C5D1-5720-ADEE27CF70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4860" y="1288901"/>
                <a:ext cx="1145977" cy="1271999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27">
                <a:extLst>
                  <a:ext uri="{FF2B5EF4-FFF2-40B4-BE49-F238E27FC236}">
                    <a16:creationId xmlns:a16="http://schemas.microsoft.com/office/drawing/2014/main" id="{5CCE3207-52B7-653B-F744-F428CD89D3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881" y="2560899"/>
                <a:ext cx="1145977" cy="1271999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e 30">
                <a:extLst>
                  <a:ext uri="{FF2B5EF4-FFF2-40B4-BE49-F238E27FC236}">
                    <a16:creationId xmlns:a16="http://schemas.microsoft.com/office/drawing/2014/main" id="{1256FD78-E303-98E7-CF20-134788BDE6AB}"/>
                  </a:ext>
                </a:extLst>
              </p:cNvPr>
              <p:cNvSpPr/>
              <p:nvPr/>
            </p:nvSpPr>
            <p:spPr>
              <a:xfrm>
                <a:off x="1948881" y="1063098"/>
                <a:ext cx="2291955" cy="41794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  <a:alpha val="25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olo isoscele 36">
                <a:extLst>
                  <a:ext uri="{FF2B5EF4-FFF2-40B4-BE49-F238E27FC236}">
                    <a16:creationId xmlns:a16="http://schemas.microsoft.com/office/drawing/2014/main" id="{A8E2B0D6-C15C-01E0-7E74-27051B2EDAE5}"/>
                  </a:ext>
                </a:extLst>
              </p:cNvPr>
              <p:cNvSpPr/>
              <p:nvPr/>
            </p:nvSpPr>
            <p:spPr>
              <a:xfrm>
                <a:off x="1961136" y="2569309"/>
                <a:ext cx="2284376" cy="1271997"/>
              </a:xfrm>
              <a:custGeom>
                <a:avLst/>
                <a:gdLst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0 w 2870477"/>
                  <a:gd name="connsiteY3" fmla="*/ 1439999 h 1439999"/>
                  <a:gd name="connsiteX0" fmla="*/ 0 w 2870477"/>
                  <a:gd name="connsiteY0" fmla="*/ 1439999 h 1440001"/>
                  <a:gd name="connsiteX1" fmla="*/ 1435239 w 2870477"/>
                  <a:gd name="connsiteY1" fmla="*/ 0 h 1440001"/>
                  <a:gd name="connsiteX2" fmla="*/ 2870477 w 2870477"/>
                  <a:gd name="connsiteY2" fmla="*/ 1439999 h 1440001"/>
                  <a:gd name="connsiteX3" fmla="*/ 1439556 w 2870477"/>
                  <a:gd name="connsiteY3" fmla="*/ 976551 h 1440001"/>
                  <a:gd name="connsiteX4" fmla="*/ 0 w 2870477"/>
                  <a:gd name="connsiteY4" fmla="*/ 1439999 h 1440001"/>
                  <a:gd name="connsiteX0" fmla="*/ 0 w 2870477"/>
                  <a:gd name="connsiteY0" fmla="*/ 1439999 h 1440001"/>
                  <a:gd name="connsiteX1" fmla="*/ 1435239 w 2870477"/>
                  <a:gd name="connsiteY1" fmla="*/ 0 h 1440001"/>
                  <a:gd name="connsiteX2" fmla="*/ 2870477 w 2870477"/>
                  <a:gd name="connsiteY2" fmla="*/ 1439999 h 1440001"/>
                  <a:gd name="connsiteX3" fmla="*/ 1439556 w 2870477"/>
                  <a:gd name="connsiteY3" fmla="*/ 976551 h 1440001"/>
                  <a:gd name="connsiteX4" fmla="*/ 0 w 2870477"/>
                  <a:gd name="connsiteY4" fmla="*/ 1439999 h 1440001"/>
                  <a:gd name="connsiteX0" fmla="*/ 0 w 2870477"/>
                  <a:gd name="connsiteY0" fmla="*/ 1439999 h 1440001"/>
                  <a:gd name="connsiteX1" fmla="*/ 1435239 w 2870477"/>
                  <a:gd name="connsiteY1" fmla="*/ 0 h 1440001"/>
                  <a:gd name="connsiteX2" fmla="*/ 2870477 w 2870477"/>
                  <a:gd name="connsiteY2" fmla="*/ 1439999 h 1440001"/>
                  <a:gd name="connsiteX3" fmla="*/ 1439556 w 2870477"/>
                  <a:gd name="connsiteY3" fmla="*/ 976551 h 1440001"/>
                  <a:gd name="connsiteX4" fmla="*/ 0 w 2870477"/>
                  <a:gd name="connsiteY4" fmla="*/ 1439999 h 1440001"/>
                  <a:gd name="connsiteX0" fmla="*/ 0 w 2870477"/>
                  <a:gd name="connsiteY0" fmla="*/ 1439999 h 1440001"/>
                  <a:gd name="connsiteX1" fmla="*/ 1435239 w 2870477"/>
                  <a:gd name="connsiteY1" fmla="*/ 0 h 1440001"/>
                  <a:gd name="connsiteX2" fmla="*/ 2870477 w 2870477"/>
                  <a:gd name="connsiteY2" fmla="*/ 1439999 h 1440001"/>
                  <a:gd name="connsiteX3" fmla="*/ 1439556 w 2870477"/>
                  <a:gd name="connsiteY3" fmla="*/ 976551 h 1440001"/>
                  <a:gd name="connsiteX4" fmla="*/ 0 w 2870477"/>
                  <a:gd name="connsiteY4" fmla="*/ 1439999 h 1440001"/>
                  <a:gd name="connsiteX0" fmla="*/ 0 w 2870477"/>
                  <a:gd name="connsiteY0" fmla="*/ 1439999 h 1440001"/>
                  <a:gd name="connsiteX1" fmla="*/ 1435239 w 2870477"/>
                  <a:gd name="connsiteY1" fmla="*/ 0 h 1440001"/>
                  <a:gd name="connsiteX2" fmla="*/ 2870477 w 2870477"/>
                  <a:gd name="connsiteY2" fmla="*/ 1439999 h 1440001"/>
                  <a:gd name="connsiteX3" fmla="*/ 1439556 w 2870477"/>
                  <a:gd name="connsiteY3" fmla="*/ 976551 h 1440001"/>
                  <a:gd name="connsiteX4" fmla="*/ 0 w 2870477"/>
                  <a:gd name="connsiteY4" fmla="*/ 1439999 h 1440001"/>
                  <a:gd name="connsiteX0" fmla="*/ 0 w 2870477"/>
                  <a:gd name="connsiteY0" fmla="*/ 1439999 h 1440003"/>
                  <a:gd name="connsiteX1" fmla="*/ 1435239 w 2870477"/>
                  <a:gd name="connsiteY1" fmla="*/ 0 h 1440003"/>
                  <a:gd name="connsiteX2" fmla="*/ 2870477 w 2870477"/>
                  <a:gd name="connsiteY2" fmla="*/ 1439999 h 1440003"/>
                  <a:gd name="connsiteX3" fmla="*/ 1439556 w 2870477"/>
                  <a:gd name="connsiteY3" fmla="*/ 1205151 h 1440003"/>
                  <a:gd name="connsiteX4" fmla="*/ 0 w 2870477"/>
                  <a:gd name="connsiteY4" fmla="*/ 1439999 h 1440003"/>
                  <a:gd name="connsiteX0" fmla="*/ 0 w 2870477"/>
                  <a:gd name="connsiteY0" fmla="*/ 1439999 h 1440003"/>
                  <a:gd name="connsiteX1" fmla="*/ 1435239 w 2870477"/>
                  <a:gd name="connsiteY1" fmla="*/ 0 h 1440003"/>
                  <a:gd name="connsiteX2" fmla="*/ 2870477 w 2870477"/>
                  <a:gd name="connsiteY2" fmla="*/ 1439999 h 1440003"/>
                  <a:gd name="connsiteX3" fmla="*/ 1439556 w 2870477"/>
                  <a:gd name="connsiteY3" fmla="*/ 1205151 h 1440003"/>
                  <a:gd name="connsiteX4" fmla="*/ 0 w 2870477"/>
                  <a:gd name="connsiteY4" fmla="*/ 1439999 h 1440003"/>
                  <a:gd name="connsiteX0" fmla="*/ 0 w 2870477"/>
                  <a:gd name="connsiteY0" fmla="*/ 1439999 h 1440003"/>
                  <a:gd name="connsiteX1" fmla="*/ 1435239 w 2870477"/>
                  <a:gd name="connsiteY1" fmla="*/ 0 h 1440003"/>
                  <a:gd name="connsiteX2" fmla="*/ 2870477 w 2870477"/>
                  <a:gd name="connsiteY2" fmla="*/ 1439999 h 1440003"/>
                  <a:gd name="connsiteX3" fmla="*/ 1439556 w 2870477"/>
                  <a:gd name="connsiteY3" fmla="*/ 1205151 h 1440003"/>
                  <a:gd name="connsiteX4" fmla="*/ 0 w 2870477"/>
                  <a:gd name="connsiteY4" fmla="*/ 1439999 h 1440003"/>
                  <a:gd name="connsiteX0" fmla="*/ 0 w 2870477"/>
                  <a:gd name="connsiteY0" fmla="*/ 1439999 h 1440005"/>
                  <a:gd name="connsiteX1" fmla="*/ 1435239 w 2870477"/>
                  <a:gd name="connsiteY1" fmla="*/ 0 h 1440005"/>
                  <a:gd name="connsiteX2" fmla="*/ 2870477 w 2870477"/>
                  <a:gd name="connsiteY2" fmla="*/ 1439999 h 1440005"/>
                  <a:gd name="connsiteX3" fmla="*/ 1439556 w 2870477"/>
                  <a:gd name="connsiteY3" fmla="*/ 1205151 h 1440005"/>
                  <a:gd name="connsiteX4" fmla="*/ 0 w 2870477"/>
                  <a:gd name="connsiteY4" fmla="*/ 1439999 h 1440005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477" h="1439999">
                    <a:moveTo>
                      <a:pt x="0" y="1439999"/>
                    </a:moveTo>
                    <a:lnTo>
                      <a:pt x="1435239" y="0"/>
                    </a:lnTo>
                    <a:lnTo>
                      <a:pt x="2870477" y="1439999"/>
                    </a:lnTo>
                    <a:cubicBezTo>
                      <a:pt x="2804321" y="1331898"/>
                      <a:pt x="2380356" y="1243678"/>
                      <a:pt x="1439556" y="1205151"/>
                    </a:cubicBezTo>
                    <a:cubicBezTo>
                      <a:pt x="562140" y="1240364"/>
                      <a:pt x="32591" y="1325273"/>
                      <a:pt x="0" y="1439999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25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Triangolo isoscele 36">
                <a:extLst>
                  <a:ext uri="{FF2B5EF4-FFF2-40B4-BE49-F238E27FC236}">
                    <a16:creationId xmlns:a16="http://schemas.microsoft.com/office/drawing/2014/main" id="{6A7BCDD1-B3AA-6DAB-8404-CB21D7ECA140}"/>
                  </a:ext>
                </a:extLst>
              </p:cNvPr>
              <p:cNvSpPr/>
              <p:nvPr/>
            </p:nvSpPr>
            <p:spPr>
              <a:xfrm rot="10800000">
                <a:off x="1934458" y="1277647"/>
                <a:ext cx="2323057" cy="1280393"/>
              </a:xfrm>
              <a:custGeom>
                <a:avLst/>
                <a:gdLst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0 w 2870477"/>
                  <a:gd name="connsiteY3" fmla="*/ 1439999 h 1439999"/>
                  <a:gd name="connsiteX0" fmla="*/ 0 w 2870477"/>
                  <a:gd name="connsiteY0" fmla="*/ 1439999 h 1440001"/>
                  <a:gd name="connsiteX1" fmla="*/ 1435239 w 2870477"/>
                  <a:gd name="connsiteY1" fmla="*/ 0 h 1440001"/>
                  <a:gd name="connsiteX2" fmla="*/ 2870477 w 2870477"/>
                  <a:gd name="connsiteY2" fmla="*/ 1439999 h 1440001"/>
                  <a:gd name="connsiteX3" fmla="*/ 1439556 w 2870477"/>
                  <a:gd name="connsiteY3" fmla="*/ 976551 h 1440001"/>
                  <a:gd name="connsiteX4" fmla="*/ 0 w 2870477"/>
                  <a:gd name="connsiteY4" fmla="*/ 1439999 h 1440001"/>
                  <a:gd name="connsiteX0" fmla="*/ 0 w 2870477"/>
                  <a:gd name="connsiteY0" fmla="*/ 1439999 h 1440001"/>
                  <a:gd name="connsiteX1" fmla="*/ 1435239 w 2870477"/>
                  <a:gd name="connsiteY1" fmla="*/ 0 h 1440001"/>
                  <a:gd name="connsiteX2" fmla="*/ 2870477 w 2870477"/>
                  <a:gd name="connsiteY2" fmla="*/ 1439999 h 1440001"/>
                  <a:gd name="connsiteX3" fmla="*/ 1439556 w 2870477"/>
                  <a:gd name="connsiteY3" fmla="*/ 976551 h 1440001"/>
                  <a:gd name="connsiteX4" fmla="*/ 0 w 2870477"/>
                  <a:gd name="connsiteY4" fmla="*/ 1439999 h 1440001"/>
                  <a:gd name="connsiteX0" fmla="*/ 0 w 2870477"/>
                  <a:gd name="connsiteY0" fmla="*/ 1439999 h 1440001"/>
                  <a:gd name="connsiteX1" fmla="*/ 1435239 w 2870477"/>
                  <a:gd name="connsiteY1" fmla="*/ 0 h 1440001"/>
                  <a:gd name="connsiteX2" fmla="*/ 2870477 w 2870477"/>
                  <a:gd name="connsiteY2" fmla="*/ 1439999 h 1440001"/>
                  <a:gd name="connsiteX3" fmla="*/ 1439556 w 2870477"/>
                  <a:gd name="connsiteY3" fmla="*/ 976551 h 1440001"/>
                  <a:gd name="connsiteX4" fmla="*/ 0 w 2870477"/>
                  <a:gd name="connsiteY4" fmla="*/ 1439999 h 1440001"/>
                  <a:gd name="connsiteX0" fmla="*/ 0 w 2870477"/>
                  <a:gd name="connsiteY0" fmla="*/ 1439999 h 1440001"/>
                  <a:gd name="connsiteX1" fmla="*/ 1435239 w 2870477"/>
                  <a:gd name="connsiteY1" fmla="*/ 0 h 1440001"/>
                  <a:gd name="connsiteX2" fmla="*/ 2870477 w 2870477"/>
                  <a:gd name="connsiteY2" fmla="*/ 1439999 h 1440001"/>
                  <a:gd name="connsiteX3" fmla="*/ 1439556 w 2870477"/>
                  <a:gd name="connsiteY3" fmla="*/ 976551 h 1440001"/>
                  <a:gd name="connsiteX4" fmla="*/ 0 w 2870477"/>
                  <a:gd name="connsiteY4" fmla="*/ 1439999 h 1440001"/>
                  <a:gd name="connsiteX0" fmla="*/ 0 w 2870477"/>
                  <a:gd name="connsiteY0" fmla="*/ 1439999 h 1440001"/>
                  <a:gd name="connsiteX1" fmla="*/ 1435239 w 2870477"/>
                  <a:gd name="connsiteY1" fmla="*/ 0 h 1440001"/>
                  <a:gd name="connsiteX2" fmla="*/ 2870477 w 2870477"/>
                  <a:gd name="connsiteY2" fmla="*/ 1439999 h 1440001"/>
                  <a:gd name="connsiteX3" fmla="*/ 1439556 w 2870477"/>
                  <a:gd name="connsiteY3" fmla="*/ 976551 h 1440001"/>
                  <a:gd name="connsiteX4" fmla="*/ 0 w 2870477"/>
                  <a:gd name="connsiteY4" fmla="*/ 1439999 h 1440001"/>
                  <a:gd name="connsiteX0" fmla="*/ 0 w 2870477"/>
                  <a:gd name="connsiteY0" fmla="*/ 1439999 h 1440003"/>
                  <a:gd name="connsiteX1" fmla="*/ 1435239 w 2870477"/>
                  <a:gd name="connsiteY1" fmla="*/ 0 h 1440003"/>
                  <a:gd name="connsiteX2" fmla="*/ 2870477 w 2870477"/>
                  <a:gd name="connsiteY2" fmla="*/ 1439999 h 1440003"/>
                  <a:gd name="connsiteX3" fmla="*/ 1439556 w 2870477"/>
                  <a:gd name="connsiteY3" fmla="*/ 1205151 h 1440003"/>
                  <a:gd name="connsiteX4" fmla="*/ 0 w 2870477"/>
                  <a:gd name="connsiteY4" fmla="*/ 1439999 h 1440003"/>
                  <a:gd name="connsiteX0" fmla="*/ 0 w 2870477"/>
                  <a:gd name="connsiteY0" fmla="*/ 1439999 h 1440003"/>
                  <a:gd name="connsiteX1" fmla="*/ 1435239 w 2870477"/>
                  <a:gd name="connsiteY1" fmla="*/ 0 h 1440003"/>
                  <a:gd name="connsiteX2" fmla="*/ 2870477 w 2870477"/>
                  <a:gd name="connsiteY2" fmla="*/ 1439999 h 1440003"/>
                  <a:gd name="connsiteX3" fmla="*/ 1439556 w 2870477"/>
                  <a:gd name="connsiteY3" fmla="*/ 1205151 h 1440003"/>
                  <a:gd name="connsiteX4" fmla="*/ 0 w 2870477"/>
                  <a:gd name="connsiteY4" fmla="*/ 1439999 h 1440003"/>
                  <a:gd name="connsiteX0" fmla="*/ 0 w 2870477"/>
                  <a:gd name="connsiteY0" fmla="*/ 1439999 h 1440003"/>
                  <a:gd name="connsiteX1" fmla="*/ 1435239 w 2870477"/>
                  <a:gd name="connsiteY1" fmla="*/ 0 h 1440003"/>
                  <a:gd name="connsiteX2" fmla="*/ 2870477 w 2870477"/>
                  <a:gd name="connsiteY2" fmla="*/ 1439999 h 1440003"/>
                  <a:gd name="connsiteX3" fmla="*/ 1439556 w 2870477"/>
                  <a:gd name="connsiteY3" fmla="*/ 1205151 h 1440003"/>
                  <a:gd name="connsiteX4" fmla="*/ 0 w 2870477"/>
                  <a:gd name="connsiteY4" fmla="*/ 1439999 h 1440003"/>
                  <a:gd name="connsiteX0" fmla="*/ 0 w 2870477"/>
                  <a:gd name="connsiteY0" fmla="*/ 1439999 h 1440005"/>
                  <a:gd name="connsiteX1" fmla="*/ 1435239 w 2870477"/>
                  <a:gd name="connsiteY1" fmla="*/ 0 h 1440005"/>
                  <a:gd name="connsiteX2" fmla="*/ 2870477 w 2870477"/>
                  <a:gd name="connsiteY2" fmla="*/ 1439999 h 1440005"/>
                  <a:gd name="connsiteX3" fmla="*/ 1439556 w 2870477"/>
                  <a:gd name="connsiteY3" fmla="*/ 1205151 h 1440005"/>
                  <a:gd name="connsiteX4" fmla="*/ 0 w 2870477"/>
                  <a:gd name="connsiteY4" fmla="*/ 1439999 h 1440005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  <a:gd name="connsiteX0" fmla="*/ 0 w 2870477"/>
                  <a:gd name="connsiteY0" fmla="*/ 1439999 h 1439999"/>
                  <a:gd name="connsiteX1" fmla="*/ 1435239 w 2870477"/>
                  <a:gd name="connsiteY1" fmla="*/ 0 h 1439999"/>
                  <a:gd name="connsiteX2" fmla="*/ 2870477 w 2870477"/>
                  <a:gd name="connsiteY2" fmla="*/ 1439999 h 1439999"/>
                  <a:gd name="connsiteX3" fmla="*/ 1439556 w 2870477"/>
                  <a:gd name="connsiteY3" fmla="*/ 1205151 h 1439999"/>
                  <a:gd name="connsiteX4" fmla="*/ 0 w 2870477"/>
                  <a:gd name="connsiteY4" fmla="*/ 1439999 h 14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477" h="1439999">
                    <a:moveTo>
                      <a:pt x="0" y="1439999"/>
                    </a:moveTo>
                    <a:lnTo>
                      <a:pt x="1435239" y="0"/>
                    </a:lnTo>
                    <a:lnTo>
                      <a:pt x="2870477" y="1439999"/>
                    </a:lnTo>
                    <a:cubicBezTo>
                      <a:pt x="2804321" y="1331898"/>
                      <a:pt x="2380356" y="1243678"/>
                      <a:pt x="1439556" y="1205151"/>
                    </a:cubicBezTo>
                    <a:cubicBezTo>
                      <a:pt x="562140" y="1240364"/>
                      <a:pt x="32591" y="1325273"/>
                      <a:pt x="0" y="1439999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25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e 1">
                <a:extLst>
                  <a:ext uri="{FF2B5EF4-FFF2-40B4-BE49-F238E27FC236}">
                    <a16:creationId xmlns:a16="http://schemas.microsoft.com/office/drawing/2014/main" id="{A3F6A53A-81BD-DEC8-88D8-3D3884A0E556}"/>
                  </a:ext>
                </a:extLst>
              </p:cNvPr>
              <p:cNvSpPr/>
              <p:nvPr/>
            </p:nvSpPr>
            <p:spPr>
              <a:xfrm>
                <a:off x="1945091" y="3640739"/>
                <a:ext cx="2291955" cy="41794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  <a:alpha val="25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B35B9FE3-D614-102D-A069-B926DD624758}"/>
                </a:ext>
              </a:extLst>
            </p:cNvPr>
            <p:cNvGrpSpPr/>
            <p:nvPr/>
          </p:nvGrpSpPr>
          <p:grpSpPr>
            <a:xfrm>
              <a:off x="3292737" y="3691215"/>
              <a:ext cx="687592" cy="856248"/>
              <a:chOff x="2289243" y="3208678"/>
              <a:chExt cx="450667" cy="744163"/>
            </a:xfrm>
          </p:grpSpPr>
          <p:grpSp>
            <p:nvGrpSpPr>
              <p:cNvPr id="1062" name="Group 1061">
                <a:extLst>
                  <a:ext uri="{FF2B5EF4-FFF2-40B4-BE49-F238E27FC236}">
                    <a16:creationId xmlns:a16="http://schemas.microsoft.com/office/drawing/2014/main" id="{C8E27C53-A7E1-56D2-DC36-54674EEF4153}"/>
                  </a:ext>
                </a:extLst>
              </p:cNvPr>
              <p:cNvGrpSpPr/>
              <p:nvPr/>
            </p:nvGrpSpPr>
            <p:grpSpPr>
              <a:xfrm rot="347451">
                <a:off x="2289243" y="3695156"/>
                <a:ext cx="310654" cy="257685"/>
                <a:chOff x="2095007" y="3863558"/>
                <a:chExt cx="309819" cy="229094"/>
              </a:xfrm>
            </p:grpSpPr>
            <p:sp>
              <p:nvSpPr>
                <p:cNvPr id="1071" name="Freeform: Shape 1070">
                  <a:extLst>
                    <a:ext uri="{FF2B5EF4-FFF2-40B4-BE49-F238E27FC236}">
                      <a16:creationId xmlns:a16="http://schemas.microsoft.com/office/drawing/2014/main" id="{D3363067-6399-D4C3-4F02-1B9F192D36F1}"/>
                    </a:ext>
                  </a:extLst>
                </p:cNvPr>
                <p:cNvSpPr/>
                <p:nvPr/>
              </p:nvSpPr>
              <p:spPr>
                <a:xfrm rot="21190352">
                  <a:off x="2097191" y="3924372"/>
                  <a:ext cx="15958" cy="19212"/>
                </a:xfrm>
                <a:custGeom>
                  <a:avLst/>
                  <a:gdLst>
                    <a:gd name="connsiteX0" fmla="*/ 1409 w 15958"/>
                    <a:gd name="connsiteY0" fmla="*/ 1181 h 19212"/>
                    <a:gd name="connsiteX1" fmla="*/ 17367 w 15958"/>
                    <a:gd name="connsiteY1" fmla="*/ 20394 h 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58" h="19212">
                      <a:moveTo>
                        <a:pt x="1409" y="1181"/>
                      </a:moveTo>
                      <a:lnTo>
                        <a:pt x="17367" y="20394"/>
                      </a:lnTo>
                    </a:path>
                  </a:pathLst>
                </a:custGeom>
                <a:solidFill>
                  <a:schemeClr val="bg1">
                    <a:lumMod val="85000"/>
                    <a:alpha val="60000"/>
                  </a:schemeClr>
                </a:solidFill>
                <a:ln w="9525" cap="rnd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072" name="Freeform: Shape 1071">
                  <a:extLst>
                    <a:ext uri="{FF2B5EF4-FFF2-40B4-BE49-F238E27FC236}">
                      <a16:creationId xmlns:a16="http://schemas.microsoft.com/office/drawing/2014/main" id="{8F765FC0-DD44-C555-6626-2876385BBF18}"/>
                    </a:ext>
                  </a:extLst>
                </p:cNvPr>
                <p:cNvSpPr/>
                <p:nvPr/>
              </p:nvSpPr>
              <p:spPr>
                <a:xfrm rot="10390352" flipV="1">
                  <a:off x="2388868" y="3889450"/>
                  <a:ext cx="15958" cy="19212"/>
                </a:xfrm>
                <a:custGeom>
                  <a:avLst/>
                  <a:gdLst>
                    <a:gd name="connsiteX0" fmla="*/ 1742 w 15958"/>
                    <a:gd name="connsiteY0" fmla="*/ 1181 h 19212"/>
                    <a:gd name="connsiteX1" fmla="*/ 17700 w 15958"/>
                    <a:gd name="connsiteY1" fmla="*/ 20394 h 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58" h="19212">
                      <a:moveTo>
                        <a:pt x="1742" y="1181"/>
                      </a:moveTo>
                      <a:lnTo>
                        <a:pt x="17700" y="20394"/>
                      </a:lnTo>
                    </a:path>
                  </a:pathLst>
                </a:custGeom>
                <a:solidFill>
                  <a:schemeClr val="bg1">
                    <a:lumMod val="85000"/>
                    <a:alpha val="60000"/>
                  </a:schemeClr>
                </a:solidFill>
                <a:ln w="9525" cap="rnd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073" name="Freeform: Shape 1072">
                  <a:extLst>
                    <a:ext uri="{FF2B5EF4-FFF2-40B4-BE49-F238E27FC236}">
                      <a16:creationId xmlns:a16="http://schemas.microsoft.com/office/drawing/2014/main" id="{CBEBF838-9425-14E0-2D91-156C18B25F8A}"/>
                    </a:ext>
                  </a:extLst>
                </p:cNvPr>
                <p:cNvSpPr/>
                <p:nvPr/>
              </p:nvSpPr>
              <p:spPr>
                <a:xfrm rot="21190352">
                  <a:off x="2095007" y="3863558"/>
                  <a:ext cx="309716" cy="86846"/>
                </a:xfrm>
                <a:custGeom>
                  <a:avLst/>
                  <a:gdLst>
                    <a:gd name="connsiteX0" fmla="*/ 1322 w 309716"/>
                    <a:gd name="connsiteY0" fmla="*/ 44672 h 86846"/>
                    <a:gd name="connsiteX1" fmla="*/ 156181 w 309716"/>
                    <a:gd name="connsiteY1" fmla="*/ 1248 h 86846"/>
                    <a:gd name="connsiteX2" fmla="*/ 311039 w 309716"/>
                    <a:gd name="connsiteY2" fmla="*/ 44672 h 86846"/>
                    <a:gd name="connsiteX3" fmla="*/ 295081 w 309716"/>
                    <a:gd name="connsiteY3" fmla="*/ 63885 h 86846"/>
                    <a:gd name="connsiteX4" fmla="*/ 156181 w 309716"/>
                    <a:gd name="connsiteY4" fmla="*/ 88094 h 86846"/>
                    <a:gd name="connsiteX5" fmla="*/ 17280 w 309716"/>
                    <a:gd name="connsiteY5" fmla="*/ 63885 h 86846"/>
                    <a:gd name="connsiteX6" fmla="*/ 1322 w 309716"/>
                    <a:gd name="connsiteY6" fmla="*/ 44672 h 86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9716" h="86846">
                      <a:moveTo>
                        <a:pt x="1322" y="44672"/>
                      </a:moveTo>
                      <a:cubicBezTo>
                        <a:pt x="1322" y="20706"/>
                        <a:pt x="70712" y="1248"/>
                        <a:pt x="156181" y="1248"/>
                      </a:cubicBezTo>
                      <a:cubicBezTo>
                        <a:pt x="241649" y="1248"/>
                        <a:pt x="311039" y="20706"/>
                        <a:pt x="311039" y="44672"/>
                      </a:cubicBezTo>
                      <a:cubicBezTo>
                        <a:pt x="311039" y="51570"/>
                        <a:pt x="305296" y="58091"/>
                        <a:pt x="295081" y="63885"/>
                      </a:cubicBezTo>
                      <a:cubicBezTo>
                        <a:pt x="269785" y="78226"/>
                        <a:pt x="217062" y="88094"/>
                        <a:pt x="156181" y="88094"/>
                      </a:cubicBezTo>
                      <a:cubicBezTo>
                        <a:pt x="95299" y="88094"/>
                        <a:pt x="42576" y="78226"/>
                        <a:pt x="17280" y="63885"/>
                      </a:cubicBezTo>
                      <a:cubicBezTo>
                        <a:pt x="7065" y="58091"/>
                        <a:pt x="1322" y="51570"/>
                        <a:pt x="1322" y="4467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60000"/>
                  </a:schemeClr>
                </a:solidFill>
                <a:ln w="9525" cap="rnd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074" name="Freeform: Shape 1073">
                  <a:extLst>
                    <a:ext uri="{FF2B5EF4-FFF2-40B4-BE49-F238E27FC236}">
                      <a16:creationId xmlns:a16="http://schemas.microsoft.com/office/drawing/2014/main" id="{8FE5FD90-0CDB-32E2-25B2-2C426DEF5054}"/>
                    </a:ext>
                  </a:extLst>
                </p:cNvPr>
                <p:cNvSpPr/>
                <p:nvPr/>
              </p:nvSpPr>
              <p:spPr>
                <a:xfrm rot="21190352">
                  <a:off x="2123187" y="3925463"/>
                  <a:ext cx="277800" cy="167189"/>
                </a:xfrm>
                <a:custGeom>
                  <a:avLst/>
                  <a:gdLst>
                    <a:gd name="connsiteX0" fmla="*/ 279122 w 277800"/>
                    <a:gd name="connsiteY0" fmla="*/ 1136 h 167189"/>
                    <a:gd name="connsiteX1" fmla="*/ 140223 w 277800"/>
                    <a:gd name="connsiteY1" fmla="*/ 168326 h 167189"/>
                    <a:gd name="connsiteX2" fmla="*/ 1322 w 277800"/>
                    <a:gd name="connsiteY2" fmla="*/ 1136 h 167189"/>
                    <a:gd name="connsiteX3" fmla="*/ 140223 w 277800"/>
                    <a:gd name="connsiteY3" fmla="*/ 25353 h 167189"/>
                    <a:gd name="connsiteX4" fmla="*/ 279122 w 277800"/>
                    <a:gd name="connsiteY4" fmla="*/ 1136 h 167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800" h="167189">
                      <a:moveTo>
                        <a:pt x="279122" y="1136"/>
                      </a:moveTo>
                      <a:lnTo>
                        <a:pt x="140223" y="168326"/>
                      </a:lnTo>
                      <a:lnTo>
                        <a:pt x="1322" y="1136"/>
                      </a:lnTo>
                      <a:cubicBezTo>
                        <a:pt x="26618" y="15477"/>
                        <a:pt x="79341" y="25353"/>
                        <a:pt x="140223" y="25353"/>
                      </a:cubicBezTo>
                      <a:cubicBezTo>
                        <a:pt x="201104" y="25353"/>
                        <a:pt x="253827" y="15477"/>
                        <a:pt x="279122" y="11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60000"/>
                  </a:schemeClr>
                </a:solidFill>
                <a:ln w="9525" cap="rnd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1DED1C72-0271-8C11-1D88-A7230B499AAE}"/>
                  </a:ext>
                </a:extLst>
              </p:cNvPr>
              <p:cNvGrpSpPr/>
              <p:nvPr/>
            </p:nvGrpSpPr>
            <p:grpSpPr>
              <a:xfrm rot="1271416">
                <a:off x="2483465" y="3450713"/>
                <a:ext cx="160973" cy="228540"/>
                <a:chOff x="1066099" y="3757969"/>
                <a:chExt cx="140336" cy="228540"/>
              </a:xfrm>
            </p:grpSpPr>
            <p:sp>
              <p:nvSpPr>
                <p:cNvPr id="1069" name="Freeform: Shape 1068">
                  <a:extLst>
                    <a:ext uri="{FF2B5EF4-FFF2-40B4-BE49-F238E27FC236}">
                      <a16:creationId xmlns:a16="http://schemas.microsoft.com/office/drawing/2014/main" id="{49B1E00A-1819-81EF-EC95-9A621FB3C653}"/>
                    </a:ext>
                  </a:extLst>
                </p:cNvPr>
                <p:cNvSpPr/>
                <p:nvPr/>
              </p:nvSpPr>
              <p:spPr>
                <a:xfrm>
                  <a:off x="1066099" y="3757969"/>
                  <a:ext cx="140336" cy="86846"/>
                </a:xfrm>
                <a:custGeom>
                  <a:avLst/>
                  <a:gdLst>
                    <a:gd name="connsiteX0" fmla="*/ 913 w 215149"/>
                    <a:gd name="connsiteY0" fmla="*/ 44672 h 86846"/>
                    <a:gd name="connsiteX1" fmla="*/ 108488 w 215149"/>
                    <a:gd name="connsiteY1" fmla="*/ 1248 h 86846"/>
                    <a:gd name="connsiteX2" fmla="*/ 216062 w 215149"/>
                    <a:gd name="connsiteY2" fmla="*/ 44672 h 86846"/>
                    <a:gd name="connsiteX3" fmla="*/ 204977 w 215149"/>
                    <a:gd name="connsiteY3" fmla="*/ 63885 h 86846"/>
                    <a:gd name="connsiteX4" fmla="*/ 108488 w 215149"/>
                    <a:gd name="connsiteY4" fmla="*/ 88094 h 86846"/>
                    <a:gd name="connsiteX5" fmla="*/ 11998 w 215149"/>
                    <a:gd name="connsiteY5" fmla="*/ 63885 h 86846"/>
                    <a:gd name="connsiteX6" fmla="*/ 913 w 215149"/>
                    <a:gd name="connsiteY6" fmla="*/ 44672 h 86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149" h="86846">
                      <a:moveTo>
                        <a:pt x="913" y="44672"/>
                      </a:moveTo>
                      <a:cubicBezTo>
                        <a:pt x="913" y="20706"/>
                        <a:pt x="49115" y="1248"/>
                        <a:pt x="108488" y="1248"/>
                      </a:cubicBezTo>
                      <a:cubicBezTo>
                        <a:pt x="167860" y="1248"/>
                        <a:pt x="216062" y="20706"/>
                        <a:pt x="216062" y="44672"/>
                      </a:cubicBezTo>
                      <a:cubicBezTo>
                        <a:pt x="216062" y="51570"/>
                        <a:pt x="212073" y="58091"/>
                        <a:pt x="204977" y="63885"/>
                      </a:cubicBezTo>
                      <a:cubicBezTo>
                        <a:pt x="187405" y="78226"/>
                        <a:pt x="150780" y="88094"/>
                        <a:pt x="108488" y="88094"/>
                      </a:cubicBezTo>
                      <a:cubicBezTo>
                        <a:pt x="66195" y="88094"/>
                        <a:pt x="29570" y="78226"/>
                        <a:pt x="11998" y="63885"/>
                      </a:cubicBezTo>
                      <a:cubicBezTo>
                        <a:pt x="4902" y="58091"/>
                        <a:pt x="913" y="51570"/>
                        <a:pt x="913" y="4467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60000"/>
                  </a:schemeClr>
                </a:solidFill>
                <a:ln w="9525" cap="rnd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070" name="Freeform: Shape 1069">
                  <a:extLst>
                    <a:ext uri="{FF2B5EF4-FFF2-40B4-BE49-F238E27FC236}">
                      <a16:creationId xmlns:a16="http://schemas.microsoft.com/office/drawing/2014/main" id="{492A6BAF-94A5-658D-BA46-A5A385C0F3DD}"/>
                    </a:ext>
                  </a:extLst>
                </p:cNvPr>
                <p:cNvSpPr/>
                <p:nvPr/>
              </p:nvSpPr>
              <p:spPr>
                <a:xfrm>
                  <a:off x="1073330" y="3819320"/>
                  <a:ext cx="125875" cy="167189"/>
                </a:xfrm>
                <a:custGeom>
                  <a:avLst/>
                  <a:gdLst>
                    <a:gd name="connsiteX0" fmla="*/ 193891 w 192978"/>
                    <a:gd name="connsiteY0" fmla="*/ 1136 h 167189"/>
                    <a:gd name="connsiteX1" fmla="*/ 97402 w 192978"/>
                    <a:gd name="connsiteY1" fmla="*/ 168326 h 167189"/>
                    <a:gd name="connsiteX2" fmla="*/ 913 w 192978"/>
                    <a:gd name="connsiteY2" fmla="*/ 1136 h 167189"/>
                    <a:gd name="connsiteX3" fmla="*/ 97402 w 192978"/>
                    <a:gd name="connsiteY3" fmla="*/ 25353 h 167189"/>
                    <a:gd name="connsiteX4" fmla="*/ 193891 w 192978"/>
                    <a:gd name="connsiteY4" fmla="*/ 1136 h 167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978" h="167189">
                      <a:moveTo>
                        <a:pt x="193891" y="1136"/>
                      </a:moveTo>
                      <a:lnTo>
                        <a:pt x="97402" y="168326"/>
                      </a:lnTo>
                      <a:lnTo>
                        <a:pt x="913" y="1136"/>
                      </a:lnTo>
                      <a:cubicBezTo>
                        <a:pt x="18484" y="15477"/>
                        <a:pt x="55109" y="25353"/>
                        <a:pt x="97402" y="25353"/>
                      </a:cubicBezTo>
                      <a:cubicBezTo>
                        <a:pt x="139694" y="25353"/>
                        <a:pt x="176319" y="15477"/>
                        <a:pt x="193891" y="11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60000"/>
                  </a:schemeClr>
                </a:solidFill>
                <a:ln w="9525" cap="rnd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dirty="0"/>
                </a:p>
              </p:txBody>
            </p:sp>
          </p:grp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BFC66036-EEE1-BB9D-1E15-53691F9105C8}"/>
                  </a:ext>
                </a:extLst>
              </p:cNvPr>
              <p:cNvGrpSpPr/>
              <p:nvPr/>
            </p:nvGrpSpPr>
            <p:grpSpPr>
              <a:xfrm rot="2502229">
                <a:off x="2645572" y="3208678"/>
                <a:ext cx="94338" cy="253093"/>
                <a:chOff x="1849242" y="3240876"/>
                <a:chExt cx="87167" cy="229094"/>
              </a:xfrm>
            </p:grpSpPr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769864F7-31D2-36F5-6A72-D6396E29C8FE}"/>
                    </a:ext>
                  </a:extLst>
                </p:cNvPr>
                <p:cNvSpPr/>
                <p:nvPr/>
              </p:nvSpPr>
              <p:spPr>
                <a:xfrm rot="21190352">
                  <a:off x="1850650" y="3288684"/>
                  <a:ext cx="4071" cy="19212"/>
                </a:xfrm>
                <a:custGeom>
                  <a:avLst/>
                  <a:gdLst>
                    <a:gd name="connsiteX0" fmla="*/ -137 w 4071"/>
                    <a:gd name="connsiteY0" fmla="*/ 1181 h 19212"/>
                    <a:gd name="connsiteX1" fmla="*/ 3935 w 4071"/>
                    <a:gd name="connsiteY1" fmla="*/ 20394 h 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1" h="19212">
                      <a:moveTo>
                        <a:pt x="-137" y="1181"/>
                      </a:moveTo>
                      <a:lnTo>
                        <a:pt x="3935" y="20394"/>
                      </a:lnTo>
                    </a:path>
                  </a:pathLst>
                </a:custGeom>
                <a:solidFill>
                  <a:schemeClr val="bg1">
                    <a:lumMod val="85000"/>
                    <a:alpha val="60000"/>
                  </a:schemeClr>
                </a:solidFill>
                <a:ln w="9525" cap="rnd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066" name="Freeform: Shape 1065">
                  <a:extLst>
                    <a:ext uri="{FF2B5EF4-FFF2-40B4-BE49-F238E27FC236}">
                      <a16:creationId xmlns:a16="http://schemas.microsoft.com/office/drawing/2014/main" id="{565B384C-AD79-D5DA-1D45-FCAA1E863E86}"/>
                    </a:ext>
                  </a:extLst>
                </p:cNvPr>
                <p:cNvSpPr/>
                <p:nvPr/>
              </p:nvSpPr>
              <p:spPr>
                <a:xfrm rot="10390352" flipV="1">
                  <a:off x="1925064" y="3279774"/>
                  <a:ext cx="4071" cy="19212"/>
                </a:xfrm>
                <a:custGeom>
                  <a:avLst/>
                  <a:gdLst>
                    <a:gd name="connsiteX0" fmla="*/ -52 w 4071"/>
                    <a:gd name="connsiteY0" fmla="*/ 1181 h 19212"/>
                    <a:gd name="connsiteX1" fmla="*/ 4020 w 4071"/>
                    <a:gd name="connsiteY1" fmla="*/ 20394 h 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1" h="19212">
                      <a:moveTo>
                        <a:pt x="-52" y="1181"/>
                      </a:moveTo>
                      <a:lnTo>
                        <a:pt x="4020" y="20394"/>
                      </a:lnTo>
                    </a:path>
                  </a:pathLst>
                </a:custGeom>
                <a:solidFill>
                  <a:schemeClr val="bg1">
                    <a:lumMod val="85000"/>
                    <a:alpha val="60000"/>
                  </a:schemeClr>
                </a:solidFill>
                <a:ln w="9525" cap="rnd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067" name="Freeform: Shape 1066">
                  <a:extLst>
                    <a:ext uri="{FF2B5EF4-FFF2-40B4-BE49-F238E27FC236}">
                      <a16:creationId xmlns:a16="http://schemas.microsoft.com/office/drawing/2014/main" id="{D1361976-1DCA-5DB2-024F-A6D9778AB4C2}"/>
                    </a:ext>
                  </a:extLst>
                </p:cNvPr>
                <p:cNvSpPr/>
                <p:nvPr/>
              </p:nvSpPr>
              <p:spPr>
                <a:xfrm rot="21190352">
                  <a:off x="1849242" y="3240876"/>
                  <a:ext cx="79017" cy="86846"/>
                </a:xfrm>
                <a:custGeom>
                  <a:avLst/>
                  <a:gdLst>
                    <a:gd name="connsiteX0" fmla="*/ -347 w 79017"/>
                    <a:gd name="connsiteY0" fmla="*/ 44672 h 86846"/>
                    <a:gd name="connsiteX1" fmla="*/ 39162 w 79017"/>
                    <a:gd name="connsiteY1" fmla="*/ 1248 h 86846"/>
                    <a:gd name="connsiteX2" fmla="*/ 78670 w 79017"/>
                    <a:gd name="connsiteY2" fmla="*/ 44672 h 86846"/>
                    <a:gd name="connsiteX3" fmla="*/ 74599 w 79017"/>
                    <a:gd name="connsiteY3" fmla="*/ 63885 h 86846"/>
                    <a:gd name="connsiteX4" fmla="*/ 39162 w 79017"/>
                    <a:gd name="connsiteY4" fmla="*/ 88094 h 86846"/>
                    <a:gd name="connsiteX5" fmla="*/ 3724 w 79017"/>
                    <a:gd name="connsiteY5" fmla="*/ 63885 h 86846"/>
                    <a:gd name="connsiteX6" fmla="*/ -347 w 79017"/>
                    <a:gd name="connsiteY6" fmla="*/ 44672 h 86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17" h="86846">
                      <a:moveTo>
                        <a:pt x="-347" y="44672"/>
                      </a:moveTo>
                      <a:cubicBezTo>
                        <a:pt x="-347" y="20706"/>
                        <a:pt x="17356" y="1248"/>
                        <a:pt x="39162" y="1248"/>
                      </a:cubicBezTo>
                      <a:cubicBezTo>
                        <a:pt x="60967" y="1248"/>
                        <a:pt x="78670" y="20706"/>
                        <a:pt x="78670" y="44672"/>
                      </a:cubicBezTo>
                      <a:cubicBezTo>
                        <a:pt x="78670" y="51570"/>
                        <a:pt x="77205" y="58091"/>
                        <a:pt x="74599" y="63885"/>
                      </a:cubicBezTo>
                      <a:cubicBezTo>
                        <a:pt x="68145" y="78226"/>
                        <a:pt x="54694" y="88094"/>
                        <a:pt x="39162" y="88094"/>
                      </a:cubicBezTo>
                      <a:cubicBezTo>
                        <a:pt x="23629" y="88094"/>
                        <a:pt x="10178" y="78226"/>
                        <a:pt x="3724" y="63885"/>
                      </a:cubicBezTo>
                      <a:cubicBezTo>
                        <a:pt x="1118" y="58091"/>
                        <a:pt x="-347" y="51570"/>
                        <a:pt x="-347" y="4467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60000"/>
                  </a:schemeClr>
                </a:solidFill>
                <a:ln w="9525" cap="rnd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068" name="Freeform: Shape 1067">
                  <a:extLst>
                    <a:ext uri="{FF2B5EF4-FFF2-40B4-BE49-F238E27FC236}">
                      <a16:creationId xmlns:a16="http://schemas.microsoft.com/office/drawing/2014/main" id="{316CC36B-DD5B-1EAC-BF75-319EC11D528F}"/>
                    </a:ext>
                  </a:extLst>
                </p:cNvPr>
                <p:cNvSpPr/>
                <p:nvPr/>
              </p:nvSpPr>
              <p:spPr>
                <a:xfrm rot="21190352">
                  <a:off x="1865535" y="3302781"/>
                  <a:ext cx="70874" cy="167189"/>
                </a:xfrm>
                <a:custGeom>
                  <a:avLst/>
                  <a:gdLst>
                    <a:gd name="connsiteX0" fmla="*/ 70527 w 70874"/>
                    <a:gd name="connsiteY0" fmla="*/ 1136 h 167189"/>
                    <a:gd name="connsiteX1" fmla="*/ 35090 w 70874"/>
                    <a:gd name="connsiteY1" fmla="*/ 168326 h 167189"/>
                    <a:gd name="connsiteX2" fmla="*/ -347 w 70874"/>
                    <a:gd name="connsiteY2" fmla="*/ 1136 h 167189"/>
                    <a:gd name="connsiteX3" fmla="*/ 35090 w 70874"/>
                    <a:gd name="connsiteY3" fmla="*/ 25353 h 167189"/>
                    <a:gd name="connsiteX4" fmla="*/ 70527 w 70874"/>
                    <a:gd name="connsiteY4" fmla="*/ 1136 h 167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74" h="167189">
                      <a:moveTo>
                        <a:pt x="70527" y="1136"/>
                      </a:moveTo>
                      <a:lnTo>
                        <a:pt x="35090" y="168326"/>
                      </a:lnTo>
                      <a:lnTo>
                        <a:pt x="-347" y="1136"/>
                      </a:lnTo>
                      <a:cubicBezTo>
                        <a:pt x="6106" y="15477"/>
                        <a:pt x="19557" y="25353"/>
                        <a:pt x="35090" y="25353"/>
                      </a:cubicBezTo>
                      <a:cubicBezTo>
                        <a:pt x="50623" y="25353"/>
                        <a:pt x="64074" y="15477"/>
                        <a:pt x="70527" y="11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60000"/>
                  </a:schemeClr>
                </a:solidFill>
                <a:ln w="9525" cap="rnd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</p:grpSp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F62E1A85-C1E0-D905-0F98-6D44B88DEB60}"/>
                </a:ext>
              </a:extLst>
            </p:cNvPr>
            <p:cNvGrpSpPr/>
            <p:nvPr/>
          </p:nvGrpSpPr>
          <p:grpSpPr>
            <a:xfrm>
              <a:off x="512068" y="3753557"/>
              <a:ext cx="996035" cy="799408"/>
              <a:chOff x="2244052" y="2352148"/>
              <a:chExt cx="996035" cy="785804"/>
            </a:xfrm>
          </p:grpSpPr>
          <p:cxnSp>
            <p:nvCxnSpPr>
              <p:cNvPr id="1097" name="Connettore diritto 12">
                <a:extLst>
                  <a:ext uri="{FF2B5EF4-FFF2-40B4-BE49-F238E27FC236}">
                    <a16:creationId xmlns:a16="http://schemas.microsoft.com/office/drawing/2014/main" id="{6D6F5920-F80F-2B20-DA16-B336AF51FA25}"/>
                  </a:ext>
                </a:extLst>
              </p:cNvPr>
              <p:cNvCxnSpPr>
                <a:cxnSpLocks/>
                <a:stCxn id="1116" idx="3"/>
                <a:endCxn id="1102" idx="0"/>
              </p:cNvCxnSpPr>
              <p:nvPr/>
            </p:nvCxnSpPr>
            <p:spPr>
              <a:xfrm flipV="1">
                <a:off x="2250292" y="2553141"/>
                <a:ext cx="231546" cy="36683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Connettore diritto 18">
                <a:extLst>
                  <a:ext uri="{FF2B5EF4-FFF2-40B4-BE49-F238E27FC236}">
                    <a16:creationId xmlns:a16="http://schemas.microsoft.com/office/drawing/2014/main" id="{4B1D632D-71F0-2BF9-49A9-CD292905621D}"/>
                  </a:ext>
                </a:extLst>
              </p:cNvPr>
              <p:cNvCxnSpPr>
                <a:cxnSpLocks/>
                <a:stCxn id="1111" idx="1"/>
                <a:endCxn id="1102" idx="0"/>
              </p:cNvCxnSpPr>
              <p:nvPr/>
            </p:nvCxnSpPr>
            <p:spPr>
              <a:xfrm flipH="1" flipV="1">
                <a:off x="2481838" y="2553141"/>
                <a:ext cx="252325" cy="339931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Connettore diritto 49">
                <a:extLst>
                  <a:ext uri="{FF2B5EF4-FFF2-40B4-BE49-F238E27FC236}">
                    <a16:creationId xmlns:a16="http://schemas.microsoft.com/office/drawing/2014/main" id="{1B284140-C841-1003-CC9E-5881DCF4146A}"/>
                  </a:ext>
                </a:extLst>
              </p:cNvPr>
              <p:cNvCxnSpPr>
                <a:cxnSpLocks/>
                <a:stCxn id="1102" idx="4"/>
                <a:endCxn id="1109" idx="0"/>
              </p:cNvCxnSpPr>
              <p:nvPr/>
            </p:nvCxnSpPr>
            <p:spPr>
              <a:xfrm flipV="1">
                <a:off x="2481838" y="2368462"/>
                <a:ext cx="763" cy="21410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Connettore diritto 49">
                <a:extLst>
                  <a:ext uri="{FF2B5EF4-FFF2-40B4-BE49-F238E27FC236}">
                    <a16:creationId xmlns:a16="http://schemas.microsoft.com/office/drawing/2014/main" id="{17B67584-99FA-B8F2-B7A9-A4E2D4663D37}"/>
                  </a:ext>
                </a:extLst>
              </p:cNvPr>
              <p:cNvCxnSpPr>
                <a:cxnSpLocks/>
                <a:stCxn id="1112" idx="5"/>
                <a:endCxn id="1110" idx="1"/>
              </p:cNvCxnSpPr>
              <p:nvPr/>
            </p:nvCxnSpPr>
            <p:spPr>
              <a:xfrm flipH="1" flipV="1">
                <a:off x="2680127" y="2356457"/>
                <a:ext cx="313575" cy="35448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Connettore diritto 49">
                <a:extLst>
                  <a:ext uri="{FF2B5EF4-FFF2-40B4-BE49-F238E27FC236}">
                    <a16:creationId xmlns:a16="http://schemas.microsoft.com/office/drawing/2014/main" id="{C24F4B2B-2025-E412-0CB8-811C2EB99638}"/>
                  </a:ext>
                </a:extLst>
              </p:cNvPr>
              <p:cNvCxnSpPr>
                <a:cxnSpLocks/>
                <a:stCxn id="1112" idx="3"/>
                <a:endCxn id="1108" idx="7"/>
              </p:cNvCxnSpPr>
              <p:nvPr/>
            </p:nvCxnSpPr>
            <p:spPr>
              <a:xfrm flipV="1">
                <a:off x="2963573" y="2507163"/>
                <a:ext cx="207113" cy="20378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2" name="Ovale 8">
                <a:extLst>
                  <a:ext uri="{FF2B5EF4-FFF2-40B4-BE49-F238E27FC236}">
                    <a16:creationId xmlns:a16="http://schemas.microsoft.com/office/drawing/2014/main" id="{8136BB3E-1B76-E19F-2A2A-01F9C4D47CAF}"/>
                  </a:ext>
                </a:extLst>
              </p:cNvPr>
              <p:cNvSpPr/>
              <p:nvPr/>
            </p:nvSpPr>
            <p:spPr>
              <a:xfrm>
                <a:off x="2460534" y="2553141"/>
                <a:ext cx="42608" cy="294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03" name="Connettore diritto 11">
                <a:extLst>
                  <a:ext uri="{FF2B5EF4-FFF2-40B4-BE49-F238E27FC236}">
                    <a16:creationId xmlns:a16="http://schemas.microsoft.com/office/drawing/2014/main" id="{424807D8-5763-D8BD-BB8F-366F240713E9}"/>
                  </a:ext>
                </a:extLst>
              </p:cNvPr>
              <p:cNvCxnSpPr>
                <a:stCxn id="1115" idx="1"/>
                <a:endCxn id="1116" idx="5"/>
              </p:cNvCxnSpPr>
              <p:nvPr/>
            </p:nvCxnSpPr>
            <p:spPr>
              <a:xfrm flipH="1" flipV="1">
                <a:off x="2280420" y="2919974"/>
                <a:ext cx="204952" cy="19286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Connettore diritto 15">
                <a:extLst>
                  <a:ext uri="{FF2B5EF4-FFF2-40B4-BE49-F238E27FC236}">
                    <a16:creationId xmlns:a16="http://schemas.microsoft.com/office/drawing/2014/main" id="{7B188695-7732-2885-422F-4443E8B26334}"/>
                  </a:ext>
                </a:extLst>
              </p:cNvPr>
              <p:cNvCxnSpPr>
                <a:cxnSpLocks/>
                <a:stCxn id="1115" idx="7"/>
                <a:endCxn id="1111" idx="3"/>
              </p:cNvCxnSpPr>
              <p:nvPr/>
            </p:nvCxnSpPr>
            <p:spPr>
              <a:xfrm flipV="1">
                <a:off x="2515500" y="2913878"/>
                <a:ext cx="218663" cy="19895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Connettore diritto 26">
                <a:extLst>
                  <a:ext uri="{FF2B5EF4-FFF2-40B4-BE49-F238E27FC236}">
                    <a16:creationId xmlns:a16="http://schemas.microsoft.com/office/drawing/2014/main" id="{C3E08181-F420-ACC3-80D0-4AFE23968E1C}"/>
                  </a:ext>
                </a:extLst>
              </p:cNvPr>
              <p:cNvCxnSpPr>
                <a:cxnSpLocks/>
                <a:stCxn id="1114" idx="7"/>
                <a:endCxn id="1113" idx="3"/>
              </p:cNvCxnSpPr>
              <p:nvPr/>
            </p:nvCxnSpPr>
            <p:spPr>
              <a:xfrm flipV="1">
                <a:off x="2984617" y="2886288"/>
                <a:ext cx="219102" cy="22654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Connettore diritto 28">
                <a:extLst>
                  <a:ext uri="{FF2B5EF4-FFF2-40B4-BE49-F238E27FC236}">
                    <a16:creationId xmlns:a16="http://schemas.microsoft.com/office/drawing/2014/main" id="{0B9CB8A9-77B1-1C3D-B472-FFEEA704F669}"/>
                  </a:ext>
                </a:extLst>
              </p:cNvPr>
              <p:cNvCxnSpPr>
                <a:cxnSpLocks/>
                <a:stCxn id="1114" idx="1"/>
                <a:endCxn id="1111" idx="5"/>
              </p:cNvCxnSpPr>
              <p:nvPr/>
            </p:nvCxnSpPr>
            <p:spPr>
              <a:xfrm flipH="1" flipV="1">
                <a:off x="2764291" y="2913878"/>
                <a:ext cx="190198" cy="19895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Connettore diritto 49">
                <a:extLst>
                  <a:ext uri="{FF2B5EF4-FFF2-40B4-BE49-F238E27FC236}">
                    <a16:creationId xmlns:a16="http://schemas.microsoft.com/office/drawing/2014/main" id="{986CAF79-DBE8-238C-DEC1-423CA5CA88DB}"/>
                  </a:ext>
                </a:extLst>
              </p:cNvPr>
              <p:cNvCxnSpPr>
                <a:cxnSpLocks/>
                <a:stCxn id="1111" idx="7"/>
                <a:endCxn id="1112" idx="3"/>
              </p:cNvCxnSpPr>
              <p:nvPr/>
            </p:nvCxnSpPr>
            <p:spPr>
              <a:xfrm flipV="1">
                <a:off x="2764291" y="2710942"/>
                <a:ext cx="199282" cy="18213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8" name="Ovale 48">
                <a:extLst>
                  <a:ext uri="{FF2B5EF4-FFF2-40B4-BE49-F238E27FC236}">
                    <a16:creationId xmlns:a16="http://schemas.microsoft.com/office/drawing/2014/main" id="{DF37F863-3F73-16A7-BACF-78847F4CB240}"/>
                  </a:ext>
                </a:extLst>
              </p:cNvPr>
              <p:cNvSpPr/>
              <p:nvPr/>
            </p:nvSpPr>
            <p:spPr>
              <a:xfrm>
                <a:off x="3134318" y="2502854"/>
                <a:ext cx="42608" cy="294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9" name="Ovale 48">
                <a:extLst>
                  <a:ext uri="{FF2B5EF4-FFF2-40B4-BE49-F238E27FC236}">
                    <a16:creationId xmlns:a16="http://schemas.microsoft.com/office/drawing/2014/main" id="{B9AB161A-1AF9-2D5E-D7B2-85A9D7064EB3}"/>
                  </a:ext>
                </a:extLst>
              </p:cNvPr>
              <p:cNvSpPr/>
              <p:nvPr/>
            </p:nvSpPr>
            <p:spPr>
              <a:xfrm>
                <a:off x="2461297" y="2368462"/>
                <a:ext cx="42608" cy="294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0" name="Ovale 48">
                <a:extLst>
                  <a:ext uri="{FF2B5EF4-FFF2-40B4-BE49-F238E27FC236}">
                    <a16:creationId xmlns:a16="http://schemas.microsoft.com/office/drawing/2014/main" id="{3BEDA730-2CFC-235B-E68B-E17CCF5AA05A}"/>
                  </a:ext>
                </a:extLst>
              </p:cNvPr>
              <p:cNvSpPr/>
              <p:nvPr/>
            </p:nvSpPr>
            <p:spPr>
              <a:xfrm>
                <a:off x="2673887" y="2352148"/>
                <a:ext cx="42608" cy="294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1" name="Ovale 6">
                <a:extLst>
                  <a:ext uri="{FF2B5EF4-FFF2-40B4-BE49-F238E27FC236}">
                    <a16:creationId xmlns:a16="http://schemas.microsoft.com/office/drawing/2014/main" id="{A28CCDDE-E648-B8DA-6B21-C1DE4DD20871}"/>
                  </a:ext>
                </a:extLst>
              </p:cNvPr>
              <p:cNvSpPr/>
              <p:nvPr/>
            </p:nvSpPr>
            <p:spPr>
              <a:xfrm>
                <a:off x="2727923" y="2888763"/>
                <a:ext cx="42608" cy="294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2" name="Ovale 48">
                <a:extLst>
                  <a:ext uri="{FF2B5EF4-FFF2-40B4-BE49-F238E27FC236}">
                    <a16:creationId xmlns:a16="http://schemas.microsoft.com/office/drawing/2014/main" id="{2AF0FC9B-8F91-E77E-1B13-256BE6E42DD1}"/>
                  </a:ext>
                </a:extLst>
              </p:cNvPr>
              <p:cNvSpPr/>
              <p:nvPr/>
            </p:nvSpPr>
            <p:spPr>
              <a:xfrm>
                <a:off x="2957333" y="2685827"/>
                <a:ext cx="42608" cy="294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3" name="Ovale 4">
                <a:extLst>
                  <a:ext uri="{FF2B5EF4-FFF2-40B4-BE49-F238E27FC236}">
                    <a16:creationId xmlns:a16="http://schemas.microsoft.com/office/drawing/2014/main" id="{98087585-BD33-8BC7-A948-7E75CAF6378D}"/>
                  </a:ext>
                </a:extLst>
              </p:cNvPr>
              <p:cNvSpPr/>
              <p:nvPr/>
            </p:nvSpPr>
            <p:spPr>
              <a:xfrm>
                <a:off x="3197479" y="2861173"/>
                <a:ext cx="42608" cy="294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4" name="Ovale 9">
                <a:extLst>
                  <a:ext uri="{FF2B5EF4-FFF2-40B4-BE49-F238E27FC236}">
                    <a16:creationId xmlns:a16="http://schemas.microsoft.com/office/drawing/2014/main" id="{2CC96840-FED2-669C-A128-C8A7D6BC92B0}"/>
                  </a:ext>
                </a:extLst>
              </p:cNvPr>
              <p:cNvSpPr/>
              <p:nvPr/>
            </p:nvSpPr>
            <p:spPr>
              <a:xfrm>
                <a:off x="2948249" y="3108528"/>
                <a:ext cx="42608" cy="294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5" name="Ovale 3">
                <a:extLst>
                  <a:ext uri="{FF2B5EF4-FFF2-40B4-BE49-F238E27FC236}">
                    <a16:creationId xmlns:a16="http://schemas.microsoft.com/office/drawing/2014/main" id="{A09C49B7-284E-7D04-E2CA-ECA3D7B641ED}"/>
                  </a:ext>
                </a:extLst>
              </p:cNvPr>
              <p:cNvSpPr/>
              <p:nvPr/>
            </p:nvSpPr>
            <p:spPr>
              <a:xfrm>
                <a:off x="2479132" y="3108528"/>
                <a:ext cx="42608" cy="294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6" name="Ovale 5">
                <a:extLst>
                  <a:ext uri="{FF2B5EF4-FFF2-40B4-BE49-F238E27FC236}">
                    <a16:creationId xmlns:a16="http://schemas.microsoft.com/office/drawing/2014/main" id="{78ABDADF-02EF-B92D-0CFD-6491EB54AEF3}"/>
                  </a:ext>
                </a:extLst>
              </p:cNvPr>
              <p:cNvSpPr/>
              <p:nvPr/>
            </p:nvSpPr>
            <p:spPr>
              <a:xfrm>
                <a:off x="2244052" y="2894859"/>
                <a:ext cx="42608" cy="294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17" name="Rectangle: Rounded Corners 1116">
              <a:extLst>
                <a:ext uri="{FF2B5EF4-FFF2-40B4-BE49-F238E27FC236}">
                  <a16:creationId xmlns:a16="http://schemas.microsoft.com/office/drawing/2014/main" id="{C97A09E7-08D5-B72D-79F2-FE915639A339}"/>
                </a:ext>
              </a:extLst>
            </p:cNvPr>
            <p:cNvSpPr/>
            <p:nvPr/>
          </p:nvSpPr>
          <p:spPr>
            <a:xfrm>
              <a:off x="268782" y="839250"/>
              <a:ext cx="1980000" cy="468000"/>
            </a:xfrm>
            <a:prstGeom prst="roundRect">
              <a:avLst/>
            </a:prstGeom>
            <a:solidFill>
              <a:srgbClr val="4A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50" dirty="0">
                  <a:cs typeface="Courier New" panose="02070309020205020404" pitchFamily="49" charset="0"/>
                </a:rPr>
                <a:t>C++ scripts for running simulations</a:t>
              </a: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B35C2474-05E9-5435-F934-917F1100F68A}"/>
                </a:ext>
              </a:extLst>
            </p:cNvPr>
            <p:cNvSpPr/>
            <p:nvPr/>
          </p:nvSpPr>
          <p:spPr>
            <a:xfrm>
              <a:off x="4332714" y="833584"/>
              <a:ext cx="1980000" cy="468000"/>
            </a:xfrm>
            <a:prstGeom prst="roundRect">
              <a:avLst/>
            </a:prstGeom>
            <a:solidFill>
              <a:srgbClr val="4A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50" dirty="0">
                  <a:cs typeface="Courier New" panose="02070309020205020404" pitchFamily="49" charset="0"/>
                </a:rPr>
                <a:t>C++/Python scripts for testing, plotting &amp; analysis</a:t>
              </a:r>
            </a:p>
          </p:txBody>
        </p: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A4F5FC52-221F-541C-8891-E8C5D21E6E9B}"/>
                </a:ext>
              </a:extLst>
            </p:cNvPr>
            <p:cNvCxnSpPr>
              <a:cxnSpLocks/>
              <a:stCxn id="18" idx="0"/>
              <a:endCxn id="4" idx="2"/>
            </p:cNvCxnSpPr>
            <p:nvPr/>
          </p:nvCxnSpPr>
          <p:spPr>
            <a:xfrm flipH="1" flipV="1">
              <a:off x="3246969" y="1498599"/>
              <a:ext cx="2643" cy="686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21EC12C7-626B-919E-1D00-26134357BC16}"/>
                </a:ext>
              </a:extLst>
            </p:cNvPr>
            <p:cNvCxnSpPr>
              <a:cxnSpLocks/>
              <a:endCxn id="1117" idx="2"/>
            </p:cNvCxnSpPr>
            <p:nvPr/>
          </p:nvCxnSpPr>
          <p:spPr>
            <a:xfrm flipV="1">
              <a:off x="1258782" y="1307250"/>
              <a:ext cx="0" cy="1913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9F10643D-D73E-E226-9113-B3ADC8A525B2}"/>
                </a:ext>
              </a:extLst>
            </p:cNvPr>
            <p:cNvCxnSpPr>
              <a:cxnSpLocks/>
              <a:endCxn id="1119" idx="2"/>
            </p:cNvCxnSpPr>
            <p:nvPr/>
          </p:nvCxnSpPr>
          <p:spPr>
            <a:xfrm flipH="1" flipV="1">
              <a:off x="5322714" y="1301584"/>
              <a:ext cx="0" cy="20388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E7DC8E16-B115-574E-E656-11750DB14D4D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1258782" y="1498599"/>
              <a:ext cx="1982892" cy="952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B7B6CF06-FEAA-4AA4-9B18-5E78600BF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042" y="1502562"/>
              <a:ext cx="2082672" cy="2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1DA3E187-185E-3F0F-4BF3-EC4AC73CD0EE}"/>
                </a:ext>
              </a:extLst>
            </p:cNvPr>
            <p:cNvCxnSpPr>
              <a:cxnSpLocks/>
              <a:stCxn id="1117" idx="0"/>
            </p:cNvCxnSpPr>
            <p:nvPr/>
          </p:nvCxnSpPr>
          <p:spPr>
            <a:xfrm flipV="1">
              <a:off x="1258782" y="503489"/>
              <a:ext cx="0" cy="3357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908B52E1-08B3-8C2A-7842-F1A361937E12}"/>
                </a:ext>
              </a:extLst>
            </p:cNvPr>
            <p:cNvCxnSpPr>
              <a:cxnSpLocks/>
            </p:cNvCxnSpPr>
            <p:nvPr/>
          </p:nvCxnSpPr>
          <p:spPr>
            <a:xfrm>
              <a:off x="1254102" y="500855"/>
              <a:ext cx="10656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F1202487-2AEA-A45B-68B9-453941037D4F}"/>
                </a:ext>
              </a:extLst>
            </p:cNvPr>
            <p:cNvCxnSpPr>
              <a:cxnSpLocks/>
            </p:cNvCxnSpPr>
            <p:nvPr/>
          </p:nvCxnSpPr>
          <p:spPr>
            <a:xfrm>
              <a:off x="4274397" y="500856"/>
              <a:ext cx="10656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3" name="Straight Connector 1152">
              <a:extLst>
                <a:ext uri="{FF2B5EF4-FFF2-40B4-BE49-F238E27FC236}">
                  <a16:creationId xmlns:a16="http://schemas.microsoft.com/office/drawing/2014/main" id="{8BB06C48-21E4-E2D5-E4FB-BA73927C8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2029" y="496562"/>
              <a:ext cx="0" cy="3357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3452E55D-BD31-355A-81D4-C7317CD6AD75}"/>
                </a:ext>
              </a:extLst>
            </p:cNvPr>
            <p:cNvSpPr/>
            <p:nvPr/>
          </p:nvSpPr>
          <p:spPr>
            <a:xfrm>
              <a:off x="2325176" y="269489"/>
              <a:ext cx="1980000" cy="468000"/>
            </a:xfrm>
            <a:prstGeom prst="roundRect">
              <a:avLst/>
            </a:prstGeom>
            <a:solidFill>
              <a:srgbClr val="4A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50" dirty="0"/>
                <a:t>Bash scripts for jobs on HPC cluster</a:t>
              </a: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09CAD22B-E45A-6A9E-DABC-DDA9FFC57272}"/>
                </a:ext>
              </a:extLst>
            </p:cNvPr>
            <p:cNvSpPr/>
            <p:nvPr/>
          </p:nvSpPr>
          <p:spPr>
            <a:xfrm>
              <a:off x="178750" y="109517"/>
              <a:ext cx="1350000" cy="33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SCRIPTS</a:t>
              </a: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E0D9522-EE2F-F51A-E556-F1FA741B3B1D}"/>
                </a:ext>
              </a:extLst>
            </p:cNvPr>
            <p:cNvSpPr/>
            <p:nvPr/>
          </p:nvSpPr>
          <p:spPr>
            <a:xfrm>
              <a:off x="184498" y="1615016"/>
              <a:ext cx="1350000" cy="34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02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</TotalTime>
  <Words>30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Veroni, Stefano</dc:creator>
  <cp:lastModifiedBy>Veroni, Stefano</cp:lastModifiedBy>
  <cp:revision>1</cp:revision>
  <dcterms:created xsi:type="dcterms:W3CDTF">2023-04-30T09:16:38Z</dcterms:created>
  <dcterms:modified xsi:type="dcterms:W3CDTF">2023-04-30T11:21:11Z</dcterms:modified>
</cp:coreProperties>
</file>