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4801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21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122363"/>
            <a:ext cx="5508149" cy="2387600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602038"/>
            <a:ext cx="4860131" cy="165576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DD4F-E28F-466B-BFF9-8F041A9C046E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A1E-D877-431C-A56D-FD69A3823F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09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DD4F-E28F-466B-BFF9-8F041A9C046E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A1E-D877-431C-A56D-FD69A3823F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3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65125"/>
            <a:ext cx="139728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65125"/>
            <a:ext cx="411086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DD4F-E28F-466B-BFF9-8F041A9C046E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A1E-D877-431C-A56D-FD69A3823F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87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DD4F-E28F-466B-BFF9-8F041A9C046E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A1E-D877-431C-A56D-FD69A3823F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63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709740"/>
            <a:ext cx="5589151" cy="2852737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589465"/>
            <a:ext cx="5589151" cy="1500187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DD4F-E28F-466B-BFF9-8F041A9C046E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A1E-D877-431C-A56D-FD69A3823F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54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825625"/>
            <a:ext cx="275407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825625"/>
            <a:ext cx="275407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DD4F-E28F-466B-BFF9-8F041A9C046E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A1E-D877-431C-A56D-FD69A3823F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65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65127"/>
            <a:ext cx="558915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681163"/>
            <a:ext cx="2741417" cy="823912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505075"/>
            <a:ext cx="27414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681163"/>
            <a:ext cx="2754918" cy="823912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505075"/>
            <a:ext cx="275491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DD4F-E28F-466B-BFF9-8F041A9C046E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A1E-D877-431C-A56D-FD69A3823F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76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DD4F-E28F-466B-BFF9-8F041A9C046E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A1E-D877-431C-A56D-FD69A3823F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74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DD4F-E28F-466B-BFF9-8F041A9C046E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A1E-D877-431C-A56D-FD69A3823F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20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57200"/>
            <a:ext cx="2090025" cy="1600200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987427"/>
            <a:ext cx="3280589" cy="4873625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057400"/>
            <a:ext cx="2090025" cy="381158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DD4F-E28F-466B-BFF9-8F041A9C046E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A1E-D877-431C-A56D-FD69A3823F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24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57200"/>
            <a:ext cx="2090025" cy="1600200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987427"/>
            <a:ext cx="3280589" cy="4873625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057400"/>
            <a:ext cx="2090025" cy="381158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DD4F-E28F-466B-BFF9-8F041A9C046E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0A1E-D877-431C-A56D-FD69A3823F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39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65127"/>
            <a:ext cx="55891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825625"/>
            <a:ext cx="55891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356352"/>
            <a:ext cx="14580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8DD4F-E28F-466B-BFF9-8F041A9C046E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356352"/>
            <a:ext cx="14580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F0A1E-D877-431C-A56D-FD69A3823F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77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C0EE3AF8-3BF4-EB50-AAA0-1EA370E7D9C3}"/>
              </a:ext>
            </a:extLst>
          </p:cNvPr>
          <p:cNvGrpSpPr>
            <a:grpSpLocks noChangeAspect="1"/>
          </p:cNvGrpSpPr>
          <p:nvPr/>
        </p:nvGrpSpPr>
        <p:grpSpPr>
          <a:xfrm>
            <a:off x="198436" y="81000"/>
            <a:ext cx="6185371" cy="6696000"/>
            <a:chOff x="3149601" y="221673"/>
            <a:chExt cx="5929744" cy="641927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0F565C3-BF58-6770-B586-58B57354C8E0}"/>
                </a:ext>
              </a:extLst>
            </p:cNvPr>
            <p:cNvSpPr/>
            <p:nvPr/>
          </p:nvSpPr>
          <p:spPr>
            <a:xfrm>
              <a:off x="6118949" y="5982134"/>
              <a:ext cx="2923530" cy="652133"/>
            </a:xfrm>
            <a:prstGeom prst="ellipse">
              <a:avLst/>
            </a:prstGeom>
            <a:noFill/>
            <a:ln>
              <a:solidFill>
                <a:srgbClr val="8E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8E0000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5AE288-2E40-15D7-F6B3-62413F2CD73E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halkSketch/>
                      </a14:imgEffect>
                      <a14:imgEffect>
                        <a14:sharpenSoften amount="81000"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86000"/>
                      </a14:imgEffect>
                    </a14:imgLayer>
                  </a14:imgProps>
                </a:ext>
              </a:extLst>
            </a:blip>
            <a:srcRect l="1421" t="24344" b="12155"/>
            <a:stretch/>
          </p:blipFill>
          <p:spPr>
            <a:xfrm rot="5400000" flipV="1">
              <a:off x="4733348" y="3421962"/>
              <a:ext cx="5736802" cy="45719"/>
            </a:xfrm>
            <a:prstGeom prst="rect">
              <a:avLst/>
            </a:prstGeom>
          </p:spPr>
        </p:pic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45D5C199-4C4F-E627-C582-6002C9B5F390}"/>
                </a:ext>
              </a:extLst>
            </p:cNvPr>
            <p:cNvSpPr/>
            <p:nvPr/>
          </p:nvSpPr>
          <p:spPr>
            <a:xfrm>
              <a:off x="6098226" y="221673"/>
              <a:ext cx="2981119" cy="6419272"/>
            </a:xfrm>
            <a:prstGeom prst="can">
              <a:avLst/>
            </a:prstGeom>
            <a:noFill/>
            <a:ln w="19050">
              <a:solidFill>
                <a:srgbClr val="8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8E0000"/>
                </a:solidFill>
              </a:endParaRP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C98F8CE8-FF6F-A3FB-9F5B-8C622E661A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1183" t="62223" r="83655" b="29047"/>
            <a:stretch/>
          </p:blipFill>
          <p:spPr>
            <a:xfrm rot="1892481">
              <a:off x="7228023" y="2100545"/>
              <a:ext cx="190190" cy="561887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86CB781F-34AF-BF71-EE1D-185E5E87C1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9936" t="61111" r="75575" b="29048"/>
            <a:stretch/>
          </p:blipFill>
          <p:spPr>
            <a:xfrm rot="1721581">
              <a:off x="6761251" y="2480799"/>
              <a:ext cx="207227" cy="633399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25C27124-FEA9-99CA-696C-BD0B14FD0A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72678" t="61746" r="11162" b="29524"/>
            <a:stretch/>
          </p:blipFill>
          <p:spPr>
            <a:xfrm>
              <a:off x="3389251" y="3502799"/>
              <a:ext cx="746016" cy="561887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802F8E5E-D9D2-2293-48BB-E286912DA3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59314" t="62496" r="29464" b="29524"/>
            <a:stretch/>
          </p:blipFill>
          <p:spPr>
            <a:xfrm rot="610045">
              <a:off x="4818502" y="1180197"/>
              <a:ext cx="518067" cy="513595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26233ED-166E-FA03-B8A9-E697A2621E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6221" y="1218350"/>
              <a:ext cx="4208570" cy="4207224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B949B70-40D7-160A-E722-366D462D4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1850" y="2181444"/>
              <a:ext cx="4083649" cy="401022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5945917-5E3F-9E5E-F70B-4A476AE02E49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5150934" y="4259058"/>
              <a:ext cx="2398603" cy="2364995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81B21E56-9696-6FA9-DB26-937D987EB6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72678" t="61746" r="11162" b="29524"/>
            <a:stretch/>
          </p:blipFill>
          <p:spPr>
            <a:xfrm>
              <a:off x="3619129" y="5199144"/>
              <a:ext cx="746016" cy="561887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FCE5F59C-26BC-5A70-ED42-B26DDD1A77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72678" t="61746" r="11162" b="29524"/>
            <a:stretch/>
          </p:blipFill>
          <p:spPr>
            <a:xfrm>
              <a:off x="3333289" y="1281781"/>
              <a:ext cx="746016" cy="561887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DB6020-AF54-A0A2-4937-802AA79B7E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3985" y="603587"/>
              <a:ext cx="2905337" cy="2841236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3F5BA3F-ADAD-E497-3C96-3285BC8CA6FC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3255309" y="914854"/>
              <a:ext cx="3644451" cy="3593388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BC666EC1-EC64-2595-342A-651832BDED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59314" t="62496" r="29464" b="29524"/>
            <a:stretch/>
          </p:blipFill>
          <p:spPr>
            <a:xfrm rot="731788">
              <a:off x="5051426" y="4011479"/>
              <a:ext cx="518067" cy="51359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F098BA9B-4075-7D2F-7A7C-C2EB27A29D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47370" t="61818" r="44326" b="29524"/>
            <a:stretch/>
          </p:blipFill>
          <p:spPr>
            <a:xfrm rot="1186803">
              <a:off x="5601634" y="2528569"/>
              <a:ext cx="383370" cy="55724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25F6EF9D-B84F-A7AD-D662-C1B7B1E4C2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7667" t="61818" r="55825" b="28254"/>
            <a:stretch/>
          </p:blipFill>
          <p:spPr>
            <a:xfrm rot="1334082">
              <a:off x="6031683" y="3174947"/>
              <a:ext cx="300479" cy="638974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512F1B8A-5E99-8F6C-F6CB-863DCBFBCB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7667" t="61818" r="55825" b="28254"/>
            <a:stretch/>
          </p:blipFill>
          <p:spPr>
            <a:xfrm rot="1715624">
              <a:off x="6429678" y="1799443"/>
              <a:ext cx="253441" cy="638974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2BF96F9F-4980-08F5-6F23-C1ACF8989D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1183" t="62223" r="83655" b="29047"/>
            <a:stretch/>
          </p:blipFill>
          <p:spPr>
            <a:xfrm rot="1904793">
              <a:off x="7110812" y="4262323"/>
              <a:ext cx="190190" cy="561887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7593AE-3D26-78F7-ACBD-AD5AC37128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8045" y="3227232"/>
              <a:ext cx="3426574" cy="3378564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4DA93A80-CF47-1A4E-F119-476BC2E260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7667" t="61818" r="55825" b="28254"/>
            <a:stretch/>
          </p:blipFill>
          <p:spPr>
            <a:xfrm rot="1266691">
              <a:off x="6472264" y="3758982"/>
              <a:ext cx="300479" cy="638974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557D6BC8-957F-2AA1-D634-9AA87B4545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47370" t="61818" r="44326" b="29524"/>
            <a:stretch/>
          </p:blipFill>
          <p:spPr>
            <a:xfrm rot="1186803">
              <a:off x="5644079" y="5527897"/>
              <a:ext cx="383370" cy="557246"/>
            </a:xfrm>
            <a:prstGeom prst="rect">
              <a:avLst/>
            </a:prstGeom>
          </p:spPr>
        </p:pic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89476F-0376-FEF5-F926-D048F59CA0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9601" y="570728"/>
              <a:ext cx="1816085" cy="1790639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5E4B0EF3-B78B-7B2F-8975-88D9B5BF97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59314" t="62496" r="29464" b="29524"/>
            <a:stretch/>
          </p:blipFill>
          <p:spPr>
            <a:xfrm rot="610045">
              <a:off x="4752731" y="5359534"/>
              <a:ext cx="518067" cy="513595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F440ACE5-B851-6A9B-C35F-12B16584BA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47370" t="61818" r="44326" b="29524"/>
            <a:stretch/>
          </p:blipFill>
          <p:spPr>
            <a:xfrm rot="585544">
              <a:off x="4818522" y="3219025"/>
              <a:ext cx="503023" cy="557246"/>
            </a:xfrm>
            <a:prstGeom prst="rect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B60B4063-B5FA-3492-1EB5-E266513E1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9936" t="61111" r="75575" b="29048"/>
            <a:stretch/>
          </p:blipFill>
          <p:spPr>
            <a:xfrm rot="1721581">
              <a:off x="6497052" y="809736"/>
              <a:ext cx="207227" cy="633399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ECCA1AF3-DF83-E058-3327-9E02239EB8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72678" t="61746" r="11162" b="29524"/>
            <a:stretch/>
          </p:blipFill>
          <p:spPr>
            <a:xfrm>
              <a:off x="3376905" y="2342064"/>
              <a:ext cx="746016" cy="561887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47E1DCD8-2992-2A03-A179-7F6C5E3795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47370" t="61818" r="44326" b="29524"/>
            <a:stretch/>
          </p:blipFill>
          <p:spPr>
            <a:xfrm rot="761872">
              <a:off x="4711542" y="2387807"/>
              <a:ext cx="503023" cy="557246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EF42E30E-6AE5-092D-1938-901FDF5994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7667" t="61818" r="55825" b="28254"/>
            <a:stretch/>
          </p:blipFill>
          <p:spPr>
            <a:xfrm rot="1334082">
              <a:off x="6030618" y="1219698"/>
              <a:ext cx="300479" cy="6389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2562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Veroni, Stefano</dc:creator>
  <cp:lastModifiedBy>Veroni, Stefano</cp:lastModifiedBy>
  <cp:revision>1</cp:revision>
  <dcterms:created xsi:type="dcterms:W3CDTF">2023-03-17T11:05:43Z</dcterms:created>
  <dcterms:modified xsi:type="dcterms:W3CDTF">2023-03-17T11:10:55Z</dcterms:modified>
</cp:coreProperties>
</file>