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00"/>
    <a:srgbClr val="680000"/>
    <a:srgbClr val="FFFFFF"/>
    <a:srgbClr val="979797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62AB-1F8D-4FD2-BFA0-C11EA156C15A}" v="184" dt="2023-03-17T11:12:3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4BD01A-0A51-6465-A83D-776026A94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77E88F-282F-376C-DD77-0BACB55E5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7D251D-098F-E3E2-8886-412BF461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336F49-B08F-7F8E-FAE2-F4A5E37A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F1F093-766D-61E8-0523-25E37019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8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2A2243-8B56-4D7C-39A4-7CF9EF6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1BA18A-BC0B-C770-7DF4-96E3085D9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9BD5F1-E354-C404-D6BB-B230B469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3AD2D2-D4A3-BD5D-9A81-72BDC1A5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2A22C1-B6C5-7244-468C-F6E4762A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3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D3A626-8F5E-ACDB-D4B9-DBEDDEF59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1DF8D0-347E-6DE7-D0F3-046634AED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4DAF17-0B1E-7A33-7920-25F073F7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833E2A-B696-86CA-AEA7-BDBF2497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D9BCD4-D26B-F8F2-60BE-224B08C4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4DB9B8-F824-E9C1-71D5-23E54E8C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4C30C2-53AE-8BFC-6AF2-B8AB5B538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C33DA-4A2D-AB21-2291-D4CC9844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F97F06-E59D-A2DF-4944-060D5227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68AF39-BF9F-FF98-C5F5-AB8EA47A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5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D529D-C86B-1168-C4CF-B333FBFC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545E98-EB2D-7392-3BC9-C076FFF5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93DB33-FA29-026A-C81E-6006EC6B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837D46-F98A-893D-3A28-63A899E9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FC09ED-E787-00F0-C2E9-7991E188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1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1DFFD-D8E0-7FB8-EE2B-F42C7768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E8F17-6CC3-06C9-349A-066393200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F42627-144F-2CC4-37BD-AEA01D088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AEB226-13B4-B3D3-13B6-33499FF7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2CAEFC-A05B-79CD-4C62-6E460CC8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93A2D4-A886-0318-CA4C-EA69CB1B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2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BC248-B657-234B-6F22-BCEB20CCC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1F2F4E-04F9-04C7-B431-C47AFC707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BDEA2F-129B-CC2E-5DDD-1A6A43965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9FBD53-9243-3B9E-373F-CEE454E6D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583EFA-EB8B-5E8F-9878-2CC63251A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2A70FC5-3961-CF3D-6E09-E79D8C2C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CAF1FC1-0029-A8BB-4206-DE76AE3E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7B1D9F8-9323-C0DB-C8CB-47C1136A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2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78488-FABB-8EFC-5742-98CCE2C6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2CAD8D0-4483-8657-971C-23C10CF1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C386-5519-B5BC-264C-72211EF9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A985EB-48B9-79E5-BAE8-430C158B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3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DAC333-D2AE-3E2C-67DE-B013A2D5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2DBF01-637A-32DA-43FB-3810671B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05F08B-4E31-3017-4207-EFCB4614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5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C68FCA-3DD9-15AE-31C0-CDB7C2F7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4BEA8-AD08-8232-8A96-D50CB5FF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1C2ACB-EBC5-7655-04FF-1C98C494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F8A7449-8FE0-D7A9-2CB5-C8DA7D1D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62EA66-4AEB-0839-BD75-01345BA3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4EE2C7-1FB4-E098-E35A-6141ECD2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4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4E0B2-3325-4054-278F-17B8BA18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803FB2B-2407-E4BB-9222-4C067089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141DD6-3CBD-C6C5-A099-F4D1E552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3176E8-9333-0483-21F1-23FB5C6B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E280C9-4A1D-2636-93A5-E1A578BC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70383C-FFFF-2FE2-53DD-6B828B3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F1DED2-140D-B5BA-12A1-EC8A299F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6CC369-E5D5-EBD9-1D25-22BE4EFB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DD2425-AD98-9D49-2E00-ADB2FE2B7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2B44-91F8-4592-BE4C-F14CCDDE1056}" type="datetimeFigureOut">
              <a:rPr lang="en-GB" smtClean="0"/>
              <a:t>17/03/2023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DF6274-F6DB-F5FD-ECF7-45575BF3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989160-314B-CB42-9B5F-A2D11179A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165DF-A31C-47D4-8D29-FE818C2ADD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09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D5D05D6-92ED-E0DD-E17A-6A988F2B522F}"/>
              </a:ext>
            </a:extLst>
          </p:cNvPr>
          <p:cNvCxnSpPr>
            <a:cxnSpLocks/>
          </p:cNvCxnSpPr>
          <p:nvPr/>
        </p:nvCxnSpPr>
        <p:spPr>
          <a:xfrm>
            <a:off x="3943927" y="3494326"/>
            <a:ext cx="540000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58103F-B20A-F4FE-F35E-D151A0A5214C}"/>
              </a:ext>
            </a:extLst>
          </p:cNvPr>
          <p:cNvCxnSpPr>
            <a:cxnSpLocks/>
          </p:cNvCxnSpPr>
          <p:nvPr/>
        </p:nvCxnSpPr>
        <p:spPr>
          <a:xfrm flipV="1">
            <a:off x="6639163" y="1390650"/>
            <a:ext cx="0" cy="396240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05C02AD8-02B7-0B8A-D6E1-AF57D8943940}"/>
              </a:ext>
            </a:extLst>
          </p:cNvPr>
          <p:cNvCxnSpPr/>
          <p:nvPr/>
        </p:nvCxnSpPr>
        <p:spPr>
          <a:xfrm flipH="1" flipV="1">
            <a:off x="5203927" y="2054326"/>
            <a:ext cx="144000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66B8F9FC-4C25-86E6-E4AF-75BDE89361FD}"/>
              </a:ext>
            </a:extLst>
          </p:cNvPr>
          <p:cNvCxnSpPr/>
          <p:nvPr/>
        </p:nvCxnSpPr>
        <p:spPr>
          <a:xfrm flipH="1" flipV="1">
            <a:off x="6643927" y="3494326"/>
            <a:ext cx="1440000" cy="14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4D39C481-0A30-2C35-2A7B-531CF2E4DAFA}"/>
              </a:ext>
            </a:extLst>
          </p:cNvPr>
          <p:cNvCxnSpPr>
            <a:cxnSpLocks/>
          </p:cNvCxnSpPr>
          <p:nvPr/>
        </p:nvCxnSpPr>
        <p:spPr>
          <a:xfrm flipH="1">
            <a:off x="6643927" y="2054325"/>
            <a:ext cx="1440000" cy="144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8A27DE44-6FB8-1FD2-DE45-AAB0A8E6D888}"/>
              </a:ext>
            </a:extLst>
          </p:cNvPr>
          <p:cNvCxnSpPr>
            <a:cxnSpLocks/>
          </p:cNvCxnSpPr>
          <p:nvPr/>
        </p:nvCxnSpPr>
        <p:spPr>
          <a:xfrm flipH="1">
            <a:off x="5203926" y="3494325"/>
            <a:ext cx="1440000" cy="1440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e 30">
            <a:extLst>
              <a:ext uri="{FF2B5EF4-FFF2-40B4-BE49-F238E27FC236}">
                <a16:creationId xmlns:a16="http://schemas.microsoft.com/office/drawing/2014/main" id="{D9E548F4-F8BF-7E3F-6D4A-FF704A9F89FC}"/>
              </a:ext>
            </a:extLst>
          </p:cNvPr>
          <p:cNvSpPr/>
          <p:nvPr/>
        </p:nvSpPr>
        <p:spPr>
          <a:xfrm>
            <a:off x="5203925" y="1798698"/>
            <a:ext cx="2880000" cy="473151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riangolo isoscele 36">
            <a:extLst>
              <a:ext uri="{FF2B5EF4-FFF2-40B4-BE49-F238E27FC236}">
                <a16:creationId xmlns:a16="http://schemas.microsoft.com/office/drawing/2014/main" id="{07F0D6ED-5E7E-2B96-C940-2624A377F7CA}"/>
              </a:ext>
            </a:extLst>
          </p:cNvPr>
          <p:cNvSpPr/>
          <p:nvPr/>
        </p:nvSpPr>
        <p:spPr>
          <a:xfrm>
            <a:off x="5208686" y="3503845"/>
            <a:ext cx="2870477" cy="1439999"/>
          </a:xfrm>
          <a:custGeom>
            <a:avLst/>
            <a:gdLst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0 w 2870477"/>
              <a:gd name="connsiteY3" fmla="*/ 1439999 h 1439999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5"/>
              <a:gd name="connsiteX1" fmla="*/ 1435239 w 2870477"/>
              <a:gd name="connsiteY1" fmla="*/ 0 h 1440005"/>
              <a:gd name="connsiteX2" fmla="*/ 2870477 w 2870477"/>
              <a:gd name="connsiteY2" fmla="*/ 1439999 h 1440005"/>
              <a:gd name="connsiteX3" fmla="*/ 1439556 w 2870477"/>
              <a:gd name="connsiteY3" fmla="*/ 1205151 h 1440005"/>
              <a:gd name="connsiteX4" fmla="*/ 0 w 2870477"/>
              <a:gd name="connsiteY4" fmla="*/ 1439999 h 1440005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477" h="1439999">
                <a:moveTo>
                  <a:pt x="0" y="1439999"/>
                </a:moveTo>
                <a:lnTo>
                  <a:pt x="1435239" y="0"/>
                </a:lnTo>
                <a:lnTo>
                  <a:pt x="2870477" y="1439999"/>
                </a:lnTo>
                <a:cubicBezTo>
                  <a:pt x="2804321" y="1331898"/>
                  <a:pt x="2380356" y="1243678"/>
                  <a:pt x="1439556" y="1205151"/>
                </a:cubicBezTo>
                <a:cubicBezTo>
                  <a:pt x="562140" y="1240364"/>
                  <a:pt x="32591" y="1325273"/>
                  <a:pt x="0" y="1439999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riangolo isoscele 36">
            <a:extLst>
              <a:ext uri="{FF2B5EF4-FFF2-40B4-BE49-F238E27FC236}">
                <a16:creationId xmlns:a16="http://schemas.microsoft.com/office/drawing/2014/main" id="{F82294FA-13EA-77B3-8A39-1D15536F99B0}"/>
              </a:ext>
            </a:extLst>
          </p:cNvPr>
          <p:cNvSpPr/>
          <p:nvPr/>
        </p:nvSpPr>
        <p:spPr>
          <a:xfrm rot="10800000">
            <a:off x="5218207" y="2054314"/>
            <a:ext cx="2870477" cy="1439999"/>
          </a:xfrm>
          <a:custGeom>
            <a:avLst/>
            <a:gdLst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0 w 2870477"/>
              <a:gd name="connsiteY3" fmla="*/ 1439999 h 1439999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1"/>
              <a:gd name="connsiteX1" fmla="*/ 1435239 w 2870477"/>
              <a:gd name="connsiteY1" fmla="*/ 0 h 1440001"/>
              <a:gd name="connsiteX2" fmla="*/ 2870477 w 2870477"/>
              <a:gd name="connsiteY2" fmla="*/ 1439999 h 1440001"/>
              <a:gd name="connsiteX3" fmla="*/ 1439556 w 2870477"/>
              <a:gd name="connsiteY3" fmla="*/ 976551 h 1440001"/>
              <a:gd name="connsiteX4" fmla="*/ 0 w 2870477"/>
              <a:gd name="connsiteY4" fmla="*/ 1439999 h 1440001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3"/>
              <a:gd name="connsiteX1" fmla="*/ 1435239 w 2870477"/>
              <a:gd name="connsiteY1" fmla="*/ 0 h 1440003"/>
              <a:gd name="connsiteX2" fmla="*/ 2870477 w 2870477"/>
              <a:gd name="connsiteY2" fmla="*/ 1439999 h 1440003"/>
              <a:gd name="connsiteX3" fmla="*/ 1439556 w 2870477"/>
              <a:gd name="connsiteY3" fmla="*/ 1205151 h 1440003"/>
              <a:gd name="connsiteX4" fmla="*/ 0 w 2870477"/>
              <a:gd name="connsiteY4" fmla="*/ 1439999 h 1440003"/>
              <a:gd name="connsiteX0" fmla="*/ 0 w 2870477"/>
              <a:gd name="connsiteY0" fmla="*/ 1439999 h 1440005"/>
              <a:gd name="connsiteX1" fmla="*/ 1435239 w 2870477"/>
              <a:gd name="connsiteY1" fmla="*/ 0 h 1440005"/>
              <a:gd name="connsiteX2" fmla="*/ 2870477 w 2870477"/>
              <a:gd name="connsiteY2" fmla="*/ 1439999 h 1440005"/>
              <a:gd name="connsiteX3" fmla="*/ 1439556 w 2870477"/>
              <a:gd name="connsiteY3" fmla="*/ 1205151 h 1440005"/>
              <a:gd name="connsiteX4" fmla="*/ 0 w 2870477"/>
              <a:gd name="connsiteY4" fmla="*/ 1439999 h 1440005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  <a:gd name="connsiteX0" fmla="*/ 0 w 2870477"/>
              <a:gd name="connsiteY0" fmla="*/ 1439999 h 1439999"/>
              <a:gd name="connsiteX1" fmla="*/ 1435239 w 2870477"/>
              <a:gd name="connsiteY1" fmla="*/ 0 h 1439999"/>
              <a:gd name="connsiteX2" fmla="*/ 2870477 w 2870477"/>
              <a:gd name="connsiteY2" fmla="*/ 1439999 h 1439999"/>
              <a:gd name="connsiteX3" fmla="*/ 1439556 w 2870477"/>
              <a:gd name="connsiteY3" fmla="*/ 1205151 h 1439999"/>
              <a:gd name="connsiteX4" fmla="*/ 0 w 2870477"/>
              <a:gd name="connsiteY4" fmla="*/ 1439999 h 143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0477" h="1439999">
                <a:moveTo>
                  <a:pt x="0" y="1439999"/>
                </a:moveTo>
                <a:lnTo>
                  <a:pt x="1435239" y="0"/>
                </a:lnTo>
                <a:lnTo>
                  <a:pt x="2870477" y="1439999"/>
                </a:lnTo>
                <a:cubicBezTo>
                  <a:pt x="2804321" y="1331898"/>
                  <a:pt x="2380356" y="1243678"/>
                  <a:pt x="1439556" y="1205151"/>
                </a:cubicBezTo>
                <a:cubicBezTo>
                  <a:pt x="562140" y="1240364"/>
                  <a:pt x="32591" y="1325273"/>
                  <a:pt x="0" y="1439999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0CD2211C-9897-0353-4247-091BEB4422B6}"/>
              </a:ext>
            </a:extLst>
          </p:cNvPr>
          <p:cNvSpPr/>
          <p:nvPr/>
        </p:nvSpPr>
        <p:spPr>
          <a:xfrm>
            <a:off x="5199163" y="4716787"/>
            <a:ext cx="2880000" cy="473151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EA9756A-3C1D-F0A4-727D-761C0DA84E73}"/>
              </a:ext>
            </a:extLst>
          </p:cNvPr>
          <p:cNvSpPr txBox="1"/>
          <p:nvPr/>
        </p:nvSpPr>
        <p:spPr>
          <a:xfrm>
            <a:off x="5923926" y="4158030"/>
            <a:ext cx="1438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Timelike Past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5F0E667-63B8-7BD9-DD3F-5C11EF5835FC}"/>
              </a:ext>
            </a:extLst>
          </p:cNvPr>
          <p:cNvSpPr txBox="1"/>
          <p:nvPr/>
        </p:nvSpPr>
        <p:spPr>
          <a:xfrm>
            <a:off x="5776439" y="2404981"/>
            <a:ext cx="175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1">
                <a:solidFill>
                  <a:schemeClr val="bg1"/>
                </a:solidFill>
              </a:rPr>
              <a:t>Timelike</a:t>
            </a:r>
            <a:r>
              <a:rPr lang="en-GB" dirty="0">
                <a:solidFill>
                  <a:schemeClr val="bg1"/>
                </a:solidFill>
              </a:rPr>
              <a:t> Future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4D8E13A-4EB7-555B-DD89-C1C5CED4A6E9}"/>
              </a:ext>
            </a:extLst>
          </p:cNvPr>
          <p:cNvSpPr txBox="1"/>
          <p:nvPr/>
        </p:nvSpPr>
        <p:spPr>
          <a:xfrm>
            <a:off x="7662758" y="3133621"/>
            <a:ext cx="12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Spacelike Unrelated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E05B3E5-CEED-45C1-F289-799B7F660CD6}"/>
              </a:ext>
            </a:extLst>
          </p:cNvPr>
          <p:cNvSpPr txBox="1"/>
          <p:nvPr/>
        </p:nvSpPr>
        <p:spPr>
          <a:xfrm>
            <a:off x="4564318" y="3171143"/>
            <a:ext cx="124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Spacelike Unrelated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79FE11E-1148-7C0E-B993-DF64E13E35F1}"/>
              </a:ext>
            </a:extLst>
          </p:cNvPr>
          <p:cNvSpPr txBox="1"/>
          <p:nvPr/>
        </p:nvSpPr>
        <p:spPr>
          <a:xfrm>
            <a:off x="7595109" y="2359763"/>
            <a:ext cx="140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Lightlike (null)</a:t>
            </a:r>
          </a:p>
          <a:p>
            <a:pPr algn="ctr"/>
            <a:r>
              <a:rPr lang="en-GB" sz="1400" dirty="0">
                <a:solidFill>
                  <a:schemeClr val="accent1"/>
                </a:solidFill>
              </a:rPr>
              <a:t>Worldine</a:t>
            </a:r>
          </a:p>
        </p:txBody>
      </p:sp>
      <p:cxnSp>
        <p:nvCxnSpPr>
          <p:cNvPr id="39" name="Connettore curvo 38">
            <a:extLst>
              <a:ext uri="{FF2B5EF4-FFF2-40B4-BE49-F238E27FC236}">
                <a16:creationId xmlns:a16="http://schemas.microsoft.com/office/drawing/2014/main" id="{2FE9E3D4-57F1-1F90-3288-25FD7F85F441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7650940" y="2398284"/>
            <a:ext cx="162723" cy="1132120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0FC7AC8-E892-346D-4A19-29F4EB766D8A}"/>
              </a:ext>
            </a:extLst>
          </p:cNvPr>
          <p:cNvSpPr txBox="1"/>
          <p:nvPr/>
        </p:nvSpPr>
        <p:spPr>
          <a:xfrm>
            <a:off x="4098008" y="3940154"/>
            <a:ext cx="1406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Lightlike (null)</a:t>
            </a:r>
          </a:p>
          <a:p>
            <a:pPr algn="ctr"/>
            <a:r>
              <a:rPr lang="en-GB" sz="1400" dirty="0">
                <a:solidFill>
                  <a:schemeClr val="accent1"/>
                </a:solidFill>
              </a:rPr>
              <a:t>Worldine</a:t>
            </a:r>
          </a:p>
        </p:txBody>
      </p:sp>
      <p:cxnSp>
        <p:nvCxnSpPr>
          <p:cNvPr id="42" name="Connettore curvo 41">
            <a:extLst>
              <a:ext uri="{FF2B5EF4-FFF2-40B4-BE49-F238E27FC236}">
                <a16:creationId xmlns:a16="http://schemas.microsoft.com/office/drawing/2014/main" id="{07248520-5E3D-6F5E-B22A-5E4B2B0071AF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5063403" y="4201230"/>
            <a:ext cx="161599" cy="685885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095AC90-D8B0-2864-5469-26033FF83F46}"/>
              </a:ext>
            </a:extLst>
          </p:cNvPr>
          <p:cNvSpPr txBox="1"/>
          <p:nvPr/>
        </p:nvSpPr>
        <p:spPr>
          <a:xfrm>
            <a:off x="6386745" y="1342812"/>
            <a:ext cx="35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B2C4817-9D49-2B48-E4E2-C84BA5A0435D}"/>
              </a:ext>
            </a:extLst>
          </p:cNvPr>
          <p:cNvSpPr txBox="1"/>
          <p:nvPr/>
        </p:nvSpPr>
        <p:spPr>
          <a:xfrm>
            <a:off x="9071286" y="3419371"/>
            <a:ext cx="35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235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95063CEB-FB8D-9BAB-8D1B-13ACDB80C5AE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V="1">
            <a:off x="3858545" y="1778790"/>
            <a:ext cx="1016804" cy="22067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6101326-993F-9D03-2803-701D8F1A01D7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flipH="1" flipV="1">
            <a:off x="4875349" y="1778790"/>
            <a:ext cx="1053080" cy="207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diritto 49">
            <a:extLst>
              <a:ext uri="{FF2B5EF4-FFF2-40B4-BE49-F238E27FC236}">
                <a16:creationId xmlns:a16="http://schemas.microsoft.com/office/drawing/2014/main" id="{EAA5DC7D-E526-49A9-9211-0D10EF7B1B6C}"/>
              </a:ext>
            </a:extLst>
          </p:cNvPr>
          <p:cNvCxnSpPr>
            <a:cxnSpLocks/>
            <a:stCxn id="9" idx="4"/>
            <a:endCxn id="30" idx="0"/>
          </p:cNvCxnSpPr>
          <p:nvPr/>
        </p:nvCxnSpPr>
        <p:spPr>
          <a:xfrm flipV="1">
            <a:off x="4875349" y="649048"/>
            <a:ext cx="3223" cy="1309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9">
            <a:extLst>
              <a:ext uri="{FF2B5EF4-FFF2-40B4-BE49-F238E27FC236}">
                <a16:creationId xmlns:a16="http://schemas.microsoft.com/office/drawing/2014/main" id="{3B5636E9-6FA5-975D-B066-D9D0A589234C}"/>
              </a:ext>
            </a:extLst>
          </p:cNvPr>
          <p:cNvCxnSpPr>
            <a:cxnSpLocks/>
            <a:stCxn id="49" idx="5"/>
            <a:endCxn id="31" idx="1"/>
          </p:cNvCxnSpPr>
          <p:nvPr/>
        </p:nvCxnSpPr>
        <p:spPr>
          <a:xfrm flipH="1" flipV="1">
            <a:off x="5713027" y="575607"/>
            <a:ext cx="1324710" cy="21685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49">
            <a:extLst>
              <a:ext uri="{FF2B5EF4-FFF2-40B4-BE49-F238E27FC236}">
                <a16:creationId xmlns:a16="http://schemas.microsoft.com/office/drawing/2014/main" id="{0651F87A-8314-6223-56D2-8A40A97DB046}"/>
              </a:ext>
            </a:extLst>
          </p:cNvPr>
          <p:cNvCxnSpPr>
            <a:cxnSpLocks/>
            <a:stCxn id="49" idx="3"/>
            <a:endCxn id="28" idx="7"/>
          </p:cNvCxnSpPr>
          <p:nvPr/>
        </p:nvCxnSpPr>
        <p:spPr>
          <a:xfrm flipV="1">
            <a:off x="6910457" y="1497531"/>
            <a:ext cx="874958" cy="1246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C34CC418-3D3D-4CD3-984A-C600652F43A3}"/>
              </a:ext>
            </a:extLst>
          </p:cNvPr>
          <p:cNvSpPr/>
          <p:nvPr/>
        </p:nvSpPr>
        <p:spPr>
          <a:xfrm>
            <a:off x="4863918" y="517629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13569AAD-4650-5C83-2FCB-84A04A1ED766}"/>
              </a:ext>
            </a:extLst>
          </p:cNvPr>
          <p:cNvSpPr/>
          <p:nvPr/>
        </p:nvSpPr>
        <p:spPr>
          <a:xfrm>
            <a:off x="8066194" y="387085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D4557307-972D-3784-FE91-B5B5F72BB25A}"/>
              </a:ext>
            </a:extLst>
          </p:cNvPr>
          <p:cNvSpPr/>
          <p:nvPr/>
        </p:nvSpPr>
        <p:spPr>
          <a:xfrm>
            <a:off x="3832185" y="383191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F14333C-64C8-3584-5DA6-9F51B988FD79}"/>
              </a:ext>
            </a:extLst>
          </p:cNvPr>
          <p:cNvSpPr/>
          <p:nvPr/>
        </p:nvSpPr>
        <p:spPr>
          <a:xfrm>
            <a:off x="5902069" y="383191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9BA7E8E-E289-B127-E9F0-386F7D1A8518}"/>
              </a:ext>
            </a:extLst>
          </p:cNvPr>
          <p:cNvSpPr/>
          <p:nvPr/>
        </p:nvSpPr>
        <p:spPr>
          <a:xfrm>
            <a:off x="4785349" y="177879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57A262C-CDED-91C6-6122-89870F090EC3}"/>
              </a:ext>
            </a:extLst>
          </p:cNvPr>
          <p:cNvSpPr/>
          <p:nvPr/>
        </p:nvSpPr>
        <p:spPr>
          <a:xfrm>
            <a:off x="6845718" y="517629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115FE716-BB40-60F3-F1E7-5A7F5F41DE98}"/>
              </a:ext>
            </a:extLst>
          </p:cNvPr>
          <p:cNvCxnSpPr>
            <a:stCxn id="4" idx="1"/>
            <a:endCxn id="6" idx="5"/>
          </p:cNvCxnSpPr>
          <p:nvPr/>
        </p:nvCxnSpPr>
        <p:spPr>
          <a:xfrm flipH="1" flipV="1">
            <a:off x="3985825" y="3985555"/>
            <a:ext cx="904453" cy="1217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8668A3A-826E-C966-E7B5-98DFF500D288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5017558" y="3985555"/>
            <a:ext cx="910871" cy="1217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3A712786-EC37-BBEB-D916-3E6C3CA9D2C0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6999358" y="4024490"/>
            <a:ext cx="1093196" cy="1178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71AC63E-B942-DD46-77B5-C7A44CB28D6E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6055709" y="3985555"/>
            <a:ext cx="816369" cy="12170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36C5F62-8537-D74D-0FA2-6C76DCA6707B}"/>
              </a:ext>
            </a:extLst>
          </p:cNvPr>
          <p:cNvSpPr txBox="1"/>
          <p:nvPr/>
        </p:nvSpPr>
        <p:spPr>
          <a:xfrm>
            <a:off x="5084970" y="4986958"/>
            <a:ext cx="44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05AF8C5-AC9F-0121-AC5D-F573F35D8665}"/>
              </a:ext>
            </a:extLst>
          </p:cNvPr>
          <p:cNvSpPr txBox="1"/>
          <p:nvPr/>
        </p:nvSpPr>
        <p:spPr>
          <a:xfrm>
            <a:off x="4069668" y="3728699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5DC43C3-B85E-45AF-EF80-44FC0B86F04F}"/>
              </a:ext>
            </a:extLst>
          </p:cNvPr>
          <p:cNvSpPr txBox="1"/>
          <p:nvPr/>
        </p:nvSpPr>
        <p:spPr>
          <a:xfrm>
            <a:off x="7076231" y="4963898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5893A16-68C5-23DF-40F8-5850C2962ED4}"/>
              </a:ext>
            </a:extLst>
          </p:cNvPr>
          <p:cNvSpPr txBox="1"/>
          <p:nvPr/>
        </p:nvSpPr>
        <p:spPr>
          <a:xfrm>
            <a:off x="6079002" y="3731999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067A182-7729-421D-91D0-D720FCD48B54}"/>
              </a:ext>
            </a:extLst>
          </p:cNvPr>
          <p:cNvSpPr txBox="1"/>
          <p:nvPr/>
        </p:nvSpPr>
        <p:spPr>
          <a:xfrm>
            <a:off x="8375636" y="3728699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D94FD11-3ED5-B650-A65D-D0DE0DA55BF7}"/>
              </a:ext>
            </a:extLst>
          </p:cNvPr>
          <p:cNvSpPr txBox="1"/>
          <p:nvPr/>
        </p:nvSpPr>
        <p:spPr>
          <a:xfrm>
            <a:off x="4438051" y="649048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7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8E66261D-0DC9-C4CD-8D4C-CAB32FFEEE34}"/>
              </a:ext>
            </a:extLst>
          </p:cNvPr>
          <p:cNvCxnSpPr>
            <a:cxnSpLocks/>
          </p:cNvCxnSpPr>
          <p:nvPr/>
        </p:nvCxnSpPr>
        <p:spPr>
          <a:xfrm flipV="1">
            <a:off x="9099843" y="549247"/>
            <a:ext cx="0" cy="4942343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82B46CB9-9DF3-2C74-4E6F-A1037CCF97BF}"/>
              </a:ext>
            </a:extLst>
          </p:cNvPr>
          <p:cNvSpPr txBox="1"/>
          <p:nvPr/>
        </p:nvSpPr>
        <p:spPr>
          <a:xfrm>
            <a:off x="8566445" y="3032266"/>
            <a:ext cx="11261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Causality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8CCCD488-30FE-8CB3-A8FD-1488B3363C64}"/>
              </a:ext>
            </a:extLst>
          </p:cNvPr>
          <p:cNvSpPr/>
          <p:nvPr/>
        </p:nvSpPr>
        <p:spPr>
          <a:xfrm>
            <a:off x="6884097" y="259048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0672998-9147-0323-D73D-8024A20B8927}"/>
              </a:ext>
            </a:extLst>
          </p:cNvPr>
          <p:cNvCxnSpPr>
            <a:cxnSpLocks/>
            <a:stCxn id="7" idx="7"/>
            <a:endCxn id="49" idx="3"/>
          </p:cNvCxnSpPr>
          <p:nvPr/>
        </p:nvCxnSpPr>
        <p:spPr>
          <a:xfrm flipV="1">
            <a:off x="6055709" y="2744123"/>
            <a:ext cx="854748" cy="1114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807BDD6-2C0C-6429-CCC7-EF65CEE17767}"/>
              </a:ext>
            </a:extLst>
          </p:cNvPr>
          <p:cNvSpPr txBox="1"/>
          <p:nvPr/>
        </p:nvSpPr>
        <p:spPr>
          <a:xfrm>
            <a:off x="7070043" y="2432177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28" name="Ovale 48">
            <a:extLst>
              <a:ext uri="{FF2B5EF4-FFF2-40B4-BE49-F238E27FC236}">
                <a16:creationId xmlns:a16="http://schemas.microsoft.com/office/drawing/2014/main" id="{31232030-B5DC-DB12-2C3B-C1375E5AD01A}"/>
              </a:ext>
            </a:extLst>
          </p:cNvPr>
          <p:cNvSpPr/>
          <p:nvPr/>
        </p:nvSpPr>
        <p:spPr>
          <a:xfrm>
            <a:off x="7631775" y="147117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e 48">
            <a:extLst>
              <a:ext uri="{FF2B5EF4-FFF2-40B4-BE49-F238E27FC236}">
                <a16:creationId xmlns:a16="http://schemas.microsoft.com/office/drawing/2014/main" id="{213C7003-FFDA-6C07-7E9C-083BDD47CDCE}"/>
              </a:ext>
            </a:extLst>
          </p:cNvPr>
          <p:cNvSpPr/>
          <p:nvPr/>
        </p:nvSpPr>
        <p:spPr>
          <a:xfrm>
            <a:off x="4788572" y="6490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e 48">
            <a:extLst>
              <a:ext uri="{FF2B5EF4-FFF2-40B4-BE49-F238E27FC236}">
                <a16:creationId xmlns:a16="http://schemas.microsoft.com/office/drawing/2014/main" id="{A3085C05-0164-5B7F-0B93-D56F24FE56B7}"/>
              </a:ext>
            </a:extLst>
          </p:cNvPr>
          <p:cNvSpPr/>
          <p:nvPr/>
        </p:nvSpPr>
        <p:spPr>
          <a:xfrm>
            <a:off x="5686667" y="5492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CasellaDiTesto 39">
            <a:extLst>
              <a:ext uri="{FF2B5EF4-FFF2-40B4-BE49-F238E27FC236}">
                <a16:creationId xmlns:a16="http://schemas.microsoft.com/office/drawing/2014/main" id="{A603B924-DCF3-8DB9-8FC9-39F7FC71FB8E}"/>
              </a:ext>
            </a:extLst>
          </p:cNvPr>
          <p:cNvSpPr txBox="1"/>
          <p:nvPr/>
        </p:nvSpPr>
        <p:spPr>
          <a:xfrm>
            <a:off x="4461406" y="1807185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72" name="CasellaDiTesto 39">
            <a:extLst>
              <a:ext uri="{FF2B5EF4-FFF2-40B4-BE49-F238E27FC236}">
                <a16:creationId xmlns:a16="http://schemas.microsoft.com/office/drawing/2014/main" id="{B2D22E99-26A7-41DA-D538-2C6A279D5CEF}"/>
              </a:ext>
            </a:extLst>
          </p:cNvPr>
          <p:cNvSpPr txBox="1"/>
          <p:nvPr/>
        </p:nvSpPr>
        <p:spPr>
          <a:xfrm>
            <a:off x="7402758" y="1104224"/>
            <a:ext cx="43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73" name="CasellaDiTesto 39">
            <a:extLst>
              <a:ext uri="{FF2B5EF4-FFF2-40B4-BE49-F238E27FC236}">
                <a16:creationId xmlns:a16="http://schemas.microsoft.com/office/drawing/2014/main" id="{05BEBD9A-160C-9D5C-11DF-AACE7682755F}"/>
              </a:ext>
            </a:extLst>
          </p:cNvPr>
          <p:cNvSpPr txBox="1"/>
          <p:nvPr/>
        </p:nvSpPr>
        <p:spPr>
          <a:xfrm>
            <a:off x="6144469" y="638591"/>
            <a:ext cx="29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1416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F555B7-8E75-15B0-6D73-0BAD67B7562B}"/>
              </a:ext>
            </a:extLst>
          </p:cNvPr>
          <p:cNvGrpSpPr>
            <a:grpSpLocks noChangeAspect="1"/>
          </p:cNvGrpSpPr>
          <p:nvPr/>
        </p:nvGrpSpPr>
        <p:grpSpPr>
          <a:xfrm>
            <a:off x="198436" y="81000"/>
            <a:ext cx="6185371" cy="6696000"/>
            <a:chOff x="3149601" y="221673"/>
            <a:chExt cx="5929744" cy="641927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19B339D-A6DF-762E-634F-F9D525C0DE8B}"/>
                </a:ext>
              </a:extLst>
            </p:cNvPr>
            <p:cNvSpPr/>
            <p:nvPr/>
          </p:nvSpPr>
          <p:spPr>
            <a:xfrm>
              <a:off x="6118949" y="5982134"/>
              <a:ext cx="2923530" cy="652133"/>
            </a:xfrm>
            <a:prstGeom prst="ellipse">
              <a:avLst/>
            </a:prstGeom>
            <a:noFill/>
            <a:ln>
              <a:solidFill>
                <a:srgbClr val="8E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8E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740190-5664-DF7D-DCC6-75A45F446CA7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ChalkSketch/>
                      </a14:imgEffect>
                      <a14:imgEffect>
                        <a14:sharpenSoften amount="81000"/>
                      </a14:imgEffect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contrast="86000"/>
                      </a14:imgEffect>
                    </a14:imgLayer>
                  </a14:imgProps>
                </a:ext>
              </a:extLst>
            </a:blip>
            <a:srcRect l="1421" t="24344" b="12155"/>
            <a:stretch/>
          </p:blipFill>
          <p:spPr>
            <a:xfrm rot="5400000" flipV="1">
              <a:off x="4733348" y="3421962"/>
              <a:ext cx="5736802" cy="45719"/>
            </a:xfrm>
            <a:prstGeom prst="rect">
              <a:avLst/>
            </a:prstGeom>
          </p:spPr>
        </p:pic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D4C2CF9E-1968-AA27-B898-915B2EB3AA28}"/>
                </a:ext>
              </a:extLst>
            </p:cNvPr>
            <p:cNvSpPr/>
            <p:nvPr/>
          </p:nvSpPr>
          <p:spPr>
            <a:xfrm>
              <a:off x="6098226" y="221673"/>
              <a:ext cx="2981119" cy="6419272"/>
            </a:xfrm>
            <a:prstGeom prst="can">
              <a:avLst/>
            </a:prstGeom>
            <a:noFill/>
            <a:ln w="19050">
              <a:solidFill>
                <a:srgbClr val="8E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8E0000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C6D3C55-89B9-F74B-8203-96F52FD15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892481">
              <a:off x="7228023" y="2100545"/>
              <a:ext cx="190190" cy="561887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CEE8663-2D6C-54D0-ABC6-45342F65D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761251" y="2480799"/>
              <a:ext cx="207227" cy="633399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78FD348-1AB5-8AB6-4458-F0E851F55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89251" y="3502799"/>
              <a:ext cx="746016" cy="561887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6BA2136-F548-7278-4045-8497CE0D3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818502" y="1180197"/>
              <a:ext cx="518067" cy="513595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9B6067-0CEB-8BF5-673F-6DA1917C4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6221" y="1218350"/>
              <a:ext cx="4208570" cy="420722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BF62AA1-AECF-89C7-5982-E78DA5630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1850" y="2181444"/>
              <a:ext cx="4083649" cy="4010220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E59D457-CC5B-9166-D218-E812300F4E0A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150934" y="4259058"/>
              <a:ext cx="2398603" cy="2364995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E43F63E-CEBA-8CF8-48E2-BECC8BE33C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619129" y="5199144"/>
              <a:ext cx="746016" cy="561887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85D9BD1-751C-43DB-A641-4A2347FB6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33289" y="1281781"/>
              <a:ext cx="746016" cy="561887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7CB6DF-223A-D8AF-98A7-87DA4E552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3985" y="603587"/>
              <a:ext cx="2905337" cy="2841236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D2D63C-CA1A-AB70-C5BF-C379CAFEB05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255309" y="914854"/>
              <a:ext cx="3644451" cy="3593388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26B3C21-5B5B-3015-9E89-656B4BCD1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731788">
              <a:off x="5051426" y="4011479"/>
              <a:ext cx="518067" cy="513595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04DEF5A-34B5-C72E-BB82-47D05B39B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01634" y="2528569"/>
              <a:ext cx="383370" cy="557246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DB1D2F9-A758-19D1-D1B9-21A0F97B5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1683" y="3174947"/>
              <a:ext cx="300479" cy="638974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2D05578-D18F-3C8B-BC63-D07241400C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715624">
              <a:off x="6429678" y="1799443"/>
              <a:ext cx="253441" cy="638974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E04020BA-83E9-DEBB-93EA-19175F0AD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183" t="62223" r="83655" b="29047"/>
            <a:stretch/>
          </p:blipFill>
          <p:spPr>
            <a:xfrm rot="1904793">
              <a:off x="7110812" y="4262323"/>
              <a:ext cx="190190" cy="561887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A664FD-8AE8-B59A-398D-739383485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045" y="3227232"/>
              <a:ext cx="3426574" cy="3378564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50FF844-45E4-CE4F-E75E-E2B7C8A46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266691">
              <a:off x="6472264" y="3758982"/>
              <a:ext cx="300479" cy="638974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6E03B33-390C-7FD9-3183-DDD579232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1186803">
              <a:off x="5644079" y="5527897"/>
              <a:ext cx="383370" cy="557246"/>
            </a:xfrm>
            <a:prstGeom prst="rect">
              <a:avLst/>
            </a:prstGeom>
          </p:spPr>
        </p:pic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BC34EA7-97AC-C390-6D28-DE5A2D152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601" y="570728"/>
              <a:ext cx="1816085" cy="1790639"/>
            </a:xfrm>
            <a:prstGeom prst="line">
              <a:avLst/>
            </a:prstGeom>
            <a:ln w="3175">
              <a:solidFill>
                <a:schemeClr val="bg2">
                  <a:lumMod val="50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89064819-320C-6AC7-D2D6-2C16DFEBC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9314" t="62496" r="29464" b="29524"/>
            <a:stretch/>
          </p:blipFill>
          <p:spPr>
            <a:xfrm rot="610045">
              <a:off x="4752731" y="5359534"/>
              <a:ext cx="518067" cy="513595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DB85F5F-7FDE-12F7-697B-96DFC5C0C2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585544">
              <a:off x="4818522" y="3219025"/>
              <a:ext cx="503023" cy="55724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3F19045B-C733-2A56-AF83-515D548DCA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9936" t="61111" r="75575" b="29048"/>
            <a:stretch/>
          </p:blipFill>
          <p:spPr>
            <a:xfrm rot="1721581">
              <a:off x="6497052" y="809736"/>
              <a:ext cx="207227" cy="633399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52D023C-9B67-AAD3-8074-ECB1BF5A5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2678" t="61746" r="11162" b="29524"/>
            <a:stretch/>
          </p:blipFill>
          <p:spPr>
            <a:xfrm>
              <a:off x="3376905" y="2342064"/>
              <a:ext cx="746016" cy="561887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F688B0C1-55E2-25AC-BE83-E3A26907A2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7370" t="61818" r="44326" b="29524"/>
            <a:stretch/>
          </p:blipFill>
          <p:spPr>
            <a:xfrm rot="761872">
              <a:off x="4711542" y="2387807"/>
              <a:ext cx="503023" cy="557246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7013E54E-238E-1CC1-0AF6-192AC827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37667" t="61818" r="55825" b="28254"/>
            <a:stretch/>
          </p:blipFill>
          <p:spPr>
            <a:xfrm rot="1334082">
              <a:off x="6030618" y="1219698"/>
              <a:ext cx="300479" cy="638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04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81D5969-ED7B-3AA1-EC3D-05417EC48CA8}"/>
              </a:ext>
            </a:extLst>
          </p:cNvPr>
          <p:cNvSpPr/>
          <p:nvPr/>
        </p:nvSpPr>
        <p:spPr>
          <a:xfrm>
            <a:off x="9013368" y="6156010"/>
            <a:ext cx="3096000" cy="694875"/>
          </a:xfrm>
          <a:prstGeom prst="ellipse">
            <a:avLst/>
          </a:prstGeom>
          <a:noFill/>
          <a:ln>
            <a:solidFill>
              <a:srgbClr val="8E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E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282641-F941-0FF3-CB4F-6EF8D4D9A25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1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86000"/>
                    </a14:imgEffect>
                  </a14:imgLayer>
                </a14:imgProps>
              </a:ext>
            </a:extLst>
          </a:blip>
          <a:srcRect l="1421" t="24344" b="12155"/>
          <a:stretch/>
        </p:blipFill>
        <p:spPr>
          <a:xfrm rot="5400000">
            <a:off x="7521697" y="3405668"/>
            <a:ext cx="6112800" cy="93464"/>
          </a:xfrm>
          <a:prstGeom prst="rect">
            <a:avLst/>
          </a:prstGeo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92CF9495-781C-96A8-E1F2-2410016FBD2F}"/>
              </a:ext>
            </a:extLst>
          </p:cNvPr>
          <p:cNvSpPr/>
          <p:nvPr/>
        </p:nvSpPr>
        <p:spPr>
          <a:xfrm>
            <a:off x="8991596" y="18000"/>
            <a:ext cx="3132000" cy="6840000"/>
          </a:xfrm>
          <a:prstGeom prst="can">
            <a:avLst/>
          </a:prstGeom>
          <a:noFill/>
          <a:ln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E0000"/>
              </a:solidFill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FC23517E-126D-3F0A-FAC3-585163A8DF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183" t="62223" r="83655" b="29047"/>
          <a:stretch/>
        </p:blipFill>
        <p:spPr>
          <a:xfrm rot="2087925">
            <a:off x="10178575" y="2020016"/>
            <a:ext cx="199815" cy="5987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3739369-2F01-5FE5-EE8A-31D8F061C3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936" t="61111" r="75575" b="29048"/>
          <a:stretch/>
        </p:blipFill>
        <p:spPr>
          <a:xfrm rot="1721581">
            <a:off x="9688178" y="2425192"/>
            <a:ext cx="217715" cy="674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638D90D8-4E1D-C08A-B27A-9D4F809391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678" t="61746" r="11162" b="29524"/>
          <a:stretch/>
        </p:blipFill>
        <p:spPr>
          <a:xfrm>
            <a:off x="6145516" y="3514175"/>
            <a:ext cx="783772" cy="59871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3E710026-7B28-3D82-32CE-683AD5B3DF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9314" t="62496" r="29464" b="29524"/>
          <a:stretch/>
        </p:blipFill>
        <p:spPr>
          <a:xfrm rot="610045">
            <a:off x="7647104" y="1039346"/>
            <a:ext cx="544287" cy="54725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E47682-1903-5FB1-65FC-700B6E88E89B}"/>
              </a:ext>
            </a:extLst>
          </p:cNvPr>
          <p:cNvCxnSpPr>
            <a:cxnSpLocks/>
          </p:cNvCxnSpPr>
          <p:nvPr/>
        </p:nvCxnSpPr>
        <p:spPr>
          <a:xfrm flipV="1">
            <a:off x="6068790" y="1080000"/>
            <a:ext cx="4421573" cy="4482972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7845FB-E2F8-6144-C413-EB7363AA29BF}"/>
              </a:ext>
            </a:extLst>
          </p:cNvPr>
          <p:cNvCxnSpPr>
            <a:cxnSpLocks/>
          </p:cNvCxnSpPr>
          <p:nvPr/>
        </p:nvCxnSpPr>
        <p:spPr>
          <a:xfrm flipV="1">
            <a:off x="6263814" y="2106218"/>
            <a:ext cx="4290330" cy="4273055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798563-91A1-1910-B7A6-662657E2618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996361" y="4320000"/>
            <a:ext cx="2520000" cy="252000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B7248C0-C699-D231-A3D1-420AFA35E9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678" t="61746" r="11162" b="29524"/>
          <a:stretch/>
        </p:blipFill>
        <p:spPr>
          <a:xfrm>
            <a:off x="6387029" y="5321701"/>
            <a:ext cx="783772" cy="59871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E34ABBD-870E-C694-E469-498515C711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678" t="61746" r="11162" b="29524"/>
          <a:stretch/>
        </p:blipFill>
        <p:spPr>
          <a:xfrm>
            <a:off x="6086722" y="1147590"/>
            <a:ext cx="783772" cy="59871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4C0D7BE-DD9D-4446-5F82-ECE396EADFC3}"/>
              </a:ext>
            </a:extLst>
          </p:cNvPr>
          <p:cNvCxnSpPr>
            <a:cxnSpLocks/>
          </p:cNvCxnSpPr>
          <p:nvPr/>
        </p:nvCxnSpPr>
        <p:spPr>
          <a:xfrm flipV="1">
            <a:off x="5908850" y="424945"/>
            <a:ext cx="3052382" cy="3027455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7A5D48-CE11-CE82-3FD0-9A46701CD8D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004795" y="756613"/>
            <a:ext cx="3828903" cy="3828903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91FA508C-7B01-1B5E-EC64-000C5368A0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9314" t="62496" r="29464" b="29524"/>
          <a:stretch/>
        </p:blipFill>
        <p:spPr>
          <a:xfrm rot="731788">
            <a:off x="7891816" y="4056195"/>
            <a:ext cx="544287" cy="54725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C8504BC2-2F50-243F-88FB-0C278A1880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370" t="61818" r="44326" b="29524"/>
          <a:stretch/>
        </p:blipFill>
        <p:spPr>
          <a:xfrm rot="1186803">
            <a:off x="8469872" y="2476093"/>
            <a:ext cx="402773" cy="593768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0732D301-5B1B-B832-E429-A918E1A3DF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67" t="61818" r="55825" b="28254"/>
          <a:stretch/>
        </p:blipFill>
        <p:spPr>
          <a:xfrm rot="1334082">
            <a:off x="8921686" y="3164836"/>
            <a:ext cx="315687" cy="68085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6E6F0683-6849-CA0B-A653-A8DFB53AF8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67" t="61818" r="55825" b="28254"/>
          <a:stretch/>
        </p:blipFill>
        <p:spPr>
          <a:xfrm rot="1715624">
            <a:off x="9339825" y="1699179"/>
            <a:ext cx="266268" cy="68085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6EC95841-E9CB-30A7-1483-9FE63412EE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183" t="62223" r="83655" b="29047"/>
          <a:stretch/>
        </p:blipFill>
        <p:spPr>
          <a:xfrm rot="2087925">
            <a:off x="10055433" y="4323480"/>
            <a:ext cx="199815" cy="59871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AD4EF99-8B98-275D-951D-ED9AD8FC9F95}"/>
              </a:ext>
            </a:extLst>
          </p:cNvPr>
          <p:cNvCxnSpPr>
            <a:cxnSpLocks/>
          </p:cNvCxnSpPr>
          <p:nvPr/>
        </p:nvCxnSpPr>
        <p:spPr>
          <a:xfrm flipV="1">
            <a:off x="6953221" y="3220548"/>
            <a:ext cx="3600000" cy="360000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92FD1C27-5788-3BBF-0624-A17D6824CD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67" t="61818" r="55825" b="28254"/>
          <a:stretch/>
        </p:blipFill>
        <p:spPr>
          <a:xfrm rot="1266691">
            <a:off x="9384566" y="3787148"/>
            <a:ext cx="315687" cy="68085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4C4E2C7-FD72-4B7C-39CC-B4AFEB21A8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370" t="61818" r="44326" b="29524"/>
          <a:stretch/>
        </p:blipFill>
        <p:spPr>
          <a:xfrm rot="1186803">
            <a:off x="8514465" y="5672002"/>
            <a:ext cx="402773" cy="593768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3A02FAF-3DEE-C3F7-19D2-F307707AFC01}"/>
              </a:ext>
            </a:extLst>
          </p:cNvPr>
          <p:cNvCxnSpPr>
            <a:cxnSpLocks/>
          </p:cNvCxnSpPr>
          <p:nvPr/>
        </p:nvCxnSpPr>
        <p:spPr>
          <a:xfrm flipV="1">
            <a:off x="5893737" y="389933"/>
            <a:ext cx="1908000" cy="190800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>
            <a:extLst>
              <a:ext uri="{FF2B5EF4-FFF2-40B4-BE49-F238E27FC236}">
                <a16:creationId xmlns:a16="http://schemas.microsoft.com/office/drawing/2014/main" id="{550AE913-0C2D-886C-8444-C26E5EA49B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9314" t="62496" r="29464" b="29524"/>
          <a:stretch/>
        </p:blipFill>
        <p:spPr>
          <a:xfrm rot="610045">
            <a:off x="7578005" y="5492604"/>
            <a:ext cx="544287" cy="547256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3DB9E55D-88BC-AB10-2584-0DB63A4185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370" t="61818" r="44326" b="29524"/>
          <a:stretch/>
        </p:blipFill>
        <p:spPr>
          <a:xfrm rot="909871">
            <a:off x="7663223" y="3180889"/>
            <a:ext cx="528481" cy="593768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7CFE9B38-C1AA-4BE6-FCD6-A5429ECB73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9936" t="61111" r="75575" b="29048"/>
          <a:stretch/>
        </p:blipFill>
        <p:spPr>
          <a:xfrm rot="1721581">
            <a:off x="9362317" y="690977"/>
            <a:ext cx="217715" cy="674913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B40146F1-0BDD-5379-23EF-2E3E370EFD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2678" t="61746" r="11162" b="29524"/>
          <a:stretch/>
        </p:blipFill>
        <p:spPr>
          <a:xfrm>
            <a:off x="6132545" y="2277364"/>
            <a:ext cx="783772" cy="598714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33E1AD0F-7BDC-7A48-8BC6-D05DFF6E66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370" t="61818" r="44326" b="29524"/>
          <a:stretch/>
        </p:blipFill>
        <p:spPr>
          <a:xfrm rot="909871">
            <a:off x="7534730" y="2326106"/>
            <a:ext cx="528481" cy="59376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81CC69F-9F27-BFD9-741E-C6C948BF9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67" t="61818" r="55825" b="28254"/>
          <a:stretch/>
        </p:blipFill>
        <p:spPr>
          <a:xfrm rot="1334082">
            <a:off x="8920568" y="1081437"/>
            <a:ext cx="315687" cy="6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33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Veroni, Stefano</dc:creator>
  <cp:lastModifiedBy>Veroni, Stefano</cp:lastModifiedBy>
  <cp:revision>2</cp:revision>
  <dcterms:created xsi:type="dcterms:W3CDTF">2022-09-24T11:37:42Z</dcterms:created>
  <dcterms:modified xsi:type="dcterms:W3CDTF">2023-03-17T11:13:17Z</dcterms:modified>
</cp:coreProperties>
</file>