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56" r:id="rId3"/>
    <p:sldId id="257" r:id="rId4"/>
    <p:sldId id="259" r:id="rId5"/>
    <p:sldId id="258" r:id="rId6"/>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32B2E-AF7B-49EB-A97C-5A96FBC83131}" v="1113" dt="2023-02-23T12:57:01.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490" y="-2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 Stefano" userId="c6a0b827-0823-4cdd-9f2f-b443de65f065" providerId="ADAL" clId="{6A032B2E-AF7B-49EB-A97C-5A96FBC83131}"/>
    <pc:docChg chg="undo custSel addSld delSld modSld sldOrd">
      <pc:chgData name="Veroni, Stefano" userId="c6a0b827-0823-4cdd-9f2f-b443de65f065" providerId="ADAL" clId="{6A032B2E-AF7B-49EB-A97C-5A96FBC83131}" dt="2023-02-23T12:57:01.258" v="6251" actId="20577"/>
      <pc:docMkLst>
        <pc:docMk/>
      </pc:docMkLst>
      <pc:sldChg chg="addSp delSp modSp mod">
        <pc:chgData name="Veroni, Stefano" userId="c6a0b827-0823-4cdd-9f2f-b443de65f065" providerId="ADAL" clId="{6A032B2E-AF7B-49EB-A97C-5A96FBC83131}" dt="2023-02-21T20:00:47.915" v="3010"/>
        <pc:sldMkLst>
          <pc:docMk/>
          <pc:sldMk cId="2250297410" sldId="256"/>
        </pc:sldMkLst>
        <pc:spChg chg="add mod">
          <ac:chgData name="Veroni, Stefano" userId="c6a0b827-0823-4cdd-9f2f-b443de65f065" providerId="ADAL" clId="{6A032B2E-AF7B-49EB-A97C-5A96FBC83131}" dt="2023-02-20T11:32:47.795" v="190" actId="1076"/>
          <ac:spMkLst>
            <pc:docMk/>
            <pc:sldMk cId="2250297410" sldId="256"/>
            <ac:spMk id="2" creationId="{2BE2AD6C-F927-DAEB-0E96-C8609562CC99}"/>
          </ac:spMkLst>
        </pc:spChg>
        <pc:spChg chg="add del mod">
          <ac:chgData name="Veroni, Stefano" userId="c6a0b827-0823-4cdd-9f2f-b443de65f065" providerId="ADAL" clId="{6A032B2E-AF7B-49EB-A97C-5A96FBC83131}" dt="2023-02-21T20:00:46.991" v="3009" actId="478"/>
          <ac:spMkLst>
            <pc:docMk/>
            <pc:sldMk cId="2250297410" sldId="256"/>
            <ac:spMk id="3" creationId="{120D42B5-7D2C-AC66-C7A8-22AE786DDC08}"/>
          </ac:spMkLst>
        </pc:spChg>
        <pc:spChg chg="add del mod">
          <ac:chgData name="Veroni, Stefano" userId="c6a0b827-0823-4cdd-9f2f-b443de65f065" providerId="ADAL" clId="{6A032B2E-AF7B-49EB-A97C-5A96FBC83131}" dt="2023-02-21T20:00:46.991" v="3009" actId="478"/>
          <ac:spMkLst>
            <pc:docMk/>
            <pc:sldMk cId="2250297410" sldId="256"/>
            <ac:spMk id="4" creationId="{2392D7FE-62C5-F051-F6C1-5D78AA2EC54C}"/>
          </ac:spMkLst>
        </pc:spChg>
        <pc:spChg chg="mod">
          <ac:chgData name="Veroni, Stefano" userId="c6a0b827-0823-4cdd-9f2f-b443de65f065" providerId="ADAL" clId="{6A032B2E-AF7B-49EB-A97C-5A96FBC83131}" dt="2023-02-21T20:00:06.538" v="3007" actId="255"/>
          <ac:spMkLst>
            <pc:docMk/>
            <pc:sldMk cId="2250297410" sldId="256"/>
            <ac:spMk id="5" creationId="{AAE99926-D61B-CE6E-661D-E05652881D79}"/>
          </ac:spMkLst>
        </pc:spChg>
        <pc:spChg chg="add mod">
          <ac:chgData name="Veroni, Stefano" userId="c6a0b827-0823-4cdd-9f2f-b443de65f065" providerId="ADAL" clId="{6A032B2E-AF7B-49EB-A97C-5A96FBC83131}" dt="2023-02-20T11:45:47.843" v="523" actId="14100"/>
          <ac:spMkLst>
            <pc:docMk/>
            <pc:sldMk cId="2250297410" sldId="256"/>
            <ac:spMk id="6" creationId="{1811C865-3F9B-7FBB-97F6-48D305A68DFD}"/>
          </ac:spMkLst>
        </pc:spChg>
        <pc:spChg chg="mod">
          <ac:chgData name="Veroni, Stefano" userId="c6a0b827-0823-4cdd-9f2f-b443de65f065" providerId="ADAL" clId="{6A032B2E-AF7B-49EB-A97C-5A96FBC83131}" dt="2023-02-20T11:28:00.631" v="91" actId="14100"/>
          <ac:spMkLst>
            <pc:docMk/>
            <pc:sldMk cId="2250297410" sldId="256"/>
            <ac:spMk id="7" creationId="{363CAB31-3B82-3EDC-74F8-553D3F425A55}"/>
          </ac:spMkLst>
        </pc:spChg>
        <pc:spChg chg="mod">
          <ac:chgData name="Veroni, Stefano" userId="c6a0b827-0823-4cdd-9f2f-b443de65f065" providerId="ADAL" clId="{6A032B2E-AF7B-49EB-A97C-5A96FBC83131}" dt="2023-02-20T12:09:00.596" v="839" actId="20577"/>
          <ac:spMkLst>
            <pc:docMk/>
            <pc:sldMk cId="2250297410" sldId="256"/>
            <ac:spMk id="8" creationId="{46E9196D-D196-308F-EEE4-93CEAB07ACA8}"/>
          </ac:spMkLst>
        </pc:spChg>
        <pc:spChg chg="add mod">
          <ac:chgData name="Veroni, Stefano" userId="c6a0b827-0823-4cdd-9f2f-b443de65f065" providerId="ADAL" clId="{6A032B2E-AF7B-49EB-A97C-5A96FBC83131}" dt="2023-02-20T11:45:52.718" v="525" actId="1076"/>
          <ac:spMkLst>
            <pc:docMk/>
            <pc:sldMk cId="2250297410" sldId="256"/>
            <ac:spMk id="9" creationId="{FED46C08-B136-4A5E-D5EA-F4CCF8048F11}"/>
          </ac:spMkLst>
        </pc:spChg>
        <pc:spChg chg="add mod">
          <ac:chgData name="Veroni, Stefano" userId="c6a0b827-0823-4cdd-9f2f-b443de65f065" providerId="ADAL" clId="{6A032B2E-AF7B-49EB-A97C-5A96FBC83131}" dt="2023-02-20T11:48:33.637" v="798" actId="20577"/>
          <ac:spMkLst>
            <pc:docMk/>
            <pc:sldMk cId="2250297410" sldId="256"/>
            <ac:spMk id="11" creationId="{2EAE8DDB-0A35-FFF3-6904-E09435EC3D2D}"/>
          </ac:spMkLst>
        </pc:spChg>
        <pc:spChg chg="mod">
          <ac:chgData name="Veroni, Stefano" userId="c6a0b827-0823-4cdd-9f2f-b443de65f065" providerId="ADAL" clId="{6A032B2E-AF7B-49EB-A97C-5A96FBC83131}" dt="2023-02-20T11:31:05.743" v="147" actId="1076"/>
          <ac:spMkLst>
            <pc:docMk/>
            <pc:sldMk cId="2250297410" sldId="256"/>
            <ac:spMk id="14" creationId="{D62A2DAA-BA29-9F0A-4CA7-5C05C491889A}"/>
          </ac:spMkLst>
        </pc:spChg>
        <pc:spChg chg="mod">
          <ac:chgData name="Veroni, Stefano" userId="c6a0b827-0823-4cdd-9f2f-b443de65f065" providerId="ADAL" clId="{6A032B2E-AF7B-49EB-A97C-5A96FBC83131}" dt="2023-02-20T11:31:08.690" v="148" actId="1076"/>
          <ac:spMkLst>
            <pc:docMk/>
            <pc:sldMk cId="2250297410" sldId="256"/>
            <ac:spMk id="15" creationId="{EAFC5A48-D351-8264-F6FF-83C503E84B9B}"/>
          </ac:spMkLst>
        </pc:spChg>
        <pc:spChg chg="mod">
          <ac:chgData name="Veroni, Stefano" userId="c6a0b827-0823-4cdd-9f2f-b443de65f065" providerId="ADAL" clId="{6A032B2E-AF7B-49EB-A97C-5A96FBC83131}" dt="2023-02-20T11:31:13.299" v="150" actId="1076"/>
          <ac:spMkLst>
            <pc:docMk/>
            <pc:sldMk cId="2250297410" sldId="256"/>
            <ac:spMk id="16" creationId="{848D1623-85A2-7A03-712C-BEA72BFD8C55}"/>
          </ac:spMkLst>
        </pc:spChg>
        <pc:spChg chg="add mod">
          <ac:chgData name="Veroni, Stefano" userId="c6a0b827-0823-4cdd-9f2f-b443de65f065" providerId="ADAL" clId="{6A032B2E-AF7B-49EB-A97C-5A96FBC83131}" dt="2023-02-20T11:46:24.063" v="580" actId="20577"/>
          <ac:spMkLst>
            <pc:docMk/>
            <pc:sldMk cId="2250297410" sldId="256"/>
            <ac:spMk id="17" creationId="{ACD1089D-F7E7-56B8-0043-C808BB94C0AD}"/>
          </ac:spMkLst>
        </pc:spChg>
        <pc:spChg chg="add mod">
          <ac:chgData name="Veroni, Stefano" userId="c6a0b827-0823-4cdd-9f2f-b443de65f065" providerId="ADAL" clId="{6A032B2E-AF7B-49EB-A97C-5A96FBC83131}" dt="2023-02-20T11:47:53.122" v="767" actId="20577"/>
          <ac:spMkLst>
            <pc:docMk/>
            <pc:sldMk cId="2250297410" sldId="256"/>
            <ac:spMk id="18" creationId="{88788927-29F7-4676-D3FC-E4817526A912}"/>
          </ac:spMkLst>
        </pc:spChg>
        <pc:spChg chg="add mod">
          <ac:chgData name="Veroni, Stefano" userId="c6a0b827-0823-4cdd-9f2f-b443de65f065" providerId="ADAL" clId="{6A032B2E-AF7B-49EB-A97C-5A96FBC83131}" dt="2023-02-21T19:59:12.117" v="2993" actId="1035"/>
          <ac:spMkLst>
            <pc:docMk/>
            <pc:sldMk cId="2250297410" sldId="256"/>
            <ac:spMk id="19" creationId="{7CF3A902-9AAE-D74C-D179-04303BC9A56A}"/>
          </ac:spMkLst>
        </pc:spChg>
        <pc:spChg chg="add mod">
          <ac:chgData name="Veroni, Stefano" userId="c6a0b827-0823-4cdd-9f2f-b443de65f065" providerId="ADAL" clId="{6A032B2E-AF7B-49EB-A97C-5A96FBC83131}" dt="2023-02-21T19:59:12.117" v="2993" actId="1035"/>
          <ac:spMkLst>
            <pc:docMk/>
            <pc:sldMk cId="2250297410" sldId="256"/>
            <ac:spMk id="20" creationId="{F6BABB84-2C9A-8E16-EB0E-CBE5BABCE40C}"/>
          </ac:spMkLst>
        </pc:spChg>
        <pc:spChg chg="add mod">
          <ac:chgData name="Veroni, Stefano" userId="c6a0b827-0823-4cdd-9f2f-b443de65f065" providerId="ADAL" clId="{6A032B2E-AF7B-49EB-A97C-5A96FBC83131}" dt="2023-02-21T19:59:12.117" v="2993" actId="1035"/>
          <ac:spMkLst>
            <pc:docMk/>
            <pc:sldMk cId="2250297410" sldId="256"/>
            <ac:spMk id="21" creationId="{62105A35-F42C-0E77-A139-F61F20FDDF69}"/>
          </ac:spMkLst>
        </pc:spChg>
        <pc:spChg chg="add mod">
          <ac:chgData name="Veroni, Stefano" userId="c6a0b827-0823-4cdd-9f2f-b443de65f065" providerId="ADAL" clId="{6A032B2E-AF7B-49EB-A97C-5A96FBC83131}" dt="2023-02-21T20:00:17.157" v="3008" actId="20577"/>
          <ac:spMkLst>
            <pc:docMk/>
            <pc:sldMk cId="2250297410" sldId="256"/>
            <ac:spMk id="23" creationId="{C82B6A5F-B331-20F2-76DB-385916047E36}"/>
          </ac:spMkLst>
        </pc:spChg>
        <pc:spChg chg="add mod">
          <ac:chgData name="Veroni, Stefano" userId="c6a0b827-0823-4cdd-9f2f-b443de65f065" providerId="ADAL" clId="{6A032B2E-AF7B-49EB-A97C-5A96FBC83131}" dt="2023-02-21T20:00:47.915" v="3010"/>
          <ac:spMkLst>
            <pc:docMk/>
            <pc:sldMk cId="2250297410" sldId="256"/>
            <ac:spMk id="29" creationId="{503C71E8-0420-A8B1-9737-12AC8E931F9A}"/>
          </ac:spMkLst>
        </pc:spChg>
        <pc:spChg chg="add mod">
          <ac:chgData name="Veroni, Stefano" userId="c6a0b827-0823-4cdd-9f2f-b443de65f065" providerId="ADAL" clId="{6A032B2E-AF7B-49EB-A97C-5A96FBC83131}" dt="2023-02-21T20:00:47.915" v="3010"/>
          <ac:spMkLst>
            <pc:docMk/>
            <pc:sldMk cId="2250297410" sldId="256"/>
            <ac:spMk id="30" creationId="{94801AE4-C248-3DF4-80E1-FDFA2A65C301}"/>
          </ac:spMkLst>
        </pc:spChg>
        <pc:spChg chg="add mod">
          <ac:chgData name="Veroni, Stefano" userId="c6a0b827-0823-4cdd-9f2f-b443de65f065" providerId="ADAL" clId="{6A032B2E-AF7B-49EB-A97C-5A96FBC83131}" dt="2023-02-21T20:00:47.915" v="3010"/>
          <ac:spMkLst>
            <pc:docMk/>
            <pc:sldMk cId="2250297410" sldId="256"/>
            <ac:spMk id="31" creationId="{58C95571-389C-08A5-C0F0-E21F0B39A879}"/>
          </ac:spMkLst>
        </pc:spChg>
        <pc:spChg chg="mod">
          <ac:chgData name="Veroni, Stefano" userId="c6a0b827-0823-4cdd-9f2f-b443de65f065" providerId="ADAL" clId="{6A032B2E-AF7B-49EB-A97C-5A96FBC83131}" dt="2023-02-20T11:32:50.556" v="191" actId="1076"/>
          <ac:spMkLst>
            <pc:docMk/>
            <pc:sldMk cId="2250297410" sldId="256"/>
            <ac:spMk id="33" creationId="{9A67280B-6A3D-3725-C4D6-A98BEACA5E04}"/>
          </ac:spMkLst>
        </pc:spChg>
        <pc:spChg chg="mod">
          <ac:chgData name="Veroni, Stefano" userId="c6a0b827-0823-4cdd-9f2f-b443de65f065" providerId="ADAL" clId="{6A032B2E-AF7B-49EB-A97C-5A96FBC83131}" dt="2023-02-20T11:32:34.259" v="187" actId="1076"/>
          <ac:spMkLst>
            <pc:docMk/>
            <pc:sldMk cId="2250297410" sldId="256"/>
            <ac:spMk id="34" creationId="{9EA937C0-E75A-517D-B28A-D9AF2B5D2D15}"/>
          </ac:spMkLst>
        </pc:spChg>
        <pc:spChg chg="mod">
          <ac:chgData name="Veroni, Stefano" userId="c6a0b827-0823-4cdd-9f2f-b443de65f065" providerId="ADAL" clId="{6A032B2E-AF7B-49EB-A97C-5A96FBC83131}" dt="2023-02-20T11:31:23.193" v="154" actId="1076"/>
          <ac:spMkLst>
            <pc:docMk/>
            <pc:sldMk cId="2250297410" sldId="256"/>
            <ac:spMk id="35" creationId="{646A11DA-D962-ED18-19F5-952E96244349}"/>
          </ac:spMkLst>
        </pc:spChg>
        <pc:spChg chg="mod">
          <ac:chgData name="Veroni, Stefano" userId="c6a0b827-0823-4cdd-9f2f-b443de65f065" providerId="ADAL" clId="{6A032B2E-AF7B-49EB-A97C-5A96FBC83131}" dt="2023-02-20T11:33:06.581" v="194" actId="1076"/>
          <ac:spMkLst>
            <pc:docMk/>
            <pc:sldMk cId="2250297410" sldId="256"/>
            <ac:spMk id="36" creationId="{B55452F1-4FBC-EFC2-3C37-FD4193DDA15D}"/>
          </ac:spMkLst>
        </pc:spChg>
        <pc:spChg chg="mod">
          <ac:chgData name="Veroni, Stefano" userId="c6a0b827-0823-4cdd-9f2f-b443de65f065" providerId="ADAL" clId="{6A032B2E-AF7B-49EB-A97C-5A96FBC83131}" dt="2023-02-20T11:33:04.448" v="193" actId="1076"/>
          <ac:spMkLst>
            <pc:docMk/>
            <pc:sldMk cId="2250297410" sldId="256"/>
            <ac:spMk id="37" creationId="{25F7F700-01B0-6350-2F4D-627552A9D746}"/>
          </ac:spMkLst>
        </pc:spChg>
        <pc:spChg chg="mod">
          <ac:chgData name="Veroni, Stefano" userId="c6a0b827-0823-4cdd-9f2f-b443de65f065" providerId="ADAL" clId="{6A032B2E-AF7B-49EB-A97C-5A96FBC83131}" dt="2023-02-20T11:31:33.247" v="158" actId="1076"/>
          <ac:spMkLst>
            <pc:docMk/>
            <pc:sldMk cId="2250297410" sldId="256"/>
            <ac:spMk id="40" creationId="{793F206A-C191-91D4-58E5-56DF392BD776}"/>
          </ac:spMkLst>
        </pc:spChg>
        <pc:spChg chg="mod">
          <ac:chgData name="Veroni, Stefano" userId="c6a0b827-0823-4cdd-9f2f-b443de65f065" providerId="ADAL" clId="{6A032B2E-AF7B-49EB-A97C-5A96FBC83131}" dt="2023-02-20T11:32:28.472" v="185" actId="1076"/>
          <ac:spMkLst>
            <pc:docMk/>
            <pc:sldMk cId="2250297410" sldId="256"/>
            <ac:spMk id="41" creationId="{8A0DC821-9BBD-0B73-CE91-C4BC3FD1106A}"/>
          </ac:spMkLst>
        </pc:spChg>
        <pc:spChg chg="mod">
          <ac:chgData name="Veroni, Stefano" userId="c6a0b827-0823-4cdd-9f2f-b443de65f065" providerId="ADAL" clId="{6A032B2E-AF7B-49EB-A97C-5A96FBC83131}" dt="2023-02-20T11:32:16.090" v="184" actId="1076"/>
          <ac:spMkLst>
            <pc:docMk/>
            <pc:sldMk cId="2250297410" sldId="256"/>
            <ac:spMk id="42" creationId="{90492DE3-3000-57A6-A49F-8633164D2866}"/>
          </ac:spMkLst>
        </pc:spChg>
        <pc:spChg chg="add mod">
          <ac:chgData name="Veroni, Stefano" userId="c6a0b827-0823-4cdd-9f2f-b443de65f065" providerId="ADAL" clId="{6A032B2E-AF7B-49EB-A97C-5A96FBC83131}" dt="2023-02-21T20:00:47.915" v="3010"/>
          <ac:spMkLst>
            <pc:docMk/>
            <pc:sldMk cId="2250297410" sldId="256"/>
            <ac:spMk id="45" creationId="{9983E070-2D58-5182-3318-72DCBD2EBF21}"/>
          </ac:spMkLst>
        </pc:spChg>
        <pc:spChg chg="add mod">
          <ac:chgData name="Veroni, Stefano" userId="c6a0b827-0823-4cdd-9f2f-b443de65f065" providerId="ADAL" clId="{6A032B2E-AF7B-49EB-A97C-5A96FBC83131}" dt="2023-02-21T20:00:47.915" v="3010"/>
          <ac:spMkLst>
            <pc:docMk/>
            <pc:sldMk cId="2250297410" sldId="256"/>
            <ac:spMk id="46" creationId="{55D8A259-233E-79BD-72A6-B4A725099888}"/>
          </ac:spMkLst>
        </pc:spChg>
        <pc:spChg chg="add mod">
          <ac:chgData name="Veroni, Stefano" userId="c6a0b827-0823-4cdd-9f2f-b443de65f065" providerId="ADAL" clId="{6A032B2E-AF7B-49EB-A97C-5A96FBC83131}" dt="2023-02-21T20:00:47.915" v="3010"/>
          <ac:spMkLst>
            <pc:docMk/>
            <pc:sldMk cId="2250297410" sldId="256"/>
            <ac:spMk id="47" creationId="{D961E893-CF54-FEAD-7593-1A15983FB047}"/>
          </ac:spMkLst>
        </pc:spChg>
        <pc:spChg chg="add mod">
          <ac:chgData name="Veroni, Stefano" userId="c6a0b827-0823-4cdd-9f2f-b443de65f065" providerId="ADAL" clId="{6A032B2E-AF7B-49EB-A97C-5A96FBC83131}" dt="2023-02-21T20:00:47.915" v="3010"/>
          <ac:spMkLst>
            <pc:docMk/>
            <pc:sldMk cId="2250297410" sldId="256"/>
            <ac:spMk id="49" creationId="{9210EC02-AD38-0F5E-6FFB-9D8181CF1332}"/>
          </ac:spMkLst>
        </pc:spChg>
        <pc:spChg chg="add mod">
          <ac:chgData name="Veroni, Stefano" userId="c6a0b827-0823-4cdd-9f2f-b443de65f065" providerId="ADAL" clId="{6A032B2E-AF7B-49EB-A97C-5A96FBC83131}" dt="2023-02-21T20:00:47.915" v="3010"/>
          <ac:spMkLst>
            <pc:docMk/>
            <pc:sldMk cId="2250297410" sldId="256"/>
            <ac:spMk id="53" creationId="{80E0B448-E844-B3F9-81E7-61E31DFB0290}"/>
          </ac:spMkLst>
        </pc:spChg>
        <pc:spChg chg="del mod">
          <ac:chgData name="Veroni, Stefano" userId="c6a0b827-0823-4cdd-9f2f-b443de65f065" providerId="ADAL" clId="{6A032B2E-AF7B-49EB-A97C-5A96FBC83131}" dt="2023-02-21T19:59:05.968" v="2969" actId="478"/>
          <ac:spMkLst>
            <pc:docMk/>
            <pc:sldMk cId="2250297410" sldId="256"/>
            <ac:spMk id="55" creationId="{2B913A5F-9E2C-ECCD-234C-71AC18C8D446}"/>
          </ac:spMkLst>
        </pc:spChg>
        <pc:spChg chg="mod">
          <ac:chgData name="Veroni, Stefano" userId="c6a0b827-0823-4cdd-9f2f-b443de65f065" providerId="ADAL" clId="{6A032B2E-AF7B-49EB-A97C-5A96FBC83131}" dt="2023-02-20T11:32:10.753" v="183" actId="14100"/>
          <ac:spMkLst>
            <pc:docMk/>
            <pc:sldMk cId="2250297410" sldId="256"/>
            <ac:spMk id="56" creationId="{6FF9E852-A3BB-446D-C92A-9461B314AAD1}"/>
          </ac:spMkLst>
        </pc:spChg>
        <pc:spChg chg="del mod">
          <ac:chgData name="Veroni, Stefano" userId="c6a0b827-0823-4cdd-9f2f-b443de65f065" providerId="ADAL" clId="{6A032B2E-AF7B-49EB-A97C-5A96FBC83131}" dt="2023-02-21T19:59:05.968" v="2969" actId="478"/>
          <ac:spMkLst>
            <pc:docMk/>
            <pc:sldMk cId="2250297410" sldId="256"/>
            <ac:spMk id="57" creationId="{113CD390-2219-1E42-C7A0-E71B960F1C8F}"/>
          </ac:spMkLst>
        </pc:spChg>
        <pc:spChg chg="add mod">
          <ac:chgData name="Veroni, Stefano" userId="c6a0b827-0823-4cdd-9f2f-b443de65f065" providerId="ADAL" clId="{6A032B2E-AF7B-49EB-A97C-5A96FBC83131}" dt="2023-02-21T20:00:47.915" v="3010"/>
          <ac:spMkLst>
            <pc:docMk/>
            <pc:sldMk cId="2250297410" sldId="256"/>
            <ac:spMk id="58" creationId="{A8324EB7-31D4-E388-D2C7-09EBDAF25F2E}"/>
          </ac:spMkLst>
        </pc:spChg>
        <pc:spChg chg="del mod">
          <ac:chgData name="Veroni, Stefano" userId="c6a0b827-0823-4cdd-9f2f-b443de65f065" providerId="ADAL" clId="{6A032B2E-AF7B-49EB-A97C-5A96FBC83131}" dt="2023-02-21T19:59:05.968" v="2969" actId="478"/>
          <ac:spMkLst>
            <pc:docMk/>
            <pc:sldMk cId="2250297410" sldId="256"/>
            <ac:spMk id="59" creationId="{C438D5BE-DC47-4798-05E0-6CC4BC4382AF}"/>
          </ac:spMkLst>
        </pc:spChg>
        <pc:spChg chg="del mod">
          <ac:chgData name="Veroni, Stefano" userId="c6a0b827-0823-4cdd-9f2f-b443de65f065" providerId="ADAL" clId="{6A032B2E-AF7B-49EB-A97C-5A96FBC83131}" dt="2023-02-21T19:59:05.968" v="2969" actId="478"/>
          <ac:spMkLst>
            <pc:docMk/>
            <pc:sldMk cId="2250297410" sldId="256"/>
            <ac:spMk id="92" creationId="{84C30DBF-6BEE-40F8-4786-32C31BFDE045}"/>
          </ac:spMkLst>
        </pc:spChg>
        <pc:spChg chg="del mod">
          <ac:chgData name="Veroni, Stefano" userId="c6a0b827-0823-4cdd-9f2f-b443de65f065" providerId="ADAL" clId="{6A032B2E-AF7B-49EB-A97C-5A96FBC83131}" dt="2023-02-21T20:00:46.991" v="3009" actId="478"/>
          <ac:spMkLst>
            <pc:docMk/>
            <pc:sldMk cId="2250297410" sldId="256"/>
            <ac:spMk id="93" creationId="{221765EA-92E2-3EE9-1516-850796C0E0AE}"/>
          </ac:spMkLst>
        </pc:spChg>
        <pc:spChg chg="del mod">
          <ac:chgData name="Veroni, Stefano" userId="c6a0b827-0823-4cdd-9f2f-b443de65f065" providerId="ADAL" clId="{6A032B2E-AF7B-49EB-A97C-5A96FBC83131}" dt="2023-02-21T20:00:46.991" v="3009" actId="478"/>
          <ac:spMkLst>
            <pc:docMk/>
            <pc:sldMk cId="2250297410" sldId="256"/>
            <ac:spMk id="94" creationId="{E7EA911A-ADD6-471F-2DCC-CEEDFD3C903C}"/>
          </ac:spMkLst>
        </pc:spChg>
        <pc:spChg chg="del mod">
          <ac:chgData name="Veroni, Stefano" userId="c6a0b827-0823-4cdd-9f2f-b443de65f065" providerId="ADAL" clId="{6A032B2E-AF7B-49EB-A97C-5A96FBC83131}" dt="2023-02-21T20:00:46.991" v="3009" actId="478"/>
          <ac:spMkLst>
            <pc:docMk/>
            <pc:sldMk cId="2250297410" sldId="256"/>
            <ac:spMk id="95" creationId="{4FCC8BBA-6EB5-BEB2-EC82-D812B71B7F6C}"/>
          </ac:spMkLst>
        </pc:spChg>
        <pc:spChg chg="del mod">
          <ac:chgData name="Veroni, Stefano" userId="c6a0b827-0823-4cdd-9f2f-b443de65f065" providerId="ADAL" clId="{6A032B2E-AF7B-49EB-A97C-5A96FBC83131}" dt="2023-02-21T20:00:46.991" v="3009" actId="478"/>
          <ac:spMkLst>
            <pc:docMk/>
            <pc:sldMk cId="2250297410" sldId="256"/>
            <ac:spMk id="97" creationId="{EA066658-8F45-5E22-E6C9-15711F721DF6}"/>
          </ac:spMkLst>
        </pc:spChg>
        <pc:spChg chg="del mod">
          <ac:chgData name="Veroni, Stefano" userId="c6a0b827-0823-4cdd-9f2f-b443de65f065" providerId="ADAL" clId="{6A032B2E-AF7B-49EB-A97C-5A96FBC83131}" dt="2023-02-21T20:00:46.991" v="3009" actId="478"/>
          <ac:spMkLst>
            <pc:docMk/>
            <pc:sldMk cId="2250297410" sldId="256"/>
            <ac:spMk id="98" creationId="{89B76309-EB18-1434-9188-E3C92BD5E209}"/>
          </ac:spMkLst>
        </pc:spChg>
        <pc:spChg chg="del mod">
          <ac:chgData name="Veroni, Stefano" userId="c6a0b827-0823-4cdd-9f2f-b443de65f065" providerId="ADAL" clId="{6A032B2E-AF7B-49EB-A97C-5A96FBC83131}" dt="2023-02-21T20:00:46.991" v="3009" actId="478"/>
          <ac:spMkLst>
            <pc:docMk/>
            <pc:sldMk cId="2250297410" sldId="256"/>
            <ac:spMk id="103" creationId="{F68C0618-777B-E7F7-4A9C-755965908448}"/>
          </ac:spMkLst>
        </pc:spChg>
        <pc:spChg chg="del mod">
          <ac:chgData name="Veroni, Stefano" userId="c6a0b827-0823-4cdd-9f2f-b443de65f065" providerId="ADAL" clId="{6A032B2E-AF7B-49EB-A97C-5A96FBC83131}" dt="2023-02-21T20:00:46.991" v="3009" actId="478"/>
          <ac:spMkLst>
            <pc:docMk/>
            <pc:sldMk cId="2250297410" sldId="256"/>
            <ac:spMk id="104" creationId="{36CC9AC3-9C66-7CF8-37A8-95F52547664C}"/>
          </ac:spMkLst>
        </pc:spChg>
        <pc:spChg chg="del mod">
          <ac:chgData name="Veroni, Stefano" userId="c6a0b827-0823-4cdd-9f2f-b443de65f065" providerId="ADAL" clId="{6A032B2E-AF7B-49EB-A97C-5A96FBC83131}" dt="2023-02-21T20:00:46.991" v="3009" actId="478"/>
          <ac:spMkLst>
            <pc:docMk/>
            <pc:sldMk cId="2250297410" sldId="256"/>
            <ac:spMk id="105" creationId="{46692A12-94D0-37EB-2BF2-4806110197F1}"/>
          </ac:spMkLst>
        </pc:spChg>
        <pc:spChg chg="del mod">
          <ac:chgData name="Veroni, Stefano" userId="c6a0b827-0823-4cdd-9f2f-b443de65f065" providerId="ADAL" clId="{6A032B2E-AF7B-49EB-A97C-5A96FBC83131}" dt="2023-02-21T20:00:46.991" v="3009" actId="478"/>
          <ac:spMkLst>
            <pc:docMk/>
            <pc:sldMk cId="2250297410" sldId="256"/>
            <ac:spMk id="107" creationId="{D553C9E5-584D-FF48-3E5C-058F18DDF6FF}"/>
          </ac:spMkLst>
        </pc:spChg>
        <pc:spChg chg="add del mod">
          <ac:chgData name="Veroni, Stefano" userId="c6a0b827-0823-4cdd-9f2f-b443de65f065" providerId="ADAL" clId="{6A032B2E-AF7B-49EB-A97C-5A96FBC83131}" dt="2023-02-21T20:00:46.991" v="3009" actId="478"/>
          <ac:spMkLst>
            <pc:docMk/>
            <pc:sldMk cId="2250297410" sldId="256"/>
            <ac:spMk id="111" creationId="{B902313A-A0BC-E55B-03CB-C510B598EB61}"/>
          </ac:spMkLst>
        </pc:spChg>
        <pc:spChg chg="add mod">
          <ac:chgData name="Veroni, Stefano" userId="c6a0b827-0823-4cdd-9f2f-b443de65f065" providerId="ADAL" clId="{6A032B2E-AF7B-49EB-A97C-5A96FBC83131}" dt="2023-02-21T20:00:47.915" v="3010"/>
          <ac:spMkLst>
            <pc:docMk/>
            <pc:sldMk cId="2250297410" sldId="256"/>
            <ac:spMk id="146" creationId="{A20B0A8A-A630-40A2-EC67-0FCCD7E99095}"/>
          </ac:spMkLst>
        </pc:spChg>
        <pc:grpChg chg="add mod">
          <ac:chgData name="Veroni, Stefano" userId="c6a0b827-0823-4cdd-9f2f-b443de65f065" providerId="ADAL" clId="{6A032B2E-AF7B-49EB-A97C-5A96FBC83131}" dt="2023-02-21T20:00:47.915" v="3010"/>
          <ac:grpSpMkLst>
            <pc:docMk/>
            <pc:sldMk cId="2250297410" sldId="256"/>
            <ac:grpSpMk id="63" creationId="{F3ACA6E6-A67E-883A-4C8B-B1FDA277E8FB}"/>
          </ac:grpSpMkLst>
        </pc:grpChg>
        <pc:grpChg chg="add mod">
          <ac:chgData name="Veroni, Stefano" userId="c6a0b827-0823-4cdd-9f2f-b443de65f065" providerId="ADAL" clId="{6A032B2E-AF7B-49EB-A97C-5A96FBC83131}" dt="2023-02-21T20:00:47.915" v="3010"/>
          <ac:grpSpMkLst>
            <pc:docMk/>
            <pc:sldMk cId="2250297410" sldId="256"/>
            <ac:grpSpMk id="67" creationId="{4DDFBCB7-95E7-B89C-8F98-A5F74A37C3F9}"/>
          </ac:grpSpMkLst>
        </pc:grpChg>
        <pc:grpChg chg="add mod">
          <ac:chgData name="Veroni, Stefano" userId="c6a0b827-0823-4cdd-9f2f-b443de65f065" providerId="ADAL" clId="{6A032B2E-AF7B-49EB-A97C-5A96FBC83131}" dt="2023-02-21T20:00:47.915" v="3010"/>
          <ac:grpSpMkLst>
            <pc:docMk/>
            <pc:sldMk cId="2250297410" sldId="256"/>
            <ac:grpSpMk id="76" creationId="{93F60B06-F4FC-DCC0-BA48-904B17C037C3}"/>
          </ac:grpSpMkLst>
        </pc:grpChg>
        <pc:grpChg chg="del mod">
          <ac:chgData name="Veroni, Stefano" userId="c6a0b827-0823-4cdd-9f2f-b443de65f065" providerId="ADAL" clId="{6A032B2E-AF7B-49EB-A97C-5A96FBC83131}" dt="2023-02-21T19:59:05.968" v="2969" actId="478"/>
          <ac:grpSpMkLst>
            <pc:docMk/>
            <pc:sldMk cId="2250297410" sldId="256"/>
            <ac:grpSpMk id="89" creationId="{175AF3CF-FB24-981D-1DCA-DB21BECEFC5B}"/>
          </ac:grpSpMkLst>
        </pc:grpChg>
        <pc:grpChg chg="add mod">
          <ac:chgData name="Veroni, Stefano" userId="c6a0b827-0823-4cdd-9f2f-b443de65f065" providerId="ADAL" clId="{6A032B2E-AF7B-49EB-A97C-5A96FBC83131}" dt="2023-02-21T20:00:47.915" v="3010"/>
          <ac:grpSpMkLst>
            <pc:docMk/>
            <pc:sldMk cId="2250297410" sldId="256"/>
            <ac:grpSpMk id="132" creationId="{F8929239-C08B-8669-D4BA-31A999897C63}"/>
          </ac:grpSpMkLst>
        </pc:grpChg>
        <pc:grpChg chg="add mod">
          <ac:chgData name="Veroni, Stefano" userId="c6a0b827-0823-4cdd-9f2f-b443de65f065" providerId="ADAL" clId="{6A032B2E-AF7B-49EB-A97C-5A96FBC83131}" dt="2023-02-21T20:00:47.915" v="3010"/>
          <ac:grpSpMkLst>
            <pc:docMk/>
            <pc:sldMk cId="2250297410" sldId="256"/>
            <ac:grpSpMk id="135" creationId="{25BC187E-116B-C0BF-074D-599A8EECF922}"/>
          </ac:grpSpMkLst>
        </pc:grpChg>
        <pc:grpChg chg="add mod">
          <ac:chgData name="Veroni, Stefano" userId="c6a0b827-0823-4cdd-9f2f-b443de65f065" providerId="ADAL" clId="{6A032B2E-AF7B-49EB-A97C-5A96FBC83131}" dt="2023-02-21T20:00:47.915" v="3010"/>
          <ac:grpSpMkLst>
            <pc:docMk/>
            <pc:sldMk cId="2250297410" sldId="256"/>
            <ac:grpSpMk id="139" creationId="{2EC40C5C-04CE-6D35-7A62-312679A3557F}"/>
          </ac:grpSpMkLst>
        </pc:grpChg>
        <pc:grpChg chg="add mod">
          <ac:chgData name="Veroni, Stefano" userId="c6a0b827-0823-4cdd-9f2f-b443de65f065" providerId="ADAL" clId="{6A032B2E-AF7B-49EB-A97C-5A96FBC83131}" dt="2023-02-21T20:00:47.915" v="3010"/>
          <ac:grpSpMkLst>
            <pc:docMk/>
            <pc:sldMk cId="2250297410" sldId="256"/>
            <ac:grpSpMk id="143" creationId="{ED56189C-31AB-EBEB-7C69-AF1638C94579}"/>
          </ac:grpSpMkLst>
        </pc:grpChg>
        <pc:picChg chg="add mod">
          <ac:chgData name="Veroni, Stefano" userId="c6a0b827-0823-4cdd-9f2f-b443de65f065" providerId="ADAL" clId="{6A032B2E-AF7B-49EB-A97C-5A96FBC83131}" dt="2023-02-21T19:59:12.117" v="2993" actId="1035"/>
          <ac:picMkLst>
            <pc:docMk/>
            <pc:sldMk cId="2250297410" sldId="256"/>
            <ac:picMk id="24" creationId="{AF638F7F-F84E-BE05-4D2F-53EAE85C0270}"/>
          </ac:picMkLst>
        </pc:picChg>
        <pc:picChg chg="add mod">
          <ac:chgData name="Veroni, Stefano" userId="c6a0b827-0823-4cdd-9f2f-b443de65f065" providerId="ADAL" clId="{6A032B2E-AF7B-49EB-A97C-5A96FBC83131}" dt="2023-02-21T20:00:47.915" v="3010"/>
          <ac:picMkLst>
            <pc:docMk/>
            <pc:sldMk cId="2250297410" sldId="256"/>
            <ac:picMk id="43" creationId="{30C8E9A6-75E1-74E5-C287-5AA02D601FBC}"/>
          </ac:picMkLst>
        </pc:picChg>
        <pc:picChg chg="add mod">
          <ac:chgData name="Veroni, Stefano" userId="c6a0b827-0823-4cdd-9f2f-b443de65f065" providerId="ADAL" clId="{6A032B2E-AF7B-49EB-A97C-5A96FBC83131}" dt="2023-02-21T20:00:47.915" v="3010"/>
          <ac:picMkLst>
            <pc:docMk/>
            <pc:sldMk cId="2250297410" sldId="256"/>
            <ac:picMk id="44" creationId="{CDBFF3B8-1F06-B70A-60E9-74E3A1356CC1}"/>
          </ac:picMkLst>
        </pc:picChg>
        <pc:inkChg chg="add mod">
          <ac:chgData name="Veroni, Stefano" userId="c6a0b827-0823-4cdd-9f2f-b443de65f065" providerId="ADAL" clId="{6A032B2E-AF7B-49EB-A97C-5A96FBC83131}" dt="2023-02-21T19:59:12.117" v="2993" actId="1035"/>
          <ac:inkMkLst>
            <pc:docMk/>
            <pc:sldMk cId="2250297410" sldId="256"/>
            <ac:inkMk id="22" creationId="{7EB0982A-40D9-A087-9022-615D47B5E91D}"/>
          </ac:inkMkLst>
        </pc:inkChg>
        <pc:inkChg chg="add mod">
          <ac:chgData name="Veroni, Stefano" userId="c6a0b827-0823-4cdd-9f2f-b443de65f065" providerId="ADAL" clId="{6A032B2E-AF7B-49EB-A97C-5A96FBC83131}" dt="2023-02-21T20:00:47.915" v="3010"/>
          <ac:inkMkLst>
            <pc:docMk/>
            <pc:sldMk cId="2250297410" sldId="256"/>
            <ac:inkMk id="25" creationId="{5F5750BC-A3CA-658C-3124-E50F603EE439}"/>
          </ac:inkMkLst>
        </pc:inkChg>
        <pc:inkChg chg="add mod">
          <ac:chgData name="Veroni, Stefano" userId="c6a0b827-0823-4cdd-9f2f-b443de65f065" providerId="ADAL" clId="{6A032B2E-AF7B-49EB-A97C-5A96FBC83131}" dt="2023-02-21T20:00:47.915" v="3010"/>
          <ac:inkMkLst>
            <pc:docMk/>
            <pc:sldMk cId="2250297410" sldId="256"/>
            <ac:inkMk id="26" creationId="{C1565BFD-A3D0-A1AB-EA55-F41A5ACFEED0}"/>
          </ac:inkMkLst>
        </pc:inkChg>
        <pc:inkChg chg="del mod">
          <ac:chgData name="Veroni, Stefano" userId="c6a0b827-0823-4cdd-9f2f-b443de65f065" providerId="ADAL" clId="{6A032B2E-AF7B-49EB-A97C-5A96FBC83131}" dt="2023-02-21T19:59:05.968" v="2969" actId="478"/>
          <ac:inkMkLst>
            <pc:docMk/>
            <pc:sldMk cId="2250297410" sldId="256"/>
            <ac:inkMk id="60" creationId="{36102663-B652-ECFE-168E-7CC83F6AB5F4}"/>
          </ac:inkMkLst>
        </pc:inkChg>
        <pc:inkChg chg="del mod">
          <ac:chgData name="Veroni, Stefano" userId="c6a0b827-0823-4cdd-9f2f-b443de65f065" providerId="ADAL" clId="{6A032B2E-AF7B-49EB-A97C-5A96FBC83131}" dt="2023-02-21T19:59:05.968" v="2969" actId="478"/>
          <ac:inkMkLst>
            <pc:docMk/>
            <pc:sldMk cId="2250297410" sldId="256"/>
            <ac:inkMk id="61" creationId="{5642234C-734A-3DC7-69A5-1E9D3E831D92}"/>
          </ac:inkMkLst>
        </pc:inkChg>
        <pc:inkChg chg="del mod">
          <ac:chgData name="Veroni, Stefano" userId="c6a0b827-0823-4cdd-9f2f-b443de65f065" providerId="ADAL" clId="{6A032B2E-AF7B-49EB-A97C-5A96FBC83131}" dt="2023-02-21T19:59:05.968" v="2969" actId="478"/>
          <ac:inkMkLst>
            <pc:docMk/>
            <pc:sldMk cId="2250297410" sldId="256"/>
            <ac:inkMk id="62" creationId="{C9082690-B501-01CC-D856-0C51A00645E8}"/>
          </ac:inkMkLst>
        </pc:inkChg>
        <pc:inkChg chg="mod">
          <ac:chgData name="Veroni, Stefano" userId="c6a0b827-0823-4cdd-9f2f-b443de65f065" providerId="ADAL" clId="{6A032B2E-AF7B-49EB-A97C-5A96FBC83131}" dt="2023-02-21T20:00:47.915" v="3010"/>
          <ac:inkMkLst>
            <pc:docMk/>
            <pc:sldMk cId="2250297410" sldId="256"/>
            <ac:inkMk id="64" creationId="{6A13C451-DD5C-F125-C15B-E495F81B547A}"/>
          </ac:inkMkLst>
        </pc:inkChg>
        <pc:inkChg chg="mod">
          <ac:chgData name="Veroni, Stefano" userId="c6a0b827-0823-4cdd-9f2f-b443de65f065" providerId="ADAL" clId="{6A032B2E-AF7B-49EB-A97C-5A96FBC83131}" dt="2023-02-21T20:00:47.915" v="3010"/>
          <ac:inkMkLst>
            <pc:docMk/>
            <pc:sldMk cId="2250297410" sldId="256"/>
            <ac:inkMk id="65" creationId="{99EC72C8-C6F2-BDD6-9DF5-7AB77E3E3A58}"/>
          </ac:inkMkLst>
        </pc:inkChg>
        <pc:inkChg chg="mod">
          <ac:chgData name="Veroni, Stefano" userId="c6a0b827-0823-4cdd-9f2f-b443de65f065" providerId="ADAL" clId="{6A032B2E-AF7B-49EB-A97C-5A96FBC83131}" dt="2023-02-21T20:00:47.915" v="3010"/>
          <ac:inkMkLst>
            <pc:docMk/>
            <pc:sldMk cId="2250297410" sldId="256"/>
            <ac:inkMk id="66" creationId="{4838A580-96F1-2E9A-526A-F5B13CE4D5D1}"/>
          </ac:inkMkLst>
        </pc:inkChg>
        <pc:inkChg chg="mod">
          <ac:chgData name="Veroni, Stefano" userId="c6a0b827-0823-4cdd-9f2f-b443de65f065" providerId="ADAL" clId="{6A032B2E-AF7B-49EB-A97C-5A96FBC83131}" dt="2023-02-21T20:00:47.915" v="3010"/>
          <ac:inkMkLst>
            <pc:docMk/>
            <pc:sldMk cId="2250297410" sldId="256"/>
            <ac:inkMk id="68" creationId="{C2C61F2A-2E93-2BF6-3867-AD4CDC556CF7}"/>
          </ac:inkMkLst>
        </pc:inkChg>
        <pc:inkChg chg="mod">
          <ac:chgData name="Veroni, Stefano" userId="c6a0b827-0823-4cdd-9f2f-b443de65f065" providerId="ADAL" clId="{6A032B2E-AF7B-49EB-A97C-5A96FBC83131}" dt="2023-02-21T20:00:47.915" v="3010"/>
          <ac:inkMkLst>
            <pc:docMk/>
            <pc:sldMk cId="2250297410" sldId="256"/>
            <ac:inkMk id="69" creationId="{5847F90E-1BCE-5F41-75B4-3A3F77FC9A9A}"/>
          </ac:inkMkLst>
        </pc:inkChg>
        <pc:inkChg chg="mod">
          <ac:chgData name="Veroni, Stefano" userId="c6a0b827-0823-4cdd-9f2f-b443de65f065" providerId="ADAL" clId="{6A032B2E-AF7B-49EB-A97C-5A96FBC83131}" dt="2023-02-21T20:00:47.915" v="3010"/>
          <ac:inkMkLst>
            <pc:docMk/>
            <pc:sldMk cId="2250297410" sldId="256"/>
            <ac:inkMk id="70" creationId="{105E6280-ADB4-5479-F163-5CBA7D97F1B0}"/>
          </ac:inkMkLst>
        </pc:inkChg>
        <pc:inkChg chg="mod">
          <ac:chgData name="Veroni, Stefano" userId="c6a0b827-0823-4cdd-9f2f-b443de65f065" providerId="ADAL" clId="{6A032B2E-AF7B-49EB-A97C-5A96FBC83131}" dt="2023-02-21T20:00:47.915" v="3010"/>
          <ac:inkMkLst>
            <pc:docMk/>
            <pc:sldMk cId="2250297410" sldId="256"/>
            <ac:inkMk id="71" creationId="{5C1AC096-F318-75DA-7C49-54BE15B99F26}"/>
          </ac:inkMkLst>
        </pc:inkChg>
        <pc:inkChg chg="add mod">
          <ac:chgData name="Veroni, Stefano" userId="c6a0b827-0823-4cdd-9f2f-b443de65f065" providerId="ADAL" clId="{6A032B2E-AF7B-49EB-A97C-5A96FBC83131}" dt="2023-02-21T20:00:47.915" v="3010"/>
          <ac:inkMkLst>
            <pc:docMk/>
            <pc:sldMk cId="2250297410" sldId="256"/>
            <ac:inkMk id="72" creationId="{049A669A-3521-DA30-5FE3-01E50C3F8AE7}"/>
          </ac:inkMkLst>
        </pc:inkChg>
        <pc:inkChg chg="add mod">
          <ac:chgData name="Veroni, Stefano" userId="c6a0b827-0823-4cdd-9f2f-b443de65f065" providerId="ADAL" clId="{6A032B2E-AF7B-49EB-A97C-5A96FBC83131}" dt="2023-02-21T20:00:47.915" v="3010"/>
          <ac:inkMkLst>
            <pc:docMk/>
            <pc:sldMk cId="2250297410" sldId="256"/>
            <ac:inkMk id="73" creationId="{BC986115-7236-1D53-47A4-285DB8976B5A}"/>
          </ac:inkMkLst>
        </pc:inkChg>
        <pc:inkChg chg="add mod">
          <ac:chgData name="Veroni, Stefano" userId="c6a0b827-0823-4cdd-9f2f-b443de65f065" providerId="ADAL" clId="{6A032B2E-AF7B-49EB-A97C-5A96FBC83131}" dt="2023-02-21T20:00:47.915" v="3010"/>
          <ac:inkMkLst>
            <pc:docMk/>
            <pc:sldMk cId="2250297410" sldId="256"/>
            <ac:inkMk id="74" creationId="{60407DC9-90C9-A797-29CE-BE21973B421F}"/>
          </ac:inkMkLst>
        </pc:inkChg>
        <pc:inkChg chg="del mod">
          <ac:chgData name="Veroni, Stefano" userId="c6a0b827-0823-4cdd-9f2f-b443de65f065" providerId="ADAL" clId="{6A032B2E-AF7B-49EB-A97C-5A96FBC83131}" dt="2023-02-21T19:59:05.968" v="2969" actId="478"/>
          <ac:inkMkLst>
            <pc:docMk/>
            <pc:sldMk cId="2250297410" sldId="256"/>
            <ac:inkMk id="75" creationId="{29F64A6C-B3EE-35BD-E606-CDC76CD5CDFD}"/>
          </ac:inkMkLst>
        </pc:inkChg>
        <pc:inkChg chg="del mod">
          <ac:chgData name="Veroni, Stefano" userId="c6a0b827-0823-4cdd-9f2f-b443de65f065" providerId="ADAL" clId="{6A032B2E-AF7B-49EB-A97C-5A96FBC83131}" dt="2023-02-21T19:59:05.968" v="2969" actId="478"/>
          <ac:inkMkLst>
            <pc:docMk/>
            <pc:sldMk cId="2250297410" sldId="256"/>
            <ac:inkMk id="77" creationId="{55D365A2-3996-49FE-27CC-1025C2BBB0D2}"/>
          </ac:inkMkLst>
        </pc:inkChg>
        <pc:inkChg chg="del mod">
          <ac:chgData name="Veroni, Stefano" userId="c6a0b827-0823-4cdd-9f2f-b443de65f065" providerId="ADAL" clId="{6A032B2E-AF7B-49EB-A97C-5A96FBC83131}" dt="2023-02-21T19:59:05.968" v="2969" actId="478"/>
          <ac:inkMkLst>
            <pc:docMk/>
            <pc:sldMk cId="2250297410" sldId="256"/>
            <ac:inkMk id="78" creationId="{7513B268-921A-5A41-4FE1-987ED4375852}"/>
          </ac:inkMkLst>
        </pc:inkChg>
        <pc:inkChg chg="del mod">
          <ac:chgData name="Veroni, Stefano" userId="c6a0b827-0823-4cdd-9f2f-b443de65f065" providerId="ADAL" clId="{6A032B2E-AF7B-49EB-A97C-5A96FBC83131}" dt="2023-02-21T19:59:05.968" v="2969" actId="478"/>
          <ac:inkMkLst>
            <pc:docMk/>
            <pc:sldMk cId="2250297410" sldId="256"/>
            <ac:inkMk id="79" creationId="{C10A6DCA-5559-B6F3-3463-85A772292B83}"/>
          </ac:inkMkLst>
        </pc:inkChg>
        <pc:inkChg chg="mod">
          <ac:chgData name="Veroni, Stefano" userId="c6a0b827-0823-4cdd-9f2f-b443de65f065" providerId="ADAL" clId="{6A032B2E-AF7B-49EB-A97C-5A96FBC83131}" dt="2023-02-21T20:00:47.915" v="3010"/>
          <ac:inkMkLst>
            <pc:docMk/>
            <pc:sldMk cId="2250297410" sldId="256"/>
            <ac:inkMk id="82" creationId="{5CA33651-4D7E-2C02-F5A7-7EA560BBD123}"/>
          </ac:inkMkLst>
        </pc:inkChg>
        <pc:inkChg chg="add del">
          <ac:chgData name="Veroni, Stefano" userId="c6a0b827-0823-4cdd-9f2f-b443de65f065" providerId="ADAL" clId="{6A032B2E-AF7B-49EB-A97C-5A96FBC83131}" dt="2023-02-20T11:34:02.232" v="245" actId="478"/>
          <ac:inkMkLst>
            <pc:docMk/>
            <pc:sldMk cId="2250297410" sldId="256"/>
            <ac:inkMk id="83" creationId="{83C1B446-E271-21E5-5643-DC8E24D3BC50}"/>
          </ac:inkMkLst>
        </pc:inkChg>
        <pc:inkChg chg="add del">
          <ac:chgData name="Veroni, Stefano" userId="c6a0b827-0823-4cdd-9f2f-b443de65f065" providerId="ADAL" clId="{6A032B2E-AF7B-49EB-A97C-5A96FBC83131}" dt="2023-02-20T11:34:05.315" v="247" actId="478"/>
          <ac:inkMkLst>
            <pc:docMk/>
            <pc:sldMk cId="2250297410" sldId="256"/>
            <ac:inkMk id="84" creationId="{5D27E878-70F4-89FB-F9D5-D61B3A7CE82D}"/>
          </ac:inkMkLst>
        </pc:inkChg>
        <pc:inkChg chg="mod">
          <ac:chgData name="Veroni, Stefano" userId="c6a0b827-0823-4cdd-9f2f-b443de65f065" providerId="ADAL" clId="{6A032B2E-AF7B-49EB-A97C-5A96FBC83131}" dt="2023-02-21T20:00:47.915" v="3010"/>
          <ac:inkMkLst>
            <pc:docMk/>
            <pc:sldMk cId="2250297410" sldId="256"/>
            <ac:inkMk id="85" creationId="{45A59FF7-7CAC-463B-3177-7884A77BC52A}"/>
          </ac:inkMkLst>
        </pc:inkChg>
        <pc:inkChg chg="del mod">
          <ac:chgData name="Veroni, Stefano" userId="c6a0b827-0823-4cdd-9f2f-b443de65f065" providerId="ADAL" clId="{6A032B2E-AF7B-49EB-A97C-5A96FBC83131}" dt="2023-02-21T19:59:05.968" v="2969" actId="478"/>
          <ac:inkMkLst>
            <pc:docMk/>
            <pc:sldMk cId="2250297410" sldId="256"/>
            <ac:inkMk id="86" creationId="{DCB67CF9-0AE5-54BF-1BDD-5501863FF96B}"/>
          </ac:inkMkLst>
        </pc:inkChg>
        <pc:inkChg chg="del mod">
          <ac:chgData name="Veroni, Stefano" userId="c6a0b827-0823-4cdd-9f2f-b443de65f065" providerId="ADAL" clId="{6A032B2E-AF7B-49EB-A97C-5A96FBC83131}" dt="2023-02-21T19:59:05.968" v="2969" actId="478"/>
          <ac:inkMkLst>
            <pc:docMk/>
            <pc:sldMk cId="2250297410" sldId="256"/>
            <ac:inkMk id="90" creationId="{5E112432-9FD5-2575-3DF5-A11501FC06E0}"/>
          </ac:inkMkLst>
        </pc:inkChg>
        <pc:inkChg chg="mod">
          <ac:chgData name="Veroni, Stefano" userId="c6a0b827-0823-4cdd-9f2f-b443de65f065" providerId="ADAL" clId="{6A032B2E-AF7B-49EB-A97C-5A96FBC83131}" dt="2023-02-21T20:00:47.915" v="3010"/>
          <ac:inkMkLst>
            <pc:docMk/>
            <pc:sldMk cId="2250297410" sldId="256"/>
            <ac:inkMk id="91" creationId="{342CE825-AC22-AD02-1803-4B2FCEEAC254}"/>
          </ac:inkMkLst>
        </pc:inkChg>
        <pc:inkChg chg="mod">
          <ac:chgData name="Veroni, Stefano" userId="c6a0b827-0823-4cdd-9f2f-b443de65f065" providerId="ADAL" clId="{6A032B2E-AF7B-49EB-A97C-5A96FBC83131}" dt="2023-02-21T20:00:47.915" v="3010"/>
          <ac:inkMkLst>
            <pc:docMk/>
            <pc:sldMk cId="2250297410" sldId="256"/>
            <ac:inkMk id="96" creationId="{5C1C8088-8D7C-F938-8E1E-2608C0AE4CF3}"/>
          </ac:inkMkLst>
        </pc:inkChg>
        <pc:inkChg chg="mod">
          <ac:chgData name="Veroni, Stefano" userId="c6a0b827-0823-4cdd-9f2f-b443de65f065" providerId="ADAL" clId="{6A032B2E-AF7B-49EB-A97C-5A96FBC83131}" dt="2023-02-21T20:00:47.915" v="3010"/>
          <ac:inkMkLst>
            <pc:docMk/>
            <pc:sldMk cId="2250297410" sldId="256"/>
            <ac:inkMk id="100" creationId="{DA5B7DAB-3CB3-9BFB-F889-EEBC504718B3}"/>
          </ac:inkMkLst>
        </pc:inkChg>
        <pc:inkChg chg="mod">
          <ac:chgData name="Veroni, Stefano" userId="c6a0b827-0823-4cdd-9f2f-b443de65f065" providerId="ADAL" clId="{6A032B2E-AF7B-49EB-A97C-5A96FBC83131}" dt="2023-02-21T20:00:47.915" v="3010"/>
          <ac:inkMkLst>
            <pc:docMk/>
            <pc:sldMk cId="2250297410" sldId="256"/>
            <ac:inkMk id="106" creationId="{8AD51C5D-7FD9-5E31-233D-5F4EF8FA4448}"/>
          </ac:inkMkLst>
        </pc:inkChg>
        <pc:inkChg chg="mod">
          <ac:chgData name="Veroni, Stefano" userId="c6a0b827-0823-4cdd-9f2f-b443de65f065" providerId="ADAL" clId="{6A032B2E-AF7B-49EB-A97C-5A96FBC83131}" dt="2023-02-21T20:00:47.915" v="3010"/>
          <ac:inkMkLst>
            <pc:docMk/>
            <pc:sldMk cId="2250297410" sldId="256"/>
            <ac:inkMk id="108" creationId="{5149E4B1-AAE0-A053-5E6E-0DCEDFA23DB6}"/>
          </ac:inkMkLst>
        </pc:inkChg>
        <pc:inkChg chg="mod">
          <ac:chgData name="Veroni, Stefano" userId="c6a0b827-0823-4cdd-9f2f-b443de65f065" providerId="ADAL" clId="{6A032B2E-AF7B-49EB-A97C-5A96FBC83131}" dt="2023-02-21T20:00:47.915" v="3010"/>
          <ac:inkMkLst>
            <pc:docMk/>
            <pc:sldMk cId="2250297410" sldId="256"/>
            <ac:inkMk id="109" creationId="{7D7828B6-955A-6C68-1CA0-62EA99785A7D}"/>
          </ac:inkMkLst>
        </pc:inkChg>
        <pc:inkChg chg="mod">
          <ac:chgData name="Veroni, Stefano" userId="c6a0b827-0823-4cdd-9f2f-b443de65f065" providerId="ADAL" clId="{6A032B2E-AF7B-49EB-A97C-5A96FBC83131}" dt="2023-02-21T20:00:47.915" v="3010"/>
          <ac:inkMkLst>
            <pc:docMk/>
            <pc:sldMk cId="2250297410" sldId="256"/>
            <ac:inkMk id="110" creationId="{69363179-514D-151F-08BF-0DCC734ED190}"/>
          </ac:inkMkLst>
        </pc:inkChg>
        <pc:inkChg chg="mod">
          <ac:chgData name="Veroni, Stefano" userId="c6a0b827-0823-4cdd-9f2f-b443de65f065" providerId="ADAL" clId="{6A032B2E-AF7B-49EB-A97C-5A96FBC83131}" dt="2023-02-21T20:00:47.915" v="3010"/>
          <ac:inkMkLst>
            <pc:docMk/>
            <pc:sldMk cId="2250297410" sldId="256"/>
            <ac:inkMk id="112" creationId="{47491701-232B-B50E-ADE8-A59B80895858}"/>
          </ac:inkMkLst>
        </pc:inkChg>
        <pc:inkChg chg="mod">
          <ac:chgData name="Veroni, Stefano" userId="c6a0b827-0823-4cdd-9f2f-b443de65f065" providerId="ADAL" clId="{6A032B2E-AF7B-49EB-A97C-5A96FBC83131}" dt="2023-02-21T20:00:47.915" v="3010"/>
          <ac:inkMkLst>
            <pc:docMk/>
            <pc:sldMk cId="2250297410" sldId="256"/>
            <ac:inkMk id="113" creationId="{B938E517-EC8D-E3A7-2EEF-FC0E973BEC0E}"/>
          </ac:inkMkLst>
        </pc:inkChg>
        <pc:inkChg chg="mod">
          <ac:chgData name="Veroni, Stefano" userId="c6a0b827-0823-4cdd-9f2f-b443de65f065" providerId="ADAL" clId="{6A032B2E-AF7B-49EB-A97C-5A96FBC83131}" dt="2023-02-21T20:00:47.915" v="3010"/>
          <ac:inkMkLst>
            <pc:docMk/>
            <pc:sldMk cId="2250297410" sldId="256"/>
            <ac:inkMk id="114" creationId="{221A4746-9DC4-1282-3236-1A287F6CB5AC}"/>
          </ac:inkMkLst>
        </pc:inkChg>
        <pc:inkChg chg="mod">
          <ac:chgData name="Veroni, Stefano" userId="c6a0b827-0823-4cdd-9f2f-b443de65f065" providerId="ADAL" clId="{6A032B2E-AF7B-49EB-A97C-5A96FBC83131}" dt="2023-02-21T20:00:47.915" v="3010"/>
          <ac:inkMkLst>
            <pc:docMk/>
            <pc:sldMk cId="2250297410" sldId="256"/>
            <ac:inkMk id="115" creationId="{93916F2A-0878-830A-9572-38648A3EAED9}"/>
          </ac:inkMkLst>
        </pc:inkChg>
        <pc:inkChg chg="mod">
          <ac:chgData name="Veroni, Stefano" userId="c6a0b827-0823-4cdd-9f2f-b443de65f065" providerId="ADAL" clId="{6A032B2E-AF7B-49EB-A97C-5A96FBC83131}" dt="2023-02-21T20:00:47.915" v="3010"/>
          <ac:inkMkLst>
            <pc:docMk/>
            <pc:sldMk cId="2250297410" sldId="256"/>
            <ac:inkMk id="116" creationId="{DDA7D794-856D-E9B9-0F88-497A30ABA195}"/>
          </ac:inkMkLst>
        </pc:inkChg>
        <pc:inkChg chg="mod">
          <ac:chgData name="Veroni, Stefano" userId="c6a0b827-0823-4cdd-9f2f-b443de65f065" providerId="ADAL" clId="{6A032B2E-AF7B-49EB-A97C-5A96FBC83131}" dt="2023-02-21T20:00:47.915" v="3010"/>
          <ac:inkMkLst>
            <pc:docMk/>
            <pc:sldMk cId="2250297410" sldId="256"/>
            <ac:inkMk id="117" creationId="{DED91753-F370-5853-AF6E-0F093B8AA835}"/>
          </ac:inkMkLst>
        </pc:inkChg>
        <pc:inkChg chg="mod">
          <ac:chgData name="Veroni, Stefano" userId="c6a0b827-0823-4cdd-9f2f-b443de65f065" providerId="ADAL" clId="{6A032B2E-AF7B-49EB-A97C-5A96FBC83131}" dt="2023-02-21T20:00:47.915" v="3010"/>
          <ac:inkMkLst>
            <pc:docMk/>
            <pc:sldMk cId="2250297410" sldId="256"/>
            <ac:inkMk id="118" creationId="{28B25C79-BB84-119A-B215-8D9D4230F256}"/>
          </ac:inkMkLst>
        </pc:inkChg>
        <pc:inkChg chg="mod">
          <ac:chgData name="Veroni, Stefano" userId="c6a0b827-0823-4cdd-9f2f-b443de65f065" providerId="ADAL" clId="{6A032B2E-AF7B-49EB-A97C-5A96FBC83131}" dt="2023-02-21T20:00:47.915" v="3010"/>
          <ac:inkMkLst>
            <pc:docMk/>
            <pc:sldMk cId="2250297410" sldId="256"/>
            <ac:inkMk id="119" creationId="{3161CAB0-9C99-963E-06AE-26419CA7433E}"/>
          </ac:inkMkLst>
        </pc:inkChg>
        <pc:inkChg chg="mod">
          <ac:chgData name="Veroni, Stefano" userId="c6a0b827-0823-4cdd-9f2f-b443de65f065" providerId="ADAL" clId="{6A032B2E-AF7B-49EB-A97C-5A96FBC83131}" dt="2023-02-21T20:00:47.915" v="3010"/>
          <ac:inkMkLst>
            <pc:docMk/>
            <pc:sldMk cId="2250297410" sldId="256"/>
            <ac:inkMk id="120" creationId="{28D1E4D1-636C-9632-510E-2EF5AB6D174B}"/>
          </ac:inkMkLst>
        </pc:inkChg>
        <pc:inkChg chg="mod">
          <ac:chgData name="Veroni, Stefano" userId="c6a0b827-0823-4cdd-9f2f-b443de65f065" providerId="ADAL" clId="{6A032B2E-AF7B-49EB-A97C-5A96FBC83131}" dt="2023-02-21T20:00:47.915" v="3010"/>
          <ac:inkMkLst>
            <pc:docMk/>
            <pc:sldMk cId="2250297410" sldId="256"/>
            <ac:inkMk id="121" creationId="{6B8D274D-D797-9C4D-5D62-5186F2DB611B}"/>
          </ac:inkMkLst>
        </pc:inkChg>
        <pc:inkChg chg="mod">
          <ac:chgData name="Veroni, Stefano" userId="c6a0b827-0823-4cdd-9f2f-b443de65f065" providerId="ADAL" clId="{6A032B2E-AF7B-49EB-A97C-5A96FBC83131}" dt="2023-02-21T20:00:47.915" v="3010"/>
          <ac:inkMkLst>
            <pc:docMk/>
            <pc:sldMk cId="2250297410" sldId="256"/>
            <ac:inkMk id="122" creationId="{AF967E31-ED08-E0B7-EC7C-AC297DE5E3D9}"/>
          </ac:inkMkLst>
        </pc:inkChg>
        <pc:inkChg chg="mod">
          <ac:chgData name="Veroni, Stefano" userId="c6a0b827-0823-4cdd-9f2f-b443de65f065" providerId="ADAL" clId="{6A032B2E-AF7B-49EB-A97C-5A96FBC83131}" dt="2023-02-21T20:00:47.915" v="3010"/>
          <ac:inkMkLst>
            <pc:docMk/>
            <pc:sldMk cId="2250297410" sldId="256"/>
            <ac:inkMk id="123" creationId="{124288FA-F1CD-8070-8C2D-22A0E9B7B834}"/>
          </ac:inkMkLst>
        </pc:inkChg>
        <pc:inkChg chg="mod">
          <ac:chgData name="Veroni, Stefano" userId="c6a0b827-0823-4cdd-9f2f-b443de65f065" providerId="ADAL" clId="{6A032B2E-AF7B-49EB-A97C-5A96FBC83131}" dt="2023-02-21T20:00:47.915" v="3010"/>
          <ac:inkMkLst>
            <pc:docMk/>
            <pc:sldMk cId="2250297410" sldId="256"/>
            <ac:inkMk id="124" creationId="{C8F3D2B5-C4CD-29BA-1C17-84A1026EE3B6}"/>
          </ac:inkMkLst>
        </pc:inkChg>
        <pc:inkChg chg="mod">
          <ac:chgData name="Veroni, Stefano" userId="c6a0b827-0823-4cdd-9f2f-b443de65f065" providerId="ADAL" clId="{6A032B2E-AF7B-49EB-A97C-5A96FBC83131}" dt="2023-02-21T20:00:47.915" v="3010"/>
          <ac:inkMkLst>
            <pc:docMk/>
            <pc:sldMk cId="2250297410" sldId="256"/>
            <ac:inkMk id="125" creationId="{6E8D20E7-2052-4808-9485-5356B70F2340}"/>
          </ac:inkMkLst>
        </pc:inkChg>
        <pc:inkChg chg="mod">
          <ac:chgData name="Veroni, Stefano" userId="c6a0b827-0823-4cdd-9f2f-b443de65f065" providerId="ADAL" clId="{6A032B2E-AF7B-49EB-A97C-5A96FBC83131}" dt="2023-02-21T20:00:47.915" v="3010"/>
          <ac:inkMkLst>
            <pc:docMk/>
            <pc:sldMk cId="2250297410" sldId="256"/>
            <ac:inkMk id="126" creationId="{397D1FE4-D1B7-5317-C563-96E0A247867B}"/>
          </ac:inkMkLst>
        </pc:inkChg>
        <pc:inkChg chg="mod">
          <ac:chgData name="Veroni, Stefano" userId="c6a0b827-0823-4cdd-9f2f-b443de65f065" providerId="ADAL" clId="{6A032B2E-AF7B-49EB-A97C-5A96FBC83131}" dt="2023-02-21T20:00:47.915" v="3010"/>
          <ac:inkMkLst>
            <pc:docMk/>
            <pc:sldMk cId="2250297410" sldId="256"/>
            <ac:inkMk id="127" creationId="{DB39B4EA-43A0-22C0-CC2A-DBE57D23E9A2}"/>
          </ac:inkMkLst>
        </pc:inkChg>
        <pc:inkChg chg="mod">
          <ac:chgData name="Veroni, Stefano" userId="c6a0b827-0823-4cdd-9f2f-b443de65f065" providerId="ADAL" clId="{6A032B2E-AF7B-49EB-A97C-5A96FBC83131}" dt="2023-02-21T20:00:47.915" v="3010"/>
          <ac:inkMkLst>
            <pc:docMk/>
            <pc:sldMk cId="2250297410" sldId="256"/>
            <ac:inkMk id="128" creationId="{44F65A45-B0B9-616E-D359-B2F2C72A2396}"/>
          </ac:inkMkLst>
        </pc:inkChg>
        <pc:inkChg chg="add mod">
          <ac:chgData name="Veroni, Stefano" userId="c6a0b827-0823-4cdd-9f2f-b443de65f065" providerId="ADAL" clId="{6A032B2E-AF7B-49EB-A97C-5A96FBC83131}" dt="2023-02-21T20:00:47.915" v="3010"/>
          <ac:inkMkLst>
            <pc:docMk/>
            <pc:sldMk cId="2250297410" sldId="256"/>
            <ac:inkMk id="129" creationId="{E0398DCF-F51F-0874-034E-2D4A60103C6D}"/>
          </ac:inkMkLst>
        </pc:inkChg>
        <pc:inkChg chg="add mod">
          <ac:chgData name="Veroni, Stefano" userId="c6a0b827-0823-4cdd-9f2f-b443de65f065" providerId="ADAL" clId="{6A032B2E-AF7B-49EB-A97C-5A96FBC83131}" dt="2023-02-21T20:00:47.915" v="3010"/>
          <ac:inkMkLst>
            <pc:docMk/>
            <pc:sldMk cId="2250297410" sldId="256"/>
            <ac:inkMk id="130" creationId="{E53ADAA8-190E-356F-4522-D4A6B9FE2164}"/>
          </ac:inkMkLst>
        </pc:inkChg>
        <pc:inkChg chg="add mod">
          <ac:chgData name="Veroni, Stefano" userId="c6a0b827-0823-4cdd-9f2f-b443de65f065" providerId="ADAL" clId="{6A032B2E-AF7B-49EB-A97C-5A96FBC83131}" dt="2023-02-21T20:00:47.915" v="3010"/>
          <ac:inkMkLst>
            <pc:docMk/>
            <pc:sldMk cId="2250297410" sldId="256"/>
            <ac:inkMk id="131" creationId="{CC602E0D-14C4-00D3-13C6-18EFCF760BFF}"/>
          </ac:inkMkLst>
        </pc:inkChg>
        <pc:inkChg chg="mod">
          <ac:chgData name="Veroni, Stefano" userId="c6a0b827-0823-4cdd-9f2f-b443de65f065" providerId="ADAL" clId="{6A032B2E-AF7B-49EB-A97C-5A96FBC83131}" dt="2023-02-21T20:00:47.915" v="3010"/>
          <ac:inkMkLst>
            <pc:docMk/>
            <pc:sldMk cId="2250297410" sldId="256"/>
            <ac:inkMk id="133" creationId="{03D51DB1-4311-F0E5-81C1-3A8FA7AF1E49}"/>
          </ac:inkMkLst>
        </pc:inkChg>
        <pc:inkChg chg="mod">
          <ac:chgData name="Veroni, Stefano" userId="c6a0b827-0823-4cdd-9f2f-b443de65f065" providerId="ADAL" clId="{6A032B2E-AF7B-49EB-A97C-5A96FBC83131}" dt="2023-02-21T20:00:47.915" v="3010"/>
          <ac:inkMkLst>
            <pc:docMk/>
            <pc:sldMk cId="2250297410" sldId="256"/>
            <ac:inkMk id="134" creationId="{15325325-9EA1-3DA5-A872-E33AD362702E}"/>
          </ac:inkMkLst>
        </pc:inkChg>
        <pc:inkChg chg="mod">
          <ac:chgData name="Veroni, Stefano" userId="c6a0b827-0823-4cdd-9f2f-b443de65f065" providerId="ADAL" clId="{6A032B2E-AF7B-49EB-A97C-5A96FBC83131}" dt="2023-02-21T20:00:47.915" v="3010"/>
          <ac:inkMkLst>
            <pc:docMk/>
            <pc:sldMk cId="2250297410" sldId="256"/>
            <ac:inkMk id="136" creationId="{894CB56B-26AB-D3B3-ACB2-CB475065707E}"/>
          </ac:inkMkLst>
        </pc:inkChg>
        <pc:inkChg chg="mod">
          <ac:chgData name="Veroni, Stefano" userId="c6a0b827-0823-4cdd-9f2f-b443de65f065" providerId="ADAL" clId="{6A032B2E-AF7B-49EB-A97C-5A96FBC83131}" dt="2023-02-21T20:00:47.915" v="3010"/>
          <ac:inkMkLst>
            <pc:docMk/>
            <pc:sldMk cId="2250297410" sldId="256"/>
            <ac:inkMk id="137" creationId="{3FFD5EFF-FEB8-A0C0-7D54-831C5968B9FF}"/>
          </ac:inkMkLst>
        </pc:inkChg>
        <pc:inkChg chg="add mod">
          <ac:chgData name="Veroni, Stefano" userId="c6a0b827-0823-4cdd-9f2f-b443de65f065" providerId="ADAL" clId="{6A032B2E-AF7B-49EB-A97C-5A96FBC83131}" dt="2023-02-21T20:00:47.915" v="3010"/>
          <ac:inkMkLst>
            <pc:docMk/>
            <pc:sldMk cId="2250297410" sldId="256"/>
            <ac:inkMk id="138" creationId="{9C4D131B-CE77-9E6B-5BE4-9E6738867820}"/>
          </ac:inkMkLst>
        </pc:inkChg>
        <pc:inkChg chg="mod">
          <ac:chgData name="Veroni, Stefano" userId="c6a0b827-0823-4cdd-9f2f-b443de65f065" providerId="ADAL" clId="{6A032B2E-AF7B-49EB-A97C-5A96FBC83131}" dt="2023-02-21T20:00:47.915" v="3010"/>
          <ac:inkMkLst>
            <pc:docMk/>
            <pc:sldMk cId="2250297410" sldId="256"/>
            <ac:inkMk id="140" creationId="{FB16E966-5CA2-441F-5858-5B9C7249F1F8}"/>
          </ac:inkMkLst>
        </pc:inkChg>
        <pc:inkChg chg="mod">
          <ac:chgData name="Veroni, Stefano" userId="c6a0b827-0823-4cdd-9f2f-b443de65f065" providerId="ADAL" clId="{6A032B2E-AF7B-49EB-A97C-5A96FBC83131}" dt="2023-02-21T20:00:47.915" v="3010"/>
          <ac:inkMkLst>
            <pc:docMk/>
            <pc:sldMk cId="2250297410" sldId="256"/>
            <ac:inkMk id="141" creationId="{36A6D681-150D-EE42-8C60-41C16F6B6F1C}"/>
          </ac:inkMkLst>
        </pc:inkChg>
        <pc:inkChg chg="mod">
          <ac:chgData name="Veroni, Stefano" userId="c6a0b827-0823-4cdd-9f2f-b443de65f065" providerId="ADAL" clId="{6A032B2E-AF7B-49EB-A97C-5A96FBC83131}" dt="2023-02-21T20:00:47.915" v="3010"/>
          <ac:inkMkLst>
            <pc:docMk/>
            <pc:sldMk cId="2250297410" sldId="256"/>
            <ac:inkMk id="142" creationId="{94ED809C-666D-3DFE-6323-6483DDEAD85D}"/>
          </ac:inkMkLst>
        </pc:inkChg>
        <pc:inkChg chg="mod">
          <ac:chgData name="Veroni, Stefano" userId="c6a0b827-0823-4cdd-9f2f-b443de65f065" providerId="ADAL" clId="{6A032B2E-AF7B-49EB-A97C-5A96FBC83131}" dt="2023-02-21T20:00:47.915" v="3010"/>
          <ac:inkMkLst>
            <pc:docMk/>
            <pc:sldMk cId="2250297410" sldId="256"/>
            <ac:inkMk id="144" creationId="{F023CAF9-D36B-BF0F-598A-E9C6E8CA7B34}"/>
          </ac:inkMkLst>
        </pc:inkChg>
        <pc:inkChg chg="mod">
          <ac:chgData name="Veroni, Stefano" userId="c6a0b827-0823-4cdd-9f2f-b443de65f065" providerId="ADAL" clId="{6A032B2E-AF7B-49EB-A97C-5A96FBC83131}" dt="2023-02-21T20:00:47.915" v="3010"/>
          <ac:inkMkLst>
            <pc:docMk/>
            <pc:sldMk cId="2250297410" sldId="256"/>
            <ac:inkMk id="145" creationId="{A447D72A-0888-AA27-833F-6F485C1CE13F}"/>
          </ac:inkMkLst>
        </pc:inkChg>
        <pc:cxnChg chg="add mod">
          <ac:chgData name="Veroni, Stefano" userId="c6a0b827-0823-4cdd-9f2f-b443de65f065" providerId="ADAL" clId="{6A032B2E-AF7B-49EB-A97C-5A96FBC83131}" dt="2023-02-21T20:00:47.915" v="3010"/>
          <ac:cxnSpMkLst>
            <pc:docMk/>
            <pc:sldMk cId="2250297410" sldId="256"/>
            <ac:cxnSpMk id="32" creationId="{81AFF383-8265-4116-5247-0CD83BE1AB83}"/>
          </ac:cxnSpMkLst>
        </pc:cxnChg>
        <pc:cxnChg chg="add mod">
          <ac:chgData name="Veroni, Stefano" userId="c6a0b827-0823-4cdd-9f2f-b443de65f065" providerId="ADAL" clId="{6A032B2E-AF7B-49EB-A97C-5A96FBC83131}" dt="2023-02-21T20:00:47.915" v="3010"/>
          <ac:cxnSpMkLst>
            <pc:docMk/>
            <pc:sldMk cId="2250297410" sldId="256"/>
            <ac:cxnSpMk id="38" creationId="{A791E412-C055-00CC-AC47-AF24D73260DB}"/>
          </ac:cxnSpMkLst>
        </pc:cxnChg>
        <pc:cxnChg chg="add mod">
          <ac:chgData name="Veroni, Stefano" userId="c6a0b827-0823-4cdd-9f2f-b443de65f065" providerId="ADAL" clId="{6A032B2E-AF7B-49EB-A97C-5A96FBC83131}" dt="2023-02-21T20:00:47.915" v="3010"/>
          <ac:cxnSpMkLst>
            <pc:docMk/>
            <pc:sldMk cId="2250297410" sldId="256"/>
            <ac:cxnSpMk id="39" creationId="{C6A8C027-A0D0-786F-726C-E22A51A991AD}"/>
          </ac:cxnSpMkLst>
        </pc:cxnChg>
        <pc:cxnChg chg="del mod">
          <ac:chgData name="Veroni, Stefano" userId="c6a0b827-0823-4cdd-9f2f-b443de65f065" providerId="ADAL" clId="{6A032B2E-AF7B-49EB-A97C-5A96FBC83131}" dt="2023-02-21T19:59:46.310" v="2996" actId="478"/>
          <ac:cxnSpMkLst>
            <pc:docMk/>
            <pc:sldMk cId="2250297410" sldId="256"/>
            <ac:cxnSpMk id="48" creationId="{65046D86-F341-EAD6-4677-DBB716611222}"/>
          </ac:cxnSpMkLst>
        </pc:cxnChg>
        <pc:cxnChg chg="del mod">
          <ac:chgData name="Veroni, Stefano" userId="c6a0b827-0823-4cdd-9f2f-b443de65f065" providerId="ADAL" clId="{6A032B2E-AF7B-49EB-A97C-5A96FBC83131}" dt="2023-02-21T19:59:28.778" v="2994" actId="478"/>
          <ac:cxnSpMkLst>
            <pc:docMk/>
            <pc:sldMk cId="2250297410" sldId="256"/>
            <ac:cxnSpMk id="50" creationId="{ABE02DAC-E2E2-511E-9F14-ED8469B03E7C}"/>
          </ac:cxnSpMkLst>
        </pc:cxnChg>
        <pc:cxnChg chg="del mod">
          <ac:chgData name="Veroni, Stefano" userId="c6a0b827-0823-4cdd-9f2f-b443de65f065" providerId="ADAL" clId="{6A032B2E-AF7B-49EB-A97C-5A96FBC83131}" dt="2023-02-21T19:59:44.354" v="2995" actId="478"/>
          <ac:cxnSpMkLst>
            <pc:docMk/>
            <pc:sldMk cId="2250297410" sldId="256"/>
            <ac:cxnSpMk id="51" creationId="{BD60A31D-E247-2B8D-A4A8-EBA586DDD38C}"/>
          </ac:cxnSpMkLst>
        </pc:cxnChg>
        <pc:cxnChg chg="del mod">
          <ac:chgData name="Veroni, Stefano" userId="c6a0b827-0823-4cdd-9f2f-b443de65f065" providerId="ADAL" clId="{6A032B2E-AF7B-49EB-A97C-5A96FBC83131}" dt="2023-02-21T19:59:48.468" v="2997" actId="478"/>
          <ac:cxnSpMkLst>
            <pc:docMk/>
            <pc:sldMk cId="2250297410" sldId="256"/>
            <ac:cxnSpMk id="52" creationId="{E6B81453-EC10-48D9-BA36-5297EC1B6782}"/>
          </ac:cxnSpMkLst>
        </pc:cxnChg>
        <pc:cxnChg chg="del mod">
          <ac:chgData name="Veroni, Stefano" userId="c6a0b827-0823-4cdd-9f2f-b443de65f065" providerId="ADAL" clId="{6A032B2E-AF7B-49EB-A97C-5A96FBC83131}" dt="2023-02-21T19:59:50.346" v="2998" actId="478"/>
          <ac:cxnSpMkLst>
            <pc:docMk/>
            <pc:sldMk cId="2250297410" sldId="256"/>
            <ac:cxnSpMk id="54" creationId="{98985D51-AF97-45DF-6B11-F6B0F48AAD7D}"/>
          </ac:cxnSpMkLst>
        </pc:cxnChg>
        <pc:cxnChg chg="del mod">
          <ac:chgData name="Veroni, Stefano" userId="c6a0b827-0823-4cdd-9f2f-b443de65f065" providerId="ADAL" clId="{6A032B2E-AF7B-49EB-A97C-5A96FBC83131}" dt="2023-02-21T20:00:46.991" v="3009" actId="478"/>
          <ac:cxnSpMkLst>
            <pc:docMk/>
            <pc:sldMk cId="2250297410" sldId="256"/>
            <ac:cxnSpMk id="99" creationId="{F8925576-0E76-B5C7-9661-C3AD92BF7F25}"/>
          </ac:cxnSpMkLst>
        </pc:cxnChg>
        <pc:cxnChg chg="del mod">
          <ac:chgData name="Veroni, Stefano" userId="c6a0b827-0823-4cdd-9f2f-b443de65f065" providerId="ADAL" clId="{6A032B2E-AF7B-49EB-A97C-5A96FBC83131}" dt="2023-02-21T20:00:46.991" v="3009" actId="478"/>
          <ac:cxnSpMkLst>
            <pc:docMk/>
            <pc:sldMk cId="2250297410" sldId="256"/>
            <ac:cxnSpMk id="101" creationId="{71E3BE71-19B3-7220-3009-77C050D48160}"/>
          </ac:cxnSpMkLst>
        </pc:cxnChg>
        <pc:cxnChg chg="del mod">
          <ac:chgData name="Veroni, Stefano" userId="c6a0b827-0823-4cdd-9f2f-b443de65f065" providerId="ADAL" clId="{6A032B2E-AF7B-49EB-A97C-5A96FBC83131}" dt="2023-02-21T20:00:46.991" v="3009" actId="478"/>
          <ac:cxnSpMkLst>
            <pc:docMk/>
            <pc:sldMk cId="2250297410" sldId="256"/>
            <ac:cxnSpMk id="102" creationId="{49DDF8D9-2EC8-2F5E-CC32-0655D88BC3B3}"/>
          </ac:cxnSpMkLst>
        </pc:cxnChg>
      </pc:sldChg>
      <pc:sldChg chg="addSp delSp modSp new mod">
        <pc:chgData name="Veroni, Stefano" userId="c6a0b827-0823-4cdd-9f2f-b443de65f065" providerId="ADAL" clId="{6A032B2E-AF7B-49EB-A97C-5A96FBC83131}" dt="2023-02-21T20:07:17.618" v="3122" actId="1035"/>
        <pc:sldMkLst>
          <pc:docMk/>
          <pc:sldMk cId="1292340118" sldId="257"/>
        </pc:sldMkLst>
        <pc:spChg chg="del">
          <ac:chgData name="Veroni, Stefano" userId="c6a0b827-0823-4cdd-9f2f-b443de65f065" providerId="ADAL" clId="{6A032B2E-AF7B-49EB-A97C-5A96FBC83131}" dt="2023-02-21T19:00:33.603" v="842" actId="478"/>
          <ac:spMkLst>
            <pc:docMk/>
            <pc:sldMk cId="1292340118" sldId="257"/>
            <ac:spMk id="2" creationId="{5C0CE5D4-3739-E761-BF12-B820318228ED}"/>
          </ac:spMkLst>
        </pc:spChg>
        <pc:spChg chg="del">
          <ac:chgData name="Veroni, Stefano" userId="c6a0b827-0823-4cdd-9f2f-b443de65f065" providerId="ADAL" clId="{6A032B2E-AF7B-49EB-A97C-5A96FBC83131}" dt="2023-02-21T19:00:32.246" v="841" actId="478"/>
          <ac:spMkLst>
            <pc:docMk/>
            <pc:sldMk cId="1292340118" sldId="257"/>
            <ac:spMk id="3" creationId="{239E603E-85A9-620A-18E3-C281C22E4B56}"/>
          </ac:spMkLst>
        </pc:spChg>
        <pc:spChg chg="add del mod">
          <ac:chgData name="Veroni, Stefano" userId="c6a0b827-0823-4cdd-9f2f-b443de65f065" providerId="ADAL" clId="{6A032B2E-AF7B-49EB-A97C-5A96FBC83131}" dt="2023-02-21T20:03:23.471" v="3011" actId="478"/>
          <ac:spMkLst>
            <pc:docMk/>
            <pc:sldMk cId="1292340118" sldId="257"/>
            <ac:spMk id="4" creationId="{B3C79584-5594-F962-D98D-70A407C881DC}"/>
          </ac:spMkLst>
        </pc:spChg>
        <pc:spChg chg="add del mod">
          <ac:chgData name="Veroni, Stefano" userId="c6a0b827-0823-4cdd-9f2f-b443de65f065" providerId="ADAL" clId="{6A032B2E-AF7B-49EB-A97C-5A96FBC83131}" dt="2023-02-21T20:03:23.471" v="3011" actId="478"/>
          <ac:spMkLst>
            <pc:docMk/>
            <pc:sldMk cId="1292340118" sldId="257"/>
            <ac:spMk id="5" creationId="{0B8948C7-E90A-234E-0E99-A05E0C7201EE}"/>
          </ac:spMkLst>
        </pc:spChg>
        <pc:spChg chg="add del mod">
          <ac:chgData name="Veroni, Stefano" userId="c6a0b827-0823-4cdd-9f2f-b443de65f065" providerId="ADAL" clId="{6A032B2E-AF7B-49EB-A97C-5A96FBC83131}" dt="2023-02-21T20:03:23.471" v="3011" actId="478"/>
          <ac:spMkLst>
            <pc:docMk/>
            <pc:sldMk cId="1292340118" sldId="257"/>
            <ac:spMk id="6" creationId="{D360B9BC-59B2-7758-CDF0-AA278C99EC41}"/>
          </ac:spMkLst>
        </pc:spChg>
        <pc:spChg chg="add del mod">
          <ac:chgData name="Veroni, Stefano" userId="c6a0b827-0823-4cdd-9f2f-b443de65f065" providerId="ADAL" clId="{6A032B2E-AF7B-49EB-A97C-5A96FBC83131}" dt="2023-02-21T20:03:23.471" v="3011" actId="478"/>
          <ac:spMkLst>
            <pc:docMk/>
            <pc:sldMk cId="1292340118" sldId="257"/>
            <ac:spMk id="9" creationId="{B68AF8E6-7863-2801-F591-4A5F37B053F8}"/>
          </ac:spMkLst>
        </pc:spChg>
        <pc:spChg chg="add del mod">
          <ac:chgData name="Veroni, Stefano" userId="c6a0b827-0823-4cdd-9f2f-b443de65f065" providerId="ADAL" clId="{6A032B2E-AF7B-49EB-A97C-5A96FBC83131}" dt="2023-02-21T20:03:23.471" v="3011" actId="478"/>
          <ac:spMkLst>
            <pc:docMk/>
            <pc:sldMk cId="1292340118" sldId="257"/>
            <ac:spMk id="10" creationId="{6B637567-2F34-1809-B0B3-D71010D1B13A}"/>
          </ac:spMkLst>
        </pc:spChg>
        <pc:spChg chg="add del mod">
          <ac:chgData name="Veroni, Stefano" userId="c6a0b827-0823-4cdd-9f2f-b443de65f065" providerId="ADAL" clId="{6A032B2E-AF7B-49EB-A97C-5A96FBC83131}" dt="2023-02-21T20:03:23.471" v="3011" actId="478"/>
          <ac:spMkLst>
            <pc:docMk/>
            <pc:sldMk cId="1292340118" sldId="257"/>
            <ac:spMk id="11" creationId="{3DF2B01F-EE5E-E3BD-9B22-F7446E76D9C5}"/>
          </ac:spMkLst>
        </pc:spChg>
        <pc:spChg chg="add del mod">
          <ac:chgData name="Veroni, Stefano" userId="c6a0b827-0823-4cdd-9f2f-b443de65f065" providerId="ADAL" clId="{6A032B2E-AF7B-49EB-A97C-5A96FBC83131}" dt="2023-02-21T20:03:23.471" v="3011" actId="478"/>
          <ac:spMkLst>
            <pc:docMk/>
            <pc:sldMk cId="1292340118" sldId="257"/>
            <ac:spMk id="12" creationId="{2C24101C-9C3B-2092-593E-988CE49A24B8}"/>
          </ac:spMkLst>
        </pc:spChg>
        <pc:spChg chg="add del mod">
          <ac:chgData name="Veroni, Stefano" userId="c6a0b827-0823-4cdd-9f2f-b443de65f065" providerId="ADAL" clId="{6A032B2E-AF7B-49EB-A97C-5A96FBC83131}" dt="2023-02-21T20:03:23.471" v="3011" actId="478"/>
          <ac:spMkLst>
            <pc:docMk/>
            <pc:sldMk cId="1292340118" sldId="257"/>
            <ac:spMk id="13" creationId="{AD8DE2C4-1711-8C39-B691-AE070C108980}"/>
          </ac:spMkLst>
        </pc:spChg>
        <pc:spChg chg="add del mod">
          <ac:chgData name="Veroni, Stefano" userId="c6a0b827-0823-4cdd-9f2f-b443de65f065" providerId="ADAL" clId="{6A032B2E-AF7B-49EB-A97C-5A96FBC83131}" dt="2023-02-21T20:03:23.471" v="3011" actId="478"/>
          <ac:spMkLst>
            <pc:docMk/>
            <pc:sldMk cId="1292340118" sldId="257"/>
            <ac:spMk id="14" creationId="{9EDA7BD2-88F9-C7AA-4F08-31A51EC52761}"/>
          </ac:spMkLst>
        </pc:spChg>
        <pc:spChg chg="add del mod">
          <ac:chgData name="Veroni, Stefano" userId="c6a0b827-0823-4cdd-9f2f-b443de65f065" providerId="ADAL" clId="{6A032B2E-AF7B-49EB-A97C-5A96FBC83131}" dt="2023-02-21T20:03:23.471" v="3011" actId="478"/>
          <ac:spMkLst>
            <pc:docMk/>
            <pc:sldMk cId="1292340118" sldId="257"/>
            <ac:spMk id="15" creationId="{3A757E19-5841-771A-9A13-B6244FB0F08B}"/>
          </ac:spMkLst>
        </pc:spChg>
        <pc:spChg chg="add del mod">
          <ac:chgData name="Veroni, Stefano" userId="c6a0b827-0823-4cdd-9f2f-b443de65f065" providerId="ADAL" clId="{6A032B2E-AF7B-49EB-A97C-5A96FBC83131}" dt="2023-02-21T20:03:23.471" v="3011" actId="478"/>
          <ac:spMkLst>
            <pc:docMk/>
            <pc:sldMk cId="1292340118" sldId="257"/>
            <ac:spMk id="16" creationId="{BA070232-18F7-CA15-9F23-120F670E6873}"/>
          </ac:spMkLst>
        </pc:spChg>
        <pc:spChg chg="add del mod">
          <ac:chgData name="Veroni, Stefano" userId="c6a0b827-0823-4cdd-9f2f-b443de65f065" providerId="ADAL" clId="{6A032B2E-AF7B-49EB-A97C-5A96FBC83131}" dt="2023-02-21T20:03:23.471" v="3011" actId="478"/>
          <ac:spMkLst>
            <pc:docMk/>
            <pc:sldMk cId="1292340118" sldId="257"/>
            <ac:spMk id="22" creationId="{3DA57554-0547-A452-C25B-A8F35E36CCFC}"/>
          </ac:spMkLst>
        </pc:spChg>
        <pc:spChg chg="add del mod">
          <ac:chgData name="Veroni, Stefano" userId="c6a0b827-0823-4cdd-9f2f-b443de65f065" providerId="ADAL" clId="{6A032B2E-AF7B-49EB-A97C-5A96FBC83131}" dt="2023-02-21T20:03:23.471" v="3011" actId="478"/>
          <ac:spMkLst>
            <pc:docMk/>
            <pc:sldMk cId="1292340118" sldId="257"/>
            <ac:spMk id="23" creationId="{76F25042-8207-5E50-B6BD-FE9AD7CA0DAA}"/>
          </ac:spMkLst>
        </pc:spChg>
        <pc:spChg chg="add del mod">
          <ac:chgData name="Veroni, Stefano" userId="c6a0b827-0823-4cdd-9f2f-b443de65f065" providerId="ADAL" clId="{6A032B2E-AF7B-49EB-A97C-5A96FBC83131}" dt="2023-02-21T20:03:23.471" v="3011" actId="478"/>
          <ac:spMkLst>
            <pc:docMk/>
            <pc:sldMk cId="1292340118" sldId="257"/>
            <ac:spMk id="24" creationId="{EBC4F890-7F37-7A8E-067F-DBCD34C54075}"/>
          </ac:spMkLst>
        </pc:spChg>
        <pc:spChg chg="add mod">
          <ac:chgData name="Veroni, Stefano" userId="c6a0b827-0823-4cdd-9f2f-b443de65f065" providerId="ADAL" clId="{6A032B2E-AF7B-49EB-A97C-5A96FBC83131}" dt="2023-02-21T20:07:17.618" v="3122" actId="1035"/>
          <ac:spMkLst>
            <pc:docMk/>
            <pc:sldMk cId="1292340118" sldId="257"/>
            <ac:spMk id="25" creationId="{5F30B9CF-A9B7-64F3-4145-FF732DB9B540}"/>
          </ac:spMkLst>
        </pc:spChg>
        <pc:spChg chg="add mod">
          <ac:chgData name="Veroni, Stefano" userId="c6a0b827-0823-4cdd-9f2f-b443de65f065" providerId="ADAL" clId="{6A032B2E-AF7B-49EB-A97C-5A96FBC83131}" dt="2023-02-21T20:07:17.618" v="3122" actId="1035"/>
          <ac:spMkLst>
            <pc:docMk/>
            <pc:sldMk cId="1292340118" sldId="257"/>
            <ac:spMk id="26" creationId="{486EE38F-B867-B42B-7496-6898AEC2323F}"/>
          </ac:spMkLst>
        </pc:spChg>
        <pc:spChg chg="add del mod">
          <ac:chgData name="Veroni, Stefano" userId="c6a0b827-0823-4cdd-9f2f-b443de65f065" providerId="ADAL" clId="{6A032B2E-AF7B-49EB-A97C-5A96FBC83131}" dt="2023-02-21T20:07:17.618" v="3122" actId="1035"/>
          <ac:spMkLst>
            <pc:docMk/>
            <pc:sldMk cId="1292340118" sldId="257"/>
            <ac:spMk id="27" creationId="{3366F28C-A3A2-03CD-B22C-2C17892B7108}"/>
          </ac:spMkLst>
        </pc:spChg>
        <pc:spChg chg="add mod">
          <ac:chgData name="Veroni, Stefano" userId="c6a0b827-0823-4cdd-9f2f-b443de65f065" providerId="ADAL" clId="{6A032B2E-AF7B-49EB-A97C-5A96FBC83131}" dt="2023-02-21T20:07:17.618" v="3122" actId="1035"/>
          <ac:spMkLst>
            <pc:docMk/>
            <pc:sldMk cId="1292340118" sldId="257"/>
            <ac:spMk id="28" creationId="{AF216FFB-E9AE-EF34-4C09-BAFCD4F040E1}"/>
          </ac:spMkLst>
        </pc:spChg>
        <pc:spChg chg="add mod">
          <ac:chgData name="Veroni, Stefano" userId="c6a0b827-0823-4cdd-9f2f-b443de65f065" providerId="ADAL" clId="{6A032B2E-AF7B-49EB-A97C-5A96FBC83131}" dt="2023-02-21T20:07:17.618" v="3122" actId="1035"/>
          <ac:spMkLst>
            <pc:docMk/>
            <pc:sldMk cId="1292340118" sldId="257"/>
            <ac:spMk id="29" creationId="{29122540-1B05-B7CC-F701-85C289ABB1ED}"/>
          </ac:spMkLst>
        </pc:spChg>
        <pc:spChg chg="add mod">
          <ac:chgData name="Veroni, Stefano" userId="c6a0b827-0823-4cdd-9f2f-b443de65f065" providerId="ADAL" clId="{6A032B2E-AF7B-49EB-A97C-5A96FBC83131}" dt="2023-02-21T20:07:17.618" v="3122" actId="1035"/>
          <ac:spMkLst>
            <pc:docMk/>
            <pc:sldMk cId="1292340118" sldId="257"/>
            <ac:spMk id="30" creationId="{B790DB47-306A-547F-CC15-47108CE37742}"/>
          </ac:spMkLst>
        </pc:spChg>
        <pc:spChg chg="add mod">
          <ac:chgData name="Veroni, Stefano" userId="c6a0b827-0823-4cdd-9f2f-b443de65f065" providerId="ADAL" clId="{6A032B2E-AF7B-49EB-A97C-5A96FBC83131}" dt="2023-02-21T20:07:17.618" v="3122" actId="1035"/>
          <ac:spMkLst>
            <pc:docMk/>
            <pc:sldMk cId="1292340118" sldId="257"/>
            <ac:spMk id="31" creationId="{3AB468B9-FE68-5560-C9AC-A215FCAFD490}"/>
          </ac:spMkLst>
        </pc:spChg>
        <pc:spChg chg="add mod">
          <ac:chgData name="Veroni, Stefano" userId="c6a0b827-0823-4cdd-9f2f-b443de65f065" providerId="ADAL" clId="{6A032B2E-AF7B-49EB-A97C-5A96FBC83131}" dt="2023-02-21T20:07:17.618" v="3122" actId="1035"/>
          <ac:spMkLst>
            <pc:docMk/>
            <pc:sldMk cId="1292340118" sldId="257"/>
            <ac:spMk id="32" creationId="{D5FAA87C-CCAF-974D-60A2-8245AB213E73}"/>
          </ac:spMkLst>
        </pc:spChg>
        <pc:spChg chg="add mod">
          <ac:chgData name="Veroni, Stefano" userId="c6a0b827-0823-4cdd-9f2f-b443de65f065" providerId="ADAL" clId="{6A032B2E-AF7B-49EB-A97C-5A96FBC83131}" dt="2023-02-21T20:07:17.618" v="3122" actId="1035"/>
          <ac:spMkLst>
            <pc:docMk/>
            <pc:sldMk cId="1292340118" sldId="257"/>
            <ac:spMk id="33" creationId="{493BF7CE-D28B-5D33-2254-7B95B65F0FC2}"/>
          </ac:spMkLst>
        </pc:spChg>
        <pc:spChg chg="add mod">
          <ac:chgData name="Veroni, Stefano" userId="c6a0b827-0823-4cdd-9f2f-b443de65f065" providerId="ADAL" clId="{6A032B2E-AF7B-49EB-A97C-5A96FBC83131}" dt="2023-02-21T20:07:17.618" v="3122" actId="1035"/>
          <ac:spMkLst>
            <pc:docMk/>
            <pc:sldMk cId="1292340118" sldId="257"/>
            <ac:spMk id="34" creationId="{6AFC219A-DBEC-824E-775D-222B85913AEF}"/>
          </ac:spMkLst>
        </pc:spChg>
        <pc:spChg chg="add mod">
          <ac:chgData name="Veroni, Stefano" userId="c6a0b827-0823-4cdd-9f2f-b443de65f065" providerId="ADAL" clId="{6A032B2E-AF7B-49EB-A97C-5A96FBC83131}" dt="2023-02-21T20:07:17.618" v="3122" actId="1035"/>
          <ac:spMkLst>
            <pc:docMk/>
            <pc:sldMk cId="1292340118" sldId="257"/>
            <ac:spMk id="35" creationId="{11FC862F-FC71-82BE-6901-BD2BA14B31FF}"/>
          </ac:spMkLst>
        </pc:spChg>
        <pc:spChg chg="add mod">
          <ac:chgData name="Veroni, Stefano" userId="c6a0b827-0823-4cdd-9f2f-b443de65f065" providerId="ADAL" clId="{6A032B2E-AF7B-49EB-A97C-5A96FBC83131}" dt="2023-02-21T20:07:17.618" v="3122" actId="1035"/>
          <ac:spMkLst>
            <pc:docMk/>
            <pc:sldMk cId="1292340118" sldId="257"/>
            <ac:spMk id="92" creationId="{C438D75D-1CD6-7C48-E392-3A269DFDE975}"/>
          </ac:spMkLst>
        </pc:spChg>
        <pc:grpChg chg="add mod">
          <ac:chgData name="Veroni, Stefano" userId="c6a0b827-0823-4cdd-9f2f-b443de65f065" providerId="ADAL" clId="{6A032B2E-AF7B-49EB-A97C-5A96FBC83131}" dt="2023-02-21T20:07:17.618" v="3122" actId="1035"/>
          <ac:grpSpMkLst>
            <pc:docMk/>
            <pc:sldMk cId="1292340118" sldId="257"/>
            <ac:grpSpMk id="36" creationId="{CBD6CBA2-B156-6798-F9EC-E744D11C8D55}"/>
          </ac:grpSpMkLst>
        </pc:grpChg>
        <pc:grpChg chg="add mod">
          <ac:chgData name="Veroni, Stefano" userId="c6a0b827-0823-4cdd-9f2f-b443de65f065" providerId="ADAL" clId="{6A032B2E-AF7B-49EB-A97C-5A96FBC83131}" dt="2023-02-21T20:07:17.618" v="3122" actId="1035"/>
          <ac:grpSpMkLst>
            <pc:docMk/>
            <pc:sldMk cId="1292340118" sldId="257"/>
            <ac:grpSpMk id="40" creationId="{5C8AE6B4-D258-8457-049D-0AC7B75E238F}"/>
          </ac:grpSpMkLst>
        </pc:grpChg>
        <pc:grpChg chg="add mod">
          <ac:chgData name="Veroni, Stefano" userId="c6a0b827-0823-4cdd-9f2f-b443de65f065" providerId="ADAL" clId="{6A032B2E-AF7B-49EB-A97C-5A96FBC83131}" dt="2023-02-21T20:07:17.618" v="3122" actId="1035"/>
          <ac:grpSpMkLst>
            <pc:docMk/>
            <pc:sldMk cId="1292340118" sldId="257"/>
            <ac:grpSpMk id="48" creationId="{5D9932D5-A335-C029-9FF0-29D66E7777A0}"/>
          </ac:grpSpMkLst>
        </pc:grpChg>
        <pc:grpChg chg="add mod">
          <ac:chgData name="Veroni, Stefano" userId="c6a0b827-0823-4cdd-9f2f-b443de65f065" providerId="ADAL" clId="{6A032B2E-AF7B-49EB-A97C-5A96FBC83131}" dt="2023-02-21T20:07:17.618" v="3122" actId="1035"/>
          <ac:grpSpMkLst>
            <pc:docMk/>
            <pc:sldMk cId="1292340118" sldId="257"/>
            <ac:grpSpMk id="78" creationId="{85575C83-9924-C641-DCDE-43F73A15A44D}"/>
          </ac:grpSpMkLst>
        </pc:grpChg>
        <pc:grpChg chg="add mod">
          <ac:chgData name="Veroni, Stefano" userId="c6a0b827-0823-4cdd-9f2f-b443de65f065" providerId="ADAL" clId="{6A032B2E-AF7B-49EB-A97C-5A96FBC83131}" dt="2023-02-21T20:07:17.618" v="3122" actId="1035"/>
          <ac:grpSpMkLst>
            <pc:docMk/>
            <pc:sldMk cId="1292340118" sldId="257"/>
            <ac:grpSpMk id="81" creationId="{1630EE9B-86A8-C0B7-420F-4C65F0AA861F}"/>
          </ac:grpSpMkLst>
        </pc:grpChg>
        <pc:grpChg chg="add mod">
          <ac:chgData name="Veroni, Stefano" userId="c6a0b827-0823-4cdd-9f2f-b443de65f065" providerId="ADAL" clId="{6A032B2E-AF7B-49EB-A97C-5A96FBC83131}" dt="2023-02-21T20:07:17.618" v="3122" actId="1035"/>
          <ac:grpSpMkLst>
            <pc:docMk/>
            <pc:sldMk cId="1292340118" sldId="257"/>
            <ac:grpSpMk id="85" creationId="{A01CE4F4-031A-27ED-712B-19BC232A6095}"/>
          </ac:grpSpMkLst>
        </pc:grpChg>
        <pc:grpChg chg="add mod">
          <ac:chgData name="Veroni, Stefano" userId="c6a0b827-0823-4cdd-9f2f-b443de65f065" providerId="ADAL" clId="{6A032B2E-AF7B-49EB-A97C-5A96FBC83131}" dt="2023-02-21T20:07:17.618" v="3122" actId="1035"/>
          <ac:grpSpMkLst>
            <pc:docMk/>
            <pc:sldMk cId="1292340118" sldId="257"/>
            <ac:grpSpMk id="89" creationId="{C637AA32-5419-CEC4-0E37-0A6223CF9AC2}"/>
          </ac:grpSpMkLst>
        </pc:grpChg>
        <pc:inkChg chg="add del mod">
          <ac:chgData name="Veroni, Stefano" userId="c6a0b827-0823-4cdd-9f2f-b443de65f065" providerId="ADAL" clId="{6A032B2E-AF7B-49EB-A97C-5A96FBC83131}" dt="2023-02-21T20:03:23.471" v="3011" actId="478"/>
          <ac:inkMkLst>
            <pc:docMk/>
            <pc:sldMk cId="1292340118" sldId="257"/>
            <ac:inkMk id="7" creationId="{2A6C2E69-51F4-5CFA-1FEB-0567689A4E70}"/>
          </ac:inkMkLst>
        </pc:inkChg>
        <pc:inkChg chg="add del mod">
          <ac:chgData name="Veroni, Stefano" userId="c6a0b827-0823-4cdd-9f2f-b443de65f065" providerId="ADAL" clId="{6A032B2E-AF7B-49EB-A97C-5A96FBC83131}" dt="2023-02-21T20:03:23.471" v="3011" actId="478"/>
          <ac:inkMkLst>
            <pc:docMk/>
            <pc:sldMk cId="1292340118" sldId="257"/>
            <ac:inkMk id="8" creationId="{76413143-06C7-338C-77AD-7A3422614DDA}"/>
          </ac:inkMkLst>
        </pc:inkChg>
        <pc:inkChg chg="mod">
          <ac:chgData name="Veroni, Stefano" userId="c6a0b827-0823-4cdd-9f2f-b443de65f065" providerId="ADAL" clId="{6A032B2E-AF7B-49EB-A97C-5A96FBC83131}" dt="2023-02-21T20:03:23.972" v="3012"/>
          <ac:inkMkLst>
            <pc:docMk/>
            <pc:sldMk cId="1292340118" sldId="257"/>
            <ac:inkMk id="37" creationId="{E5552A7B-6EB9-D727-F58C-08456A0722B5}"/>
          </ac:inkMkLst>
        </pc:inkChg>
        <pc:inkChg chg="mod">
          <ac:chgData name="Veroni, Stefano" userId="c6a0b827-0823-4cdd-9f2f-b443de65f065" providerId="ADAL" clId="{6A032B2E-AF7B-49EB-A97C-5A96FBC83131}" dt="2023-02-21T20:03:23.972" v="3012"/>
          <ac:inkMkLst>
            <pc:docMk/>
            <pc:sldMk cId="1292340118" sldId="257"/>
            <ac:inkMk id="38" creationId="{41940B47-1D73-10DE-306C-D50055163172}"/>
          </ac:inkMkLst>
        </pc:inkChg>
        <pc:inkChg chg="mod">
          <ac:chgData name="Veroni, Stefano" userId="c6a0b827-0823-4cdd-9f2f-b443de65f065" providerId="ADAL" clId="{6A032B2E-AF7B-49EB-A97C-5A96FBC83131}" dt="2023-02-21T20:03:23.972" v="3012"/>
          <ac:inkMkLst>
            <pc:docMk/>
            <pc:sldMk cId="1292340118" sldId="257"/>
            <ac:inkMk id="39" creationId="{D8DE2156-EC6D-D23D-7D3B-EE328B561895}"/>
          </ac:inkMkLst>
        </pc:inkChg>
        <pc:inkChg chg="mod">
          <ac:chgData name="Veroni, Stefano" userId="c6a0b827-0823-4cdd-9f2f-b443de65f065" providerId="ADAL" clId="{6A032B2E-AF7B-49EB-A97C-5A96FBC83131}" dt="2023-02-21T20:03:23.972" v="3012"/>
          <ac:inkMkLst>
            <pc:docMk/>
            <pc:sldMk cId="1292340118" sldId="257"/>
            <ac:inkMk id="41" creationId="{69F647B5-A116-56ED-4111-55A68B03F18A}"/>
          </ac:inkMkLst>
        </pc:inkChg>
        <pc:inkChg chg="mod">
          <ac:chgData name="Veroni, Stefano" userId="c6a0b827-0823-4cdd-9f2f-b443de65f065" providerId="ADAL" clId="{6A032B2E-AF7B-49EB-A97C-5A96FBC83131}" dt="2023-02-21T20:03:23.972" v="3012"/>
          <ac:inkMkLst>
            <pc:docMk/>
            <pc:sldMk cId="1292340118" sldId="257"/>
            <ac:inkMk id="42" creationId="{A338345B-03DC-6680-0B73-F6C7B1AFD5D0}"/>
          </ac:inkMkLst>
        </pc:inkChg>
        <pc:inkChg chg="mod">
          <ac:chgData name="Veroni, Stefano" userId="c6a0b827-0823-4cdd-9f2f-b443de65f065" providerId="ADAL" clId="{6A032B2E-AF7B-49EB-A97C-5A96FBC83131}" dt="2023-02-21T20:03:23.972" v="3012"/>
          <ac:inkMkLst>
            <pc:docMk/>
            <pc:sldMk cId="1292340118" sldId="257"/>
            <ac:inkMk id="43" creationId="{F8807387-C46D-C46C-E27F-2DFC75DE89DC}"/>
          </ac:inkMkLst>
        </pc:inkChg>
        <pc:inkChg chg="mod">
          <ac:chgData name="Veroni, Stefano" userId="c6a0b827-0823-4cdd-9f2f-b443de65f065" providerId="ADAL" clId="{6A032B2E-AF7B-49EB-A97C-5A96FBC83131}" dt="2023-02-21T20:03:23.972" v="3012"/>
          <ac:inkMkLst>
            <pc:docMk/>
            <pc:sldMk cId="1292340118" sldId="257"/>
            <ac:inkMk id="44" creationId="{47B1A5FE-2BF0-2B98-3C44-E1728D7362CC}"/>
          </ac:inkMkLst>
        </pc:inkChg>
        <pc:inkChg chg="add mod">
          <ac:chgData name="Veroni, Stefano" userId="c6a0b827-0823-4cdd-9f2f-b443de65f065" providerId="ADAL" clId="{6A032B2E-AF7B-49EB-A97C-5A96FBC83131}" dt="2023-02-21T20:07:17.618" v="3122" actId="1035"/>
          <ac:inkMkLst>
            <pc:docMk/>
            <pc:sldMk cId="1292340118" sldId="257"/>
            <ac:inkMk id="45" creationId="{7F8ADF82-7FA0-B1E8-67BD-C948D8F137D5}"/>
          </ac:inkMkLst>
        </pc:inkChg>
        <pc:inkChg chg="add mod">
          <ac:chgData name="Veroni, Stefano" userId="c6a0b827-0823-4cdd-9f2f-b443de65f065" providerId="ADAL" clId="{6A032B2E-AF7B-49EB-A97C-5A96FBC83131}" dt="2023-02-21T20:07:17.618" v="3122" actId="1035"/>
          <ac:inkMkLst>
            <pc:docMk/>
            <pc:sldMk cId="1292340118" sldId="257"/>
            <ac:inkMk id="46" creationId="{846CB7FB-3004-A8BE-6B06-342BF29854F2}"/>
          </ac:inkMkLst>
        </pc:inkChg>
        <pc:inkChg chg="add mod">
          <ac:chgData name="Veroni, Stefano" userId="c6a0b827-0823-4cdd-9f2f-b443de65f065" providerId="ADAL" clId="{6A032B2E-AF7B-49EB-A97C-5A96FBC83131}" dt="2023-02-21T20:07:17.618" v="3122" actId="1035"/>
          <ac:inkMkLst>
            <pc:docMk/>
            <pc:sldMk cId="1292340118" sldId="257"/>
            <ac:inkMk id="47" creationId="{FFC60D0A-9237-F0DD-AFCF-9031F416FE99}"/>
          </ac:inkMkLst>
        </pc:inkChg>
        <pc:inkChg chg="mod">
          <ac:chgData name="Veroni, Stefano" userId="c6a0b827-0823-4cdd-9f2f-b443de65f065" providerId="ADAL" clId="{6A032B2E-AF7B-49EB-A97C-5A96FBC83131}" dt="2023-02-21T20:03:23.972" v="3012"/>
          <ac:inkMkLst>
            <pc:docMk/>
            <pc:sldMk cId="1292340118" sldId="257"/>
            <ac:inkMk id="49" creationId="{8B711E36-2878-FC0C-9A3C-2ED399AC226B}"/>
          </ac:inkMkLst>
        </pc:inkChg>
        <pc:inkChg chg="mod">
          <ac:chgData name="Veroni, Stefano" userId="c6a0b827-0823-4cdd-9f2f-b443de65f065" providerId="ADAL" clId="{6A032B2E-AF7B-49EB-A97C-5A96FBC83131}" dt="2023-02-21T20:03:23.972" v="3012"/>
          <ac:inkMkLst>
            <pc:docMk/>
            <pc:sldMk cId="1292340118" sldId="257"/>
            <ac:inkMk id="50" creationId="{F1C393F4-1743-F88D-E280-C4407A08D5C2}"/>
          </ac:inkMkLst>
        </pc:inkChg>
        <pc:inkChg chg="mod">
          <ac:chgData name="Veroni, Stefano" userId="c6a0b827-0823-4cdd-9f2f-b443de65f065" providerId="ADAL" clId="{6A032B2E-AF7B-49EB-A97C-5A96FBC83131}" dt="2023-02-21T20:03:23.972" v="3012"/>
          <ac:inkMkLst>
            <pc:docMk/>
            <pc:sldMk cId="1292340118" sldId="257"/>
            <ac:inkMk id="51" creationId="{40C5998F-406E-E072-1EF6-90CE43E6662E}"/>
          </ac:inkMkLst>
        </pc:inkChg>
        <pc:inkChg chg="mod">
          <ac:chgData name="Veroni, Stefano" userId="c6a0b827-0823-4cdd-9f2f-b443de65f065" providerId="ADAL" clId="{6A032B2E-AF7B-49EB-A97C-5A96FBC83131}" dt="2023-02-21T20:03:23.972" v="3012"/>
          <ac:inkMkLst>
            <pc:docMk/>
            <pc:sldMk cId="1292340118" sldId="257"/>
            <ac:inkMk id="52" creationId="{72F47748-DBD1-551F-A2DA-73B4D901997F}"/>
          </ac:inkMkLst>
        </pc:inkChg>
        <pc:inkChg chg="mod">
          <ac:chgData name="Veroni, Stefano" userId="c6a0b827-0823-4cdd-9f2f-b443de65f065" providerId="ADAL" clId="{6A032B2E-AF7B-49EB-A97C-5A96FBC83131}" dt="2023-02-21T20:03:23.972" v="3012"/>
          <ac:inkMkLst>
            <pc:docMk/>
            <pc:sldMk cId="1292340118" sldId="257"/>
            <ac:inkMk id="53" creationId="{817769CE-62C3-D952-BBDA-7660E23DCB9E}"/>
          </ac:inkMkLst>
        </pc:inkChg>
        <pc:inkChg chg="mod">
          <ac:chgData name="Veroni, Stefano" userId="c6a0b827-0823-4cdd-9f2f-b443de65f065" providerId="ADAL" clId="{6A032B2E-AF7B-49EB-A97C-5A96FBC83131}" dt="2023-02-21T20:03:23.972" v="3012"/>
          <ac:inkMkLst>
            <pc:docMk/>
            <pc:sldMk cId="1292340118" sldId="257"/>
            <ac:inkMk id="54" creationId="{1DA75B00-3FF3-C83F-DF7F-4CC40F3339E1}"/>
          </ac:inkMkLst>
        </pc:inkChg>
        <pc:inkChg chg="mod">
          <ac:chgData name="Veroni, Stefano" userId="c6a0b827-0823-4cdd-9f2f-b443de65f065" providerId="ADAL" clId="{6A032B2E-AF7B-49EB-A97C-5A96FBC83131}" dt="2023-02-21T20:03:23.972" v="3012"/>
          <ac:inkMkLst>
            <pc:docMk/>
            <pc:sldMk cId="1292340118" sldId="257"/>
            <ac:inkMk id="55" creationId="{087B332B-6230-3F70-C109-11A446CAFE42}"/>
          </ac:inkMkLst>
        </pc:inkChg>
        <pc:inkChg chg="mod">
          <ac:chgData name="Veroni, Stefano" userId="c6a0b827-0823-4cdd-9f2f-b443de65f065" providerId="ADAL" clId="{6A032B2E-AF7B-49EB-A97C-5A96FBC83131}" dt="2023-02-21T20:03:23.972" v="3012"/>
          <ac:inkMkLst>
            <pc:docMk/>
            <pc:sldMk cId="1292340118" sldId="257"/>
            <ac:inkMk id="56" creationId="{B9497F52-D82A-21A3-1C32-46047CF32479}"/>
          </ac:inkMkLst>
        </pc:inkChg>
        <pc:inkChg chg="mod">
          <ac:chgData name="Veroni, Stefano" userId="c6a0b827-0823-4cdd-9f2f-b443de65f065" providerId="ADAL" clId="{6A032B2E-AF7B-49EB-A97C-5A96FBC83131}" dt="2023-02-21T20:03:23.972" v="3012"/>
          <ac:inkMkLst>
            <pc:docMk/>
            <pc:sldMk cId="1292340118" sldId="257"/>
            <ac:inkMk id="57" creationId="{E0011519-3A1D-5B0A-0963-51B34C1F8542}"/>
          </ac:inkMkLst>
        </pc:inkChg>
        <pc:inkChg chg="mod">
          <ac:chgData name="Veroni, Stefano" userId="c6a0b827-0823-4cdd-9f2f-b443de65f065" providerId="ADAL" clId="{6A032B2E-AF7B-49EB-A97C-5A96FBC83131}" dt="2023-02-21T20:03:23.972" v="3012"/>
          <ac:inkMkLst>
            <pc:docMk/>
            <pc:sldMk cId="1292340118" sldId="257"/>
            <ac:inkMk id="58" creationId="{260A0BF6-2028-8650-CC66-34CD1F5F3227}"/>
          </ac:inkMkLst>
        </pc:inkChg>
        <pc:inkChg chg="mod">
          <ac:chgData name="Veroni, Stefano" userId="c6a0b827-0823-4cdd-9f2f-b443de65f065" providerId="ADAL" clId="{6A032B2E-AF7B-49EB-A97C-5A96FBC83131}" dt="2023-02-21T20:03:23.972" v="3012"/>
          <ac:inkMkLst>
            <pc:docMk/>
            <pc:sldMk cId="1292340118" sldId="257"/>
            <ac:inkMk id="59" creationId="{43B66223-A609-1507-F845-C4815261B06F}"/>
          </ac:inkMkLst>
        </pc:inkChg>
        <pc:inkChg chg="mod">
          <ac:chgData name="Veroni, Stefano" userId="c6a0b827-0823-4cdd-9f2f-b443de65f065" providerId="ADAL" clId="{6A032B2E-AF7B-49EB-A97C-5A96FBC83131}" dt="2023-02-21T20:03:23.972" v="3012"/>
          <ac:inkMkLst>
            <pc:docMk/>
            <pc:sldMk cId="1292340118" sldId="257"/>
            <ac:inkMk id="60" creationId="{606B6036-7D2E-3D2B-2918-B3575948E300}"/>
          </ac:inkMkLst>
        </pc:inkChg>
        <pc:inkChg chg="mod">
          <ac:chgData name="Veroni, Stefano" userId="c6a0b827-0823-4cdd-9f2f-b443de65f065" providerId="ADAL" clId="{6A032B2E-AF7B-49EB-A97C-5A96FBC83131}" dt="2023-02-21T20:03:23.972" v="3012"/>
          <ac:inkMkLst>
            <pc:docMk/>
            <pc:sldMk cId="1292340118" sldId="257"/>
            <ac:inkMk id="61" creationId="{A3C6A0B9-E945-D68F-034E-6FFBC95A0371}"/>
          </ac:inkMkLst>
        </pc:inkChg>
        <pc:inkChg chg="mod">
          <ac:chgData name="Veroni, Stefano" userId="c6a0b827-0823-4cdd-9f2f-b443de65f065" providerId="ADAL" clId="{6A032B2E-AF7B-49EB-A97C-5A96FBC83131}" dt="2023-02-21T20:03:23.972" v="3012"/>
          <ac:inkMkLst>
            <pc:docMk/>
            <pc:sldMk cId="1292340118" sldId="257"/>
            <ac:inkMk id="62" creationId="{E68422F7-8891-5A71-11FC-404D3D5E379C}"/>
          </ac:inkMkLst>
        </pc:inkChg>
        <pc:inkChg chg="mod">
          <ac:chgData name="Veroni, Stefano" userId="c6a0b827-0823-4cdd-9f2f-b443de65f065" providerId="ADAL" clId="{6A032B2E-AF7B-49EB-A97C-5A96FBC83131}" dt="2023-02-21T20:03:23.972" v="3012"/>
          <ac:inkMkLst>
            <pc:docMk/>
            <pc:sldMk cId="1292340118" sldId="257"/>
            <ac:inkMk id="63" creationId="{A036C908-702B-DFA1-3EE4-7DC1FDF79836}"/>
          </ac:inkMkLst>
        </pc:inkChg>
        <pc:inkChg chg="mod">
          <ac:chgData name="Veroni, Stefano" userId="c6a0b827-0823-4cdd-9f2f-b443de65f065" providerId="ADAL" clId="{6A032B2E-AF7B-49EB-A97C-5A96FBC83131}" dt="2023-02-21T20:03:23.972" v="3012"/>
          <ac:inkMkLst>
            <pc:docMk/>
            <pc:sldMk cId="1292340118" sldId="257"/>
            <ac:inkMk id="64" creationId="{3F25B43A-DAB8-2E01-79B5-879ECCC6983C}"/>
          </ac:inkMkLst>
        </pc:inkChg>
        <pc:inkChg chg="mod">
          <ac:chgData name="Veroni, Stefano" userId="c6a0b827-0823-4cdd-9f2f-b443de65f065" providerId="ADAL" clId="{6A032B2E-AF7B-49EB-A97C-5A96FBC83131}" dt="2023-02-21T20:03:23.972" v="3012"/>
          <ac:inkMkLst>
            <pc:docMk/>
            <pc:sldMk cId="1292340118" sldId="257"/>
            <ac:inkMk id="65" creationId="{0D4F5FB3-72AB-F939-CAE7-C67B398E66AB}"/>
          </ac:inkMkLst>
        </pc:inkChg>
        <pc:inkChg chg="mod">
          <ac:chgData name="Veroni, Stefano" userId="c6a0b827-0823-4cdd-9f2f-b443de65f065" providerId="ADAL" clId="{6A032B2E-AF7B-49EB-A97C-5A96FBC83131}" dt="2023-02-21T20:03:23.972" v="3012"/>
          <ac:inkMkLst>
            <pc:docMk/>
            <pc:sldMk cId="1292340118" sldId="257"/>
            <ac:inkMk id="66" creationId="{F45DB3F0-EDB8-A77B-F1EF-33A8F9F9A2C6}"/>
          </ac:inkMkLst>
        </pc:inkChg>
        <pc:inkChg chg="mod">
          <ac:chgData name="Veroni, Stefano" userId="c6a0b827-0823-4cdd-9f2f-b443de65f065" providerId="ADAL" clId="{6A032B2E-AF7B-49EB-A97C-5A96FBC83131}" dt="2023-02-21T20:03:23.972" v="3012"/>
          <ac:inkMkLst>
            <pc:docMk/>
            <pc:sldMk cId="1292340118" sldId="257"/>
            <ac:inkMk id="67" creationId="{043E3461-6523-A151-08EF-E834DF193A96}"/>
          </ac:inkMkLst>
        </pc:inkChg>
        <pc:inkChg chg="mod">
          <ac:chgData name="Veroni, Stefano" userId="c6a0b827-0823-4cdd-9f2f-b443de65f065" providerId="ADAL" clId="{6A032B2E-AF7B-49EB-A97C-5A96FBC83131}" dt="2023-02-21T20:03:23.972" v="3012"/>
          <ac:inkMkLst>
            <pc:docMk/>
            <pc:sldMk cId="1292340118" sldId="257"/>
            <ac:inkMk id="68" creationId="{765EAE3D-F0E8-4F51-D136-6C071EEB0960}"/>
          </ac:inkMkLst>
        </pc:inkChg>
        <pc:inkChg chg="mod">
          <ac:chgData name="Veroni, Stefano" userId="c6a0b827-0823-4cdd-9f2f-b443de65f065" providerId="ADAL" clId="{6A032B2E-AF7B-49EB-A97C-5A96FBC83131}" dt="2023-02-21T20:03:23.972" v="3012"/>
          <ac:inkMkLst>
            <pc:docMk/>
            <pc:sldMk cId="1292340118" sldId="257"/>
            <ac:inkMk id="69" creationId="{41EA8059-AC9B-28F2-B6F7-EFFF7C39A095}"/>
          </ac:inkMkLst>
        </pc:inkChg>
        <pc:inkChg chg="mod">
          <ac:chgData name="Veroni, Stefano" userId="c6a0b827-0823-4cdd-9f2f-b443de65f065" providerId="ADAL" clId="{6A032B2E-AF7B-49EB-A97C-5A96FBC83131}" dt="2023-02-21T20:03:23.972" v="3012"/>
          <ac:inkMkLst>
            <pc:docMk/>
            <pc:sldMk cId="1292340118" sldId="257"/>
            <ac:inkMk id="70" creationId="{35D85990-E620-8AC3-596B-122445154404}"/>
          </ac:inkMkLst>
        </pc:inkChg>
        <pc:inkChg chg="mod">
          <ac:chgData name="Veroni, Stefano" userId="c6a0b827-0823-4cdd-9f2f-b443de65f065" providerId="ADAL" clId="{6A032B2E-AF7B-49EB-A97C-5A96FBC83131}" dt="2023-02-21T20:03:23.972" v="3012"/>
          <ac:inkMkLst>
            <pc:docMk/>
            <pc:sldMk cId="1292340118" sldId="257"/>
            <ac:inkMk id="71" creationId="{423C60EC-88FF-E4AA-8325-080E1D6E9E90}"/>
          </ac:inkMkLst>
        </pc:inkChg>
        <pc:inkChg chg="mod">
          <ac:chgData name="Veroni, Stefano" userId="c6a0b827-0823-4cdd-9f2f-b443de65f065" providerId="ADAL" clId="{6A032B2E-AF7B-49EB-A97C-5A96FBC83131}" dt="2023-02-21T20:03:23.972" v="3012"/>
          <ac:inkMkLst>
            <pc:docMk/>
            <pc:sldMk cId="1292340118" sldId="257"/>
            <ac:inkMk id="72" creationId="{95C0B32D-B208-D21C-F457-D36D01A13B63}"/>
          </ac:inkMkLst>
        </pc:inkChg>
        <pc:inkChg chg="mod">
          <ac:chgData name="Veroni, Stefano" userId="c6a0b827-0823-4cdd-9f2f-b443de65f065" providerId="ADAL" clId="{6A032B2E-AF7B-49EB-A97C-5A96FBC83131}" dt="2023-02-21T20:03:23.972" v="3012"/>
          <ac:inkMkLst>
            <pc:docMk/>
            <pc:sldMk cId="1292340118" sldId="257"/>
            <ac:inkMk id="73" creationId="{30708EF3-C185-297E-D82E-3ED538FEAD9E}"/>
          </ac:inkMkLst>
        </pc:inkChg>
        <pc:inkChg chg="mod">
          <ac:chgData name="Veroni, Stefano" userId="c6a0b827-0823-4cdd-9f2f-b443de65f065" providerId="ADAL" clId="{6A032B2E-AF7B-49EB-A97C-5A96FBC83131}" dt="2023-02-21T20:03:23.972" v="3012"/>
          <ac:inkMkLst>
            <pc:docMk/>
            <pc:sldMk cId="1292340118" sldId="257"/>
            <ac:inkMk id="74" creationId="{D27322BC-5476-FF5F-0177-C1707CC865A7}"/>
          </ac:inkMkLst>
        </pc:inkChg>
        <pc:inkChg chg="add mod">
          <ac:chgData name="Veroni, Stefano" userId="c6a0b827-0823-4cdd-9f2f-b443de65f065" providerId="ADAL" clId="{6A032B2E-AF7B-49EB-A97C-5A96FBC83131}" dt="2023-02-21T20:07:17.618" v="3122" actId="1035"/>
          <ac:inkMkLst>
            <pc:docMk/>
            <pc:sldMk cId="1292340118" sldId="257"/>
            <ac:inkMk id="75" creationId="{87FFB14E-C630-BA07-7451-C816FF3191CF}"/>
          </ac:inkMkLst>
        </pc:inkChg>
        <pc:inkChg chg="add mod">
          <ac:chgData name="Veroni, Stefano" userId="c6a0b827-0823-4cdd-9f2f-b443de65f065" providerId="ADAL" clId="{6A032B2E-AF7B-49EB-A97C-5A96FBC83131}" dt="2023-02-21T20:07:17.618" v="3122" actId="1035"/>
          <ac:inkMkLst>
            <pc:docMk/>
            <pc:sldMk cId="1292340118" sldId="257"/>
            <ac:inkMk id="76" creationId="{F8AD4231-2B40-8EAC-E992-24896130BCF4}"/>
          </ac:inkMkLst>
        </pc:inkChg>
        <pc:inkChg chg="add mod">
          <ac:chgData name="Veroni, Stefano" userId="c6a0b827-0823-4cdd-9f2f-b443de65f065" providerId="ADAL" clId="{6A032B2E-AF7B-49EB-A97C-5A96FBC83131}" dt="2023-02-21T20:07:17.618" v="3122" actId="1035"/>
          <ac:inkMkLst>
            <pc:docMk/>
            <pc:sldMk cId="1292340118" sldId="257"/>
            <ac:inkMk id="77" creationId="{87CA9F82-27DF-95D4-7E83-CC5E205B69F4}"/>
          </ac:inkMkLst>
        </pc:inkChg>
        <pc:inkChg chg="mod">
          <ac:chgData name="Veroni, Stefano" userId="c6a0b827-0823-4cdd-9f2f-b443de65f065" providerId="ADAL" clId="{6A032B2E-AF7B-49EB-A97C-5A96FBC83131}" dt="2023-02-21T20:03:23.972" v="3012"/>
          <ac:inkMkLst>
            <pc:docMk/>
            <pc:sldMk cId="1292340118" sldId="257"/>
            <ac:inkMk id="79" creationId="{F0EDBE3F-D5FC-D5D3-219B-37AD8064448A}"/>
          </ac:inkMkLst>
        </pc:inkChg>
        <pc:inkChg chg="mod">
          <ac:chgData name="Veroni, Stefano" userId="c6a0b827-0823-4cdd-9f2f-b443de65f065" providerId="ADAL" clId="{6A032B2E-AF7B-49EB-A97C-5A96FBC83131}" dt="2023-02-21T20:03:23.972" v="3012"/>
          <ac:inkMkLst>
            <pc:docMk/>
            <pc:sldMk cId="1292340118" sldId="257"/>
            <ac:inkMk id="80" creationId="{486E65BB-D3C4-ED11-AF88-5FCD1938E64E}"/>
          </ac:inkMkLst>
        </pc:inkChg>
        <pc:inkChg chg="mod">
          <ac:chgData name="Veroni, Stefano" userId="c6a0b827-0823-4cdd-9f2f-b443de65f065" providerId="ADAL" clId="{6A032B2E-AF7B-49EB-A97C-5A96FBC83131}" dt="2023-02-21T20:03:23.972" v="3012"/>
          <ac:inkMkLst>
            <pc:docMk/>
            <pc:sldMk cId="1292340118" sldId="257"/>
            <ac:inkMk id="82" creationId="{0976675C-AA62-ECAC-85F3-33BF72D9CD43}"/>
          </ac:inkMkLst>
        </pc:inkChg>
        <pc:inkChg chg="mod">
          <ac:chgData name="Veroni, Stefano" userId="c6a0b827-0823-4cdd-9f2f-b443de65f065" providerId="ADAL" clId="{6A032B2E-AF7B-49EB-A97C-5A96FBC83131}" dt="2023-02-21T20:03:23.972" v="3012"/>
          <ac:inkMkLst>
            <pc:docMk/>
            <pc:sldMk cId="1292340118" sldId="257"/>
            <ac:inkMk id="83" creationId="{F6516B81-A00E-5F20-F37A-07049AE6C0BD}"/>
          </ac:inkMkLst>
        </pc:inkChg>
        <pc:inkChg chg="add mod">
          <ac:chgData name="Veroni, Stefano" userId="c6a0b827-0823-4cdd-9f2f-b443de65f065" providerId="ADAL" clId="{6A032B2E-AF7B-49EB-A97C-5A96FBC83131}" dt="2023-02-21T20:07:17.618" v="3122" actId="1035"/>
          <ac:inkMkLst>
            <pc:docMk/>
            <pc:sldMk cId="1292340118" sldId="257"/>
            <ac:inkMk id="84" creationId="{75C1BD5D-7D6A-8740-4E6B-4FE3B8AED332}"/>
          </ac:inkMkLst>
        </pc:inkChg>
        <pc:inkChg chg="mod">
          <ac:chgData name="Veroni, Stefano" userId="c6a0b827-0823-4cdd-9f2f-b443de65f065" providerId="ADAL" clId="{6A032B2E-AF7B-49EB-A97C-5A96FBC83131}" dt="2023-02-21T20:03:23.972" v="3012"/>
          <ac:inkMkLst>
            <pc:docMk/>
            <pc:sldMk cId="1292340118" sldId="257"/>
            <ac:inkMk id="86" creationId="{D835B5CA-1479-C3B7-CB4C-69E0DC29E3C9}"/>
          </ac:inkMkLst>
        </pc:inkChg>
        <pc:inkChg chg="mod">
          <ac:chgData name="Veroni, Stefano" userId="c6a0b827-0823-4cdd-9f2f-b443de65f065" providerId="ADAL" clId="{6A032B2E-AF7B-49EB-A97C-5A96FBC83131}" dt="2023-02-21T20:03:23.972" v="3012"/>
          <ac:inkMkLst>
            <pc:docMk/>
            <pc:sldMk cId="1292340118" sldId="257"/>
            <ac:inkMk id="87" creationId="{084B2013-EBDF-E500-59F2-4BFCE65F2FE4}"/>
          </ac:inkMkLst>
        </pc:inkChg>
        <pc:inkChg chg="mod">
          <ac:chgData name="Veroni, Stefano" userId="c6a0b827-0823-4cdd-9f2f-b443de65f065" providerId="ADAL" clId="{6A032B2E-AF7B-49EB-A97C-5A96FBC83131}" dt="2023-02-21T20:03:23.972" v="3012"/>
          <ac:inkMkLst>
            <pc:docMk/>
            <pc:sldMk cId="1292340118" sldId="257"/>
            <ac:inkMk id="88" creationId="{5E173781-30D7-FC9C-314F-02DABC352BDA}"/>
          </ac:inkMkLst>
        </pc:inkChg>
        <pc:inkChg chg="mod">
          <ac:chgData name="Veroni, Stefano" userId="c6a0b827-0823-4cdd-9f2f-b443de65f065" providerId="ADAL" clId="{6A032B2E-AF7B-49EB-A97C-5A96FBC83131}" dt="2023-02-21T20:03:23.972" v="3012"/>
          <ac:inkMkLst>
            <pc:docMk/>
            <pc:sldMk cId="1292340118" sldId="257"/>
            <ac:inkMk id="90" creationId="{42AF7D14-C4F1-12B4-C6AC-9D61E6D67D38}"/>
          </ac:inkMkLst>
        </pc:inkChg>
        <pc:inkChg chg="mod">
          <ac:chgData name="Veroni, Stefano" userId="c6a0b827-0823-4cdd-9f2f-b443de65f065" providerId="ADAL" clId="{6A032B2E-AF7B-49EB-A97C-5A96FBC83131}" dt="2023-02-21T20:03:23.972" v="3012"/>
          <ac:inkMkLst>
            <pc:docMk/>
            <pc:sldMk cId="1292340118" sldId="257"/>
            <ac:inkMk id="91" creationId="{1E0BFE96-B131-D3A3-D67A-4BE4C9C55D8C}"/>
          </ac:inkMkLst>
        </pc:inkChg>
        <pc:cxnChg chg="add del mod">
          <ac:chgData name="Veroni, Stefano" userId="c6a0b827-0823-4cdd-9f2f-b443de65f065" providerId="ADAL" clId="{6A032B2E-AF7B-49EB-A97C-5A96FBC83131}" dt="2023-02-21T20:03:23.471" v="3011" actId="478"/>
          <ac:cxnSpMkLst>
            <pc:docMk/>
            <pc:sldMk cId="1292340118" sldId="257"/>
            <ac:cxnSpMk id="17" creationId="{0338C251-B6A3-43D0-C334-FB3FC2B4E482}"/>
          </ac:cxnSpMkLst>
        </pc:cxnChg>
        <pc:cxnChg chg="add del mod">
          <ac:chgData name="Veroni, Stefano" userId="c6a0b827-0823-4cdd-9f2f-b443de65f065" providerId="ADAL" clId="{6A032B2E-AF7B-49EB-A97C-5A96FBC83131}" dt="2023-02-21T20:03:23.471" v="3011" actId="478"/>
          <ac:cxnSpMkLst>
            <pc:docMk/>
            <pc:sldMk cId="1292340118" sldId="257"/>
            <ac:cxnSpMk id="18" creationId="{A19F04BC-1D44-466C-632D-BEC83D36C39F}"/>
          </ac:cxnSpMkLst>
        </pc:cxnChg>
        <pc:cxnChg chg="add del mod">
          <ac:chgData name="Veroni, Stefano" userId="c6a0b827-0823-4cdd-9f2f-b443de65f065" providerId="ADAL" clId="{6A032B2E-AF7B-49EB-A97C-5A96FBC83131}" dt="2023-02-21T20:03:23.471" v="3011" actId="478"/>
          <ac:cxnSpMkLst>
            <pc:docMk/>
            <pc:sldMk cId="1292340118" sldId="257"/>
            <ac:cxnSpMk id="19" creationId="{69A68D6A-A3BE-8434-93AD-B1736A6537A2}"/>
          </ac:cxnSpMkLst>
        </pc:cxnChg>
        <pc:cxnChg chg="add del mod">
          <ac:chgData name="Veroni, Stefano" userId="c6a0b827-0823-4cdd-9f2f-b443de65f065" providerId="ADAL" clId="{6A032B2E-AF7B-49EB-A97C-5A96FBC83131}" dt="2023-02-21T20:03:23.471" v="3011" actId="478"/>
          <ac:cxnSpMkLst>
            <pc:docMk/>
            <pc:sldMk cId="1292340118" sldId="257"/>
            <ac:cxnSpMk id="20" creationId="{3475E777-766C-B4B7-E15C-731C5BA5CF62}"/>
          </ac:cxnSpMkLst>
        </pc:cxnChg>
        <pc:cxnChg chg="add del mod">
          <ac:chgData name="Veroni, Stefano" userId="c6a0b827-0823-4cdd-9f2f-b443de65f065" providerId="ADAL" clId="{6A032B2E-AF7B-49EB-A97C-5A96FBC83131}" dt="2023-02-21T20:03:23.471" v="3011" actId="478"/>
          <ac:cxnSpMkLst>
            <pc:docMk/>
            <pc:sldMk cId="1292340118" sldId="257"/>
            <ac:cxnSpMk id="21" creationId="{E573BBF0-322B-4521-FFFD-C99FDC348785}"/>
          </ac:cxnSpMkLst>
        </pc:cxnChg>
      </pc:sldChg>
      <pc:sldChg chg="new del">
        <pc:chgData name="Veroni, Stefano" userId="c6a0b827-0823-4cdd-9f2f-b443de65f065" providerId="ADAL" clId="{6A032B2E-AF7B-49EB-A97C-5A96FBC83131}" dt="2023-02-20T11:34:51.567" v="315" actId="47"/>
        <pc:sldMkLst>
          <pc:docMk/>
          <pc:sldMk cId="2695372147" sldId="257"/>
        </pc:sldMkLst>
      </pc:sldChg>
      <pc:sldChg chg="addSp delSp modSp new mod">
        <pc:chgData name="Veroni, Stefano" userId="c6a0b827-0823-4cdd-9f2f-b443de65f065" providerId="ADAL" clId="{6A032B2E-AF7B-49EB-A97C-5A96FBC83131}" dt="2023-02-21T19:58:12.590" v="2968" actId="20577"/>
        <pc:sldMkLst>
          <pc:docMk/>
          <pc:sldMk cId="3887714027" sldId="258"/>
        </pc:sldMkLst>
        <pc:spChg chg="del">
          <ac:chgData name="Veroni, Stefano" userId="c6a0b827-0823-4cdd-9f2f-b443de65f065" providerId="ADAL" clId="{6A032B2E-AF7B-49EB-A97C-5A96FBC83131}" dt="2023-02-21T19:02:39.134" v="847" actId="478"/>
          <ac:spMkLst>
            <pc:docMk/>
            <pc:sldMk cId="3887714027" sldId="258"/>
            <ac:spMk id="2" creationId="{28BCC302-9C2E-9819-7E10-974CB88315B9}"/>
          </ac:spMkLst>
        </pc:spChg>
        <pc:spChg chg="del">
          <ac:chgData name="Veroni, Stefano" userId="c6a0b827-0823-4cdd-9f2f-b443de65f065" providerId="ADAL" clId="{6A032B2E-AF7B-49EB-A97C-5A96FBC83131}" dt="2023-02-21T19:02:40.604" v="848" actId="478"/>
          <ac:spMkLst>
            <pc:docMk/>
            <pc:sldMk cId="3887714027" sldId="258"/>
            <ac:spMk id="3" creationId="{54A85779-EAC8-7C90-970D-3FA1A0BABD8E}"/>
          </ac:spMkLst>
        </pc:spChg>
        <pc:spChg chg="add del mod">
          <ac:chgData name="Veroni, Stefano" userId="c6a0b827-0823-4cdd-9f2f-b443de65f065" providerId="ADAL" clId="{6A032B2E-AF7B-49EB-A97C-5A96FBC83131}" dt="2023-02-21T19:02:42.713" v="850"/>
          <ac:spMkLst>
            <pc:docMk/>
            <pc:sldMk cId="3887714027" sldId="258"/>
            <ac:spMk id="4" creationId="{9C6490FF-E5DB-700A-D1E8-A88220B9401E}"/>
          </ac:spMkLst>
        </pc:spChg>
        <pc:spChg chg="add del mod">
          <ac:chgData name="Veroni, Stefano" userId="c6a0b827-0823-4cdd-9f2f-b443de65f065" providerId="ADAL" clId="{6A032B2E-AF7B-49EB-A97C-5A96FBC83131}" dt="2023-02-21T19:02:42.713" v="850"/>
          <ac:spMkLst>
            <pc:docMk/>
            <pc:sldMk cId="3887714027" sldId="258"/>
            <ac:spMk id="5" creationId="{D7C81A2B-C008-1D39-8B2C-EC63A4D563DB}"/>
          </ac:spMkLst>
        </pc:spChg>
        <pc:spChg chg="add del mod">
          <ac:chgData name="Veroni, Stefano" userId="c6a0b827-0823-4cdd-9f2f-b443de65f065" providerId="ADAL" clId="{6A032B2E-AF7B-49EB-A97C-5A96FBC83131}" dt="2023-02-21T19:02:42.713" v="850"/>
          <ac:spMkLst>
            <pc:docMk/>
            <pc:sldMk cId="3887714027" sldId="258"/>
            <ac:spMk id="6" creationId="{E87FA91B-8B24-A5F4-645B-6040BEDCC7C8}"/>
          </ac:spMkLst>
        </pc:spChg>
        <pc:spChg chg="add del mod">
          <ac:chgData name="Veroni, Stefano" userId="c6a0b827-0823-4cdd-9f2f-b443de65f065" providerId="ADAL" clId="{6A032B2E-AF7B-49EB-A97C-5A96FBC83131}" dt="2023-02-21T19:02:42.713" v="850"/>
          <ac:spMkLst>
            <pc:docMk/>
            <pc:sldMk cId="3887714027" sldId="258"/>
            <ac:spMk id="9" creationId="{313D1F4C-6457-78C0-0869-C48675EEED42}"/>
          </ac:spMkLst>
        </pc:spChg>
        <pc:spChg chg="add del mod">
          <ac:chgData name="Veroni, Stefano" userId="c6a0b827-0823-4cdd-9f2f-b443de65f065" providerId="ADAL" clId="{6A032B2E-AF7B-49EB-A97C-5A96FBC83131}" dt="2023-02-21T19:02:42.713" v="850"/>
          <ac:spMkLst>
            <pc:docMk/>
            <pc:sldMk cId="3887714027" sldId="258"/>
            <ac:spMk id="10" creationId="{3C5E0AB6-47C1-7A75-3169-580520290D86}"/>
          </ac:spMkLst>
        </pc:spChg>
        <pc:spChg chg="add del mod">
          <ac:chgData name="Veroni, Stefano" userId="c6a0b827-0823-4cdd-9f2f-b443de65f065" providerId="ADAL" clId="{6A032B2E-AF7B-49EB-A97C-5A96FBC83131}" dt="2023-02-21T19:02:42.713" v="850"/>
          <ac:spMkLst>
            <pc:docMk/>
            <pc:sldMk cId="3887714027" sldId="258"/>
            <ac:spMk id="11" creationId="{039A0BED-7517-6103-7D46-95D9FECAE8A1}"/>
          </ac:spMkLst>
        </pc:spChg>
        <pc:spChg chg="add del mod">
          <ac:chgData name="Veroni, Stefano" userId="c6a0b827-0823-4cdd-9f2f-b443de65f065" providerId="ADAL" clId="{6A032B2E-AF7B-49EB-A97C-5A96FBC83131}" dt="2023-02-21T19:02:42.713" v="850"/>
          <ac:spMkLst>
            <pc:docMk/>
            <pc:sldMk cId="3887714027" sldId="258"/>
            <ac:spMk id="12" creationId="{3DCACE66-1211-68C5-34A3-207B367B8A74}"/>
          </ac:spMkLst>
        </pc:spChg>
        <pc:spChg chg="add del mod">
          <ac:chgData name="Veroni, Stefano" userId="c6a0b827-0823-4cdd-9f2f-b443de65f065" providerId="ADAL" clId="{6A032B2E-AF7B-49EB-A97C-5A96FBC83131}" dt="2023-02-21T19:02:42.713" v="850"/>
          <ac:spMkLst>
            <pc:docMk/>
            <pc:sldMk cId="3887714027" sldId="258"/>
            <ac:spMk id="13" creationId="{99A3215D-85AA-BEEC-D986-2058FE7E67C7}"/>
          </ac:spMkLst>
        </pc:spChg>
        <pc:spChg chg="add del mod">
          <ac:chgData name="Veroni, Stefano" userId="c6a0b827-0823-4cdd-9f2f-b443de65f065" providerId="ADAL" clId="{6A032B2E-AF7B-49EB-A97C-5A96FBC83131}" dt="2023-02-21T19:02:42.713" v="850"/>
          <ac:spMkLst>
            <pc:docMk/>
            <pc:sldMk cId="3887714027" sldId="258"/>
            <ac:spMk id="14" creationId="{5A7FA314-7D85-8AAA-5A28-256C631ED60F}"/>
          </ac:spMkLst>
        </pc:spChg>
        <pc:spChg chg="add del mod">
          <ac:chgData name="Veroni, Stefano" userId="c6a0b827-0823-4cdd-9f2f-b443de65f065" providerId="ADAL" clId="{6A032B2E-AF7B-49EB-A97C-5A96FBC83131}" dt="2023-02-21T19:02:42.713" v="850"/>
          <ac:spMkLst>
            <pc:docMk/>
            <pc:sldMk cId="3887714027" sldId="258"/>
            <ac:spMk id="15" creationId="{3B1E9253-F6AD-5D86-0239-824CAD81F878}"/>
          </ac:spMkLst>
        </pc:spChg>
        <pc:spChg chg="add del mod">
          <ac:chgData name="Veroni, Stefano" userId="c6a0b827-0823-4cdd-9f2f-b443de65f065" providerId="ADAL" clId="{6A032B2E-AF7B-49EB-A97C-5A96FBC83131}" dt="2023-02-21T19:02:42.713" v="850"/>
          <ac:spMkLst>
            <pc:docMk/>
            <pc:sldMk cId="3887714027" sldId="258"/>
            <ac:spMk id="16" creationId="{DB1B662D-DD8C-3766-8A2A-5E68D97432DF}"/>
          </ac:spMkLst>
        </pc:spChg>
        <pc:spChg chg="add del mod">
          <ac:chgData name="Veroni, Stefano" userId="c6a0b827-0823-4cdd-9f2f-b443de65f065" providerId="ADAL" clId="{6A032B2E-AF7B-49EB-A97C-5A96FBC83131}" dt="2023-02-21T19:02:42.713" v="850"/>
          <ac:spMkLst>
            <pc:docMk/>
            <pc:sldMk cId="3887714027" sldId="258"/>
            <ac:spMk id="22" creationId="{DA4654B5-A405-981D-BA2E-DAAA204990C3}"/>
          </ac:spMkLst>
        </pc:spChg>
        <pc:spChg chg="add del mod">
          <ac:chgData name="Veroni, Stefano" userId="c6a0b827-0823-4cdd-9f2f-b443de65f065" providerId="ADAL" clId="{6A032B2E-AF7B-49EB-A97C-5A96FBC83131}" dt="2023-02-21T19:02:42.713" v="850"/>
          <ac:spMkLst>
            <pc:docMk/>
            <pc:sldMk cId="3887714027" sldId="258"/>
            <ac:spMk id="23" creationId="{27F37C9F-142F-272B-3407-D5FF3FB4DD85}"/>
          </ac:spMkLst>
        </pc:spChg>
        <pc:spChg chg="add del mod">
          <ac:chgData name="Veroni, Stefano" userId="c6a0b827-0823-4cdd-9f2f-b443de65f065" providerId="ADAL" clId="{6A032B2E-AF7B-49EB-A97C-5A96FBC83131}" dt="2023-02-21T19:02:42.713" v="850"/>
          <ac:spMkLst>
            <pc:docMk/>
            <pc:sldMk cId="3887714027" sldId="258"/>
            <ac:spMk id="24" creationId="{B38C27BE-E631-900A-8857-58998C967570}"/>
          </ac:spMkLst>
        </pc:spChg>
        <pc:spChg chg="add mod">
          <ac:chgData name="Veroni, Stefano" userId="c6a0b827-0823-4cdd-9f2f-b443de65f065" providerId="ADAL" clId="{6A032B2E-AF7B-49EB-A97C-5A96FBC83131}" dt="2023-02-21T19:02:49.293" v="851"/>
          <ac:spMkLst>
            <pc:docMk/>
            <pc:sldMk cId="3887714027" sldId="258"/>
            <ac:spMk id="27" creationId="{274E5E6D-0E3C-EDD9-8713-8AC632533C60}"/>
          </ac:spMkLst>
        </pc:spChg>
        <pc:spChg chg="add mod">
          <ac:chgData name="Veroni, Stefano" userId="c6a0b827-0823-4cdd-9f2f-b443de65f065" providerId="ADAL" clId="{6A032B2E-AF7B-49EB-A97C-5A96FBC83131}" dt="2023-02-21T19:02:49.293" v="851"/>
          <ac:spMkLst>
            <pc:docMk/>
            <pc:sldMk cId="3887714027" sldId="258"/>
            <ac:spMk id="28" creationId="{B8D16226-FB33-1B11-BE27-D084C1FEEC26}"/>
          </ac:spMkLst>
        </pc:spChg>
        <pc:spChg chg="add mod">
          <ac:chgData name="Veroni, Stefano" userId="c6a0b827-0823-4cdd-9f2f-b443de65f065" providerId="ADAL" clId="{6A032B2E-AF7B-49EB-A97C-5A96FBC83131}" dt="2023-02-21T19:49:34.497" v="2487" actId="14100"/>
          <ac:spMkLst>
            <pc:docMk/>
            <pc:sldMk cId="3887714027" sldId="258"/>
            <ac:spMk id="29" creationId="{853880E8-6B3A-C879-0B8C-D43D32E53C17}"/>
          </ac:spMkLst>
        </pc:spChg>
        <pc:spChg chg="add del mod">
          <ac:chgData name="Veroni, Stefano" userId="c6a0b827-0823-4cdd-9f2f-b443de65f065" providerId="ADAL" clId="{6A032B2E-AF7B-49EB-A97C-5A96FBC83131}" dt="2023-02-21T19:45:46.824" v="2179" actId="478"/>
          <ac:spMkLst>
            <pc:docMk/>
            <pc:sldMk cId="3887714027" sldId="258"/>
            <ac:spMk id="30" creationId="{3ADDAA04-AABB-A152-6405-6FA5840AB45F}"/>
          </ac:spMkLst>
        </pc:spChg>
        <pc:spChg chg="add del mod">
          <ac:chgData name="Veroni, Stefano" userId="c6a0b827-0823-4cdd-9f2f-b443de65f065" providerId="ADAL" clId="{6A032B2E-AF7B-49EB-A97C-5A96FBC83131}" dt="2023-02-21T19:46:43.602" v="2189" actId="478"/>
          <ac:spMkLst>
            <pc:docMk/>
            <pc:sldMk cId="3887714027" sldId="258"/>
            <ac:spMk id="31" creationId="{54423807-B380-7F09-A7DF-61A387479ACA}"/>
          </ac:spMkLst>
        </pc:spChg>
        <pc:spChg chg="add mod">
          <ac:chgData name="Veroni, Stefano" userId="c6a0b827-0823-4cdd-9f2f-b443de65f065" providerId="ADAL" clId="{6A032B2E-AF7B-49EB-A97C-5A96FBC83131}" dt="2023-02-21T19:50:20.784" v="2490"/>
          <ac:spMkLst>
            <pc:docMk/>
            <pc:sldMk cId="3887714027" sldId="258"/>
            <ac:spMk id="35" creationId="{07AD1878-5FD4-C42E-9280-A190FFB2CA34}"/>
          </ac:spMkLst>
        </pc:spChg>
        <pc:spChg chg="add mod">
          <ac:chgData name="Veroni, Stefano" userId="c6a0b827-0823-4cdd-9f2f-b443de65f065" providerId="ADAL" clId="{6A032B2E-AF7B-49EB-A97C-5A96FBC83131}" dt="2023-02-21T19:50:20.784" v="2490"/>
          <ac:spMkLst>
            <pc:docMk/>
            <pc:sldMk cId="3887714027" sldId="258"/>
            <ac:spMk id="36" creationId="{5820DDF3-1478-FF27-27CB-4CF68C3C0D0E}"/>
          </ac:spMkLst>
        </pc:spChg>
        <pc:spChg chg="add mod">
          <ac:chgData name="Veroni, Stefano" userId="c6a0b827-0823-4cdd-9f2f-b443de65f065" providerId="ADAL" clId="{6A032B2E-AF7B-49EB-A97C-5A96FBC83131}" dt="2023-02-21T19:57:09.241" v="2713"/>
          <ac:spMkLst>
            <pc:docMk/>
            <pc:sldMk cId="3887714027" sldId="258"/>
            <ac:spMk id="37" creationId="{A91F655D-4A43-A5BB-2CD5-CD8A9A180607}"/>
          </ac:spMkLst>
        </pc:spChg>
        <pc:spChg chg="add mod">
          <ac:chgData name="Veroni, Stefano" userId="c6a0b827-0823-4cdd-9f2f-b443de65f065" providerId="ADAL" clId="{6A032B2E-AF7B-49EB-A97C-5A96FBC83131}" dt="2023-02-21T19:50:20.784" v="2490"/>
          <ac:spMkLst>
            <pc:docMk/>
            <pc:sldMk cId="3887714027" sldId="258"/>
            <ac:spMk id="38" creationId="{D186730B-2B02-EC7C-E458-9F5543119BB7}"/>
          </ac:spMkLst>
        </pc:spChg>
        <pc:spChg chg="add del mod">
          <ac:chgData name="Veroni, Stefano" userId="c6a0b827-0823-4cdd-9f2f-b443de65f065" providerId="ADAL" clId="{6A032B2E-AF7B-49EB-A97C-5A96FBC83131}" dt="2023-02-21T19:53:30.058" v="2595" actId="478"/>
          <ac:spMkLst>
            <pc:docMk/>
            <pc:sldMk cId="3887714027" sldId="258"/>
            <ac:spMk id="39" creationId="{62402C61-BD0E-CCE2-42FF-5818076786E6}"/>
          </ac:spMkLst>
        </pc:spChg>
        <pc:spChg chg="add mod">
          <ac:chgData name="Veroni, Stefano" userId="c6a0b827-0823-4cdd-9f2f-b443de65f065" providerId="ADAL" clId="{6A032B2E-AF7B-49EB-A97C-5A96FBC83131}" dt="2023-02-21T19:52:40.921" v="2576" actId="20577"/>
          <ac:spMkLst>
            <pc:docMk/>
            <pc:sldMk cId="3887714027" sldId="258"/>
            <ac:spMk id="40" creationId="{D10FD6E1-1822-E4C4-7D7A-6FD7C6A57F14}"/>
          </ac:spMkLst>
        </pc:spChg>
        <pc:spChg chg="add mod">
          <ac:chgData name="Veroni, Stefano" userId="c6a0b827-0823-4cdd-9f2f-b443de65f065" providerId="ADAL" clId="{6A032B2E-AF7B-49EB-A97C-5A96FBC83131}" dt="2023-02-21T19:50:20.784" v="2490"/>
          <ac:spMkLst>
            <pc:docMk/>
            <pc:sldMk cId="3887714027" sldId="258"/>
            <ac:spMk id="41" creationId="{68709B62-70EB-5AFD-DBBB-6B05C807E75E}"/>
          </ac:spMkLst>
        </pc:spChg>
        <pc:spChg chg="add mod">
          <ac:chgData name="Veroni, Stefano" userId="c6a0b827-0823-4cdd-9f2f-b443de65f065" providerId="ADAL" clId="{6A032B2E-AF7B-49EB-A97C-5A96FBC83131}" dt="2023-02-21T19:58:12.590" v="2968" actId="20577"/>
          <ac:spMkLst>
            <pc:docMk/>
            <pc:sldMk cId="3887714027" sldId="258"/>
            <ac:spMk id="1097" creationId="{65E8DC90-C7AD-6924-8DA5-C5516D7E09C1}"/>
          </ac:spMkLst>
        </pc:spChg>
        <pc:grpChg chg="del mod">
          <ac:chgData name="Veroni, Stefano" userId="c6a0b827-0823-4cdd-9f2f-b443de65f065" providerId="ADAL" clId="{6A032B2E-AF7B-49EB-A97C-5A96FBC83131}" dt="2023-02-21T19:54:58.099" v="2629"/>
          <ac:grpSpMkLst>
            <pc:docMk/>
            <pc:sldMk cId="3887714027" sldId="258"/>
            <ac:grpSpMk id="46" creationId="{302DC612-0C0C-9125-3E19-0C14DFBDF482}"/>
          </ac:grpSpMkLst>
        </pc:grpChg>
        <pc:grpChg chg="add del mod">
          <ac:chgData name="Veroni, Stefano" userId="c6a0b827-0823-4cdd-9f2f-b443de65f065" providerId="ADAL" clId="{6A032B2E-AF7B-49EB-A97C-5A96FBC83131}" dt="2023-02-21T19:55:15.941" v="2641"/>
          <ac:grpSpMkLst>
            <pc:docMk/>
            <pc:sldMk cId="3887714027" sldId="258"/>
            <ac:grpSpMk id="51" creationId="{C6A4306D-1521-AB45-1EE7-D0A7BCA40764}"/>
          </ac:grpSpMkLst>
        </pc:grpChg>
        <pc:grpChg chg="del mod">
          <ac:chgData name="Veroni, Stefano" userId="c6a0b827-0823-4cdd-9f2f-b443de65f065" providerId="ADAL" clId="{6A032B2E-AF7B-49EB-A97C-5A96FBC83131}" dt="2023-02-21T19:54:31.111" v="2614"/>
          <ac:grpSpMkLst>
            <pc:docMk/>
            <pc:sldMk cId="3887714027" sldId="258"/>
            <ac:grpSpMk id="58" creationId="{551C96F5-11B7-E149-F366-E8F82D47F123}"/>
          </ac:grpSpMkLst>
        </pc:grpChg>
        <pc:grpChg chg="del mod">
          <ac:chgData name="Veroni, Stefano" userId="c6a0b827-0823-4cdd-9f2f-b443de65f065" providerId="ADAL" clId="{6A032B2E-AF7B-49EB-A97C-5A96FBC83131}" dt="2023-02-21T19:54:32.732" v="2617"/>
          <ac:grpSpMkLst>
            <pc:docMk/>
            <pc:sldMk cId="3887714027" sldId="258"/>
            <ac:grpSpMk id="60" creationId="{1F93E6BA-9C47-0072-D4EC-1251219B6E20}"/>
          </ac:grpSpMkLst>
        </pc:grpChg>
        <pc:grpChg chg="del mod">
          <ac:chgData name="Veroni, Stefano" userId="c6a0b827-0823-4cdd-9f2f-b443de65f065" providerId="ADAL" clId="{6A032B2E-AF7B-49EB-A97C-5A96FBC83131}" dt="2023-02-21T19:54:55.548" v="2625"/>
          <ac:grpSpMkLst>
            <pc:docMk/>
            <pc:sldMk cId="3887714027" sldId="258"/>
            <ac:grpSpMk id="63" creationId="{8C798454-031D-F2CE-B05D-F175663AB724}"/>
          </ac:grpSpMkLst>
        </pc:grpChg>
        <pc:grpChg chg="mod">
          <ac:chgData name="Veroni, Stefano" userId="c6a0b827-0823-4cdd-9f2f-b443de65f065" providerId="ADAL" clId="{6A032B2E-AF7B-49EB-A97C-5A96FBC83131}" dt="2023-02-21T19:55:25.390" v="2648"/>
          <ac:grpSpMkLst>
            <pc:docMk/>
            <pc:sldMk cId="3887714027" sldId="258"/>
            <ac:grpSpMk id="1031" creationId="{8B4DF282-80BC-6075-40AA-50C2F244C07D}"/>
          </ac:grpSpMkLst>
        </pc:grpChg>
        <pc:grpChg chg="del mod">
          <ac:chgData name="Veroni, Stefano" userId="c6a0b827-0823-4cdd-9f2f-b443de65f065" providerId="ADAL" clId="{6A032B2E-AF7B-49EB-A97C-5A96FBC83131}" dt="2023-02-21T19:55:35.706" v="2655"/>
          <ac:grpSpMkLst>
            <pc:docMk/>
            <pc:sldMk cId="3887714027" sldId="258"/>
            <ac:grpSpMk id="1034" creationId="{8CD3764F-2924-C60C-3142-2B507C8721E5}"/>
          </ac:grpSpMkLst>
        </pc:grpChg>
        <pc:grpChg chg="mod">
          <ac:chgData name="Veroni, Stefano" userId="c6a0b827-0823-4cdd-9f2f-b443de65f065" providerId="ADAL" clId="{6A032B2E-AF7B-49EB-A97C-5A96FBC83131}" dt="2023-02-21T19:56:48.489" v="2712"/>
          <ac:grpSpMkLst>
            <pc:docMk/>
            <pc:sldMk cId="3887714027" sldId="258"/>
            <ac:grpSpMk id="1038" creationId="{41C548CE-B89B-6903-E7BA-2597A9DB2322}"/>
          </ac:grpSpMkLst>
        </pc:grpChg>
        <pc:grpChg chg="del mod">
          <ac:chgData name="Veroni, Stefano" userId="c6a0b827-0823-4cdd-9f2f-b443de65f065" providerId="ADAL" clId="{6A032B2E-AF7B-49EB-A97C-5A96FBC83131}" dt="2023-02-21T19:56:03.424" v="2664"/>
          <ac:grpSpMkLst>
            <pc:docMk/>
            <pc:sldMk cId="3887714027" sldId="258"/>
            <ac:grpSpMk id="1043" creationId="{C1575390-D910-F89D-E35F-33D398F3214A}"/>
          </ac:grpSpMkLst>
        </pc:grpChg>
        <pc:grpChg chg="del mod">
          <ac:chgData name="Veroni, Stefano" userId="c6a0b827-0823-4cdd-9f2f-b443de65f065" providerId="ADAL" clId="{6A032B2E-AF7B-49EB-A97C-5A96FBC83131}" dt="2023-02-21T19:56:14.699" v="2672"/>
          <ac:grpSpMkLst>
            <pc:docMk/>
            <pc:sldMk cId="3887714027" sldId="258"/>
            <ac:grpSpMk id="1048" creationId="{908CD2B2-4245-2295-A06E-962BA5989794}"/>
          </ac:grpSpMkLst>
        </pc:grpChg>
        <pc:grpChg chg="del mod">
          <ac:chgData name="Veroni, Stefano" userId="c6a0b827-0823-4cdd-9f2f-b443de65f065" providerId="ADAL" clId="{6A032B2E-AF7B-49EB-A97C-5A96FBC83131}" dt="2023-02-21T19:56:19.271" v="2681"/>
          <ac:grpSpMkLst>
            <pc:docMk/>
            <pc:sldMk cId="3887714027" sldId="258"/>
            <ac:grpSpMk id="1052" creationId="{92025367-4A95-2296-2BDD-786D9E39B2E8}"/>
          </ac:grpSpMkLst>
        </pc:grpChg>
        <pc:grpChg chg="del mod">
          <ac:chgData name="Veroni, Stefano" userId="c6a0b827-0823-4cdd-9f2f-b443de65f065" providerId="ADAL" clId="{6A032B2E-AF7B-49EB-A97C-5A96FBC83131}" dt="2023-02-21T19:56:29.468" v="2696"/>
          <ac:grpSpMkLst>
            <pc:docMk/>
            <pc:sldMk cId="3887714027" sldId="258"/>
            <ac:grpSpMk id="1061" creationId="{E243DC1C-FF8D-FBE9-5AEF-1D1B60EE442B}"/>
          </ac:grpSpMkLst>
        </pc:grpChg>
        <pc:grpChg chg="del mod">
          <ac:chgData name="Veroni, Stefano" userId="c6a0b827-0823-4cdd-9f2f-b443de65f065" providerId="ADAL" clId="{6A032B2E-AF7B-49EB-A97C-5A96FBC83131}" dt="2023-02-21T19:56:29.468" v="2696"/>
          <ac:grpSpMkLst>
            <pc:docMk/>
            <pc:sldMk cId="3887714027" sldId="258"/>
            <ac:grpSpMk id="1062" creationId="{917C383B-D81F-4FC6-DC9B-F68F6543ABC9}"/>
          </ac:grpSpMkLst>
        </pc:grpChg>
        <pc:grpChg chg="del mod">
          <ac:chgData name="Veroni, Stefano" userId="c6a0b827-0823-4cdd-9f2f-b443de65f065" providerId="ADAL" clId="{6A032B2E-AF7B-49EB-A97C-5A96FBC83131}" dt="2023-02-21T19:56:22.007" v="2684"/>
          <ac:grpSpMkLst>
            <pc:docMk/>
            <pc:sldMk cId="3887714027" sldId="258"/>
            <ac:grpSpMk id="1063" creationId="{6D34E803-0B48-537E-1304-72FDF4EDAE50}"/>
          </ac:grpSpMkLst>
        </pc:grpChg>
        <pc:grpChg chg="del mod">
          <ac:chgData name="Veroni, Stefano" userId="c6a0b827-0823-4cdd-9f2f-b443de65f065" providerId="ADAL" clId="{6A032B2E-AF7B-49EB-A97C-5A96FBC83131}" dt="2023-02-21T19:56:29.468" v="2696"/>
          <ac:grpSpMkLst>
            <pc:docMk/>
            <pc:sldMk cId="3887714027" sldId="258"/>
            <ac:grpSpMk id="1066" creationId="{F82B54C6-E320-55AC-D41F-1C0984358807}"/>
          </ac:grpSpMkLst>
        </pc:grpChg>
        <pc:grpChg chg="mod">
          <ac:chgData name="Veroni, Stefano" userId="c6a0b827-0823-4cdd-9f2f-b443de65f065" providerId="ADAL" clId="{6A032B2E-AF7B-49EB-A97C-5A96FBC83131}" dt="2023-02-21T19:56:29.468" v="2696"/>
          <ac:grpSpMkLst>
            <pc:docMk/>
            <pc:sldMk cId="3887714027" sldId="258"/>
            <ac:grpSpMk id="1078" creationId="{21AD8712-0D41-A85B-EFD4-935193305319}"/>
          </ac:grpSpMkLst>
        </pc:grpChg>
        <pc:grpChg chg="mod">
          <ac:chgData name="Veroni, Stefano" userId="c6a0b827-0823-4cdd-9f2f-b443de65f065" providerId="ADAL" clId="{6A032B2E-AF7B-49EB-A97C-5A96FBC83131}" dt="2023-02-21T19:56:34.999" v="2708"/>
          <ac:grpSpMkLst>
            <pc:docMk/>
            <pc:sldMk cId="3887714027" sldId="258"/>
            <ac:grpSpMk id="1090" creationId="{B8FBC44A-A366-DA35-06D3-464B571E9073}"/>
          </ac:grpSpMkLst>
        </pc:grpChg>
        <pc:grpChg chg="mod">
          <ac:chgData name="Veroni, Stefano" userId="c6a0b827-0823-4cdd-9f2f-b443de65f065" providerId="ADAL" clId="{6A032B2E-AF7B-49EB-A97C-5A96FBC83131}" dt="2023-02-21T19:56:34.999" v="2708"/>
          <ac:grpSpMkLst>
            <pc:docMk/>
            <pc:sldMk cId="3887714027" sldId="258"/>
            <ac:grpSpMk id="1091" creationId="{FDD91407-BFE3-56DF-F78E-99C00F8E6826}"/>
          </ac:grpSpMkLst>
        </pc:grpChg>
        <pc:grpChg chg="mod">
          <ac:chgData name="Veroni, Stefano" userId="c6a0b827-0823-4cdd-9f2f-b443de65f065" providerId="ADAL" clId="{6A032B2E-AF7B-49EB-A97C-5A96FBC83131}" dt="2023-02-21T19:56:34.999" v="2708"/>
          <ac:grpSpMkLst>
            <pc:docMk/>
            <pc:sldMk cId="3887714027" sldId="258"/>
            <ac:grpSpMk id="1092" creationId="{8A027B9E-2C66-6CEA-4B9F-457D08CC93CD}"/>
          </ac:grpSpMkLst>
        </pc:grpChg>
        <pc:grpChg chg="mod">
          <ac:chgData name="Veroni, Stefano" userId="c6a0b827-0823-4cdd-9f2f-b443de65f065" providerId="ADAL" clId="{6A032B2E-AF7B-49EB-A97C-5A96FBC83131}" dt="2023-02-21T19:56:46.069" v="2711"/>
          <ac:grpSpMkLst>
            <pc:docMk/>
            <pc:sldMk cId="3887714027" sldId="258"/>
            <ac:grpSpMk id="1095" creationId="{8A0DB74D-4107-DD53-A077-3611EE8761D8}"/>
          </ac:grpSpMkLst>
        </pc:grpChg>
        <pc:picChg chg="add mod">
          <ac:chgData name="Veroni, Stefano" userId="c6a0b827-0823-4cdd-9f2f-b443de65f065" providerId="ADAL" clId="{6A032B2E-AF7B-49EB-A97C-5A96FBC83131}" dt="2023-02-21T19:47:19.991" v="2203" actId="1076"/>
          <ac:picMkLst>
            <pc:docMk/>
            <pc:sldMk cId="3887714027" sldId="258"/>
            <ac:picMk id="1026" creationId="{0735A87B-C909-E2B4-BE02-A92107BC9899}"/>
          </ac:picMkLst>
        </pc:picChg>
        <pc:picChg chg="add mod">
          <ac:chgData name="Veroni, Stefano" userId="c6a0b827-0823-4cdd-9f2f-b443de65f065" providerId="ADAL" clId="{6A032B2E-AF7B-49EB-A97C-5A96FBC83131}" dt="2023-02-21T19:47:11.644" v="2199" actId="1076"/>
          <ac:picMkLst>
            <pc:docMk/>
            <pc:sldMk cId="3887714027" sldId="258"/>
            <ac:picMk id="1028" creationId="{54950C4E-E803-2913-72E0-D82082D481A2}"/>
          </ac:picMkLst>
        </pc:picChg>
        <pc:inkChg chg="add del mod">
          <ac:chgData name="Veroni, Stefano" userId="c6a0b827-0823-4cdd-9f2f-b443de65f065" providerId="ADAL" clId="{6A032B2E-AF7B-49EB-A97C-5A96FBC83131}" dt="2023-02-21T19:02:42.713" v="850"/>
          <ac:inkMkLst>
            <pc:docMk/>
            <pc:sldMk cId="3887714027" sldId="258"/>
            <ac:inkMk id="7" creationId="{4478BE5F-4760-4F74-AE8C-45F8FD3B04DF}"/>
          </ac:inkMkLst>
        </pc:inkChg>
        <pc:inkChg chg="add del mod">
          <ac:chgData name="Veroni, Stefano" userId="c6a0b827-0823-4cdd-9f2f-b443de65f065" providerId="ADAL" clId="{6A032B2E-AF7B-49EB-A97C-5A96FBC83131}" dt="2023-02-21T19:02:42.713" v="850"/>
          <ac:inkMkLst>
            <pc:docMk/>
            <pc:sldMk cId="3887714027" sldId="258"/>
            <ac:inkMk id="8" creationId="{6999D6B0-E250-E99A-28EC-DBF1C4D04250}"/>
          </ac:inkMkLst>
        </pc:inkChg>
        <pc:inkChg chg="add mod">
          <ac:chgData name="Veroni, Stefano" userId="c6a0b827-0823-4cdd-9f2f-b443de65f065" providerId="ADAL" clId="{6A032B2E-AF7B-49EB-A97C-5A96FBC83131}" dt="2023-02-21T19:02:49.293" v="851"/>
          <ac:inkMkLst>
            <pc:docMk/>
            <pc:sldMk cId="3887714027" sldId="258"/>
            <ac:inkMk id="25" creationId="{E77AD8D9-7F06-618E-9E77-6B937A8779AF}"/>
          </ac:inkMkLst>
        </pc:inkChg>
        <pc:inkChg chg="add mod">
          <ac:chgData name="Veroni, Stefano" userId="c6a0b827-0823-4cdd-9f2f-b443de65f065" providerId="ADAL" clId="{6A032B2E-AF7B-49EB-A97C-5A96FBC83131}" dt="2023-02-21T19:02:49.293" v="851"/>
          <ac:inkMkLst>
            <pc:docMk/>
            <pc:sldMk cId="3887714027" sldId="258"/>
            <ac:inkMk id="26" creationId="{339568B5-95BB-F487-3008-886CE575F545}"/>
          </ac:inkMkLst>
        </pc:inkChg>
        <pc:inkChg chg="add del">
          <ac:chgData name="Veroni, Stefano" userId="c6a0b827-0823-4cdd-9f2f-b443de65f065" providerId="ADAL" clId="{6A032B2E-AF7B-49EB-A97C-5A96FBC83131}" dt="2023-02-21T19:54:55.547" v="2622"/>
          <ac:inkMkLst>
            <pc:docMk/>
            <pc:sldMk cId="3887714027" sldId="258"/>
            <ac:inkMk id="42" creationId="{8E3B1178-191A-979D-CD09-648BB5C625B6}"/>
          </ac:inkMkLst>
        </pc:inkChg>
        <pc:inkChg chg="add del mod">
          <ac:chgData name="Veroni, Stefano" userId="c6a0b827-0823-4cdd-9f2f-b443de65f065" providerId="ADAL" clId="{6A032B2E-AF7B-49EB-A97C-5A96FBC83131}" dt="2023-02-21T19:54:58.099" v="2630"/>
          <ac:inkMkLst>
            <pc:docMk/>
            <pc:sldMk cId="3887714027" sldId="258"/>
            <ac:inkMk id="43" creationId="{3D8A7387-80EE-6384-BD41-14D7BC462256}"/>
          </ac:inkMkLst>
        </pc:inkChg>
        <pc:inkChg chg="add del mod">
          <ac:chgData name="Veroni, Stefano" userId="c6a0b827-0823-4cdd-9f2f-b443de65f065" providerId="ADAL" clId="{6A032B2E-AF7B-49EB-A97C-5A96FBC83131}" dt="2023-02-21T19:54:58.099" v="2629"/>
          <ac:inkMkLst>
            <pc:docMk/>
            <pc:sldMk cId="3887714027" sldId="258"/>
            <ac:inkMk id="44" creationId="{784B0B0C-9362-3AB2-1BE5-FE3AD9C8DE2A}"/>
          </ac:inkMkLst>
        </pc:inkChg>
        <pc:inkChg chg="add del mod">
          <ac:chgData name="Veroni, Stefano" userId="c6a0b827-0823-4cdd-9f2f-b443de65f065" providerId="ADAL" clId="{6A032B2E-AF7B-49EB-A97C-5A96FBC83131}" dt="2023-02-21T19:54:58.099" v="2628"/>
          <ac:inkMkLst>
            <pc:docMk/>
            <pc:sldMk cId="3887714027" sldId="258"/>
            <ac:inkMk id="45" creationId="{D9EF1DE3-1248-98A1-63DB-D8F9B586B690}"/>
          </ac:inkMkLst>
        </pc:inkChg>
        <pc:inkChg chg="add del mod">
          <ac:chgData name="Veroni, Stefano" userId="c6a0b827-0823-4cdd-9f2f-b443de65f065" providerId="ADAL" clId="{6A032B2E-AF7B-49EB-A97C-5A96FBC83131}" dt="2023-02-21T19:55:15.941" v="2641"/>
          <ac:inkMkLst>
            <pc:docMk/>
            <pc:sldMk cId="3887714027" sldId="258"/>
            <ac:inkMk id="47" creationId="{EF805C88-5E4D-6A94-2360-FA1390CB832E}"/>
          </ac:inkMkLst>
        </pc:inkChg>
        <pc:inkChg chg="add del mod">
          <ac:chgData name="Veroni, Stefano" userId="c6a0b827-0823-4cdd-9f2f-b443de65f065" providerId="ADAL" clId="{6A032B2E-AF7B-49EB-A97C-5A96FBC83131}" dt="2023-02-21T19:55:15.940" v="2639"/>
          <ac:inkMkLst>
            <pc:docMk/>
            <pc:sldMk cId="3887714027" sldId="258"/>
            <ac:inkMk id="48" creationId="{9B5091F7-982D-5C9A-843F-58F167516511}"/>
          </ac:inkMkLst>
        </pc:inkChg>
        <pc:inkChg chg="add del mod">
          <ac:chgData name="Veroni, Stefano" userId="c6a0b827-0823-4cdd-9f2f-b443de65f065" providerId="ADAL" clId="{6A032B2E-AF7B-49EB-A97C-5A96FBC83131}" dt="2023-02-21T19:55:15.941" v="2640"/>
          <ac:inkMkLst>
            <pc:docMk/>
            <pc:sldMk cId="3887714027" sldId="258"/>
            <ac:inkMk id="49" creationId="{7B153288-2660-50DD-BB01-6BC2DC0FB2C5}"/>
          </ac:inkMkLst>
        </pc:inkChg>
        <pc:inkChg chg="add del mod">
          <ac:chgData name="Veroni, Stefano" userId="c6a0b827-0823-4cdd-9f2f-b443de65f065" providerId="ADAL" clId="{6A032B2E-AF7B-49EB-A97C-5A96FBC83131}" dt="2023-02-21T19:55:15.941" v="2642"/>
          <ac:inkMkLst>
            <pc:docMk/>
            <pc:sldMk cId="3887714027" sldId="258"/>
            <ac:inkMk id="50" creationId="{8462FF5B-789D-26C3-67B0-E06A55A26B1D}"/>
          </ac:inkMkLst>
        </pc:inkChg>
        <pc:inkChg chg="add del">
          <ac:chgData name="Veroni, Stefano" userId="c6a0b827-0823-4cdd-9f2f-b443de65f065" providerId="ADAL" clId="{6A032B2E-AF7B-49EB-A97C-5A96FBC83131}" dt="2023-02-21T19:54:55.548" v="2624"/>
          <ac:inkMkLst>
            <pc:docMk/>
            <pc:sldMk cId="3887714027" sldId="258"/>
            <ac:inkMk id="52" creationId="{3A3F1D91-FC15-0743-D0E1-298E09E9DFC0}"/>
          </ac:inkMkLst>
        </pc:inkChg>
        <pc:inkChg chg="add del">
          <ac:chgData name="Veroni, Stefano" userId="c6a0b827-0823-4cdd-9f2f-b443de65f065" providerId="ADAL" clId="{6A032B2E-AF7B-49EB-A97C-5A96FBC83131}" dt="2023-02-21T19:54:55.547" v="2618"/>
          <ac:inkMkLst>
            <pc:docMk/>
            <pc:sldMk cId="3887714027" sldId="258"/>
            <ac:inkMk id="53" creationId="{D949235E-DD56-724C-BFB3-50EB844B7863}"/>
          </ac:inkMkLst>
        </pc:inkChg>
        <pc:inkChg chg="add del">
          <ac:chgData name="Veroni, Stefano" userId="c6a0b827-0823-4cdd-9f2f-b443de65f065" providerId="ADAL" clId="{6A032B2E-AF7B-49EB-A97C-5A96FBC83131}" dt="2023-02-21T19:54:55.547" v="2619"/>
          <ac:inkMkLst>
            <pc:docMk/>
            <pc:sldMk cId="3887714027" sldId="258"/>
            <ac:inkMk id="54" creationId="{D5A906CD-6407-7FF7-5294-19F883E9B6C4}"/>
          </ac:inkMkLst>
        </pc:inkChg>
        <pc:inkChg chg="add del">
          <ac:chgData name="Veroni, Stefano" userId="c6a0b827-0823-4cdd-9f2f-b443de65f065" providerId="ADAL" clId="{6A032B2E-AF7B-49EB-A97C-5A96FBC83131}" dt="2023-02-21T19:54:55.548" v="2627"/>
          <ac:inkMkLst>
            <pc:docMk/>
            <pc:sldMk cId="3887714027" sldId="258"/>
            <ac:inkMk id="55" creationId="{3D290670-B109-CCBF-9F54-5EC87DF8CB61}"/>
          </ac:inkMkLst>
        </pc:inkChg>
        <pc:inkChg chg="add del mod">
          <ac:chgData name="Veroni, Stefano" userId="c6a0b827-0823-4cdd-9f2f-b443de65f065" providerId="ADAL" clId="{6A032B2E-AF7B-49EB-A97C-5A96FBC83131}" dt="2023-02-21T19:54:55.547" v="2623"/>
          <ac:inkMkLst>
            <pc:docMk/>
            <pc:sldMk cId="3887714027" sldId="258"/>
            <ac:inkMk id="56" creationId="{41882668-C044-B787-9811-8B3344D5539C}"/>
          </ac:inkMkLst>
        </pc:inkChg>
        <pc:inkChg chg="add del mod">
          <ac:chgData name="Veroni, Stefano" userId="c6a0b827-0823-4cdd-9f2f-b443de65f065" providerId="ADAL" clId="{6A032B2E-AF7B-49EB-A97C-5A96FBC83131}" dt="2023-02-21T19:54:55.548" v="2626"/>
          <ac:inkMkLst>
            <pc:docMk/>
            <pc:sldMk cId="3887714027" sldId="258"/>
            <ac:inkMk id="57" creationId="{1CDE2682-AF89-6A17-3620-903F56AC2B43}"/>
          </ac:inkMkLst>
        </pc:inkChg>
        <pc:inkChg chg="add del mod">
          <ac:chgData name="Veroni, Stefano" userId="c6a0b827-0823-4cdd-9f2f-b443de65f065" providerId="ADAL" clId="{6A032B2E-AF7B-49EB-A97C-5A96FBC83131}" dt="2023-02-21T19:54:55.547" v="2621"/>
          <ac:inkMkLst>
            <pc:docMk/>
            <pc:sldMk cId="3887714027" sldId="258"/>
            <ac:inkMk id="59" creationId="{48D0DB6A-7192-EEB4-C561-AAE3DCC6A442}"/>
          </ac:inkMkLst>
        </pc:inkChg>
        <pc:inkChg chg="add del mod">
          <ac:chgData name="Veroni, Stefano" userId="c6a0b827-0823-4cdd-9f2f-b443de65f065" providerId="ADAL" clId="{6A032B2E-AF7B-49EB-A97C-5A96FBC83131}" dt="2023-02-21T19:54:55.548" v="2625"/>
          <ac:inkMkLst>
            <pc:docMk/>
            <pc:sldMk cId="3887714027" sldId="258"/>
            <ac:inkMk id="61" creationId="{72BC56DE-8C05-6D73-36CF-13A910D5AA4D}"/>
          </ac:inkMkLst>
        </pc:inkChg>
        <pc:inkChg chg="add del mod">
          <ac:chgData name="Veroni, Stefano" userId="c6a0b827-0823-4cdd-9f2f-b443de65f065" providerId="ADAL" clId="{6A032B2E-AF7B-49EB-A97C-5A96FBC83131}" dt="2023-02-21T19:54:55.547" v="2620"/>
          <ac:inkMkLst>
            <pc:docMk/>
            <pc:sldMk cId="3887714027" sldId="258"/>
            <ac:inkMk id="62" creationId="{6B2D1032-9663-9104-D523-5EF5E3A30982}"/>
          </ac:inkMkLst>
        </pc:inkChg>
        <pc:inkChg chg="add del">
          <ac:chgData name="Veroni, Stefano" userId="c6a0b827-0823-4cdd-9f2f-b443de65f065" providerId="ADAL" clId="{6A032B2E-AF7B-49EB-A97C-5A96FBC83131}" dt="2023-02-21T19:55:04.339" v="2636" actId="9405"/>
          <ac:inkMkLst>
            <pc:docMk/>
            <pc:sldMk cId="3887714027" sldId="258"/>
            <ac:inkMk id="1024" creationId="{6AEE2112-8FF2-B8D0-6D1E-31F02B66BF7C}"/>
          </ac:inkMkLst>
        </pc:inkChg>
        <pc:inkChg chg="add del">
          <ac:chgData name="Veroni, Stefano" userId="c6a0b827-0823-4cdd-9f2f-b443de65f065" providerId="ADAL" clId="{6A032B2E-AF7B-49EB-A97C-5A96FBC83131}" dt="2023-02-21T19:55:19.641" v="2644" actId="9405"/>
          <ac:inkMkLst>
            <pc:docMk/>
            <pc:sldMk cId="3887714027" sldId="258"/>
            <ac:inkMk id="1025" creationId="{C8D906E4-578F-A21D-BF18-74C041D50E76}"/>
          </ac:inkMkLst>
        </pc:inkChg>
        <pc:inkChg chg="add mod">
          <ac:chgData name="Veroni, Stefano" userId="c6a0b827-0823-4cdd-9f2f-b443de65f065" providerId="ADAL" clId="{6A032B2E-AF7B-49EB-A97C-5A96FBC83131}" dt="2023-02-21T19:55:25.390" v="2648"/>
          <ac:inkMkLst>
            <pc:docMk/>
            <pc:sldMk cId="3887714027" sldId="258"/>
            <ac:inkMk id="1027" creationId="{376174A7-36B5-ACE2-D6BD-92CFCFBD9C0B}"/>
          </ac:inkMkLst>
        </pc:inkChg>
        <pc:inkChg chg="add mod">
          <ac:chgData name="Veroni, Stefano" userId="c6a0b827-0823-4cdd-9f2f-b443de65f065" providerId="ADAL" clId="{6A032B2E-AF7B-49EB-A97C-5A96FBC83131}" dt="2023-02-21T19:55:25.390" v="2648"/>
          <ac:inkMkLst>
            <pc:docMk/>
            <pc:sldMk cId="3887714027" sldId="258"/>
            <ac:inkMk id="1029" creationId="{03C5CA8A-CD69-2ED8-7936-7CC1B8301BFB}"/>
          </ac:inkMkLst>
        </pc:inkChg>
        <pc:inkChg chg="add mod">
          <ac:chgData name="Veroni, Stefano" userId="c6a0b827-0823-4cdd-9f2f-b443de65f065" providerId="ADAL" clId="{6A032B2E-AF7B-49EB-A97C-5A96FBC83131}" dt="2023-02-21T19:55:25.390" v="2648"/>
          <ac:inkMkLst>
            <pc:docMk/>
            <pc:sldMk cId="3887714027" sldId="258"/>
            <ac:inkMk id="1030" creationId="{979B757A-9D13-4CA8-D4D8-AE7A4DD6D1E9}"/>
          </ac:inkMkLst>
        </pc:inkChg>
        <pc:inkChg chg="add mod">
          <ac:chgData name="Veroni, Stefano" userId="c6a0b827-0823-4cdd-9f2f-b443de65f065" providerId="ADAL" clId="{6A032B2E-AF7B-49EB-A97C-5A96FBC83131}" dt="2023-02-21T19:56:48.489" v="2712"/>
          <ac:inkMkLst>
            <pc:docMk/>
            <pc:sldMk cId="3887714027" sldId="258"/>
            <ac:inkMk id="1032" creationId="{155096E7-D66B-88E7-261B-A4C1C96309D6}"/>
          </ac:inkMkLst>
        </pc:inkChg>
        <pc:inkChg chg="add del mod">
          <ac:chgData name="Veroni, Stefano" userId="c6a0b827-0823-4cdd-9f2f-b443de65f065" providerId="ADAL" clId="{6A032B2E-AF7B-49EB-A97C-5A96FBC83131}" dt="2023-02-21T19:56:48.489" v="2712"/>
          <ac:inkMkLst>
            <pc:docMk/>
            <pc:sldMk cId="3887714027" sldId="258"/>
            <ac:inkMk id="1033" creationId="{2B3C84AD-A483-88E0-7047-35A3A83752CB}"/>
          </ac:inkMkLst>
        </pc:inkChg>
        <pc:inkChg chg="add mod">
          <ac:chgData name="Veroni, Stefano" userId="c6a0b827-0823-4cdd-9f2f-b443de65f065" providerId="ADAL" clId="{6A032B2E-AF7B-49EB-A97C-5A96FBC83131}" dt="2023-02-21T19:56:48.489" v="2712"/>
          <ac:inkMkLst>
            <pc:docMk/>
            <pc:sldMk cId="3887714027" sldId="258"/>
            <ac:inkMk id="1035" creationId="{B306E6D6-9391-59BD-8018-187D83666D7B}"/>
          </ac:inkMkLst>
        </pc:inkChg>
        <pc:inkChg chg="add mod">
          <ac:chgData name="Veroni, Stefano" userId="c6a0b827-0823-4cdd-9f2f-b443de65f065" providerId="ADAL" clId="{6A032B2E-AF7B-49EB-A97C-5A96FBC83131}" dt="2023-02-21T19:56:48.489" v="2712"/>
          <ac:inkMkLst>
            <pc:docMk/>
            <pc:sldMk cId="3887714027" sldId="258"/>
            <ac:inkMk id="1036" creationId="{B79D31E1-5BFB-F47E-3352-70D87A0E3B0F}"/>
          </ac:inkMkLst>
        </pc:inkChg>
        <pc:inkChg chg="add mod">
          <ac:chgData name="Veroni, Stefano" userId="c6a0b827-0823-4cdd-9f2f-b443de65f065" providerId="ADAL" clId="{6A032B2E-AF7B-49EB-A97C-5A96FBC83131}" dt="2023-02-21T19:56:48.489" v="2712"/>
          <ac:inkMkLst>
            <pc:docMk/>
            <pc:sldMk cId="3887714027" sldId="258"/>
            <ac:inkMk id="1037" creationId="{E68CE0C1-2FCB-9E63-42CB-8E8C30C30E14}"/>
          </ac:inkMkLst>
        </pc:inkChg>
        <pc:inkChg chg="add del">
          <ac:chgData name="Veroni, Stefano" userId="c6a0b827-0823-4cdd-9f2f-b443de65f065" providerId="ADAL" clId="{6A032B2E-AF7B-49EB-A97C-5A96FBC83131}" dt="2023-02-21T19:55:41.602" v="2657" actId="9405"/>
          <ac:inkMkLst>
            <pc:docMk/>
            <pc:sldMk cId="3887714027" sldId="258"/>
            <ac:inkMk id="1039" creationId="{6F618040-182A-3D0F-4A3D-3ED2EA7DE7F9}"/>
          </ac:inkMkLst>
        </pc:inkChg>
        <pc:inkChg chg="add del">
          <ac:chgData name="Veroni, Stefano" userId="c6a0b827-0823-4cdd-9f2f-b443de65f065" providerId="ADAL" clId="{6A032B2E-AF7B-49EB-A97C-5A96FBC83131}" dt="2023-02-21T19:55:54.772" v="2662"/>
          <ac:inkMkLst>
            <pc:docMk/>
            <pc:sldMk cId="3887714027" sldId="258"/>
            <ac:inkMk id="1040" creationId="{75BFAE55-A66B-23A0-207D-452E06C353EA}"/>
          </ac:inkMkLst>
        </pc:inkChg>
        <pc:inkChg chg="add mod">
          <ac:chgData name="Veroni, Stefano" userId="c6a0b827-0823-4cdd-9f2f-b443de65f065" providerId="ADAL" clId="{6A032B2E-AF7B-49EB-A97C-5A96FBC83131}" dt="2023-02-21T19:56:03.424" v="2664"/>
          <ac:inkMkLst>
            <pc:docMk/>
            <pc:sldMk cId="3887714027" sldId="258"/>
            <ac:inkMk id="1041" creationId="{87587C2A-4357-F904-2BBA-0D67EB98E41E}"/>
          </ac:inkMkLst>
        </pc:inkChg>
        <pc:inkChg chg="add del mod">
          <ac:chgData name="Veroni, Stefano" userId="c6a0b827-0823-4cdd-9f2f-b443de65f065" providerId="ADAL" clId="{6A032B2E-AF7B-49EB-A97C-5A96FBC83131}" dt="2023-02-21T19:56:03.424" v="2664"/>
          <ac:inkMkLst>
            <pc:docMk/>
            <pc:sldMk cId="3887714027" sldId="258"/>
            <ac:inkMk id="1042" creationId="{A8E994D7-088C-2960-F35A-55602F68A404}"/>
          </ac:inkMkLst>
        </pc:inkChg>
        <pc:inkChg chg="add">
          <ac:chgData name="Veroni, Stefano" userId="c6a0b827-0823-4cdd-9f2f-b443de65f065" providerId="ADAL" clId="{6A032B2E-AF7B-49EB-A97C-5A96FBC83131}" dt="2023-02-21T19:55:58.688" v="2663" actId="9405"/>
          <ac:inkMkLst>
            <pc:docMk/>
            <pc:sldMk cId="3887714027" sldId="258"/>
            <ac:inkMk id="1044" creationId="{328F9058-1BCE-F2A2-DA25-9F211FBE144D}"/>
          </ac:inkMkLst>
        </pc:inkChg>
        <pc:inkChg chg="add">
          <ac:chgData name="Veroni, Stefano" userId="c6a0b827-0823-4cdd-9f2f-b443de65f065" providerId="ADAL" clId="{6A032B2E-AF7B-49EB-A97C-5A96FBC83131}" dt="2023-02-21T19:56:06.010" v="2665" actId="9405"/>
          <ac:inkMkLst>
            <pc:docMk/>
            <pc:sldMk cId="3887714027" sldId="258"/>
            <ac:inkMk id="1045" creationId="{CF095E2C-58DA-E28D-D994-5B3F1C032A7D}"/>
          </ac:inkMkLst>
        </pc:inkChg>
        <pc:inkChg chg="add mod">
          <ac:chgData name="Veroni, Stefano" userId="c6a0b827-0823-4cdd-9f2f-b443de65f065" providerId="ADAL" clId="{6A032B2E-AF7B-49EB-A97C-5A96FBC83131}" dt="2023-02-21T19:56:29.468" v="2696"/>
          <ac:inkMkLst>
            <pc:docMk/>
            <pc:sldMk cId="3887714027" sldId="258"/>
            <ac:inkMk id="1046" creationId="{3792D1C9-AEF8-098B-D6D3-4F2036C700EF}"/>
          </ac:inkMkLst>
        </pc:inkChg>
        <pc:inkChg chg="add mod">
          <ac:chgData name="Veroni, Stefano" userId="c6a0b827-0823-4cdd-9f2f-b443de65f065" providerId="ADAL" clId="{6A032B2E-AF7B-49EB-A97C-5A96FBC83131}" dt="2023-02-21T19:56:29.468" v="2696"/>
          <ac:inkMkLst>
            <pc:docMk/>
            <pc:sldMk cId="3887714027" sldId="258"/>
            <ac:inkMk id="1047" creationId="{C81D372A-681C-5ADD-D222-7EB6FBBFA003}"/>
          </ac:inkMkLst>
        </pc:inkChg>
        <pc:inkChg chg="add mod">
          <ac:chgData name="Veroni, Stefano" userId="c6a0b827-0823-4cdd-9f2f-b443de65f065" providerId="ADAL" clId="{6A032B2E-AF7B-49EB-A97C-5A96FBC83131}" dt="2023-02-21T19:56:29.468" v="2696"/>
          <ac:inkMkLst>
            <pc:docMk/>
            <pc:sldMk cId="3887714027" sldId="258"/>
            <ac:inkMk id="1049" creationId="{BA62583A-B6B4-2D0D-A563-7D47A9EC9F64}"/>
          </ac:inkMkLst>
        </pc:inkChg>
        <pc:inkChg chg="add mod">
          <ac:chgData name="Veroni, Stefano" userId="c6a0b827-0823-4cdd-9f2f-b443de65f065" providerId="ADAL" clId="{6A032B2E-AF7B-49EB-A97C-5A96FBC83131}" dt="2023-02-21T19:56:29.468" v="2696"/>
          <ac:inkMkLst>
            <pc:docMk/>
            <pc:sldMk cId="3887714027" sldId="258"/>
            <ac:inkMk id="1050" creationId="{656C4AA9-85E3-8367-34B6-FB0ACD2B519F}"/>
          </ac:inkMkLst>
        </pc:inkChg>
        <pc:inkChg chg="add mod">
          <ac:chgData name="Veroni, Stefano" userId="c6a0b827-0823-4cdd-9f2f-b443de65f065" providerId="ADAL" clId="{6A032B2E-AF7B-49EB-A97C-5A96FBC83131}" dt="2023-02-21T19:56:29.468" v="2696"/>
          <ac:inkMkLst>
            <pc:docMk/>
            <pc:sldMk cId="3887714027" sldId="258"/>
            <ac:inkMk id="1051" creationId="{48B0D4DE-5768-5784-CBFC-A0E6C8B794B5}"/>
          </ac:inkMkLst>
        </pc:inkChg>
        <pc:inkChg chg="add mod">
          <ac:chgData name="Veroni, Stefano" userId="c6a0b827-0823-4cdd-9f2f-b443de65f065" providerId="ADAL" clId="{6A032B2E-AF7B-49EB-A97C-5A96FBC83131}" dt="2023-02-21T19:56:29.468" v="2696"/>
          <ac:inkMkLst>
            <pc:docMk/>
            <pc:sldMk cId="3887714027" sldId="258"/>
            <ac:inkMk id="1053" creationId="{DA306FD5-5258-38E9-2371-6056C2473774}"/>
          </ac:inkMkLst>
        </pc:inkChg>
        <pc:inkChg chg="add mod">
          <ac:chgData name="Veroni, Stefano" userId="c6a0b827-0823-4cdd-9f2f-b443de65f065" providerId="ADAL" clId="{6A032B2E-AF7B-49EB-A97C-5A96FBC83131}" dt="2023-02-21T19:56:29.468" v="2696"/>
          <ac:inkMkLst>
            <pc:docMk/>
            <pc:sldMk cId="3887714027" sldId="258"/>
            <ac:inkMk id="1054" creationId="{09DF3B63-AEE5-09BE-9699-D0E1056738A4}"/>
          </ac:inkMkLst>
        </pc:inkChg>
        <pc:inkChg chg="add mod">
          <ac:chgData name="Veroni, Stefano" userId="c6a0b827-0823-4cdd-9f2f-b443de65f065" providerId="ADAL" clId="{6A032B2E-AF7B-49EB-A97C-5A96FBC83131}" dt="2023-02-21T19:56:29.468" v="2696"/>
          <ac:inkMkLst>
            <pc:docMk/>
            <pc:sldMk cId="3887714027" sldId="258"/>
            <ac:inkMk id="1055" creationId="{33269440-14FE-2985-BB4D-37C37B4261D9}"/>
          </ac:inkMkLst>
        </pc:inkChg>
        <pc:inkChg chg="add mod">
          <ac:chgData name="Veroni, Stefano" userId="c6a0b827-0823-4cdd-9f2f-b443de65f065" providerId="ADAL" clId="{6A032B2E-AF7B-49EB-A97C-5A96FBC83131}" dt="2023-02-21T19:56:29.468" v="2696"/>
          <ac:inkMkLst>
            <pc:docMk/>
            <pc:sldMk cId="3887714027" sldId="258"/>
            <ac:inkMk id="1056" creationId="{E533A60D-2B95-E6A9-C5E4-84E31DB4A8A5}"/>
          </ac:inkMkLst>
        </pc:inkChg>
        <pc:inkChg chg="add mod">
          <ac:chgData name="Veroni, Stefano" userId="c6a0b827-0823-4cdd-9f2f-b443de65f065" providerId="ADAL" clId="{6A032B2E-AF7B-49EB-A97C-5A96FBC83131}" dt="2023-02-21T19:56:29.468" v="2696"/>
          <ac:inkMkLst>
            <pc:docMk/>
            <pc:sldMk cId="3887714027" sldId="258"/>
            <ac:inkMk id="1057" creationId="{57C88859-2D69-1F0D-1C0A-6F594A6DAFB5}"/>
          </ac:inkMkLst>
        </pc:inkChg>
        <pc:inkChg chg="add mod">
          <ac:chgData name="Veroni, Stefano" userId="c6a0b827-0823-4cdd-9f2f-b443de65f065" providerId="ADAL" clId="{6A032B2E-AF7B-49EB-A97C-5A96FBC83131}" dt="2023-02-21T19:56:29.468" v="2696"/>
          <ac:inkMkLst>
            <pc:docMk/>
            <pc:sldMk cId="3887714027" sldId="258"/>
            <ac:inkMk id="1058" creationId="{B9B60DF6-2B74-5D59-7933-837A88C334B3}"/>
          </ac:inkMkLst>
        </pc:inkChg>
        <pc:inkChg chg="add mod">
          <ac:chgData name="Veroni, Stefano" userId="c6a0b827-0823-4cdd-9f2f-b443de65f065" providerId="ADAL" clId="{6A032B2E-AF7B-49EB-A97C-5A96FBC83131}" dt="2023-02-21T19:56:29.468" v="2696"/>
          <ac:inkMkLst>
            <pc:docMk/>
            <pc:sldMk cId="3887714027" sldId="258"/>
            <ac:inkMk id="1059" creationId="{CCE1742F-28BF-F70F-7B3B-02F72F9DF4A0}"/>
          </ac:inkMkLst>
        </pc:inkChg>
        <pc:inkChg chg="add mod">
          <ac:chgData name="Veroni, Stefano" userId="c6a0b827-0823-4cdd-9f2f-b443de65f065" providerId="ADAL" clId="{6A032B2E-AF7B-49EB-A97C-5A96FBC83131}" dt="2023-02-21T19:56:29.468" v="2696"/>
          <ac:inkMkLst>
            <pc:docMk/>
            <pc:sldMk cId="3887714027" sldId="258"/>
            <ac:inkMk id="1060" creationId="{7F8557F4-B565-CF2E-92F0-2BB74828C5E2}"/>
          </ac:inkMkLst>
        </pc:inkChg>
        <pc:inkChg chg="add mod">
          <ac:chgData name="Veroni, Stefano" userId="c6a0b827-0823-4cdd-9f2f-b443de65f065" providerId="ADAL" clId="{6A032B2E-AF7B-49EB-A97C-5A96FBC83131}" dt="2023-02-21T19:56:29.468" v="2696"/>
          <ac:inkMkLst>
            <pc:docMk/>
            <pc:sldMk cId="3887714027" sldId="258"/>
            <ac:inkMk id="1064" creationId="{E2A03114-F390-9086-17A3-0C6A08D9B92B}"/>
          </ac:inkMkLst>
        </pc:inkChg>
        <pc:inkChg chg="add mod">
          <ac:chgData name="Veroni, Stefano" userId="c6a0b827-0823-4cdd-9f2f-b443de65f065" providerId="ADAL" clId="{6A032B2E-AF7B-49EB-A97C-5A96FBC83131}" dt="2023-02-21T19:56:29.468" v="2696"/>
          <ac:inkMkLst>
            <pc:docMk/>
            <pc:sldMk cId="3887714027" sldId="258"/>
            <ac:inkMk id="1065" creationId="{C5B60643-2B9F-E4DF-22F3-1366CABC10F8}"/>
          </ac:inkMkLst>
        </pc:inkChg>
        <pc:inkChg chg="add mod">
          <ac:chgData name="Veroni, Stefano" userId="c6a0b827-0823-4cdd-9f2f-b443de65f065" providerId="ADAL" clId="{6A032B2E-AF7B-49EB-A97C-5A96FBC83131}" dt="2023-02-21T19:56:29.468" v="2696"/>
          <ac:inkMkLst>
            <pc:docMk/>
            <pc:sldMk cId="3887714027" sldId="258"/>
            <ac:inkMk id="1067" creationId="{E115162D-FB6B-C2DF-6B13-D3BDDFB46C8C}"/>
          </ac:inkMkLst>
        </pc:inkChg>
        <pc:inkChg chg="add mod">
          <ac:chgData name="Veroni, Stefano" userId="c6a0b827-0823-4cdd-9f2f-b443de65f065" providerId="ADAL" clId="{6A032B2E-AF7B-49EB-A97C-5A96FBC83131}" dt="2023-02-21T19:56:29.468" v="2696"/>
          <ac:inkMkLst>
            <pc:docMk/>
            <pc:sldMk cId="3887714027" sldId="258"/>
            <ac:inkMk id="1068" creationId="{57ADE1B4-5B17-8BF2-5E28-27383F006A44}"/>
          </ac:inkMkLst>
        </pc:inkChg>
        <pc:inkChg chg="add mod">
          <ac:chgData name="Veroni, Stefano" userId="c6a0b827-0823-4cdd-9f2f-b443de65f065" providerId="ADAL" clId="{6A032B2E-AF7B-49EB-A97C-5A96FBC83131}" dt="2023-02-21T19:56:29.468" v="2696"/>
          <ac:inkMkLst>
            <pc:docMk/>
            <pc:sldMk cId="3887714027" sldId="258"/>
            <ac:inkMk id="1069" creationId="{0E11EE48-15FB-9E1D-B8DA-E658740A5C7E}"/>
          </ac:inkMkLst>
        </pc:inkChg>
        <pc:inkChg chg="add mod">
          <ac:chgData name="Veroni, Stefano" userId="c6a0b827-0823-4cdd-9f2f-b443de65f065" providerId="ADAL" clId="{6A032B2E-AF7B-49EB-A97C-5A96FBC83131}" dt="2023-02-21T19:56:29.468" v="2696"/>
          <ac:inkMkLst>
            <pc:docMk/>
            <pc:sldMk cId="3887714027" sldId="258"/>
            <ac:inkMk id="1070" creationId="{5DC2AF50-CD55-2C3D-AB4B-CD9D7E2735E2}"/>
          </ac:inkMkLst>
        </pc:inkChg>
        <pc:inkChg chg="add mod">
          <ac:chgData name="Veroni, Stefano" userId="c6a0b827-0823-4cdd-9f2f-b443de65f065" providerId="ADAL" clId="{6A032B2E-AF7B-49EB-A97C-5A96FBC83131}" dt="2023-02-21T19:56:29.468" v="2696"/>
          <ac:inkMkLst>
            <pc:docMk/>
            <pc:sldMk cId="3887714027" sldId="258"/>
            <ac:inkMk id="1071" creationId="{2DE80322-3406-E174-2210-D0EB17B20EB7}"/>
          </ac:inkMkLst>
        </pc:inkChg>
        <pc:inkChg chg="add mod">
          <ac:chgData name="Veroni, Stefano" userId="c6a0b827-0823-4cdd-9f2f-b443de65f065" providerId="ADAL" clId="{6A032B2E-AF7B-49EB-A97C-5A96FBC83131}" dt="2023-02-21T19:56:29.468" v="2696"/>
          <ac:inkMkLst>
            <pc:docMk/>
            <pc:sldMk cId="3887714027" sldId="258"/>
            <ac:inkMk id="1072" creationId="{BFA08CAB-B95C-E287-6D3E-A806BD28CACF}"/>
          </ac:inkMkLst>
        </pc:inkChg>
        <pc:inkChg chg="add mod">
          <ac:chgData name="Veroni, Stefano" userId="c6a0b827-0823-4cdd-9f2f-b443de65f065" providerId="ADAL" clId="{6A032B2E-AF7B-49EB-A97C-5A96FBC83131}" dt="2023-02-21T19:56:29.468" v="2696"/>
          <ac:inkMkLst>
            <pc:docMk/>
            <pc:sldMk cId="3887714027" sldId="258"/>
            <ac:inkMk id="1073" creationId="{D7747D6D-E41B-D732-EB05-AABEA5DA97B7}"/>
          </ac:inkMkLst>
        </pc:inkChg>
        <pc:inkChg chg="add mod">
          <ac:chgData name="Veroni, Stefano" userId="c6a0b827-0823-4cdd-9f2f-b443de65f065" providerId="ADAL" clId="{6A032B2E-AF7B-49EB-A97C-5A96FBC83131}" dt="2023-02-21T19:56:29.468" v="2696"/>
          <ac:inkMkLst>
            <pc:docMk/>
            <pc:sldMk cId="3887714027" sldId="258"/>
            <ac:inkMk id="1074" creationId="{F68C8550-8FD3-F5FB-8B1F-9C181B43AA01}"/>
          </ac:inkMkLst>
        </pc:inkChg>
        <pc:inkChg chg="add mod">
          <ac:chgData name="Veroni, Stefano" userId="c6a0b827-0823-4cdd-9f2f-b443de65f065" providerId="ADAL" clId="{6A032B2E-AF7B-49EB-A97C-5A96FBC83131}" dt="2023-02-21T19:56:29.468" v="2696"/>
          <ac:inkMkLst>
            <pc:docMk/>
            <pc:sldMk cId="3887714027" sldId="258"/>
            <ac:inkMk id="1075" creationId="{11C35185-422D-2F1A-714F-284F2F52365C}"/>
          </ac:inkMkLst>
        </pc:inkChg>
        <pc:inkChg chg="add mod">
          <ac:chgData name="Veroni, Stefano" userId="c6a0b827-0823-4cdd-9f2f-b443de65f065" providerId="ADAL" clId="{6A032B2E-AF7B-49EB-A97C-5A96FBC83131}" dt="2023-02-21T19:56:29.468" v="2696"/>
          <ac:inkMkLst>
            <pc:docMk/>
            <pc:sldMk cId="3887714027" sldId="258"/>
            <ac:inkMk id="1076" creationId="{F2FF5FEC-157B-E65E-A1C9-5E32538E4913}"/>
          </ac:inkMkLst>
        </pc:inkChg>
        <pc:inkChg chg="add mod">
          <ac:chgData name="Veroni, Stefano" userId="c6a0b827-0823-4cdd-9f2f-b443de65f065" providerId="ADAL" clId="{6A032B2E-AF7B-49EB-A97C-5A96FBC83131}" dt="2023-02-21T19:56:29.468" v="2696"/>
          <ac:inkMkLst>
            <pc:docMk/>
            <pc:sldMk cId="3887714027" sldId="258"/>
            <ac:inkMk id="1077" creationId="{7747B41D-3B10-5A0D-E713-11A1120F392A}"/>
          </ac:inkMkLst>
        </pc:inkChg>
        <pc:inkChg chg="add">
          <ac:chgData name="Veroni, Stefano" userId="c6a0b827-0823-4cdd-9f2f-b443de65f065" providerId="ADAL" clId="{6A032B2E-AF7B-49EB-A97C-5A96FBC83131}" dt="2023-02-21T19:56:29.887" v="2697" actId="9405"/>
          <ac:inkMkLst>
            <pc:docMk/>
            <pc:sldMk cId="3887714027" sldId="258"/>
            <ac:inkMk id="1079" creationId="{928ADA5C-E6E0-B77B-718A-C34496EB487E}"/>
          </ac:inkMkLst>
        </pc:inkChg>
        <pc:inkChg chg="add">
          <ac:chgData name="Veroni, Stefano" userId="c6a0b827-0823-4cdd-9f2f-b443de65f065" providerId="ADAL" clId="{6A032B2E-AF7B-49EB-A97C-5A96FBC83131}" dt="2023-02-21T19:56:30.393" v="2698" actId="9405"/>
          <ac:inkMkLst>
            <pc:docMk/>
            <pc:sldMk cId="3887714027" sldId="258"/>
            <ac:inkMk id="1080" creationId="{95BB0813-D3CF-C616-E1A0-A7254861C8A3}"/>
          </ac:inkMkLst>
        </pc:inkChg>
        <pc:inkChg chg="add">
          <ac:chgData name="Veroni, Stefano" userId="c6a0b827-0823-4cdd-9f2f-b443de65f065" providerId="ADAL" clId="{6A032B2E-AF7B-49EB-A97C-5A96FBC83131}" dt="2023-02-21T19:56:30.998" v="2699" actId="9405"/>
          <ac:inkMkLst>
            <pc:docMk/>
            <pc:sldMk cId="3887714027" sldId="258"/>
            <ac:inkMk id="1081" creationId="{1CE5D739-60C1-0724-07A1-C43D13B46EF3}"/>
          </ac:inkMkLst>
        </pc:inkChg>
        <pc:inkChg chg="add mod">
          <ac:chgData name="Veroni, Stefano" userId="c6a0b827-0823-4cdd-9f2f-b443de65f065" providerId="ADAL" clId="{6A032B2E-AF7B-49EB-A97C-5A96FBC83131}" dt="2023-02-21T19:56:34.999" v="2708"/>
          <ac:inkMkLst>
            <pc:docMk/>
            <pc:sldMk cId="3887714027" sldId="258"/>
            <ac:inkMk id="1082" creationId="{AFD7B7A3-991C-3491-88C0-ED81D95E7D61}"/>
          </ac:inkMkLst>
        </pc:inkChg>
        <pc:inkChg chg="add mod">
          <ac:chgData name="Veroni, Stefano" userId="c6a0b827-0823-4cdd-9f2f-b443de65f065" providerId="ADAL" clId="{6A032B2E-AF7B-49EB-A97C-5A96FBC83131}" dt="2023-02-21T19:56:34.999" v="2708"/>
          <ac:inkMkLst>
            <pc:docMk/>
            <pc:sldMk cId="3887714027" sldId="258"/>
            <ac:inkMk id="1083" creationId="{5C1B510C-0991-25BA-9776-5C51479EAF6F}"/>
          </ac:inkMkLst>
        </pc:inkChg>
        <pc:inkChg chg="add mod">
          <ac:chgData name="Veroni, Stefano" userId="c6a0b827-0823-4cdd-9f2f-b443de65f065" providerId="ADAL" clId="{6A032B2E-AF7B-49EB-A97C-5A96FBC83131}" dt="2023-02-21T19:56:34.999" v="2708"/>
          <ac:inkMkLst>
            <pc:docMk/>
            <pc:sldMk cId="3887714027" sldId="258"/>
            <ac:inkMk id="1084" creationId="{D2A8D615-6E56-DDAF-B381-5A08A1531E82}"/>
          </ac:inkMkLst>
        </pc:inkChg>
        <pc:inkChg chg="add mod">
          <ac:chgData name="Veroni, Stefano" userId="c6a0b827-0823-4cdd-9f2f-b443de65f065" providerId="ADAL" clId="{6A032B2E-AF7B-49EB-A97C-5A96FBC83131}" dt="2023-02-21T19:56:34.999" v="2708"/>
          <ac:inkMkLst>
            <pc:docMk/>
            <pc:sldMk cId="3887714027" sldId="258"/>
            <ac:inkMk id="1085" creationId="{9CF51A1C-4001-16C5-18DE-8687939060FE}"/>
          </ac:inkMkLst>
        </pc:inkChg>
        <pc:inkChg chg="add">
          <ac:chgData name="Veroni, Stefano" userId="c6a0b827-0823-4cdd-9f2f-b443de65f065" providerId="ADAL" clId="{6A032B2E-AF7B-49EB-A97C-5A96FBC83131}" dt="2023-02-21T19:56:33.012" v="2704" actId="9405"/>
          <ac:inkMkLst>
            <pc:docMk/>
            <pc:sldMk cId="3887714027" sldId="258"/>
            <ac:inkMk id="1086" creationId="{B62ED3D9-BCE5-CF12-1A82-CE665D65315B}"/>
          </ac:inkMkLst>
        </pc:inkChg>
        <pc:inkChg chg="add mod">
          <ac:chgData name="Veroni, Stefano" userId="c6a0b827-0823-4cdd-9f2f-b443de65f065" providerId="ADAL" clId="{6A032B2E-AF7B-49EB-A97C-5A96FBC83131}" dt="2023-02-21T19:56:34.999" v="2708"/>
          <ac:inkMkLst>
            <pc:docMk/>
            <pc:sldMk cId="3887714027" sldId="258"/>
            <ac:inkMk id="1087" creationId="{11B2CB24-665F-9CB1-A32B-91A376F2E5A2}"/>
          </ac:inkMkLst>
        </pc:inkChg>
        <pc:inkChg chg="add mod">
          <ac:chgData name="Veroni, Stefano" userId="c6a0b827-0823-4cdd-9f2f-b443de65f065" providerId="ADAL" clId="{6A032B2E-AF7B-49EB-A97C-5A96FBC83131}" dt="2023-02-21T19:56:34.999" v="2708"/>
          <ac:inkMkLst>
            <pc:docMk/>
            <pc:sldMk cId="3887714027" sldId="258"/>
            <ac:inkMk id="1088" creationId="{259D5CAD-BD6F-AC7E-0B98-2F23A865A023}"/>
          </ac:inkMkLst>
        </pc:inkChg>
        <pc:inkChg chg="add mod">
          <ac:chgData name="Veroni, Stefano" userId="c6a0b827-0823-4cdd-9f2f-b443de65f065" providerId="ADAL" clId="{6A032B2E-AF7B-49EB-A97C-5A96FBC83131}" dt="2023-02-21T19:56:34.999" v="2708"/>
          <ac:inkMkLst>
            <pc:docMk/>
            <pc:sldMk cId="3887714027" sldId="258"/>
            <ac:inkMk id="1089" creationId="{214C1C71-4D25-38CE-5DD5-2D3E50D21F1E}"/>
          </ac:inkMkLst>
        </pc:inkChg>
        <pc:inkChg chg="add mod">
          <ac:chgData name="Veroni, Stefano" userId="c6a0b827-0823-4cdd-9f2f-b443de65f065" providerId="ADAL" clId="{6A032B2E-AF7B-49EB-A97C-5A96FBC83131}" dt="2023-02-21T19:56:46.069" v="2711"/>
          <ac:inkMkLst>
            <pc:docMk/>
            <pc:sldMk cId="3887714027" sldId="258"/>
            <ac:inkMk id="1093" creationId="{2F960879-6997-2B24-3660-7B0579E486C4}"/>
          </ac:inkMkLst>
        </pc:inkChg>
        <pc:inkChg chg="add mod">
          <ac:chgData name="Veroni, Stefano" userId="c6a0b827-0823-4cdd-9f2f-b443de65f065" providerId="ADAL" clId="{6A032B2E-AF7B-49EB-A97C-5A96FBC83131}" dt="2023-02-21T19:56:46.069" v="2711"/>
          <ac:inkMkLst>
            <pc:docMk/>
            <pc:sldMk cId="3887714027" sldId="258"/>
            <ac:inkMk id="1094" creationId="{BA71FDD0-A1DB-D383-4860-47D455E62D04}"/>
          </ac:inkMkLst>
        </pc:inkChg>
        <pc:cxnChg chg="add del mod">
          <ac:chgData name="Veroni, Stefano" userId="c6a0b827-0823-4cdd-9f2f-b443de65f065" providerId="ADAL" clId="{6A032B2E-AF7B-49EB-A97C-5A96FBC83131}" dt="2023-02-21T19:02:42.713" v="850"/>
          <ac:cxnSpMkLst>
            <pc:docMk/>
            <pc:sldMk cId="3887714027" sldId="258"/>
            <ac:cxnSpMk id="17" creationId="{8B3A7ADB-4582-4EA7-51BA-90052AE78933}"/>
          </ac:cxnSpMkLst>
        </pc:cxnChg>
        <pc:cxnChg chg="add del mod">
          <ac:chgData name="Veroni, Stefano" userId="c6a0b827-0823-4cdd-9f2f-b443de65f065" providerId="ADAL" clId="{6A032B2E-AF7B-49EB-A97C-5A96FBC83131}" dt="2023-02-21T19:02:42.713" v="850"/>
          <ac:cxnSpMkLst>
            <pc:docMk/>
            <pc:sldMk cId="3887714027" sldId="258"/>
            <ac:cxnSpMk id="18" creationId="{F541339D-EF01-8E05-4CD1-FABBF6D71269}"/>
          </ac:cxnSpMkLst>
        </pc:cxnChg>
        <pc:cxnChg chg="add del mod">
          <ac:chgData name="Veroni, Stefano" userId="c6a0b827-0823-4cdd-9f2f-b443de65f065" providerId="ADAL" clId="{6A032B2E-AF7B-49EB-A97C-5A96FBC83131}" dt="2023-02-21T19:02:42.713" v="850"/>
          <ac:cxnSpMkLst>
            <pc:docMk/>
            <pc:sldMk cId="3887714027" sldId="258"/>
            <ac:cxnSpMk id="19" creationId="{10E37EBE-32E1-5946-A64F-0606F4F24997}"/>
          </ac:cxnSpMkLst>
        </pc:cxnChg>
        <pc:cxnChg chg="add del mod">
          <ac:chgData name="Veroni, Stefano" userId="c6a0b827-0823-4cdd-9f2f-b443de65f065" providerId="ADAL" clId="{6A032B2E-AF7B-49EB-A97C-5A96FBC83131}" dt="2023-02-21T19:02:42.713" v="850"/>
          <ac:cxnSpMkLst>
            <pc:docMk/>
            <pc:sldMk cId="3887714027" sldId="258"/>
            <ac:cxnSpMk id="20" creationId="{45B7D283-07DB-FFAE-D0E9-6F54BA3A60EF}"/>
          </ac:cxnSpMkLst>
        </pc:cxnChg>
        <pc:cxnChg chg="add del mod">
          <ac:chgData name="Veroni, Stefano" userId="c6a0b827-0823-4cdd-9f2f-b443de65f065" providerId="ADAL" clId="{6A032B2E-AF7B-49EB-A97C-5A96FBC83131}" dt="2023-02-21T19:02:42.713" v="850"/>
          <ac:cxnSpMkLst>
            <pc:docMk/>
            <pc:sldMk cId="3887714027" sldId="258"/>
            <ac:cxnSpMk id="21" creationId="{749BAAE0-31D6-A252-38B9-82DD5FED41AC}"/>
          </ac:cxnSpMkLst>
        </pc:cxnChg>
        <pc:cxnChg chg="add mod">
          <ac:chgData name="Veroni, Stefano" userId="c6a0b827-0823-4cdd-9f2f-b443de65f065" providerId="ADAL" clId="{6A032B2E-AF7B-49EB-A97C-5A96FBC83131}" dt="2023-02-21T19:47:18.189" v="2202" actId="1076"/>
          <ac:cxnSpMkLst>
            <pc:docMk/>
            <pc:sldMk cId="3887714027" sldId="258"/>
            <ac:cxnSpMk id="32" creationId="{236C949F-7B25-6290-5478-2DD6E629F526}"/>
          </ac:cxnSpMkLst>
        </pc:cxnChg>
        <pc:cxnChg chg="add mod">
          <ac:chgData name="Veroni, Stefano" userId="c6a0b827-0823-4cdd-9f2f-b443de65f065" providerId="ADAL" clId="{6A032B2E-AF7B-49EB-A97C-5A96FBC83131}" dt="2023-02-21T19:47:15.189" v="2201" actId="1076"/>
          <ac:cxnSpMkLst>
            <pc:docMk/>
            <pc:sldMk cId="3887714027" sldId="258"/>
            <ac:cxnSpMk id="33" creationId="{504E74F1-42DB-1A24-2293-B3EBB8E91FA1}"/>
          </ac:cxnSpMkLst>
        </pc:cxnChg>
        <pc:cxnChg chg="add mod">
          <ac:chgData name="Veroni, Stefano" userId="c6a0b827-0823-4cdd-9f2f-b443de65f065" providerId="ADAL" clId="{6A032B2E-AF7B-49EB-A97C-5A96FBC83131}" dt="2023-02-21T19:47:13.697" v="2200" actId="1076"/>
          <ac:cxnSpMkLst>
            <pc:docMk/>
            <pc:sldMk cId="3887714027" sldId="258"/>
            <ac:cxnSpMk id="34" creationId="{E7354941-629D-1A69-A2DF-D4CC4AB0ED32}"/>
          </ac:cxnSpMkLst>
        </pc:cxnChg>
      </pc:sldChg>
      <pc:sldChg chg="addSp delSp modSp new mod">
        <pc:chgData name="Veroni, Stefano" userId="c6a0b827-0823-4cdd-9f2f-b443de65f065" providerId="ADAL" clId="{6A032B2E-AF7B-49EB-A97C-5A96FBC83131}" dt="2023-02-21T19:15:26.936" v="1668" actId="20577"/>
        <pc:sldMkLst>
          <pc:docMk/>
          <pc:sldMk cId="381870757" sldId="259"/>
        </pc:sldMkLst>
        <pc:spChg chg="del">
          <ac:chgData name="Veroni, Stefano" userId="c6a0b827-0823-4cdd-9f2f-b443de65f065" providerId="ADAL" clId="{6A032B2E-AF7B-49EB-A97C-5A96FBC83131}" dt="2023-02-21T19:03:11.345" v="854" actId="478"/>
          <ac:spMkLst>
            <pc:docMk/>
            <pc:sldMk cId="381870757" sldId="259"/>
            <ac:spMk id="2" creationId="{0CE984D6-D1FA-AA7C-1B6C-377928832A5E}"/>
          </ac:spMkLst>
        </pc:spChg>
        <pc:spChg chg="del">
          <ac:chgData name="Veroni, Stefano" userId="c6a0b827-0823-4cdd-9f2f-b443de65f065" providerId="ADAL" clId="{6A032B2E-AF7B-49EB-A97C-5A96FBC83131}" dt="2023-02-21T19:03:09.934" v="853" actId="478"/>
          <ac:spMkLst>
            <pc:docMk/>
            <pc:sldMk cId="381870757" sldId="259"/>
            <ac:spMk id="3" creationId="{19517F0F-81C2-FC67-0415-64401D256EFA}"/>
          </ac:spMkLst>
        </pc:spChg>
        <pc:spChg chg="add mod">
          <ac:chgData name="Veroni, Stefano" userId="c6a0b827-0823-4cdd-9f2f-b443de65f065" providerId="ADAL" clId="{6A032B2E-AF7B-49EB-A97C-5A96FBC83131}" dt="2023-02-21T19:10:27.125" v="1329" actId="122"/>
          <ac:spMkLst>
            <pc:docMk/>
            <pc:sldMk cId="381870757" sldId="259"/>
            <ac:spMk id="4" creationId="{F8FC790E-0F40-942D-AFD6-FEA370892FF3}"/>
          </ac:spMkLst>
        </pc:spChg>
        <pc:spChg chg="add mod">
          <ac:chgData name="Veroni, Stefano" userId="c6a0b827-0823-4cdd-9f2f-b443de65f065" providerId="ADAL" clId="{6A032B2E-AF7B-49EB-A97C-5A96FBC83131}" dt="2023-02-21T19:14:57.801" v="1554" actId="14100"/>
          <ac:spMkLst>
            <pc:docMk/>
            <pc:sldMk cId="381870757" sldId="259"/>
            <ac:spMk id="5" creationId="{A16B0CAE-9987-F43A-167E-9EC491209708}"/>
          </ac:spMkLst>
        </pc:spChg>
        <pc:spChg chg="add mod">
          <ac:chgData name="Veroni, Stefano" userId="c6a0b827-0823-4cdd-9f2f-b443de65f065" providerId="ADAL" clId="{6A032B2E-AF7B-49EB-A97C-5A96FBC83131}" dt="2023-02-21T19:15:02.773" v="1556" actId="1076"/>
          <ac:spMkLst>
            <pc:docMk/>
            <pc:sldMk cId="381870757" sldId="259"/>
            <ac:spMk id="6" creationId="{0F95C2F6-99D6-B647-9177-B4407B626D12}"/>
          </ac:spMkLst>
        </pc:spChg>
        <pc:spChg chg="add mod">
          <ac:chgData name="Veroni, Stefano" userId="c6a0b827-0823-4cdd-9f2f-b443de65f065" providerId="ADAL" clId="{6A032B2E-AF7B-49EB-A97C-5A96FBC83131}" dt="2023-02-21T19:15:26.936" v="1668" actId="20577"/>
          <ac:spMkLst>
            <pc:docMk/>
            <pc:sldMk cId="381870757" sldId="259"/>
            <ac:spMk id="23" creationId="{0B3EEE92-DB01-1233-42AE-CC59C4E6808A}"/>
          </ac:spMkLst>
        </pc:spChg>
        <pc:spChg chg="add del mod">
          <ac:chgData name="Veroni, Stefano" userId="c6a0b827-0823-4cdd-9f2f-b443de65f065" providerId="ADAL" clId="{6A032B2E-AF7B-49EB-A97C-5A96FBC83131}" dt="2023-02-21T19:08:49.621" v="1316" actId="478"/>
          <ac:spMkLst>
            <pc:docMk/>
            <pc:sldMk cId="381870757" sldId="259"/>
            <ac:spMk id="25" creationId="{29CC079A-025B-D034-31A1-F436EB83E9D3}"/>
          </ac:spMkLst>
        </pc:spChg>
        <pc:grpChg chg="add del mod">
          <ac:chgData name="Veroni, Stefano" userId="c6a0b827-0823-4cdd-9f2f-b443de65f065" providerId="ADAL" clId="{6A032B2E-AF7B-49EB-A97C-5A96FBC83131}" dt="2023-02-21T19:08:37.752" v="1312" actId="478"/>
          <ac:grpSpMkLst>
            <pc:docMk/>
            <pc:sldMk cId="381870757" sldId="259"/>
            <ac:grpSpMk id="15" creationId="{A8D14793-3560-4CFC-69E0-D1034F204BD3}"/>
          </ac:grpSpMkLst>
        </pc:grpChg>
        <pc:picChg chg="add mod">
          <ac:chgData name="Veroni, Stefano" userId="c6a0b827-0823-4cdd-9f2f-b443de65f065" providerId="ADAL" clId="{6A032B2E-AF7B-49EB-A97C-5A96FBC83131}" dt="2023-02-21T19:10:44.114" v="1333" actId="1076"/>
          <ac:picMkLst>
            <pc:docMk/>
            <pc:sldMk cId="381870757" sldId="259"/>
            <ac:picMk id="27" creationId="{C877FA63-049A-0111-4E95-56B9EAB6C6B3}"/>
          </ac:picMkLst>
        </pc:picChg>
        <pc:inkChg chg="add del mod">
          <ac:chgData name="Veroni, Stefano" userId="c6a0b827-0823-4cdd-9f2f-b443de65f065" providerId="ADAL" clId="{6A032B2E-AF7B-49EB-A97C-5A96FBC83131}" dt="2023-02-21T19:08:40.785" v="1313" actId="478"/>
          <ac:inkMkLst>
            <pc:docMk/>
            <pc:sldMk cId="381870757" sldId="259"/>
            <ac:inkMk id="7" creationId="{4B2ECB0D-94F0-B259-487B-8A2A08844305}"/>
          </ac:inkMkLst>
        </pc:inkChg>
        <pc:inkChg chg="add del mod">
          <ac:chgData name="Veroni, Stefano" userId="c6a0b827-0823-4cdd-9f2f-b443de65f065" providerId="ADAL" clId="{6A032B2E-AF7B-49EB-A97C-5A96FBC83131}" dt="2023-02-21T19:08:40.785" v="1313" actId="478"/>
          <ac:inkMkLst>
            <pc:docMk/>
            <pc:sldMk cId="381870757" sldId="259"/>
            <ac:inkMk id="8" creationId="{9B289816-7DEF-28B7-8D67-90B3D9FA1B71}"/>
          </ac:inkMkLst>
        </pc:inkChg>
        <pc:inkChg chg="add del mod">
          <ac:chgData name="Veroni, Stefano" userId="c6a0b827-0823-4cdd-9f2f-b443de65f065" providerId="ADAL" clId="{6A032B2E-AF7B-49EB-A97C-5A96FBC83131}" dt="2023-02-21T19:08:40.785" v="1313" actId="478"/>
          <ac:inkMkLst>
            <pc:docMk/>
            <pc:sldMk cId="381870757" sldId="259"/>
            <ac:inkMk id="9" creationId="{D0CF2BA5-8867-5352-214B-AAAE340F71B9}"/>
          </ac:inkMkLst>
        </pc:inkChg>
        <pc:inkChg chg="add del mod">
          <ac:chgData name="Veroni, Stefano" userId="c6a0b827-0823-4cdd-9f2f-b443de65f065" providerId="ADAL" clId="{6A032B2E-AF7B-49EB-A97C-5A96FBC83131}" dt="2023-02-21T19:08:40.785" v="1313" actId="478"/>
          <ac:inkMkLst>
            <pc:docMk/>
            <pc:sldMk cId="381870757" sldId="259"/>
            <ac:inkMk id="10" creationId="{9C3B8ECD-F912-0FC9-4029-7371F253626E}"/>
          </ac:inkMkLst>
        </pc:inkChg>
        <pc:inkChg chg="add del mod">
          <ac:chgData name="Veroni, Stefano" userId="c6a0b827-0823-4cdd-9f2f-b443de65f065" providerId="ADAL" clId="{6A032B2E-AF7B-49EB-A97C-5A96FBC83131}" dt="2023-02-21T19:08:40.785" v="1313" actId="478"/>
          <ac:inkMkLst>
            <pc:docMk/>
            <pc:sldMk cId="381870757" sldId="259"/>
            <ac:inkMk id="11" creationId="{48DD1DC7-7792-643E-3F47-3209579E4C80}"/>
          </ac:inkMkLst>
        </pc:inkChg>
        <pc:inkChg chg="add del mod">
          <ac:chgData name="Veroni, Stefano" userId="c6a0b827-0823-4cdd-9f2f-b443de65f065" providerId="ADAL" clId="{6A032B2E-AF7B-49EB-A97C-5A96FBC83131}" dt="2023-02-21T19:08:40.785" v="1313" actId="478"/>
          <ac:inkMkLst>
            <pc:docMk/>
            <pc:sldMk cId="381870757" sldId="259"/>
            <ac:inkMk id="12" creationId="{E25B7561-FB12-4BF4-04EE-15A6CF2DA75C}"/>
          </ac:inkMkLst>
        </pc:inkChg>
        <pc:inkChg chg="add del mod">
          <ac:chgData name="Veroni, Stefano" userId="c6a0b827-0823-4cdd-9f2f-b443de65f065" providerId="ADAL" clId="{6A032B2E-AF7B-49EB-A97C-5A96FBC83131}" dt="2023-02-21T19:08:40.785" v="1313" actId="478"/>
          <ac:inkMkLst>
            <pc:docMk/>
            <pc:sldMk cId="381870757" sldId="259"/>
            <ac:inkMk id="13" creationId="{D117291A-3975-073F-3B59-0FF55F50384A}"/>
          </ac:inkMkLst>
        </pc:inkChg>
        <pc:inkChg chg="add del mod">
          <ac:chgData name="Veroni, Stefano" userId="c6a0b827-0823-4cdd-9f2f-b443de65f065" providerId="ADAL" clId="{6A032B2E-AF7B-49EB-A97C-5A96FBC83131}" dt="2023-02-21T19:08:40.785" v="1313" actId="478"/>
          <ac:inkMkLst>
            <pc:docMk/>
            <pc:sldMk cId="381870757" sldId="259"/>
            <ac:inkMk id="14" creationId="{127992B1-65F1-6C0E-4271-26B44044FCBC}"/>
          </ac:inkMkLst>
        </pc:inkChg>
        <pc:inkChg chg="mod">
          <ac:chgData name="Veroni, Stefano" userId="c6a0b827-0823-4cdd-9f2f-b443de65f065" providerId="ADAL" clId="{6A032B2E-AF7B-49EB-A97C-5A96FBC83131}" dt="2023-02-21T19:03:11.804" v="855"/>
          <ac:inkMkLst>
            <pc:docMk/>
            <pc:sldMk cId="381870757" sldId="259"/>
            <ac:inkMk id="16" creationId="{827F64B8-01F0-FDBF-5B6F-2F8D6772DC81}"/>
          </ac:inkMkLst>
        </pc:inkChg>
        <pc:inkChg chg="mod">
          <ac:chgData name="Veroni, Stefano" userId="c6a0b827-0823-4cdd-9f2f-b443de65f065" providerId="ADAL" clId="{6A032B2E-AF7B-49EB-A97C-5A96FBC83131}" dt="2023-02-21T19:03:11.804" v="855"/>
          <ac:inkMkLst>
            <pc:docMk/>
            <pc:sldMk cId="381870757" sldId="259"/>
            <ac:inkMk id="17" creationId="{B37774C8-5D69-83AA-4841-452D1F1E8CCA}"/>
          </ac:inkMkLst>
        </pc:inkChg>
        <pc:inkChg chg="mod">
          <ac:chgData name="Veroni, Stefano" userId="c6a0b827-0823-4cdd-9f2f-b443de65f065" providerId="ADAL" clId="{6A032B2E-AF7B-49EB-A97C-5A96FBC83131}" dt="2023-02-21T19:03:11.804" v="855"/>
          <ac:inkMkLst>
            <pc:docMk/>
            <pc:sldMk cId="381870757" sldId="259"/>
            <ac:inkMk id="18" creationId="{836BF8E1-2A86-F963-59EA-B93C46DD430E}"/>
          </ac:inkMkLst>
        </pc:inkChg>
        <pc:inkChg chg="mod">
          <ac:chgData name="Veroni, Stefano" userId="c6a0b827-0823-4cdd-9f2f-b443de65f065" providerId="ADAL" clId="{6A032B2E-AF7B-49EB-A97C-5A96FBC83131}" dt="2023-02-21T19:03:11.804" v="855"/>
          <ac:inkMkLst>
            <pc:docMk/>
            <pc:sldMk cId="381870757" sldId="259"/>
            <ac:inkMk id="19" creationId="{4674DF35-6A0D-5B6F-1D27-552A839A8FA4}"/>
          </ac:inkMkLst>
        </pc:inkChg>
        <pc:inkChg chg="mod">
          <ac:chgData name="Veroni, Stefano" userId="c6a0b827-0823-4cdd-9f2f-b443de65f065" providerId="ADAL" clId="{6A032B2E-AF7B-49EB-A97C-5A96FBC83131}" dt="2023-02-21T19:03:11.804" v="855"/>
          <ac:inkMkLst>
            <pc:docMk/>
            <pc:sldMk cId="381870757" sldId="259"/>
            <ac:inkMk id="20" creationId="{79FF4B98-0C8D-8EE2-1390-F8C02E10757F}"/>
          </ac:inkMkLst>
        </pc:inkChg>
        <pc:inkChg chg="mod">
          <ac:chgData name="Veroni, Stefano" userId="c6a0b827-0823-4cdd-9f2f-b443de65f065" providerId="ADAL" clId="{6A032B2E-AF7B-49EB-A97C-5A96FBC83131}" dt="2023-02-21T19:03:11.804" v="855"/>
          <ac:inkMkLst>
            <pc:docMk/>
            <pc:sldMk cId="381870757" sldId="259"/>
            <ac:inkMk id="21" creationId="{2E1FF17F-9C1E-1814-333D-5D13232E684C}"/>
          </ac:inkMkLst>
        </pc:inkChg>
        <pc:inkChg chg="add mod">
          <ac:chgData name="Veroni, Stefano" userId="c6a0b827-0823-4cdd-9f2f-b443de65f065" providerId="ADAL" clId="{6A032B2E-AF7B-49EB-A97C-5A96FBC83131}" dt="2023-02-21T19:03:11.804" v="855"/>
          <ac:inkMkLst>
            <pc:docMk/>
            <pc:sldMk cId="381870757" sldId="259"/>
            <ac:inkMk id="22" creationId="{590DACE0-EEE2-B7CC-E58D-8B21C06DA9E3}"/>
          </ac:inkMkLst>
        </pc:inkChg>
      </pc:sldChg>
      <pc:sldChg chg="new del">
        <pc:chgData name="Veroni, Stefano" userId="c6a0b827-0823-4cdd-9f2f-b443de65f065" providerId="ADAL" clId="{6A032B2E-AF7B-49EB-A97C-5A96FBC83131}" dt="2023-02-21T19:50:14.116" v="2489" actId="47"/>
        <pc:sldMkLst>
          <pc:docMk/>
          <pc:sldMk cId="1102403205" sldId="260"/>
        </pc:sldMkLst>
      </pc:sldChg>
      <pc:sldChg chg="addSp delSp modSp add mod ord">
        <pc:chgData name="Veroni, Stefano" userId="c6a0b827-0823-4cdd-9f2f-b443de65f065" providerId="ADAL" clId="{6A032B2E-AF7B-49EB-A97C-5A96FBC83131}" dt="2023-02-23T12:57:01.258" v="6251" actId="20577"/>
        <pc:sldMkLst>
          <pc:docMk/>
          <pc:sldMk cId="3503967587" sldId="260"/>
        </pc:sldMkLst>
        <pc:spChg chg="add mod">
          <ac:chgData name="Veroni, Stefano" userId="c6a0b827-0823-4cdd-9f2f-b443de65f065" providerId="ADAL" clId="{6A032B2E-AF7B-49EB-A97C-5A96FBC83131}" dt="2023-02-21T20:13:05.488" v="3201" actId="1076"/>
          <ac:spMkLst>
            <pc:docMk/>
            <pc:sldMk cId="3503967587" sldId="260"/>
            <ac:spMk id="3" creationId="{3A1FAB44-D532-4731-B5C6-B875FA3FA384}"/>
          </ac:spMkLst>
        </pc:spChg>
        <pc:spChg chg="add mod">
          <ac:chgData name="Veroni, Stefano" userId="c6a0b827-0823-4cdd-9f2f-b443de65f065" providerId="ADAL" clId="{6A032B2E-AF7B-49EB-A97C-5A96FBC83131}" dt="2023-02-21T20:41:38.007" v="4149" actId="1076"/>
          <ac:spMkLst>
            <pc:docMk/>
            <pc:sldMk cId="3503967587" sldId="260"/>
            <ac:spMk id="4" creationId="{1CFC45B0-C281-49C9-39F7-7260C4C1D92C}"/>
          </ac:spMkLst>
        </pc:spChg>
        <pc:spChg chg="mod">
          <ac:chgData name="Veroni, Stefano" userId="c6a0b827-0823-4cdd-9f2f-b443de65f065" providerId="ADAL" clId="{6A032B2E-AF7B-49EB-A97C-5A96FBC83131}" dt="2023-02-21T21:25:06.786" v="5702" actId="14100"/>
          <ac:spMkLst>
            <pc:docMk/>
            <pc:sldMk cId="3503967587" sldId="260"/>
            <ac:spMk id="6" creationId="{1811C865-3F9B-7FBB-97F6-48D305A68DFD}"/>
          </ac:spMkLst>
        </pc:spChg>
        <pc:spChg chg="del mod">
          <ac:chgData name="Veroni, Stefano" userId="c6a0b827-0823-4cdd-9f2f-b443de65f065" providerId="ADAL" clId="{6A032B2E-AF7B-49EB-A97C-5A96FBC83131}" dt="2023-02-21T21:02:27.950" v="4920" actId="478"/>
          <ac:spMkLst>
            <pc:docMk/>
            <pc:sldMk cId="3503967587" sldId="260"/>
            <ac:spMk id="9" creationId="{FED46C08-B136-4A5E-D5EA-F4CCF8048F11}"/>
          </ac:spMkLst>
        </pc:spChg>
        <pc:spChg chg="mod">
          <ac:chgData name="Veroni, Stefano" userId="c6a0b827-0823-4cdd-9f2f-b443de65f065" providerId="ADAL" clId="{6A032B2E-AF7B-49EB-A97C-5A96FBC83131}" dt="2023-02-21T21:04:07.053" v="4936" actId="1076"/>
          <ac:spMkLst>
            <pc:docMk/>
            <pc:sldMk cId="3503967587" sldId="260"/>
            <ac:spMk id="10" creationId="{79979732-9751-492D-7EB4-E44538E6C683}"/>
          </ac:spMkLst>
        </pc:spChg>
        <pc:spChg chg="del mod">
          <ac:chgData name="Veroni, Stefano" userId="c6a0b827-0823-4cdd-9f2f-b443de65f065" providerId="ADAL" clId="{6A032B2E-AF7B-49EB-A97C-5A96FBC83131}" dt="2023-02-21T21:02:11.218" v="4916" actId="478"/>
          <ac:spMkLst>
            <pc:docMk/>
            <pc:sldMk cId="3503967587" sldId="260"/>
            <ac:spMk id="11" creationId="{2EAE8DDB-0A35-FFF3-6904-E09435EC3D2D}"/>
          </ac:spMkLst>
        </pc:spChg>
        <pc:spChg chg="mod">
          <ac:chgData name="Veroni, Stefano" userId="c6a0b827-0823-4cdd-9f2f-b443de65f065" providerId="ADAL" clId="{6A032B2E-AF7B-49EB-A97C-5A96FBC83131}" dt="2023-02-21T21:03:51.717" v="4935" actId="1076"/>
          <ac:spMkLst>
            <pc:docMk/>
            <pc:sldMk cId="3503967587" sldId="260"/>
            <ac:spMk id="12" creationId="{5A10295F-9EA7-686D-5D29-A1FD9A63BB44}"/>
          </ac:spMkLst>
        </pc:spChg>
        <pc:spChg chg="mod">
          <ac:chgData name="Veroni, Stefano" userId="c6a0b827-0823-4cdd-9f2f-b443de65f065" providerId="ADAL" clId="{6A032B2E-AF7B-49EB-A97C-5A96FBC83131}" dt="2023-02-21T21:03:46.795" v="4934" actId="20577"/>
          <ac:spMkLst>
            <pc:docMk/>
            <pc:sldMk cId="3503967587" sldId="260"/>
            <ac:spMk id="13" creationId="{2FD30778-DC66-999E-1D98-39992ED22460}"/>
          </ac:spMkLst>
        </pc:spChg>
        <pc:spChg chg="mod">
          <ac:chgData name="Veroni, Stefano" userId="c6a0b827-0823-4cdd-9f2f-b443de65f065" providerId="ADAL" clId="{6A032B2E-AF7B-49EB-A97C-5A96FBC83131}" dt="2023-02-21T21:25:36.962" v="5709" actId="1076"/>
          <ac:spMkLst>
            <pc:docMk/>
            <pc:sldMk cId="3503967587" sldId="260"/>
            <ac:spMk id="17" creationId="{ACD1089D-F7E7-56B8-0043-C808BB94C0AD}"/>
          </ac:spMkLst>
        </pc:spChg>
        <pc:spChg chg="mod">
          <ac:chgData name="Veroni, Stefano" userId="c6a0b827-0823-4cdd-9f2f-b443de65f065" providerId="ADAL" clId="{6A032B2E-AF7B-49EB-A97C-5A96FBC83131}" dt="2023-02-22T14:52:41.522" v="6109" actId="404"/>
          <ac:spMkLst>
            <pc:docMk/>
            <pc:sldMk cId="3503967587" sldId="260"/>
            <ac:spMk id="18" creationId="{88788927-29F7-4676-D3FC-E4817526A912}"/>
          </ac:spMkLst>
        </pc:spChg>
        <pc:spChg chg="mod">
          <ac:chgData name="Veroni, Stefano" userId="c6a0b827-0823-4cdd-9f2f-b443de65f065" providerId="ADAL" clId="{6A032B2E-AF7B-49EB-A97C-5A96FBC83131}" dt="2023-02-22T14:41:13.350" v="6098" actId="20577"/>
          <ac:spMkLst>
            <pc:docMk/>
            <pc:sldMk cId="3503967587" sldId="260"/>
            <ac:spMk id="21" creationId="{62105A35-F42C-0E77-A139-F61F20FDDF69}"/>
          </ac:spMkLst>
        </pc:spChg>
        <pc:spChg chg="mod">
          <ac:chgData name="Veroni, Stefano" userId="c6a0b827-0823-4cdd-9f2f-b443de65f065" providerId="ADAL" clId="{6A032B2E-AF7B-49EB-A97C-5A96FBC83131}" dt="2023-02-22T15:14:14.297" v="6122" actId="20577"/>
          <ac:spMkLst>
            <pc:docMk/>
            <pc:sldMk cId="3503967587" sldId="260"/>
            <ac:spMk id="23" creationId="{C82B6A5F-B331-20F2-76DB-385916047E36}"/>
          </ac:spMkLst>
        </pc:spChg>
        <pc:spChg chg="mod">
          <ac:chgData name="Veroni, Stefano" userId="c6a0b827-0823-4cdd-9f2f-b443de65f065" providerId="ADAL" clId="{6A032B2E-AF7B-49EB-A97C-5A96FBC83131}" dt="2023-02-21T20:41:05.837" v="4145" actId="14100"/>
          <ac:spMkLst>
            <pc:docMk/>
            <pc:sldMk cId="3503967587" sldId="260"/>
            <ac:spMk id="29" creationId="{503C71E8-0420-A8B1-9737-12AC8E931F9A}"/>
          </ac:spMkLst>
        </pc:spChg>
        <pc:spChg chg="mod">
          <ac:chgData name="Veroni, Stefano" userId="c6a0b827-0823-4cdd-9f2f-b443de65f065" providerId="ADAL" clId="{6A032B2E-AF7B-49EB-A97C-5A96FBC83131}" dt="2023-02-21T20:14:44.376" v="3209" actId="1076"/>
          <ac:spMkLst>
            <pc:docMk/>
            <pc:sldMk cId="3503967587" sldId="260"/>
            <ac:spMk id="30" creationId="{94801AE4-C248-3DF4-80E1-FDFA2A65C301}"/>
          </ac:spMkLst>
        </pc:spChg>
        <pc:spChg chg="mod">
          <ac:chgData name="Veroni, Stefano" userId="c6a0b827-0823-4cdd-9f2f-b443de65f065" providerId="ADAL" clId="{6A032B2E-AF7B-49EB-A97C-5A96FBC83131}" dt="2023-02-22T14:41:35.215" v="6102" actId="20577"/>
          <ac:spMkLst>
            <pc:docMk/>
            <pc:sldMk cId="3503967587" sldId="260"/>
            <ac:spMk id="31" creationId="{58C95571-389C-08A5-C0F0-E21F0B39A879}"/>
          </ac:spMkLst>
        </pc:spChg>
        <pc:spChg chg="add del mod">
          <ac:chgData name="Veroni, Stefano" userId="c6a0b827-0823-4cdd-9f2f-b443de65f065" providerId="ADAL" clId="{6A032B2E-AF7B-49EB-A97C-5A96FBC83131}" dt="2023-02-21T20:41:49.325" v="4151" actId="14100"/>
          <ac:spMkLst>
            <pc:docMk/>
            <pc:sldMk cId="3503967587" sldId="260"/>
            <ac:spMk id="45" creationId="{9983E070-2D58-5182-3318-72DCBD2EBF21}"/>
          </ac:spMkLst>
        </pc:spChg>
        <pc:spChg chg="del mod">
          <ac:chgData name="Veroni, Stefano" userId="c6a0b827-0823-4cdd-9f2f-b443de65f065" providerId="ADAL" clId="{6A032B2E-AF7B-49EB-A97C-5A96FBC83131}" dt="2023-02-21T20:08:26.129" v="3129" actId="21"/>
          <ac:spMkLst>
            <pc:docMk/>
            <pc:sldMk cId="3503967587" sldId="260"/>
            <ac:spMk id="46" creationId="{55D8A259-233E-79BD-72A6-B4A725099888}"/>
          </ac:spMkLst>
        </pc:spChg>
        <pc:spChg chg="del">
          <ac:chgData name="Veroni, Stefano" userId="c6a0b827-0823-4cdd-9f2f-b443de65f065" providerId="ADAL" clId="{6A032B2E-AF7B-49EB-A97C-5A96FBC83131}" dt="2023-02-21T20:08:26.129" v="3129" actId="21"/>
          <ac:spMkLst>
            <pc:docMk/>
            <pc:sldMk cId="3503967587" sldId="260"/>
            <ac:spMk id="47" creationId="{D961E893-CF54-FEAD-7593-1A15983FB047}"/>
          </ac:spMkLst>
        </pc:spChg>
        <pc:spChg chg="add mod">
          <ac:chgData name="Veroni, Stefano" userId="c6a0b827-0823-4cdd-9f2f-b443de65f065" providerId="ADAL" clId="{6A032B2E-AF7B-49EB-A97C-5A96FBC83131}" dt="2023-02-21T20:41:33.952" v="4148" actId="1076"/>
          <ac:spMkLst>
            <pc:docMk/>
            <pc:sldMk cId="3503967587" sldId="260"/>
            <ac:spMk id="48" creationId="{88634365-9D80-BB2D-3331-AD6E1BB73B59}"/>
          </ac:spMkLst>
        </pc:spChg>
        <pc:spChg chg="del">
          <ac:chgData name="Veroni, Stefano" userId="c6a0b827-0823-4cdd-9f2f-b443de65f065" providerId="ADAL" clId="{6A032B2E-AF7B-49EB-A97C-5A96FBC83131}" dt="2023-02-21T20:10:32.100" v="3169" actId="478"/>
          <ac:spMkLst>
            <pc:docMk/>
            <pc:sldMk cId="3503967587" sldId="260"/>
            <ac:spMk id="49" creationId="{9210EC02-AD38-0F5E-6FFB-9D8181CF1332}"/>
          </ac:spMkLst>
        </pc:spChg>
        <pc:spChg chg="del">
          <ac:chgData name="Veroni, Stefano" userId="c6a0b827-0823-4cdd-9f2f-b443de65f065" providerId="ADAL" clId="{6A032B2E-AF7B-49EB-A97C-5A96FBC83131}" dt="2023-02-21T20:08:26.129" v="3129" actId="21"/>
          <ac:spMkLst>
            <pc:docMk/>
            <pc:sldMk cId="3503967587" sldId="260"/>
            <ac:spMk id="53" creationId="{80E0B448-E844-B3F9-81E7-61E31DFB0290}"/>
          </ac:spMkLst>
        </pc:spChg>
        <pc:spChg chg="del">
          <ac:chgData name="Veroni, Stefano" userId="c6a0b827-0823-4cdd-9f2f-b443de65f065" providerId="ADAL" clId="{6A032B2E-AF7B-49EB-A97C-5A96FBC83131}" dt="2023-02-21T20:10:34.363" v="3170" actId="478"/>
          <ac:spMkLst>
            <pc:docMk/>
            <pc:sldMk cId="3503967587" sldId="260"/>
            <ac:spMk id="58" creationId="{A8324EB7-31D4-E388-D2C7-09EBDAF25F2E}"/>
          </ac:spMkLst>
        </pc:spChg>
        <pc:spChg chg="del">
          <ac:chgData name="Veroni, Stefano" userId="c6a0b827-0823-4cdd-9f2f-b443de65f065" providerId="ADAL" clId="{6A032B2E-AF7B-49EB-A97C-5A96FBC83131}" dt="2023-02-21T20:08:26.129" v="3129" actId="21"/>
          <ac:spMkLst>
            <pc:docMk/>
            <pc:sldMk cId="3503967587" sldId="260"/>
            <ac:spMk id="146" creationId="{A20B0A8A-A630-40A2-EC67-0FCCD7E99095}"/>
          </ac:spMkLst>
        </pc:spChg>
        <pc:spChg chg="add del mod">
          <ac:chgData name="Veroni, Stefano" userId="c6a0b827-0823-4cdd-9f2f-b443de65f065" providerId="ADAL" clId="{6A032B2E-AF7B-49EB-A97C-5A96FBC83131}" dt="2023-02-21T20:41:45.929" v="4150" actId="478"/>
          <ac:spMkLst>
            <pc:docMk/>
            <pc:sldMk cId="3503967587" sldId="260"/>
            <ac:spMk id="166" creationId="{E8B73931-1BB6-2D98-7AED-A938589F8B12}"/>
          </ac:spMkLst>
        </pc:spChg>
        <pc:spChg chg="add mod">
          <ac:chgData name="Veroni, Stefano" userId="c6a0b827-0823-4cdd-9f2f-b443de65f065" providerId="ADAL" clId="{6A032B2E-AF7B-49EB-A97C-5A96FBC83131}" dt="2023-02-21T20:41:02.348" v="4144" actId="1076"/>
          <ac:spMkLst>
            <pc:docMk/>
            <pc:sldMk cId="3503967587" sldId="260"/>
            <ac:spMk id="174" creationId="{1C4BA52D-CF2B-9BFD-29AD-980266E33A1C}"/>
          </ac:spMkLst>
        </pc:spChg>
        <pc:spChg chg="add mod">
          <ac:chgData name="Veroni, Stefano" userId="c6a0b827-0823-4cdd-9f2f-b443de65f065" providerId="ADAL" clId="{6A032B2E-AF7B-49EB-A97C-5A96FBC83131}" dt="2023-02-21T21:24:54.379" v="5698" actId="14100"/>
          <ac:spMkLst>
            <pc:docMk/>
            <pc:sldMk cId="3503967587" sldId="260"/>
            <ac:spMk id="175" creationId="{A49BE656-04DE-FC61-2005-F68C411D0EDB}"/>
          </ac:spMkLst>
        </pc:spChg>
        <pc:spChg chg="add mod">
          <ac:chgData name="Veroni, Stefano" userId="c6a0b827-0823-4cdd-9f2f-b443de65f065" providerId="ADAL" clId="{6A032B2E-AF7B-49EB-A97C-5A96FBC83131}" dt="2023-02-22T14:52:54.805" v="6117" actId="404"/>
          <ac:spMkLst>
            <pc:docMk/>
            <pc:sldMk cId="3503967587" sldId="260"/>
            <ac:spMk id="177" creationId="{5AD14ED6-7245-56FF-58F2-646F9F80E727}"/>
          </ac:spMkLst>
        </pc:spChg>
        <pc:spChg chg="add del mod">
          <ac:chgData name="Veroni, Stefano" userId="c6a0b827-0823-4cdd-9f2f-b443de65f065" providerId="ADAL" clId="{6A032B2E-AF7B-49EB-A97C-5A96FBC83131}" dt="2023-02-21T20:17:17.628" v="3240"/>
          <ac:spMkLst>
            <pc:docMk/>
            <pc:sldMk cId="3503967587" sldId="260"/>
            <ac:spMk id="178" creationId="{4A176622-F189-F476-A461-24371112232C}"/>
          </ac:spMkLst>
        </pc:spChg>
        <pc:spChg chg="add mod">
          <ac:chgData name="Veroni, Stefano" userId="c6a0b827-0823-4cdd-9f2f-b443de65f065" providerId="ADAL" clId="{6A032B2E-AF7B-49EB-A97C-5A96FBC83131}" dt="2023-02-21T21:25:22.547" v="5708" actId="14100"/>
          <ac:spMkLst>
            <pc:docMk/>
            <pc:sldMk cId="3503967587" sldId="260"/>
            <ac:spMk id="179" creationId="{B8FB80C9-1B7F-6DE7-581C-ACC01657224F}"/>
          </ac:spMkLst>
        </pc:spChg>
        <pc:spChg chg="add del">
          <ac:chgData name="Veroni, Stefano" userId="c6a0b827-0823-4cdd-9f2f-b443de65f065" providerId="ADAL" clId="{6A032B2E-AF7B-49EB-A97C-5A96FBC83131}" dt="2023-02-21T20:40:56.379" v="4142" actId="478"/>
          <ac:spMkLst>
            <pc:docMk/>
            <pc:sldMk cId="3503967587" sldId="260"/>
            <ac:spMk id="181" creationId="{43F7A7E5-58CD-9709-23E7-22824E5AAA58}"/>
          </ac:spMkLst>
        </pc:spChg>
        <pc:spChg chg="add mod">
          <ac:chgData name="Veroni, Stefano" userId="c6a0b827-0823-4cdd-9f2f-b443de65f065" providerId="ADAL" clId="{6A032B2E-AF7B-49EB-A97C-5A96FBC83131}" dt="2023-02-21T20:41:54.071" v="4152" actId="1076"/>
          <ac:spMkLst>
            <pc:docMk/>
            <pc:sldMk cId="3503967587" sldId="260"/>
            <ac:spMk id="183" creationId="{32B3172D-0655-5DB5-5CA8-210E34C57938}"/>
          </ac:spMkLst>
        </pc:spChg>
        <pc:spChg chg="add mod">
          <ac:chgData name="Veroni, Stefano" userId="c6a0b827-0823-4cdd-9f2f-b443de65f065" providerId="ADAL" clId="{6A032B2E-AF7B-49EB-A97C-5A96FBC83131}" dt="2023-02-21T20:45:15.837" v="4219" actId="1076"/>
          <ac:spMkLst>
            <pc:docMk/>
            <pc:sldMk cId="3503967587" sldId="260"/>
            <ac:spMk id="184" creationId="{908253C2-9833-46F6-F967-40C429A01805}"/>
          </ac:spMkLst>
        </pc:spChg>
        <pc:spChg chg="add del mod">
          <ac:chgData name="Veroni, Stefano" userId="c6a0b827-0823-4cdd-9f2f-b443de65f065" providerId="ADAL" clId="{6A032B2E-AF7B-49EB-A97C-5A96FBC83131}" dt="2023-02-21T20:30:50.225" v="3789" actId="478"/>
          <ac:spMkLst>
            <pc:docMk/>
            <pc:sldMk cId="3503967587" sldId="260"/>
            <ac:spMk id="185" creationId="{4A405C88-47CF-4E5A-3475-CC986521ABE5}"/>
          </ac:spMkLst>
        </pc:spChg>
        <pc:spChg chg="add del mod">
          <ac:chgData name="Veroni, Stefano" userId="c6a0b827-0823-4cdd-9f2f-b443de65f065" providerId="ADAL" clId="{6A032B2E-AF7B-49EB-A97C-5A96FBC83131}" dt="2023-02-21T20:34:02.824" v="3898" actId="478"/>
          <ac:spMkLst>
            <pc:docMk/>
            <pc:sldMk cId="3503967587" sldId="260"/>
            <ac:spMk id="186" creationId="{99D51B81-3FB3-2435-CC0C-48B9E834ADC6}"/>
          </ac:spMkLst>
        </pc:spChg>
        <pc:spChg chg="add del mod">
          <ac:chgData name="Veroni, Stefano" userId="c6a0b827-0823-4cdd-9f2f-b443de65f065" providerId="ADAL" clId="{6A032B2E-AF7B-49EB-A97C-5A96FBC83131}" dt="2023-02-21T20:42:31.803" v="4162" actId="478"/>
          <ac:spMkLst>
            <pc:docMk/>
            <pc:sldMk cId="3503967587" sldId="260"/>
            <ac:spMk id="187" creationId="{CD5E547B-C3A0-5242-B2DF-1D1B9CB9DA51}"/>
          </ac:spMkLst>
        </pc:spChg>
        <pc:spChg chg="add del">
          <ac:chgData name="Veroni, Stefano" userId="c6a0b827-0823-4cdd-9f2f-b443de65f065" providerId="ADAL" clId="{6A032B2E-AF7B-49EB-A97C-5A96FBC83131}" dt="2023-02-21T20:35:01.514" v="3915" actId="478"/>
          <ac:spMkLst>
            <pc:docMk/>
            <pc:sldMk cId="3503967587" sldId="260"/>
            <ac:spMk id="193" creationId="{2D8E89DC-AE3D-5CF5-1A45-64476BFFD93F}"/>
          </ac:spMkLst>
        </pc:spChg>
        <pc:spChg chg="add mod">
          <ac:chgData name="Veroni, Stefano" userId="c6a0b827-0823-4cdd-9f2f-b443de65f065" providerId="ADAL" clId="{6A032B2E-AF7B-49EB-A97C-5A96FBC83131}" dt="2023-02-21T20:48:34.550" v="4482" actId="1076"/>
          <ac:spMkLst>
            <pc:docMk/>
            <pc:sldMk cId="3503967587" sldId="260"/>
            <ac:spMk id="194" creationId="{CE1FA41F-8D8D-044B-5F6C-2CE514EACDFC}"/>
          </ac:spMkLst>
        </pc:spChg>
        <pc:spChg chg="add mod">
          <ac:chgData name="Veroni, Stefano" userId="c6a0b827-0823-4cdd-9f2f-b443de65f065" providerId="ADAL" clId="{6A032B2E-AF7B-49EB-A97C-5A96FBC83131}" dt="2023-02-21T20:48:50.224" v="4489" actId="1076"/>
          <ac:spMkLst>
            <pc:docMk/>
            <pc:sldMk cId="3503967587" sldId="260"/>
            <ac:spMk id="196" creationId="{A0A6D02B-FB49-6D93-4214-E955E3E84FF6}"/>
          </ac:spMkLst>
        </pc:spChg>
        <pc:spChg chg="add mod">
          <ac:chgData name="Veroni, Stefano" userId="c6a0b827-0823-4cdd-9f2f-b443de65f065" providerId="ADAL" clId="{6A032B2E-AF7B-49EB-A97C-5A96FBC83131}" dt="2023-02-21T20:48:39.430" v="4484" actId="14100"/>
          <ac:spMkLst>
            <pc:docMk/>
            <pc:sldMk cId="3503967587" sldId="260"/>
            <ac:spMk id="197" creationId="{BB0CF3DD-53F1-BF65-EEC0-D1D1421E09AC}"/>
          </ac:spMkLst>
        </pc:spChg>
        <pc:spChg chg="add mod">
          <ac:chgData name="Veroni, Stefano" userId="c6a0b827-0823-4cdd-9f2f-b443de65f065" providerId="ADAL" clId="{6A032B2E-AF7B-49EB-A97C-5A96FBC83131}" dt="2023-02-22T18:23:26.326" v="6237" actId="20577"/>
          <ac:spMkLst>
            <pc:docMk/>
            <pc:sldMk cId="3503967587" sldId="260"/>
            <ac:spMk id="201" creationId="{9FD81443-67DE-248D-7B75-105016C151D7}"/>
          </ac:spMkLst>
        </pc:spChg>
        <pc:spChg chg="add mod">
          <ac:chgData name="Veroni, Stefano" userId="c6a0b827-0823-4cdd-9f2f-b443de65f065" providerId="ADAL" clId="{6A032B2E-AF7B-49EB-A97C-5A96FBC83131}" dt="2023-02-23T12:57:01.258" v="6251" actId="20577"/>
          <ac:spMkLst>
            <pc:docMk/>
            <pc:sldMk cId="3503967587" sldId="260"/>
            <ac:spMk id="202" creationId="{2AEF5247-7140-6B4D-8489-E687CAADD0D6}"/>
          </ac:spMkLst>
        </pc:spChg>
        <pc:spChg chg="add del mod">
          <ac:chgData name="Veroni, Stefano" userId="c6a0b827-0823-4cdd-9f2f-b443de65f065" providerId="ADAL" clId="{6A032B2E-AF7B-49EB-A97C-5A96FBC83131}" dt="2023-02-21T21:26:26.415" v="5812" actId="478"/>
          <ac:spMkLst>
            <pc:docMk/>
            <pc:sldMk cId="3503967587" sldId="260"/>
            <ac:spMk id="203" creationId="{39A5A2EC-B6D4-198C-89AF-C0869EA983DD}"/>
          </ac:spMkLst>
        </pc:spChg>
        <pc:grpChg chg="add mod">
          <ac:chgData name="Veroni, Stefano" userId="c6a0b827-0823-4cdd-9f2f-b443de65f065" providerId="ADAL" clId="{6A032B2E-AF7B-49EB-A97C-5A96FBC83131}" dt="2023-02-21T20:32:56.705" v="3897" actId="1076"/>
          <ac:grpSpMkLst>
            <pc:docMk/>
            <pc:sldMk cId="3503967587" sldId="260"/>
            <ac:grpSpMk id="50" creationId="{A18B7B49-8DCA-F06A-74C4-7F30DD3A75C2}"/>
          </ac:grpSpMkLst>
        </pc:grpChg>
        <pc:grpChg chg="add mod">
          <ac:chgData name="Veroni, Stefano" userId="c6a0b827-0823-4cdd-9f2f-b443de65f065" providerId="ADAL" clId="{6A032B2E-AF7B-49EB-A97C-5A96FBC83131}" dt="2023-02-21T20:32:52.974" v="3896" actId="1076"/>
          <ac:grpSpMkLst>
            <pc:docMk/>
            <pc:sldMk cId="3503967587" sldId="260"/>
            <ac:grpSpMk id="55" creationId="{BD115822-D4CA-074B-5E6A-94F7472B3C83}"/>
          </ac:grpSpMkLst>
        </pc:grpChg>
        <pc:grpChg chg="del">
          <ac:chgData name="Veroni, Stefano" userId="c6a0b827-0823-4cdd-9f2f-b443de65f065" providerId="ADAL" clId="{6A032B2E-AF7B-49EB-A97C-5A96FBC83131}" dt="2023-02-21T20:08:26.129" v="3129" actId="21"/>
          <ac:grpSpMkLst>
            <pc:docMk/>
            <pc:sldMk cId="3503967587" sldId="260"/>
            <ac:grpSpMk id="63" creationId="{F3ACA6E6-A67E-883A-4C8B-B1FDA277E8FB}"/>
          </ac:grpSpMkLst>
        </pc:grpChg>
        <pc:grpChg chg="del">
          <ac:chgData name="Veroni, Stefano" userId="c6a0b827-0823-4cdd-9f2f-b443de65f065" providerId="ADAL" clId="{6A032B2E-AF7B-49EB-A97C-5A96FBC83131}" dt="2023-02-21T20:08:26.129" v="3129" actId="21"/>
          <ac:grpSpMkLst>
            <pc:docMk/>
            <pc:sldMk cId="3503967587" sldId="260"/>
            <ac:grpSpMk id="67" creationId="{4DDFBCB7-95E7-B89C-8F98-A5F74A37C3F9}"/>
          </ac:grpSpMkLst>
        </pc:grpChg>
        <pc:grpChg chg="del">
          <ac:chgData name="Veroni, Stefano" userId="c6a0b827-0823-4cdd-9f2f-b443de65f065" providerId="ADAL" clId="{6A032B2E-AF7B-49EB-A97C-5A96FBC83131}" dt="2023-02-21T20:08:26.129" v="3129" actId="21"/>
          <ac:grpSpMkLst>
            <pc:docMk/>
            <pc:sldMk cId="3503967587" sldId="260"/>
            <ac:grpSpMk id="76" creationId="{93F60B06-F4FC-DCC0-BA48-904B17C037C3}"/>
          </ac:grpSpMkLst>
        </pc:grpChg>
        <pc:grpChg chg="add mod">
          <ac:chgData name="Veroni, Stefano" userId="c6a0b827-0823-4cdd-9f2f-b443de65f065" providerId="ADAL" clId="{6A032B2E-AF7B-49EB-A97C-5A96FBC83131}" dt="2023-02-21T20:31:27.388" v="3806" actId="1076"/>
          <ac:grpSpMkLst>
            <pc:docMk/>
            <pc:sldMk cId="3503967587" sldId="260"/>
            <ac:grpSpMk id="78" creationId="{E215D23C-DFC3-212D-704D-6A71D836F1D1}"/>
          </ac:grpSpMkLst>
        </pc:grpChg>
        <pc:grpChg chg="del">
          <ac:chgData name="Veroni, Stefano" userId="c6a0b827-0823-4cdd-9f2f-b443de65f065" providerId="ADAL" clId="{6A032B2E-AF7B-49EB-A97C-5A96FBC83131}" dt="2023-02-21T20:08:26.129" v="3129" actId="21"/>
          <ac:grpSpMkLst>
            <pc:docMk/>
            <pc:sldMk cId="3503967587" sldId="260"/>
            <ac:grpSpMk id="132" creationId="{F8929239-C08B-8669-D4BA-31A999897C63}"/>
          </ac:grpSpMkLst>
        </pc:grpChg>
        <pc:grpChg chg="del">
          <ac:chgData name="Veroni, Stefano" userId="c6a0b827-0823-4cdd-9f2f-b443de65f065" providerId="ADAL" clId="{6A032B2E-AF7B-49EB-A97C-5A96FBC83131}" dt="2023-02-21T20:08:26.129" v="3129" actId="21"/>
          <ac:grpSpMkLst>
            <pc:docMk/>
            <pc:sldMk cId="3503967587" sldId="260"/>
            <ac:grpSpMk id="135" creationId="{25BC187E-116B-C0BF-074D-599A8EECF922}"/>
          </ac:grpSpMkLst>
        </pc:grpChg>
        <pc:grpChg chg="del">
          <ac:chgData name="Veroni, Stefano" userId="c6a0b827-0823-4cdd-9f2f-b443de65f065" providerId="ADAL" clId="{6A032B2E-AF7B-49EB-A97C-5A96FBC83131}" dt="2023-02-21T20:08:26.129" v="3129" actId="21"/>
          <ac:grpSpMkLst>
            <pc:docMk/>
            <pc:sldMk cId="3503967587" sldId="260"/>
            <ac:grpSpMk id="139" creationId="{2EC40C5C-04CE-6D35-7A62-312679A3557F}"/>
          </ac:grpSpMkLst>
        </pc:grpChg>
        <pc:grpChg chg="del">
          <ac:chgData name="Veroni, Stefano" userId="c6a0b827-0823-4cdd-9f2f-b443de65f065" providerId="ADAL" clId="{6A032B2E-AF7B-49EB-A97C-5A96FBC83131}" dt="2023-02-21T20:08:26.129" v="3129" actId="21"/>
          <ac:grpSpMkLst>
            <pc:docMk/>
            <pc:sldMk cId="3503967587" sldId="260"/>
            <ac:grpSpMk id="143" creationId="{ED56189C-31AB-EBEB-7C69-AF1638C94579}"/>
          </ac:grpSpMkLst>
        </pc:grpChg>
        <pc:grpChg chg="add mod">
          <ac:chgData name="Veroni, Stefano" userId="c6a0b827-0823-4cdd-9f2f-b443de65f065" providerId="ADAL" clId="{6A032B2E-AF7B-49EB-A97C-5A96FBC83131}" dt="2023-02-21T20:31:27.388" v="3806" actId="1076"/>
          <ac:grpSpMkLst>
            <pc:docMk/>
            <pc:sldMk cId="3503967587" sldId="260"/>
            <ac:grpSpMk id="152" creationId="{1708D964-1AAA-8D27-080B-0AEC5203839D}"/>
          </ac:grpSpMkLst>
        </pc:grpChg>
        <pc:grpChg chg="add mod">
          <ac:chgData name="Veroni, Stefano" userId="c6a0b827-0823-4cdd-9f2f-b443de65f065" providerId="ADAL" clId="{6A032B2E-AF7B-49EB-A97C-5A96FBC83131}" dt="2023-02-21T20:31:27.388" v="3806" actId="1076"/>
          <ac:grpSpMkLst>
            <pc:docMk/>
            <pc:sldMk cId="3503967587" sldId="260"/>
            <ac:grpSpMk id="155" creationId="{71CC979B-1AEA-3C1E-8827-D742B67E34C8}"/>
          </ac:grpSpMkLst>
        </pc:grpChg>
        <pc:grpChg chg="add mod">
          <ac:chgData name="Veroni, Stefano" userId="c6a0b827-0823-4cdd-9f2f-b443de65f065" providerId="ADAL" clId="{6A032B2E-AF7B-49EB-A97C-5A96FBC83131}" dt="2023-02-21T20:31:27.388" v="3806" actId="1076"/>
          <ac:grpSpMkLst>
            <pc:docMk/>
            <pc:sldMk cId="3503967587" sldId="260"/>
            <ac:grpSpMk id="159" creationId="{638F9703-1D64-2048-9E0D-AAB148DCE8E5}"/>
          </ac:grpSpMkLst>
        </pc:grpChg>
        <pc:grpChg chg="add mod">
          <ac:chgData name="Veroni, Stefano" userId="c6a0b827-0823-4cdd-9f2f-b443de65f065" providerId="ADAL" clId="{6A032B2E-AF7B-49EB-A97C-5A96FBC83131}" dt="2023-02-21T20:31:27.388" v="3806" actId="1076"/>
          <ac:grpSpMkLst>
            <pc:docMk/>
            <pc:sldMk cId="3503967587" sldId="260"/>
            <ac:grpSpMk id="163" creationId="{F50CDF1E-2103-66D0-DDF2-FEC86BDA6E92}"/>
          </ac:grpSpMkLst>
        </pc:grpChg>
        <pc:picChg chg="mod">
          <ac:chgData name="Veroni, Stefano" userId="c6a0b827-0823-4cdd-9f2f-b443de65f065" providerId="ADAL" clId="{6A032B2E-AF7B-49EB-A97C-5A96FBC83131}" dt="2023-02-21T20:40:53.249" v="4141" actId="14100"/>
          <ac:picMkLst>
            <pc:docMk/>
            <pc:sldMk cId="3503967587" sldId="260"/>
            <ac:picMk id="43" creationId="{30C8E9A6-75E1-74E5-C287-5AA02D601FBC}"/>
          </ac:picMkLst>
        </pc:picChg>
        <pc:picChg chg="mod">
          <ac:chgData name="Veroni, Stefano" userId="c6a0b827-0823-4cdd-9f2f-b443de65f065" providerId="ADAL" clId="{6A032B2E-AF7B-49EB-A97C-5A96FBC83131}" dt="2023-02-21T20:40:59.513" v="4143" actId="14100"/>
          <ac:picMkLst>
            <pc:docMk/>
            <pc:sldMk cId="3503967587" sldId="260"/>
            <ac:picMk id="44" creationId="{CDBFF3B8-1F06-B70A-60E9-74E3A1356CC1}"/>
          </ac:picMkLst>
        </pc:picChg>
        <pc:picChg chg="add mod">
          <ac:chgData name="Veroni, Stefano" userId="c6a0b827-0823-4cdd-9f2f-b443de65f065" providerId="ADAL" clId="{6A032B2E-AF7B-49EB-A97C-5A96FBC83131}" dt="2023-02-21T20:48:51.976" v="4490" actId="1076"/>
          <ac:picMkLst>
            <pc:docMk/>
            <pc:sldMk cId="3503967587" sldId="260"/>
            <ac:picMk id="189" creationId="{BF141B82-E80F-346B-BCAC-9751BB72DE94}"/>
          </ac:picMkLst>
        </pc:picChg>
        <pc:picChg chg="add mod">
          <ac:chgData name="Veroni, Stefano" userId="c6a0b827-0823-4cdd-9f2f-b443de65f065" providerId="ADAL" clId="{6A032B2E-AF7B-49EB-A97C-5A96FBC83131}" dt="2023-02-21T20:48:47.056" v="4488" actId="1076"/>
          <ac:picMkLst>
            <pc:docMk/>
            <pc:sldMk cId="3503967587" sldId="260"/>
            <ac:picMk id="191" creationId="{B2F3C766-DF68-2805-D1BF-2BCB261792FB}"/>
          </ac:picMkLst>
        </pc:picChg>
        <pc:picChg chg="add mod">
          <ac:chgData name="Veroni, Stefano" userId="c6a0b827-0823-4cdd-9f2f-b443de65f065" providerId="ADAL" clId="{6A032B2E-AF7B-49EB-A97C-5A96FBC83131}" dt="2023-02-21T20:48:46.012" v="4487" actId="1076"/>
          <ac:picMkLst>
            <pc:docMk/>
            <pc:sldMk cId="3503967587" sldId="260"/>
            <ac:picMk id="199" creationId="{BDDB06EF-1F17-7CB5-C53B-CE696D3A037A}"/>
          </ac:picMkLst>
        </pc:picChg>
        <pc:inkChg chg="mod">
          <ac:chgData name="Veroni, Stefano" userId="c6a0b827-0823-4cdd-9f2f-b443de65f065" providerId="ADAL" clId="{6A032B2E-AF7B-49EB-A97C-5A96FBC83131}" dt="2023-02-21T20:08:33.832" v="3131"/>
          <ac:inkMkLst>
            <pc:docMk/>
            <pc:sldMk cId="3503967587" sldId="260"/>
            <ac:inkMk id="51" creationId="{D95BE66B-C30A-A0F0-9D1E-541A4B8BF2BE}"/>
          </ac:inkMkLst>
        </pc:inkChg>
        <pc:inkChg chg="mod">
          <ac:chgData name="Veroni, Stefano" userId="c6a0b827-0823-4cdd-9f2f-b443de65f065" providerId="ADAL" clId="{6A032B2E-AF7B-49EB-A97C-5A96FBC83131}" dt="2023-02-21T20:08:33.832" v="3131"/>
          <ac:inkMkLst>
            <pc:docMk/>
            <pc:sldMk cId="3503967587" sldId="260"/>
            <ac:inkMk id="52" creationId="{254C36D1-5CDB-2D75-5D53-D9141CEE703F}"/>
          </ac:inkMkLst>
        </pc:inkChg>
        <pc:inkChg chg="mod">
          <ac:chgData name="Veroni, Stefano" userId="c6a0b827-0823-4cdd-9f2f-b443de65f065" providerId="ADAL" clId="{6A032B2E-AF7B-49EB-A97C-5A96FBC83131}" dt="2023-02-21T20:08:33.832" v="3131"/>
          <ac:inkMkLst>
            <pc:docMk/>
            <pc:sldMk cId="3503967587" sldId="260"/>
            <ac:inkMk id="54" creationId="{DFD421E2-3BC1-A543-8A56-253D45EAE3C6}"/>
          </ac:inkMkLst>
        </pc:inkChg>
        <pc:inkChg chg="mod">
          <ac:chgData name="Veroni, Stefano" userId="c6a0b827-0823-4cdd-9f2f-b443de65f065" providerId="ADAL" clId="{6A032B2E-AF7B-49EB-A97C-5A96FBC83131}" dt="2023-02-21T20:08:33.832" v="3131"/>
          <ac:inkMkLst>
            <pc:docMk/>
            <pc:sldMk cId="3503967587" sldId="260"/>
            <ac:inkMk id="57" creationId="{F3A86B6F-5120-21F8-DABB-23FE49CF8576}"/>
          </ac:inkMkLst>
        </pc:inkChg>
        <pc:inkChg chg="mod">
          <ac:chgData name="Veroni, Stefano" userId="c6a0b827-0823-4cdd-9f2f-b443de65f065" providerId="ADAL" clId="{6A032B2E-AF7B-49EB-A97C-5A96FBC83131}" dt="2023-02-21T20:08:33.832" v="3131"/>
          <ac:inkMkLst>
            <pc:docMk/>
            <pc:sldMk cId="3503967587" sldId="260"/>
            <ac:inkMk id="59" creationId="{BAB08D4E-E5B1-6B26-E316-BCBF0611096D}"/>
          </ac:inkMkLst>
        </pc:inkChg>
        <pc:inkChg chg="mod">
          <ac:chgData name="Veroni, Stefano" userId="c6a0b827-0823-4cdd-9f2f-b443de65f065" providerId="ADAL" clId="{6A032B2E-AF7B-49EB-A97C-5A96FBC83131}" dt="2023-02-21T20:08:33.832" v="3131"/>
          <ac:inkMkLst>
            <pc:docMk/>
            <pc:sldMk cId="3503967587" sldId="260"/>
            <ac:inkMk id="60" creationId="{BB370CB5-DD62-73C8-3CAC-211BE33FD8FF}"/>
          </ac:inkMkLst>
        </pc:inkChg>
        <pc:inkChg chg="mod">
          <ac:chgData name="Veroni, Stefano" userId="c6a0b827-0823-4cdd-9f2f-b443de65f065" providerId="ADAL" clId="{6A032B2E-AF7B-49EB-A97C-5A96FBC83131}" dt="2023-02-21T20:08:33.832" v="3131"/>
          <ac:inkMkLst>
            <pc:docMk/>
            <pc:sldMk cId="3503967587" sldId="260"/>
            <ac:inkMk id="61" creationId="{D65BB57D-B80A-E99F-B396-C77F63B61067}"/>
          </ac:inkMkLst>
        </pc:inkChg>
        <pc:inkChg chg="add mod">
          <ac:chgData name="Veroni, Stefano" userId="c6a0b827-0823-4cdd-9f2f-b443de65f065" providerId="ADAL" clId="{6A032B2E-AF7B-49EB-A97C-5A96FBC83131}" dt="2023-02-21T20:31:27.388" v="3806" actId="1076"/>
          <ac:inkMkLst>
            <pc:docMk/>
            <pc:sldMk cId="3503967587" sldId="260"/>
            <ac:inkMk id="62" creationId="{C0A34D0F-0937-EE2C-5B7E-4C80B2D7C6FD}"/>
          </ac:inkMkLst>
        </pc:inkChg>
        <pc:inkChg chg="del">
          <ac:chgData name="Veroni, Stefano" userId="c6a0b827-0823-4cdd-9f2f-b443de65f065" providerId="ADAL" clId="{6A032B2E-AF7B-49EB-A97C-5A96FBC83131}" dt="2023-02-21T20:08:26.129" v="3129" actId="21"/>
          <ac:inkMkLst>
            <pc:docMk/>
            <pc:sldMk cId="3503967587" sldId="260"/>
            <ac:inkMk id="72" creationId="{049A669A-3521-DA30-5FE3-01E50C3F8AE7}"/>
          </ac:inkMkLst>
        </pc:inkChg>
        <pc:inkChg chg="del">
          <ac:chgData name="Veroni, Stefano" userId="c6a0b827-0823-4cdd-9f2f-b443de65f065" providerId="ADAL" clId="{6A032B2E-AF7B-49EB-A97C-5A96FBC83131}" dt="2023-02-21T20:08:26.129" v="3129" actId="21"/>
          <ac:inkMkLst>
            <pc:docMk/>
            <pc:sldMk cId="3503967587" sldId="260"/>
            <ac:inkMk id="73" creationId="{BC986115-7236-1D53-47A4-285DB8976B5A}"/>
          </ac:inkMkLst>
        </pc:inkChg>
        <pc:inkChg chg="del">
          <ac:chgData name="Veroni, Stefano" userId="c6a0b827-0823-4cdd-9f2f-b443de65f065" providerId="ADAL" clId="{6A032B2E-AF7B-49EB-A97C-5A96FBC83131}" dt="2023-02-21T20:08:26.129" v="3129" actId="21"/>
          <ac:inkMkLst>
            <pc:docMk/>
            <pc:sldMk cId="3503967587" sldId="260"/>
            <ac:inkMk id="74" creationId="{60407DC9-90C9-A797-29CE-BE21973B421F}"/>
          </ac:inkMkLst>
        </pc:inkChg>
        <pc:inkChg chg="add mod">
          <ac:chgData name="Veroni, Stefano" userId="c6a0b827-0823-4cdd-9f2f-b443de65f065" providerId="ADAL" clId="{6A032B2E-AF7B-49EB-A97C-5A96FBC83131}" dt="2023-02-21T20:31:27.388" v="3806" actId="1076"/>
          <ac:inkMkLst>
            <pc:docMk/>
            <pc:sldMk cId="3503967587" sldId="260"/>
            <ac:inkMk id="75" creationId="{9F45B8CC-7F1B-FCD5-FB80-F47917021A68}"/>
          </ac:inkMkLst>
        </pc:inkChg>
        <pc:inkChg chg="add mod">
          <ac:chgData name="Veroni, Stefano" userId="c6a0b827-0823-4cdd-9f2f-b443de65f065" providerId="ADAL" clId="{6A032B2E-AF7B-49EB-A97C-5A96FBC83131}" dt="2023-02-21T20:31:27.388" v="3806" actId="1076"/>
          <ac:inkMkLst>
            <pc:docMk/>
            <pc:sldMk cId="3503967587" sldId="260"/>
            <ac:inkMk id="77" creationId="{3FAAD1BA-9B2A-8E98-B779-7A36F985765D}"/>
          </ac:inkMkLst>
        </pc:inkChg>
        <pc:inkChg chg="mod">
          <ac:chgData name="Veroni, Stefano" userId="c6a0b827-0823-4cdd-9f2f-b443de65f065" providerId="ADAL" clId="{6A032B2E-AF7B-49EB-A97C-5A96FBC83131}" dt="2023-02-21T20:08:33.832" v="3131"/>
          <ac:inkMkLst>
            <pc:docMk/>
            <pc:sldMk cId="3503967587" sldId="260"/>
            <ac:inkMk id="79" creationId="{6CB5C0E8-A2EE-3633-9639-D84403FFFB5C}"/>
          </ac:inkMkLst>
        </pc:inkChg>
        <pc:inkChg chg="mod">
          <ac:chgData name="Veroni, Stefano" userId="c6a0b827-0823-4cdd-9f2f-b443de65f065" providerId="ADAL" clId="{6A032B2E-AF7B-49EB-A97C-5A96FBC83131}" dt="2023-02-21T20:08:33.832" v="3131"/>
          <ac:inkMkLst>
            <pc:docMk/>
            <pc:sldMk cId="3503967587" sldId="260"/>
            <ac:inkMk id="80" creationId="{876F570E-4AB1-0CED-2386-46E0B50156F3}"/>
          </ac:inkMkLst>
        </pc:inkChg>
        <pc:inkChg chg="mod">
          <ac:chgData name="Veroni, Stefano" userId="c6a0b827-0823-4cdd-9f2f-b443de65f065" providerId="ADAL" clId="{6A032B2E-AF7B-49EB-A97C-5A96FBC83131}" dt="2023-02-21T20:08:33.832" v="3131"/>
          <ac:inkMkLst>
            <pc:docMk/>
            <pc:sldMk cId="3503967587" sldId="260"/>
            <ac:inkMk id="81" creationId="{28A9FB08-6124-362F-A26F-8D155F59A0CB}"/>
          </ac:inkMkLst>
        </pc:inkChg>
        <pc:inkChg chg="mod">
          <ac:chgData name="Veroni, Stefano" userId="c6a0b827-0823-4cdd-9f2f-b443de65f065" providerId="ADAL" clId="{6A032B2E-AF7B-49EB-A97C-5A96FBC83131}" dt="2023-02-21T20:08:33.832" v="3131"/>
          <ac:inkMkLst>
            <pc:docMk/>
            <pc:sldMk cId="3503967587" sldId="260"/>
            <ac:inkMk id="83" creationId="{7957ADD4-FD9C-9E9F-49B9-ADD0798E4D46}"/>
          </ac:inkMkLst>
        </pc:inkChg>
        <pc:inkChg chg="mod">
          <ac:chgData name="Veroni, Stefano" userId="c6a0b827-0823-4cdd-9f2f-b443de65f065" providerId="ADAL" clId="{6A032B2E-AF7B-49EB-A97C-5A96FBC83131}" dt="2023-02-21T20:08:33.832" v="3131"/>
          <ac:inkMkLst>
            <pc:docMk/>
            <pc:sldMk cId="3503967587" sldId="260"/>
            <ac:inkMk id="84" creationId="{ABEA8CF7-03FB-879C-F2E1-F246F49A9F17}"/>
          </ac:inkMkLst>
        </pc:inkChg>
        <pc:inkChg chg="mod">
          <ac:chgData name="Veroni, Stefano" userId="c6a0b827-0823-4cdd-9f2f-b443de65f065" providerId="ADAL" clId="{6A032B2E-AF7B-49EB-A97C-5A96FBC83131}" dt="2023-02-21T20:08:33.832" v="3131"/>
          <ac:inkMkLst>
            <pc:docMk/>
            <pc:sldMk cId="3503967587" sldId="260"/>
            <ac:inkMk id="86" creationId="{0CFC1ADE-8758-F89E-2A75-C74C7715CC84}"/>
          </ac:inkMkLst>
        </pc:inkChg>
        <pc:inkChg chg="mod">
          <ac:chgData name="Veroni, Stefano" userId="c6a0b827-0823-4cdd-9f2f-b443de65f065" providerId="ADAL" clId="{6A032B2E-AF7B-49EB-A97C-5A96FBC83131}" dt="2023-02-21T20:08:33.832" v="3131"/>
          <ac:inkMkLst>
            <pc:docMk/>
            <pc:sldMk cId="3503967587" sldId="260"/>
            <ac:inkMk id="87" creationId="{60EA7B80-9257-7118-08C6-57E2D0664BC4}"/>
          </ac:inkMkLst>
        </pc:inkChg>
        <pc:inkChg chg="mod">
          <ac:chgData name="Veroni, Stefano" userId="c6a0b827-0823-4cdd-9f2f-b443de65f065" providerId="ADAL" clId="{6A032B2E-AF7B-49EB-A97C-5A96FBC83131}" dt="2023-02-21T20:08:33.832" v="3131"/>
          <ac:inkMkLst>
            <pc:docMk/>
            <pc:sldMk cId="3503967587" sldId="260"/>
            <ac:inkMk id="88" creationId="{20A42E7E-45A7-32A0-16E0-BF80D8405440}"/>
          </ac:inkMkLst>
        </pc:inkChg>
        <pc:inkChg chg="mod">
          <ac:chgData name="Veroni, Stefano" userId="c6a0b827-0823-4cdd-9f2f-b443de65f065" providerId="ADAL" clId="{6A032B2E-AF7B-49EB-A97C-5A96FBC83131}" dt="2023-02-21T20:08:33.832" v="3131"/>
          <ac:inkMkLst>
            <pc:docMk/>
            <pc:sldMk cId="3503967587" sldId="260"/>
            <ac:inkMk id="89" creationId="{C1AA9521-E40A-9D0B-CD44-F906C784087D}"/>
          </ac:inkMkLst>
        </pc:inkChg>
        <pc:inkChg chg="mod">
          <ac:chgData name="Veroni, Stefano" userId="c6a0b827-0823-4cdd-9f2f-b443de65f065" providerId="ADAL" clId="{6A032B2E-AF7B-49EB-A97C-5A96FBC83131}" dt="2023-02-21T20:08:33.832" v="3131"/>
          <ac:inkMkLst>
            <pc:docMk/>
            <pc:sldMk cId="3503967587" sldId="260"/>
            <ac:inkMk id="90" creationId="{6AFD7CEB-819E-A5AA-0D2E-1D2CAAA812D6}"/>
          </ac:inkMkLst>
        </pc:inkChg>
        <pc:inkChg chg="mod">
          <ac:chgData name="Veroni, Stefano" userId="c6a0b827-0823-4cdd-9f2f-b443de65f065" providerId="ADAL" clId="{6A032B2E-AF7B-49EB-A97C-5A96FBC83131}" dt="2023-02-21T20:08:33.832" v="3131"/>
          <ac:inkMkLst>
            <pc:docMk/>
            <pc:sldMk cId="3503967587" sldId="260"/>
            <ac:inkMk id="92" creationId="{DDD0E15D-AC3B-2AC3-A3C2-F57CAA4B8483}"/>
          </ac:inkMkLst>
        </pc:inkChg>
        <pc:inkChg chg="mod">
          <ac:chgData name="Veroni, Stefano" userId="c6a0b827-0823-4cdd-9f2f-b443de65f065" providerId="ADAL" clId="{6A032B2E-AF7B-49EB-A97C-5A96FBC83131}" dt="2023-02-21T20:08:33.832" v="3131"/>
          <ac:inkMkLst>
            <pc:docMk/>
            <pc:sldMk cId="3503967587" sldId="260"/>
            <ac:inkMk id="93" creationId="{2967BEB1-14C9-256C-369C-EC65A9D1C2CD}"/>
          </ac:inkMkLst>
        </pc:inkChg>
        <pc:inkChg chg="mod">
          <ac:chgData name="Veroni, Stefano" userId="c6a0b827-0823-4cdd-9f2f-b443de65f065" providerId="ADAL" clId="{6A032B2E-AF7B-49EB-A97C-5A96FBC83131}" dt="2023-02-21T20:08:33.832" v="3131"/>
          <ac:inkMkLst>
            <pc:docMk/>
            <pc:sldMk cId="3503967587" sldId="260"/>
            <ac:inkMk id="94" creationId="{F88CABE9-A85F-171D-884C-8E18F41FFC9F}"/>
          </ac:inkMkLst>
        </pc:inkChg>
        <pc:inkChg chg="mod">
          <ac:chgData name="Veroni, Stefano" userId="c6a0b827-0823-4cdd-9f2f-b443de65f065" providerId="ADAL" clId="{6A032B2E-AF7B-49EB-A97C-5A96FBC83131}" dt="2023-02-21T20:08:33.832" v="3131"/>
          <ac:inkMkLst>
            <pc:docMk/>
            <pc:sldMk cId="3503967587" sldId="260"/>
            <ac:inkMk id="95" creationId="{865CBA9E-165C-E29D-6828-C5B4FBD223AE}"/>
          </ac:inkMkLst>
        </pc:inkChg>
        <pc:inkChg chg="mod">
          <ac:chgData name="Veroni, Stefano" userId="c6a0b827-0823-4cdd-9f2f-b443de65f065" providerId="ADAL" clId="{6A032B2E-AF7B-49EB-A97C-5A96FBC83131}" dt="2023-02-21T20:08:33.832" v="3131"/>
          <ac:inkMkLst>
            <pc:docMk/>
            <pc:sldMk cId="3503967587" sldId="260"/>
            <ac:inkMk id="97" creationId="{ADA9E118-3956-1529-29CE-5A4B90C5AEA9}"/>
          </ac:inkMkLst>
        </pc:inkChg>
        <pc:inkChg chg="mod">
          <ac:chgData name="Veroni, Stefano" userId="c6a0b827-0823-4cdd-9f2f-b443de65f065" providerId="ADAL" clId="{6A032B2E-AF7B-49EB-A97C-5A96FBC83131}" dt="2023-02-21T20:08:33.832" v="3131"/>
          <ac:inkMkLst>
            <pc:docMk/>
            <pc:sldMk cId="3503967587" sldId="260"/>
            <ac:inkMk id="98" creationId="{DEA0001A-4E1A-900F-3247-6EA8A0CCCA3D}"/>
          </ac:inkMkLst>
        </pc:inkChg>
        <pc:inkChg chg="mod">
          <ac:chgData name="Veroni, Stefano" userId="c6a0b827-0823-4cdd-9f2f-b443de65f065" providerId="ADAL" clId="{6A032B2E-AF7B-49EB-A97C-5A96FBC83131}" dt="2023-02-21T20:08:33.832" v="3131"/>
          <ac:inkMkLst>
            <pc:docMk/>
            <pc:sldMk cId="3503967587" sldId="260"/>
            <ac:inkMk id="99" creationId="{237A58BD-AC09-9BA9-DD11-B43949D1787D}"/>
          </ac:inkMkLst>
        </pc:inkChg>
        <pc:inkChg chg="mod">
          <ac:chgData name="Veroni, Stefano" userId="c6a0b827-0823-4cdd-9f2f-b443de65f065" providerId="ADAL" clId="{6A032B2E-AF7B-49EB-A97C-5A96FBC83131}" dt="2023-02-21T20:08:33.832" v="3131"/>
          <ac:inkMkLst>
            <pc:docMk/>
            <pc:sldMk cId="3503967587" sldId="260"/>
            <ac:inkMk id="101" creationId="{2E7ED71A-C2BB-B585-3444-B0278F1382B5}"/>
          </ac:inkMkLst>
        </pc:inkChg>
        <pc:inkChg chg="mod">
          <ac:chgData name="Veroni, Stefano" userId="c6a0b827-0823-4cdd-9f2f-b443de65f065" providerId="ADAL" clId="{6A032B2E-AF7B-49EB-A97C-5A96FBC83131}" dt="2023-02-21T20:08:33.832" v="3131"/>
          <ac:inkMkLst>
            <pc:docMk/>
            <pc:sldMk cId="3503967587" sldId="260"/>
            <ac:inkMk id="102" creationId="{5413B04A-879B-8ADD-F20E-D033B79F8C05}"/>
          </ac:inkMkLst>
        </pc:inkChg>
        <pc:inkChg chg="mod">
          <ac:chgData name="Veroni, Stefano" userId="c6a0b827-0823-4cdd-9f2f-b443de65f065" providerId="ADAL" clId="{6A032B2E-AF7B-49EB-A97C-5A96FBC83131}" dt="2023-02-21T20:08:33.832" v="3131"/>
          <ac:inkMkLst>
            <pc:docMk/>
            <pc:sldMk cId="3503967587" sldId="260"/>
            <ac:inkMk id="103" creationId="{46ED1991-A81B-B80D-37DD-8C89BA11BE35}"/>
          </ac:inkMkLst>
        </pc:inkChg>
        <pc:inkChg chg="mod">
          <ac:chgData name="Veroni, Stefano" userId="c6a0b827-0823-4cdd-9f2f-b443de65f065" providerId="ADAL" clId="{6A032B2E-AF7B-49EB-A97C-5A96FBC83131}" dt="2023-02-21T20:08:33.832" v="3131"/>
          <ac:inkMkLst>
            <pc:docMk/>
            <pc:sldMk cId="3503967587" sldId="260"/>
            <ac:inkMk id="104" creationId="{9C0EBE57-30DE-F8AC-9A41-EEEF05B836BD}"/>
          </ac:inkMkLst>
        </pc:inkChg>
        <pc:inkChg chg="mod">
          <ac:chgData name="Veroni, Stefano" userId="c6a0b827-0823-4cdd-9f2f-b443de65f065" providerId="ADAL" clId="{6A032B2E-AF7B-49EB-A97C-5A96FBC83131}" dt="2023-02-21T20:08:33.832" v="3131"/>
          <ac:inkMkLst>
            <pc:docMk/>
            <pc:sldMk cId="3503967587" sldId="260"/>
            <ac:inkMk id="105" creationId="{B8DD5AF0-C3BA-0CA5-EDB4-3659C4E85E71}"/>
          </ac:inkMkLst>
        </pc:inkChg>
        <pc:inkChg chg="mod">
          <ac:chgData name="Veroni, Stefano" userId="c6a0b827-0823-4cdd-9f2f-b443de65f065" providerId="ADAL" clId="{6A032B2E-AF7B-49EB-A97C-5A96FBC83131}" dt="2023-02-21T20:08:33.832" v="3131"/>
          <ac:inkMkLst>
            <pc:docMk/>
            <pc:sldMk cId="3503967587" sldId="260"/>
            <ac:inkMk id="107" creationId="{6FB036A2-5DB5-C940-AE38-7728F75A2281}"/>
          </ac:inkMkLst>
        </pc:inkChg>
        <pc:inkChg chg="mod">
          <ac:chgData name="Veroni, Stefano" userId="c6a0b827-0823-4cdd-9f2f-b443de65f065" providerId="ADAL" clId="{6A032B2E-AF7B-49EB-A97C-5A96FBC83131}" dt="2023-02-21T20:08:33.832" v="3131"/>
          <ac:inkMkLst>
            <pc:docMk/>
            <pc:sldMk cId="3503967587" sldId="260"/>
            <ac:inkMk id="111" creationId="{71BC008D-86EC-4857-F77A-E598069C97E1}"/>
          </ac:inkMkLst>
        </pc:inkChg>
        <pc:inkChg chg="del">
          <ac:chgData name="Veroni, Stefano" userId="c6a0b827-0823-4cdd-9f2f-b443de65f065" providerId="ADAL" clId="{6A032B2E-AF7B-49EB-A97C-5A96FBC83131}" dt="2023-02-21T20:08:26.129" v="3129" actId="21"/>
          <ac:inkMkLst>
            <pc:docMk/>
            <pc:sldMk cId="3503967587" sldId="260"/>
            <ac:inkMk id="129" creationId="{E0398DCF-F51F-0874-034E-2D4A60103C6D}"/>
          </ac:inkMkLst>
        </pc:inkChg>
        <pc:inkChg chg="del">
          <ac:chgData name="Veroni, Stefano" userId="c6a0b827-0823-4cdd-9f2f-b443de65f065" providerId="ADAL" clId="{6A032B2E-AF7B-49EB-A97C-5A96FBC83131}" dt="2023-02-21T20:08:26.129" v="3129" actId="21"/>
          <ac:inkMkLst>
            <pc:docMk/>
            <pc:sldMk cId="3503967587" sldId="260"/>
            <ac:inkMk id="130" creationId="{E53ADAA8-190E-356F-4522-D4A6B9FE2164}"/>
          </ac:inkMkLst>
        </pc:inkChg>
        <pc:inkChg chg="del">
          <ac:chgData name="Veroni, Stefano" userId="c6a0b827-0823-4cdd-9f2f-b443de65f065" providerId="ADAL" clId="{6A032B2E-AF7B-49EB-A97C-5A96FBC83131}" dt="2023-02-21T20:08:26.129" v="3129" actId="21"/>
          <ac:inkMkLst>
            <pc:docMk/>
            <pc:sldMk cId="3503967587" sldId="260"/>
            <ac:inkMk id="131" creationId="{CC602E0D-14C4-00D3-13C6-18EFCF760BFF}"/>
          </ac:inkMkLst>
        </pc:inkChg>
        <pc:inkChg chg="del">
          <ac:chgData name="Veroni, Stefano" userId="c6a0b827-0823-4cdd-9f2f-b443de65f065" providerId="ADAL" clId="{6A032B2E-AF7B-49EB-A97C-5A96FBC83131}" dt="2023-02-21T20:08:26.129" v="3129" actId="21"/>
          <ac:inkMkLst>
            <pc:docMk/>
            <pc:sldMk cId="3503967587" sldId="260"/>
            <ac:inkMk id="138" creationId="{9C4D131B-CE77-9E6B-5BE4-9E6738867820}"/>
          </ac:inkMkLst>
        </pc:inkChg>
        <pc:inkChg chg="mod">
          <ac:chgData name="Veroni, Stefano" userId="c6a0b827-0823-4cdd-9f2f-b443de65f065" providerId="ADAL" clId="{6A032B2E-AF7B-49EB-A97C-5A96FBC83131}" dt="2023-02-21T20:08:33.832" v="3131"/>
          <ac:inkMkLst>
            <pc:docMk/>
            <pc:sldMk cId="3503967587" sldId="260"/>
            <ac:inkMk id="147" creationId="{0753D084-F243-DED5-F4B0-22853AB89FBE}"/>
          </ac:inkMkLst>
        </pc:inkChg>
        <pc:inkChg chg="mod">
          <ac:chgData name="Veroni, Stefano" userId="c6a0b827-0823-4cdd-9f2f-b443de65f065" providerId="ADAL" clId="{6A032B2E-AF7B-49EB-A97C-5A96FBC83131}" dt="2023-02-21T20:08:33.832" v="3131"/>
          <ac:inkMkLst>
            <pc:docMk/>
            <pc:sldMk cId="3503967587" sldId="260"/>
            <ac:inkMk id="148" creationId="{DB0F32F8-8051-EF34-3777-A857A1028483}"/>
          </ac:inkMkLst>
        </pc:inkChg>
        <pc:inkChg chg="add mod">
          <ac:chgData name="Veroni, Stefano" userId="c6a0b827-0823-4cdd-9f2f-b443de65f065" providerId="ADAL" clId="{6A032B2E-AF7B-49EB-A97C-5A96FBC83131}" dt="2023-02-21T20:31:27.388" v="3806" actId="1076"/>
          <ac:inkMkLst>
            <pc:docMk/>
            <pc:sldMk cId="3503967587" sldId="260"/>
            <ac:inkMk id="149" creationId="{7B6D9039-A880-0C5A-3A65-EF71382C885D}"/>
          </ac:inkMkLst>
        </pc:inkChg>
        <pc:inkChg chg="add mod">
          <ac:chgData name="Veroni, Stefano" userId="c6a0b827-0823-4cdd-9f2f-b443de65f065" providerId="ADAL" clId="{6A032B2E-AF7B-49EB-A97C-5A96FBC83131}" dt="2023-02-21T20:31:27.388" v="3806" actId="1076"/>
          <ac:inkMkLst>
            <pc:docMk/>
            <pc:sldMk cId="3503967587" sldId="260"/>
            <ac:inkMk id="150" creationId="{4EC5D430-35FD-D89C-5E6A-C576047EC71C}"/>
          </ac:inkMkLst>
        </pc:inkChg>
        <pc:inkChg chg="add mod">
          <ac:chgData name="Veroni, Stefano" userId="c6a0b827-0823-4cdd-9f2f-b443de65f065" providerId="ADAL" clId="{6A032B2E-AF7B-49EB-A97C-5A96FBC83131}" dt="2023-02-21T20:31:27.388" v="3806" actId="1076"/>
          <ac:inkMkLst>
            <pc:docMk/>
            <pc:sldMk cId="3503967587" sldId="260"/>
            <ac:inkMk id="151" creationId="{B5EC3201-B4C6-7B74-118D-274CDC127358}"/>
          </ac:inkMkLst>
        </pc:inkChg>
        <pc:inkChg chg="mod">
          <ac:chgData name="Veroni, Stefano" userId="c6a0b827-0823-4cdd-9f2f-b443de65f065" providerId="ADAL" clId="{6A032B2E-AF7B-49EB-A97C-5A96FBC83131}" dt="2023-02-21T20:08:33.832" v="3131"/>
          <ac:inkMkLst>
            <pc:docMk/>
            <pc:sldMk cId="3503967587" sldId="260"/>
            <ac:inkMk id="153" creationId="{15105B05-1AF5-95E0-9E6F-39C11D7DF6C5}"/>
          </ac:inkMkLst>
        </pc:inkChg>
        <pc:inkChg chg="mod">
          <ac:chgData name="Veroni, Stefano" userId="c6a0b827-0823-4cdd-9f2f-b443de65f065" providerId="ADAL" clId="{6A032B2E-AF7B-49EB-A97C-5A96FBC83131}" dt="2023-02-21T20:08:33.832" v="3131"/>
          <ac:inkMkLst>
            <pc:docMk/>
            <pc:sldMk cId="3503967587" sldId="260"/>
            <ac:inkMk id="154" creationId="{B5F3D0A9-CF0C-9D7E-7DD9-AB7CDA95FDBA}"/>
          </ac:inkMkLst>
        </pc:inkChg>
        <pc:inkChg chg="mod">
          <ac:chgData name="Veroni, Stefano" userId="c6a0b827-0823-4cdd-9f2f-b443de65f065" providerId="ADAL" clId="{6A032B2E-AF7B-49EB-A97C-5A96FBC83131}" dt="2023-02-21T20:08:33.832" v="3131"/>
          <ac:inkMkLst>
            <pc:docMk/>
            <pc:sldMk cId="3503967587" sldId="260"/>
            <ac:inkMk id="156" creationId="{C7A68676-657D-8E8E-057F-23DE286898F2}"/>
          </ac:inkMkLst>
        </pc:inkChg>
        <pc:inkChg chg="mod">
          <ac:chgData name="Veroni, Stefano" userId="c6a0b827-0823-4cdd-9f2f-b443de65f065" providerId="ADAL" clId="{6A032B2E-AF7B-49EB-A97C-5A96FBC83131}" dt="2023-02-21T20:08:33.832" v="3131"/>
          <ac:inkMkLst>
            <pc:docMk/>
            <pc:sldMk cId="3503967587" sldId="260"/>
            <ac:inkMk id="157" creationId="{AF2056B0-93F2-7318-39E0-DE70A283F4C8}"/>
          </ac:inkMkLst>
        </pc:inkChg>
        <pc:inkChg chg="add mod">
          <ac:chgData name="Veroni, Stefano" userId="c6a0b827-0823-4cdd-9f2f-b443de65f065" providerId="ADAL" clId="{6A032B2E-AF7B-49EB-A97C-5A96FBC83131}" dt="2023-02-21T20:31:27.388" v="3806" actId="1076"/>
          <ac:inkMkLst>
            <pc:docMk/>
            <pc:sldMk cId="3503967587" sldId="260"/>
            <ac:inkMk id="158" creationId="{F8AC302F-C6B9-083A-191E-FFCEEDD4659D}"/>
          </ac:inkMkLst>
        </pc:inkChg>
        <pc:inkChg chg="mod">
          <ac:chgData name="Veroni, Stefano" userId="c6a0b827-0823-4cdd-9f2f-b443de65f065" providerId="ADAL" clId="{6A032B2E-AF7B-49EB-A97C-5A96FBC83131}" dt="2023-02-21T20:08:33.832" v="3131"/>
          <ac:inkMkLst>
            <pc:docMk/>
            <pc:sldMk cId="3503967587" sldId="260"/>
            <ac:inkMk id="160" creationId="{A137358C-7231-FD66-A8D5-5BAB8F429D0F}"/>
          </ac:inkMkLst>
        </pc:inkChg>
        <pc:inkChg chg="mod">
          <ac:chgData name="Veroni, Stefano" userId="c6a0b827-0823-4cdd-9f2f-b443de65f065" providerId="ADAL" clId="{6A032B2E-AF7B-49EB-A97C-5A96FBC83131}" dt="2023-02-21T20:08:33.832" v="3131"/>
          <ac:inkMkLst>
            <pc:docMk/>
            <pc:sldMk cId="3503967587" sldId="260"/>
            <ac:inkMk id="161" creationId="{A1D36F2B-9D6E-59E3-FAD9-3559ECCD9139}"/>
          </ac:inkMkLst>
        </pc:inkChg>
        <pc:inkChg chg="mod">
          <ac:chgData name="Veroni, Stefano" userId="c6a0b827-0823-4cdd-9f2f-b443de65f065" providerId="ADAL" clId="{6A032B2E-AF7B-49EB-A97C-5A96FBC83131}" dt="2023-02-21T20:08:33.832" v="3131"/>
          <ac:inkMkLst>
            <pc:docMk/>
            <pc:sldMk cId="3503967587" sldId="260"/>
            <ac:inkMk id="162" creationId="{DC2FF757-CC0C-3323-23BB-0D3EE858D1DC}"/>
          </ac:inkMkLst>
        </pc:inkChg>
        <pc:inkChg chg="mod">
          <ac:chgData name="Veroni, Stefano" userId="c6a0b827-0823-4cdd-9f2f-b443de65f065" providerId="ADAL" clId="{6A032B2E-AF7B-49EB-A97C-5A96FBC83131}" dt="2023-02-21T20:08:33.832" v="3131"/>
          <ac:inkMkLst>
            <pc:docMk/>
            <pc:sldMk cId="3503967587" sldId="260"/>
            <ac:inkMk id="164" creationId="{E84BA1F0-91B9-8E29-7041-20F9098ED1CC}"/>
          </ac:inkMkLst>
        </pc:inkChg>
        <pc:inkChg chg="mod">
          <ac:chgData name="Veroni, Stefano" userId="c6a0b827-0823-4cdd-9f2f-b443de65f065" providerId="ADAL" clId="{6A032B2E-AF7B-49EB-A97C-5A96FBC83131}" dt="2023-02-21T20:08:33.832" v="3131"/>
          <ac:inkMkLst>
            <pc:docMk/>
            <pc:sldMk cId="3503967587" sldId="260"/>
            <ac:inkMk id="165" creationId="{B45BE372-DBA0-BD82-E69B-1D1A923BE93C}"/>
          </ac:inkMkLst>
        </pc:inkChg>
        <pc:cxnChg chg="mod">
          <ac:chgData name="Veroni, Stefano" userId="c6a0b827-0823-4cdd-9f2f-b443de65f065" providerId="ADAL" clId="{6A032B2E-AF7B-49EB-A97C-5A96FBC83131}" dt="2023-02-21T20:09:59.765" v="3157" actId="1076"/>
          <ac:cxnSpMkLst>
            <pc:docMk/>
            <pc:sldMk cId="3503967587" sldId="260"/>
            <ac:cxnSpMk id="32" creationId="{81AFF383-8265-4116-5247-0CD83BE1AB83}"/>
          </ac:cxnSpMkLst>
        </pc:cxnChg>
        <pc:cxnChg chg="mod">
          <ac:chgData name="Veroni, Stefano" userId="c6a0b827-0823-4cdd-9f2f-b443de65f065" providerId="ADAL" clId="{6A032B2E-AF7B-49EB-A97C-5A96FBC83131}" dt="2023-02-21T20:10:02.383" v="3159" actId="1076"/>
          <ac:cxnSpMkLst>
            <pc:docMk/>
            <pc:sldMk cId="3503967587" sldId="260"/>
            <ac:cxnSpMk id="38" creationId="{A791E412-C055-00CC-AC47-AF24D73260DB}"/>
          </ac:cxnSpMkLst>
        </pc:cxnChg>
        <pc:cxnChg chg="mod">
          <ac:chgData name="Veroni, Stefano" userId="c6a0b827-0823-4cdd-9f2f-b443de65f065" providerId="ADAL" clId="{6A032B2E-AF7B-49EB-A97C-5A96FBC83131}" dt="2023-02-21T20:10:04.351" v="3160" actId="1076"/>
          <ac:cxnSpMkLst>
            <pc:docMk/>
            <pc:sldMk cId="3503967587" sldId="260"/>
            <ac:cxnSpMk id="39" creationId="{C6A8C027-A0D0-786F-726C-E22A51A991AD}"/>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8"/>
    </inkml:context>
    <inkml:brush xml:id="br0">
      <inkml:brushProperty name="width" value="0.025" units="cm"/>
      <inkml:brushProperty name="height" value="0.025" units="cm"/>
      <inkml:brushProperty name="color" value="#E71224"/>
    </inkml:brush>
  </inkml:definitions>
  <inkml:trace contextRef="#ctx0" brushRef="#br0">0 0 24575,'0'13'0,"0"23"0,0 24 0,0 15 0,0 7 0,0-4 0,0 4 0,0 7 0,0-6 0,0-10 0,0-11 0,0-10 0,0-8 0,0-4 0,0-3 0,0-2 0,0-7-8191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6"/>
    </inkml:context>
    <inkml:brush xml:id="br0">
      <inkml:brushProperty name="width" value="0.025" units="cm"/>
      <inkml:brushProperty name="height" value="0.025" units="cm"/>
    </inkml:brush>
  </inkml:definitions>
  <inkml:trace contextRef="#ctx0" brushRef="#br0">0 0 24575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7"/>
    </inkml:context>
    <inkml:brush xml:id="br0">
      <inkml:brushProperty name="width" value="0.025" units="cm"/>
      <inkml:brushProperty name="height" value="0.025" units="cm"/>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8"/>
    </inkml:context>
    <inkml:brush xml:id="br0">
      <inkml:brushProperty name="width" value="0.025" units="cm"/>
      <inkml:brushProperty name="height" value="0.025" units="cm"/>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9"/>
    </inkml:context>
    <inkml:brush xml:id="br0">
      <inkml:brushProperty name="width" value="0.025" units="cm"/>
      <inkml:brushProperty name="height" value="0.025" units="cm"/>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0"/>
    </inkml:context>
    <inkml:brush xml:id="br0">
      <inkml:brushProperty name="width" value="0.025" units="cm"/>
      <inkml:brushProperty name="height" value="0.025" units="cm"/>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1"/>
    </inkml:context>
    <inkml:brush xml:id="br0">
      <inkml:brushProperty name="width" value="0.025" units="cm"/>
      <inkml:brushProperty name="height" value="0.025" units="cm"/>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2"/>
    </inkml:context>
    <inkml:brush xml:id="br0">
      <inkml:brushProperty name="width" value="0.025" units="cm"/>
      <inkml:brushProperty name="height" value="0.025" units="cm"/>
    </inkml:brush>
  </inkml:definitions>
  <inkml:trace contextRef="#ctx0" brushRef="#br0">0 0 24575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3"/>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4"/>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3"/>
    </inkml:context>
    <inkml:brush xml:id="br0">
      <inkml:brushProperty name="width" value="0.025" units="cm"/>
      <inkml:brushProperty name="height" value="0.025" units="cm"/>
      <inkml:brushProperty name="color" value="#00A0D7"/>
    </inkml:brush>
  </inkml:definitions>
  <inkml:trace contextRef="#ctx0" brushRef="#br0">0 152 24575,'149'1'92,"1189"-24"-821,21 6 816,-874 19 463,-242 15-550,-45 0 0,701-11 0,-494-9 0,1782 3 0,-1832-19 0,-7 0 0,-287 19 0,37 1 0,-1-5 0,134-21 0,274-41 0,-439 60 0,274-8-1365,-304 15-5461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9"/>
    </inkml:context>
    <inkml:brush xml:id="br0">
      <inkml:brushProperty name="width" value="0.025" units="cm"/>
      <inkml:brushProperty name="height" value="0.025" units="cm"/>
      <inkml:brushProperty name="color" value="#E71224"/>
    </inkml:brush>
  </inkml:definitions>
  <inkml:trace contextRef="#ctx0" brushRef="#br0">0 40 24575,'15'-1'0,"0"-1"0,-1 0 0,29-9 0,15-2 0,32 5 0,176 5 0,-129 6 0,-28-3-1365,-77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4"/>
    </inkml:context>
    <inkml:brush xml:id="br0">
      <inkml:brushProperty name="width" value="0.025" units="cm"/>
      <inkml:brushProperty name="height" value="0.025" units="cm"/>
      <inkml:brushProperty name="color" value="#00A0D7"/>
    </inkml:brush>
  </inkml:definitions>
  <inkml:trace contextRef="#ctx0" brushRef="#br0">0 77 24575,'0'-6'0,"7"-2"0,14 0 0,16 1 0,22-4 0,6 0 0,0 1 0,-6 3 0,0 3 0,3 1 0,-4 2 0,-3 1 0,-13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5"/>
    </inkml:context>
    <inkml:brush xml:id="br0">
      <inkml:brushProperty name="width" value="0.025" units="cm"/>
      <inkml:brushProperty name="height" value="0.025" units="cm"/>
      <inkml:brushProperty name="color" value="#00A0D7"/>
    </inkml:brush>
  </inkml:definitions>
  <inkml:trace contextRef="#ctx0" brushRef="#br0">2 905 24575,'-1'-57'0,"0"18"0,5-53 0,-2 82 0,0 0 0,1 0 0,0 0 0,0 0 0,1 1 0,0-1 0,8-11 0,44-58 0,-43 62 0,24-26 0,-24 29 0,0-1 0,-1 0 0,0 0 0,12-24 0,-22 36 0,0-1 0,-1 0 0,1 0 0,-1 0 0,0 0 0,0 0 0,0 0 0,0 0 0,-1 0 0,1 0 0,-1-1 0,0 1 0,-1 0 0,1 0 0,-1 0 0,1 0 0,-1-1 0,-1 1 0,1 0 0,0 0 0,-1 1 0,0-1 0,0 0 0,0 1 0,-3-5 0,0 3 0,-1-1 0,1 1 0,-1 0 0,0 0 0,0 1 0,0-1 0,-9-3 0,10 5 0,0 1 0,0-1 0,0 0 0,0-1 0,1 1 0,-1-1 0,1 0 0,0 0 0,0 0 0,1-1 0,-1 1 0,1-1 0,0 0 0,-4-8 0,5 9 0,1-1 0,-1 1 0,1-1 0,0 1 0,0-1 0,0 0 0,1 1 0,0-1 0,0 0 0,0 1 0,0-1 0,1 0 0,0 1 0,0-1 0,0 0 0,0 1 0,1-1 0,0 1 0,0 0 0,0 0 0,0-1 0,1 1 0,-1 1 0,1-1 0,0 0 0,0 1 0,1-1 0,-1 1 0,1 0 0,0 0 0,-1 1 0,1-1 0,0 1 0,7-4 0,1 1 0,1 0 0,0 0 0,0 1 0,0 1 0,1 0 0,-1 1 0,17 0 0,99 3 0,-81 0 0,112 2-1365,-128-2-5461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6"/>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7"/>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8"/>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9"/>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0"/>
    </inkml:context>
    <inkml:brush xml:id="br0">
      <inkml:brushProperty name="width" value="0.2" units="cm"/>
      <inkml:brushProperty name="height" value="0.2" units="cm"/>
    </inkml:brush>
  </inkml:definitions>
  <inkml:trace contextRef="#ctx0" brushRef="#br0">0 0 24575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1"/>
    </inkml:context>
    <inkml:brush xml:id="br0">
      <inkml:brushProperty name="width" value="0.2" units="cm"/>
      <inkml:brushProperty name="height" value="0.2" units="cm"/>
    </inkml:brush>
  </inkml:definitions>
  <inkml:trace contextRef="#ctx0" brushRef="#br0">0 0 24575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2"/>
    </inkml:context>
    <inkml:brush xml:id="br0">
      <inkml:brushProperty name="width" value="0.2" units="cm"/>
      <inkml:brushProperty name="height" value="0.2" units="cm"/>
    </inkml:brush>
  </inkml:definitions>
  <inkml:trace contextRef="#ctx0" brushRef="#br0">0 0 24575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3"/>
    </inkml:context>
    <inkml:brush xml:id="br0">
      <inkml:brushProperty name="width" value="0.025" units="cm"/>
      <inkml:brushProperty name="height" value="0.02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0"/>
    </inkml:context>
    <inkml:brush xml:id="br0">
      <inkml:brushProperty name="width" value="0.025" units="cm"/>
      <inkml:brushProperty name="height" value="0.025" units="cm"/>
      <inkml:brushProperty name="color" value="#E71224"/>
    </inkml:brush>
  </inkml:definitions>
  <inkml:trace contextRef="#ctx0" brushRef="#br0">15 893 24575,'0'-7'0,"0"-20"0,0-31 0,0-13 0,0 0 0,0-7 0,0 4 0,0 7 0,0 10 0,0 7 0,0 0 0,0 2 0,0 3 0,0 3 0,0 2 0,0 1 0,-6 1 0,-2 8-8191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4"/>
    </inkml:context>
    <inkml:brush xml:id="br0">
      <inkml:brushProperty name="width" value="0.025" units="cm"/>
      <inkml:brushProperty name="height" value="0.02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5"/>
    </inkml:context>
    <inkml:brush xml:id="br0">
      <inkml:brushProperty name="width" value="0.025" units="cm"/>
      <inkml:brushProperty name="height" value="0.025" units="cm"/>
    </inkml:brush>
  </inkml:definitions>
  <inkml:trace contextRef="#ctx0" brushRef="#br0">0 0 24575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6"/>
    </inkml:context>
    <inkml:brush xml:id="br0">
      <inkml:brushProperty name="width" value="0.025" units="cm"/>
      <inkml:brushProperty name="height" value="0.025" units="cm"/>
    </inkml:brush>
  </inkml:definitions>
  <inkml:trace contextRef="#ctx0" brushRef="#br0">0 0 24575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7"/>
    </inkml:context>
    <inkml:brush xml:id="br0">
      <inkml:brushProperty name="width" value="0.025" units="cm"/>
      <inkml:brushProperty name="height" value="0.025" units="cm"/>
    </inkml:brush>
  </inkml:definitions>
  <inkml:trace contextRef="#ctx0" brushRef="#br0">0 0 24575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8"/>
    </inkml:context>
    <inkml:brush xml:id="br0">
      <inkml:brushProperty name="width" value="0.025" units="cm"/>
      <inkml:brushProperty name="height" value="0.025" units="cm"/>
    </inkml:brush>
  </inkml:definitions>
  <inkml:trace contextRef="#ctx0" brushRef="#br0">0 0 24575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9"/>
    </inkml:context>
    <inkml:brush xml:id="br0">
      <inkml:brushProperty name="width" value="0.025" units="cm"/>
      <inkml:brushProperty name="height" value="0.025" units="cm"/>
    </inkml:brush>
  </inkml:definitions>
  <inkml:trace contextRef="#ctx0" brushRef="#br0">0 0 24575,'7'0'0,"10"7"0,9 10 0,-22-13 0,-11-6-8191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0"/>
    </inkml:context>
    <inkml:brush xml:id="br0">
      <inkml:brushProperty name="width" value="0.025" units="cm"/>
      <inkml:brushProperty name="height" value="0.025" units="cm"/>
    </inkml:brush>
  </inkml:definitions>
  <inkml:trace contextRef="#ctx0" brushRef="#br0">0 0 24575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1"/>
    </inkml:context>
    <inkml:brush xml:id="br0">
      <inkml:brushProperty name="width" value="0.025" units="cm"/>
      <inkml:brushProperty name="height" value="0.025" units="cm"/>
    </inkml:brush>
  </inkml:definitions>
  <inkml:trace contextRef="#ctx0" brushRef="#br0">0 0 24575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2"/>
    </inkml:context>
    <inkml:brush xml:id="br0">
      <inkml:brushProperty name="width" value="0.025" units="cm"/>
      <inkml:brushProperty name="height" value="0.025" units="cm"/>
    </inkml:brush>
  </inkml:definitions>
  <inkml:trace contextRef="#ctx0" brushRef="#br0">0 0 24575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3"/>
    </inkml:context>
    <inkml:brush xml:id="br0">
      <inkml:brushProperty name="width" value="0.025" units="cm"/>
      <inkml:brushProperty name="height" value="0.02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1"/>
    </inkml:context>
    <inkml:brush xml:id="br0">
      <inkml:brushProperty name="width" value="0.2" units="cm"/>
      <inkml:brushProperty name="height" value="0.2" units="cm"/>
    </inkml:brush>
  </inkml:definitions>
  <inkml:trace contextRef="#ctx0" brushRef="#br0">0 0 24575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4"/>
    </inkml:context>
    <inkml:brush xml:id="br0">
      <inkml:brushProperty name="width" value="0.025" units="cm"/>
      <inkml:brushProperty name="height" value="0.025" units="cm"/>
    </inkml:brush>
  </inkml:definitions>
  <inkml:trace contextRef="#ctx0" brushRef="#br0">0 0 24575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5"/>
    </inkml:context>
    <inkml:brush xml:id="br0">
      <inkml:brushProperty name="width" value="0.025" units="cm"/>
      <inkml:brushProperty name="height" value="0.025" units="cm"/>
    </inkml:brush>
  </inkml:definitions>
  <inkml:trace contextRef="#ctx0" brushRef="#br0">0 0 24575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6"/>
    </inkml:context>
    <inkml:brush xml:id="br0">
      <inkml:brushProperty name="width" value="0.025" units="cm"/>
      <inkml:brushProperty name="height" value="0.025" units="cm"/>
    </inkml:brush>
  </inkml:definitions>
  <inkml:trace contextRef="#ctx0" brushRef="#br0">0 0 24575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7"/>
    </inkml:context>
    <inkml:brush xml:id="br0">
      <inkml:brushProperty name="width" value="0.025" units="cm"/>
      <inkml:brushProperty name="height" value="0.025" units="cm"/>
    </inkml:brush>
  </inkml:definitions>
  <inkml:trace contextRef="#ctx0" brushRef="#br0">0 0 24575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8"/>
    </inkml:context>
    <inkml:brush xml:id="br0">
      <inkml:brushProperty name="width" value="0.025" units="cm"/>
      <inkml:brushProperty name="height" value="0.025" units="cm"/>
    </inkml:brush>
  </inkml:definitions>
  <inkml:trace contextRef="#ctx0" brushRef="#br0">0 0 24575,'0'7'0,"0"10"0,0 9 0,0 7 0,0-1-8191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9"/>
    </inkml:context>
    <inkml:brush xml:id="br0">
      <inkml:brushProperty name="width" value="0.025" units="cm"/>
      <inkml:brushProperty name="height" value="0.025" units="cm"/>
    </inkml:brush>
  </inkml:definitions>
  <inkml:trace contextRef="#ctx0" brushRef="#br0">0 0 24575,'15'8'0,"11"9"0,9 9 0,5 0 0,-4-4-8191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0"/>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2"/>
    </inkml:context>
    <inkml:brush xml:id="br0">
      <inkml:brushProperty name="width" value="0.025" units="cm"/>
      <inkml:brushProperty name="height" value="0.025" units="cm"/>
    </inkml:brush>
  </inkml:definitions>
  <inkml:trace contextRef="#ctx0" brushRef="#br0">0 0 24575,'7'0'0,"3"7"0,-1 3-8191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3"/>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2"/>
    </inkml:context>
    <inkml:brush xml:id="br0">
      <inkml:brushProperty name="width" value="0.2" units="cm"/>
      <inkml:brushProperty name="height" value="0.2" units="cm"/>
    </inkml:brush>
  </inkml:definitions>
  <inkml:trace contextRef="#ctx0" brushRef="#br0">0 0 24575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4"/>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5"/>
    </inkml:context>
    <inkml:brush xml:id="br0">
      <inkml:brushProperty name="width" value="0.025" units="cm"/>
      <inkml:brushProperty name="height" value="0.025" units="cm"/>
    </inkml:brush>
  </inkml:definitions>
  <inkml:trace contextRef="#ctx0" brushRef="#br0">0 75 24575,'15'0'0,"11"-7"0,9-9 0,6-10 0,-5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6"/>
    </inkml:context>
    <inkml:brush xml:id="br0">
      <inkml:brushProperty name="width" value="0.025" units="cm"/>
      <inkml:brushProperty name="height" value="0.025" units="cm"/>
    </inkml:brush>
  </inkml:definitions>
  <inkml:trace contextRef="#ctx0" brushRef="#br0">0 181 24575,'0'-7'0,"0"-17"0,0-11 0,7-21 0,3-2-8191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7"/>
    </inkml:context>
    <inkml:brush xml:id="br0">
      <inkml:brushProperty name="width" value="0.025" units="cm"/>
      <inkml:brushProperty name="height" value="0.025" units="cm"/>
    </inkml:brush>
  </inkml:definitions>
  <inkml:trace contextRef="#ctx0" brushRef="#br0">0 0 24575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8"/>
    </inkml:context>
    <inkml:brush xml:id="br0">
      <inkml:brushProperty name="width" value="0.025" units="cm"/>
      <inkml:brushProperty name="height" value="0.025" units="cm"/>
    </inkml:brush>
  </inkml:definitions>
  <inkml:trace contextRef="#ctx0" brushRef="#br0">0 0 24575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9"/>
    </inkml:context>
    <inkml:brush xml:id="br0">
      <inkml:brushProperty name="width" value="0.025" units="cm"/>
      <inkml:brushProperty name="height" value="0.025" units="cm"/>
    </inkml:brush>
  </inkml:definitions>
  <inkml:trace contextRef="#ctx0" brushRef="#br0">0 0 24575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
    </inkml:context>
    <inkml:brush xml:id="br0">
      <inkml:brushProperty name="width" value="0.025" units="cm"/>
      <inkml:brushProperty name="height" value="0.025" units="cm"/>
    </inkml:brush>
  </inkml:definitions>
  <inkml:trace contextRef="#ctx0" brushRef="#br0">0 0 24575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1"/>
    </inkml:context>
    <inkml:brush xml:id="br0">
      <inkml:brushProperty name="width" value="0.025" units="cm"/>
      <inkml:brushProperty name="height" value="0.025" units="cm"/>
    </inkml:brush>
  </inkml:definitions>
  <inkml:trace contextRef="#ctx0" brushRef="#br0">0 0 24575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2"/>
    </inkml:context>
    <inkml:brush xml:id="br0">
      <inkml:brushProperty name="width" value="0.025" units="cm"/>
      <inkml:brushProperty name="height" value="0.025" units="cm"/>
    </inkml:brush>
  </inkml:definitions>
  <inkml:trace contextRef="#ctx0" brushRef="#br0">59 44 24575,'-7'0'0,"-9"-7"0,-3-10 0,3-2-8191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3"/>
    </inkml:context>
    <inkml:brush xml:id="br0">
      <inkml:brushProperty name="width" value="0.025" units="cm"/>
      <inkml:brushProperty name="height" value="0.02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3"/>
    </inkml:context>
    <inkml:brush xml:id="br0">
      <inkml:brushProperty name="width" value="0.2" units="cm"/>
      <inkml:brushProperty name="height" value="0.2" units="cm"/>
    </inkml:brush>
  </inkml:definitions>
  <inkml:trace contextRef="#ctx0" brushRef="#br0">0 0 24575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4"/>
    </inkml:context>
    <inkml:brush xml:id="br0">
      <inkml:brushProperty name="width" value="0.025" units="cm"/>
      <inkml:brushProperty name="height" value="0.025" units="cm"/>
    </inkml:brush>
  </inkml:definitions>
  <inkml:trace contextRef="#ctx0" brushRef="#br0">0 0 24575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5"/>
    </inkml:context>
    <inkml:brush xml:id="br0">
      <inkml:brushProperty name="width" value="0.025" units="cm"/>
      <inkml:brushProperty name="height" value="0.025" units="cm"/>
    </inkml:brush>
  </inkml:definitions>
  <inkml:trace contextRef="#ctx0" brushRef="#br0">0 0 24575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6"/>
    </inkml:context>
    <inkml:brush xml:id="br0">
      <inkml:brushProperty name="width" value="0.025" units="cm"/>
      <inkml:brushProperty name="height" value="0.025" units="cm"/>
    </inkml:brush>
  </inkml:definitions>
  <inkml:trace contextRef="#ctx0" brushRef="#br0">0 0 24575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7"/>
    </inkml:context>
    <inkml:brush xml:id="br0">
      <inkml:brushProperty name="width" value="0.025" units="cm"/>
      <inkml:brushProperty name="height" value="0.025" units="cm"/>
    </inkml:brush>
  </inkml:definitions>
  <inkml:trace contextRef="#ctx0" brushRef="#br0">0 0 24575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8"/>
    </inkml:context>
    <inkml:brush xml:id="br0">
      <inkml:brushProperty name="width" value="0.025" units="cm"/>
      <inkml:brushProperty name="height" value="0.025" units="cm"/>
    </inkml:brush>
  </inkml:definitions>
  <inkml:trace contextRef="#ctx0" brushRef="#br0">0 0 24575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9"/>
    </inkml:context>
    <inkml:brush xml:id="br0">
      <inkml:brushProperty name="width" value="0.025" units="cm"/>
      <inkml:brushProperty name="height" value="0.025" units="cm"/>
    </inkml:brush>
  </inkml:definitions>
  <inkml:trace contextRef="#ctx0" brushRef="#br0">0 0 24575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0"/>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1"/>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3:11.815"/>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1"/>
    </inkml:context>
    <inkml:brush xml:id="br0">
      <inkml:brushProperty name="width" value="0.1" units="cm"/>
      <inkml:brushProperty name="height" value="0.1"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4"/>
    </inkml:context>
    <inkml:brush xml:id="br0">
      <inkml:brushProperty name="width" value="0.025" units="cm"/>
      <inkml:brushProperty name="height" value="0.025" units="cm"/>
    </inkml:brush>
  </inkml:definitions>
  <inkml:trace contextRef="#ctx0" brushRef="#br0">0 0 24575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2"/>
    </inkml:context>
    <inkml:brush xml:id="br0">
      <inkml:brushProperty name="width" value="0.1" units="cm"/>
      <inkml:brushProperty name="height" value="0.1" units="cm"/>
    </inkml:brush>
  </inkml:definitions>
  <inkml:trace contextRef="#ctx0" brushRef="#br0">0 0 24575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1.392"/>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2.88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4.394"/>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8.868"/>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142"/>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896"/>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4.786"/>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49.067"/>
    </inkml:context>
    <inkml:brush xml:id="br0">
      <inkml:brushProperty name="width" value="0.2" units="cm"/>
      <inkml:brushProperty name="height" value="0.2" units="cm"/>
    </inkml:brush>
  </inkml:definitions>
  <inkml:trace contextRef="#ctx0" brushRef="#br0">0 0 24575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58.687"/>
    </inkml:context>
    <inkml:brush xml:id="br0">
      <inkml:brushProperty name="width" value="0.2" units="cm"/>
      <inkml:brushProperty name="height" value="0.2"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5"/>
    </inkml:context>
    <inkml:brush xml:id="br0">
      <inkml:brushProperty name="width" value="0.025" units="cm"/>
      <inkml:brushProperty name="height" value="0.025" units="cm"/>
    </inkml:brush>
  </inkml:definitions>
  <inkml:trace contextRef="#ctx0" brushRef="#br0">0 0 24575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06.009"/>
    </inkml:context>
    <inkml:brush xml:id="br0">
      <inkml:brushProperty name="width" value="0.2" units="cm"/>
      <inkml:brushProperty name="height" value="0.2" units="cm"/>
    </inkml:brush>
  </inkml:definitions>
  <inkml:trace contextRef="#ctx0" brushRef="#br0">0 0 24575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257"/>
    </inkml:context>
    <inkml:brush xml:id="br0">
      <inkml:brushProperty name="width" value="0.025" units="cm"/>
      <inkml:brushProperty name="height" value="0.025" units="cm"/>
    </inkml:brush>
  </inkml:definitions>
  <inkml:trace contextRef="#ctx0" brushRef="#br0">0 0 24575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702"/>
    </inkml:context>
    <inkml:brush xml:id="br0">
      <inkml:brushProperty name="width" value="0.025" units="cm"/>
      <inkml:brushProperty name="height" value="0.025" units="cm"/>
    </inkml:brush>
  </inkml:definitions>
  <inkml:trace contextRef="#ctx0" brushRef="#br0">0 0 24575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063"/>
    </inkml:context>
    <inkml:brush xml:id="br0">
      <inkml:brushProperty name="width" value="0.025" units="cm"/>
      <inkml:brushProperty name="height" value="0.025" units="cm"/>
    </inkml:brush>
  </inkml:definitions>
  <inkml:trace contextRef="#ctx0" brushRef="#br0">0 0 24575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752"/>
    </inkml:context>
    <inkml:brush xml:id="br0">
      <inkml:brushProperty name="width" value="0.025" units="cm"/>
      <inkml:brushProperty name="height" value="0.025" units="cm"/>
    </inkml:brush>
  </inkml:definitions>
  <inkml:trace contextRef="#ctx0" brushRef="#br0">0 0 24575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209"/>
    </inkml:context>
    <inkml:brush xml:id="br0">
      <inkml:brushProperty name="width" value="0.025" units="cm"/>
      <inkml:brushProperty name="height" value="0.025" units="cm"/>
    </inkml:brush>
  </inkml:definitions>
  <inkml:trace contextRef="#ctx0" brushRef="#br0">0 0 24575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698"/>
    </inkml:context>
    <inkml:brush xml:id="br0">
      <inkml:brushProperty name="width" value="0.025" units="cm"/>
      <inkml:brushProperty name="height" value="0.025" units="cm"/>
    </inkml:brush>
  </inkml:definitions>
  <inkml:trace contextRef="#ctx0" brushRef="#br0">0 0 24575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0.571"/>
    </inkml:context>
    <inkml:brush xml:id="br0">
      <inkml:brushProperty name="width" value="0.025" units="cm"/>
      <inkml:brushProperty name="height" value="0.025" units="cm"/>
    </inkml:brush>
  </inkml:definitions>
  <inkml:trace contextRef="#ctx0" brushRef="#br0">0 0 24575,'7'0'0,"10"7"0,9 10 0,-22-13 0,-11-6-8191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1.554"/>
    </inkml:context>
    <inkml:brush xml:id="br0">
      <inkml:brushProperty name="width" value="0.025" units="cm"/>
      <inkml:brushProperty name="height" value="0.025" units="cm"/>
    </inkml:brush>
  </inkml:definitions>
  <inkml:trace contextRef="#ctx0" brushRef="#br0">0 0 24575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2.751"/>
    </inkml:context>
    <inkml:brush xml:id="br0">
      <inkml:brushProperty name="width" value="0.025" units="cm"/>
      <inkml:brushProperty name="height" value="0.025" units="cm"/>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6"/>
    </inkml:context>
    <inkml:brush xml:id="br0">
      <inkml:brushProperty name="width" value="0.025" units="cm"/>
      <inkml:brushProperty name="height" value="0.025" units="cm"/>
    </inkml:brush>
  </inkml:definitions>
  <inkml:trace contextRef="#ctx0" brushRef="#br0">0 0 24575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3.440"/>
    </inkml:context>
    <inkml:brush xml:id="br0">
      <inkml:brushProperty name="width" value="0.025" units="cm"/>
      <inkml:brushProperty name="height" value="0.025" units="cm"/>
    </inkml:brush>
  </inkml:definitions>
  <inkml:trace contextRef="#ctx0" brushRef="#br0">0 0 24575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064"/>
    </inkml:context>
    <inkml:brush xml:id="br0">
      <inkml:brushProperty name="width" value="0.025" units="cm"/>
      <inkml:brushProperty name="height" value="0.025" units="cm"/>
    </inkml:brush>
  </inkml:definitions>
  <inkml:trace contextRef="#ctx0" brushRef="#br0">0 0 24575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821"/>
    </inkml:context>
    <inkml:brush xml:id="br0">
      <inkml:brushProperty name="width" value="0.025" units="cm"/>
      <inkml:brushProperty name="height" value="0.025" units="cm"/>
    </inkml:brush>
  </inkml:definitions>
  <inkml:trace contextRef="#ctx0" brushRef="#br0">0 0 24575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5.443"/>
    </inkml:context>
    <inkml:brush xml:id="br0">
      <inkml:brushProperty name="width" value="0.025" units="cm"/>
      <inkml:brushProperty name="height" value="0.025" units="cm"/>
    </inkml:brush>
  </inkml:definitions>
  <inkml:trace contextRef="#ctx0" brushRef="#br0">0 0 24575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011"/>
    </inkml:context>
    <inkml:brush xml:id="br0">
      <inkml:brushProperty name="width" value="0.025" units="cm"/>
      <inkml:brushProperty name="height" value="0.025" units="cm"/>
    </inkml:brush>
  </inkml:definitions>
  <inkml:trace contextRef="#ctx0" brushRef="#br0">0 0 24575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989"/>
    </inkml:context>
    <inkml:brush xml:id="br0">
      <inkml:brushProperty name="width" value="0.025" units="cm"/>
      <inkml:brushProperty name="height" value="0.025" units="cm"/>
    </inkml:brush>
  </inkml:definitions>
  <inkml:trace contextRef="#ctx0" brushRef="#br0">0 0 24575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2.536"/>
    </inkml:context>
    <inkml:brush xml:id="br0">
      <inkml:brushProperty name="width" value="0.025" units="cm"/>
      <inkml:brushProperty name="height" value="0.025" units="cm"/>
    </inkml:brush>
  </inkml:definitions>
  <inkml:trace contextRef="#ctx0" brushRef="#br0">0 0 24575,'0'7'0,"0"10"0,0 9 0,0 7 0,0-1-8191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243"/>
    </inkml:context>
    <inkml:brush xml:id="br0">
      <inkml:brushProperty name="width" value="0.025" units="cm"/>
      <inkml:brushProperty name="height" value="0.025" units="cm"/>
    </inkml:brush>
  </inkml:definitions>
  <inkml:trace contextRef="#ctx0" brushRef="#br0">0 0 24575,'15'8'0,"11"9"0,9 9 0,5 0 0,-4-4-8191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952"/>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4.58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7"/>
    </inkml:context>
    <inkml:brush xml:id="br0">
      <inkml:brushProperty name="width" value="0.025" units="cm"/>
      <inkml:brushProperty name="height" value="0.025" units="cm"/>
    </inkml:brush>
  </inkml:definitions>
  <inkml:trace contextRef="#ctx0" brushRef="#br0">0 0 24575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5.247"/>
    </inkml:context>
    <inkml:brush xml:id="br0">
      <inkml:brushProperty name="width" value="0.025" units="cm"/>
      <inkml:brushProperty name="height" value="0.025" units="cm"/>
    </inkml:brush>
  </inkml:definitions>
  <inkml:trace contextRef="#ctx0" brushRef="#br0">0 0 24575,'7'0'0,"3"7"0,-1 3-8191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077"/>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599"/>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185"/>
    </inkml:context>
    <inkml:brush xml:id="br0">
      <inkml:brushProperty name="width" value="0.025" units="cm"/>
      <inkml:brushProperty name="height" value="0.025" units="cm"/>
    </inkml:brush>
  </inkml:definitions>
  <inkml:trace contextRef="#ctx0" brushRef="#br0">0 75 24575,'15'0'0,"11"-7"0,9-9 0,6-10 0,-5 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690"/>
    </inkml:context>
    <inkml:brush xml:id="br0">
      <inkml:brushProperty name="width" value="0.025" units="cm"/>
      <inkml:brushProperty name="height" value="0.025" units="cm"/>
    </inkml:brush>
  </inkml:definitions>
  <inkml:trace contextRef="#ctx0" brushRef="#br0">0 181 24575,'0'-7'0,"0"-17"0,0-11 0,7-21 0,3-2-8191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189"/>
    </inkml:context>
    <inkml:brush xml:id="br0">
      <inkml:brushProperty name="width" value="0.025" units="cm"/>
      <inkml:brushProperty name="height" value="0.025" units="cm"/>
    </inkml:brush>
  </inkml:definitions>
  <inkml:trace contextRef="#ctx0" brushRef="#br0">0 0 24575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819"/>
    </inkml:context>
    <inkml:brush xml:id="br0">
      <inkml:brushProperty name="width" value="0.025" units="cm"/>
      <inkml:brushProperty name="height" value="0.025" units="cm"/>
    </inkml:brush>
  </inkml:definitions>
  <inkml:trace contextRef="#ctx0" brushRef="#br0">0 0 24575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9.886"/>
    </inkml:context>
    <inkml:brush xml:id="br0">
      <inkml:brushProperty name="width" value="0.025" units="cm"/>
      <inkml:brushProperty name="height" value="0.025" units="cm"/>
    </inkml:brush>
  </inkml:definitions>
  <inkml:trace contextRef="#ctx0" brushRef="#br0">0 0 24575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392"/>
    </inkml:context>
    <inkml:brush xml:id="br0">
      <inkml:brushProperty name="width" value="0.025" units="cm"/>
      <inkml:brushProperty name="height" value="0.025" units="cm"/>
    </inkml:brush>
  </inkml:definitions>
  <inkml:trace contextRef="#ctx0" brushRef="#br0">0 0 24575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998"/>
    </inkml:context>
    <inkml:brush xml:id="br0">
      <inkml:brushProperty name="width" value="0.025" units="cm"/>
      <inkml:brushProperty name="height" value="0.02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8"/>
    </inkml:context>
    <inkml:brush xml:id="br0">
      <inkml:brushProperty name="width" value="0.025" units="cm"/>
      <inkml:brushProperty name="height" value="0.025" units="cm"/>
    </inkml:brush>
  </inkml:definitions>
  <inkml:trace contextRef="#ctx0" brushRef="#br0">0 0 24575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402"/>
    </inkml:context>
    <inkml:brush xml:id="br0">
      <inkml:brushProperty name="width" value="0.025" units="cm"/>
      <inkml:brushProperty name="height" value="0.025" units="cm"/>
    </inkml:brush>
  </inkml:definitions>
  <inkml:trace contextRef="#ctx0" brushRef="#br0">59 44 24575,'-7'0'0,"-9"-7"0,-3-10 0,3-2-8191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781"/>
    </inkml:context>
    <inkml:brush xml:id="br0">
      <inkml:brushProperty name="width" value="0.025" units="cm"/>
      <inkml:brushProperty name="height" value="0.025" units="cm"/>
    </inkml:brush>
  </inkml:definitions>
  <inkml:trace contextRef="#ctx0" brushRef="#br0">0 0 24575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113"/>
    </inkml:context>
    <inkml:brush xml:id="br0">
      <inkml:brushProperty name="width" value="0.025" units="cm"/>
      <inkml:brushProperty name="height" value="0.025" units="cm"/>
    </inkml:brush>
  </inkml:definitions>
  <inkml:trace contextRef="#ctx0" brushRef="#br0">0 0 24575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665"/>
    </inkml:context>
    <inkml:brush xml:id="br0">
      <inkml:brushProperty name="width" value="0.025" units="cm"/>
      <inkml:brushProperty name="height" value="0.025" units="cm"/>
    </inkml:brush>
  </inkml:definitions>
  <inkml:trace contextRef="#ctx0" brushRef="#br0">0 0 24575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011"/>
    </inkml:context>
    <inkml:brush xml:id="br0">
      <inkml:brushProperty name="width" value="0.025" units="cm"/>
      <inkml:brushProperty name="height" value="0.025" units="cm"/>
    </inkml:brush>
  </inkml:definitions>
  <inkml:trace contextRef="#ctx0" brushRef="#br0">0 0 24575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338"/>
    </inkml:context>
    <inkml:brush xml:id="br0">
      <inkml:brushProperty name="width" value="0.025" units="cm"/>
      <inkml:brushProperty name="height" value="0.025" units="cm"/>
    </inkml:brush>
  </inkml:definitions>
  <inkml:trace contextRef="#ctx0" brushRef="#br0">0 0 24575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715"/>
    </inkml:context>
    <inkml:brush xml:id="br0">
      <inkml:brushProperty name="width" value="0.025" units="cm"/>
      <inkml:brushProperty name="height" value="0.025" units="cm"/>
    </inkml:brush>
  </inkml:definitions>
  <inkml:trace contextRef="#ctx0" brushRef="#br0">0 0 24575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4.061"/>
    </inkml:context>
    <inkml:brush xml:id="br0">
      <inkml:brushProperty name="width" value="0.025" units="cm"/>
      <inkml:brushProperty name="height" value="0.025" units="cm"/>
    </inkml:brush>
  </inkml:definitions>
  <inkml:trace contextRef="#ctx0" brushRef="#br0">0 0 24575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3.614"/>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5.130"/>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9"/>
    </inkml:context>
    <inkml:brush xml:id="br0">
      <inkml:brushProperty name="width" value="0.025" units="cm"/>
      <inkml:brushProperty name="height" value="0.025" units="cm"/>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0"/>
    </inkml:context>
    <inkml:brush xml:id="br0">
      <inkml:brushProperty name="width" value="0.025" units="cm"/>
      <inkml:brushProperty name="height" value="0.025" units="cm"/>
    </inkml:brush>
  </inkml:definitions>
  <inkml:trace contextRef="#ctx0" brushRef="#br0">0 0 24575,'7'0'0,"10"7"0,9 10 0,-22-13 0,-11-6-8191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1"/>
    </inkml:context>
    <inkml:brush xml:id="br0">
      <inkml:brushProperty name="width" value="0.025" units="cm"/>
      <inkml:brushProperty name="height" value="0.025" units="cm"/>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2"/>
    </inkml:context>
    <inkml:brush xml:id="br0">
      <inkml:brushProperty name="width" value="0.025" units="cm"/>
      <inkml:brushProperty name="height" value="0.02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3"/>
    </inkml:context>
    <inkml:brush xml:id="br0">
      <inkml:brushProperty name="width" value="0.025" units="cm"/>
      <inkml:brushProperty name="height" value="0.025" units="cm"/>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4"/>
    </inkml:context>
    <inkml:brush xml:id="br0">
      <inkml:brushProperty name="width" value="0.025" units="cm"/>
      <inkml:brushProperty name="height" value="0.025" units="cm"/>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5"/>
    </inkml:context>
    <inkml:brush xml:id="br0">
      <inkml:brushProperty name="width" value="0.025" units="cm"/>
      <inkml:brushProperty name="height" value="0.025" units="cm"/>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6"/>
    </inkml:context>
    <inkml:brush xml:id="br0">
      <inkml:brushProperty name="width" value="0.025" units="cm"/>
      <inkml:brushProperty name="height" value="0.025" units="cm"/>
    </inkml:brush>
  </inkml:definitions>
  <inkml:trace contextRef="#ctx0" brushRef="#br0">0 0 24575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7"/>
    </inkml:context>
    <inkml:brush xml:id="br0">
      <inkml:brushProperty name="width" value="0.025" units="cm"/>
      <inkml:brushProperty name="height" value="0.02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8"/>
    </inkml:context>
    <inkml:brush xml:id="br0">
      <inkml:brushProperty name="width" value="0.025" units="cm"/>
      <inkml:brushProperty name="height" value="0.025" units="cm"/>
    </inkml:brush>
  </inkml:definitions>
  <inkml:trace contextRef="#ctx0" brushRef="#br0">0 0 24575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9"/>
    </inkml:context>
    <inkml:brush xml:id="br0">
      <inkml:brushProperty name="width" value="0.025" units="cm"/>
      <inkml:brushProperty name="height" value="0.025" units="cm"/>
    </inkml:brush>
  </inkml:definitions>
  <inkml:trace contextRef="#ctx0" brushRef="#br0">0 0 24575,'0'7'0,"0"10"0,0 9 0,0 7 0,0-1-8191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0"/>
    </inkml:context>
    <inkml:brush xml:id="br0">
      <inkml:brushProperty name="width" value="0.025" units="cm"/>
      <inkml:brushProperty name="height" value="0.025" units="cm"/>
    </inkml:brush>
  </inkml:definitions>
  <inkml:trace contextRef="#ctx0" brushRef="#br0">0 0 24575,'15'8'0,"11"9"0,9 9 0,5 0 0,-4-4-8191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1"/>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2"/>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3"/>
    </inkml:context>
    <inkml:brush xml:id="br0">
      <inkml:brushProperty name="width" value="0.025" units="cm"/>
      <inkml:brushProperty name="height" value="0.025" units="cm"/>
    </inkml:brush>
  </inkml:definitions>
  <inkml:trace contextRef="#ctx0" brushRef="#br0">0 0 24575,'7'0'0,"3"7"0,-1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4"/>
    </inkml:context>
    <inkml:brush xml:id="br0">
      <inkml:brushProperty name="width" value="0.025" units="cm"/>
      <inkml:brushProperty name="height" value="0.025" units="cm"/>
    </inkml:brush>
  </inkml:definitions>
  <inkml:trace contextRef="#ctx0" brushRef="#br0">0 174 24575,'0'-7'0,"0"-9"0,0-10 0,0-8 0,7 3 0,3-2 0,-1 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5"/>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6"/>
    </inkml:context>
    <inkml:brush xml:id="br0">
      <inkml:brushProperty name="width" value="0.025" units="cm"/>
      <inkml:brushProperty name="height" value="0.025" units="cm"/>
    </inkml:brush>
  </inkml:definitions>
  <inkml:trace contextRef="#ctx0" brushRef="#br0">0 75 24575,'15'0'0,"11"-7"0,9-9 0,6-10 0,-5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7"/>
    </inkml:context>
    <inkml:brush xml:id="br0">
      <inkml:brushProperty name="width" value="0.025" units="cm"/>
      <inkml:brushProperty name="height" value="0.025" units="cm"/>
    </inkml:brush>
  </inkml:definitions>
  <inkml:trace contextRef="#ctx0" brushRef="#br0">0 181 24575,'0'-7'0,"0"-17"0,0-11 0,7-21 0,3-2-8191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8"/>
    </inkml:context>
    <inkml:brush xml:id="br0">
      <inkml:brushProperty name="width" value="0.025" units="cm"/>
      <inkml:brushProperty name="height" value="0.025" units="cm"/>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9"/>
    </inkml:context>
    <inkml:brush xml:id="br0">
      <inkml:brushProperty name="width" value="0.025" units="cm"/>
      <inkml:brushProperty name="height" value="0.025" units="cm"/>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0"/>
    </inkml:context>
    <inkml:brush xml:id="br0">
      <inkml:brushProperty name="width" value="0.025" units="cm"/>
      <inkml:brushProperty name="height" value="0.025" units="cm"/>
    </inkml:brush>
  </inkml:definitions>
  <inkml:trace contextRef="#ctx0" brushRef="#br0">0 0 24575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1"/>
    </inkml:context>
    <inkml:brush xml:id="br0">
      <inkml:brushProperty name="width" value="0.025" units="cm"/>
      <inkml:brushProperty name="height" value="0.025" units="cm"/>
    </inkml:brush>
  </inkml:definitions>
  <inkml:trace contextRef="#ctx0" brushRef="#br0">0 0 24575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2"/>
    </inkml:context>
    <inkml:brush xml:id="br0">
      <inkml:brushProperty name="width" value="0.025" units="cm"/>
      <inkml:brushProperty name="height" value="0.025" units="cm"/>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3"/>
    </inkml:context>
    <inkml:brush xml:id="br0">
      <inkml:brushProperty name="width" value="0.025" units="cm"/>
      <inkml:brushProperty name="height" value="0.025" units="cm"/>
    </inkml:brush>
  </inkml:definitions>
  <inkml:trace contextRef="#ctx0" brushRef="#br0">59 44 24575,'-7'0'0,"-9"-7"0,-3-10 0,3-2-8191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4"/>
    </inkml:context>
    <inkml:brush xml:id="br0">
      <inkml:brushProperty name="width" value="0.025" units="cm"/>
      <inkml:brushProperty name="height" value="0.025" units="cm"/>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5"/>
    </inkml:context>
    <inkml:brush xml:id="br0">
      <inkml:brushProperty name="width" value="0.025" units="cm"/>
      <inkml:brushProperty name="height" value="0.025" units="cm"/>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6"/>
    </inkml:context>
    <inkml:brush xml:id="br0">
      <inkml:brushProperty name="width" value="0.025" units="cm"/>
      <inkml:brushProperty name="height" value="0.025" units="cm"/>
    </inkml:brush>
  </inkml:definitions>
  <inkml:trace contextRef="#ctx0" brushRef="#br0">0 0 24575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7"/>
    </inkml:context>
    <inkml:brush xml:id="br0">
      <inkml:brushProperty name="width" value="0.025" units="cm"/>
      <inkml:brushProperty name="height" value="0.02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8"/>
    </inkml:context>
    <inkml:brush xml:id="br0">
      <inkml:brushProperty name="width" value="0.025" units="cm"/>
      <inkml:brushProperty name="height" value="0.025" units="cm"/>
    </inkml:brush>
  </inkml:definitions>
  <inkml:trace contextRef="#ctx0" brushRef="#br0">0 0 24575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9"/>
    </inkml:context>
    <inkml:brush xml:id="br0">
      <inkml:brushProperty name="width" value="0.025" units="cm"/>
      <inkml:brushProperty name="height" value="0.025" units="cm"/>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0"/>
    </inkml:context>
    <inkml:brush xml:id="br0">
      <inkml:brushProperty name="width" value="0.025" units="cm"/>
      <inkml:brushProperty name="height" value="0.025" units="cm"/>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1"/>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2"/>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4"/>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6"/>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7"/>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8"/>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9"/>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0"/>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1"/>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2"/>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3"/>
    </inkml:context>
    <inkml:brush xml:id="br0">
      <inkml:brushProperty name="width" value="0.2" units="cm"/>
      <inkml:brushProperty name="height" value="0.2" units="cm"/>
    </inkml:brush>
  </inkml:definitions>
  <inkml:trace contextRef="#ctx0" brushRef="#br0">0 0 24575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4"/>
    </inkml:context>
    <inkml:brush xml:id="br0">
      <inkml:brushProperty name="width" value="0.2" units="cm"/>
      <inkml:brushProperty name="height" value="0.2" units="cm"/>
    </inkml:brush>
  </inkml:definitions>
  <inkml:trace contextRef="#ctx0" brushRef="#br0">0 0 24575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5"/>
    </inkml:context>
    <inkml:brush xml:id="br0">
      <inkml:brushProperty name="width" value="0.2" units="cm"/>
      <inkml:brushProperty name="height" value="0.2"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6"/>
    </inkml:context>
    <inkml:brush xml:id="br0">
      <inkml:brushProperty name="width" value="0.025" units="cm"/>
      <inkml:brushProperty name="height" value="0.025" units="cm"/>
    </inkml:brush>
  </inkml:definitions>
  <inkml:trace contextRef="#ctx0" brushRef="#br0">0 0 24575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7"/>
    </inkml:context>
    <inkml:brush xml:id="br0">
      <inkml:brushProperty name="width" value="0.025" units="cm"/>
      <inkml:brushProperty name="height" value="0.025" units="cm"/>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8"/>
    </inkml:context>
    <inkml:brush xml:id="br0">
      <inkml:brushProperty name="width" value="0.025" units="cm"/>
      <inkml:brushProperty name="height" value="0.025" units="cm"/>
    </inkml:brush>
  </inkml:definitions>
  <inkml:trace contextRef="#ctx0" brushRef="#br0">0 0 24575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9"/>
    </inkml:context>
    <inkml:brush xml:id="br0">
      <inkml:brushProperty name="width" value="0.025" units="cm"/>
      <inkml:brushProperty name="height" value="0.025" units="cm"/>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0"/>
    </inkml:context>
    <inkml:brush xml:id="br0">
      <inkml:brushProperty name="width" value="0.025" units="cm"/>
      <inkml:brushProperty name="height" value="0.025" units="cm"/>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1"/>
    </inkml:context>
    <inkml:brush xml:id="br0">
      <inkml:brushProperty name="width" value="0.025" units="cm"/>
      <inkml:brushProperty name="height" value="0.025" units="cm"/>
    </inkml:brush>
  </inkml:definitions>
  <inkml:trace contextRef="#ctx0" brushRef="#br0">0 0 24575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2"/>
    </inkml:context>
    <inkml:brush xml:id="br0">
      <inkml:brushProperty name="width" value="0.025" units="cm"/>
      <inkml:brushProperty name="height" value="0.025" units="cm"/>
    </inkml:brush>
  </inkml:definitions>
  <inkml:trace contextRef="#ctx0" brushRef="#br0">0 0 24575,'7'0'0,"10"7"0,9 10 0,-22-13 0,-11-6-8191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3"/>
    </inkml:context>
    <inkml:brush xml:id="br0">
      <inkml:brushProperty name="width" value="0.025" units="cm"/>
      <inkml:brushProperty name="height" value="0.025" units="cm"/>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4"/>
    </inkml:context>
    <inkml:brush xml:id="br0">
      <inkml:brushProperty name="width" value="0.025" units="cm"/>
      <inkml:brushProperty name="height" value="0.025" units="cm"/>
    </inkml:brush>
  </inkml:definitions>
  <inkml:trace contextRef="#ctx0" brushRef="#br0">0 0 24575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5"/>
    </inkml:context>
    <inkml:brush xml:id="br0">
      <inkml:brushProperty name="width" value="0.025" units="cm"/>
      <inkml:brushProperty name="height" value="0.02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6"/>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6"/>
    </inkml:context>
    <inkml:brush xml:id="br0">
      <inkml:brushProperty name="width" value="0.025" units="cm"/>
      <inkml:brushProperty name="height" value="0.025" units="cm"/>
    </inkml:brush>
  </inkml:definitions>
  <inkml:trace contextRef="#ctx0" brushRef="#br0">0 0 24575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7"/>
    </inkml:context>
    <inkml:brush xml:id="br0">
      <inkml:brushProperty name="width" value="0.025" units="cm"/>
      <inkml:brushProperty name="height" value="0.025" units="cm"/>
    </inkml:brush>
  </inkml:definitions>
  <inkml:trace contextRef="#ctx0" brushRef="#br0">0 0 24575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8"/>
    </inkml:context>
    <inkml:brush xml:id="br0">
      <inkml:brushProperty name="width" value="0.025" units="cm"/>
      <inkml:brushProperty name="height" value="0.025" units="cm"/>
    </inkml:brush>
  </inkml:definitions>
  <inkml:trace contextRef="#ctx0" brushRef="#br0">0 0 24575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9"/>
    </inkml:context>
    <inkml:brush xml:id="br0">
      <inkml:brushProperty name="width" value="0.025" units="cm"/>
      <inkml:brushProperty name="height" value="0.025" units="cm"/>
    </inkml:brush>
  </inkml:definitions>
  <inkml:trace contextRef="#ctx0" brushRef="#br0">0 0 24575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0"/>
    </inkml:context>
    <inkml:brush xml:id="br0">
      <inkml:brushProperty name="width" value="0.025" units="cm"/>
      <inkml:brushProperty name="height" value="0.025" units="cm"/>
    </inkml:brush>
  </inkml:definitions>
  <inkml:trace contextRef="#ctx0" brushRef="#br0">0 0 24575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1"/>
    </inkml:context>
    <inkml:brush xml:id="br0">
      <inkml:brushProperty name="width" value="0.025" units="cm"/>
      <inkml:brushProperty name="height" value="0.025" units="cm"/>
    </inkml:brush>
  </inkml:definitions>
  <inkml:trace contextRef="#ctx0" brushRef="#br0">0 0 24575,'0'7'0,"0"10"0,0 9 0,0 7 0,0-1-8191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2"/>
    </inkml:context>
    <inkml:brush xml:id="br0">
      <inkml:brushProperty name="width" value="0.025" units="cm"/>
      <inkml:brushProperty name="height" value="0.025" units="cm"/>
    </inkml:brush>
  </inkml:definitions>
  <inkml:trace contextRef="#ctx0" brushRef="#br0">0 0 24575,'15'8'0,"11"9"0,9 9 0,5 0 0,-4-4-8191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3"/>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4"/>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5"/>
    </inkml:context>
    <inkml:brush xml:id="br0">
      <inkml:brushProperty name="width" value="0.025" units="cm"/>
      <inkml:brushProperty name="height" value="0.025" units="cm"/>
    </inkml:brush>
  </inkml:definitions>
  <inkml:trace contextRef="#ctx0" brushRef="#br0">0 0 24575,'7'0'0,"3"7"0,-1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7"/>
    </inkml:context>
    <inkml:brush xml:id="br0">
      <inkml:brushProperty name="width" value="0.025" units="cm"/>
      <inkml:brushProperty name="height" value="0.025" units="cm"/>
      <inkml:brushProperty name="color" value="#E71224"/>
    </inkml:brush>
  </inkml:definitions>
  <inkml:trace contextRef="#ctx0" brushRef="#br0">0 5014 24575,'3'-4'0,"0"1"0,0-2 0,0 1 0,-1 0 0,0 0 0,0-1 0,3-8 0,2-6 0,80-161 0,-35 73 0,232-456 0,-249 503 0,3 2 0,86-102 0,117-84 0,-183 185 0,-2-2 0,-4-3 0,-2-1 0,42-74 0,-56 75 0,27-70 0,-7 13 0,-12 34 0,4 2 0,100-137 0,12 3 0,-67 68 0,-39 58 0,193-285 0,-214 327 0,2 1 0,82-90 0,-21 24 0,-1 1 0,15-25 0,-54 63 0,15-27 0,-40 56 0,52-94 0,-21 31 0,166-228 0,-210 319 0,0 0 0,24-20 0,-20 19 0,22-25 0,-6 3-1365,-21 27-5461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6"/>
    </inkml:context>
    <inkml:brush xml:id="br0">
      <inkml:brushProperty name="width" value="0.025" units="cm"/>
      <inkml:brushProperty name="height" value="0.025" units="cm"/>
    </inkml:brush>
  </inkml:definitions>
  <inkml:trace contextRef="#ctx0" brushRef="#br0">0 174 24575,'0'-7'0,"0"-9"0,0-10 0,0-8 0,7 3 0,3-2 0,-1 6-8191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7"/>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8"/>
    </inkml:context>
    <inkml:brush xml:id="br0">
      <inkml:brushProperty name="width" value="0.025" units="cm"/>
      <inkml:brushProperty name="height" value="0.025" units="cm"/>
    </inkml:brush>
  </inkml:definitions>
  <inkml:trace contextRef="#ctx0" brushRef="#br0">0 75 24575,'15'0'0,"11"-7"0,9-9 0,6-10 0,-5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9"/>
    </inkml:context>
    <inkml:brush xml:id="br0">
      <inkml:brushProperty name="width" value="0.025" units="cm"/>
      <inkml:brushProperty name="height" value="0.025" units="cm"/>
    </inkml:brush>
  </inkml:definitions>
  <inkml:trace contextRef="#ctx0" brushRef="#br0">0 181 24575,'0'-7'0,"0"-17"0,0-11 0,7-21 0,3-2-8191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0"/>
    </inkml:context>
    <inkml:brush xml:id="br0">
      <inkml:brushProperty name="width" value="0.025" units="cm"/>
      <inkml:brushProperty name="height" value="0.025" units="cm"/>
    </inkml:brush>
  </inkml:definitions>
  <inkml:trace contextRef="#ctx0" brushRef="#br0">0 0 24575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1"/>
    </inkml:context>
    <inkml:brush xml:id="br0">
      <inkml:brushProperty name="width" value="0.025" units="cm"/>
      <inkml:brushProperty name="height" value="0.025" units="cm"/>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2"/>
    </inkml:context>
    <inkml:brush xml:id="br0">
      <inkml:brushProperty name="width" value="0.025" units="cm"/>
      <inkml:brushProperty name="height" value="0.025" units="cm"/>
    </inkml:brush>
  </inkml:definitions>
  <inkml:trace contextRef="#ctx0" brushRef="#br0">0 0 24575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3"/>
    </inkml:context>
    <inkml:brush xml:id="br0">
      <inkml:brushProperty name="width" value="0.025" units="cm"/>
      <inkml:brushProperty name="height" value="0.025" units="cm"/>
    </inkml:brush>
  </inkml:definitions>
  <inkml:trace contextRef="#ctx0" brushRef="#br0">0 0 24575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4"/>
    </inkml:context>
    <inkml:brush xml:id="br0">
      <inkml:brushProperty name="width" value="0.025" units="cm"/>
      <inkml:brushProperty name="height" value="0.025" units="cm"/>
    </inkml:brush>
  </inkml:definitions>
  <inkml:trace contextRef="#ctx0" brushRef="#br0">0 0 24575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5"/>
    </inkml:context>
    <inkml:brush xml:id="br0">
      <inkml:brushProperty name="width" value="0.025" units="cm"/>
      <inkml:brushProperty name="height" value="0.025" units="cm"/>
    </inkml:brush>
  </inkml:definitions>
  <inkml:trace contextRef="#ctx0" brushRef="#br0">59 44 24575,'-7'0'0,"-9"-7"0,-3-10 0,3-2-8191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2254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84563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68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60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92A8D-0B99-4C13-9985-4FD00B14622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2819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92A8D-0B99-4C13-9985-4FD00B14622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9104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92A8D-0B99-4C13-9985-4FD00B14622D}" type="datetimeFigureOut">
              <a:rPr lang="en-GB" smtClean="0"/>
              <a:t>24/02/2023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797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92A8D-0B99-4C13-9985-4FD00B14622D}" type="datetimeFigureOut">
              <a:rPr lang="en-GB" smtClean="0"/>
              <a:t>24/02/2023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6040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92A8D-0B99-4C13-9985-4FD00B14622D}" type="datetimeFigureOut">
              <a:rPr lang="en-GB" smtClean="0"/>
              <a:t>24/02/2023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9588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16608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0062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D292A8D-0B99-4C13-9985-4FD00B14622D}" type="datetimeFigureOut">
              <a:rPr lang="en-GB" smtClean="0"/>
              <a:t>24/02/2023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C58609E-A520-4CA2-8AE0-9E3F1B12BA56}" type="slidenum">
              <a:rPr lang="en-GB" smtClean="0"/>
              <a:t>‹#›</a:t>
            </a:fld>
            <a:endParaRPr lang="en-GB"/>
          </a:p>
        </p:txBody>
      </p:sp>
    </p:spTree>
    <p:extLst>
      <p:ext uri="{BB962C8B-B14F-4D97-AF65-F5344CB8AC3E}">
        <p14:creationId xmlns:p14="http://schemas.microsoft.com/office/powerpoint/2010/main" val="25575595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4.png"/><Relationship Id="rId21" Type="http://schemas.openxmlformats.org/officeDocument/2006/relationships/customXml" Target="../ink/ink9.xml"/><Relationship Id="rId42" Type="http://schemas.openxmlformats.org/officeDocument/2006/relationships/customXml" Target="../ink/ink23.xml"/><Relationship Id="rId47" Type="http://schemas.openxmlformats.org/officeDocument/2006/relationships/customXml" Target="../ink/ink28.xml"/><Relationship Id="rId63" Type="http://schemas.openxmlformats.org/officeDocument/2006/relationships/image" Target="../media/image25.png"/><Relationship Id="rId68" Type="http://schemas.openxmlformats.org/officeDocument/2006/relationships/customXml" Target="../ink/ink41.xml"/><Relationship Id="rId84" Type="http://schemas.openxmlformats.org/officeDocument/2006/relationships/image" Target="../media/image29.png"/><Relationship Id="rId89" Type="http://schemas.openxmlformats.org/officeDocument/2006/relationships/image" Target="../media/image31.png"/><Relationship Id="rId16" Type="http://schemas.openxmlformats.org/officeDocument/2006/relationships/image" Target="../media/image9.png"/><Relationship Id="rId11" Type="http://schemas.openxmlformats.org/officeDocument/2006/relationships/customXml" Target="../ink/ink5.xml"/><Relationship Id="rId32" Type="http://schemas.openxmlformats.org/officeDocument/2006/relationships/customXml" Target="../ink/ink15.xml"/><Relationship Id="rId37" Type="http://schemas.openxmlformats.org/officeDocument/2006/relationships/customXml" Target="../ink/ink19.xml"/><Relationship Id="rId53" Type="http://schemas.openxmlformats.org/officeDocument/2006/relationships/image" Target="../media/image20.png"/><Relationship Id="rId58" Type="http://schemas.openxmlformats.org/officeDocument/2006/relationships/customXml" Target="../ink/ink35.xml"/><Relationship Id="rId74" Type="http://schemas.openxmlformats.org/officeDocument/2006/relationships/customXml" Target="../ink/ink46.xml"/><Relationship Id="rId79" Type="http://schemas.openxmlformats.org/officeDocument/2006/relationships/customXml" Target="../ink/ink51.xml"/><Relationship Id="rId5" Type="http://schemas.openxmlformats.org/officeDocument/2006/relationships/customXml" Target="../ink/ink3.xml"/><Relationship Id="rId90" Type="http://schemas.openxmlformats.org/officeDocument/2006/relationships/image" Target="../media/image34.png"/><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4.xml"/><Relationship Id="rId48" Type="http://schemas.openxmlformats.org/officeDocument/2006/relationships/customXml" Target="../ink/ink29.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customXml" Target="../ink/ink42.xml"/><Relationship Id="rId77" Type="http://schemas.openxmlformats.org/officeDocument/2006/relationships/customXml" Target="../ink/ink49.xml"/><Relationship Id="rId8" Type="http://schemas.openxmlformats.org/officeDocument/2006/relationships/image" Target="../media/image4.png"/><Relationship Id="rId51" Type="http://schemas.openxmlformats.org/officeDocument/2006/relationships/image" Target="../media/image19.png"/><Relationship Id="rId72" Type="http://schemas.openxmlformats.org/officeDocument/2006/relationships/customXml" Target="../ink/ink45.xml"/><Relationship Id="rId80" Type="http://schemas.openxmlformats.org/officeDocument/2006/relationships/customXml" Target="../ink/ink52.xml"/><Relationship Id="rId85" Type="http://schemas.openxmlformats.org/officeDocument/2006/relationships/image" Target="../media/image7.png"/><Relationship Id="rId3" Type="http://schemas.openxmlformats.org/officeDocument/2006/relationships/image" Target="../media/image1.png"/><Relationship Id="rId12" Type="http://schemas.openxmlformats.org/officeDocument/2006/relationships/image" Target="../media/image5.gif"/><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6.xml"/><Relationship Id="rId38" Type="http://schemas.openxmlformats.org/officeDocument/2006/relationships/customXml" Target="../ink/ink20.xml"/><Relationship Id="rId46" Type="http://schemas.openxmlformats.org/officeDocument/2006/relationships/customXml" Target="../ink/ink27.xml"/><Relationship Id="rId59" Type="http://schemas.openxmlformats.org/officeDocument/2006/relationships/image" Target="../media/image23.png"/><Relationship Id="rId67" Type="http://schemas.openxmlformats.org/officeDocument/2006/relationships/customXml" Target="../ink/ink40.xml"/><Relationship Id="rId20" Type="http://schemas.openxmlformats.org/officeDocument/2006/relationships/image" Target="../media/image11.png"/><Relationship Id="rId41" Type="http://schemas.openxmlformats.org/officeDocument/2006/relationships/image" Target="../media/image18.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3.xml"/><Relationship Id="rId75" Type="http://schemas.openxmlformats.org/officeDocument/2006/relationships/customXml" Target="../ink/ink47.xml"/><Relationship Id="rId83" Type="http://schemas.openxmlformats.org/officeDocument/2006/relationships/customXml" Target="../ink/ink54.xml"/><Relationship Id="rId88" Type="http://schemas.openxmlformats.org/officeDocument/2006/relationships/image" Target="../media/image33.png"/><Relationship Id="rId9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customXml" Target="../ink/ink18.xml"/><Relationship Id="rId49" Type="http://schemas.openxmlformats.org/officeDocument/2006/relationships/customXml" Target="../ink/ink30.xml"/><Relationship Id="rId57" Type="http://schemas.openxmlformats.org/officeDocument/2006/relationships/image" Target="../media/image22.png"/><Relationship Id="rId10" Type="http://schemas.openxmlformats.org/officeDocument/2006/relationships/image" Target="../media/image5.png"/><Relationship Id="rId31" Type="http://schemas.openxmlformats.org/officeDocument/2006/relationships/customXml" Target="../ink/ink14.xml"/><Relationship Id="rId44" Type="http://schemas.openxmlformats.org/officeDocument/2006/relationships/customXml" Target="../ink/ink25.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26.png"/><Relationship Id="rId73" Type="http://schemas.openxmlformats.org/officeDocument/2006/relationships/image" Target="../media/image27.png"/><Relationship Id="rId78" Type="http://schemas.openxmlformats.org/officeDocument/2006/relationships/customXml" Target="../ink/ink50.xml"/><Relationship Id="rId81" Type="http://schemas.openxmlformats.org/officeDocument/2006/relationships/customXml" Target="../ink/ink53.xml"/><Relationship Id="rId86" Type="http://schemas.openxmlformats.org/officeDocument/2006/relationships/image" Target="../media/image30.png"/><Relationship Id="rId4" Type="http://schemas.openxmlformats.org/officeDocument/2006/relationships/customXml" Target="../ink/ink2.xml"/><Relationship Id="rId9"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image" Target="../media/image10.png"/><Relationship Id="rId39" Type="http://schemas.openxmlformats.org/officeDocument/2006/relationships/customXml" Target="../ink/ink21.xml"/><Relationship Id="rId34" Type="http://schemas.openxmlformats.org/officeDocument/2006/relationships/image" Target="../media/image17.png"/><Relationship Id="rId50" Type="http://schemas.openxmlformats.org/officeDocument/2006/relationships/customXml" Target="../ink/ink31.xml"/><Relationship Id="rId55" Type="http://schemas.openxmlformats.org/officeDocument/2006/relationships/image" Target="../media/image21.png"/><Relationship Id="rId76" Type="http://schemas.openxmlformats.org/officeDocument/2006/relationships/customXml" Target="../ink/ink48.xml"/><Relationship Id="rId7" Type="http://schemas.openxmlformats.org/officeDocument/2006/relationships/image" Target="../media/image3.png"/><Relationship Id="rId71" Type="http://schemas.openxmlformats.org/officeDocument/2006/relationships/customXml" Target="../ink/ink44.xml"/><Relationship Id="rId2" Type="http://schemas.openxmlformats.org/officeDocument/2006/relationships/customXml" Target="../ink/ink1.xml"/><Relationship Id="rId29" Type="http://schemas.openxmlformats.org/officeDocument/2006/relationships/customXml" Target="../ink/ink13.xml"/><Relationship Id="rId24" Type="http://schemas.openxmlformats.org/officeDocument/2006/relationships/image" Target="../media/image13.png"/><Relationship Id="rId40" Type="http://schemas.openxmlformats.org/officeDocument/2006/relationships/customXml" Target="../ink/ink22.xml"/><Relationship Id="rId45" Type="http://schemas.openxmlformats.org/officeDocument/2006/relationships/customXml" Target="../ink/ink26.xml"/><Relationship Id="rId66" Type="http://schemas.openxmlformats.org/officeDocument/2006/relationships/customXml" Target="../ink/ink39.xml"/><Relationship Id="rId87" Type="http://schemas.openxmlformats.org/officeDocument/2006/relationships/image" Target="../media/image32.png"/><Relationship Id="rId61" Type="http://schemas.openxmlformats.org/officeDocument/2006/relationships/image" Target="../media/image24.png"/><Relationship Id="rId82" Type="http://schemas.openxmlformats.org/officeDocument/2006/relationships/image" Target="../media/image28.png"/><Relationship Id="rId19" Type="http://schemas.openxmlformats.org/officeDocument/2006/relationships/customXml" Target="../ink/ink8.xml"/></Relationships>
</file>

<file path=ppt/slides/_rels/slide2.xml.rels><?xml version="1.0" encoding="UTF-8" standalone="yes"?>
<Relationships xmlns="http://schemas.openxmlformats.org/package/2006/relationships"><Relationship Id="rId26" Type="http://schemas.openxmlformats.org/officeDocument/2006/relationships/customXml" Target="../ink/ink65.xml"/><Relationship Id="rId21" Type="http://schemas.openxmlformats.org/officeDocument/2006/relationships/image" Target="../media/image11.png"/><Relationship Id="rId42" Type="http://schemas.openxmlformats.org/officeDocument/2006/relationships/image" Target="../media/image18.png"/><Relationship Id="rId47" Type="http://schemas.openxmlformats.org/officeDocument/2006/relationships/customXml" Target="../ink/ink81.xml"/><Relationship Id="rId63" Type="http://schemas.openxmlformats.org/officeDocument/2006/relationships/customXml" Target="../ink/ink91.xml"/><Relationship Id="rId68" Type="http://schemas.openxmlformats.org/officeDocument/2006/relationships/customXml" Target="../ink/ink94.xml"/><Relationship Id="rId84" Type="http://schemas.openxmlformats.org/officeDocument/2006/relationships/customXml" Target="../ink/ink108.xml"/><Relationship Id="rId16" Type="http://schemas.openxmlformats.org/officeDocument/2006/relationships/customXml" Target="../ink/ink60.xml"/><Relationship Id="rId11" Type="http://schemas.openxmlformats.org/officeDocument/2006/relationships/customXml" Target="../ink/ink59.xml"/><Relationship Id="rId32" Type="http://schemas.openxmlformats.org/officeDocument/2006/relationships/customXml" Target="../ink/ink68.xml"/><Relationship Id="rId37" Type="http://schemas.openxmlformats.org/officeDocument/2006/relationships/customXml" Target="../ink/ink72.xml"/><Relationship Id="rId53" Type="http://schemas.openxmlformats.org/officeDocument/2006/relationships/customXml" Target="../ink/ink86.xml"/><Relationship Id="rId58" Type="http://schemas.openxmlformats.org/officeDocument/2006/relationships/image" Target="../media/image22.png"/><Relationship Id="rId74" Type="http://schemas.openxmlformats.org/officeDocument/2006/relationships/image" Target="../media/image27.png"/><Relationship Id="rId79" Type="http://schemas.openxmlformats.org/officeDocument/2006/relationships/customXml" Target="../ink/ink104.xml"/><Relationship Id="rId5" Type="http://schemas.openxmlformats.org/officeDocument/2006/relationships/customXml" Target="../ink/ink57.xml"/><Relationship Id="rId19" Type="http://schemas.openxmlformats.org/officeDocument/2006/relationships/image" Target="../media/image10.png"/><Relationship Id="rId14" Type="http://schemas.openxmlformats.org/officeDocument/2006/relationships/image" Target="../media/image6.png"/><Relationship Id="rId22" Type="http://schemas.openxmlformats.org/officeDocument/2006/relationships/customXml" Target="../ink/ink63.xml"/><Relationship Id="rId27" Type="http://schemas.openxmlformats.org/officeDocument/2006/relationships/image" Target="../media/image41.png"/><Relationship Id="rId30" Type="http://schemas.openxmlformats.org/officeDocument/2006/relationships/customXml" Target="../ink/ink67.xml"/><Relationship Id="rId35" Type="http://schemas.openxmlformats.org/officeDocument/2006/relationships/image" Target="../media/image17.png"/><Relationship Id="rId43" Type="http://schemas.openxmlformats.org/officeDocument/2006/relationships/customXml" Target="../ink/ink77.xml"/><Relationship Id="rId48" Type="http://schemas.openxmlformats.org/officeDocument/2006/relationships/customXml" Target="../ink/ink82.xml"/><Relationship Id="rId56" Type="http://schemas.openxmlformats.org/officeDocument/2006/relationships/image" Target="../media/image21.png"/><Relationship Id="rId64" Type="http://schemas.openxmlformats.org/officeDocument/2006/relationships/image" Target="../media/image25.png"/><Relationship Id="rId69" Type="http://schemas.openxmlformats.org/officeDocument/2006/relationships/customXml" Target="../ink/ink95.xml"/><Relationship Id="rId77" Type="http://schemas.openxmlformats.org/officeDocument/2006/relationships/customXml" Target="../ink/ink102.xml"/><Relationship Id="rId8" Type="http://schemas.openxmlformats.org/officeDocument/2006/relationships/image" Target="../media/image4.png"/><Relationship Id="rId51" Type="http://schemas.openxmlformats.org/officeDocument/2006/relationships/customXml" Target="../ink/ink85.xml"/><Relationship Id="rId72" Type="http://schemas.openxmlformats.org/officeDocument/2006/relationships/customXml" Target="../ink/ink98.xml"/><Relationship Id="rId80" Type="http://schemas.openxmlformats.org/officeDocument/2006/relationships/customXml" Target="../ink/ink105.xml"/><Relationship Id="rId85" Type="http://schemas.openxmlformats.org/officeDocument/2006/relationships/image" Target="../media/image29.png"/><Relationship Id="rId3" Type="http://schemas.openxmlformats.org/officeDocument/2006/relationships/image" Target="../media/image1.png"/><Relationship Id="rId12" Type="http://schemas.openxmlformats.org/officeDocument/2006/relationships/image" Target="../media/image37.png"/><Relationship Id="rId17" Type="http://schemas.openxmlformats.org/officeDocument/2006/relationships/image" Target="../media/image9.png"/><Relationship Id="rId25" Type="http://schemas.openxmlformats.org/officeDocument/2006/relationships/image" Target="../media/image40.png"/><Relationship Id="rId33" Type="http://schemas.openxmlformats.org/officeDocument/2006/relationships/customXml" Target="../ink/ink69.xml"/><Relationship Id="rId38" Type="http://schemas.openxmlformats.org/officeDocument/2006/relationships/customXml" Target="../ink/ink73.xml"/><Relationship Id="rId46" Type="http://schemas.openxmlformats.org/officeDocument/2006/relationships/customXml" Target="../ink/ink80.xml"/><Relationship Id="rId59" Type="http://schemas.openxmlformats.org/officeDocument/2006/relationships/customXml" Target="../ink/ink89.xml"/><Relationship Id="rId67" Type="http://schemas.openxmlformats.org/officeDocument/2006/relationships/customXml" Target="../ink/ink93.xml"/><Relationship Id="rId20" Type="http://schemas.openxmlformats.org/officeDocument/2006/relationships/customXml" Target="../ink/ink62.xml"/><Relationship Id="rId41" Type="http://schemas.openxmlformats.org/officeDocument/2006/relationships/customXml" Target="../ink/ink76.xml"/><Relationship Id="rId54" Type="http://schemas.openxmlformats.org/officeDocument/2006/relationships/image" Target="../media/image20.png"/><Relationship Id="rId62" Type="http://schemas.openxmlformats.org/officeDocument/2006/relationships/image" Target="../media/image24.png"/><Relationship Id="rId70" Type="http://schemas.openxmlformats.org/officeDocument/2006/relationships/customXml" Target="../ink/ink96.xml"/><Relationship Id="rId75" Type="http://schemas.openxmlformats.org/officeDocument/2006/relationships/customXml" Target="../ink/ink100.xml"/><Relationship Id="rId83"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38.png"/><Relationship Id="rId23" Type="http://schemas.openxmlformats.org/officeDocument/2006/relationships/image" Target="../media/image39.png"/><Relationship Id="rId28" Type="http://schemas.openxmlformats.org/officeDocument/2006/relationships/customXml" Target="../ink/ink66.xml"/><Relationship Id="rId36" Type="http://schemas.openxmlformats.org/officeDocument/2006/relationships/customXml" Target="../ink/ink71.xml"/><Relationship Id="rId49" Type="http://schemas.openxmlformats.org/officeDocument/2006/relationships/customXml" Target="../ink/ink83.xml"/><Relationship Id="rId57" Type="http://schemas.openxmlformats.org/officeDocument/2006/relationships/customXml" Target="../ink/ink88.xml"/><Relationship Id="rId10"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customXml" Target="../ink/ink78.xml"/><Relationship Id="rId52" Type="http://schemas.openxmlformats.org/officeDocument/2006/relationships/image" Target="../media/image19.png"/><Relationship Id="rId60" Type="http://schemas.openxmlformats.org/officeDocument/2006/relationships/image" Target="../media/image23.png"/><Relationship Id="rId65" Type="http://schemas.openxmlformats.org/officeDocument/2006/relationships/customXml" Target="../ink/ink92.xml"/><Relationship Id="rId73" Type="http://schemas.openxmlformats.org/officeDocument/2006/relationships/customXml" Target="../ink/ink99.xml"/><Relationship Id="rId78" Type="http://schemas.openxmlformats.org/officeDocument/2006/relationships/customXml" Target="../ink/ink103.xml"/><Relationship Id="rId81" Type="http://schemas.openxmlformats.org/officeDocument/2006/relationships/customXml" Target="../ink/ink106.xml"/><Relationship Id="rId4" Type="http://schemas.openxmlformats.org/officeDocument/2006/relationships/customXml" Target="../ink/ink56.xml"/><Relationship Id="rId9" Type="http://schemas.openxmlformats.org/officeDocument/2006/relationships/customXml" Target="../ink/ink58.xml"/><Relationship Id="rId13" Type="http://schemas.openxmlformats.org/officeDocument/2006/relationships/image" Target="../media/image5.gif"/><Relationship Id="rId18" Type="http://schemas.openxmlformats.org/officeDocument/2006/relationships/customXml" Target="../ink/ink61.xml"/><Relationship Id="rId39" Type="http://schemas.openxmlformats.org/officeDocument/2006/relationships/customXml" Target="../ink/ink74.xml"/><Relationship Id="rId34" Type="http://schemas.openxmlformats.org/officeDocument/2006/relationships/customXml" Target="../ink/ink70.xml"/><Relationship Id="rId50" Type="http://schemas.openxmlformats.org/officeDocument/2006/relationships/customXml" Target="../ink/ink84.xml"/><Relationship Id="rId55" Type="http://schemas.openxmlformats.org/officeDocument/2006/relationships/customXml" Target="../ink/ink87.xml"/><Relationship Id="rId76" Type="http://schemas.openxmlformats.org/officeDocument/2006/relationships/customXml" Target="../ink/ink101.xml"/><Relationship Id="rId7" Type="http://schemas.openxmlformats.org/officeDocument/2006/relationships/image" Target="../media/image350.png"/><Relationship Id="rId71" Type="http://schemas.openxmlformats.org/officeDocument/2006/relationships/customXml" Target="../ink/ink97.xml"/><Relationship Id="rId2" Type="http://schemas.openxmlformats.org/officeDocument/2006/relationships/customXml" Target="../ink/ink55.xml"/><Relationship Id="rId29" Type="http://schemas.openxmlformats.org/officeDocument/2006/relationships/image" Target="../media/image42.png"/><Relationship Id="rId24" Type="http://schemas.openxmlformats.org/officeDocument/2006/relationships/customXml" Target="../ink/ink64.xml"/><Relationship Id="rId40" Type="http://schemas.openxmlformats.org/officeDocument/2006/relationships/customXml" Target="../ink/ink75.xml"/><Relationship Id="rId45" Type="http://schemas.openxmlformats.org/officeDocument/2006/relationships/customXml" Target="../ink/ink79.xml"/><Relationship Id="rId66" Type="http://schemas.openxmlformats.org/officeDocument/2006/relationships/image" Target="../media/image26.png"/><Relationship Id="rId61" Type="http://schemas.openxmlformats.org/officeDocument/2006/relationships/customXml" Target="../ink/ink90.xml"/><Relationship Id="rId82" Type="http://schemas.openxmlformats.org/officeDocument/2006/relationships/customXml" Target="../ink/ink107.xml"/></Relationships>
</file>

<file path=ppt/slides/_rels/slide3.xml.rels><?xml version="1.0" encoding="UTF-8" standalone="yes"?>
<Relationships xmlns="http://schemas.openxmlformats.org/package/2006/relationships"><Relationship Id="rId26" Type="http://schemas.openxmlformats.org/officeDocument/2006/relationships/customXml" Target="../ink/ink123.xml"/><Relationship Id="rId21" Type="http://schemas.openxmlformats.org/officeDocument/2006/relationships/customXml" Target="../ink/ink119.xml"/><Relationship Id="rId42" Type="http://schemas.openxmlformats.org/officeDocument/2006/relationships/customXml" Target="../ink/ink136.xml"/><Relationship Id="rId47" Type="http://schemas.openxmlformats.org/officeDocument/2006/relationships/image" Target="../media/image23.png"/><Relationship Id="rId63" Type="http://schemas.openxmlformats.org/officeDocument/2006/relationships/customXml" Target="../ink/ink150.xml"/><Relationship Id="rId68" Type="http://schemas.openxmlformats.org/officeDocument/2006/relationships/customXml" Target="../ink/ink155.xml"/><Relationship Id="rId7" Type="http://schemas.openxmlformats.org/officeDocument/2006/relationships/customXml" Target="../ink/ink111.xml"/><Relationship Id="rId71" Type="http://schemas.openxmlformats.org/officeDocument/2006/relationships/customXml" Target="../ink/ink157.xml"/><Relationship Id="rId2" Type="http://schemas.openxmlformats.org/officeDocument/2006/relationships/image" Target="../media/image43.png"/><Relationship Id="rId16" Type="http://schemas.openxmlformats.org/officeDocument/2006/relationships/image" Target="../media/image42.png"/><Relationship Id="rId29" Type="http://schemas.openxmlformats.org/officeDocument/2006/relationships/image" Target="../media/image18.png"/><Relationship Id="rId11" Type="http://schemas.openxmlformats.org/officeDocument/2006/relationships/customXml" Target="../ink/ink113.xml"/><Relationship Id="rId24" Type="http://schemas.openxmlformats.org/officeDocument/2006/relationships/customXml" Target="../ink/ink121.xml"/><Relationship Id="rId32" Type="http://schemas.openxmlformats.org/officeDocument/2006/relationships/customXml" Target="../ink/ink128.xml"/><Relationship Id="rId37" Type="http://schemas.openxmlformats.org/officeDocument/2006/relationships/customXml" Target="../ink/ink133.xml"/><Relationship Id="rId40" Type="http://schemas.openxmlformats.org/officeDocument/2006/relationships/customXml" Target="../ink/ink135.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146.xml"/><Relationship Id="rId66" Type="http://schemas.openxmlformats.org/officeDocument/2006/relationships/customXml" Target="../ink/ink153.xml"/><Relationship Id="rId5" Type="http://schemas.openxmlformats.org/officeDocument/2006/relationships/customXml" Target="../ink/ink110.xml"/><Relationship Id="rId61" Type="http://schemas.openxmlformats.org/officeDocument/2006/relationships/image" Target="../media/image27.png"/><Relationship Id="rId19" Type="http://schemas.openxmlformats.org/officeDocument/2006/relationships/customXml" Target="../ink/ink117.xml"/><Relationship Id="rId14" Type="http://schemas.openxmlformats.org/officeDocument/2006/relationships/image" Target="../media/image41.png"/><Relationship Id="rId22" Type="http://schemas.openxmlformats.org/officeDocument/2006/relationships/image" Target="../media/image17.png"/><Relationship Id="rId27" Type="http://schemas.openxmlformats.org/officeDocument/2006/relationships/customXml" Target="../ink/ink124.xml"/><Relationship Id="rId30" Type="http://schemas.openxmlformats.org/officeDocument/2006/relationships/customXml" Target="../ink/ink126.xml"/><Relationship Id="rId35" Type="http://schemas.openxmlformats.org/officeDocument/2006/relationships/customXml" Target="../ink/ink131.xml"/><Relationship Id="rId43" Type="http://schemas.openxmlformats.org/officeDocument/2006/relationships/image" Target="../media/image21.png"/><Relationship Id="rId48" Type="http://schemas.openxmlformats.org/officeDocument/2006/relationships/customXml" Target="../ink/ink139.xml"/><Relationship Id="rId56" Type="http://schemas.openxmlformats.org/officeDocument/2006/relationships/customXml" Target="../ink/ink144.xml"/><Relationship Id="rId64" Type="http://schemas.openxmlformats.org/officeDocument/2006/relationships/customXml" Target="../ink/ink151.xml"/><Relationship Id="rId69" Type="http://schemas.openxmlformats.org/officeDocument/2006/relationships/customXml" Target="../ink/ink156.xml"/><Relationship Id="rId8" Type="http://schemas.openxmlformats.org/officeDocument/2006/relationships/image" Target="../media/image46.png"/><Relationship Id="rId51" Type="http://schemas.openxmlformats.org/officeDocument/2006/relationships/image" Target="../media/image25.png"/><Relationship Id="rId72" Type="http://schemas.openxmlformats.org/officeDocument/2006/relationships/image" Target="../media/image29.png"/><Relationship Id="rId3" Type="http://schemas.openxmlformats.org/officeDocument/2006/relationships/customXml" Target="../ink/ink109.xml"/><Relationship Id="rId12" Type="http://schemas.openxmlformats.org/officeDocument/2006/relationships/image" Target="../media/image40.png"/><Relationship Id="rId17" Type="http://schemas.openxmlformats.org/officeDocument/2006/relationships/customXml" Target="../ink/ink116.xml"/><Relationship Id="rId25" Type="http://schemas.openxmlformats.org/officeDocument/2006/relationships/customXml" Target="../ink/ink122.xml"/><Relationship Id="rId33" Type="http://schemas.openxmlformats.org/officeDocument/2006/relationships/customXml" Target="../ink/ink129.xml"/><Relationship Id="rId38" Type="http://schemas.openxmlformats.org/officeDocument/2006/relationships/customXml" Target="../ink/ink134.xml"/><Relationship Id="rId46" Type="http://schemas.openxmlformats.org/officeDocument/2006/relationships/customXml" Target="../ink/ink138.xml"/><Relationship Id="rId59" Type="http://schemas.openxmlformats.org/officeDocument/2006/relationships/customXml" Target="../ink/ink147.xml"/><Relationship Id="rId67" Type="http://schemas.openxmlformats.org/officeDocument/2006/relationships/customXml" Target="../ink/ink154.xml"/><Relationship Id="rId20" Type="http://schemas.openxmlformats.org/officeDocument/2006/relationships/customXml" Target="../ink/ink118.xml"/><Relationship Id="rId41" Type="http://schemas.openxmlformats.org/officeDocument/2006/relationships/image" Target="../media/image20.png"/><Relationship Id="rId54" Type="http://schemas.openxmlformats.org/officeDocument/2006/relationships/customXml" Target="../ink/ink142.xml"/><Relationship Id="rId62" Type="http://schemas.openxmlformats.org/officeDocument/2006/relationships/customXml" Target="../ink/ink149.xml"/><Relationship Id="rId7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5.png"/><Relationship Id="rId15" Type="http://schemas.openxmlformats.org/officeDocument/2006/relationships/customXml" Target="../ink/ink115.xml"/><Relationship Id="rId23" Type="http://schemas.openxmlformats.org/officeDocument/2006/relationships/customXml" Target="../ink/ink120.xml"/><Relationship Id="rId28" Type="http://schemas.openxmlformats.org/officeDocument/2006/relationships/customXml" Target="../ink/ink125.xml"/><Relationship Id="rId36" Type="http://schemas.openxmlformats.org/officeDocument/2006/relationships/customXml" Target="../ink/ink132.xml"/><Relationship Id="rId49" Type="http://schemas.openxmlformats.org/officeDocument/2006/relationships/image" Target="../media/image24.png"/><Relationship Id="rId57" Type="http://schemas.openxmlformats.org/officeDocument/2006/relationships/customXml" Target="../ink/ink145.xml"/><Relationship Id="rId10" Type="http://schemas.openxmlformats.org/officeDocument/2006/relationships/image" Target="../media/image39.png"/><Relationship Id="rId31" Type="http://schemas.openxmlformats.org/officeDocument/2006/relationships/customXml" Target="../ink/ink127.xml"/><Relationship Id="rId44" Type="http://schemas.openxmlformats.org/officeDocument/2006/relationships/customXml" Target="../ink/ink137.xml"/><Relationship Id="rId52" Type="http://schemas.openxmlformats.org/officeDocument/2006/relationships/customXml" Target="../ink/ink141.xml"/><Relationship Id="rId60" Type="http://schemas.openxmlformats.org/officeDocument/2006/relationships/customXml" Target="../ink/ink148.xml"/><Relationship Id="rId65" Type="http://schemas.openxmlformats.org/officeDocument/2006/relationships/customXml" Target="../ink/ink152.xml"/><Relationship Id="rId4" Type="http://schemas.openxmlformats.org/officeDocument/2006/relationships/image" Target="../media/image44.png"/><Relationship Id="rId9" Type="http://schemas.openxmlformats.org/officeDocument/2006/relationships/customXml" Target="../ink/ink112.xml"/><Relationship Id="rId13" Type="http://schemas.openxmlformats.org/officeDocument/2006/relationships/customXml" Target="../ink/ink114.xml"/><Relationship Id="rId18" Type="http://schemas.openxmlformats.org/officeDocument/2006/relationships/image" Target="../media/image16.png"/><Relationship Id="rId39" Type="http://schemas.openxmlformats.org/officeDocument/2006/relationships/image" Target="../media/image19.png"/><Relationship Id="rId34" Type="http://schemas.openxmlformats.org/officeDocument/2006/relationships/customXml" Target="../ink/ink130.xml"/><Relationship Id="rId50" Type="http://schemas.openxmlformats.org/officeDocument/2006/relationships/customXml" Target="../ink/ink140.xml"/><Relationship Id="rId55" Type="http://schemas.openxmlformats.org/officeDocument/2006/relationships/customXml" Target="../ink/ink14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6" Type="http://schemas.openxmlformats.org/officeDocument/2006/relationships/customXml" Target="../ink/ink170.xml"/><Relationship Id="rId21" Type="http://schemas.openxmlformats.org/officeDocument/2006/relationships/customXml" Target="../ink/ink167.xml"/><Relationship Id="rId42" Type="http://schemas.openxmlformats.org/officeDocument/2006/relationships/customXml" Target="../ink/ink184.xml"/><Relationship Id="rId47" Type="http://schemas.openxmlformats.org/officeDocument/2006/relationships/image" Target="../media/image20.png"/><Relationship Id="rId63" Type="http://schemas.openxmlformats.org/officeDocument/2006/relationships/customXml" Target="../ink/ink197.xml"/><Relationship Id="rId68" Type="http://schemas.openxmlformats.org/officeDocument/2006/relationships/customXml" Target="../ink/ink201.xml"/><Relationship Id="rId16" Type="http://schemas.openxmlformats.org/officeDocument/2006/relationships/image" Target="../media/image39.png"/><Relationship Id="rId11" Type="http://schemas.openxmlformats.org/officeDocument/2006/relationships/customXml" Target="../ink/ink162.xml"/><Relationship Id="rId24" Type="http://schemas.openxmlformats.org/officeDocument/2006/relationships/image" Target="../media/image16.png"/><Relationship Id="rId32" Type="http://schemas.openxmlformats.org/officeDocument/2006/relationships/customXml" Target="../ink/ink175.xml"/><Relationship Id="rId37" Type="http://schemas.openxmlformats.org/officeDocument/2006/relationships/customXml" Target="../ink/ink179.xml"/><Relationship Id="rId40" Type="http://schemas.openxmlformats.org/officeDocument/2006/relationships/customXml" Target="../ink/ink182.xml"/><Relationship Id="rId45" Type="http://schemas.openxmlformats.org/officeDocument/2006/relationships/image" Target="../media/image19.png"/><Relationship Id="rId53" Type="http://schemas.openxmlformats.org/officeDocument/2006/relationships/image" Target="../media/image23.png"/><Relationship Id="rId58" Type="http://schemas.openxmlformats.org/officeDocument/2006/relationships/customXml" Target="../ink/ink193.xml"/><Relationship Id="rId66" Type="http://schemas.openxmlformats.org/officeDocument/2006/relationships/customXml" Target="../ink/ink200.xml"/><Relationship Id="rId74" Type="http://schemas.openxmlformats.org/officeDocument/2006/relationships/customXml" Target="../ink/ink207.xml"/><Relationship Id="rId5" Type="http://schemas.openxmlformats.org/officeDocument/2006/relationships/image" Target="../media/image37.png"/><Relationship Id="rId61" Type="http://schemas.openxmlformats.org/officeDocument/2006/relationships/customXml" Target="../ink/ink195.xml"/><Relationship Id="rId19" Type="http://schemas.openxmlformats.org/officeDocument/2006/relationships/customXml" Target="../ink/ink166.xml"/><Relationship Id="rId14" Type="http://schemas.openxmlformats.org/officeDocument/2006/relationships/image" Target="../media/image11.png"/><Relationship Id="rId22" Type="http://schemas.openxmlformats.org/officeDocument/2006/relationships/image" Target="../media/image42.png"/><Relationship Id="rId27" Type="http://schemas.openxmlformats.org/officeDocument/2006/relationships/customXml" Target="../ink/ink171.xml"/><Relationship Id="rId30" Type="http://schemas.openxmlformats.org/officeDocument/2006/relationships/customXml" Target="../ink/ink173.xml"/><Relationship Id="rId35" Type="http://schemas.openxmlformats.org/officeDocument/2006/relationships/image" Target="../media/image18.png"/><Relationship Id="rId43" Type="http://schemas.openxmlformats.org/officeDocument/2006/relationships/customXml" Target="../ink/ink185.xml"/><Relationship Id="rId48" Type="http://schemas.openxmlformats.org/officeDocument/2006/relationships/customXml" Target="../ink/ink188.xml"/><Relationship Id="rId56" Type="http://schemas.openxmlformats.org/officeDocument/2006/relationships/customXml" Target="../ink/ink192.xml"/><Relationship Id="rId64" Type="http://schemas.openxmlformats.org/officeDocument/2006/relationships/customXml" Target="../ink/ink198.xml"/><Relationship Id="rId69" Type="http://schemas.openxmlformats.org/officeDocument/2006/relationships/customXml" Target="../ink/ink202.xml"/><Relationship Id="rId77" Type="http://schemas.openxmlformats.org/officeDocument/2006/relationships/customXml" Target="../ink/ink209.xml"/><Relationship Id="rId8" Type="http://schemas.openxmlformats.org/officeDocument/2006/relationships/image" Target="../media/image38.png"/><Relationship Id="rId51" Type="http://schemas.openxmlformats.org/officeDocument/2006/relationships/image" Target="../media/image22.png"/><Relationship Id="rId72" Type="http://schemas.openxmlformats.org/officeDocument/2006/relationships/customXml" Target="../ink/ink205.xml"/><Relationship Id="rId3"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ustomXml" Target="../ink/ink165.xml"/><Relationship Id="rId25" Type="http://schemas.openxmlformats.org/officeDocument/2006/relationships/customXml" Target="../ink/ink169.xml"/><Relationship Id="rId33" Type="http://schemas.openxmlformats.org/officeDocument/2006/relationships/customXml" Target="../ink/ink176.xml"/><Relationship Id="rId38" Type="http://schemas.openxmlformats.org/officeDocument/2006/relationships/customXml" Target="../ink/ink180.xml"/><Relationship Id="rId46" Type="http://schemas.openxmlformats.org/officeDocument/2006/relationships/customXml" Target="../ink/ink187.xml"/><Relationship Id="rId59" Type="http://schemas.openxmlformats.org/officeDocument/2006/relationships/image" Target="../media/image26.png"/><Relationship Id="rId67" Type="http://schemas.openxmlformats.org/officeDocument/2006/relationships/image" Target="../media/image27.png"/><Relationship Id="rId20" Type="http://schemas.openxmlformats.org/officeDocument/2006/relationships/image" Target="../media/image41.png"/><Relationship Id="rId41" Type="http://schemas.openxmlformats.org/officeDocument/2006/relationships/customXml" Target="../ink/ink183.xml"/><Relationship Id="rId54" Type="http://schemas.openxmlformats.org/officeDocument/2006/relationships/customXml" Target="../ink/ink191.xml"/><Relationship Id="rId62" Type="http://schemas.openxmlformats.org/officeDocument/2006/relationships/customXml" Target="../ink/ink196.xml"/><Relationship Id="rId70" Type="http://schemas.openxmlformats.org/officeDocument/2006/relationships/customXml" Target="../ink/ink203.xml"/><Relationship Id="rId75" Type="http://schemas.openxmlformats.org/officeDocument/2006/relationships/customXml" Target="../ink/ink208.xml"/><Relationship Id="rId1" Type="http://schemas.openxmlformats.org/officeDocument/2006/relationships/slideLayout" Target="../slideLayouts/slideLayout2.xml"/><Relationship Id="rId6" Type="http://schemas.openxmlformats.org/officeDocument/2006/relationships/image" Target="../media/image5.gif"/><Relationship Id="rId15" Type="http://schemas.openxmlformats.org/officeDocument/2006/relationships/customXml" Target="../ink/ink164.xml"/><Relationship Id="rId23" Type="http://schemas.openxmlformats.org/officeDocument/2006/relationships/customXml" Target="../ink/ink168.xml"/><Relationship Id="rId28" Type="http://schemas.openxmlformats.org/officeDocument/2006/relationships/image" Target="../media/image17.png"/><Relationship Id="rId36" Type="http://schemas.openxmlformats.org/officeDocument/2006/relationships/customXml" Target="../ink/ink178.xml"/><Relationship Id="rId49" Type="http://schemas.openxmlformats.org/officeDocument/2006/relationships/image" Target="../media/image21.png"/><Relationship Id="rId57" Type="http://schemas.openxmlformats.org/officeDocument/2006/relationships/image" Target="../media/image25.png"/><Relationship Id="rId10" Type="http://schemas.openxmlformats.org/officeDocument/2006/relationships/image" Target="../media/image9.png"/><Relationship Id="rId31" Type="http://schemas.openxmlformats.org/officeDocument/2006/relationships/customXml" Target="../ink/ink174.xml"/><Relationship Id="rId44" Type="http://schemas.openxmlformats.org/officeDocument/2006/relationships/customXml" Target="../ink/ink186.xml"/><Relationship Id="rId52" Type="http://schemas.openxmlformats.org/officeDocument/2006/relationships/customXml" Target="../ink/ink190.xml"/><Relationship Id="rId60" Type="http://schemas.openxmlformats.org/officeDocument/2006/relationships/customXml" Target="../ink/ink194.xml"/><Relationship Id="rId65" Type="http://schemas.openxmlformats.org/officeDocument/2006/relationships/customXml" Target="../ink/ink199.xml"/><Relationship Id="rId73" Type="http://schemas.openxmlformats.org/officeDocument/2006/relationships/customXml" Target="../ink/ink206.xml"/><Relationship Id="rId78" Type="http://schemas.openxmlformats.org/officeDocument/2006/relationships/image" Target="../media/image29.png"/><Relationship Id="rId4" Type="http://schemas.openxmlformats.org/officeDocument/2006/relationships/customXml" Target="../ink/ink160.xml"/><Relationship Id="rId9" Type="http://schemas.openxmlformats.org/officeDocument/2006/relationships/customXml" Target="../ink/ink161.xml"/><Relationship Id="rId13" Type="http://schemas.openxmlformats.org/officeDocument/2006/relationships/customXml" Target="../ink/ink163.xml"/><Relationship Id="rId18" Type="http://schemas.openxmlformats.org/officeDocument/2006/relationships/image" Target="../media/image40.png"/><Relationship Id="rId39" Type="http://schemas.openxmlformats.org/officeDocument/2006/relationships/customXml" Target="../ink/ink181.xml"/><Relationship Id="rId34" Type="http://schemas.openxmlformats.org/officeDocument/2006/relationships/customXml" Target="../ink/ink177.xml"/><Relationship Id="rId50" Type="http://schemas.openxmlformats.org/officeDocument/2006/relationships/customXml" Target="../ink/ink189.xml"/><Relationship Id="rId55" Type="http://schemas.openxmlformats.org/officeDocument/2006/relationships/image" Target="../media/image24.png"/><Relationship Id="rId76" Type="http://schemas.openxmlformats.org/officeDocument/2006/relationships/image" Target="../media/image28.png"/><Relationship Id="rId7" Type="http://schemas.openxmlformats.org/officeDocument/2006/relationships/image" Target="../media/image6.png"/><Relationship Id="rId71" Type="http://schemas.openxmlformats.org/officeDocument/2006/relationships/customXml" Target="../ink/ink204.xml"/><Relationship Id="rId2" Type="http://schemas.openxmlformats.org/officeDocument/2006/relationships/customXml" Target="../ink/ink159.xml"/><Relationship Id="rId29" Type="http://schemas.openxmlformats.org/officeDocument/2006/relationships/customXml" Target="../ink/ink1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195200" y="28372550"/>
            <a:ext cx="4207196" cy="1292662"/>
          </a:xfrm>
          <a:prstGeom prst="rect">
            <a:avLst/>
          </a:prstGeom>
          <a:noFill/>
        </p:spPr>
        <p:txBody>
          <a:bodyPr wrap="square" rtlCol="0">
            <a:spAutoFit/>
          </a:bodyPr>
          <a:lstStyle/>
          <a:p>
            <a:r>
              <a:rPr lang="en-GB" sz="2400" dirty="0"/>
              <a:t>References</a:t>
            </a:r>
          </a:p>
          <a:p>
            <a:r>
              <a:rPr lang="en-GB" dirty="0"/>
              <a:t>1 </a:t>
            </a:r>
          </a:p>
          <a:p>
            <a:r>
              <a:rPr lang="en-GB" dirty="0"/>
              <a:t>2</a:t>
            </a:r>
          </a:p>
          <a:p>
            <a:r>
              <a:rPr lang="en-GB"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4555969" y="28475774"/>
            <a:ext cx="4207196" cy="923330"/>
          </a:xfrm>
          <a:prstGeom prst="rect">
            <a:avLst/>
          </a:prstGeom>
          <a:noFill/>
        </p:spPr>
        <p:txBody>
          <a:bodyPr wrap="square" rtlCol="0">
            <a:spAutoFit/>
          </a:bodyPr>
          <a:lstStyle/>
          <a:p>
            <a:r>
              <a:rPr lang="en-GB" dirty="0"/>
              <a:t>4</a:t>
            </a:r>
          </a:p>
          <a:p>
            <a:r>
              <a:rPr lang="en-GB" dirty="0"/>
              <a:t>5</a:t>
            </a:r>
          </a:p>
          <a:p>
            <a:r>
              <a:rPr lang="en-GB"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082079" y="28372550"/>
            <a:ext cx="4207196" cy="1743298"/>
          </a:xfrm>
          <a:prstGeom prst="rect">
            <a:avLst/>
          </a:prstGeom>
          <a:noFill/>
        </p:spPr>
        <p:txBody>
          <a:bodyPr wrap="square" rtlCol="0">
            <a:spAutoFit/>
          </a:bodyPr>
          <a:lstStyle/>
          <a:p>
            <a:r>
              <a:rPr lang="en-GB" dirty="0"/>
              <a:t>Code available at</a:t>
            </a:r>
          </a:p>
          <a:p>
            <a:r>
              <a:rPr lang="en-GB" dirty="0"/>
              <a:t>https//etc</a:t>
            </a:r>
          </a:p>
          <a:p>
            <a:r>
              <a:rPr lang="en-GB" sz="3564" dirty="0"/>
              <a:t>QR </a:t>
            </a:r>
          </a:p>
          <a:p>
            <a:r>
              <a:rPr lang="en-GB" sz="3564" dirty="0"/>
              <a:t>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3690731"/>
            <a:ext cx="5632512" cy="4626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 name="TextBox 16">
            <a:extLst>
              <a:ext uri="{FF2B5EF4-FFF2-40B4-BE49-F238E27FC236}">
                <a16:creationId xmlns:a16="http://schemas.microsoft.com/office/drawing/2014/main" id="{ACD1089D-F7E7-56B8-0043-C808BB94C0AD}"/>
              </a:ext>
            </a:extLst>
          </p:cNvPr>
          <p:cNvSpPr txBox="1"/>
          <p:nvPr/>
        </p:nvSpPr>
        <p:spPr>
          <a:xfrm>
            <a:off x="277570" y="23740513"/>
            <a:ext cx="4662468" cy="553998"/>
          </a:xfrm>
          <a:prstGeom prst="rect">
            <a:avLst/>
          </a:prstGeom>
          <a:noFill/>
        </p:spPr>
        <p:txBody>
          <a:bodyPr wrap="square" rtlCol="0">
            <a:spAutoFit/>
          </a:bodyPr>
          <a:lstStyle/>
          <a:p>
            <a:r>
              <a:rPr lang="en-GB" sz="30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28989" y="24338372"/>
            <a:ext cx="5632513" cy="3970318"/>
          </a:xfrm>
          <a:prstGeom prst="rect">
            <a:avLst/>
          </a:prstGeom>
          <a:noFill/>
        </p:spPr>
        <p:txBody>
          <a:bodyPr wrap="square" rtlCol="0">
            <a:spAutoFit/>
          </a:bodyPr>
          <a:lstStyle/>
          <a:p>
            <a:pPr lvl="1" algn="just"/>
            <a:r>
              <a:rPr lang="en-GB" sz="2400" dirty="0"/>
              <a:t>Further models of Entropy:</a:t>
            </a:r>
          </a:p>
          <a:p>
            <a:pPr marL="914400" lvl="1" indent="-457200" algn="just">
              <a:buFontTx/>
              <a:buChar char="-"/>
            </a:pPr>
            <a:r>
              <a:rPr lang="en-GB" sz="2400" dirty="0"/>
              <a:t>Spacetime Mutual Information</a:t>
            </a:r>
          </a:p>
          <a:p>
            <a:pPr marL="914400" lvl="1" indent="-457200" algn="just">
              <a:buFontTx/>
              <a:buChar char="-"/>
            </a:pPr>
            <a:r>
              <a:rPr lang="en-GB" sz="2400" dirty="0"/>
              <a:t>Sorkin Entanglement Entropy</a:t>
            </a:r>
          </a:p>
          <a:p>
            <a:pPr lvl="1" algn="just"/>
            <a:endParaRPr lang="en-GB" sz="1600" dirty="0"/>
          </a:p>
          <a:p>
            <a:pPr lvl="1" algn="just"/>
            <a:r>
              <a:rPr lang="en-GB" sz="2400" dirty="0"/>
              <a:t>Entropy in more general BH metrics, with charge and rotation.</a:t>
            </a:r>
          </a:p>
          <a:p>
            <a:pPr lvl="1" algn="just"/>
            <a:endParaRPr lang="en-GB" sz="1400" dirty="0"/>
          </a:p>
          <a:p>
            <a:pPr lvl="1" algn="just"/>
            <a:r>
              <a:rPr lang="en-GB" sz="2400" dirty="0"/>
              <a:t>Exploit the 1</a:t>
            </a:r>
            <a:r>
              <a:rPr lang="en-GB" sz="2400" baseline="30000" dirty="0"/>
              <a:t>st</a:t>
            </a:r>
            <a:r>
              <a:rPr lang="en-GB" sz="2400" dirty="0"/>
              <a:t> non-conformally flat spacetime causal sets to investigate:</a:t>
            </a:r>
          </a:p>
          <a:p>
            <a:pPr lvl="1" algn="just"/>
            <a:r>
              <a:rPr lang="en-GB" sz="2400" dirty="0"/>
              <a:t>- 	Ricci </a:t>
            </a:r>
            <a:r>
              <a:rPr lang="en-GB" sz="2400" dirty="0" err="1"/>
              <a:t>tt</a:t>
            </a:r>
            <a:r>
              <a:rPr lang="en-GB" sz="2400" dirty="0"/>
              <a:t> component and scalar</a:t>
            </a:r>
          </a:p>
          <a:p>
            <a:pPr marL="914400" lvl="1" indent="-457200" algn="just">
              <a:buFontTx/>
              <a:buChar char="-"/>
            </a:pPr>
            <a:r>
              <a:rPr lang="en-GB" sz="2400" dirty="0"/>
              <a:t>Proper time and geodesic</a:t>
            </a:r>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3785652"/>
          </a:xfrm>
          <a:prstGeom prst="rect">
            <a:avLst/>
          </a:prstGeom>
          <a:noFill/>
        </p:spPr>
        <p:txBody>
          <a:bodyPr wrap="square">
            <a:spAutoFit/>
          </a:bodyPr>
          <a:lstStyle/>
          <a:p>
            <a:pPr algn="ctr"/>
            <a:r>
              <a:rPr lang="en-GB" sz="2400" dirty="0"/>
              <a:t>GEOMETRY = ORDER + NUMBER!</a:t>
            </a:r>
          </a:p>
          <a:p>
            <a:r>
              <a:rPr lang="en-GB" sz="2400" dirty="0"/>
              <a:t>Causal structure and discreteness measure uniquely define the spacetime.</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xmlns="">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GB" sz="1800" b="0" i="1" smtClean="0">
                          <a:effectLst/>
                          <a:latin typeface="Cambria Math" panose="02040503050406030204" pitchFamily="18" charset="0"/>
                          <a:ea typeface="Times New Roman" panose="02020603050405020304" pitchFamily="18" charset="0"/>
                          <a:cs typeface="Times New Roman" panose="02020603050405020304" pitchFamily="18" charset="0"/>
                        </a:rPr>
                        <m:t>𝑜𝑖𝑠𝑠</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xmlns="">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968306"/>
            <a:ext cx="9750670" cy="6924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92372" y="11996440"/>
            <a:ext cx="9444108" cy="646331"/>
          </a:xfrm>
          <a:prstGeom prst="rect">
            <a:avLst/>
          </a:prstGeom>
          <a:noFill/>
        </p:spPr>
        <p:txBody>
          <a:bodyPr wrap="square" rtlCol="0">
            <a:spAutoFit/>
          </a:bodyPr>
          <a:lstStyle/>
          <a:p>
            <a:r>
              <a:rPr lang="en-GB" sz="3600" dirty="0"/>
              <a:t>Black Holes : testing arena of quantum gravity</a:t>
            </a:r>
          </a:p>
        </p:txBody>
      </p:sp>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1569660"/>
          </a:xfrm>
          <a:prstGeom prst="rect">
            <a:avLst/>
          </a:prstGeom>
          <a:noFill/>
        </p:spPr>
        <p:txBody>
          <a:bodyPr wrap="square" rtlCol="0">
            <a:spAutoFit/>
          </a:bodyPr>
          <a:lstStyle/>
          <a:p>
            <a:pPr algn="just"/>
            <a:r>
              <a:rPr lang="en-GB" sz="2400" dirty="0"/>
              <a:t>Black Holes are a region of spacetime bounded by an event horizon, such that everything inside the horizon is doomed to eventually hit the singularity, i.e. the centre of the black hole, in which curvature and density are seemingly infinite.</a:t>
            </a:r>
          </a:p>
        </p:txBody>
      </p:sp>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3864755" y="14730666"/>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3963336" y="16101005"/>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4012240" y="17452662"/>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600"/>
          <a:stretch/>
        </p:blipFill>
        <p:spPr bwMode="auto">
          <a:xfrm>
            <a:off x="481344" y="14427162"/>
            <a:ext cx="3433208" cy="3398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5635" t="11634" r="27233" b="5403"/>
          <a:stretch/>
        </p:blipFill>
        <p:spPr bwMode="auto">
          <a:xfrm>
            <a:off x="5382850" y="14365410"/>
            <a:ext cx="4559288" cy="346748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10338408" y="11968306"/>
            <a:ext cx="10488360" cy="693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 name="TextBox 2">
            <a:extLst>
              <a:ext uri="{FF2B5EF4-FFF2-40B4-BE49-F238E27FC236}">
                <a16:creationId xmlns:a16="http://schemas.microsoft.com/office/drawing/2014/main" id="{3A1FAB44-D532-4731-B5C6-B875FA3FA384}"/>
              </a:ext>
            </a:extLst>
          </p:cNvPr>
          <p:cNvSpPr txBox="1"/>
          <p:nvPr/>
        </p:nvSpPr>
        <p:spPr>
          <a:xfrm>
            <a:off x="11242971" y="11913583"/>
            <a:ext cx="7553650" cy="707886"/>
          </a:xfrm>
          <a:prstGeom prst="rect">
            <a:avLst/>
          </a:prstGeom>
          <a:noFill/>
        </p:spPr>
        <p:txBody>
          <a:bodyPr wrap="square" rtlCol="0">
            <a:spAutoFit/>
          </a:bodyPr>
          <a:lstStyle/>
          <a:p>
            <a:r>
              <a:rPr lang="en-GB" sz="4000" dirty="0"/>
              <a:t>From Entropy to Horizon Molecules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FC45B0-C281-49C9-39F7-7260C4C1D92C}"/>
                  </a:ext>
                </a:extLst>
              </p:cNvPr>
              <p:cNvSpPr txBox="1"/>
              <p:nvPr/>
            </p:nvSpPr>
            <p:spPr>
              <a:xfrm>
                <a:off x="10423933" y="13842692"/>
                <a:ext cx="10154797" cy="2904834"/>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 connections of events across the horizon –</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a:rPr lang="en-GB" sz="2400" b="0" i="1" smtClean="0">
                              <a:latin typeface="Cambria Math" panose="02040503050406030204" pitchFamily="18" charset="0"/>
                            </a:rPr>
                            <m:t>𝑚𝑜𝑙</m:t>
                          </m:r>
                        </m:sub>
                      </m:sSub>
                      <m:nary>
                        <m:naryPr>
                          <m:chr m:val="∑"/>
                          <m:subHide m:val="on"/>
                          <m:supHide m:val="on"/>
                          <m:ctrlPr>
                            <a:rPr lang="en-GB" sz="2400" b="0" i="1" smtClean="0">
                              <a:latin typeface="Cambria Math" panose="02040503050406030204" pitchFamily="18" charset="0"/>
                            </a:rPr>
                          </m:ctrlPr>
                        </m:naryPr>
                        <m:sub/>
                        <m:sup/>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ln</m:t>
                              </m:r>
                            </m:fName>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e>
                          </m:func>
                        </m:e>
                      </m:nary>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𝜎</m:t>
                          </m:r>
                        </m:e>
                        <m:sub>
                          <m:r>
                            <a:rPr lang="en-GB" sz="2400" b="0" i="1" smtClean="0">
                              <a:latin typeface="Cambria Math" panose="02040503050406030204" pitchFamily="18" charset="0"/>
                            </a:rPr>
                            <m:t>𝑚𝑜𝑙</m:t>
                          </m:r>
                        </m:sub>
                      </m:sSub>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oMath>
                  </m:oMathPara>
                </a14:m>
                <a:endParaRPr lang="en-GB" sz="2400" dirty="0"/>
              </a:p>
            </p:txBody>
          </p:sp>
        </mc:Choice>
        <mc:Fallback xmlns="">
          <p:sp>
            <p:nvSpPr>
              <p:cNvPr id="4" name="TextBox 3">
                <a:extLst>
                  <a:ext uri="{FF2B5EF4-FFF2-40B4-BE49-F238E27FC236}">
                    <a16:creationId xmlns:a16="http://schemas.microsoft.com/office/drawing/2014/main" id="{1CFC45B0-C281-49C9-39F7-7260C4C1D92C}"/>
                  </a:ext>
                </a:extLst>
              </p:cNvPr>
              <p:cNvSpPr txBox="1">
                <a:spLocks noRot="1" noChangeAspect="1" noMove="1" noResize="1" noEditPoints="1" noAdjustHandles="1" noChangeArrowheads="1" noChangeShapeType="1" noTextEdit="1"/>
              </p:cNvSpPr>
              <p:nvPr/>
            </p:nvSpPr>
            <p:spPr>
              <a:xfrm>
                <a:off x="10423933" y="13842692"/>
                <a:ext cx="10154797" cy="2904834"/>
              </a:xfrm>
              <a:prstGeom prst="rect">
                <a:avLst/>
              </a:prstGeom>
              <a:blipFill>
                <a:blip r:embed="rId14"/>
                <a:stretch>
                  <a:fillRect l="-960" t="-1681" r="-900"/>
                </a:stretch>
              </a:blipFill>
            </p:spPr>
            <p:txBody>
              <a:bodyPr/>
              <a:lstStyle/>
              <a:p>
                <a:r>
                  <a:rPr lang="en-GB">
                    <a:noFill/>
                  </a:rPr>
                  <a:t> </a:t>
                </a:r>
              </a:p>
            </p:txBody>
          </p:sp>
        </mc:Fallback>
      </mc:AlternateContent>
      <p:sp>
        <p:nvSpPr>
          <p:cNvPr id="48" name="TextBox 47">
            <a:extLst>
              <a:ext uri="{FF2B5EF4-FFF2-40B4-BE49-F238E27FC236}">
                <a16:creationId xmlns:a16="http://schemas.microsoft.com/office/drawing/2014/main" id="{88634365-9D80-BB2D-3331-AD6E1BB73B59}"/>
              </a:ext>
            </a:extLst>
          </p:cNvPr>
          <p:cNvSpPr txBox="1"/>
          <p:nvPr/>
        </p:nvSpPr>
        <p:spPr>
          <a:xfrm>
            <a:off x="10399281" y="12774940"/>
            <a:ext cx="10366614" cy="1107996"/>
          </a:xfrm>
          <a:prstGeom prst="rect">
            <a:avLst/>
          </a:prstGeom>
          <a:noFill/>
        </p:spPr>
        <p:txBody>
          <a:bodyPr wrap="square" rtlCol="0">
            <a:spAutoFit/>
          </a:bodyPr>
          <a:lstStyle/>
          <a:p>
            <a:pPr algn="just"/>
            <a:r>
              <a:rPr lang="en-US" sz="2200" b="0" i="1" dirty="0">
                <a:solidFill>
                  <a:srgbClr val="000000"/>
                </a:solidFill>
                <a:effectLst/>
                <a:latin typeface="+mj-lt"/>
                <a:cs typeface="Calibri" panose="020F0502020204030204" pitchFamily="34" charset="0"/>
              </a:rPr>
              <a:t>“If your theory is found to be against the </a:t>
            </a:r>
            <a:r>
              <a:rPr lang="en-US" sz="2200" i="1" dirty="0">
                <a:solidFill>
                  <a:srgbClr val="000000"/>
                </a:solidFill>
                <a:latin typeface="+mj-lt"/>
                <a:cs typeface="Calibri" panose="020F0502020204030204" pitchFamily="34" charset="0"/>
              </a:rPr>
              <a:t>2</a:t>
            </a:r>
            <a:r>
              <a:rPr lang="en-US" sz="2200" i="1" baseline="30000" dirty="0">
                <a:solidFill>
                  <a:srgbClr val="000000"/>
                </a:solidFill>
                <a:latin typeface="+mj-lt"/>
                <a:cs typeface="Calibri" panose="020F0502020204030204" pitchFamily="34" charset="0"/>
              </a:rPr>
              <a:t>nd</a:t>
            </a:r>
            <a:r>
              <a:rPr lang="en-US" sz="22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200" i="1" dirty="0">
              <a:latin typeface="+mj-lt"/>
              <a:cs typeface="Calibri" panose="020F0502020204030204" pitchFamily="34" charset="0"/>
            </a:endParaRPr>
          </a:p>
        </p:txBody>
      </p:sp>
      <p:grpSp>
        <p:nvGrpSpPr>
          <p:cNvPr id="50" name="Group 49">
            <a:extLst>
              <a:ext uri="{FF2B5EF4-FFF2-40B4-BE49-F238E27FC236}">
                <a16:creationId xmlns:a16="http://schemas.microsoft.com/office/drawing/2014/main" id="{A18B7B49-8DCA-F06A-74C4-7F30DD3A75C2}"/>
              </a:ext>
            </a:extLst>
          </p:cNvPr>
          <p:cNvGrpSpPr/>
          <p:nvPr/>
        </p:nvGrpSpPr>
        <p:grpSpPr>
          <a:xfrm>
            <a:off x="10691812" y="16806951"/>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D95BE66B-C30A-A0F0-9D1E-541A4B8BF2BE}"/>
                    </a:ext>
                  </a:extLst>
                </p14:cNvPr>
                <p14:cNvContentPartPr/>
                <p14:nvPr/>
              </p14:nvContentPartPr>
              <p14:xfrm>
                <a:off x="8701920" y="18698160"/>
                <a:ext cx="3825000" cy="63360"/>
              </p14:xfrm>
            </p:contentPart>
          </mc:Choice>
          <mc:Fallback xmlns="">
            <p:pic>
              <p:nvPicPr>
                <p:cNvPr id="51" name="Ink 50">
                  <a:extLst>
                    <a:ext uri="{FF2B5EF4-FFF2-40B4-BE49-F238E27FC236}">
                      <a16:creationId xmlns:a16="http://schemas.microsoft.com/office/drawing/2014/main" id="{D95BE66B-C30A-A0F0-9D1E-541A4B8BF2BE}"/>
                    </a:ext>
                  </a:extLst>
                </p:cNvPr>
                <p:cNvPicPr/>
                <p:nvPr/>
              </p:nvPicPr>
              <p:blipFill>
                <a:blip r:embed="rId16"/>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254C36D1-5CDB-2D75-5D53-D9141CEE703F}"/>
                    </a:ext>
                  </a:extLst>
                </p14:cNvPr>
                <p14:cNvContentPartPr/>
                <p14:nvPr/>
              </p14:nvContentPartPr>
              <p14:xfrm>
                <a:off x="8442720" y="18591240"/>
                <a:ext cx="239760" cy="31680"/>
              </p14:xfrm>
            </p:contentPart>
          </mc:Choice>
          <mc:Fallback xmlns="">
            <p:pic>
              <p:nvPicPr>
                <p:cNvPr id="52" name="Ink 51">
                  <a:extLst>
                    <a:ext uri="{FF2B5EF4-FFF2-40B4-BE49-F238E27FC236}">
                      <a16:creationId xmlns:a16="http://schemas.microsoft.com/office/drawing/2014/main" id="{254C36D1-5CDB-2D75-5D53-D9141CEE703F}"/>
                    </a:ext>
                  </a:extLst>
                </p:cNvPr>
                <p:cNvPicPr/>
                <p:nvPr/>
              </p:nvPicPr>
              <p:blipFill>
                <a:blip r:embed="rId18"/>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Ink 53">
                  <a:extLst>
                    <a:ext uri="{FF2B5EF4-FFF2-40B4-BE49-F238E27FC236}">
                      <a16:creationId xmlns:a16="http://schemas.microsoft.com/office/drawing/2014/main" id="{DFD421E2-3BC1-A543-8A56-253D45EAE3C6}"/>
                    </a:ext>
                  </a:extLst>
                </p14:cNvPr>
                <p14:cNvContentPartPr/>
                <p14:nvPr/>
              </p14:nvContentPartPr>
              <p14:xfrm>
                <a:off x="8442000" y="18224040"/>
                <a:ext cx="259200" cy="368640"/>
              </p14:xfrm>
            </p:contentPart>
          </mc:Choice>
          <mc:Fallback xmlns="">
            <p:pic>
              <p:nvPicPr>
                <p:cNvPr id="54" name="Ink 53">
                  <a:extLst>
                    <a:ext uri="{FF2B5EF4-FFF2-40B4-BE49-F238E27FC236}">
                      <a16:creationId xmlns:a16="http://schemas.microsoft.com/office/drawing/2014/main" id="{DFD421E2-3BC1-A543-8A56-253D45EAE3C6}"/>
                    </a:ext>
                  </a:extLst>
                </p:cNvPr>
                <p:cNvPicPr/>
                <p:nvPr/>
              </p:nvPicPr>
              <p:blipFill>
                <a:blip r:embed="rId20"/>
                <a:stretch>
                  <a:fillRect/>
                </a:stretch>
              </p:blipFill>
              <p:spPr>
                <a:xfrm>
                  <a:off x="8437680" y="18219720"/>
                  <a:ext cx="267840" cy="377280"/>
                </a:xfrm>
                <a:prstGeom prst="rect">
                  <a:avLst/>
                </a:prstGeom>
              </p:spPr>
            </p:pic>
          </mc:Fallback>
        </mc:AlternateContent>
      </p:grpSp>
      <p:grpSp>
        <p:nvGrpSpPr>
          <p:cNvPr id="55" name="Group 54">
            <a:extLst>
              <a:ext uri="{FF2B5EF4-FFF2-40B4-BE49-F238E27FC236}">
                <a16:creationId xmlns:a16="http://schemas.microsoft.com/office/drawing/2014/main" id="{BD115822-D4CA-074B-5E6A-94F7472B3C83}"/>
              </a:ext>
            </a:extLst>
          </p:cNvPr>
          <p:cNvGrpSpPr/>
          <p:nvPr/>
        </p:nvGrpSpPr>
        <p:grpSpPr>
          <a:xfrm>
            <a:off x="12150801" y="16550595"/>
            <a:ext cx="1211370" cy="1971328"/>
            <a:chOff x="9738000" y="18013440"/>
            <a:chExt cx="1376640" cy="2240280"/>
          </a:xfrm>
        </p:grpSpPr>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F3A86B6F-5120-21F8-DABB-23FE49CF8576}"/>
                    </a:ext>
                  </a:extLst>
                </p14:cNvPr>
                <p14:cNvContentPartPr/>
                <p14:nvPr/>
              </p14:nvContentPartPr>
              <p14:xfrm>
                <a:off x="9738000" y="18202080"/>
                <a:ext cx="1376640" cy="2051640"/>
              </p14:xfrm>
            </p:contentPart>
          </mc:Choice>
          <mc:Fallback xmlns="">
            <p:pic>
              <p:nvPicPr>
                <p:cNvPr id="57" name="Ink 56">
                  <a:extLst>
                    <a:ext uri="{FF2B5EF4-FFF2-40B4-BE49-F238E27FC236}">
                      <a16:creationId xmlns:a16="http://schemas.microsoft.com/office/drawing/2014/main" id="{F3A86B6F-5120-21F8-DABB-23FE49CF8576}"/>
                    </a:ext>
                  </a:extLst>
                </p:cNvPr>
                <p:cNvPicPr/>
                <p:nvPr/>
              </p:nvPicPr>
              <p:blipFill>
                <a:blip r:embed="rId22"/>
                <a:stretch>
                  <a:fillRect/>
                </a:stretch>
              </p:blipFill>
              <p:spPr>
                <a:xfrm>
                  <a:off x="9733091" y="18197171"/>
                  <a:ext cx="1386459" cy="206145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 name="Ink 58">
                  <a:extLst>
                    <a:ext uri="{FF2B5EF4-FFF2-40B4-BE49-F238E27FC236}">
                      <a16:creationId xmlns:a16="http://schemas.microsoft.com/office/drawing/2014/main" id="{BAB08D4E-E5B1-6B26-E316-BCBF0611096D}"/>
                    </a:ext>
                  </a:extLst>
                </p14:cNvPr>
                <p14:cNvContentPartPr/>
                <p14:nvPr/>
              </p14:nvContentPartPr>
              <p14:xfrm>
                <a:off x="10484640" y="18013440"/>
                <a:ext cx="360" cy="396720"/>
              </p14:xfrm>
            </p:contentPart>
          </mc:Choice>
          <mc:Fallback xmlns="">
            <p:pic>
              <p:nvPicPr>
                <p:cNvPr id="59" name="Ink 58">
                  <a:extLst>
                    <a:ext uri="{FF2B5EF4-FFF2-40B4-BE49-F238E27FC236}">
                      <a16:creationId xmlns:a16="http://schemas.microsoft.com/office/drawing/2014/main" id="{BAB08D4E-E5B1-6B26-E316-BCBF0611096D}"/>
                    </a:ext>
                  </a:extLst>
                </p:cNvPr>
                <p:cNvPicPr/>
                <p:nvPr/>
              </p:nvPicPr>
              <p:blipFill>
                <a:blip r:embed="rId24"/>
                <a:stretch>
                  <a:fillRect/>
                </a:stretch>
              </p:blipFill>
              <p:spPr>
                <a:xfrm>
                  <a:off x="10480320" y="18008532"/>
                  <a:ext cx="9000" cy="40653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Ink 59">
                  <a:extLst>
                    <a:ext uri="{FF2B5EF4-FFF2-40B4-BE49-F238E27FC236}">
                      <a16:creationId xmlns:a16="http://schemas.microsoft.com/office/drawing/2014/main" id="{BB370CB5-DD62-73C8-3CAC-211BE33FD8FF}"/>
                    </a:ext>
                  </a:extLst>
                </p14:cNvPr>
                <p14:cNvContentPartPr/>
                <p14:nvPr/>
              </p14:nvContentPartPr>
              <p14:xfrm>
                <a:off x="10484640" y="18210360"/>
                <a:ext cx="318960" cy="16560"/>
              </p14:xfrm>
            </p:contentPart>
          </mc:Choice>
          <mc:Fallback xmlns="">
            <p:pic>
              <p:nvPicPr>
                <p:cNvPr id="60" name="Ink 59">
                  <a:extLst>
                    <a:ext uri="{FF2B5EF4-FFF2-40B4-BE49-F238E27FC236}">
                      <a16:creationId xmlns:a16="http://schemas.microsoft.com/office/drawing/2014/main" id="{BB370CB5-DD62-73C8-3CAC-211BE33FD8FF}"/>
                    </a:ext>
                  </a:extLst>
                </p:cNvPr>
                <p:cNvPicPr/>
                <p:nvPr/>
              </p:nvPicPr>
              <p:blipFill>
                <a:blip r:embed="rId26"/>
                <a:stretch>
                  <a:fillRect/>
                </a:stretch>
              </p:blipFill>
              <p:spPr>
                <a:xfrm>
                  <a:off x="10479733" y="18205392"/>
                  <a:ext cx="328774" cy="2649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 name="Ink 60">
                  <a:extLst>
                    <a:ext uri="{FF2B5EF4-FFF2-40B4-BE49-F238E27FC236}">
                      <a16:creationId xmlns:a16="http://schemas.microsoft.com/office/drawing/2014/main" id="{D65BB57D-B80A-E99F-B396-C77F63B61067}"/>
                    </a:ext>
                  </a:extLst>
                </p14:cNvPr>
                <p14:cNvContentPartPr/>
                <p14:nvPr/>
              </p14:nvContentPartPr>
              <p14:xfrm>
                <a:off x="10814040" y="18059520"/>
                <a:ext cx="6480" cy="365040"/>
              </p14:xfrm>
            </p:contentPart>
          </mc:Choice>
          <mc:Fallback xmlns="">
            <p:pic>
              <p:nvPicPr>
                <p:cNvPr id="61" name="Ink 60">
                  <a:extLst>
                    <a:ext uri="{FF2B5EF4-FFF2-40B4-BE49-F238E27FC236}">
                      <a16:creationId xmlns:a16="http://schemas.microsoft.com/office/drawing/2014/main" id="{D65BB57D-B80A-E99F-B396-C77F63B61067}"/>
                    </a:ext>
                  </a:extLst>
                </p:cNvPr>
                <p:cNvPicPr/>
                <p:nvPr/>
              </p:nvPicPr>
              <p:blipFill>
                <a:blip r:embed="rId28"/>
                <a:stretch>
                  <a:fillRect/>
                </a:stretch>
              </p:blipFill>
              <p:spPr>
                <a:xfrm>
                  <a:off x="10809180" y="18054615"/>
                  <a:ext cx="16200" cy="37485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62" name="Ink 61">
                <a:extLst>
                  <a:ext uri="{FF2B5EF4-FFF2-40B4-BE49-F238E27FC236}">
                    <a16:creationId xmlns:a16="http://schemas.microsoft.com/office/drawing/2014/main" id="{C0A34D0F-0937-EE2C-5B7E-4C80B2D7C6FD}"/>
                  </a:ext>
                </a:extLst>
              </p14:cNvPr>
              <p14:cNvContentPartPr/>
              <p14:nvPr/>
            </p14:nvContentPartPr>
            <p14:xfrm>
              <a:off x="12932452" y="18130979"/>
              <a:ext cx="360" cy="360"/>
            </p14:xfrm>
          </p:contentPart>
        </mc:Choice>
        <mc:Fallback xmlns="">
          <p:pic>
            <p:nvPicPr>
              <p:cNvPr id="62" name="Ink 61">
                <a:extLst>
                  <a:ext uri="{FF2B5EF4-FFF2-40B4-BE49-F238E27FC236}">
                    <a16:creationId xmlns:a16="http://schemas.microsoft.com/office/drawing/2014/main" id="{C0A34D0F-0937-EE2C-5B7E-4C80B2D7C6FD}"/>
                  </a:ext>
                </a:extLst>
              </p:cNvPr>
              <p:cNvPicPr/>
              <p:nvPr/>
            </p:nvPicPr>
            <p:blipFill>
              <a:blip r:embed="rId30"/>
              <a:stretch>
                <a:fillRect/>
              </a:stretch>
            </p:blipFill>
            <p:spPr>
              <a:xfrm>
                <a:off x="12896452" y="180949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5" name="Ink 74">
                <a:extLst>
                  <a:ext uri="{FF2B5EF4-FFF2-40B4-BE49-F238E27FC236}">
                    <a16:creationId xmlns:a16="http://schemas.microsoft.com/office/drawing/2014/main" id="{9F45B8CC-7F1B-FCD5-FB80-F47917021A68}"/>
                  </a:ext>
                </a:extLst>
              </p14:cNvPr>
              <p14:cNvContentPartPr/>
              <p14:nvPr/>
            </p14:nvContentPartPr>
            <p14:xfrm>
              <a:off x="12506212" y="17551379"/>
              <a:ext cx="360" cy="360"/>
            </p14:xfrm>
          </p:contentPart>
        </mc:Choice>
        <mc:Fallback xmlns="">
          <p:pic>
            <p:nvPicPr>
              <p:cNvPr id="75" name="Ink 74">
                <a:extLst>
                  <a:ext uri="{FF2B5EF4-FFF2-40B4-BE49-F238E27FC236}">
                    <a16:creationId xmlns:a16="http://schemas.microsoft.com/office/drawing/2014/main" id="{9F45B8CC-7F1B-FCD5-FB80-F47917021A68}"/>
                  </a:ext>
                </a:extLst>
              </p:cNvPr>
              <p:cNvPicPr/>
              <p:nvPr/>
            </p:nvPicPr>
            <p:blipFill>
              <a:blip r:embed="rId30"/>
              <a:stretch>
                <a:fillRect/>
              </a:stretch>
            </p:blipFill>
            <p:spPr>
              <a:xfrm>
                <a:off x="12470212" y="1751537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FAAD1BA-9B2A-8E98-B779-7A36F985765D}"/>
                  </a:ext>
                </a:extLst>
              </p14:cNvPr>
              <p14:cNvContentPartPr/>
              <p14:nvPr/>
            </p14:nvContentPartPr>
            <p14:xfrm>
              <a:off x="12597652" y="18298019"/>
              <a:ext cx="360" cy="360"/>
            </p14:xfrm>
          </p:contentPart>
        </mc:Choice>
        <mc:Fallback xmlns="">
          <p:pic>
            <p:nvPicPr>
              <p:cNvPr id="77" name="Ink 76">
                <a:extLst>
                  <a:ext uri="{FF2B5EF4-FFF2-40B4-BE49-F238E27FC236}">
                    <a16:creationId xmlns:a16="http://schemas.microsoft.com/office/drawing/2014/main" id="{3FAAD1BA-9B2A-8E98-B779-7A36F985765D}"/>
                  </a:ext>
                </a:extLst>
              </p:cNvPr>
              <p:cNvPicPr/>
              <p:nvPr/>
            </p:nvPicPr>
            <p:blipFill>
              <a:blip r:embed="rId30"/>
              <a:stretch>
                <a:fillRect/>
              </a:stretch>
            </p:blipFill>
            <p:spPr>
              <a:xfrm>
                <a:off x="12561652" y="18262019"/>
                <a:ext cx="72000" cy="72000"/>
              </a:xfrm>
              <a:prstGeom prst="rect">
                <a:avLst/>
              </a:prstGeom>
            </p:spPr>
          </p:pic>
        </mc:Fallback>
      </mc:AlternateContent>
      <p:grpSp>
        <p:nvGrpSpPr>
          <p:cNvPr id="78" name="Group 77">
            <a:extLst>
              <a:ext uri="{FF2B5EF4-FFF2-40B4-BE49-F238E27FC236}">
                <a16:creationId xmlns:a16="http://schemas.microsoft.com/office/drawing/2014/main" id="{E215D23C-DFC3-212D-704D-6A71D836F1D1}"/>
              </a:ext>
            </a:extLst>
          </p:cNvPr>
          <p:cNvGrpSpPr/>
          <p:nvPr/>
        </p:nvGrpSpPr>
        <p:grpSpPr>
          <a:xfrm>
            <a:off x="11896372" y="17246819"/>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6CB5C0E8-A2EE-3633-9639-D84403FFFB5C}"/>
                    </a:ext>
                  </a:extLst>
                </p14:cNvPr>
                <p14:cNvContentPartPr/>
                <p14:nvPr/>
              </p14:nvContentPartPr>
              <p14:xfrm>
                <a:off x="10713600" y="19583040"/>
                <a:ext cx="360" cy="360"/>
              </p14:xfrm>
            </p:contentPart>
          </mc:Choice>
          <mc:Fallback xmlns="">
            <p:pic>
              <p:nvPicPr>
                <p:cNvPr id="79" name="Ink 78">
                  <a:extLst>
                    <a:ext uri="{FF2B5EF4-FFF2-40B4-BE49-F238E27FC236}">
                      <a16:creationId xmlns:a16="http://schemas.microsoft.com/office/drawing/2014/main" id="{6CB5C0E8-A2EE-3633-9639-D84403FFFB5C}"/>
                    </a:ext>
                  </a:extLst>
                </p:cNvPr>
                <p:cNvPicPr/>
                <p:nvPr/>
              </p:nvPicPr>
              <p:blipFill>
                <a:blip r:embed="rId34"/>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0" name="Ink 79">
                  <a:extLst>
                    <a:ext uri="{FF2B5EF4-FFF2-40B4-BE49-F238E27FC236}">
                      <a16:creationId xmlns:a16="http://schemas.microsoft.com/office/drawing/2014/main" id="{876F570E-4AB1-0CED-2386-46E0B50156F3}"/>
                    </a:ext>
                  </a:extLst>
                </p14:cNvPr>
                <p14:cNvContentPartPr/>
                <p14:nvPr/>
              </p14:nvContentPartPr>
              <p14:xfrm>
                <a:off x="10805040" y="19445520"/>
                <a:ext cx="360" cy="360"/>
              </p14:xfrm>
            </p:contentPart>
          </mc:Choice>
          <mc:Fallback xmlns="">
            <p:pic>
              <p:nvPicPr>
                <p:cNvPr id="80" name="Ink 79">
                  <a:extLst>
                    <a:ext uri="{FF2B5EF4-FFF2-40B4-BE49-F238E27FC236}">
                      <a16:creationId xmlns:a16="http://schemas.microsoft.com/office/drawing/2014/main" id="{876F570E-4AB1-0CED-2386-46E0B50156F3}"/>
                    </a:ext>
                  </a:extLst>
                </p:cNvPr>
                <p:cNvPicPr/>
                <p:nvPr/>
              </p:nvPicPr>
              <p:blipFill>
                <a:blip r:embed="rId34"/>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1" name="Ink 80">
                  <a:extLst>
                    <a:ext uri="{FF2B5EF4-FFF2-40B4-BE49-F238E27FC236}">
                      <a16:creationId xmlns:a16="http://schemas.microsoft.com/office/drawing/2014/main" id="{28A9FB08-6124-362F-A26F-8D155F59A0CB}"/>
                    </a:ext>
                  </a:extLst>
                </p14:cNvPr>
                <p14:cNvContentPartPr/>
                <p14:nvPr/>
              </p14:nvContentPartPr>
              <p14:xfrm>
                <a:off x="10850400" y="19308720"/>
                <a:ext cx="360" cy="360"/>
              </p14:xfrm>
            </p:contentPart>
          </mc:Choice>
          <mc:Fallback xmlns="">
            <p:pic>
              <p:nvPicPr>
                <p:cNvPr id="81" name="Ink 80">
                  <a:extLst>
                    <a:ext uri="{FF2B5EF4-FFF2-40B4-BE49-F238E27FC236}">
                      <a16:creationId xmlns:a16="http://schemas.microsoft.com/office/drawing/2014/main" id="{28A9FB08-6124-362F-A26F-8D155F59A0CB}"/>
                    </a:ext>
                  </a:extLst>
                </p:cNvPr>
                <p:cNvPicPr/>
                <p:nvPr/>
              </p:nvPicPr>
              <p:blipFill>
                <a:blip r:embed="rId34"/>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7957ADD4-FD9C-9E9F-49B9-ADD0798E4D46}"/>
                    </a:ext>
                  </a:extLst>
                </p14:cNvPr>
                <p14:cNvContentPartPr/>
                <p14:nvPr/>
              </p14:nvContentPartPr>
              <p14:xfrm>
                <a:off x="10941840" y="19247520"/>
                <a:ext cx="360" cy="360"/>
              </p14:xfrm>
            </p:contentPart>
          </mc:Choice>
          <mc:Fallback xmlns="">
            <p:pic>
              <p:nvPicPr>
                <p:cNvPr id="83" name="Ink 82">
                  <a:extLst>
                    <a:ext uri="{FF2B5EF4-FFF2-40B4-BE49-F238E27FC236}">
                      <a16:creationId xmlns:a16="http://schemas.microsoft.com/office/drawing/2014/main" id="{7957ADD4-FD9C-9E9F-49B9-ADD0798E4D46}"/>
                    </a:ext>
                  </a:extLst>
                </p:cNvPr>
                <p:cNvPicPr/>
                <p:nvPr/>
              </p:nvPicPr>
              <p:blipFill>
                <a:blip r:embed="rId34"/>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ABEA8CF7-03FB-879C-F2E1-F246F49A9F17}"/>
                    </a:ext>
                  </a:extLst>
                </p14:cNvPr>
                <p14:cNvContentPartPr/>
                <p14:nvPr/>
              </p14:nvContentPartPr>
              <p14:xfrm>
                <a:off x="11033280" y="19049520"/>
                <a:ext cx="360" cy="360"/>
              </p14:xfrm>
            </p:contentPart>
          </mc:Choice>
          <mc:Fallback xmlns="">
            <p:pic>
              <p:nvPicPr>
                <p:cNvPr id="84" name="Ink 83">
                  <a:extLst>
                    <a:ext uri="{FF2B5EF4-FFF2-40B4-BE49-F238E27FC236}">
                      <a16:creationId xmlns:a16="http://schemas.microsoft.com/office/drawing/2014/main" id="{ABEA8CF7-03FB-879C-F2E1-F246F49A9F17}"/>
                    </a:ext>
                  </a:extLst>
                </p:cNvPr>
                <p:cNvPicPr/>
                <p:nvPr/>
              </p:nvPicPr>
              <p:blipFill>
                <a:blip r:embed="rId34"/>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 name="Ink 85">
                  <a:extLst>
                    <a:ext uri="{FF2B5EF4-FFF2-40B4-BE49-F238E27FC236}">
                      <a16:creationId xmlns:a16="http://schemas.microsoft.com/office/drawing/2014/main" id="{0CFC1ADE-8758-F89E-2A75-C74C7715CC84}"/>
                    </a:ext>
                  </a:extLst>
                </p14:cNvPr>
                <p14:cNvContentPartPr/>
                <p14:nvPr/>
              </p14:nvContentPartPr>
              <p14:xfrm>
                <a:off x="11124720" y="18942960"/>
                <a:ext cx="360" cy="360"/>
              </p14:xfrm>
            </p:contentPart>
          </mc:Choice>
          <mc:Fallback xmlns="">
            <p:pic>
              <p:nvPicPr>
                <p:cNvPr id="86" name="Ink 85">
                  <a:extLst>
                    <a:ext uri="{FF2B5EF4-FFF2-40B4-BE49-F238E27FC236}">
                      <a16:creationId xmlns:a16="http://schemas.microsoft.com/office/drawing/2014/main" id="{0CFC1ADE-8758-F89E-2A75-C74C7715CC84}"/>
                    </a:ext>
                  </a:extLst>
                </p:cNvPr>
                <p:cNvPicPr/>
                <p:nvPr/>
              </p:nvPicPr>
              <p:blipFill>
                <a:blip r:embed="rId34"/>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7" name="Ink 86">
                  <a:extLst>
                    <a:ext uri="{FF2B5EF4-FFF2-40B4-BE49-F238E27FC236}">
                      <a16:creationId xmlns:a16="http://schemas.microsoft.com/office/drawing/2014/main" id="{60EA7B80-9257-7118-08C6-57E2D0664BC4}"/>
                    </a:ext>
                  </a:extLst>
                </p14:cNvPr>
                <p14:cNvContentPartPr/>
                <p14:nvPr/>
              </p14:nvContentPartPr>
              <p14:xfrm>
                <a:off x="10012320" y="18775200"/>
                <a:ext cx="19800" cy="10440"/>
              </p14:xfrm>
            </p:contentPart>
          </mc:Choice>
          <mc:Fallback xmlns="">
            <p:pic>
              <p:nvPicPr>
                <p:cNvPr id="87" name="Ink 86">
                  <a:extLst>
                    <a:ext uri="{FF2B5EF4-FFF2-40B4-BE49-F238E27FC236}">
                      <a16:creationId xmlns:a16="http://schemas.microsoft.com/office/drawing/2014/main" id="{60EA7B80-9257-7118-08C6-57E2D0664BC4}"/>
                    </a:ext>
                  </a:extLst>
                </p:cNvPr>
                <p:cNvPicPr/>
                <p:nvPr/>
              </p:nvPicPr>
              <p:blipFill>
                <a:blip r:embed="rId41"/>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8" name="Ink 87">
                  <a:extLst>
                    <a:ext uri="{FF2B5EF4-FFF2-40B4-BE49-F238E27FC236}">
                      <a16:creationId xmlns:a16="http://schemas.microsoft.com/office/drawing/2014/main" id="{20A42E7E-45A7-32A0-16E0-BF80D8405440}"/>
                    </a:ext>
                  </a:extLst>
                </p14:cNvPr>
                <p14:cNvContentPartPr/>
                <p14:nvPr/>
              </p14:nvContentPartPr>
              <p14:xfrm>
                <a:off x="10088640" y="18821280"/>
                <a:ext cx="360" cy="360"/>
              </p14:xfrm>
            </p:contentPart>
          </mc:Choice>
          <mc:Fallback xmlns="">
            <p:pic>
              <p:nvPicPr>
                <p:cNvPr id="88" name="Ink 87">
                  <a:extLst>
                    <a:ext uri="{FF2B5EF4-FFF2-40B4-BE49-F238E27FC236}">
                      <a16:creationId xmlns:a16="http://schemas.microsoft.com/office/drawing/2014/main" id="{20A42E7E-45A7-32A0-16E0-BF80D8405440}"/>
                    </a:ext>
                  </a:extLst>
                </p:cNvPr>
                <p:cNvPicPr/>
                <p:nvPr/>
              </p:nvPicPr>
              <p:blipFill>
                <a:blip r:embed="rId34"/>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9" name="Ink 88">
                  <a:extLst>
                    <a:ext uri="{FF2B5EF4-FFF2-40B4-BE49-F238E27FC236}">
                      <a16:creationId xmlns:a16="http://schemas.microsoft.com/office/drawing/2014/main" id="{C1AA9521-E40A-9D0B-CD44-F906C784087D}"/>
                    </a:ext>
                  </a:extLst>
                </p14:cNvPr>
                <p14:cNvContentPartPr/>
                <p14:nvPr/>
              </p14:nvContentPartPr>
              <p14:xfrm>
                <a:off x="10134000" y="18881760"/>
                <a:ext cx="360" cy="360"/>
              </p14:xfrm>
            </p:contentPart>
          </mc:Choice>
          <mc:Fallback xmlns="">
            <p:pic>
              <p:nvPicPr>
                <p:cNvPr id="89" name="Ink 88">
                  <a:extLst>
                    <a:ext uri="{FF2B5EF4-FFF2-40B4-BE49-F238E27FC236}">
                      <a16:creationId xmlns:a16="http://schemas.microsoft.com/office/drawing/2014/main" id="{C1AA9521-E40A-9D0B-CD44-F906C784087D}"/>
                    </a:ext>
                  </a:extLst>
                </p:cNvPr>
                <p:cNvPicPr/>
                <p:nvPr/>
              </p:nvPicPr>
              <p:blipFill>
                <a:blip r:embed="rId34"/>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0" name="Ink 89">
                  <a:extLst>
                    <a:ext uri="{FF2B5EF4-FFF2-40B4-BE49-F238E27FC236}">
                      <a16:creationId xmlns:a16="http://schemas.microsoft.com/office/drawing/2014/main" id="{6AFD7CEB-819E-A5AA-0D2E-1D2CAAA812D6}"/>
                    </a:ext>
                  </a:extLst>
                </p14:cNvPr>
                <p14:cNvContentPartPr/>
                <p14:nvPr/>
              </p14:nvContentPartPr>
              <p14:xfrm>
                <a:off x="10210320" y="18958080"/>
                <a:ext cx="360" cy="360"/>
              </p14:xfrm>
            </p:contentPart>
          </mc:Choice>
          <mc:Fallback xmlns="">
            <p:pic>
              <p:nvPicPr>
                <p:cNvPr id="90" name="Ink 89">
                  <a:extLst>
                    <a:ext uri="{FF2B5EF4-FFF2-40B4-BE49-F238E27FC236}">
                      <a16:creationId xmlns:a16="http://schemas.microsoft.com/office/drawing/2014/main" id="{6AFD7CEB-819E-A5AA-0D2E-1D2CAAA812D6}"/>
                    </a:ext>
                  </a:extLst>
                </p:cNvPr>
                <p:cNvPicPr/>
                <p:nvPr/>
              </p:nvPicPr>
              <p:blipFill>
                <a:blip r:embed="rId34"/>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2" name="Ink 91">
                  <a:extLst>
                    <a:ext uri="{FF2B5EF4-FFF2-40B4-BE49-F238E27FC236}">
                      <a16:creationId xmlns:a16="http://schemas.microsoft.com/office/drawing/2014/main" id="{DDD0E15D-AC3B-2AC3-A3C2-F57CAA4B8483}"/>
                    </a:ext>
                  </a:extLst>
                </p14:cNvPr>
                <p14:cNvContentPartPr/>
                <p14:nvPr/>
              </p14:nvContentPartPr>
              <p14:xfrm>
                <a:off x="10271520" y="19004160"/>
                <a:ext cx="360" cy="360"/>
              </p14:xfrm>
            </p:contentPart>
          </mc:Choice>
          <mc:Fallback xmlns="">
            <p:pic>
              <p:nvPicPr>
                <p:cNvPr id="92" name="Ink 91">
                  <a:extLst>
                    <a:ext uri="{FF2B5EF4-FFF2-40B4-BE49-F238E27FC236}">
                      <a16:creationId xmlns:a16="http://schemas.microsoft.com/office/drawing/2014/main" id="{DDD0E15D-AC3B-2AC3-A3C2-F57CAA4B8483}"/>
                    </a:ext>
                  </a:extLst>
                </p:cNvPr>
                <p:cNvPicPr/>
                <p:nvPr/>
              </p:nvPicPr>
              <p:blipFill>
                <a:blip r:embed="rId34"/>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3" name="Ink 92">
                  <a:extLst>
                    <a:ext uri="{FF2B5EF4-FFF2-40B4-BE49-F238E27FC236}">
                      <a16:creationId xmlns:a16="http://schemas.microsoft.com/office/drawing/2014/main" id="{2967BEB1-14C9-256C-369C-EC65A9D1C2CD}"/>
                    </a:ext>
                  </a:extLst>
                </p14:cNvPr>
                <p14:cNvContentPartPr/>
                <p14:nvPr/>
              </p14:nvContentPartPr>
              <p14:xfrm>
                <a:off x="10347840" y="18896880"/>
                <a:ext cx="360" cy="360"/>
              </p14:xfrm>
            </p:contentPart>
          </mc:Choice>
          <mc:Fallback xmlns="">
            <p:pic>
              <p:nvPicPr>
                <p:cNvPr id="93" name="Ink 92">
                  <a:extLst>
                    <a:ext uri="{FF2B5EF4-FFF2-40B4-BE49-F238E27FC236}">
                      <a16:creationId xmlns:a16="http://schemas.microsoft.com/office/drawing/2014/main" id="{2967BEB1-14C9-256C-369C-EC65A9D1C2CD}"/>
                    </a:ext>
                  </a:extLst>
                </p:cNvPr>
                <p:cNvPicPr/>
                <p:nvPr/>
              </p:nvPicPr>
              <p:blipFill>
                <a:blip r:embed="rId34"/>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4" name="Ink 93">
                  <a:extLst>
                    <a:ext uri="{FF2B5EF4-FFF2-40B4-BE49-F238E27FC236}">
                      <a16:creationId xmlns:a16="http://schemas.microsoft.com/office/drawing/2014/main" id="{F88CABE9-A85F-171D-884C-8E18F41FFC9F}"/>
                    </a:ext>
                  </a:extLst>
                </p14:cNvPr>
                <p14:cNvContentPartPr/>
                <p14:nvPr/>
              </p14:nvContentPartPr>
              <p14:xfrm>
                <a:off x="10393200" y="18805440"/>
                <a:ext cx="360" cy="360"/>
              </p14:xfrm>
            </p:contentPart>
          </mc:Choice>
          <mc:Fallback xmlns="">
            <p:pic>
              <p:nvPicPr>
                <p:cNvPr id="94" name="Ink 93">
                  <a:extLst>
                    <a:ext uri="{FF2B5EF4-FFF2-40B4-BE49-F238E27FC236}">
                      <a16:creationId xmlns:a16="http://schemas.microsoft.com/office/drawing/2014/main" id="{F88CABE9-A85F-171D-884C-8E18F41FFC9F}"/>
                    </a:ext>
                  </a:extLst>
                </p:cNvPr>
                <p:cNvPicPr/>
                <p:nvPr/>
              </p:nvPicPr>
              <p:blipFill>
                <a:blip r:embed="rId34"/>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4">
                  <a:extLst>
                    <a:ext uri="{FF2B5EF4-FFF2-40B4-BE49-F238E27FC236}">
                      <a16:creationId xmlns:a16="http://schemas.microsoft.com/office/drawing/2014/main" id="{865CBA9E-165C-E29D-6828-C5B4FBD223AE}"/>
                    </a:ext>
                  </a:extLst>
                </p14:cNvPr>
                <p14:cNvContentPartPr/>
                <p14:nvPr/>
              </p14:nvContentPartPr>
              <p14:xfrm>
                <a:off x="9646560" y="18760080"/>
                <a:ext cx="360" cy="360"/>
              </p14:xfrm>
            </p:contentPart>
          </mc:Choice>
          <mc:Fallback xmlns="">
            <p:pic>
              <p:nvPicPr>
                <p:cNvPr id="95" name="Ink 94">
                  <a:extLst>
                    <a:ext uri="{FF2B5EF4-FFF2-40B4-BE49-F238E27FC236}">
                      <a16:creationId xmlns:a16="http://schemas.microsoft.com/office/drawing/2014/main" id="{865CBA9E-165C-E29D-6828-C5B4FBD223AE}"/>
                    </a:ext>
                  </a:extLst>
                </p:cNvPr>
                <p:cNvPicPr/>
                <p:nvPr/>
              </p:nvPicPr>
              <p:blipFill>
                <a:blip r:embed="rId34"/>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7" name="Ink 96">
                  <a:extLst>
                    <a:ext uri="{FF2B5EF4-FFF2-40B4-BE49-F238E27FC236}">
                      <a16:creationId xmlns:a16="http://schemas.microsoft.com/office/drawing/2014/main" id="{ADA9E118-3956-1529-29CE-5A4B90C5AEA9}"/>
                    </a:ext>
                  </a:extLst>
                </p14:cNvPr>
                <p14:cNvContentPartPr/>
                <p14:nvPr/>
              </p14:nvContentPartPr>
              <p14:xfrm>
                <a:off x="9859680" y="18866640"/>
                <a:ext cx="360" cy="360"/>
              </p14:xfrm>
            </p:contentPart>
          </mc:Choice>
          <mc:Fallback xmlns="">
            <p:pic>
              <p:nvPicPr>
                <p:cNvPr id="97" name="Ink 96">
                  <a:extLst>
                    <a:ext uri="{FF2B5EF4-FFF2-40B4-BE49-F238E27FC236}">
                      <a16:creationId xmlns:a16="http://schemas.microsoft.com/office/drawing/2014/main" id="{ADA9E118-3956-1529-29CE-5A4B90C5AEA9}"/>
                    </a:ext>
                  </a:extLst>
                </p:cNvPr>
                <p:cNvPicPr/>
                <p:nvPr/>
              </p:nvPicPr>
              <p:blipFill>
                <a:blip r:embed="rId34"/>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8" name="Ink 97">
                  <a:extLst>
                    <a:ext uri="{FF2B5EF4-FFF2-40B4-BE49-F238E27FC236}">
                      <a16:creationId xmlns:a16="http://schemas.microsoft.com/office/drawing/2014/main" id="{DEA0001A-4E1A-900F-3247-6EA8A0CCCA3D}"/>
                    </a:ext>
                  </a:extLst>
                </p14:cNvPr>
                <p14:cNvContentPartPr/>
                <p14:nvPr/>
              </p14:nvContentPartPr>
              <p14:xfrm>
                <a:off x="9951120" y="18942960"/>
                <a:ext cx="360" cy="41400"/>
              </p14:xfrm>
            </p:contentPart>
          </mc:Choice>
          <mc:Fallback xmlns="">
            <p:pic>
              <p:nvPicPr>
                <p:cNvPr id="98" name="Ink 97">
                  <a:extLst>
                    <a:ext uri="{FF2B5EF4-FFF2-40B4-BE49-F238E27FC236}">
                      <a16:creationId xmlns:a16="http://schemas.microsoft.com/office/drawing/2014/main" id="{DEA0001A-4E1A-900F-3247-6EA8A0CCCA3D}"/>
                    </a:ext>
                  </a:extLst>
                </p:cNvPr>
                <p:cNvPicPr/>
                <p:nvPr/>
              </p:nvPicPr>
              <p:blipFill>
                <a:blip r:embed="rId51"/>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9" name="Ink 98">
                  <a:extLst>
                    <a:ext uri="{FF2B5EF4-FFF2-40B4-BE49-F238E27FC236}">
                      <a16:creationId xmlns:a16="http://schemas.microsoft.com/office/drawing/2014/main" id="{237A58BD-AC09-9BA9-DD11-B43949D1787D}"/>
                    </a:ext>
                  </a:extLst>
                </p14:cNvPr>
                <p14:cNvContentPartPr/>
                <p14:nvPr/>
              </p14:nvContentPartPr>
              <p14:xfrm>
                <a:off x="10073520" y="19079760"/>
                <a:ext cx="55080" cy="36000"/>
              </p14:xfrm>
            </p:contentPart>
          </mc:Choice>
          <mc:Fallback xmlns="">
            <p:pic>
              <p:nvPicPr>
                <p:cNvPr id="99" name="Ink 98">
                  <a:extLst>
                    <a:ext uri="{FF2B5EF4-FFF2-40B4-BE49-F238E27FC236}">
                      <a16:creationId xmlns:a16="http://schemas.microsoft.com/office/drawing/2014/main" id="{237A58BD-AC09-9BA9-DD11-B43949D1787D}"/>
                    </a:ext>
                  </a:extLst>
                </p:cNvPr>
                <p:cNvPicPr/>
                <p:nvPr/>
              </p:nvPicPr>
              <p:blipFill>
                <a:blip r:embed="rId53"/>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1" name="Ink 100">
                  <a:extLst>
                    <a:ext uri="{FF2B5EF4-FFF2-40B4-BE49-F238E27FC236}">
                      <a16:creationId xmlns:a16="http://schemas.microsoft.com/office/drawing/2014/main" id="{2E7ED71A-C2BB-B585-3444-B0278F1382B5}"/>
                    </a:ext>
                  </a:extLst>
                </p14:cNvPr>
                <p14:cNvContentPartPr/>
                <p14:nvPr/>
              </p14:nvContentPartPr>
              <p14:xfrm>
                <a:off x="10164960" y="19202160"/>
                <a:ext cx="61920" cy="144000"/>
              </p14:xfrm>
            </p:contentPart>
          </mc:Choice>
          <mc:Fallback xmlns="">
            <p:pic>
              <p:nvPicPr>
                <p:cNvPr id="101" name="Ink 100">
                  <a:extLst>
                    <a:ext uri="{FF2B5EF4-FFF2-40B4-BE49-F238E27FC236}">
                      <a16:creationId xmlns:a16="http://schemas.microsoft.com/office/drawing/2014/main" id="{2E7ED71A-C2BB-B585-3444-B0278F1382B5}"/>
                    </a:ext>
                  </a:extLst>
                </p:cNvPr>
                <p:cNvPicPr/>
                <p:nvPr/>
              </p:nvPicPr>
              <p:blipFill>
                <a:blip r:embed="rId55"/>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2" name="Ink 101">
                  <a:extLst>
                    <a:ext uri="{FF2B5EF4-FFF2-40B4-BE49-F238E27FC236}">
                      <a16:creationId xmlns:a16="http://schemas.microsoft.com/office/drawing/2014/main" id="{5413B04A-879B-8ADD-F20E-D033B79F8C05}"/>
                    </a:ext>
                  </a:extLst>
                </p14:cNvPr>
                <p14:cNvContentPartPr/>
                <p14:nvPr/>
              </p14:nvContentPartPr>
              <p14:xfrm>
                <a:off x="10332000" y="19415280"/>
                <a:ext cx="162720" cy="71280"/>
              </p14:xfrm>
            </p:contentPart>
          </mc:Choice>
          <mc:Fallback xmlns="">
            <p:pic>
              <p:nvPicPr>
                <p:cNvPr id="102" name="Ink 101">
                  <a:extLst>
                    <a:ext uri="{FF2B5EF4-FFF2-40B4-BE49-F238E27FC236}">
                      <a16:creationId xmlns:a16="http://schemas.microsoft.com/office/drawing/2014/main" id="{5413B04A-879B-8ADD-F20E-D033B79F8C05}"/>
                    </a:ext>
                  </a:extLst>
                </p:cNvPr>
                <p:cNvPicPr/>
                <p:nvPr/>
              </p:nvPicPr>
              <p:blipFill>
                <a:blip r:embed="rId57"/>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3" name="Ink 102">
                  <a:extLst>
                    <a:ext uri="{FF2B5EF4-FFF2-40B4-BE49-F238E27FC236}">
                      <a16:creationId xmlns:a16="http://schemas.microsoft.com/office/drawing/2014/main" id="{46ED1991-A81B-B80D-37DD-8C89BA11BE35}"/>
                    </a:ext>
                  </a:extLst>
                </p14:cNvPr>
                <p14:cNvContentPartPr/>
                <p14:nvPr/>
              </p14:nvContentPartPr>
              <p14:xfrm>
                <a:off x="10530720" y="19506720"/>
                <a:ext cx="9720" cy="6480"/>
              </p14:xfrm>
            </p:contentPart>
          </mc:Choice>
          <mc:Fallback xmlns="">
            <p:pic>
              <p:nvPicPr>
                <p:cNvPr id="103" name="Ink 102">
                  <a:extLst>
                    <a:ext uri="{FF2B5EF4-FFF2-40B4-BE49-F238E27FC236}">
                      <a16:creationId xmlns:a16="http://schemas.microsoft.com/office/drawing/2014/main" id="{46ED1991-A81B-B80D-37DD-8C89BA11BE35}"/>
                    </a:ext>
                  </a:extLst>
                </p:cNvPr>
                <p:cNvPicPr/>
                <p:nvPr/>
              </p:nvPicPr>
              <p:blipFill>
                <a:blip r:embed="rId59"/>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 name="Ink 103">
                  <a:extLst>
                    <a:ext uri="{FF2B5EF4-FFF2-40B4-BE49-F238E27FC236}">
                      <a16:creationId xmlns:a16="http://schemas.microsoft.com/office/drawing/2014/main" id="{9C0EBE57-30DE-F8AC-9A41-EEEF05B836BD}"/>
                    </a:ext>
                  </a:extLst>
                </p14:cNvPr>
                <p14:cNvContentPartPr/>
                <p14:nvPr/>
              </p14:nvContentPartPr>
              <p14:xfrm>
                <a:off x="10393200" y="19611840"/>
                <a:ext cx="9720" cy="63000"/>
              </p14:xfrm>
            </p:contentPart>
          </mc:Choice>
          <mc:Fallback xmlns="">
            <p:pic>
              <p:nvPicPr>
                <p:cNvPr id="104" name="Ink 103">
                  <a:extLst>
                    <a:ext uri="{FF2B5EF4-FFF2-40B4-BE49-F238E27FC236}">
                      <a16:creationId xmlns:a16="http://schemas.microsoft.com/office/drawing/2014/main" id="{9C0EBE57-30DE-F8AC-9A41-EEEF05B836BD}"/>
                    </a:ext>
                  </a:extLst>
                </p:cNvPr>
                <p:cNvPicPr/>
                <p:nvPr/>
              </p:nvPicPr>
              <p:blipFill>
                <a:blip r:embed="rId61"/>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5" name="Ink 104">
                  <a:extLst>
                    <a:ext uri="{FF2B5EF4-FFF2-40B4-BE49-F238E27FC236}">
                      <a16:creationId xmlns:a16="http://schemas.microsoft.com/office/drawing/2014/main" id="{B8DD5AF0-C3BA-0CA5-EDB4-3659C4E85E71}"/>
                    </a:ext>
                  </a:extLst>
                </p14:cNvPr>
                <p14:cNvContentPartPr/>
                <p14:nvPr/>
              </p14:nvContentPartPr>
              <p14:xfrm>
                <a:off x="10454400" y="19400160"/>
                <a:ext cx="38160" cy="91800"/>
              </p14:xfrm>
            </p:contentPart>
          </mc:Choice>
          <mc:Fallback xmlns="">
            <p:pic>
              <p:nvPicPr>
                <p:cNvPr id="105" name="Ink 104">
                  <a:extLst>
                    <a:ext uri="{FF2B5EF4-FFF2-40B4-BE49-F238E27FC236}">
                      <a16:creationId xmlns:a16="http://schemas.microsoft.com/office/drawing/2014/main" id="{B8DD5AF0-C3BA-0CA5-EDB4-3659C4E85E71}"/>
                    </a:ext>
                  </a:extLst>
                </p:cNvPr>
                <p:cNvPicPr/>
                <p:nvPr/>
              </p:nvPicPr>
              <p:blipFill>
                <a:blip r:embed="rId63"/>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7" name="Ink 106">
                  <a:extLst>
                    <a:ext uri="{FF2B5EF4-FFF2-40B4-BE49-F238E27FC236}">
                      <a16:creationId xmlns:a16="http://schemas.microsoft.com/office/drawing/2014/main" id="{6FB036A2-5DB5-C940-AE38-7728F75A2281}"/>
                    </a:ext>
                  </a:extLst>
                </p14:cNvPr>
                <p14:cNvContentPartPr/>
                <p14:nvPr/>
              </p14:nvContentPartPr>
              <p14:xfrm>
                <a:off x="10560960" y="19235640"/>
                <a:ext cx="55440" cy="27360"/>
              </p14:xfrm>
            </p:contentPart>
          </mc:Choice>
          <mc:Fallback xmlns="">
            <p:pic>
              <p:nvPicPr>
                <p:cNvPr id="107" name="Ink 106">
                  <a:extLst>
                    <a:ext uri="{FF2B5EF4-FFF2-40B4-BE49-F238E27FC236}">
                      <a16:creationId xmlns:a16="http://schemas.microsoft.com/office/drawing/2014/main" id="{6FB036A2-5DB5-C940-AE38-7728F75A2281}"/>
                    </a:ext>
                  </a:extLst>
                </p:cNvPr>
                <p:cNvPicPr/>
                <p:nvPr/>
              </p:nvPicPr>
              <p:blipFill>
                <a:blip r:embed="rId65"/>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Ink 110">
                  <a:extLst>
                    <a:ext uri="{FF2B5EF4-FFF2-40B4-BE49-F238E27FC236}">
                      <a16:creationId xmlns:a16="http://schemas.microsoft.com/office/drawing/2014/main" id="{71BC008D-86EC-4857-F77A-E598069C97E1}"/>
                    </a:ext>
                  </a:extLst>
                </p14:cNvPr>
                <p14:cNvContentPartPr/>
                <p14:nvPr/>
              </p14:nvContentPartPr>
              <p14:xfrm>
                <a:off x="10713600" y="19090920"/>
                <a:ext cx="6480" cy="65520"/>
              </p14:xfrm>
            </p:contentPart>
          </mc:Choice>
          <mc:Fallback xmlns="">
            <p:pic>
              <p:nvPicPr>
                <p:cNvPr id="111" name="Ink 110">
                  <a:extLst>
                    <a:ext uri="{FF2B5EF4-FFF2-40B4-BE49-F238E27FC236}">
                      <a16:creationId xmlns:a16="http://schemas.microsoft.com/office/drawing/2014/main" id="{71BC008D-86EC-4857-F77A-E598069C97E1}"/>
                    </a:ext>
                  </a:extLst>
                </p:cNvPr>
                <p:cNvPicPr/>
                <p:nvPr/>
              </p:nvPicPr>
              <p:blipFill>
                <a:blip r:embed="rId61"/>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47" name="Ink 146">
                  <a:extLst>
                    <a:ext uri="{FF2B5EF4-FFF2-40B4-BE49-F238E27FC236}">
                      <a16:creationId xmlns:a16="http://schemas.microsoft.com/office/drawing/2014/main" id="{0753D084-F243-DED5-F4B0-22853AB89FBE}"/>
                    </a:ext>
                  </a:extLst>
                </p14:cNvPr>
                <p14:cNvContentPartPr/>
                <p14:nvPr/>
              </p14:nvContentPartPr>
              <p14:xfrm>
                <a:off x="10805040" y="18973200"/>
                <a:ext cx="360" cy="360"/>
              </p14:xfrm>
            </p:contentPart>
          </mc:Choice>
          <mc:Fallback xmlns="">
            <p:pic>
              <p:nvPicPr>
                <p:cNvPr id="147" name="Ink 146">
                  <a:extLst>
                    <a:ext uri="{FF2B5EF4-FFF2-40B4-BE49-F238E27FC236}">
                      <a16:creationId xmlns:a16="http://schemas.microsoft.com/office/drawing/2014/main" id="{0753D084-F243-DED5-F4B0-22853AB89FBE}"/>
                    </a:ext>
                  </a:extLst>
                </p:cNvPr>
                <p:cNvPicPr/>
                <p:nvPr/>
              </p:nvPicPr>
              <p:blipFill>
                <a:blip r:embed="rId34"/>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8" name="Ink 147">
                  <a:extLst>
                    <a:ext uri="{FF2B5EF4-FFF2-40B4-BE49-F238E27FC236}">
                      <a16:creationId xmlns:a16="http://schemas.microsoft.com/office/drawing/2014/main" id="{DB0F32F8-8051-EF34-3777-A857A1028483}"/>
                    </a:ext>
                  </a:extLst>
                </p14:cNvPr>
                <p14:cNvContentPartPr/>
                <p14:nvPr/>
              </p14:nvContentPartPr>
              <p14:xfrm>
                <a:off x="10880640" y="18851520"/>
                <a:ext cx="360" cy="360"/>
              </p14:xfrm>
            </p:contentPart>
          </mc:Choice>
          <mc:Fallback xmlns="">
            <p:pic>
              <p:nvPicPr>
                <p:cNvPr id="148" name="Ink 147">
                  <a:extLst>
                    <a:ext uri="{FF2B5EF4-FFF2-40B4-BE49-F238E27FC236}">
                      <a16:creationId xmlns:a16="http://schemas.microsoft.com/office/drawing/2014/main" id="{DB0F32F8-8051-EF34-3777-A857A1028483}"/>
                    </a:ext>
                  </a:extLst>
                </p:cNvPr>
                <p:cNvPicPr/>
                <p:nvPr/>
              </p:nvPicPr>
              <p:blipFill>
                <a:blip r:embed="rId34"/>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149" name="Ink 148">
                <a:extLst>
                  <a:ext uri="{FF2B5EF4-FFF2-40B4-BE49-F238E27FC236}">
                    <a16:creationId xmlns:a16="http://schemas.microsoft.com/office/drawing/2014/main" id="{7B6D9039-A880-0C5A-3A65-EF71382C885D}"/>
                  </a:ext>
                </a:extLst>
              </p14:cNvPr>
              <p14:cNvContentPartPr/>
              <p14:nvPr/>
            </p14:nvContentPartPr>
            <p14:xfrm>
              <a:off x="12475252" y="18237539"/>
              <a:ext cx="360" cy="360"/>
            </p14:xfrm>
          </p:contentPart>
        </mc:Choice>
        <mc:Fallback xmlns="">
          <p:pic>
            <p:nvPicPr>
              <p:cNvPr id="149" name="Ink 148">
                <a:extLst>
                  <a:ext uri="{FF2B5EF4-FFF2-40B4-BE49-F238E27FC236}">
                    <a16:creationId xmlns:a16="http://schemas.microsoft.com/office/drawing/2014/main" id="{7B6D9039-A880-0C5A-3A65-EF71382C885D}"/>
                  </a:ext>
                </a:extLst>
              </p:cNvPr>
              <p:cNvPicPr/>
              <p:nvPr/>
            </p:nvPicPr>
            <p:blipFill>
              <a:blip r:embed="rId34"/>
              <a:stretch>
                <a:fillRect/>
              </a:stretch>
            </p:blipFill>
            <p:spPr>
              <a:xfrm>
                <a:off x="12470932" y="1823321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0" name="Ink 149">
                <a:extLst>
                  <a:ext uri="{FF2B5EF4-FFF2-40B4-BE49-F238E27FC236}">
                    <a16:creationId xmlns:a16="http://schemas.microsoft.com/office/drawing/2014/main" id="{4EC5D430-35FD-D89C-5E6A-C576047EC71C}"/>
                  </a:ext>
                </a:extLst>
              </p14:cNvPr>
              <p14:cNvContentPartPr/>
              <p14:nvPr/>
            </p14:nvContentPartPr>
            <p14:xfrm>
              <a:off x="12429892" y="18100019"/>
              <a:ext cx="360" cy="360"/>
            </p14:xfrm>
          </p:contentPart>
        </mc:Choice>
        <mc:Fallback xmlns="">
          <p:pic>
            <p:nvPicPr>
              <p:cNvPr id="150" name="Ink 149">
                <a:extLst>
                  <a:ext uri="{FF2B5EF4-FFF2-40B4-BE49-F238E27FC236}">
                    <a16:creationId xmlns:a16="http://schemas.microsoft.com/office/drawing/2014/main" id="{4EC5D430-35FD-D89C-5E6A-C576047EC71C}"/>
                  </a:ext>
                </a:extLst>
              </p:cNvPr>
              <p:cNvPicPr/>
              <p:nvPr/>
            </p:nvPicPr>
            <p:blipFill>
              <a:blip r:embed="rId34"/>
              <a:stretch>
                <a:fillRect/>
              </a:stretch>
            </p:blipFill>
            <p:spPr>
              <a:xfrm>
                <a:off x="12425572" y="1809569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51" name="Ink 150">
                <a:extLst>
                  <a:ext uri="{FF2B5EF4-FFF2-40B4-BE49-F238E27FC236}">
                    <a16:creationId xmlns:a16="http://schemas.microsoft.com/office/drawing/2014/main" id="{B5EC3201-B4C6-7B74-118D-274CDC127358}"/>
                  </a:ext>
                </a:extLst>
              </p14:cNvPr>
              <p14:cNvContentPartPr/>
              <p14:nvPr/>
            </p14:nvContentPartPr>
            <p14:xfrm>
              <a:off x="12292372" y="17963219"/>
              <a:ext cx="360" cy="360"/>
            </p14:xfrm>
          </p:contentPart>
        </mc:Choice>
        <mc:Fallback xmlns="">
          <p:pic>
            <p:nvPicPr>
              <p:cNvPr id="151" name="Ink 150">
                <a:extLst>
                  <a:ext uri="{FF2B5EF4-FFF2-40B4-BE49-F238E27FC236}">
                    <a16:creationId xmlns:a16="http://schemas.microsoft.com/office/drawing/2014/main" id="{B5EC3201-B4C6-7B74-118D-274CDC127358}"/>
                  </a:ext>
                </a:extLst>
              </p:cNvPr>
              <p:cNvPicPr/>
              <p:nvPr/>
            </p:nvPicPr>
            <p:blipFill>
              <a:blip r:embed="rId34"/>
              <a:stretch>
                <a:fillRect/>
              </a:stretch>
            </p:blipFill>
            <p:spPr>
              <a:xfrm>
                <a:off x="12288052" y="17958899"/>
                <a:ext cx="9000" cy="9000"/>
              </a:xfrm>
              <a:prstGeom prst="rect">
                <a:avLst/>
              </a:prstGeom>
            </p:spPr>
          </p:pic>
        </mc:Fallback>
      </mc:AlternateContent>
      <p:grpSp>
        <p:nvGrpSpPr>
          <p:cNvPr id="152" name="Group 151">
            <a:extLst>
              <a:ext uri="{FF2B5EF4-FFF2-40B4-BE49-F238E27FC236}">
                <a16:creationId xmlns:a16="http://schemas.microsoft.com/office/drawing/2014/main" id="{1708D964-1AAA-8D27-080B-0AEC5203839D}"/>
              </a:ext>
            </a:extLst>
          </p:cNvPr>
          <p:cNvGrpSpPr/>
          <p:nvPr/>
        </p:nvGrpSpPr>
        <p:grpSpPr>
          <a:xfrm>
            <a:off x="12170692" y="17825699"/>
            <a:ext cx="45720" cy="31320"/>
            <a:chOff x="9920880" y="19338960"/>
            <a:chExt cx="45720" cy="31320"/>
          </a:xfrm>
        </p:grpSpPr>
        <mc:AlternateContent xmlns:mc="http://schemas.openxmlformats.org/markup-compatibility/2006" xmlns:p14="http://schemas.microsoft.com/office/powerpoint/2010/main">
          <mc:Choice Requires="p14">
            <p:contentPart p14:bwMode="auto" r:id="rId72">
              <p14:nvContentPartPr>
                <p14:cNvPr id="153" name="Ink 152">
                  <a:extLst>
                    <a:ext uri="{FF2B5EF4-FFF2-40B4-BE49-F238E27FC236}">
                      <a16:creationId xmlns:a16="http://schemas.microsoft.com/office/drawing/2014/main" id="{15105B05-1AF5-95E0-9E6F-39C11D7DF6C5}"/>
                    </a:ext>
                  </a:extLst>
                </p14:cNvPr>
                <p14:cNvContentPartPr/>
                <p14:nvPr/>
              </p14:nvContentPartPr>
              <p14:xfrm>
                <a:off x="9945000" y="19354080"/>
                <a:ext cx="21600" cy="16200"/>
              </p14:xfrm>
            </p:contentPart>
          </mc:Choice>
          <mc:Fallback xmlns="">
            <p:pic>
              <p:nvPicPr>
                <p:cNvPr id="153" name="Ink 152">
                  <a:extLst>
                    <a:ext uri="{FF2B5EF4-FFF2-40B4-BE49-F238E27FC236}">
                      <a16:creationId xmlns:a16="http://schemas.microsoft.com/office/drawing/2014/main" id="{15105B05-1AF5-95E0-9E6F-39C11D7DF6C5}"/>
                    </a:ext>
                  </a:extLst>
                </p:cNvPr>
                <p:cNvPicPr/>
                <p:nvPr/>
              </p:nvPicPr>
              <p:blipFill>
                <a:blip r:embed="rId73"/>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4" name="Ink 153">
                  <a:extLst>
                    <a:ext uri="{FF2B5EF4-FFF2-40B4-BE49-F238E27FC236}">
                      <a16:creationId xmlns:a16="http://schemas.microsoft.com/office/drawing/2014/main" id="{B5F3D0A9-CF0C-9D7E-7DD9-AB7CDA95FDBA}"/>
                    </a:ext>
                  </a:extLst>
                </p14:cNvPr>
                <p14:cNvContentPartPr/>
                <p14:nvPr/>
              </p14:nvContentPartPr>
              <p14:xfrm>
                <a:off x="9920880" y="19338960"/>
                <a:ext cx="360" cy="360"/>
              </p14:xfrm>
            </p:contentPart>
          </mc:Choice>
          <mc:Fallback xmlns="">
            <p:pic>
              <p:nvPicPr>
                <p:cNvPr id="154" name="Ink 153">
                  <a:extLst>
                    <a:ext uri="{FF2B5EF4-FFF2-40B4-BE49-F238E27FC236}">
                      <a16:creationId xmlns:a16="http://schemas.microsoft.com/office/drawing/2014/main" id="{B5F3D0A9-CF0C-9D7E-7DD9-AB7CDA95FDBA}"/>
                    </a:ext>
                  </a:extLst>
                </p:cNvPr>
                <p:cNvPicPr/>
                <p:nvPr/>
              </p:nvPicPr>
              <p:blipFill>
                <a:blip r:embed="rId34"/>
                <a:stretch>
                  <a:fillRect/>
                </a:stretch>
              </p:blipFill>
              <p:spPr>
                <a:xfrm>
                  <a:off x="9916560" y="19334640"/>
                  <a:ext cx="9000" cy="9000"/>
                </a:xfrm>
                <a:prstGeom prst="rect">
                  <a:avLst/>
                </a:prstGeom>
              </p:spPr>
            </p:pic>
          </mc:Fallback>
        </mc:AlternateContent>
      </p:grpSp>
      <p:grpSp>
        <p:nvGrpSpPr>
          <p:cNvPr id="155" name="Group 154">
            <a:extLst>
              <a:ext uri="{FF2B5EF4-FFF2-40B4-BE49-F238E27FC236}">
                <a16:creationId xmlns:a16="http://schemas.microsoft.com/office/drawing/2014/main" id="{71CC979B-1AEA-3C1E-8827-D742B67E34C8}"/>
              </a:ext>
            </a:extLst>
          </p:cNvPr>
          <p:cNvGrpSpPr/>
          <p:nvPr/>
        </p:nvGrpSpPr>
        <p:grpSpPr>
          <a:xfrm>
            <a:off x="12079252" y="17657939"/>
            <a:ext cx="360" cy="360"/>
            <a:chOff x="9829440" y="19171200"/>
            <a:chExt cx="360" cy="360"/>
          </a:xfrm>
        </p:grpSpPr>
        <mc:AlternateContent xmlns:mc="http://schemas.openxmlformats.org/markup-compatibility/2006" xmlns:p14="http://schemas.microsoft.com/office/powerpoint/2010/main">
          <mc:Choice Requires="p14">
            <p:contentPart p14:bwMode="auto" r:id="rId75">
              <p14:nvContentPartPr>
                <p14:cNvPr id="156" name="Ink 155">
                  <a:extLst>
                    <a:ext uri="{FF2B5EF4-FFF2-40B4-BE49-F238E27FC236}">
                      <a16:creationId xmlns:a16="http://schemas.microsoft.com/office/drawing/2014/main" id="{C7A68676-657D-8E8E-057F-23DE286898F2}"/>
                    </a:ext>
                  </a:extLst>
                </p14:cNvPr>
                <p14:cNvContentPartPr/>
                <p14:nvPr/>
              </p14:nvContentPartPr>
              <p14:xfrm>
                <a:off x="9829440" y="19171200"/>
                <a:ext cx="360" cy="360"/>
              </p14:xfrm>
            </p:contentPart>
          </mc:Choice>
          <mc:Fallback xmlns="">
            <p:pic>
              <p:nvPicPr>
                <p:cNvPr id="156" name="Ink 155">
                  <a:extLst>
                    <a:ext uri="{FF2B5EF4-FFF2-40B4-BE49-F238E27FC236}">
                      <a16:creationId xmlns:a16="http://schemas.microsoft.com/office/drawing/2014/main" id="{C7A68676-657D-8E8E-057F-23DE286898F2}"/>
                    </a:ext>
                  </a:extLst>
                </p:cNvPr>
                <p:cNvPicPr/>
                <p:nvPr/>
              </p:nvPicPr>
              <p:blipFill>
                <a:blip r:embed="rId34"/>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7" name="Ink 156">
                  <a:extLst>
                    <a:ext uri="{FF2B5EF4-FFF2-40B4-BE49-F238E27FC236}">
                      <a16:creationId xmlns:a16="http://schemas.microsoft.com/office/drawing/2014/main" id="{AF2056B0-93F2-7318-39E0-DE70A283F4C8}"/>
                    </a:ext>
                  </a:extLst>
                </p14:cNvPr>
                <p14:cNvContentPartPr/>
                <p14:nvPr/>
              </p14:nvContentPartPr>
              <p14:xfrm>
                <a:off x="9829440" y="19171200"/>
                <a:ext cx="360" cy="360"/>
              </p14:xfrm>
            </p:contentPart>
          </mc:Choice>
          <mc:Fallback xmlns="">
            <p:pic>
              <p:nvPicPr>
                <p:cNvPr id="157" name="Ink 156">
                  <a:extLst>
                    <a:ext uri="{FF2B5EF4-FFF2-40B4-BE49-F238E27FC236}">
                      <a16:creationId xmlns:a16="http://schemas.microsoft.com/office/drawing/2014/main" id="{AF2056B0-93F2-7318-39E0-DE70A283F4C8}"/>
                    </a:ext>
                  </a:extLst>
                </p:cNvPr>
                <p:cNvPicPr/>
                <p:nvPr/>
              </p:nvPicPr>
              <p:blipFill>
                <a:blip r:embed="rId34"/>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158" name="Ink 157">
                <a:extLst>
                  <a:ext uri="{FF2B5EF4-FFF2-40B4-BE49-F238E27FC236}">
                    <a16:creationId xmlns:a16="http://schemas.microsoft.com/office/drawing/2014/main" id="{F8AC302F-C6B9-083A-191E-FFCEEDD4659D}"/>
                  </a:ext>
                </a:extLst>
              </p14:cNvPr>
              <p14:cNvContentPartPr/>
              <p14:nvPr/>
            </p14:nvContentPartPr>
            <p14:xfrm>
              <a:off x="12002932" y="17551379"/>
              <a:ext cx="360" cy="360"/>
            </p14:xfrm>
          </p:contentPart>
        </mc:Choice>
        <mc:Fallback xmlns="">
          <p:pic>
            <p:nvPicPr>
              <p:cNvPr id="158" name="Ink 157">
                <a:extLst>
                  <a:ext uri="{FF2B5EF4-FFF2-40B4-BE49-F238E27FC236}">
                    <a16:creationId xmlns:a16="http://schemas.microsoft.com/office/drawing/2014/main" id="{F8AC302F-C6B9-083A-191E-FFCEEDD4659D}"/>
                  </a:ext>
                </a:extLst>
              </p:cNvPr>
              <p:cNvPicPr/>
              <p:nvPr/>
            </p:nvPicPr>
            <p:blipFill>
              <a:blip r:embed="rId34"/>
              <a:stretch>
                <a:fillRect/>
              </a:stretch>
            </p:blipFill>
            <p:spPr>
              <a:xfrm>
                <a:off x="11998612" y="17547059"/>
                <a:ext cx="9000" cy="9000"/>
              </a:xfrm>
              <a:prstGeom prst="rect">
                <a:avLst/>
              </a:prstGeom>
            </p:spPr>
          </p:pic>
        </mc:Fallback>
      </mc:AlternateContent>
      <p:grpSp>
        <p:nvGrpSpPr>
          <p:cNvPr id="159" name="Group 158">
            <a:extLst>
              <a:ext uri="{FF2B5EF4-FFF2-40B4-BE49-F238E27FC236}">
                <a16:creationId xmlns:a16="http://schemas.microsoft.com/office/drawing/2014/main" id="{638F9703-1D64-2048-9E0D-AAB148DCE8E5}"/>
              </a:ext>
            </a:extLst>
          </p:cNvPr>
          <p:cNvGrpSpPr/>
          <p:nvPr/>
        </p:nvGrpSpPr>
        <p:grpSpPr>
          <a:xfrm>
            <a:off x="11911492" y="17414579"/>
            <a:ext cx="30600" cy="15480"/>
            <a:chOff x="9661680" y="18927840"/>
            <a:chExt cx="30600" cy="15480"/>
          </a:xfrm>
        </p:grpSpPr>
        <mc:AlternateContent xmlns:mc="http://schemas.openxmlformats.org/markup-compatibility/2006" xmlns:p14="http://schemas.microsoft.com/office/powerpoint/2010/main">
          <mc:Choice Requires="p14">
            <p:contentPart p14:bwMode="auto" r:id="rId78">
              <p14:nvContentPartPr>
                <p14:cNvPr id="160" name="Ink 159">
                  <a:extLst>
                    <a:ext uri="{FF2B5EF4-FFF2-40B4-BE49-F238E27FC236}">
                      <a16:creationId xmlns:a16="http://schemas.microsoft.com/office/drawing/2014/main" id="{A137358C-7231-FD66-A8D5-5BAB8F429D0F}"/>
                    </a:ext>
                  </a:extLst>
                </p14:cNvPr>
                <p14:cNvContentPartPr/>
                <p14:nvPr/>
              </p14:nvContentPartPr>
              <p14:xfrm>
                <a:off x="9691920" y="18942960"/>
                <a:ext cx="360" cy="360"/>
              </p14:xfrm>
            </p:contentPart>
          </mc:Choice>
          <mc:Fallback xmlns="">
            <p:pic>
              <p:nvPicPr>
                <p:cNvPr id="160" name="Ink 159">
                  <a:extLst>
                    <a:ext uri="{FF2B5EF4-FFF2-40B4-BE49-F238E27FC236}">
                      <a16:creationId xmlns:a16="http://schemas.microsoft.com/office/drawing/2014/main" id="{A137358C-7231-FD66-A8D5-5BAB8F429D0F}"/>
                    </a:ext>
                  </a:extLst>
                </p:cNvPr>
                <p:cNvPicPr/>
                <p:nvPr/>
              </p:nvPicPr>
              <p:blipFill>
                <a:blip r:embed="rId34"/>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61" name="Ink 160">
                  <a:extLst>
                    <a:ext uri="{FF2B5EF4-FFF2-40B4-BE49-F238E27FC236}">
                      <a16:creationId xmlns:a16="http://schemas.microsoft.com/office/drawing/2014/main" id="{A1D36F2B-9D6E-59E3-FAD9-3559ECCD9139}"/>
                    </a:ext>
                  </a:extLst>
                </p14:cNvPr>
                <p14:cNvContentPartPr/>
                <p14:nvPr/>
              </p14:nvContentPartPr>
              <p14:xfrm>
                <a:off x="9676800" y="18927840"/>
                <a:ext cx="360" cy="360"/>
              </p14:xfrm>
            </p:contentPart>
          </mc:Choice>
          <mc:Fallback xmlns="">
            <p:pic>
              <p:nvPicPr>
                <p:cNvPr id="161" name="Ink 160">
                  <a:extLst>
                    <a:ext uri="{FF2B5EF4-FFF2-40B4-BE49-F238E27FC236}">
                      <a16:creationId xmlns:a16="http://schemas.microsoft.com/office/drawing/2014/main" id="{A1D36F2B-9D6E-59E3-FAD9-3559ECCD9139}"/>
                    </a:ext>
                  </a:extLst>
                </p:cNvPr>
                <p:cNvPicPr/>
                <p:nvPr/>
              </p:nvPicPr>
              <p:blipFill>
                <a:blip r:embed="rId34"/>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2" name="Ink 161">
                  <a:extLst>
                    <a:ext uri="{FF2B5EF4-FFF2-40B4-BE49-F238E27FC236}">
                      <a16:creationId xmlns:a16="http://schemas.microsoft.com/office/drawing/2014/main" id="{DC2FF757-CC0C-3323-23BB-0D3EE858D1DC}"/>
                    </a:ext>
                  </a:extLst>
                </p14:cNvPr>
                <p14:cNvContentPartPr/>
                <p14:nvPr/>
              </p14:nvContentPartPr>
              <p14:xfrm>
                <a:off x="9661680" y="18927840"/>
                <a:ext cx="360" cy="360"/>
              </p14:xfrm>
            </p:contentPart>
          </mc:Choice>
          <mc:Fallback xmlns="">
            <p:pic>
              <p:nvPicPr>
                <p:cNvPr id="162" name="Ink 161">
                  <a:extLst>
                    <a:ext uri="{FF2B5EF4-FFF2-40B4-BE49-F238E27FC236}">
                      <a16:creationId xmlns:a16="http://schemas.microsoft.com/office/drawing/2014/main" id="{DC2FF757-CC0C-3323-23BB-0D3EE858D1DC}"/>
                    </a:ext>
                  </a:extLst>
                </p:cNvPr>
                <p:cNvPicPr/>
                <p:nvPr/>
              </p:nvPicPr>
              <p:blipFill>
                <a:blip r:embed="rId34"/>
                <a:stretch>
                  <a:fillRect/>
                </a:stretch>
              </p:blipFill>
              <p:spPr>
                <a:xfrm>
                  <a:off x="9657360" y="18923520"/>
                  <a:ext cx="9000" cy="9000"/>
                </a:xfrm>
                <a:prstGeom prst="rect">
                  <a:avLst/>
                </a:prstGeom>
              </p:spPr>
            </p:pic>
          </mc:Fallback>
        </mc:AlternateContent>
      </p:grpSp>
      <p:grpSp>
        <p:nvGrpSpPr>
          <p:cNvPr id="163" name="Group 162">
            <a:extLst>
              <a:ext uri="{FF2B5EF4-FFF2-40B4-BE49-F238E27FC236}">
                <a16:creationId xmlns:a16="http://schemas.microsoft.com/office/drawing/2014/main" id="{F50CDF1E-2103-66D0-DDF2-FEC86BDA6E92}"/>
              </a:ext>
            </a:extLst>
          </p:cNvPr>
          <p:cNvGrpSpPr/>
          <p:nvPr/>
        </p:nvGrpSpPr>
        <p:grpSpPr>
          <a:xfrm>
            <a:off x="12471652" y="17524739"/>
            <a:ext cx="476280" cy="758520"/>
            <a:chOff x="10221840" y="19038000"/>
            <a:chExt cx="476280" cy="758520"/>
          </a:xfrm>
        </p:grpSpPr>
        <mc:AlternateContent xmlns:mc="http://schemas.openxmlformats.org/markup-compatibility/2006" xmlns:p14="http://schemas.microsoft.com/office/powerpoint/2010/main">
          <mc:Choice Requires="p14">
            <p:contentPart p14:bwMode="auto" r:id="rId81">
              <p14:nvContentPartPr>
                <p14:cNvPr id="164" name="Ink 163">
                  <a:extLst>
                    <a:ext uri="{FF2B5EF4-FFF2-40B4-BE49-F238E27FC236}">
                      <a16:creationId xmlns:a16="http://schemas.microsoft.com/office/drawing/2014/main" id="{E84BA1F0-91B9-8E29-7041-20F9098ED1CC}"/>
                    </a:ext>
                  </a:extLst>
                </p14:cNvPr>
                <p14:cNvContentPartPr/>
                <p14:nvPr/>
              </p14:nvContentPartPr>
              <p14:xfrm>
                <a:off x="10239840" y="19052040"/>
                <a:ext cx="108360" cy="744480"/>
              </p14:xfrm>
            </p:contentPart>
          </mc:Choice>
          <mc:Fallback xmlns="">
            <p:pic>
              <p:nvPicPr>
                <p:cNvPr id="164" name="Ink 163">
                  <a:extLst>
                    <a:ext uri="{FF2B5EF4-FFF2-40B4-BE49-F238E27FC236}">
                      <a16:creationId xmlns:a16="http://schemas.microsoft.com/office/drawing/2014/main" id="{E84BA1F0-91B9-8E29-7041-20F9098ED1CC}"/>
                    </a:ext>
                  </a:extLst>
                </p:cNvPr>
                <p:cNvPicPr/>
                <p:nvPr/>
              </p:nvPicPr>
              <p:blipFill>
                <a:blip r:embed="rId82"/>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65" name="Ink 164">
                  <a:extLst>
                    <a:ext uri="{FF2B5EF4-FFF2-40B4-BE49-F238E27FC236}">
                      <a16:creationId xmlns:a16="http://schemas.microsoft.com/office/drawing/2014/main" id="{B45BE372-DBA0-BD82-E69B-1D1A923BE93C}"/>
                    </a:ext>
                  </a:extLst>
                </p14:cNvPr>
                <p14:cNvContentPartPr/>
                <p14:nvPr/>
              </p14:nvContentPartPr>
              <p14:xfrm>
                <a:off x="10221840" y="19038000"/>
                <a:ext cx="476280" cy="560520"/>
              </p14:xfrm>
            </p:contentPart>
          </mc:Choice>
          <mc:Fallback xmlns="">
            <p:pic>
              <p:nvPicPr>
                <p:cNvPr id="165" name="Ink 164">
                  <a:extLst>
                    <a:ext uri="{FF2B5EF4-FFF2-40B4-BE49-F238E27FC236}">
                      <a16:creationId xmlns:a16="http://schemas.microsoft.com/office/drawing/2014/main" id="{B45BE372-DBA0-BD82-E69B-1D1A923BE93C}"/>
                    </a:ext>
                  </a:extLst>
                </p:cNvPr>
                <p:cNvPicPr/>
                <p:nvPr/>
              </p:nvPicPr>
              <p:blipFill>
                <a:blip r:embed="rId84"/>
                <a:stretch>
                  <a:fillRect/>
                </a:stretch>
              </p:blipFill>
              <p:spPr>
                <a:xfrm>
                  <a:off x="10217520" y="19033680"/>
                  <a:ext cx="484920" cy="569160"/>
                </a:xfrm>
                <a:prstGeom prst="rect">
                  <a:avLst/>
                </a:prstGeom>
              </p:spPr>
            </p:pic>
          </mc:Fallback>
        </mc:AlternateContent>
      </p:grpSp>
      <p:sp>
        <p:nvSpPr>
          <p:cNvPr id="174" name="TextBox 173">
            <a:extLst>
              <a:ext uri="{FF2B5EF4-FFF2-40B4-BE49-F238E27FC236}">
                <a16:creationId xmlns:a16="http://schemas.microsoft.com/office/drawing/2014/main" id="{1C4BA52D-CF2B-9BFD-29AD-980266E33A1C}"/>
              </a:ext>
            </a:extLst>
          </p:cNvPr>
          <p:cNvSpPr txBox="1"/>
          <p:nvPr/>
        </p:nvSpPr>
        <p:spPr>
          <a:xfrm>
            <a:off x="481344" y="17949796"/>
            <a:ext cx="9254286" cy="830997"/>
          </a:xfrm>
          <a:prstGeom prst="rect">
            <a:avLst/>
          </a:prstGeom>
          <a:noFill/>
        </p:spPr>
        <p:txBody>
          <a:bodyPr wrap="square">
            <a:spAutoFit/>
          </a:bodyPr>
          <a:lstStyle/>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p:txBody>
      </p:sp>
      <p:sp>
        <p:nvSpPr>
          <p:cNvPr id="175" name="Rectangle 174">
            <a:extLst>
              <a:ext uri="{FF2B5EF4-FFF2-40B4-BE49-F238E27FC236}">
                <a16:creationId xmlns:a16="http://schemas.microsoft.com/office/drawing/2014/main" id="{A49BE656-04DE-FC61-2005-F68C411D0EDB}"/>
              </a:ext>
            </a:extLst>
          </p:cNvPr>
          <p:cNvSpPr/>
          <p:nvPr/>
        </p:nvSpPr>
        <p:spPr>
          <a:xfrm>
            <a:off x="292391" y="19066574"/>
            <a:ext cx="5557991" cy="4515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7" name="TextBox 176">
            <a:extLst>
              <a:ext uri="{FF2B5EF4-FFF2-40B4-BE49-F238E27FC236}">
                <a16:creationId xmlns:a16="http://schemas.microsoft.com/office/drawing/2014/main" id="{5AD14ED6-7245-56FF-58F2-646F9F80E727}"/>
              </a:ext>
            </a:extLst>
          </p:cNvPr>
          <p:cNvSpPr txBox="1"/>
          <p:nvPr/>
        </p:nvSpPr>
        <p:spPr>
          <a:xfrm>
            <a:off x="464237" y="19759101"/>
            <a:ext cx="5258607" cy="3631763"/>
          </a:xfrm>
          <a:prstGeom prst="rect">
            <a:avLst/>
          </a:prstGeom>
          <a:noFill/>
        </p:spPr>
        <p:txBody>
          <a:bodyPr wrap="square">
            <a:spAutoFit/>
          </a:bodyPr>
          <a:lstStyle/>
          <a:p>
            <a:pPr algn="just"/>
            <a:r>
              <a:rPr lang="en-US" sz="2400" b="0" i="0" dirty="0">
                <a:effectLst/>
              </a:rPr>
              <a:t>• </a:t>
            </a:r>
            <a:r>
              <a:rPr lang="en-US" sz="2400" dirty="0"/>
              <a:t>Simulate for the 1</a:t>
            </a:r>
            <a:r>
              <a:rPr lang="en-US" sz="2400" baseline="30000" dirty="0"/>
              <a:t>st</a:t>
            </a:r>
            <a:r>
              <a:rPr lang="en-US" sz="2400" dirty="0"/>
              <a:t> time a large enough causet for kinematic analysis into </a:t>
            </a:r>
            <a:r>
              <a:rPr lang="en-US" sz="2400" b="0" i="0" dirty="0">
                <a:effectLst/>
              </a:rPr>
              <a:t>Schwarzschild spacetime</a:t>
            </a:r>
          </a:p>
          <a:p>
            <a:pPr algn="just"/>
            <a:br>
              <a:rPr lang="en-US" sz="2400" dirty="0"/>
            </a:br>
            <a:r>
              <a:rPr lang="en-US" sz="2400" b="0" i="0" dirty="0">
                <a:effectLst/>
              </a:rPr>
              <a:t>• Simulate lambda molecules for a statistical model of BH entropy</a:t>
            </a:r>
          </a:p>
          <a:p>
            <a:pPr algn="just"/>
            <a:endParaRPr lang="en-US" sz="1600" b="0" i="0" dirty="0">
              <a:effectLst/>
            </a:endParaRPr>
          </a:p>
          <a:p>
            <a:pPr algn="just"/>
            <a:r>
              <a:rPr lang="en-US" sz="2400" b="0" i="0" dirty="0">
                <a:effectLst/>
              </a:rPr>
              <a:t>• </a:t>
            </a:r>
            <a:r>
              <a:rPr lang="en-US" sz="2400" dirty="0"/>
              <a:t>Test the molecule model</a:t>
            </a:r>
          </a:p>
          <a:p>
            <a:pPr algn="just"/>
            <a:endParaRPr lang="en-US" sz="1600" dirty="0"/>
          </a:p>
          <a:p>
            <a:pPr algn="just"/>
            <a:r>
              <a:rPr lang="en-US" sz="2400" b="0" i="0" dirty="0">
                <a:effectLst/>
              </a:rPr>
              <a:t>• Test </a:t>
            </a:r>
            <a:r>
              <a:rPr lang="en-US" sz="2400" b="0" i="0" dirty="0" err="1">
                <a:effectLst/>
              </a:rPr>
              <a:t>Rindler</a:t>
            </a:r>
            <a:r>
              <a:rPr lang="en-US" sz="2400" b="0" i="0" dirty="0">
                <a:effectLst/>
              </a:rPr>
              <a:t> analytic predictions</a:t>
            </a:r>
          </a:p>
        </p:txBody>
      </p:sp>
      <p:sp>
        <p:nvSpPr>
          <p:cNvPr id="179" name="Rectangle 178">
            <a:extLst>
              <a:ext uri="{FF2B5EF4-FFF2-40B4-BE49-F238E27FC236}">
                <a16:creationId xmlns:a16="http://schemas.microsoft.com/office/drawing/2014/main" id="{B8FB80C9-1B7F-6DE7-581C-ACC01657224F}"/>
              </a:ext>
            </a:extLst>
          </p:cNvPr>
          <p:cNvSpPr/>
          <p:nvPr/>
        </p:nvSpPr>
        <p:spPr>
          <a:xfrm>
            <a:off x="6222469" y="19099234"/>
            <a:ext cx="14618231" cy="9218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83" name="TextBox 182">
            <a:extLst>
              <a:ext uri="{FF2B5EF4-FFF2-40B4-BE49-F238E27FC236}">
                <a16:creationId xmlns:a16="http://schemas.microsoft.com/office/drawing/2014/main" id="{32B3172D-0655-5DB5-5CA8-210E34C57938}"/>
              </a:ext>
            </a:extLst>
          </p:cNvPr>
          <p:cNvSpPr txBox="1"/>
          <p:nvPr/>
        </p:nvSpPr>
        <p:spPr>
          <a:xfrm>
            <a:off x="315942" y="19156803"/>
            <a:ext cx="3670945" cy="553998"/>
          </a:xfrm>
          <a:prstGeom prst="rect">
            <a:avLst/>
          </a:prstGeom>
          <a:noFill/>
        </p:spPr>
        <p:txBody>
          <a:bodyPr wrap="square">
            <a:spAutoFit/>
          </a:bodyPr>
          <a:lstStyle/>
          <a:p>
            <a:r>
              <a:rPr lang="en-US" sz="3000" b="0" i="0" dirty="0">
                <a:effectLst/>
                <a:latin typeface="Arial" panose="020B0604020202020204" pitchFamily="34" charset="0"/>
              </a:rPr>
              <a:t>Objectives</a:t>
            </a:r>
          </a:p>
        </p:txBody>
      </p:sp>
      <p:sp>
        <p:nvSpPr>
          <p:cNvPr id="184" name="TextBox 183">
            <a:extLst>
              <a:ext uri="{FF2B5EF4-FFF2-40B4-BE49-F238E27FC236}">
                <a16:creationId xmlns:a16="http://schemas.microsoft.com/office/drawing/2014/main" id="{908253C2-9833-46F6-F967-40C429A01805}"/>
              </a:ext>
            </a:extLst>
          </p:cNvPr>
          <p:cNvSpPr txBox="1"/>
          <p:nvPr/>
        </p:nvSpPr>
        <p:spPr>
          <a:xfrm>
            <a:off x="6222469" y="19191245"/>
            <a:ext cx="3670945" cy="553998"/>
          </a:xfrm>
          <a:prstGeom prst="rect">
            <a:avLst/>
          </a:prstGeom>
          <a:noFill/>
        </p:spPr>
        <p:txBody>
          <a:bodyPr wrap="square">
            <a:spAutoFit/>
          </a:bodyPr>
          <a:lstStyle/>
          <a:p>
            <a:r>
              <a:rPr lang="en-US" sz="3000" b="0" i="0" dirty="0">
                <a:effectLst/>
                <a:latin typeface="Arial" panose="020B0604020202020204" pitchFamily="34" charset="0"/>
              </a:rPr>
              <a:t>Results</a:t>
            </a:r>
          </a:p>
        </p:txBody>
      </p:sp>
      <p:pic>
        <p:nvPicPr>
          <p:cNvPr id="189" name="Picture 188">
            <a:extLst>
              <a:ext uri="{FF2B5EF4-FFF2-40B4-BE49-F238E27FC236}">
                <a16:creationId xmlns:a16="http://schemas.microsoft.com/office/drawing/2014/main" id="{BF141B82-E80F-346B-BCAC-9751BB72DE94}"/>
              </a:ext>
            </a:extLst>
          </p:cNvPr>
          <p:cNvPicPr>
            <a:picLocks noChangeAspect="1"/>
          </p:cNvPicPr>
          <p:nvPr/>
        </p:nvPicPr>
        <p:blipFill>
          <a:blip r:embed="rId85"/>
          <a:stretch>
            <a:fillRect/>
          </a:stretch>
        </p:blipFill>
        <p:spPr>
          <a:xfrm>
            <a:off x="6626195" y="20033911"/>
            <a:ext cx="4255245" cy="3169702"/>
          </a:xfrm>
          <a:prstGeom prst="rect">
            <a:avLst/>
          </a:prstGeom>
        </p:spPr>
      </p:pic>
      <p:pic>
        <p:nvPicPr>
          <p:cNvPr id="191" name="Picture 190">
            <a:extLst>
              <a:ext uri="{FF2B5EF4-FFF2-40B4-BE49-F238E27FC236}">
                <a16:creationId xmlns:a16="http://schemas.microsoft.com/office/drawing/2014/main" id="{B2F3C766-DF68-2805-D1BF-2BCB261792FB}"/>
              </a:ext>
            </a:extLst>
          </p:cNvPr>
          <p:cNvPicPr>
            <a:picLocks noChangeAspect="1"/>
          </p:cNvPicPr>
          <p:nvPr/>
        </p:nvPicPr>
        <p:blipFill>
          <a:blip r:embed="rId86"/>
          <a:stretch>
            <a:fillRect/>
          </a:stretch>
        </p:blipFill>
        <p:spPr>
          <a:xfrm>
            <a:off x="11495518" y="19890211"/>
            <a:ext cx="4018141" cy="3278420"/>
          </a:xfrm>
          <a:prstGeom prst="rect">
            <a:avLst/>
          </a:prstGeom>
        </p:spPr>
      </p:pic>
      <p:sp>
        <p:nvSpPr>
          <p:cNvPr id="194" name="TextBox 193">
            <a:extLst>
              <a:ext uri="{FF2B5EF4-FFF2-40B4-BE49-F238E27FC236}">
                <a16:creationId xmlns:a16="http://schemas.microsoft.com/office/drawing/2014/main" id="{CE1FA41F-8D8D-044B-5F6C-2CE514EACDFC}"/>
              </a:ext>
            </a:extLst>
          </p:cNvPr>
          <p:cNvSpPr txBox="1"/>
          <p:nvPr/>
        </p:nvSpPr>
        <p:spPr>
          <a:xfrm>
            <a:off x="11242971" y="19534070"/>
            <a:ext cx="4770313" cy="466258"/>
          </a:xfrm>
          <a:prstGeom prst="rect">
            <a:avLst/>
          </a:prstGeom>
          <a:noFill/>
        </p:spPr>
        <p:txBody>
          <a:bodyPr wrap="square">
            <a:spAutoFit/>
          </a:bodyPr>
          <a:lstStyle/>
          <a:p>
            <a:r>
              <a:rPr lang="en-US" sz="2400" dirty="0"/>
              <a:t>Molecules localized around horizon</a:t>
            </a:r>
            <a:endParaRPr lang="en-US" sz="2400" b="0" i="1" dirty="0">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A0A6D02B-FB49-6D93-4214-E955E3E84FF6}"/>
                  </a:ext>
                </a:extLst>
              </p:cNvPr>
              <p:cNvSpPr txBox="1"/>
              <p:nvPr/>
            </p:nvSpPr>
            <p:spPr>
              <a:xfrm>
                <a:off x="7243274" y="19614605"/>
                <a:ext cx="3528230" cy="459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r>
                        <a:rPr lang="en-GB" sz="2400" b="0" i="1" smtClean="0">
                          <a:latin typeface="Cambria Math" panose="02040503050406030204" pitchFamily="18" charset="0"/>
                        </a:rPr>
                        <m:t>𝐴</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oMath>
                  </m:oMathPara>
                </a14:m>
                <a:endParaRPr lang="en-GB" dirty="0"/>
              </a:p>
            </p:txBody>
          </p:sp>
        </mc:Choice>
        <mc:Fallback xmlns="">
          <p:sp>
            <p:nvSpPr>
              <p:cNvPr id="196" name="TextBox 195">
                <a:extLst>
                  <a:ext uri="{FF2B5EF4-FFF2-40B4-BE49-F238E27FC236}">
                    <a16:creationId xmlns:a16="http://schemas.microsoft.com/office/drawing/2014/main" id="{A0A6D02B-FB49-6D93-4214-E955E3E84FF6}"/>
                  </a:ext>
                </a:extLst>
              </p:cNvPr>
              <p:cNvSpPr txBox="1">
                <a:spLocks noRot="1" noChangeAspect="1" noMove="1" noResize="1" noEditPoints="1" noAdjustHandles="1" noChangeArrowheads="1" noChangeShapeType="1" noTextEdit="1"/>
              </p:cNvSpPr>
              <p:nvPr/>
            </p:nvSpPr>
            <p:spPr>
              <a:xfrm>
                <a:off x="7243274" y="19614605"/>
                <a:ext cx="3528230" cy="459293"/>
              </a:xfrm>
              <a:prstGeom prst="rect">
                <a:avLst/>
              </a:prstGeom>
              <a:blipFill>
                <a:blip r:embed="rId87"/>
                <a:stretch>
                  <a:fillRect b="-18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BB0CF3DD-53F1-BF65-EEC0-D1D1421E09AC}"/>
                  </a:ext>
                </a:extLst>
              </p:cNvPr>
              <p:cNvSpPr txBox="1"/>
              <p:nvPr/>
            </p:nvSpPr>
            <p:spPr>
              <a:xfrm>
                <a:off x="16579186" y="19531774"/>
                <a:ext cx="3404264" cy="466258"/>
              </a:xfrm>
              <a:prstGeom prst="rect">
                <a:avLst/>
              </a:prstGeom>
              <a:noFill/>
            </p:spPr>
            <p:txBody>
              <a:bodyPr wrap="square">
                <a:spAutoFit/>
              </a:bodyPr>
              <a:lstStyle/>
              <a:p>
                <a:r>
                  <a:rPr lang="en-GB" sz="2400" b="0" dirty="0"/>
                  <a:t>Distribution: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𝜒</m:t>
                        </m:r>
                      </m:sup>
                    </m:sSup>
                  </m:oMath>
                </a14:m>
                <a:endParaRPr lang="en-US" sz="2400" b="0" i="1" dirty="0">
                  <a:effectLst/>
                  <a:latin typeface="Arial" panose="020B0604020202020204" pitchFamily="34" charset="0"/>
                </a:endParaRPr>
              </a:p>
            </p:txBody>
          </p:sp>
        </mc:Choice>
        <mc:Fallback xmlns="">
          <p:sp>
            <p:nvSpPr>
              <p:cNvPr id="197" name="TextBox 196">
                <a:extLst>
                  <a:ext uri="{FF2B5EF4-FFF2-40B4-BE49-F238E27FC236}">
                    <a16:creationId xmlns:a16="http://schemas.microsoft.com/office/drawing/2014/main" id="{BB0CF3DD-53F1-BF65-EEC0-D1D1421E09AC}"/>
                  </a:ext>
                </a:extLst>
              </p:cNvPr>
              <p:cNvSpPr txBox="1">
                <a:spLocks noRot="1" noChangeAspect="1" noMove="1" noResize="1" noEditPoints="1" noAdjustHandles="1" noChangeArrowheads="1" noChangeShapeType="1" noTextEdit="1"/>
              </p:cNvSpPr>
              <p:nvPr/>
            </p:nvSpPr>
            <p:spPr>
              <a:xfrm>
                <a:off x="16579186" y="19531774"/>
                <a:ext cx="3404264" cy="466258"/>
              </a:xfrm>
              <a:prstGeom prst="rect">
                <a:avLst/>
              </a:prstGeom>
              <a:blipFill>
                <a:blip r:embed="rId88"/>
                <a:stretch>
                  <a:fillRect l="-2867" t="-10390" b="-27273"/>
                </a:stretch>
              </a:blipFill>
            </p:spPr>
            <p:txBody>
              <a:bodyPr/>
              <a:lstStyle/>
              <a:p>
                <a:r>
                  <a:rPr lang="en-GB">
                    <a:noFill/>
                  </a:rPr>
                  <a:t> </a:t>
                </a:r>
              </a:p>
            </p:txBody>
          </p:sp>
        </mc:Fallback>
      </mc:AlternateContent>
      <p:pic>
        <p:nvPicPr>
          <p:cNvPr id="199" name="Picture 198">
            <a:extLst>
              <a:ext uri="{FF2B5EF4-FFF2-40B4-BE49-F238E27FC236}">
                <a16:creationId xmlns:a16="http://schemas.microsoft.com/office/drawing/2014/main" id="{BDDB06EF-1F17-7CB5-C53B-CE696D3A037A}"/>
              </a:ext>
            </a:extLst>
          </p:cNvPr>
          <p:cNvPicPr>
            <a:picLocks noChangeAspect="1"/>
          </p:cNvPicPr>
          <p:nvPr/>
        </p:nvPicPr>
        <p:blipFill>
          <a:blip r:embed="rId89"/>
          <a:stretch>
            <a:fillRect/>
          </a:stretch>
        </p:blipFill>
        <p:spPr>
          <a:xfrm>
            <a:off x="15903832" y="19948402"/>
            <a:ext cx="4624097" cy="3451179"/>
          </a:xfrm>
          <a:prstGeom prst="rect">
            <a:avLst/>
          </a:prstGeom>
        </p:spPr>
      </p:pic>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9FD81443-67DE-248D-7B75-105016C151D7}"/>
                  </a:ext>
                </a:extLst>
              </p:cNvPr>
              <p:cNvSpPr txBox="1"/>
              <p:nvPr/>
            </p:nvSpPr>
            <p:spPr>
              <a:xfrm>
                <a:off x="6299093" y="23349274"/>
                <a:ext cx="6873074" cy="4105291"/>
              </a:xfrm>
              <a:prstGeom prst="rect">
                <a:avLst/>
              </a:prstGeom>
              <a:noFill/>
            </p:spPr>
            <p:txBody>
              <a:bodyPr wrap="square">
                <a:spAutoFit/>
              </a:bodyPr>
              <a:lstStyle/>
              <a:p>
                <a:pPr algn="just"/>
                <a:r>
                  <a:rPr lang="en-US" sz="2400" b="0" i="0" dirty="0">
                    <a:effectLst/>
                  </a:rPr>
                  <a:t>The entropy in the continuum limit amounts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i="1">
                              <a:latin typeface="Cambria Math" panose="02040503050406030204" pitchFamily="18" charset="0"/>
                            </a:rPr>
                            <m:t>0.0929</m:t>
                          </m:r>
                          <m:r>
                            <a:rPr lang="en-GB" sz="2400" b="0" i="1" smtClean="0">
                              <a:latin typeface="Cambria Math" panose="02040503050406030204" pitchFamily="18" charset="0"/>
                            </a:rPr>
                            <m:t>±</m:t>
                          </m:r>
                          <m:r>
                            <a:rPr lang="en-GB" sz="2400" i="1">
                              <a:latin typeface="Cambria Math" panose="02040503050406030204" pitchFamily="18" charset="0"/>
                            </a:rPr>
                            <m:t> 0.0006</m:t>
                          </m:r>
                        </m:e>
                      </m:d>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i="1">
                                  <a:latin typeface="Cambria Math" panose="02040503050406030204" pitchFamily="18" charset="0"/>
                                </a:rPr>
                              </m:ctrlPr>
                            </m:sSupPr>
                            <m:e>
                              <m:r>
                                <a:rPr lang="en-GB" sz="2400" i="1">
                                  <a:latin typeface="Cambria Math" panose="02040503050406030204" pitchFamily="18" charset="0"/>
                                </a:rPr>
                                <m:t>ℓ</m:t>
                              </m:r>
                            </m:e>
                            <m:sup>
                              <m:r>
                                <a:rPr lang="en-GB" sz="2400" i="1">
                                  <a:latin typeface="Cambria Math" panose="02040503050406030204" pitchFamily="18" charset="0"/>
                                </a:rPr>
                                <m:t>2</m:t>
                              </m:r>
                            </m:sup>
                          </m:sSup>
                        </m:den>
                      </m:f>
                    </m:oMath>
                  </m:oMathPara>
                </a14:m>
                <a:endParaRPr lang="en-GB" sz="2400" dirty="0"/>
              </a:p>
              <a:p>
                <a:pPr algn="just"/>
                <a:r>
                  <a:rPr lang="en-GB" sz="2400" dirty="0"/>
                  <a:t>Deriving the unit of discreteness, this would be</a:t>
                </a:r>
              </a:p>
              <a:p>
                <a:pPr algn="just"/>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ℓ=</m:t>
                      </m:r>
                      <m:d>
                        <m:dPr>
                          <m:ctrlPr>
                            <a:rPr lang="en-GB" sz="2400" b="0" i="1" smtClean="0">
                              <a:latin typeface="Cambria Math" panose="02040503050406030204" pitchFamily="18" charset="0"/>
                            </a:rPr>
                          </m:ctrlPr>
                        </m:dPr>
                        <m:e>
                          <m:r>
                            <a:rPr lang="en-GB" sz="2400" i="1">
                              <a:latin typeface="Cambria Math" panose="02040503050406030204" pitchFamily="18" charset="0"/>
                            </a:rPr>
                            <m:t>0.6</m:t>
                          </m:r>
                          <m:r>
                            <a:rPr lang="en-GB" sz="2400" b="0" i="1" smtClean="0">
                              <a:latin typeface="Cambria Math" panose="02040503050406030204" pitchFamily="18" charset="0"/>
                            </a:rPr>
                            <m:t>10±</m:t>
                          </m:r>
                          <m:r>
                            <a:rPr lang="en-GB" sz="2400" i="1">
                              <a:latin typeface="Cambria Math" panose="02040503050406030204" pitchFamily="18" charset="0"/>
                            </a:rPr>
                            <m:t> 0.002</m:t>
                          </m:r>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Sub>
                    </m:oMath>
                  </m:oMathPara>
                </a14:m>
                <a:endParaRPr lang="en-GB" sz="2400" dirty="0"/>
              </a:p>
              <a:p>
                <a:r>
                  <a:rPr lang="en-GB" sz="2400" b="0" dirty="0"/>
                  <a:t>The current universe’s volume would be V=</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+240</m:t>
                        </m:r>
                      </m:sup>
                    </m:sSup>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4</m:t>
                        </m:r>
                      </m:sup>
                    </m:sSup>
                  </m:oMath>
                </a14:m>
                <a:r>
                  <a:rPr lang="en-GB" sz="2400" dirty="0"/>
                  <a:t> .</a:t>
                </a:r>
              </a:p>
              <a:p>
                <a:pPr algn="just"/>
                <a:endParaRPr lang="en-GB" sz="2400" dirty="0"/>
              </a:p>
              <a:p>
                <a:pPr algn="just"/>
                <a:r>
                  <a:rPr lang="en-GB" sz="2400" dirty="0"/>
                  <a:t>Even if speculative, assuming </a:t>
                </a:r>
                <a14:m>
                  <m:oMath xmlns:m="http://schemas.openxmlformats.org/officeDocument/2006/math">
                    <m:sSub>
                      <m:sSubPr>
                        <m:ctrlPr>
                          <a:rPr lang="en-GB" sz="2400" b="0" i="1" smtClean="0">
                            <a:latin typeface="Cambria Math" panose="02040503050406030204" pitchFamily="18" charset="0"/>
                          </a:rPr>
                        </m:ctrlPr>
                      </m:sSubPr>
                      <m:e>
                        <m:r>
                          <m:rPr>
                            <m:sty m:val="p"/>
                          </m:rPr>
                          <a:rPr lang="en-GB" sz="2400" i="1">
                            <a:latin typeface="Cambria Math" panose="02040503050406030204" pitchFamily="18" charset="0"/>
                          </a:rPr>
                          <m:t>p</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sup>
                    </m:sSup>
                  </m:oMath>
                </a14:m>
                <a:r>
                  <a:rPr lang="en-GB" sz="2400" dirty="0"/>
                  <a:t>, </a:t>
                </a:r>
                <a:r>
                  <a:rPr lang="en-GB" sz="2400" dirty="0">
                    <a:cs typeface="Arial" panose="020B0604020202020204" pitchFamily="34" charset="0"/>
                  </a:rPr>
                  <a:t>leads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r>
                        <a:rPr lang="en-GB" sz="2400" b="0" i="1" smtClean="0">
                          <a:latin typeface="Cambria Math" panose="02040503050406030204" pitchFamily="18" charset="0"/>
                        </a:rPr>
                        <m:t>𝜒</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oMath>
                  </m:oMathPara>
                </a14:m>
                <a:endParaRPr lang="en-GB" sz="2400" dirty="0">
                  <a:cs typeface="Arial" panose="020B0604020202020204" pitchFamily="34" charset="0"/>
                </a:endParaRPr>
              </a:p>
              <a:p>
                <a:pPr algn="just"/>
                <a:r>
                  <a:rPr lang="en-GB" sz="2400" dirty="0">
                    <a:cs typeface="Arial" panose="020B0604020202020204" pitchFamily="34" charset="0"/>
                  </a:rPr>
                  <a:t>as in free monoatomic gas.</a:t>
                </a:r>
              </a:p>
            </p:txBody>
          </p:sp>
        </mc:Choice>
        <mc:Fallback xmlns="">
          <p:sp>
            <p:nvSpPr>
              <p:cNvPr id="201" name="TextBox 200">
                <a:extLst>
                  <a:ext uri="{FF2B5EF4-FFF2-40B4-BE49-F238E27FC236}">
                    <a16:creationId xmlns:a16="http://schemas.microsoft.com/office/drawing/2014/main" id="{9FD81443-67DE-248D-7B75-105016C151D7}"/>
                  </a:ext>
                </a:extLst>
              </p:cNvPr>
              <p:cNvSpPr txBox="1">
                <a:spLocks noRot="1" noChangeAspect="1" noMove="1" noResize="1" noEditPoints="1" noAdjustHandles="1" noChangeArrowheads="1" noChangeShapeType="1" noTextEdit="1"/>
              </p:cNvSpPr>
              <p:nvPr/>
            </p:nvSpPr>
            <p:spPr>
              <a:xfrm>
                <a:off x="6299093" y="23349274"/>
                <a:ext cx="6873074" cy="4105291"/>
              </a:xfrm>
              <a:prstGeom prst="rect">
                <a:avLst/>
              </a:prstGeom>
              <a:blipFill>
                <a:blip r:embed="rId90"/>
                <a:stretch>
                  <a:fillRect l="-1330" t="-1187" r="-1152" b="-23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2AEF5247-7140-6B4D-8489-E687CAADD0D6}"/>
                  </a:ext>
                </a:extLst>
              </p:cNvPr>
              <p:cNvSpPr txBox="1"/>
              <p:nvPr/>
            </p:nvSpPr>
            <p:spPr>
              <a:xfrm>
                <a:off x="13172167" y="23413295"/>
                <a:ext cx="7574243" cy="1982530"/>
              </a:xfrm>
              <a:prstGeom prst="rect">
                <a:avLst/>
              </a:prstGeom>
              <a:noFill/>
            </p:spPr>
            <p:txBody>
              <a:bodyPr wrap="square">
                <a:spAutoFit/>
              </a:bodyPr>
              <a:lstStyle/>
              <a:p>
                <a:pPr algn="just"/>
                <a:r>
                  <a:rPr lang="en-GB" sz="2400" b="0" i="0" dirty="0">
                    <a:effectLst/>
                  </a:rPr>
                  <a:t>Also, we were able to confirm the result obtained analytically on the links’ proportionality of Barton et al. 2017. This includes curvature corrections for the Schwarzschild metric, amounting to</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𝛿</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𝜒</m:t>
                              </m:r>
                            </m:sup>
                          </m:sSup>
                        </m:e>
                      </m:d>
                      <m:r>
                        <a:rPr lang="en-GB" sz="2400" b="0" i="1" smtClean="0">
                          <a:latin typeface="Cambria Math" panose="02040503050406030204" pitchFamily="18" charset="0"/>
                        </a:rPr>
                        <m:t>0.328 </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𝐴</m:t>
                          </m:r>
                        </m:e>
                      </m:rad>
                      <m:r>
                        <a:rPr lang="en-GB" sz="2400" b="0" i="1" smtClean="0">
                          <a:latin typeface="Cambria Math" panose="02040503050406030204" pitchFamily="18" charset="0"/>
                        </a:rPr>
                        <m:t>/ℓ</m:t>
                      </m:r>
                    </m:oMath>
                  </m:oMathPara>
                </a14:m>
                <a:endParaRPr lang="en-GB" sz="2400" dirty="0"/>
              </a:p>
            </p:txBody>
          </p:sp>
        </mc:Choice>
        <mc:Fallback xmlns="">
          <p:sp>
            <p:nvSpPr>
              <p:cNvPr id="202" name="TextBox 201">
                <a:extLst>
                  <a:ext uri="{FF2B5EF4-FFF2-40B4-BE49-F238E27FC236}">
                    <a16:creationId xmlns:a16="http://schemas.microsoft.com/office/drawing/2014/main" id="{2AEF5247-7140-6B4D-8489-E687CAADD0D6}"/>
                  </a:ext>
                </a:extLst>
              </p:cNvPr>
              <p:cNvSpPr txBox="1">
                <a:spLocks noRot="1" noChangeAspect="1" noMove="1" noResize="1" noEditPoints="1" noAdjustHandles="1" noChangeArrowheads="1" noChangeShapeType="1" noTextEdit="1"/>
              </p:cNvSpPr>
              <p:nvPr/>
            </p:nvSpPr>
            <p:spPr>
              <a:xfrm>
                <a:off x="13172167" y="23413295"/>
                <a:ext cx="7574243" cy="1982530"/>
              </a:xfrm>
              <a:prstGeom prst="rect">
                <a:avLst/>
              </a:prstGeom>
              <a:blipFill>
                <a:blip r:embed="rId91"/>
                <a:stretch>
                  <a:fillRect l="-1288" t="-2462" r="-1208"/>
                </a:stretch>
              </a:blipFill>
            </p:spPr>
            <p:txBody>
              <a:bodyPr/>
              <a:lstStyle/>
              <a:p>
                <a:r>
                  <a:rPr lang="en-GB">
                    <a:noFill/>
                  </a:rPr>
                  <a:t> </a:t>
                </a:r>
              </a:p>
            </p:txBody>
          </p:sp>
        </mc:Fallback>
      </mc:AlternateContent>
    </p:spTree>
    <p:extLst>
      <p:ext uri="{BB962C8B-B14F-4D97-AF65-F5344CB8AC3E}">
        <p14:creationId xmlns:p14="http://schemas.microsoft.com/office/powerpoint/2010/main" val="35039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292411" y="27611961"/>
            <a:ext cx="4207196" cy="2286267"/>
          </a:xfrm>
          <a:prstGeom prst="rect">
            <a:avLst/>
          </a:prstGeom>
          <a:noFill/>
        </p:spPr>
        <p:txBody>
          <a:bodyPr wrap="square" rtlCol="0">
            <a:spAutoFit/>
          </a:bodyPr>
          <a:lstStyle/>
          <a:p>
            <a:r>
              <a:rPr lang="en-GB" sz="3564" dirty="0"/>
              <a:t>References</a:t>
            </a:r>
          </a:p>
          <a:p>
            <a:r>
              <a:rPr lang="en-GB" sz="3564" dirty="0"/>
              <a:t>1 </a:t>
            </a:r>
          </a:p>
          <a:p>
            <a:r>
              <a:rPr lang="en-GB" sz="3564" dirty="0"/>
              <a:t>2</a:t>
            </a:r>
          </a:p>
          <a:p>
            <a:r>
              <a:rPr lang="en-GB" sz="3564"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5123071" y="28081746"/>
            <a:ext cx="4207196" cy="1737783"/>
          </a:xfrm>
          <a:prstGeom prst="rect">
            <a:avLst/>
          </a:prstGeom>
          <a:noFill/>
        </p:spPr>
        <p:txBody>
          <a:bodyPr wrap="square" rtlCol="0">
            <a:spAutoFit/>
          </a:bodyPr>
          <a:lstStyle/>
          <a:p>
            <a:r>
              <a:rPr lang="en-GB" sz="3564" dirty="0"/>
              <a:t>4</a:t>
            </a:r>
          </a:p>
          <a:p>
            <a:r>
              <a:rPr lang="en-GB" sz="3564" dirty="0"/>
              <a:t>5</a:t>
            </a:r>
          </a:p>
          <a:p>
            <a:r>
              <a:rPr lang="en-GB" sz="3564"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176431" y="27623914"/>
            <a:ext cx="4207196" cy="1737783"/>
          </a:xfrm>
          <a:prstGeom prst="rect">
            <a:avLst/>
          </a:prstGeom>
          <a:noFill/>
        </p:spPr>
        <p:txBody>
          <a:bodyPr wrap="square" rtlCol="0">
            <a:spAutoFit/>
          </a:bodyPr>
          <a:lstStyle/>
          <a:p>
            <a:r>
              <a:rPr lang="en-GB" sz="3564" dirty="0"/>
              <a:t>Code available at</a:t>
            </a:r>
          </a:p>
          <a:p>
            <a:r>
              <a:rPr lang="en-GB" sz="3564" dirty="0"/>
              <a:t>https//etc</a:t>
            </a:r>
          </a:p>
          <a:p>
            <a:r>
              <a:rPr lang="en-GB" sz="3564" dirty="0"/>
              <a:t>QR 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9" name="Rectangle 8">
            <a:extLst>
              <a:ext uri="{FF2B5EF4-FFF2-40B4-BE49-F238E27FC236}">
                <a16:creationId xmlns:a16="http://schemas.microsoft.com/office/drawing/2014/main" id="{FED46C08-B136-4A5E-D5EA-F4CCF8048F11}"/>
              </a:ext>
            </a:extLst>
          </p:cNvPr>
          <p:cNvSpPr/>
          <p:nvPr/>
        </p:nvSpPr>
        <p:spPr>
          <a:xfrm>
            <a:off x="10651713"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1" name="TextBox 10">
            <a:extLst>
              <a:ext uri="{FF2B5EF4-FFF2-40B4-BE49-F238E27FC236}">
                <a16:creationId xmlns:a16="http://schemas.microsoft.com/office/drawing/2014/main" id="{2EAE8DDB-0A35-FFF3-6904-E09435EC3D2D}"/>
              </a:ext>
            </a:extLst>
          </p:cNvPr>
          <p:cNvSpPr txBox="1"/>
          <p:nvPr/>
        </p:nvSpPr>
        <p:spPr>
          <a:xfrm>
            <a:off x="492372" y="23037530"/>
            <a:ext cx="9092494" cy="800219"/>
          </a:xfrm>
          <a:prstGeom prst="rect">
            <a:avLst/>
          </a:prstGeom>
          <a:noFill/>
        </p:spPr>
        <p:txBody>
          <a:bodyPr wrap="square" rtlCol="0">
            <a:spAutoFit/>
          </a:bodyPr>
          <a:lstStyle/>
          <a:p>
            <a:r>
              <a:rPr lang="en-GB" sz="4600" dirty="0"/>
              <a:t>Computational Methods</a:t>
            </a:r>
            <a:r>
              <a:rPr lang="en-GB" sz="4600"/>
              <a:t>/Conclusion</a:t>
            </a:r>
            <a:endParaRPr lang="en-GB" sz="4600" dirty="0"/>
          </a:p>
        </p:txBody>
      </p:sp>
      <p:sp>
        <p:nvSpPr>
          <p:cNvPr id="17" name="TextBox 16">
            <a:extLst>
              <a:ext uri="{FF2B5EF4-FFF2-40B4-BE49-F238E27FC236}">
                <a16:creationId xmlns:a16="http://schemas.microsoft.com/office/drawing/2014/main" id="{ACD1089D-F7E7-56B8-0043-C808BB94C0AD}"/>
              </a:ext>
            </a:extLst>
          </p:cNvPr>
          <p:cNvSpPr txBox="1"/>
          <p:nvPr/>
        </p:nvSpPr>
        <p:spPr>
          <a:xfrm>
            <a:off x="10760725" y="22964839"/>
            <a:ext cx="9092494" cy="800219"/>
          </a:xfrm>
          <a:prstGeom prst="rect">
            <a:avLst/>
          </a:prstGeom>
          <a:noFill/>
        </p:spPr>
        <p:txBody>
          <a:bodyPr wrap="square" rtlCol="0">
            <a:spAutoFit/>
          </a:bodyPr>
          <a:lstStyle/>
          <a:p>
            <a:r>
              <a:rPr lang="en-GB" sz="46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0918414" y="2383433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xmlns="">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xmlns="">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xmlns="">
          <p:sp>
            <p:nvSpPr>
              <p:cNvPr id="31" name="TextBox 30">
                <a:extLst>
                  <a:ext uri="{FF2B5EF4-FFF2-40B4-BE49-F238E27FC236}">
                    <a16:creationId xmlns:a16="http://schemas.microsoft.com/office/drawing/2014/main" id="{58C95571-389C-08A5-C0F0-E21F0B39A879}"/>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12"/>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46" name="TextBox 45">
            <a:extLst>
              <a:ext uri="{FF2B5EF4-FFF2-40B4-BE49-F238E27FC236}">
                <a16:creationId xmlns:a16="http://schemas.microsoft.com/office/drawing/2014/main" id="{55D8A259-233E-79BD-72A6-B4A725099888}"/>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961E893-CF54-FEAD-7593-1A15983FB04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47" name="TextBox 46">
                <a:extLst>
                  <a:ext uri="{FF2B5EF4-FFF2-40B4-BE49-F238E27FC236}">
                    <a16:creationId xmlns:a16="http://schemas.microsoft.com/office/drawing/2014/main" id="{D961E893-CF54-FEAD-7593-1A15983FB04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15"/>
                <a:stretch>
                  <a:fillRect l="-1219" t="-2051" r="-1219" b="-4872"/>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9210EC02-AD38-0F5E-6FFB-9D8181CF1332}"/>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53" name="TextBox 52">
            <a:extLst>
              <a:ext uri="{FF2B5EF4-FFF2-40B4-BE49-F238E27FC236}">
                <a16:creationId xmlns:a16="http://schemas.microsoft.com/office/drawing/2014/main" id="{80E0B448-E844-B3F9-81E7-61E31DFB0290}"/>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58" name="TextBox 57">
            <a:extLst>
              <a:ext uri="{FF2B5EF4-FFF2-40B4-BE49-F238E27FC236}">
                <a16:creationId xmlns:a16="http://schemas.microsoft.com/office/drawing/2014/main" id="{A8324EB7-31D4-E388-D2C7-09EBDAF25F2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63" name="Group 62">
            <a:extLst>
              <a:ext uri="{FF2B5EF4-FFF2-40B4-BE49-F238E27FC236}">
                <a16:creationId xmlns:a16="http://schemas.microsoft.com/office/drawing/2014/main" id="{F3ACA6E6-A67E-883A-4C8B-B1FDA277E8FB}"/>
              </a:ext>
            </a:extLst>
          </p:cNvPr>
          <p:cNvGrpSpPr/>
          <p:nvPr/>
        </p:nvGrpSpPr>
        <p:grpSpPr>
          <a:xfrm>
            <a:off x="8442000" y="18224040"/>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6A13C451-DD5C-F125-C15B-E495F81B547A}"/>
                    </a:ext>
                  </a:extLst>
                </p14:cNvPr>
                <p14:cNvContentPartPr/>
                <p14:nvPr/>
              </p14:nvContentPartPr>
              <p14:xfrm>
                <a:off x="8701920" y="18698160"/>
                <a:ext cx="3825000" cy="63360"/>
              </p14:xfrm>
            </p:contentPart>
          </mc:Choice>
          <mc:Fallback xmlns="">
            <p:pic>
              <p:nvPicPr>
                <p:cNvPr id="64" name="Ink 63">
                  <a:extLst>
                    <a:ext uri="{FF2B5EF4-FFF2-40B4-BE49-F238E27FC236}">
                      <a16:creationId xmlns:a16="http://schemas.microsoft.com/office/drawing/2014/main" id="{6A13C451-DD5C-F125-C15B-E495F81B547A}"/>
                    </a:ext>
                  </a:extLst>
                </p:cNvPr>
                <p:cNvPicPr/>
                <p:nvPr/>
              </p:nvPicPr>
              <p:blipFill>
                <a:blip r:embed="rId17"/>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99EC72C8-C6F2-BDD6-9DF5-7AB77E3E3A58}"/>
                    </a:ext>
                  </a:extLst>
                </p14:cNvPr>
                <p14:cNvContentPartPr/>
                <p14:nvPr/>
              </p14:nvContentPartPr>
              <p14:xfrm>
                <a:off x="8442720" y="18591240"/>
                <a:ext cx="239760" cy="31680"/>
              </p14:xfrm>
            </p:contentPart>
          </mc:Choice>
          <mc:Fallback xmlns="">
            <p:pic>
              <p:nvPicPr>
                <p:cNvPr id="65" name="Ink 64">
                  <a:extLst>
                    <a:ext uri="{FF2B5EF4-FFF2-40B4-BE49-F238E27FC236}">
                      <a16:creationId xmlns:a16="http://schemas.microsoft.com/office/drawing/2014/main" id="{99EC72C8-C6F2-BDD6-9DF5-7AB77E3E3A58}"/>
                    </a:ext>
                  </a:extLst>
                </p:cNvPr>
                <p:cNvPicPr/>
                <p:nvPr/>
              </p:nvPicPr>
              <p:blipFill>
                <a:blip r:embed="rId19"/>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4838A580-96F1-2E9A-526A-F5B13CE4D5D1}"/>
                    </a:ext>
                  </a:extLst>
                </p14:cNvPr>
                <p14:cNvContentPartPr/>
                <p14:nvPr/>
              </p14:nvContentPartPr>
              <p14:xfrm>
                <a:off x="8442000" y="18224040"/>
                <a:ext cx="259200" cy="368640"/>
              </p14:xfrm>
            </p:contentPart>
          </mc:Choice>
          <mc:Fallback xmlns="">
            <p:pic>
              <p:nvPicPr>
                <p:cNvPr id="66" name="Ink 65">
                  <a:extLst>
                    <a:ext uri="{FF2B5EF4-FFF2-40B4-BE49-F238E27FC236}">
                      <a16:creationId xmlns:a16="http://schemas.microsoft.com/office/drawing/2014/main" id="{4838A580-96F1-2E9A-526A-F5B13CE4D5D1}"/>
                    </a:ext>
                  </a:extLst>
                </p:cNvPr>
                <p:cNvPicPr/>
                <p:nvPr/>
              </p:nvPicPr>
              <p:blipFill>
                <a:blip r:embed="rId21"/>
                <a:stretch>
                  <a:fillRect/>
                </a:stretch>
              </p:blipFill>
              <p:spPr>
                <a:xfrm>
                  <a:off x="8437680" y="18219720"/>
                  <a:ext cx="267840" cy="377280"/>
                </a:xfrm>
                <a:prstGeom prst="rect">
                  <a:avLst/>
                </a:prstGeom>
              </p:spPr>
            </p:pic>
          </mc:Fallback>
        </mc:AlternateContent>
      </p:grpSp>
      <p:grpSp>
        <p:nvGrpSpPr>
          <p:cNvPr id="67" name="Group 66">
            <a:extLst>
              <a:ext uri="{FF2B5EF4-FFF2-40B4-BE49-F238E27FC236}">
                <a16:creationId xmlns:a16="http://schemas.microsoft.com/office/drawing/2014/main" id="{4DDFBCB7-95E7-B89C-8F98-A5F74A37C3F9}"/>
              </a:ext>
            </a:extLst>
          </p:cNvPr>
          <p:cNvGrpSpPr/>
          <p:nvPr/>
        </p:nvGrpSpPr>
        <p:grpSpPr>
          <a:xfrm>
            <a:off x="9738000" y="1801344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C2C61F2A-2E93-2BF6-3867-AD4CDC556CF7}"/>
                    </a:ext>
                  </a:extLst>
                </p14:cNvPr>
                <p14:cNvContentPartPr/>
                <p14:nvPr/>
              </p14:nvContentPartPr>
              <p14:xfrm>
                <a:off x="9738000" y="18202080"/>
                <a:ext cx="1376640" cy="2051640"/>
              </p14:xfrm>
            </p:contentPart>
          </mc:Choice>
          <mc:Fallback xmlns="">
            <p:pic>
              <p:nvPicPr>
                <p:cNvPr id="68" name="Ink 67">
                  <a:extLst>
                    <a:ext uri="{FF2B5EF4-FFF2-40B4-BE49-F238E27FC236}">
                      <a16:creationId xmlns:a16="http://schemas.microsoft.com/office/drawing/2014/main" id="{C2C61F2A-2E93-2BF6-3867-AD4CDC556CF7}"/>
                    </a:ext>
                  </a:extLst>
                </p:cNvPr>
                <p:cNvPicPr/>
                <p:nvPr/>
              </p:nvPicPr>
              <p:blipFill>
                <a:blip r:embed="rId23"/>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9" name="Ink 68">
                  <a:extLst>
                    <a:ext uri="{FF2B5EF4-FFF2-40B4-BE49-F238E27FC236}">
                      <a16:creationId xmlns:a16="http://schemas.microsoft.com/office/drawing/2014/main" id="{5847F90E-1BCE-5F41-75B4-3A3F77FC9A9A}"/>
                    </a:ext>
                  </a:extLst>
                </p14:cNvPr>
                <p14:cNvContentPartPr/>
                <p14:nvPr/>
              </p14:nvContentPartPr>
              <p14:xfrm>
                <a:off x="10484640" y="18013440"/>
                <a:ext cx="360" cy="396720"/>
              </p14:xfrm>
            </p:contentPart>
          </mc:Choice>
          <mc:Fallback xmlns="">
            <p:pic>
              <p:nvPicPr>
                <p:cNvPr id="69" name="Ink 68">
                  <a:extLst>
                    <a:ext uri="{FF2B5EF4-FFF2-40B4-BE49-F238E27FC236}">
                      <a16:creationId xmlns:a16="http://schemas.microsoft.com/office/drawing/2014/main" id="{5847F90E-1BCE-5F41-75B4-3A3F77FC9A9A}"/>
                    </a:ext>
                  </a:extLst>
                </p:cNvPr>
                <p:cNvPicPr/>
                <p:nvPr/>
              </p:nvPicPr>
              <p:blipFill>
                <a:blip r:embed="rId25"/>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69">
                  <a:extLst>
                    <a:ext uri="{FF2B5EF4-FFF2-40B4-BE49-F238E27FC236}">
                      <a16:creationId xmlns:a16="http://schemas.microsoft.com/office/drawing/2014/main" id="{105E6280-ADB4-5479-F163-5CBA7D97F1B0}"/>
                    </a:ext>
                  </a:extLst>
                </p14:cNvPr>
                <p14:cNvContentPartPr/>
                <p14:nvPr/>
              </p14:nvContentPartPr>
              <p14:xfrm>
                <a:off x="10484640" y="18210360"/>
                <a:ext cx="318960" cy="16560"/>
              </p14:xfrm>
            </p:contentPart>
          </mc:Choice>
          <mc:Fallback xmlns="">
            <p:pic>
              <p:nvPicPr>
                <p:cNvPr id="70" name="Ink 69">
                  <a:extLst>
                    <a:ext uri="{FF2B5EF4-FFF2-40B4-BE49-F238E27FC236}">
                      <a16:creationId xmlns:a16="http://schemas.microsoft.com/office/drawing/2014/main" id="{105E6280-ADB4-5479-F163-5CBA7D97F1B0}"/>
                    </a:ext>
                  </a:extLst>
                </p:cNvPr>
                <p:cNvPicPr/>
                <p:nvPr/>
              </p:nvPicPr>
              <p:blipFill>
                <a:blip r:embed="rId27"/>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1" name="Ink 70">
                  <a:extLst>
                    <a:ext uri="{FF2B5EF4-FFF2-40B4-BE49-F238E27FC236}">
                      <a16:creationId xmlns:a16="http://schemas.microsoft.com/office/drawing/2014/main" id="{5C1AC096-F318-75DA-7C49-54BE15B99F26}"/>
                    </a:ext>
                  </a:extLst>
                </p14:cNvPr>
                <p14:cNvContentPartPr/>
                <p14:nvPr/>
              </p14:nvContentPartPr>
              <p14:xfrm>
                <a:off x="10814040" y="18059520"/>
                <a:ext cx="6480" cy="365040"/>
              </p14:xfrm>
            </p:contentPart>
          </mc:Choice>
          <mc:Fallback xmlns="">
            <p:pic>
              <p:nvPicPr>
                <p:cNvPr id="71" name="Ink 70">
                  <a:extLst>
                    <a:ext uri="{FF2B5EF4-FFF2-40B4-BE49-F238E27FC236}">
                      <a16:creationId xmlns:a16="http://schemas.microsoft.com/office/drawing/2014/main" id="{5C1AC096-F318-75DA-7C49-54BE15B99F26}"/>
                    </a:ext>
                  </a:extLst>
                </p:cNvPr>
                <p:cNvPicPr/>
                <p:nvPr/>
              </p:nvPicPr>
              <p:blipFill>
                <a:blip r:embed="rId29"/>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72" name="Ink 71">
                <a:extLst>
                  <a:ext uri="{FF2B5EF4-FFF2-40B4-BE49-F238E27FC236}">
                    <a16:creationId xmlns:a16="http://schemas.microsoft.com/office/drawing/2014/main" id="{049A669A-3521-DA30-5FE3-01E50C3F8AE7}"/>
                  </a:ext>
                </a:extLst>
              </p14:cNvPr>
              <p14:cNvContentPartPr/>
              <p14:nvPr/>
            </p14:nvContentPartPr>
            <p14:xfrm>
              <a:off x="10682640" y="19644240"/>
              <a:ext cx="360" cy="360"/>
            </p14:xfrm>
          </p:contentPart>
        </mc:Choice>
        <mc:Fallback xmlns="">
          <p:pic>
            <p:nvPicPr>
              <p:cNvPr id="72" name="Ink 71">
                <a:extLst>
                  <a:ext uri="{FF2B5EF4-FFF2-40B4-BE49-F238E27FC236}">
                    <a16:creationId xmlns:a16="http://schemas.microsoft.com/office/drawing/2014/main" id="{049A669A-3521-DA30-5FE3-01E50C3F8AE7}"/>
                  </a:ext>
                </a:extLst>
              </p:cNvPr>
              <p:cNvPicPr/>
              <p:nvPr/>
            </p:nvPicPr>
            <p:blipFill>
              <a:blip r:embed="rId31"/>
              <a:stretch>
                <a:fillRect/>
              </a:stretch>
            </p:blipFill>
            <p:spPr>
              <a:xfrm>
                <a:off x="10646640" y="196082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2">
                <a:extLst>
                  <a:ext uri="{FF2B5EF4-FFF2-40B4-BE49-F238E27FC236}">
                    <a16:creationId xmlns:a16="http://schemas.microsoft.com/office/drawing/2014/main" id="{BC986115-7236-1D53-47A4-285DB8976B5A}"/>
                  </a:ext>
                </a:extLst>
              </p14:cNvPr>
              <p14:cNvContentPartPr/>
              <p14:nvPr/>
            </p14:nvContentPartPr>
            <p14:xfrm>
              <a:off x="10256400" y="19064640"/>
              <a:ext cx="360" cy="360"/>
            </p14:xfrm>
          </p:contentPart>
        </mc:Choice>
        <mc:Fallback xmlns="">
          <p:pic>
            <p:nvPicPr>
              <p:cNvPr id="73" name="Ink 72">
                <a:extLst>
                  <a:ext uri="{FF2B5EF4-FFF2-40B4-BE49-F238E27FC236}">
                    <a16:creationId xmlns:a16="http://schemas.microsoft.com/office/drawing/2014/main" id="{BC986115-7236-1D53-47A4-285DB8976B5A}"/>
                  </a:ext>
                </a:extLst>
              </p:cNvPr>
              <p:cNvPicPr/>
              <p:nvPr/>
            </p:nvPicPr>
            <p:blipFill>
              <a:blip r:embed="rId31"/>
              <a:stretch>
                <a:fillRect/>
              </a:stretch>
            </p:blipFill>
            <p:spPr>
              <a:xfrm>
                <a:off x="10220400" y="190286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4" name="Ink 73">
                <a:extLst>
                  <a:ext uri="{FF2B5EF4-FFF2-40B4-BE49-F238E27FC236}">
                    <a16:creationId xmlns:a16="http://schemas.microsoft.com/office/drawing/2014/main" id="{60407DC9-90C9-A797-29CE-BE21973B421F}"/>
                  </a:ext>
                </a:extLst>
              </p14:cNvPr>
              <p14:cNvContentPartPr/>
              <p14:nvPr/>
            </p14:nvContentPartPr>
            <p14:xfrm>
              <a:off x="10347840" y="19811280"/>
              <a:ext cx="360" cy="360"/>
            </p14:xfrm>
          </p:contentPart>
        </mc:Choice>
        <mc:Fallback xmlns="">
          <p:pic>
            <p:nvPicPr>
              <p:cNvPr id="74" name="Ink 73">
                <a:extLst>
                  <a:ext uri="{FF2B5EF4-FFF2-40B4-BE49-F238E27FC236}">
                    <a16:creationId xmlns:a16="http://schemas.microsoft.com/office/drawing/2014/main" id="{60407DC9-90C9-A797-29CE-BE21973B421F}"/>
                  </a:ext>
                </a:extLst>
              </p:cNvPr>
              <p:cNvPicPr/>
              <p:nvPr/>
            </p:nvPicPr>
            <p:blipFill>
              <a:blip r:embed="rId31"/>
              <a:stretch>
                <a:fillRect/>
              </a:stretch>
            </p:blipFill>
            <p:spPr>
              <a:xfrm>
                <a:off x="10311840" y="19775280"/>
                <a:ext cx="72000" cy="72000"/>
              </a:xfrm>
              <a:prstGeom prst="rect">
                <a:avLst/>
              </a:prstGeom>
            </p:spPr>
          </p:pic>
        </mc:Fallback>
      </mc:AlternateContent>
      <p:grpSp>
        <p:nvGrpSpPr>
          <p:cNvPr id="76" name="Group 75">
            <a:extLst>
              <a:ext uri="{FF2B5EF4-FFF2-40B4-BE49-F238E27FC236}">
                <a16:creationId xmlns:a16="http://schemas.microsoft.com/office/drawing/2014/main" id="{93F60B06-F4FC-DCC0-BA48-904B17C037C3}"/>
              </a:ext>
            </a:extLst>
          </p:cNvPr>
          <p:cNvGrpSpPr/>
          <p:nvPr/>
        </p:nvGrpSpPr>
        <p:grpSpPr>
          <a:xfrm>
            <a:off x="9646560" y="1876008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34">
              <p14:nvContentPartPr>
                <p14:cNvPr id="82" name="Ink 81">
                  <a:extLst>
                    <a:ext uri="{FF2B5EF4-FFF2-40B4-BE49-F238E27FC236}">
                      <a16:creationId xmlns:a16="http://schemas.microsoft.com/office/drawing/2014/main" id="{5CA33651-4D7E-2C02-F5A7-7EA560BBD123}"/>
                    </a:ext>
                  </a:extLst>
                </p14:cNvPr>
                <p14:cNvContentPartPr/>
                <p14:nvPr/>
              </p14:nvContentPartPr>
              <p14:xfrm>
                <a:off x="10713600" y="19583040"/>
                <a:ext cx="360" cy="360"/>
              </p14:xfrm>
            </p:contentPart>
          </mc:Choice>
          <mc:Fallback xmlns="">
            <p:pic>
              <p:nvPicPr>
                <p:cNvPr id="82" name="Ink 81">
                  <a:extLst>
                    <a:ext uri="{FF2B5EF4-FFF2-40B4-BE49-F238E27FC236}">
                      <a16:creationId xmlns:a16="http://schemas.microsoft.com/office/drawing/2014/main" id="{5CA33651-4D7E-2C02-F5A7-7EA560BBD123}"/>
                    </a:ext>
                  </a:extLst>
                </p:cNvPr>
                <p:cNvPicPr/>
                <p:nvPr/>
              </p:nvPicPr>
              <p:blipFill>
                <a:blip r:embed="rId35"/>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5" name="Ink 84">
                  <a:extLst>
                    <a:ext uri="{FF2B5EF4-FFF2-40B4-BE49-F238E27FC236}">
                      <a16:creationId xmlns:a16="http://schemas.microsoft.com/office/drawing/2014/main" id="{45A59FF7-7CAC-463B-3177-7884A77BC52A}"/>
                    </a:ext>
                  </a:extLst>
                </p14:cNvPr>
                <p14:cNvContentPartPr/>
                <p14:nvPr/>
              </p14:nvContentPartPr>
              <p14:xfrm>
                <a:off x="10805040" y="19445520"/>
                <a:ext cx="360" cy="360"/>
              </p14:xfrm>
            </p:contentPart>
          </mc:Choice>
          <mc:Fallback xmlns="">
            <p:pic>
              <p:nvPicPr>
                <p:cNvPr id="85" name="Ink 84">
                  <a:extLst>
                    <a:ext uri="{FF2B5EF4-FFF2-40B4-BE49-F238E27FC236}">
                      <a16:creationId xmlns:a16="http://schemas.microsoft.com/office/drawing/2014/main" id="{45A59FF7-7CAC-463B-3177-7884A77BC52A}"/>
                    </a:ext>
                  </a:extLst>
                </p:cNvPr>
                <p:cNvPicPr/>
                <p:nvPr/>
              </p:nvPicPr>
              <p:blipFill>
                <a:blip r:embed="rId35"/>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1" name="Ink 90">
                  <a:extLst>
                    <a:ext uri="{FF2B5EF4-FFF2-40B4-BE49-F238E27FC236}">
                      <a16:creationId xmlns:a16="http://schemas.microsoft.com/office/drawing/2014/main" id="{342CE825-AC22-AD02-1803-4B2FCEEAC254}"/>
                    </a:ext>
                  </a:extLst>
                </p14:cNvPr>
                <p14:cNvContentPartPr/>
                <p14:nvPr/>
              </p14:nvContentPartPr>
              <p14:xfrm>
                <a:off x="10850400" y="19308720"/>
                <a:ext cx="360" cy="360"/>
              </p14:xfrm>
            </p:contentPart>
          </mc:Choice>
          <mc:Fallback xmlns="">
            <p:pic>
              <p:nvPicPr>
                <p:cNvPr id="91" name="Ink 90">
                  <a:extLst>
                    <a:ext uri="{FF2B5EF4-FFF2-40B4-BE49-F238E27FC236}">
                      <a16:creationId xmlns:a16="http://schemas.microsoft.com/office/drawing/2014/main" id="{342CE825-AC22-AD02-1803-4B2FCEEAC254}"/>
                    </a:ext>
                  </a:extLst>
                </p:cNvPr>
                <p:cNvPicPr/>
                <p:nvPr/>
              </p:nvPicPr>
              <p:blipFill>
                <a:blip r:embed="rId35"/>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6" name="Ink 95">
                  <a:extLst>
                    <a:ext uri="{FF2B5EF4-FFF2-40B4-BE49-F238E27FC236}">
                      <a16:creationId xmlns:a16="http://schemas.microsoft.com/office/drawing/2014/main" id="{5C1C8088-8D7C-F938-8E1E-2608C0AE4CF3}"/>
                    </a:ext>
                  </a:extLst>
                </p14:cNvPr>
                <p14:cNvContentPartPr/>
                <p14:nvPr/>
              </p14:nvContentPartPr>
              <p14:xfrm>
                <a:off x="10941840" y="19247520"/>
                <a:ext cx="360" cy="360"/>
              </p14:xfrm>
            </p:contentPart>
          </mc:Choice>
          <mc:Fallback xmlns="">
            <p:pic>
              <p:nvPicPr>
                <p:cNvPr id="96" name="Ink 95">
                  <a:extLst>
                    <a:ext uri="{FF2B5EF4-FFF2-40B4-BE49-F238E27FC236}">
                      <a16:creationId xmlns:a16="http://schemas.microsoft.com/office/drawing/2014/main" id="{5C1C8088-8D7C-F938-8E1E-2608C0AE4CF3}"/>
                    </a:ext>
                  </a:extLst>
                </p:cNvPr>
                <p:cNvPicPr/>
                <p:nvPr/>
              </p:nvPicPr>
              <p:blipFill>
                <a:blip r:embed="rId35"/>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0" name="Ink 99">
                  <a:extLst>
                    <a:ext uri="{FF2B5EF4-FFF2-40B4-BE49-F238E27FC236}">
                      <a16:creationId xmlns:a16="http://schemas.microsoft.com/office/drawing/2014/main" id="{DA5B7DAB-3CB3-9BFB-F889-EEBC504718B3}"/>
                    </a:ext>
                  </a:extLst>
                </p14:cNvPr>
                <p14:cNvContentPartPr/>
                <p14:nvPr/>
              </p14:nvContentPartPr>
              <p14:xfrm>
                <a:off x="11033280" y="19049520"/>
                <a:ext cx="360" cy="360"/>
              </p14:xfrm>
            </p:contentPart>
          </mc:Choice>
          <mc:Fallback xmlns="">
            <p:pic>
              <p:nvPicPr>
                <p:cNvPr id="100" name="Ink 99">
                  <a:extLst>
                    <a:ext uri="{FF2B5EF4-FFF2-40B4-BE49-F238E27FC236}">
                      <a16:creationId xmlns:a16="http://schemas.microsoft.com/office/drawing/2014/main" id="{DA5B7DAB-3CB3-9BFB-F889-EEBC504718B3}"/>
                    </a:ext>
                  </a:extLst>
                </p:cNvPr>
                <p:cNvPicPr/>
                <p:nvPr/>
              </p:nvPicPr>
              <p:blipFill>
                <a:blip r:embed="rId35"/>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 name="Ink 105">
                  <a:extLst>
                    <a:ext uri="{FF2B5EF4-FFF2-40B4-BE49-F238E27FC236}">
                      <a16:creationId xmlns:a16="http://schemas.microsoft.com/office/drawing/2014/main" id="{8AD51C5D-7FD9-5E31-233D-5F4EF8FA4448}"/>
                    </a:ext>
                  </a:extLst>
                </p14:cNvPr>
                <p14:cNvContentPartPr/>
                <p14:nvPr/>
              </p14:nvContentPartPr>
              <p14:xfrm>
                <a:off x="11124720" y="18942960"/>
                <a:ext cx="360" cy="360"/>
              </p14:xfrm>
            </p:contentPart>
          </mc:Choice>
          <mc:Fallback xmlns="">
            <p:pic>
              <p:nvPicPr>
                <p:cNvPr id="106" name="Ink 105">
                  <a:extLst>
                    <a:ext uri="{FF2B5EF4-FFF2-40B4-BE49-F238E27FC236}">
                      <a16:creationId xmlns:a16="http://schemas.microsoft.com/office/drawing/2014/main" id="{8AD51C5D-7FD9-5E31-233D-5F4EF8FA4448}"/>
                    </a:ext>
                  </a:extLst>
                </p:cNvPr>
                <p:cNvPicPr/>
                <p:nvPr/>
              </p:nvPicPr>
              <p:blipFill>
                <a:blip r:embed="rId35"/>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8" name="Ink 107">
                  <a:extLst>
                    <a:ext uri="{FF2B5EF4-FFF2-40B4-BE49-F238E27FC236}">
                      <a16:creationId xmlns:a16="http://schemas.microsoft.com/office/drawing/2014/main" id="{5149E4B1-AAE0-A053-5E6E-0DCEDFA23DB6}"/>
                    </a:ext>
                  </a:extLst>
                </p14:cNvPr>
                <p14:cNvContentPartPr/>
                <p14:nvPr/>
              </p14:nvContentPartPr>
              <p14:xfrm>
                <a:off x="10012320" y="18775200"/>
                <a:ext cx="19800" cy="10440"/>
              </p14:xfrm>
            </p:contentPart>
          </mc:Choice>
          <mc:Fallback xmlns="">
            <p:pic>
              <p:nvPicPr>
                <p:cNvPr id="108" name="Ink 107">
                  <a:extLst>
                    <a:ext uri="{FF2B5EF4-FFF2-40B4-BE49-F238E27FC236}">
                      <a16:creationId xmlns:a16="http://schemas.microsoft.com/office/drawing/2014/main" id="{5149E4B1-AAE0-A053-5E6E-0DCEDFA23DB6}"/>
                    </a:ext>
                  </a:extLst>
                </p:cNvPr>
                <p:cNvPicPr/>
                <p:nvPr/>
              </p:nvPicPr>
              <p:blipFill>
                <a:blip r:embed="rId42"/>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9" name="Ink 108">
                  <a:extLst>
                    <a:ext uri="{FF2B5EF4-FFF2-40B4-BE49-F238E27FC236}">
                      <a16:creationId xmlns:a16="http://schemas.microsoft.com/office/drawing/2014/main" id="{7D7828B6-955A-6C68-1CA0-62EA99785A7D}"/>
                    </a:ext>
                  </a:extLst>
                </p14:cNvPr>
                <p14:cNvContentPartPr/>
                <p14:nvPr/>
              </p14:nvContentPartPr>
              <p14:xfrm>
                <a:off x="10088640" y="18821280"/>
                <a:ext cx="360" cy="360"/>
              </p14:xfrm>
            </p:contentPart>
          </mc:Choice>
          <mc:Fallback xmlns="">
            <p:pic>
              <p:nvPicPr>
                <p:cNvPr id="109" name="Ink 108">
                  <a:extLst>
                    <a:ext uri="{FF2B5EF4-FFF2-40B4-BE49-F238E27FC236}">
                      <a16:creationId xmlns:a16="http://schemas.microsoft.com/office/drawing/2014/main" id="{7D7828B6-955A-6C68-1CA0-62EA99785A7D}"/>
                    </a:ext>
                  </a:extLst>
                </p:cNvPr>
                <p:cNvPicPr/>
                <p:nvPr/>
              </p:nvPicPr>
              <p:blipFill>
                <a:blip r:embed="rId35"/>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0" name="Ink 109">
                  <a:extLst>
                    <a:ext uri="{FF2B5EF4-FFF2-40B4-BE49-F238E27FC236}">
                      <a16:creationId xmlns:a16="http://schemas.microsoft.com/office/drawing/2014/main" id="{69363179-514D-151F-08BF-0DCC734ED190}"/>
                    </a:ext>
                  </a:extLst>
                </p14:cNvPr>
                <p14:cNvContentPartPr/>
                <p14:nvPr/>
              </p14:nvContentPartPr>
              <p14:xfrm>
                <a:off x="10134000" y="18881760"/>
                <a:ext cx="360" cy="360"/>
              </p14:xfrm>
            </p:contentPart>
          </mc:Choice>
          <mc:Fallback xmlns="">
            <p:pic>
              <p:nvPicPr>
                <p:cNvPr id="110" name="Ink 109">
                  <a:extLst>
                    <a:ext uri="{FF2B5EF4-FFF2-40B4-BE49-F238E27FC236}">
                      <a16:creationId xmlns:a16="http://schemas.microsoft.com/office/drawing/2014/main" id="{69363179-514D-151F-08BF-0DCC734ED190}"/>
                    </a:ext>
                  </a:extLst>
                </p:cNvPr>
                <p:cNvPicPr/>
                <p:nvPr/>
              </p:nvPicPr>
              <p:blipFill>
                <a:blip r:embed="rId35"/>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2" name="Ink 111">
                  <a:extLst>
                    <a:ext uri="{FF2B5EF4-FFF2-40B4-BE49-F238E27FC236}">
                      <a16:creationId xmlns:a16="http://schemas.microsoft.com/office/drawing/2014/main" id="{47491701-232B-B50E-ADE8-A59B80895858}"/>
                    </a:ext>
                  </a:extLst>
                </p14:cNvPr>
                <p14:cNvContentPartPr/>
                <p14:nvPr/>
              </p14:nvContentPartPr>
              <p14:xfrm>
                <a:off x="10210320" y="18958080"/>
                <a:ext cx="360" cy="360"/>
              </p14:xfrm>
            </p:contentPart>
          </mc:Choice>
          <mc:Fallback xmlns="">
            <p:pic>
              <p:nvPicPr>
                <p:cNvPr id="112" name="Ink 111">
                  <a:extLst>
                    <a:ext uri="{FF2B5EF4-FFF2-40B4-BE49-F238E27FC236}">
                      <a16:creationId xmlns:a16="http://schemas.microsoft.com/office/drawing/2014/main" id="{47491701-232B-B50E-ADE8-A59B80895858}"/>
                    </a:ext>
                  </a:extLst>
                </p:cNvPr>
                <p:cNvPicPr/>
                <p:nvPr/>
              </p:nvPicPr>
              <p:blipFill>
                <a:blip r:embed="rId35"/>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3" name="Ink 112">
                  <a:extLst>
                    <a:ext uri="{FF2B5EF4-FFF2-40B4-BE49-F238E27FC236}">
                      <a16:creationId xmlns:a16="http://schemas.microsoft.com/office/drawing/2014/main" id="{B938E517-EC8D-E3A7-2EEF-FC0E973BEC0E}"/>
                    </a:ext>
                  </a:extLst>
                </p14:cNvPr>
                <p14:cNvContentPartPr/>
                <p14:nvPr/>
              </p14:nvContentPartPr>
              <p14:xfrm>
                <a:off x="10271520" y="19004160"/>
                <a:ext cx="360" cy="360"/>
              </p14:xfrm>
            </p:contentPart>
          </mc:Choice>
          <mc:Fallback xmlns="">
            <p:pic>
              <p:nvPicPr>
                <p:cNvPr id="113" name="Ink 112">
                  <a:extLst>
                    <a:ext uri="{FF2B5EF4-FFF2-40B4-BE49-F238E27FC236}">
                      <a16:creationId xmlns:a16="http://schemas.microsoft.com/office/drawing/2014/main" id="{B938E517-EC8D-E3A7-2EEF-FC0E973BEC0E}"/>
                    </a:ext>
                  </a:extLst>
                </p:cNvPr>
                <p:cNvPicPr/>
                <p:nvPr/>
              </p:nvPicPr>
              <p:blipFill>
                <a:blip r:embed="rId35"/>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4" name="Ink 113">
                  <a:extLst>
                    <a:ext uri="{FF2B5EF4-FFF2-40B4-BE49-F238E27FC236}">
                      <a16:creationId xmlns:a16="http://schemas.microsoft.com/office/drawing/2014/main" id="{221A4746-9DC4-1282-3236-1A287F6CB5AC}"/>
                    </a:ext>
                  </a:extLst>
                </p14:cNvPr>
                <p14:cNvContentPartPr/>
                <p14:nvPr/>
              </p14:nvContentPartPr>
              <p14:xfrm>
                <a:off x="10347840" y="18896880"/>
                <a:ext cx="360" cy="360"/>
              </p14:xfrm>
            </p:contentPart>
          </mc:Choice>
          <mc:Fallback xmlns="">
            <p:pic>
              <p:nvPicPr>
                <p:cNvPr id="114" name="Ink 113">
                  <a:extLst>
                    <a:ext uri="{FF2B5EF4-FFF2-40B4-BE49-F238E27FC236}">
                      <a16:creationId xmlns:a16="http://schemas.microsoft.com/office/drawing/2014/main" id="{221A4746-9DC4-1282-3236-1A287F6CB5AC}"/>
                    </a:ext>
                  </a:extLst>
                </p:cNvPr>
                <p:cNvPicPr/>
                <p:nvPr/>
              </p:nvPicPr>
              <p:blipFill>
                <a:blip r:embed="rId35"/>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5" name="Ink 114">
                  <a:extLst>
                    <a:ext uri="{FF2B5EF4-FFF2-40B4-BE49-F238E27FC236}">
                      <a16:creationId xmlns:a16="http://schemas.microsoft.com/office/drawing/2014/main" id="{93916F2A-0878-830A-9572-38648A3EAED9}"/>
                    </a:ext>
                  </a:extLst>
                </p14:cNvPr>
                <p14:cNvContentPartPr/>
                <p14:nvPr/>
              </p14:nvContentPartPr>
              <p14:xfrm>
                <a:off x="10393200" y="18805440"/>
                <a:ext cx="360" cy="360"/>
              </p14:xfrm>
            </p:contentPart>
          </mc:Choice>
          <mc:Fallback xmlns="">
            <p:pic>
              <p:nvPicPr>
                <p:cNvPr id="115" name="Ink 114">
                  <a:extLst>
                    <a:ext uri="{FF2B5EF4-FFF2-40B4-BE49-F238E27FC236}">
                      <a16:creationId xmlns:a16="http://schemas.microsoft.com/office/drawing/2014/main" id="{93916F2A-0878-830A-9572-38648A3EAED9}"/>
                    </a:ext>
                  </a:extLst>
                </p:cNvPr>
                <p:cNvPicPr/>
                <p:nvPr/>
              </p:nvPicPr>
              <p:blipFill>
                <a:blip r:embed="rId35"/>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6" name="Ink 115">
                  <a:extLst>
                    <a:ext uri="{FF2B5EF4-FFF2-40B4-BE49-F238E27FC236}">
                      <a16:creationId xmlns:a16="http://schemas.microsoft.com/office/drawing/2014/main" id="{DDA7D794-856D-E9B9-0F88-497A30ABA195}"/>
                    </a:ext>
                  </a:extLst>
                </p14:cNvPr>
                <p14:cNvContentPartPr/>
                <p14:nvPr/>
              </p14:nvContentPartPr>
              <p14:xfrm>
                <a:off x="9646560" y="18760080"/>
                <a:ext cx="360" cy="360"/>
              </p14:xfrm>
            </p:contentPart>
          </mc:Choice>
          <mc:Fallback xmlns="">
            <p:pic>
              <p:nvPicPr>
                <p:cNvPr id="116" name="Ink 115">
                  <a:extLst>
                    <a:ext uri="{FF2B5EF4-FFF2-40B4-BE49-F238E27FC236}">
                      <a16:creationId xmlns:a16="http://schemas.microsoft.com/office/drawing/2014/main" id="{DDA7D794-856D-E9B9-0F88-497A30ABA195}"/>
                    </a:ext>
                  </a:extLst>
                </p:cNvPr>
                <p:cNvPicPr/>
                <p:nvPr/>
              </p:nvPicPr>
              <p:blipFill>
                <a:blip r:embed="rId35"/>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7" name="Ink 116">
                  <a:extLst>
                    <a:ext uri="{FF2B5EF4-FFF2-40B4-BE49-F238E27FC236}">
                      <a16:creationId xmlns:a16="http://schemas.microsoft.com/office/drawing/2014/main" id="{DED91753-F370-5853-AF6E-0F093B8AA835}"/>
                    </a:ext>
                  </a:extLst>
                </p14:cNvPr>
                <p14:cNvContentPartPr/>
                <p14:nvPr/>
              </p14:nvContentPartPr>
              <p14:xfrm>
                <a:off x="9859680" y="18866640"/>
                <a:ext cx="360" cy="360"/>
              </p14:xfrm>
            </p:contentPart>
          </mc:Choice>
          <mc:Fallback xmlns="">
            <p:pic>
              <p:nvPicPr>
                <p:cNvPr id="117" name="Ink 116">
                  <a:extLst>
                    <a:ext uri="{FF2B5EF4-FFF2-40B4-BE49-F238E27FC236}">
                      <a16:creationId xmlns:a16="http://schemas.microsoft.com/office/drawing/2014/main" id="{DED91753-F370-5853-AF6E-0F093B8AA835}"/>
                    </a:ext>
                  </a:extLst>
                </p:cNvPr>
                <p:cNvPicPr/>
                <p:nvPr/>
              </p:nvPicPr>
              <p:blipFill>
                <a:blip r:embed="rId35"/>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8" name="Ink 117">
                  <a:extLst>
                    <a:ext uri="{FF2B5EF4-FFF2-40B4-BE49-F238E27FC236}">
                      <a16:creationId xmlns:a16="http://schemas.microsoft.com/office/drawing/2014/main" id="{28B25C79-BB84-119A-B215-8D9D4230F256}"/>
                    </a:ext>
                  </a:extLst>
                </p14:cNvPr>
                <p14:cNvContentPartPr/>
                <p14:nvPr/>
              </p14:nvContentPartPr>
              <p14:xfrm>
                <a:off x="9951120" y="18942960"/>
                <a:ext cx="360" cy="41400"/>
              </p14:xfrm>
            </p:contentPart>
          </mc:Choice>
          <mc:Fallback xmlns="">
            <p:pic>
              <p:nvPicPr>
                <p:cNvPr id="118" name="Ink 117">
                  <a:extLst>
                    <a:ext uri="{FF2B5EF4-FFF2-40B4-BE49-F238E27FC236}">
                      <a16:creationId xmlns:a16="http://schemas.microsoft.com/office/drawing/2014/main" id="{28B25C79-BB84-119A-B215-8D9D4230F256}"/>
                    </a:ext>
                  </a:extLst>
                </p:cNvPr>
                <p:cNvPicPr/>
                <p:nvPr/>
              </p:nvPicPr>
              <p:blipFill>
                <a:blip r:embed="rId52"/>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9" name="Ink 118">
                  <a:extLst>
                    <a:ext uri="{FF2B5EF4-FFF2-40B4-BE49-F238E27FC236}">
                      <a16:creationId xmlns:a16="http://schemas.microsoft.com/office/drawing/2014/main" id="{3161CAB0-9C99-963E-06AE-26419CA7433E}"/>
                    </a:ext>
                  </a:extLst>
                </p14:cNvPr>
                <p14:cNvContentPartPr/>
                <p14:nvPr/>
              </p14:nvContentPartPr>
              <p14:xfrm>
                <a:off x="10073520" y="19079760"/>
                <a:ext cx="55080" cy="36000"/>
              </p14:xfrm>
            </p:contentPart>
          </mc:Choice>
          <mc:Fallback xmlns="">
            <p:pic>
              <p:nvPicPr>
                <p:cNvPr id="119" name="Ink 118">
                  <a:extLst>
                    <a:ext uri="{FF2B5EF4-FFF2-40B4-BE49-F238E27FC236}">
                      <a16:creationId xmlns:a16="http://schemas.microsoft.com/office/drawing/2014/main" id="{3161CAB0-9C99-963E-06AE-26419CA7433E}"/>
                    </a:ext>
                  </a:extLst>
                </p:cNvPr>
                <p:cNvPicPr/>
                <p:nvPr/>
              </p:nvPicPr>
              <p:blipFill>
                <a:blip r:embed="rId54"/>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0" name="Ink 119">
                  <a:extLst>
                    <a:ext uri="{FF2B5EF4-FFF2-40B4-BE49-F238E27FC236}">
                      <a16:creationId xmlns:a16="http://schemas.microsoft.com/office/drawing/2014/main" id="{28D1E4D1-636C-9632-510E-2EF5AB6D174B}"/>
                    </a:ext>
                  </a:extLst>
                </p14:cNvPr>
                <p14:cNvContentPartPr/>
                <p14:nvPr/>
              </p14:nvContentPartPr>
              <p14:xfrm>
                <a:off x="10164960" y="19202160"/>
                <a:ext cx="61920" cy="144000"/>
              </p14:xfrm>
            </p:contentPart>
          </mc:Choice>
          <mc:Fallback xmlns="">
            <p:pic>
              <p:nvPicPr>
                <p:cNvPr id="120" name="Ink 119">
                  <a:extLst>
                    <a:ext uri="{FF2B5EF4-FFF2-40B4-BE49-F238E27FC236}">
                      <a16:creationId xmlns:a16="http://schemas.microsoft.com/office/drawing/2014/main" id="{28D1E4D1-636C-9632-510E-2EF5AB6D174B}"/>
                    </a:ext>
                  </a:extLst>
                </p:cNvPr>
                <p:cNvPicPr/>
                <p:nvPr/>
              </p:nvPicPr>
              <p:blipFill>
                <a:blip r:embed="rId56"/>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1" name="Ink 120">
                  <a:extLst>
                    <a:ext uri="{FF2B5EF4-FFF2-40B4-BE49-F238E27FC236}">
                      <a16:creationId xmlns:a16="http://schemas.microsoft.com/office/drawing/2014/main" id="{6B8D274D-D797-9C4D-5D62-5186F2DB611B}"/>
                    </a:ext>
                  </a:extLst>
                </p14:cNvPr>
                <p14:cNvContentPartPr/>
                <p14:nvPr/>
              </p14:nvContentPartPr>
              <p14:xfrm>
                <a:off x="10332000" y="19415280"/>
                <a:ext cx="162720" cy="71280"/>
              </p14:xfrm>
            </p:contentPart>
          </mc:Choice>
          <mc:Fallback xmlns="">
            <p:pic>
              <p:nvPicPr>
                <p:cNvPr id="121" name="Ink 120">
                  <a:extLst>
                    <a:ext uri="{FF2B5EF4-FFF2-40B4-BE49-F238E27FC236}">
                      <a16:creationId xmlns:a16="http://schemas.microsoft.com/office/drawing/2014/main" id="{6B8D274D-D797-9C4D-5D62-5186F2DB611B}"/>
                    </a:ext>
                  </a:extLst>
                </p:cNvPr>
                <p:cNvPicPr/>
                <p:nvPr/>
              </p:nvPicPr>
              <p:blipFill>
                <a:blip r:embed="rId58"/>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2" name="Ink 121">
                  <a:extLst>
                    <a:ext uri="{FF2B5EF4-FFF2-40B4-BE49-F238E27FC236}">
                      <a16:creationId xmlns:a16="http://schemas.microsoft.com/office/drawing/2014/main" id="{AF967E31-ED08-E0B7-EC7C-AC297DE5E3D9}"/>
                    </a:ext>
                  </a:extLst>
                </p14:cNvPr>
                <p14:cNvContentPartPr/>
                <p14:nvPr/>
              </p14:nvContentPartPr>
              <p14:xfrm>
                <a:off x="10530720" y="19506720"/>
                <a:ext cx="9720" cy="6480"/>
              </p14:xfrm>
            </p:contentPart>
          </mc:Choice>
          <mc:Fallback xmlns="">
            <p:pic>
              <p:nvPicPr>
                <p:cNvPr id="122" name="Ink 121">
                  <a:extLst>
                    <a:ext uri="{FF2B5EF4-FFF2-40B4-BE49-F238E27FC236}">
                      <a16:creationId xmlns:a16="http://schemas.microsoft.com/office/drawing/2014/main" id="{AF967E31-ED08-E0B7-EC7C-AC297DE5E3D9}"/>
                    </a:ext>
                  </a:extLst>
                </p:cNvPr>
                <p:cNvPicPr/>
                <p:nvPr/>
              </p:nvPicPr>
              <p:blipFill>
                <a:blip r:embed="rId60"/>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23" name="Ink 122">
                  <a:extLst>
                    <a:ext uri="{FF2B5EF4-FFF2-40B4-BE49-F238E27FC236}">
                      <a16:creationId xmlns:a16="http://schemas.microsoft.com/office/drawing/2014/main" id="{124288FA-F1CD-8070-8C2D-22A0E9B7B834}"/>
                    </a:ext>
                  </a:extLst>
                </p14:cNvPr>
                <p14:cNvContentPartPr/>
                <p14:nvPr/>
              </p14:nvContentPartPr>
              <p14:xfrm>
                <a:off x="10393200" y="19611840"/>
                <a:ext cx="9720" cy="63000"/>
              </p14:xfrm>
            </p:contentPart>
          </mc:Choice>
          <mc:Fallback xmlns="">
            <p:pic>
              <p:nvPicPr>
                <p:cNvPr id="123" name="Ink 122">
                  <a:extLst>
                    <a:ext uri="{FF2B5EF4-FFF2-40B4-BE49-F238E27FC236}">
                      <a16:creationId xmlns:a16="http://schemas.microsoft.com/office/drawing/2014/main" id="{124288FA-F1CD-8070-8C2D-22A0E9B7B834}"/>
                    </a:ext>
                  </a:extLst>
                </p:cNvPr>
                <p:cNvPicPr/>
                <p:nvPr/>
              </p:nvPicPr>
              <p:blipFill>
                <a:blip r:embed="rId62"/>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4" name="Ink 123">
                  <a:extLst>
                    <a:ext uri="{FF2B5EF4-FFF2-40B4-BE49-F238E27FC236}">
                      <a16:creationId xmlns:a16="http://schemas.microsoft.com/office/drawing/2014/main" id="{C8F3D2B5-C4CD-29BA-1C17-84A1026EE3B6}"/>
                    </a:ext>
                  </a:extLst>
                </p14:cNvPr>
                <p14:cNvContentPartPr/>
                <p14:nvPr/>
              </p14:nvContentPartPr>
              <p14:xfrm>
                <a:off x="10454400" y="19400160"/>
                <a:ext cx="38160" cy="91800"/>
              </p14:xfrm>
            </p:contentPart>
          </mc:Choice>
          <mc:Fallback xmlns="">
            <p:pic>
              <p:nvPicPr>
                <p:cNvPr id="124" name="Ink 123">
                  <a:extLst>
                    <a:ext uri="{FF2B5EF4-FFF2-40B4-BE49-F238E27FC236}">
                      <a16:creationId xmlns:a16="http://schemas.microsoft.com/office/drawing/2014/main" id="{C8F3D2B5-C4CD-29BA-1C17-84A1026EE3B6}"/>
                    </a:ext>
                  </a:extLst>
                </p:cNvPr>
                <p:cNvPicPr/>
                <p:nvPr/>
              </p:nvPicPr>
              <p:blipFill>
                <a:blip r:embed="rId64"/>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25" name="Ink 124">
                  <a:extLst>
                    <a:ext uri="{FF2B5EF4-FFF2-40B4-BE49-F238E27FC236}">
                      <a16:creationId xmlns:a16="http://schemas.microsoft.com/office/drawing/2014/main" id="{6E8D20E7-2052-4808-9485-5356B70F2340}"/>
                    </a:ext>
                  </a:extLst>
                </p14:cNvPr>
                <p14:cNvContentPartPr/>
                <p14:nvPr/>
              </p14:nvContentPartPr>
              <p14:xfrm>
                <a:off x="10560960" y="19235640"/>
                <a:ext cx="55440" cy="27360"/>
              </p14:xfrm>
            </p:contentPart>
          </mc:Choice>
          <mc:Fallback xmlns="">
            <p:pic>
              <p:nvPicPr>
                <p:cNvPr id="125" name="Ink 124">
                  <a:extLst>
                    <a:ext uri="{FF2B5EF4-FFF2-40B4-BE49-F238E27FC236}">
                      <a16:creationId xmlns:a16="http://schemas.microsoft.com/office/drawing/2014/main" id="{6E8D20E7-2052-4808-9485-5356B70F2340}"/>
                    </a:ext>
                  </a:extLst>
                </p:cNvPr>
                <p:cNvPicPr/>
                <p:nvPr/>
              </p:nvPicPr>
              <p:blipFill>
                <a:blip r:embed="rId66"/>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26" name="Ink 125">
                  <a:extLst>
                    <a:ext uri="{FF2B5EF4-FFF2-40B4-BE49-F238E27FC236}">
                      <a16:creationId xmlns:a16="http://schemas.microsoft.com/office/drawing/2014/main" id="{397D1FE4-D1B7-5317-C563-96E0A247867B}"/>
                    </a:ext>
                  </a:extLst>
                </p14:cNvPr>
                <p14:cNvContentPartPr/>
                <p14:nvPr/>
              </p14:nvContentPartPr>
              <p14:xfrm>
                <a:off x="10713600" y="19090920"/>
                <a:ext cx="6480" cy="65520"/>
              </p14:xfrm>
            </p:contentPart>
          </mc:Choice>
          <mc:Fallback xmlns="">
            <p:pic>
              <p:nvPicPr>
                <p:cNvPr id="126" name="Ink 125">
                  <a:extLst>
                    <a:ext uri="{FF2B5EF4-FFF2-40B4-BE49-F238E27FC236}">
                      <a16:creationId xmlns:a16="http://schemas.microsoft.com/office/drawing/2014/main" id="{397D1FE4-D1B7-5317-C563-96E0A247867B}"/>
                    </a:ext>
                  </a:extLst>
                </p:cNvPr>
                <p:cNvPicPr/>
                <p:nvPr/>
              </p:nvPicPr>
              <p:blipFill>
                <a:blip r:embed="rId62"/>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7" name="Ink 126">
                  <a:extLst>
                    <a:ext uri="{FF2B5EF4-FFF2-40B4-BE49-F238E27FC236}">
                      <a16:creationId xmlns:a16="http://schemas.microsoft.com/office/drawing/2014/main" id="{DB39B4EA-43A0-22C0-CC2A-DBE57D23E9A2}"/>
                    </a:ext>
                  </a:extLst>
                </p14:cNvPr>
                <p14:cNvContentPartPr/>
                <p14:nvPr/>
              </p14:nvContentPartPr>
              <p14:xfrm>
                <a:off x="10805040" y="18973200"/>
                <a:ext cx="360" cy="360"/>
              </p14:xfrm>
            </p:contentPart>
          </mc:Choice>
          <mc:Fallback xmlns="">
            <p:pic>
              <p:nvPicPr>
                <p:cNvPr id="127" name="Ink 126">
                  <a:extLst>
                    <a:ext uri="{FF2B5EF4-FFF2-40B4-BE49-F238E27FC236}">
                      <a16:creationId xmlns:a16="http://schemas.microsoft.com/office/drawing/2014/main" id="{DB39B4EA-43A0-22C0-CC2A-DBE57D23E9A2}"/>
                    </a:ext>
                  </a:extLst>
                </p:cNvPr>
                <p:cNvPicPr/>
                <p:nvPr/>
              </p:nvPicPr>
              <p:blipFill>
                <a:blip r:embed="rId35"/>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8" name="Ink 127">
                  <a:extLst>
                    <a:ext uri="{FF2B5EF4-FFF2-40B4-BE49-F238E27FC236}">
                      <a16:creationId xmlns:a16="http://schemas.microsoft.com/office/drawing/2014/main" id="{44F65A45-B0B9-616E-D359-B2F2C72A2396}"/>
                    </a:ext>
                  </a:extLst>
                </p14:cNvPr>
                <p14:cNvContentPartPr/>
                <p14:nvPr/>
              </p14:nvContentPartPr>
              <p14:xfrm>
                <a:off x="10880640" y="18851520"/>
                <a:ext cx="360" cy="360"/>
              </p14:xfrm>
            </p:contentPart>
          </mc:Choice>
          <mc:Fallback xmlns="">
            <p:pic>
              <p:nvPicPr>
                <p:cNvPr id="128" name="Ink 127">
                  <a:extLst>
                    <a:ext uri="{FF2B5EF4-FFF2-40B4-BE49-F238E27FC236}">
                      <a16:creationId xmlns:a16="http://schemas.microsoft.com/office/drawing/2014/main" id="{44F65A45-B0B9-616E-D359-B2F2C72A2396}"/>
                    </a:ext>
                  </a:extLst>
                </p:cNvPr>
                <p:cNvPicPr/>
                <p:nvPr/>
              </p:nvPicPr>
              <p:blipFill>
                <a:blip r:embed="rId35"/>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129" name="Ink 128">
                <a:extLst>
                  <a:ext uri="{FF2B5EF4-FFF2-40B4-BE49-F238E27FC236}">
                    <a16:creationId xmlns:a16="http://schemas.microsoft.com/office/drawing/2014/main" id="{E0398DCF-F51F-0874-034E-2D4A60103C6D}"/>
                  </a:ext>
                </a:extLst>
              </p14:cNvPr>
              <p14:cNvContentPartPr/>
              <p14:nvPr/>
            </p14:nvContentPartPr>
            <p14:xfrm>
              <a:off x="10225440" y="19750800"/>
              <a:ext cx="360" cy="360"/>
            </p14:xfrm>
          </p:contentPart>
        </mc:Choice>
        <mc:Fallback xmlns="">
          <p:pic>
            <p:nvPicPr>
              <p:cNvPr id="129" name="Ink 128">
                <a:extLst>
                  <a:ext uri="{FF2B5EF4-FFF2-40B4-BE49-F238E27FC236}">
                    <a16:creationId xmlns:a16="http://schemas.microsoft.com/office/drawing/2014/main" id="{E0398DCF-F51F-0874-034E-2D4A60103C6D}"/>
                  </a:ext>
                </a:extLst>
              </p:cNvPr>
              <p:cNvPicPr/>
              <p:nvPr/>
            </p:nvPicPr>
            <p:blipFill>
              <a:blip r:embed="rId35"/>
              <a:stretch>
                <a:fillRect/>
              </a:stretch>
            </p:blipFill>
            <p:spPr>
              <a:xfrm>
                <a:off x="10221120" y="197464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30" name="Ink 129">
                <a:extLst>
                  <a:ext uri="{FF2B5EF4-FFF2-40B4-BE49-F238E27FC236}">
                    <a16:creationId xmlns:a16="http://schemas.microsoft.com/office/drawing/2014/main" id="{E53ADAA8-190E-356F-4522-D4A6B9FE2164}"/>
                  </a:ext>
                </a:extLst>
              </p14:cNvPr>
              <p14:cNvContentPartPr/>
              <p14:nvPr/>
            </p14:nvContentPartPr>
            <p14:xfrm>
              <a:off x="10180080" y="19613280"/>
              <a:ext cx="360" cy="360"/>
            </p14:xfrm>
          </p:contentPart>
        </mc:Choice>
        <mc:Fallback xmlns="">
          <p:pic>
            <p:nvPicPr>
              <p:cNvPr id="130" name="Ink 129">
                <a:extLst>
                  <a:ext uri="{FF2B5EF4-FFF2-40B4-BE49-F238E27FC236}">
                    <a16:creationId xmlns:a16="http://schemas.microsoft.com/office/drawing/2014/main" id="{E53ADAA8-190E-356F-4522-D4A6B9FE2164}"/>
                  </a:ext>
                </a:extLst>
              </p:cNvPr>
              <p:cNvPicPr/>
              <p:nvPr/>
            </p:nvPicPr>
            <p:blipFill>
              <a:blip r:embed="rId35"/>
              <a:stretch>
                <a:fillRect/>
              </a:stretch>
            </p:blipFill>
            <p:spPr>
              <a:xfrm>
                <a:off x="10175760" y="19608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1" name="Ink 130">
                <a:extLst>
                  <a:ext uri="{FF2B5EF4-FFF2-40B4-BE49-F238E27FC236}">
                    <a16:creationId xmlns:a16="http://schemas.microsoft.com/office/drawing/2014/main" id="{CC602E0D-14C4-00D3-13C6-18EFCF760BFF}"/>
                  </a:ext>
                </a:extLst>
              </p14:cNvPr>
              <p14:cNvContentPartPr/>
              <p14:nvPr/>
            </p14:nvContentPartPr>
            <p14:xfrm>
              <a:off x="10042560" y="19476480"/>
              <a:ext cx="360" cy="360"/>
            </p14:xfrm>
          </p:contentPart>
        </mc:Choice>
        <mc:Fallback xmlns="">
          <p:pic>
            <p:nvPicPr>
              <p:cNvPr id="131" name="Ink 130">
                <a:extLst>
                  <a:ext uri="{FF2B5EF4-FFF2-40B4-BE49-F238E27FC236}">
                    <a16:creationId xmlns:a16="http://schemas.microsoft.com/office/drawing/2014/main" id="{CC602E0D-14C4-00D3-13C6-18EFCF760BFF}"/>
                  </a:ext>
                </a:extLst>
              </p:cNvPr>
              <p:cNvPicPr/>
              <p:nvPr/>
            </p:nvPicPr>
            <p:blipFill>
              <a:blip r:embed="rId35"/>
              <a:stretch>
                <a:fillRect/>
              </a:stretch>
            </p:blipFill>
            <p:spPr>
              <a:xfrm>
                <a:off x="10038240" y="19472160"/>
                <a:ext cx="9000" cy="9000"/>
              </a:xfrm>
              <a:prstGeom prst="rect">
                <a:avLst/>
              </a:prstGeom>
            </p:spPr>
          </p:pic>
        </mc:Fallback>
      </mc:AlternateContent>
      <p:grpSp>
        <p:nvGrpSpPr>
          <p:cNvPr id="132" name="Group 131">
            <a:extLst>
              <a:ext uri="{FF2B5EF4-FFF2-40B4-BE49-F238E27FC236}">
                <a16:creationId xmlns:a16="http://schemas.microsoft.com/office/drawing/2014/main" id="{F8929239-C08B-8669-D4BA-31A999897C63}"/>
              </a:ext>
            </a:extLst>
          </p:cNvPr>
          <p:cNvGrpSpPr/>
          <p:nvPr/>
        </p:nvGrpSpPr>
        <p:grpSpPr>
          <a:xfrm>
            <a:off x="9920880" y="19338960"/>
            <a:ext cx="45720" cy="31320"/>
            <a:chOff x="9920880" y="19338960"/>
            <a:chExt cx="45720" cy="31320"/>
          </a:xfrm>
        </p:grpSpPr>
        <mc:AlternateContent xmlns:mc="http://schemas.openxmlformats.org/markup-compatibility/2006" xmlns:p14="http://schemas.microsoft.com/office/powerpoint/2010/main">
          <mc:Choice Requires="p14">
            <p:contentPart p14:bwMode="auto" r:id="rId73">
              <p14:nvContentPartPr>
                <p14:cNvPr id="133" name="Ink 132">
                  <a:extLst>
                    <a:ext uri="{FF2B5EF4-FFF2-40B4-BE49-F238E27FC236}">
                      <a16:creationId xmlns:a16="http://schemas.microsoft.com/office/drawing/2014/main" id="{03D51DB1-4311-F0E5-81C1-3A8FA7AF1E49}"/>
                    </a:ext>
                  </a:extLst>
                </p14:cNvPr>
                <p14:cNvContentPartPr/>
                <p14:nvPr/>
              </p14:nvContentPartPr>
              <p14:xfrm>
                <a:off x="9945000" y="19354080"/>
                <a:ext cx="21600" cy="16200"/>
              </p14:xfrm>
            </p:contentPart>
          </mc:Choice>
          <mc:Fallback xmlns="">
            <p:pic>
              <p:nvPicPr>
                <p:cNvPr id="133" name="Ink 132">
                  <a:extLst>
                    <a:ext uri="{FF2B5EF4-FFF2-40B4-BE49-F238E27FC236}">
                      <a16:creationId xmlns:a16="http://schemas.microsoft.com/office/drawing/2014/main" id="{03D51DB1-4311-F0E5-81C1-3A8FA7AF1E49}"/>
                    </a:ext>
                  </a:extLst>
                </p:cNvPr>
                <p:cNvPicPr/>
                <p:nvPr/>
              </p:nvPicPr>
              <p:blipFill>
                <a:blip r:embed="rId74"/>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4" name="Ink 133">
                  <a:extLst>
                    <a:ext uri="{FF2B5EF4-FFF2-40B4-BE49-F238E27FC236}">
                      <a16:creationId xmlns:a16="http://schemas.microsoft.com/office/drawing/2014/main" id="{15325325-9EA1-3DA5-A872-E33AD362702E}"/>
                    </a:ext>
                  </a:extLst>
                </p14:cNvPr>
                <p14:cNvContentPartPr/>
                <p14:nvPr/>
              </p14:nvContentPartPr>
              <p14:xfrm>
                <a:off x="9920880" y="19338960"/>
                <a:ext cx="360" cy="360"/>
              </p14:xfrm>
            </p:contentPart>
          </mc:Choice>
          <mc:Fallback xmlns="">
            <p:pic>
              <p:nvPicPr>
                <p:cNvPr id="134" name="Ink 133">
                  <a:extLst>
                    <a:ext uri="{FF2B5EF4-FFF2-40B4-BE49-F238E27FC236}">
                      <a16:creationId xmlns:a16="http://schemas.microsoft.com/office/drawing/2014/main" id="{15325325-9EA1-3DA5-A872-E33AD362702E}"/>
                    </a:ext>
                  </a:extLst>
                </p:cNvPr>
                <p:cNvPicPr/>
                <p:nvPr/>
              </p:nvPicPr>
              <p:blipFill>
                <a:blip r:embed="rId35"/>
                <a:stretch>
                  <a:fillRect/>
                </a:stretch>
              </p:blipFill>
              <p:spPr>
                <a:xfrm>
                  <a:off x="9916560" y="19334640"/>
                  <a:ext cx="9000" cy="9000"/>
                </a:xfrm>
                <a:prstGeom prst="rect">
                  <a:avLst/>
                </a:prstGeom>
              </p:spPr>
            </p:pic>
          </mc:Fallback>
        </mc:AlternateContent>
      </p:grpSp>
      <p:grpSp>
        <p:nvGrpSpPr>
          <p:cNvPr id="135" name="Group 134">
            <a:extLst>
              <a:ext uri="{FF2B5EF4-FFF2-40B4-BE49-F238E27FC236}">
                <a16:creationId xmlns:a16="http://schemas.microsoft.com/office/drawing/2014/main" id="{25BC187E-116B-C0BF-074D-599A8EECF922}"/>
              </a:ext>
            </a:extLst>
          </p:cNvPr>
          <p:cNvGrpSpPr/>
          <p:nvPr/>
        </p:nvGrpSpPr>
        <p:grpSpPr>
          <a:xfrm>
            <a:off x="9829440" y="19171200"/>
            <a:ext cx="360" cy="360"/>
            <a:chOff x="9829440" y="19171200"/>
            <a:chExt cx="360" cy="360"/>
          </a:xfrm>
        </p:grpSpPr>
        <mc:AlternateContent xmlns:mc="http://schemas.openxmlformats.org/markup-compatibility/2006" xmlns:p14="http://schemas.microsoft.com/office/powerpoint/2010/main">
          <mc:Choice Requires="p14">
            <p:contentPart p14:bwMode="auto" r:id="rId76">
              <p14:nvContentPartPr>
                <p14:cNvPr id="136" name="Ink 135">
                  <a:extLst>
                    <a:ext uri="{FF2B5EF4-FFF2-40B4-BE49-F238E27FC236}">
                      <a16:creationId xmlns:a16="http://schemas.microsoft.com/office/drawing/2014/main" id="{894CB56B-26AB-D3B3-ACB2-CB475065707E}"/>
                    </a:ext>
                  </a:extLst>
                </p14:cNvPr>
                <p14:cNvContentPartPr/>
                <p14:nvPr/>
              </p14:nvContentPartPr>
              <p14:xfrm>
                <a:off x="9829440" y="19171200"/>
                <a:ext cx="360" cy="360"/>
              </p14:xfrm>
            </p:contentPart>
          </mc:Choice>
          <mc:Fallback xmlns="">
            <p:pic>
              <p:nvPicPr>
                <p:cNvPr id="136" name="Ink 135">
                  <a:extLst>
                    <a:ext uri="{FF2B5EF4-FFF2-40B4-BE49-F238E27FC236}">
                      <a16:creationId xmlns:a16="http://schemas.microsoft.com/office/drawing/2014/main" id="{894CB56B-26AB-D3B3-ACB2-CB475065707E}"/>
                    </a:ext>
                  </a:extLst>
                </p:cNvPr>
                <p:cNvPicPr/>
                <p:nvPr/>
              </p:nvPicPr>
              <p:blipFill>
                <a:blip r:embed="rId35"/>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7" name="Ink 136">
                  <a:extLst>
                    <a:ext uri="{FF2B5EF4-FFF2-40B4-BE49-F238E27FC236}">
                      <a16:creationId xmlns:a16="http://schemas.microsoft.com/office/drawing/2014/main" id="{3FFD5EFF-FEB8-A0C0-7D54-831C5968B9FF}"/>
                    </a:ext>
                  </a:extLst>
                </p14:cNvPr>
                <p14:cNvContentPartPr/>
                <p14:nvPr/>
              </p14:nvContentPartPr>
              <p14:xfrm>
                <a:off x="9829440" y="19171200"/>
                <a:ext cx="360" cy="360"/>
              </p14:xfrm>
            </p:contentPart>
          </mc:Choice>
          <mc:Fallback xmlns="">
            <p:pic>
              <p:nvPicPr>
                <p:cNvPr id="137" name="Ink 136">
                  <a:extLst>
                    <a:ext uri="{FF2B5EF4-FFF2-40B4-BE49-F238E27FC236}">
                      <a16:creationId xmlns:a16="http://schemas.microsoft.com/office/drawing/2014/main" id="{3FFD5EFF-FEB8-A0C0-7D54-831C5968B9FF}"/>
                    </a:ext>
                  </a:extLst>
                </p:cNvPr>
                <p:cNvPicPr/>
                <p:nvPr/>
              </p:nvPicPr>
              <p:blipFill>
                <a:blip r:embed="rId35"/>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138" name="Ink 137">
                <a:extLst>
                  <a:ext uri="{FF2B5EF4-FFF2-40B4-BE49-F238E27FC236}">
                    <a16:creationId xmlns:a16="http://schemas.microsoft.com/office/drawing/2014/main" id="{9C4D131B-CE77-9E6B-5BE4-9E6738867820}"/>
                  </a:ext>
                </a:extLst>
              </p14:cNvPr>
              <p14:cNvContentPartPr/>
              <p14:nvPr/>
            </p14:nvContentPartPr>
            <p14:xfrm>
              <a:off x="9753120" y="19064640"/>
              <a:ext cx="360" cy="360"/>
            </p14:xfrm>
          </p:contentPart>
        </mc:Choice>
        <mc:Fallback xmlns="">
          <p:pic>
            <p:nvPicPr>
              <p:cNvPr id="138" name="Ink 137">
                <a:extLst>
                  <a:ext uri="{FF2B5EF4-FFF2-40B4-BE49-F238E27FC236}">
                    <a16:creationId xmlns:a16="http://schemas.microsoft.com/office/drawing/2014/main" id="{9C4D131B-CE77-9E6B-5BE4-9E6738867820}"/>
                  </a:ext>
                </a:extLst>
              </p:cNvPr>
              <p:cNvPicPr/>
              <p:nvPr/>
            </p:nvPicPr>
            <p:blipFill>
              <a:blip r:embed="rId35"/>
              <a:stretch>
                <a:fillRect/>
              </a:stretch>
            </p:blipFill>
            <p:spPr>
              <a:xfrm>
                <a:off x="9748800" y="19060320"/>
                <a:ext cx="9000" cy="9000"/>
              </a:xfrm>
              <a:prstGeom prst="rect">
                <a:avLst/>
              </a:prstGeom>
            </p:spPr>
          </p:pic>
        </mc:Fallback>
      </mc:AlternateContent>
      <p:grpSp>
        <p:nvGrpSpPr>
          <p:cNvPr id="139" name="Group 138">
            <a:extLst>
              <a:ext uri="{FF2B5EF4-FFF2-40B4-BE49-F238E27FC236}">
                <a16:creationId xmlns:a16="http://schemas.microsoft.com/office/drawing/2014/main" id="{2EC40C5C-04CE-6D35-7A62-312679A3557F}"/>
              </a:ext>
            </a:extLst>
          </p:cNvPr>
          <p:cNvGrpSpPr/>
          <p:nvPr/>
        </p:nvGrpSpPr>
        <p:grpSpPr>
          <a:xfrm>
            <a:off x="9661680" y="18927840"/>
            <a:ext cx="30600" cy="15480"/>
            <a:chOff x="9661680" y="18927840"/>
            <a:chExt cx="30600" cy="1548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FB16E966-5CA2-441F-5858-5B9C7249F1F8}"/>
                    </a:ext>
                  </a:extLst>
                </p14:cNvPr>
                <p14:cNvContentPartPr/>
                <p14:nvPr/>
              </p14:nvContentPartPr>
              <p14:xfrm>
                <a:off x="9691920" y="18942960"/>
                <a:ext cx="360" cy="360"/>
              </p14:xfrm>
            </p:contentPart>
          </mc:Choice>
          <mc:Fallback xmlns="">
            <p:pic>
              <p:nvPicPr>
                <p:cNvPr id="140" name="Ink 139">
                  <a:extLst>
                    <a:ext uri="{FF2B5EF4-FFF2-40B4-BE49-F238E27FC236}">
                      <a16:creationId xmlns:a16="http://schemas.microsoft.com/office/drawing/2014/main" id="{FB16E966-5CA2-441F-5858-5B9C7249F1F8}"/>
                    </a:ext>
                  </a:extLst>
                </p:cNvPr>
                <p:cNvPicPr/>
                <p:nvPr/>
              </p:nvPicPr>
              <p:blipFill>
                <a:blip r:embed="rId35"/>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1" name="Ink 140">
                  <a:extLst>
                    <a:ext uri="{FF2B5EF4-FFF2-40B4-BE49-F238E27FC236}">
                      <a16:creationId xmlns:a16="http://schemas.microsoft.com/office/drawing/2014/main" id="{36A6D681-150D-EE42-8C60-41C16F6B6F1C}"/>
                    </a:ext>
                  </a:extLst>
                </p14:cNvPr>
                <p14:cNvContentPartPr/>
                <p14:nvPr/>
              </p14:nvContentPartPr>
              <p14:xfrm>
                <a:off x="9676800" y="18927840"/>
                <a:ext cx="360" cy="360"/>
              </p14:xfrm>
            </p:contentPart>
          </mc:Choice>
          <mc:Fallback xmlns="">
            <p:pic>
              <p:nvPicPr>
                <p:cNvPr id="141" name="Ink 140">
                  <a:extLst>
                    <a:ext uri="{FF2B5EF4-FFF2-40B4-BE49-F238E27FC236}">
                      <a16:creationId xmlns:a16="http://schemas.microsoft.com/office/drawing/2014/main" id="{36A6D681-150D-EE42-8C60-41C16F6B6F1C}"/>
                    </a:ext>
                  </a:extLst>
                </p:cNvPr>
                <p:cNvPicPr/>
                <p:nvPr/>
              </p:nvPicPr>
              <p:blipFill>
                <a:blip r:embed="rId35"/>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2" name="Ink 141">
                  <a:extLst>
                    <a:ext uri="{FF2B5EF4-FFF2-40B4-BE49-F238E27FC236}">
                      <a16:creationId xmlns:a16="http://schemas.microsoft.com/office/drawing/2014/main" id="{94ED809C-666D-3DFE-6323-6483DDEAD85D}"/>
                    </a:ext>
                  </a:extLst>
                </p14:cNvPr>
                <p14:cNvContentPartPr/>
                <p14:nvPr/>
              </p14:nvContentPartPr>
              <p14:xfrm>
                <a:off x="9661680" y="18927840"/>
                <a:ext cx="360" cy="360"/>
              </p14:xfrm>
            </p:contentPart>
          </mc:Choice>
          <mc:Fallback xmlns="">
            <p:pic>
              <p:nvPicPr>
                <p:cNvPr id="142" name="Ink 141">
                  <a:extLst>
                    <a:ext uri="{FF2B5EF4-FFF2-40B4-BE49-F238E27FC236}">
                      <a16:creationId xmlns:a16="http://schemas.microsoft.com/office/drawing/2014/main" id="{94ED809C-666D-3DFE-6323-6483DDEAD85D}"/>
                    </a:ext>
                  </a:extLst>
                </p:cNvPr>
                <p:cNvPicPr/>
                <p:nvPr/>
              </p:nvPicPr>
              <p:blipFill>
                <a:blip r:embed="rId35"/>
                <a:stretch>
                  <a:fillRect/>
                </a:stretch>
              </p:blipFill>
              <p:spPr>
                <a:xfrm>
                  <a:off x="9657360" y="18923520"/>
                  <a:ext cx="9000" cy="9000"/>
                </a:xfrm>
                <a:prstGeom prst="rect">
                  <a:avLst/>
                </a:prstGeom>
              </p:spPr>
            </p:pic>
          </mc:Fallback>
        </mc:AlternateContent>
      </p:grpSp>
      <p:grpSp>
        <p:nvGrpSpPr>
          <p:cNvPr id="143" name="Group 142">
            <a:extLst>
              <a:ext uri="{FF2B5EF4-FFF2-40B4-BE49-F238E27FC236}">
                <a16:creationId xmlns:a16="http://schemas.microsoft.com/office/drawing/2014/main" id="{ED56189C-31AB-EBEB-7C69-AF1638C94579}"/>
              </a:ext>
            </a:extLst>
          </p:cNvPr>
          <p:cNvGrpSpPr/>
          <p:nvPr/>
        </p:nvGrpSpPr>
        <p:grpSpPr>
          <a:xfrm>
            <a:off x="10221840" y="1903800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82">
              <p14:nvContentPartPr>
                <p14:cNvPr id="144" name="Ink 143">
                  <a:extLst>
                    <a:ext uri="{FF2B5EF4-FFF2-40B4-BE49-F238E27FC236}">
                      <a16:creationId xmlns:a16="http://schemas.microsoft.com/office/drawing/2014/main" id="{F023CAF9-D36B-BF0F-598A-E9C6E8CA7B34}"/>
                    </a:ext>
                  </a:extLst>
                </p14:cNvPr>
                <p14:cNvContentPartPr/>
                <p14:nvPr/>
              </p14:nvContentPartPr>
              <p14:xfrm>
                <a:off x="10239840" y="19052040"/>
                <a:ext cx="108360" cy="744480"/>
              </p14:xfrm>
            </p:contentPart>
          </mc:Choice>
          <mc:Fallback xmlns="">
            <p:pic>
              <p:nvPicPr>
                <p:cNvPr id="144" name="Ink 143">
                  <a:extLst>
                    <a:ext uri="{FF2B5EF4-FFF2-40B4-BE49-F238E27FC236}">
                      <a16:creationId xmlns:a16="http://schemas.microsoft.com/office/drawing/2014/main" id="{F023CAF9-D36B-BF0F-598A-E9C6E8CA7B34}"/>
                    </a:ext>
                  </a:extLst>
                </p:cNvPr>
                <p:cNvPicPr/>
                <p:nvPr/>
              </p:nvPicPr>
              <p:blipFill>
                <a:blip r:embed="rId83"/>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5" name="Ink 144">
                  <a:extLst>
                    <a:ext uri="{FF2B5EF4-FFF2-40B4-BE49-F238E27FC236}">
                      <a16:creationId xmlns:a16="http://schemas.microsoft.com/office/drawing/2014/main" id="{A447D72A-0888-AA27-833F-6F485C1CE13F}"/>
                    </a:ext>
                  </a:extLst>
                </p14:cNvPr>
                <p14:cNvContentPartPr/>
                <p14:nvPr/>
              </p14:nvContentPartPr>
              <p14:xfrm>
                <a:off x="10221840" y="19038000"/>
                <a:ext cx="476280" cy="560520"/>
              </p14:xfrm>
            </p:contentPart>
          </mc:Choice>
          <mc:Fallback xmlns="">
            <p:pic>
              <p:nvPicPr>
                <p:cNvPr id="145" name="Ink 144">
                  <a:extLst>
                    <a:ext uri="{FF2B5EF4-FFF2-40B4-BE49-F238E27FC236}">
                      <a16:creationId xmlns:a16="http://schemas.microsoft.com/office/drawing/2014/main" id="{A447D72A-0888-AA27-833F-6F485C1CE13F}"/>
                    </a:ext>
                  </a:extLst>
                </p:cNvPr>
                <p:cNvPicPr/>
                <p:nvPr/>
              </p:nvPicPr>
              <p:blipFill>
                <a:blip r:embed="rId85"/>
                <a:stretch>
                  <a:fillRect/>
                </a:stretch>
              </p:blipFill>
              <p:spPr>
                <a:xfrm>
                  <a:off x="10217520" y="19033680"/>
                  <a:ext cx="484920" cy="569160"/>
                </a:xfrm>
                <a:prstGeom prst="rect">
                  <a:avLst/>
                </a:prstGeom>
              </p:spPr>
            </p:pic>
          </mc:Fallback>
        </mc:AlternateContent>
      </p:grpSp>
      <p:sp>
        <p:nvSpPr>
          <p:cNvPr id="146" name="TextBox 145">
            <a:extLst>
              <a:ext uri="{FF2B5EF4-FFF2-40B4-BE49-F238E27FC236}">
                <a16:creationId xmlns:a16="http://schemas.microsoft.com/office/drawing/2014/main" id="{A20B0A8A-A630-40A2-EC67-0FCCD7E99095}"/>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22502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F30B9CF-A9B7-64F3-4145-FF732DB9B540}"/>
              </a:ext>
            </a:extLst>
          </p:cNvPr>
          <p:cNvSpPr/>
          <p:nvPr/>
        </p:nvSpPr>
        <p:spPr>
          <a:xfrm>
            <a:off x="217870"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6" name="Rectangle 25">
            <a:extLst>
              <a:ext uri="{FF2B5EF4-FFF2-40B4-BE49-F238E27FC236}">
                <a16:creationId xmlns:a16="http://schemas.microsoft.com/office/drawing/2014/main" id="{486EE38F-B867-B42B-7496-6898AEC2323F}"/>
              </a:ext>
            </a:extLst>
          </p:cNvPr>
          <p:cNvSpPr/>
          <p:nvPr/>
        </p:nvSpPr>
        <p:spPr>
          <a:xfrm>
            <a:off x="10651713"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7" name="TextBox 26">
            <a:extLst>
              <a:ext uri="{FF2B5EF4-FFF2-40B4-BE49-F238E27FC236}">
                <a16:creationId xmlns:a16="http://schemas.microsoft.com/office/drawing/2014/main" id="{3366F28C-A3A2-03CD-B22C-2C17892B7108}"/>
              </a:ext>
            </a:extLst>
          </p:cNvPr>
          <p:cNvSpPr txBox="1"/>
          <p:nvPr/>
        </p:nvSpPr>
        <p:spPr>
          <a:xfrm>
            <a:off x="492372" y="21227780"/>
            <a:ext cx="9092494" cy="800219"/>
          </a:xfrm>
          <a:prstGeom prst="rect">
            <a:avLst/>
          </a:prstGeom>
          <a:noFill/>
        </p:spPr>
        <p:txBody>
          <a:bodyPr wrap="square" rtlCol="0">
            <a:spAutoFit/>
          </a:bodyPr>
          <a:lstStyle/>
          <a:p>
            <a:r>
              <a:rPr lang="en-GB" sz="4600" dirty="0"/>
              <a:t>Results</a:t>
            </a:r>
          </a:p>
        </p:txBody>
      </p:sp>
      <p:sp>
        <p:nvSpPr>
          <p:cNvPr id="28" name="TextBox 27">
            <a:extLst>
              <a:ext uri="{FF2B5EF4-FFF2-40B4-BE49-F238E27FC236}">
                <a16:creationId xmlns:a16="http://schemas.microsoft.com/office/drawing/2014/main" id="{AF216FFB-E9AE-EF34-4C09-BAFCD4F040E1}"/>
              </a:ext>
            </a:extLst>
          </p:cNvPr>
          <p:cNvSpPr txBox="1"/>
          <p:nvPr/>
        </p:nvSpPr>
        <p:spPr>
          <a:xfrm>
            <a:off x="10760725" y="21155089"/>
            <a:ext cx="9092494" cy="800219"/>
          </a:xfrm>
          <a:prstGeom prst="rect">
            <a:avLst/>
          </a:prstGeom>
          <a:noFill/>
        </p:spPr>
        <p:txBody>
          <a:bodyPr wrap="square" rtlCol="0">
            <a:spAutoFit/>
          </a:bodyPr>
          <a:lstStyle/>
          <a:p>
            <a:r>
              <a:rPr lang="en-GB" sz="4600" dirty="0"/>
              <a:t>Further Work Suggestion</a:t>
            </a:r>
          </a:p>
        </p:txBody>
      </p:sp>
      <p:sp>
        <p:nvSpPr>
          <p:cNvPr id="29" name="TextBox 28">
            <a:extLst>
              <a:ext uri="{FF2B5EF4-FFF2-40B4-BE49-F238E27FC236}">
                <a16:creationId xmlns:a16="http://schemas.microsoft.com/office/drawing/2014/main" id="{29122540-1B05-B7CC-F701-85C289ABB1ED}"/>
              </a:ext>
            </a:extLst>
          </p:cNvPr>
          <p:cNvSpPr txBox="1"/>
          <p:nvPr/>
        </p:nvSpPr>
        <p:spPr>
          <a:xfrm>
            <a:off x="10918414" y="2202458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30" name="Rectangle 29">
            <a:extLst>
              <a:ext uri="{FF2B5EF4-FFF2-40B4-BE49-F238E27FC236}">
                <a16:creationId xmlns:a16="http://schemas.microsoft.com/office/drawing/2014/main" id="{B790DB47-306A-547F-CC15-47108CE37742}"/>
              </a:ext>
            </a:extLst>
          </p:cNvPr>
          <p:cNvSpPr/>
          <p:nvPr/>
        </p:nvSpPr>
        <p:spPr>
          <a:xfrm>
            <a:off x="242624" y="1542520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1" name="TextBox 30">
            <a:extLst>
              <a:ext uri="{FF2B5EF4-FFF2-40B4-BE49-F238E27FC236}">
                <a16:creationId xmlns:a16="http://schemas.microsoft.com/office/drawing/2014/main" id="{3AB468B9-FE68-5560-C9AC-A215FCAFD490}"/>
              </a:ext>
            </a:extLst>
          </p:cNvPr>
          <p:cNvSpPr txBox="1"/>
          <p:nvPr/>
        </p:nvSpPr>
        <p:spPr>
          <a:xfrm>
            <a:off x="2445439" y="15450631"/>
            <a:ext cx="9196828"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5FAA87C-CCAF-974D-60A2-8245AB213E73}"/>
                  </a:ext>
                </a:extLst>
              </p:cNvPr>
              <p:cNvSpPr txBox="1"/>
              <p:nvPr/>
            </p:nvSpPr>
            <p:spPr>
              <a:xfrm>
                <a:off x="409452" y="1795372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32" name="TextBox 31">
                <a:extLst>
                  <a:ext uri="{FF2B5EF4-FFF2-40B4-BE49-F238E27FC236}">
                    <a16:creationId xmlns:a16="http://schemas.microsoft.com/office/drawing/2014/main" id="{D5FAA87C-CCAF-974D-60A2-8245AB213E73}"/>
                  </a:ext>
                </a:extLst>
              </p:cNvPr>
              <p:cNvSpPr txBox="1">
                <a:spLocks noRot="1" noChangeAspect="1" noMove="1" noResize="1" noEditPoints="1" noAdjustHandles="1" noChangeArrowheads="1" noChangeShapeType="1" noTextEdit="1"/>
              </p:cNvSpPr>
              <p:nvPr/>
            </p:nvSpPr>
            <p:spPr>
              <a:xfrm>
                <a:off x="409452" y="17953720"/>
                <a:ext cx="7500108" cy="2379819"/>
              </a:xfrm>
              <a:prstGeom prst="rect">
                <a:avLst/>
              </a:prstGeom>
              <a:blipFill>
                <a:blip r:embed="rId2"/>
                <a:stretch>
                  <a:fillRect l="-1219" t="-2046" r="-1219" b="-4604"/>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493BF7CE-D28B-5D33-2254-7B95B65F0FC2}"/>
              </a:ext>
            </a:extLst>
          </p:cNvPr>
          <p:cNvSpPr txBox="1"/>
          <p:nvPr/>
        </p:nvSpPr>
        <p:spPr>
          <a:xfrm>
            <a:off x="14405577" y="16499460"/>
            <a:ext cx="4827084" cy="800219"/>
          </a:xfrm>
          <a:prstGeom prst="rect">
            <a:avLst/>
          </a:prstGeom>
          <a:noFill/>
        </p:spPr>
        <p:txBody>
          <a:bodyPr wrap="square">
            <a:spAutoFit/>
          </a:bodyPr>
          <a:lstStyle/>
          <a:p>
            <a:r>
              <a:rPr lang="en-GB" sz="4600" dirty="0"/>
              <a:t>LINEAR PLOT</a:t>
            </a:r>
          </a:p>
        </p:txBody>
      </p:sp>
      <p:sp>
        <p:nvSpPr>
          <p:cNvPr id="34" name="TextBox 33">
            <a:extLst>
              <a:ext uri="{FF2B5EF4-FFF2-40B4-BE49-F238E27FC236}">
                <a16:creationId xmlns:a16="http://schemas.microsoft.com/office/drawing/2014/main" id="{6AFC219A-DBEC-824E-775D-222B85913AEF}"/>
              </a:ext>
            </a:extLst>
          </p:cNvPr>
          <p:cNvSpPr txBox="1"/>
          <p:nvPr/>
        </p:nvSpPr>
        <p:spPr>
          <a:xfrm>
            <a:off x="388038" y="1630864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35" name="TextBox 34">
            <a:extLst>
              <a:ext uri="{FF2B5EF4-FFF2-40B4-BE49-F238E27FC236}">
                <a16:creationId xmlns:a16="http://schemas.microsoft.com/office/drawing/2014/main" id="{11FC862F-FC71-82BE-6901-BD2BA14B31FF}"/>
              </a:ext>
            </a:extLst>
          </p:cNvPr>
          <p:cNvSpPr txBox="1"/>
          <p:nvPr/>
        </p:nvSpPr>
        <p:spPr>
          <a:xfrm>
            <a:off x="14452945" y="18528077"/>
            <a:ext cx="4827084" cy="800219"/>
          </a:xfrm>
          <a:prstGeom prst="rect">
            <a:avLst/>
          </a:prstGeom>
          <a:noFill/>
        </p:spPr>
        <p:txBody>
          <a:bodyPr wrap="square">
            <a:spAutoFit/>
          </a:bodyPr>
          <a:lstStyle/>
          <a:p>
            <a:r>
              <a:rPr lang="en-GB" sz="4600" dirty="0"/>
              <a:t>Boundaries</a:t>
            </a:r>
          </a:p>
        </p:txBody>
      </p:sp>
      <p:grpSp>
        <p:nvGrpSpPr>
          <p:cNvPr id="36" name="Group 35">
            <a:extLst>
              <a:ext uri="{FF2B5EF4-FFF2-40B4-BE49-F238E27FC236}">
                <a16:creationId xmlns:a16="http://schemas.microsoft.com/office/drawing/2014/main" id="{CBD6CBA2-B156-6798-F9EC-E744D11C8D55}"/>
              </a:ext>
            </a:extLst>
          </p:cNvPr>
          <p:cNvGrpSpPr/>
          <p:nvPr/>
        </p:nvGrpSpPr>
        <p:grpSpPr>
          <a:xfrm>
            <a:off x="8442000" y="16460929"/>
            <a:ext cx="3614319" cy="475560"/>
            <a:chOff x="8442000" y="18224040"/>
            <a:chExt cx="4084920" cy="537480"/>
          </a:xfrm>
        </p:grpSpPr>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E5552A7B-6EB9-D727-F58C-08456A0722B5}"/>
                    </a:ext>
                  </a:extLst>
                </p14:cNvPr>
                <p14:cNvContentPartPr/>
                <p14:nvPr/>
              </p14:nvContentPartPr>
              <p14:xfrm>
                <a:off x="8701920" y="18698160"/>
                <a:ext cx="3825000" cy="63360"/>
              </p14:xfrm>
            </p:contentPart>
          </mc:Choice>
          <mc:Fallback xmlns="">
            <p:pic>
              <p:nvPicPr>
                <p:cNvPr id="37" name="Ink 36">
                  <a:extLst>
                    <a:ext uri="{FF2B5EF4-FFF2-40B4-BE49-F238E27FC236}">
                      <a16:creationId xmlns:a16="http://schemas.microsoft.com/office/drawing/2014/main" id="{E5552A7B-6EB9-D727-F58C-08456A0722B5}"/>
                    </a:ext>
                  </a:extLst>
                </p:cNvPr>
                <p:cNvPicPr/>
                <p:nvPr/>
              </p:nvPicPr>
              <p:blipFill>
                <a:blip r:embed="rId4"/>
                <a:stretch>
                  <a:fillRect/>
                </a:stretch>
              </p:blipFill>
              <p:spPr>
                <a:xfrm>
                  <a:off x="8697038" y="18693286"/>
                  <a:ext cx="3834765" cy="7310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41940B47-1D73-10DE-306C-D50055163172}"/>
                    </a:ext>
                  </a:extLst>
                </p14:cNvPr>
                <p14:cNvContentPartPr/>
                <p14:nvPr/>
              </p14:nvContentPartPr>
              <p14:xfrm>
                <a:off x="8442720" y="18591240"/>
                <a:ext cx="239760" cy="31680"/>
              </p14:xfrm>
            </p:contentPart>
          </mc:Choice>
          <mc:Fallback xmlns="">
            <p:pic>
              <p:nvPicPr>
                <p:cNvPr id="38" name="Ink 37">
                  <a:extLst>
                    <a:ext uri="{FF2B5EF4-FFF2-40B4-BE49-F238E27FC236}">
                      <a16:creationId xmlns:a16="http://schemas.microsoft.com/office/drawing/2014/main" id="{41940B47-1D73-10DE-306C-D50055163172}"/>
                    </a:ext>
                  </a:extLst>
                </p:cNvPr>
                <p:cNvPicPr/>
                <p:nvPr/>
              </p:nvPicPr>
              <p:blipFill>
                <a:blip r:embed="rId6"/>
                <a:stretch>
                  <a:fillRect/>
                </a:stretch>
              </p:blipFill>
              <p:spPr>
                <a:xfrm>
                  <a:off x="8437844" y="18586366"/>
                  <a:ext cx="249513" cy="4142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D8DE2156-EC6D-D23D-7D3B-EE328B561895}"/>
                    </a:ext>
                  </a:extLst>
                </p14:cNvPr>
                <p14:cNvContentPartPr/>
                <p14:nvPr/>
              </p14:nvContentPartPr>
              <p14:xfrm>
                <a:off x="8442000" y="18224040"/>
                <a:ext cx="259200" cy="368640"/>
              </p14:xfrm>
            </p:contentPart>
          </mc:Choice>
          <mc:Fallback xmlns="">
            <p:pic>
              <p:nvPicPr>
                <p:cNvPr id="39" name="Ink 38">
                  <a:extLst>
                    <a:ext uri="{FF2B5EF4-FFF2-40B4-BE49-F238E27FC236}">
                      <a16:creationId xmlns:a16="http://schemas.microsoft.com/office/drawing/2014/main" id="{D8DE2156-EC6D-D23D-7D3B-EE328B561895}"/>
                    </a:ext>
                  </a:extLst>
                </p:cNvPr>
                <p:cNvPicPr/>
                <p:nvPr/>
              </p:nvPicPr>
              <p:blipFill>
                <a:blip r:embed="rId8"/>
                <a:stretch>
                  <a:fillRect/>
                </a:stretch>
              </p:blipFill>
              <p:spPr>
                <a:xfrm>
                  <a:off x="8437117" y="18219157"/>
                  <a:ext cx="268966" cy="378405"/>
                </a:xfrm>
                <a:prstGeom prst="rect">
                  <a:avLst/>
                </a:prstGeom>
              </p:spPr>
            </p:pic>
          </mc:Fallback>
        </mc:AlternateContent>
      </p:grpSp>
      <p:grpSp>
        <p:nvGrpSpPr>
          <p:cNvPr id="40" name="Group 39">
            <a:extLst>
              <a:ext uri="{FF2B5EF4-FFF2-40B4-BE49-F238E27FC236}">
                <a16:creationId xmlns:a16="http://schemas.microsoft.com/office/drawing/2014/main" id="{5C8AE6B4-D258-8457-049D-0AC7B75E238F}"/>
              </a:ext>
            </a:extLst>
          </p:cNvPr>
          <p:cNvGrpSpPr/>
          <p:nvPr/>
        </p:nvGrpSpPr>
        <p:grpSpPr>
          <a:xfrm>
            <a:off x="9738000" y="1620369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9">
              <p14:nvContentPartPr>
                <p14:cNvPr id="41" name="Ink 40">
                  <a:extLst>
                    <a:ext uri="{FF2B5EF4-FFF2-40B4-BE49-F238E27FC236}">
                      <a16:creationId xmlns:a16="http://schemas.microsoft.com/office/drawing/2014/main" id="{69F647B5-A116-56ED-4111-55A68B03F18A}"/>
                    </a:ext>
                  </a:extLst>
                </p14:cNvPr>
                <p14:cNvContentPartPr/>
                <p14:nvPr/>
              </p14:nvContentPartPr>
              <p14:xfrm>
                <a:off x="9738000" y="18202080"/>
                <a:ext cx="1376640" cy="2051640"/>
              </p14:xfrm>
            </p:contentPart>
          </mc:Choice>
          <mc:Fallback xmlns="">
            <p:pic>
              <p:nvPicPr>
                <p:cNvPr id="41" name="Ink 40">
                  <a:extLst>
                    <a:ext uri="{FF2B5EF4-FFF2-40B4-BE49-F238E27FC236}">
                      <a16:creationId xmlns:a16="http://schemas.microsoft.com/office/drawing/2014/main" id="{69F647B5-A116-56ED-4111-55A68B03F18A}"/>
                    </a:ext>
                  </a:extLst>
                </p:cNvPr>
                <p:cNvPicPr/>
                <p:nvPr/>
              </p:nvPicPr>
              <p:blipFill>
                <a:blip r:embed="rId10"/>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Ink 41">
                  <a:extLst>
                    <a:ext uri="{FF2B5EF4-FFF2-40B4-BE49-F238E27FC236}">
                      <a16:creationId xmlns:a16="http://schemas.microsoft.com/office/drawing/2014/main" id="{A338345B-03DC-6680-0B73-F6C7B1AFD5D0}"/>
                    </a:ext>
                  </a:extLst>
                </p14:cNvPr>
                <p14:cNvContentPartPr/>
                <p14:nvPr/>
              </p14:nvContentPartPr>
              <p14:xfrm>
                <a:off x="10484640" y="18013440"/>
                <a:ext cx="360" cy="396720"/>
              </p14:xfrm>
            </p:contentPart>
          </mc:Choice>
          <mc:Fallback xmlns="">
            <p:pic>
              <p:nvPicPr>
                <p:cNvPr id="42" name="Ink 41">
                  <a:extLst>
                    <a:ext uri="{FF2B5EF4-FFF2-40B4-BE49-F238E27FC236}">
                      <a16:creationId xmlns:a16="http://schemas.microsoft.com/office/drawing/2014/main" id="{A338345B-03DC-6680-0B73-F6C7B1AFD5D0}"/>
                    </a:ext>
                  </a:extLst>
                </p:cNvPr>
                <p:cNvPicPr/>
                <p:nvPr/>
              </p:nvPicPr>
              <p:blipFill>
                <a:blip r:embed="rId12"/>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Ink 42">
                  <a:extLst>
                    <a:ext uri="{FF2B5EF4-FFF2-40B4-BE49-F238E27FC236}">
                      <a16:creationId xmlns:a16="http://schemas.microsoft.com/office/drawing/2014/main" id="{F8807387-C46D-C46C-E27F-2DFC75DE89DC}"/>
                    </a:ext>
                  </a:extLst>
                </p14:cNvPr>
                <p14:cNvContentPartPr/>
                <p14:nvPr/>
              </p14:nvContentPartPr>
              <p14:xfrm>
                <a:off x="10484640" y="18210360"/>
                <a:ext cx="318960" cy="16560"/>
              </p14:xfrm>
            </p:contentPart>
          </mc:Choice>
          <mc:Fallback xmlns="">
            <p:pic>
              <p:nvPicPr>
                <p:cNvPr id="43" name="Ink 42">
                  <a:extLst>
                    <a:ext uri="{FF2B5EF4-FFF2-40B4-BE49-F238E27FC236}">
                      <a16:creationId xmlns:a16="http://schemas.microsoft.com/office/drawing/2014/main" id="{F8807387-C46D-C46C-E27F-2DFC75DE89DC}"/>
                    </a:ext>
                  </a:extLst>
                </p:cNvPr>
                <p:cNvPicPr/>
                <p:nvPr/>
              </p:nvPicPr>
              <p:blipFill>
                <a:blip r:embed="rId14"/>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47B1A5FE-2BF0-2B98-3C44-E1728D7362CC}"/>
                    </a:ext>
                  </a:extLst>
                </p14:cNvPr>
                <p14:cNvContentPartPr/>
                <p14:nvPr/>
              </p14:nvContentPartPr>
              <p14:xfrm>
                <a:off x="10814040" y="18059520"/>
                <a:ext cx="6480" cy="365040"/>
              </p14:xfrm>
            </p:contentPart>
          </mc:Choice>
          <mc:Fallback xmlns="">
            <p:pic>
              <p:nvPicPr>
                <p:cNvPr id="44" name="Ink 43">
                  <a:extLst>
                    <a:ext uri="{FF2B5EF4-FFF2-40B4-BE49-F238E27FC236}">
                      <a16:creationId xmlns:a16="http://schemas.microsoft.com/office/drawing/2014/main" id="{47B1A5FE-2BF0-2B98-3C44-E1728D7362CC}"/>
                    </a:ext>
                  </a:extLst>
                </p:cNvPr>
                <p:cNvPicPr/>
                <p:nvPr/>
              </p:nvPicPr>
              <p:blipFill>
                <a:blip r:embed="rId16"/>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45" name="Ink 44">
                <a:extLst>
                  <a:ext uri="{FF2B5EF4-FFF2-40B4-BE49-F238E27FC236}">
                    <a16:creationId xmlns:a16="http://schemas.microsoft.com/office/drawing/2014/main" id="{7F8ADF82-7FA0-B1E8-67BD-C948D8F137D5}"/>
                  </a:ext>
                </a:extLst>
              </p14:cNvPr>
              <p14:cNvContentPartPr/>
              <p14:nvPr/>
            </p14:nvContentPartPr>
            <p14:xfrm>
              <a:off x="10682640" y="17834490"/>
              <a:ext cx="360" cy="360"/>
            </p14:xfrm>
          </p:contentPart>
        </mc:Choice>
        <mc:Fallback xmlns="">
          <p:pic>
            <p:nvPicPr>
              <p:cNvPr id="45" name="Ink 44">
                <a:extLst>
                  <a:ext uri="{FF2B5EF4-FFF2-40B4-BE49-F238E27FC236}">
                    <a16:creationId xmlns:a16="http://schemas.microsoft.com/office/drawing/2014/main" id="{7F8ADF82-7FA0-B1E8-67BD-C948D8F137D5}"/>
                  </a:ext>
                </a:extLst>
              </p:cNvPr>
              <p:cNvPicPr/>
              <p:nvPr/>
            </p:nvPicPr>
            <p:blipFill>
              <a:blip r:embed="rId18"/>
              <a:stretch>
                <a:fillRect/>
              </a:stretch>
            </p:blipFill>
            <p:spPr>
              <a:xfrm>
                <a:off x="10646640" y="177984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Ink 45">
                <a:extLst>
                  <a:ext uri="{FF2B5EF4-FFF2-40B4-BE49-F238E27FC236}">
                    <a16:creationId xmlns:a16="http://schemas.microsoft.com/office/drawing/2014/main" id="{846CB7FB-3004-A8BE-6B06-342BF29854F2}"/>
                  </a:ext>
                </a:extLst>
              </p14:cNvPr>
              <p14:cNvContentPartPr/>
              <p14:nvPr/>
            </p14:nvContentPartPr>
            <p14:xfrm>
              <a:off x="10256400" y="17254890"/>
              <a:ext cx="360" cy="360"/>
            </p14:xfrm>
          </p:contentPart>
        </mc:Choice>
        <mc:Fallback xmlns="">
          <p:pic>
            <p:nvPicPr>
              <p:cNvPr id="46" name="Ink 45">
                <a:extLst>
                  <a:ext uri="{FF2B5EF4-FFF2-40B4-BE49-F238E27FC236}">
                    <a16:creationId xmlns:a16="http://schemas.microsoft.com/office/drawing/2014/main" id="{846CB7FB-3004-A8BE-6B06-342BF29854F2}"/>
                  </a:ext>
                </a:extLst>
              </p:cNvPr>
              <p:cNvPicPr/>
              <p:nvPr/>
            </p:nvPicPr>
            <p:blipFill>
              <a:blip r:embed="rId18"/>
              <a:stretch>
                <a:fillRect/>
              </a:stretch>
            </p:blipFill>
            <p:spPr>
              <a:xfrm>
                <a:off x="10220400" y="1721889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FFC60D0A-9237-F0DD-AFCF-9031F416FE99}"/>
                  </a:ext>
                </a:extLst>
              </p14:cNvPr>
              <p14:cNvContentPartPr/>
              <p14:nvPr/>
            </p14:nvContentPartPr>
            <p14:xfrm>
              <a:off x="10347840" y="18001530"/>
              <a:ext cx="360" cy="360"/>
            </p14:xfrm>
          </p:contentPart>
        </mc:Choice>
        <mc:Fallback xmlns="">
          <p:pic>
            <p:nvPicPr>
              <p:cNvPr id="47" name="Ink 46">
                <a:extLst>
                  <a:ext uri="{FF2B5EF4-FFF2-40B4-BE49-F238E27FC236}">
                    <a16:creationId xmlns:a16="http://schemas.microsoft.com/office/drawing/2014/main" id="{FFC60D0A-9237-F0DD-AFCF-9031F416FE99}"/>
                  </a:ext>
                </a:extLst>
              </p:cNvPr>
              <p:cNvPicPr/>
              <p:nvPr/>
            </p:nvPicPr>
            <p:blipFill>
              <a:blip r:embed="rId18"/>
              <a:stretch>
                <a:fillRect/>
              </a:stretch>
            </p:blipFill>
            <p:spPr>
              <a:xfrm>
                <a:off x="10311840" y="17965530"/>
                <a:ext cx="72000" cy="72000"/>
              </a:xfrm>
              <a:prstGeom prst="rect">
                <a:avLst/>
              </a:prstGeom>
            </p:spPr>
          </p:pic>
        </mc:Fallback>
      </mc:AlternateContent>
      <p:grpSp>
        <p:nvGrpSpPr>
          <p:cNvPr id="48" name="Group 47">
            <a:extLst>
              <a:ext uri="{FF2B5EF4-FFF2-40B4-BE49-F238E27FC236}">
                <a16:creationId xmlns:a16="http://schemas.microsoft.com/office/drawing/2014/main" id="{5D9932D5-A335-C029-9FF0-29D66E7777A0}"/>
              </a:ext>
            </a:extLst>
          </p:cNvPr>
          <p:cNvGrpSpPr/>
          <p:nvPr/>
        </p:nvGrpSpPr>
        <p:grpSpPr>
          <a:xfrm>
            <a:off x="9646560" y="1695033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8B711E36-2878-FC0C-9A3C-2ED399AC226B}"/>
                    </a:ext>
                  </a:extLst>
                </p14:cNvPr>
                <p14:cNvContentPartPr/>
                <p14:nvPr/>
              </p14:nvContentPartPr>
              <p14:xfrm>
                <a:off x="10713600" y="19583040"/>
                <a:ext cx="360" cy="360"/>
              </p14:xfrm>
            </p:contentPart>
          </mc:Choice>
          <mc:Fallback xmlns="">
            <p:pic>
              <p:nvPicPr>
                <p:cNvPr id="49" name="Ink 48">
                  <a:extLst>
                    <a:ext uri="{FF2B5EF4-FFF2-40B4-BE49-F238E27FC236}">
                      <a16:creationId xmlns:a16="http://schemas.microsoft.com/office/drawing/2014/main" id="{8B711E36-2878-FC0C-9A3C-2ED399AC226B}"/>
                    </a:ext>
                  </a:extLst>
                </p:cNvPr>
                <p:cNvPicPr/>
                <p:nvPr/>
              </p:nvPicPr>
              <p:blipFill>
                <a:blip r:embed="rId22"/>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F1C393F4-1743-F88D-E280-C4407A08D5C2}"/>
                    </a:ext>
                  </a:extLst>
                </p14:cNvPr>
                <p14:cNvContentPartPr/>
                <p14:nvPr/>
              </p14:nvContentPartPr>
              <p14:xfrm>
                <a:off x="10805040" y="19445520"/>
                <a:ext cx="360" cy="360"/>
              </p14:xfrm>
            </p:contentPart>
          </mc:Choice>
          <mc:Fallback xmlns="">
            <p:pic>
              <p:nvPicPr>
                <p:cNvPr id="50" name="Ink 49">
                  <a:extLst>
                    <a:ext uri="{FF2B5EF4-FFF2-40B4-BE49-F238E27FC236}">
                      <a16:creationId xmlns:a16="http://schemas.microsoft.com/office/drawing/2014/main" id="{F1C393F4-1743-F88D-E280-C4407A08D5C2}"/>
                    </a:ext>
                  </a:extLst>
                </p:cNvPr>
                <p:cNvPicPr/>
                <p:nvPr/>
              </p:nvPicPr>
              <p:blipFill>
                <a:blip r:embed="rId22"/>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1" name="Ink 50">
                  <a:extLst>
                    <a:ext uri="{FF2B5EF4-FFF2-40B4-BE49-F238E27FC236}">
                      <a16:creationId xmlns:a16="http://schemas.microsoft.com/office/drawing/2014/main" id="{40C5998F-406E-E072-1EF6-90CE43E6662E}"/>
                    </a:ext>
                  </a:extLst>
                </p14:cNvPr>
                <p14:cNvContentPartPr/>
                <p14:nvPr/>
              </p14:nvContentPartPr>
              <p14:xfrm>
                <a:off x="10850400" y="19308720"/>
                <a:ext cx="360" cy="360"/>
              </p14:xfrm>
            </p:contentPart>
          </mc:Choice>
          <mc:Fallback xmlns="">
            <p:pic>
              <p:nvPicPr>
                <p:cNvPr id="51" name="Ink 50">
                  <a:extLst>
                    <a:ext uri="{FF2B5EF4-FFF2-40B4-BE49-F238E27FC236}">
                      <a16:creationId xmlns:a16="http://schemas.microsoft.com/office/drawing/2014/main" id="{40C5998F-406E-E072-1EF6-90CE43E6662E}"/>
                    </a:ext>
                  </a:extLst>
                </p:cNvPr>
                <p:cNvPicPr/>
                <p:nvPr/>
              </p:nvPicPr>
              <p:blipFill>
                <a:blip r:embed="rId22"/>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72F47748-DBD1-551F-A2DA-73B4D901997F}"/>
                    </a:ext>
                  </a:extLst>
                </p14:cNvPr>
                <p14:cNvContentPartPr/>
                <p14:nvPr/>
              </p14:nvContentPartPr>
              <p14:xfrm>
                <a:off x="10941840" y="19247520"/>
                <a:ext cx="360" cy="360"/>
              </p14:xfrm>
            </p:contentPart>
          </mc:Choice>
          <mc:Fallback xmlns="">
            <p:pic>
              <p:nvPicPr>
                <p:cNvPr id="52" name="Ink 51">
                  <a:extLst>
                    <a:ext uri="{FF2B5EF4-FFF2-40B4-BE49-F238E27FC236}">
                      <a16:creationId xmlns:a16="http://schemas.microsoft.com/office/drawing/2014/main" id="{72F47748-DBD1-551F-A2DA-73B4D901997F}"/>
                    </a:ext>
                  </a:extLst>
                </p:cNvPr>
                <p:cNvPicPr/>
                <p:nvPr/>
              </p:nvPicPr>
              <p:blipFill>
                <a:blip r:embed="rId22"/>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52">
                  <a:extLst>
                    <a:ext uri="{FF2B5EF4-FFF2-40B4-BE49-F238E27FC236}">
                      <a16:creationId xmlns:a16="http://schemas.microsoft.com/office/drawing/2014/main" id="{817769CE-62C3-D952-BBDA-7660E23DCB9E}"/>
                    </a:ext>
                  </a:extLst>
                </p14:cNvPr>
                <p14:cNvContentPartPr/>
                <p14:nvPr/>
              </p14:nvContentPartPr>
              <p14:xfrm>
                <a:off x="11033280" y="19049520"/>
                <a:ext cx="360" cy="360"/>
              </p14:xfrm>
            </p:contentPart>
          </mc:Choice>
          <mc:Fallback xmlns="">
            <p:pic>
              <p:nvPicPr>
                <p:cNvPr id="53" name="Ink 52">
                  <a:extLst>
                    <a:ext uri="{FF2B5EF4-FFF2-40B4-BE49-F238E27FC236}">
                      <a16:creationId xmlns:a16="http://schemas.microsoft.com/office/drawing/2014/main" id="{817769CE-62C3-D952-BBDA-7660E23DCB9E}"/>
                    </a:ext>
                  </a:extLst>
                </p:cNvPr>
                <p:cNvPicPr/>
                <p:nvPr/>
              </p:nvPicPr>
              <p:blipFill>
                <a:blip r:embed="rId22"/>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4" name="Ink 53">
                  <a:extLst>
                    <a:ext uri="{FF2B5EF4-FFF2-40B4-BE49-F238E27FC236}">
                      <a16:creationId xmlns:a16="http://schemas.microsoft.com/office/drawing/2014/main" id="{1DA75B00-3FF3-C83F-DF7F-4CC40F3339E1}"/>
                    </a:ext>
                  </a:extLst>
                </p14:cNvPr>
                <p14:cNvContentPartPr/>
                <p14:nvPr/>
              </p14:nvContentPartPr>
              <p14:xfrm>
                <a:off x="11124720" y="18942960"/>
                <a:ext cx="360" cy="360"/>
              </p14:xfrm>
            </p:contentPart>
          </mc:Choice>
          <mc:Fallback xmlns="">
            <p:pic>
              <p:nvPicPr>
                <p:cNvPr id="54" name="Ink 53">
                  <a:extLst>
                    <a:ext uri="{FF2B5EF4-FFF2-40B4-BE49-F238E27FC236}">
                      <a16:creationId xmlns:a16="http://schemas.microsoft.com/office/drawing/2014/main" id="{1DA75B00-3FF3-C83F-DF7F-4CC40F3339E1}"/>
                    </a:ext>
                  </a:extLst>
                </p:cNvPr>
                <p:cNvPicPr/>
                <p:nvPr/>
              </p:nvPicPr>
              <p:blipFill>
                <a:blip r:embed="rId22"/>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Ink 54">
                  <a:extLst>
                    <a:ext uri="{FF2B5EF4-FFF2-40B4-BE49-F238E27FC236}">
                      <a16:creationId xmlns:a16="http://schemas.microsoft.com/office/drawing/2014/main" id="{087B332B-6230-3F70-C109-11A446CAFE42}"/>
                    </a:ext>
                  </a:extLst>
                </p14:cNvPr>
                <p14:cNvContentPartPr/>
                <p14:nvPr/>
              </p14:nvContentPartPr>
              <p14:xfrm>
                <a:off x="10012320" y="18775200"/>
                <a:ext cx="19800" cy="10440"/>
              </p14:xfrm>
            </p:contentPart>
          </mc:Choice>
          <mc:Fallback xmlns="">
            <p:pic>
              <p:nvPicPr>
                <p:cNvPr id="55" name="Ink 54">
                  <a:extLst>
                    <a:ext uri="{FF2B5EF4-FFF2-40B4-BE49-F238E27FC236}">
                      <a16:creationId xmlns:a16="http://schemas.microsoft.com/office/drawing/2014/main" id="{087B332B-6230-3F70-C109-11A446CAFE42}"/>
                    </a:ext>
                  </a:extLst>
                </p:cNvPr>
                <p:cNvPicPr/>
                <p:nvPr/>
              </p:nvPicPr>
              <p:blipFill>
                <a:blip r:embed="rId29"/>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5">
                  <a:extLst>
                    <a:ext uri="{FF2B5EF4-FFF2-40B4-BE49-F238E27FC236}">
                      <a16:creationId xmlns:a16="http://schemas.microsoft.com/office/drawing/2014/main" id="{B9497F52-D82A-21A3-1C32-46047CF32479}"/>
                    </a:ext>
                  </a:extLst>
                </p14:cNvPr>
                <p14:cNvContentPartPr/>
                <p14:nvPr/>
              </p14:nvContentPartPr>
              <p14:xfrm>
                <a:off x="10088640" y="18821280"/>
                <a:ext cx="360" cy="360"/>
              </p14:xfrm>
            </p:contentPart>
          </mc:Choice>
          <mc:Fallback xmlns="">
            <p:pic>
              <p:nvPicPr>
                <p:cNvPr id="56" name="Ink 55">
                  <a:extLst>
                    <a:ext uri="{FF2B5EF4-FFF2-40B4-BE49-F238E27FC236}">
                      <a16:creationId xmlns:a16="http://schemas.microsoft.com/office/drawing/2014/main" id="{B9497F52-D82A-21A3-1C32-46047CF32479}"/>
                    </a:ext>
                  </a:extLst>
                </p:cNvPr>
                <p:cNvPicPr/>
                <p:nvPr/>
              </p:nvPicPr>
              <p:blipFill>
                <a:blip r:embed="rId22"/>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 name="Ink 56">
                  <a:extLst>
                    <a:ext uri="{FF2B5EF4-FFF2-40B4-BE49-F238E27FC236}">
                      <a16:creationId xmlns:a16="http://schemas.microsoft.com/office/drawing/2014/main" id="{E0011519-3A1D-5B0A-0963-51B34C1F8542}"/>
                    </a:ext>
                  </a:extLst>
                </p14:cNvPr>
                <p14:cNvContentPartPr/>
                <p14:nvPr/>
              </p14:nvContentPartPr>
              <p14:xfrm>
                <a:off x="10134000" y="18881760"/>
                <a:ext cx="360" cy="360"/>
              </p14:xfrm>
            </p:contentPart>
          </mc:Choice>
          <mc:Fallback xmlns="">
            <p:pic>
              <p:nvPicPr>
                <p:cNvPr id="57" name="Ink 56">
                  <a:extLst>
                    <a:ext uri="{FF2B5EF4-FFF2-40B4-BE49-F238E27FC236}">
                      <a16:creationId xmlns:a16="http://schemas.microsoft.com/office/drawing/2014/main" id="{E0011519-3A1D-5B0A-0963-51B34C1F8542}"/>
                    </a:ext>
                  </a:extLst>
                </p:cNvPr>
                <p:cNvPicPr/>
                <p:nvPr/>
              </p:nvPicPr>
              <p:blipFill>
                <a:blip r:embed="rId22"/>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260A0BF6-2028-8650-CC66-34CD1F5F3227}"/>
                    </a:ext>
                  </a:extLst>
                </p14:cNvPr>
                <p14:cNvContentPartPr/>
                <p14:nvPr/>
              </p14:nvContentPartPr>
              <p14:xfrm>
                <a:off x="10210320" y="18958080"/>
                <a:ext cx="360" cy="360"/>
              </p14:xfrm>
            </p:contentPart>
          </mc:Choice>
          <mc:Fallback xmlns="">
            <p:pic>
              <p:nvPicPr>
                <p:cNvPr id="58" name="Ink 57">
                  <a:extLst>
                    <a:ext uri="{FF2B5EF4-FFF2-40B4-BE49-F238E27FC236}">
                      <a16:creationId xmlns:a16="http://schemas.microsoft.com/office/drawing/2014/main" id="{260A0BF6-2028-8650-CC66-34CD1F5F3227}"/>
                    </a:ext>
                  </a:extLst>
                </p:cNvPr>
                <p:cNvPicPr/>
                <p:nvPr/>
              </p:nvPicPr>
              <p:blipFill>
                <a:blip r:embed="rId22"/>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9" name="Ink 58">
                  <a:extLst>
                    <a:ext uri="{FF2B5EF4-FFF2-40B4-BE49-F238E27FC236}">
                      <a16:creationId xmlns:a16="http://schemas.microsoft.com/office/drawing/2014/main" id="{43B66223-A609-1507-F845-C4815261B06F}"/>
                    </a:ext>
                  </a:extLst>
                </p14:cNvPr>
                <p14:cNvContentPartPr/>
                <p14:nvPr/>
              </p14:nvContentPartPr>
              <p14:xfrm>
                <a:off x="10271520" y="19004160"/>
                <a:ext cx="360" cy="360"/>
              </p14:xfrm>
            </p:contentPart>
          </mc:Choice>
          <mc:Fallback xmlns="">
            <p:pic>
              <p:nvPicPr>
                <p:cNvPr id="59" name="Ink 58">
                  <a:extLst>
                    <a:ext uri="{FF2B5EF4-FFF2-40B4-BE49-F238E27FC236}">
                      <a16:creationId xmlns:a16="http://schemas.microsoft.com/office/drawing/2014/main" id="{43B66223-A609-1507-F845-C4815261B06F}"/>
                    </a:ext>
                  </a:extLst>
                </p:cNvPr>
                <p:cNvPicPr/>
                <p:nvPr/>
              </p:nvPicPr>
              <p:blipFill>
                <a:blip r:embed="rId22"/>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 name="Ink 59">
                  <a:extLst>
                    <a:ext uri="{FF2B5EF4-FFF2-40B4-BE49-F238E27FC236}">
                      <a16:creationId xmlns:a16="http://schemas.microsoft.com/office/drawing/2014/main" id="{606B6036-7D2E-3D2B-2918-B3575948E300}"/>
                    </a:ext>
                  </a:extLst>
                </p14:cNvPr>
                <p14:cNvContentPartPr/>
                <p14:nvPr/>
              </p14:nvContentPartPr>
              <p14:xfrm>
                <a:off x="10347840" y="18896880"/>
                <a:ext cx="360" cy="360"/>
              </p14:xfrm>
            </p:contentPart>
          </mc:Choice>
          <mc:Fallback xmlns="">
            <p:pic>
              <p:nvPicPr>
                <p:cNvPr id="60" name="Ink 59">
                  <a:extLst>
                    <a:ext uri="{FF2B5EF4-FFF2-40B4-BE49-F238E27FC236}">
                      <a16:creationId xmlns:a16="http://schemas.microsoft.com/office/drawing/2014/main" id="{606B6036-7D2E-3D2B-2918-B3575948E300}"/>
                    </a:ext>
                  </a:extLst>
                </p:cNvPr>
                <p:cNvPicPr/>
                <p:nvPr/>
              </p:nvPicPr>
              <p:blipFill>
                <a:blip r:embed="rId22"/>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 name="Ink 60">
                  <a:extLst>
                    <a:ext uri="{FF2B5EF4-FFF2-40B4-BE49-F238E27FC236}">
                      <a16:creationId xmlns:a16="http://schemas.microsoft.com/office/drawing/2014/main" id="{A3C6A0B9-E945-D68F-034E-6FFBC95A0371}"/>
                    </a:ext>
                  </a:extLst>
                </p14:cNvPr>
                <p14:cNvContentPartPr/>
                <p14:nvPr/>
              </p14:nvContentPartPr>
              <p14:xfrm>
                <a:off x="10393200" y="18805440"/>
                <a:ext cx="360" cy="360"/>
              </p14:xfrm>
            </p:contentPart>
          </mc:Choice>
          <mc:Fallback xmlns="">
            <p:pic>
              <p:nvPicPr>
                <p:cNvPr id="61" name="Ink 60">
                  <a:extLst>
                    <a:ext uri="{FF2B5EF4-FFF2-40B4-BE49-F238E27FC236}">
                      <a16:creationId xmlns:a16="http://schemas.microsoft.com/office/drawing/2014/main" id="{A3C6A0B9-E945-D68F-034E-6FFBC95A0371}"/>
                    </a:ext>
                  </a:extLst>
                </p:cNvPr>
                <p:cNvPicPr/>
                <p:nvPr/>
              </p:nvPicPr>
              <p:blipFill>
                <a:blip r:embed="rId22"/>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 name="Ink 61">
                  <a:extLst>
                    <a:ext uri="{FF2B5EF4-FFF2-40B4-BE49-F238E27FC236}">
                      <a16:creationId xmlns:a16="http://schemas.microsoft.com/office/drawing/2014/main" id="{E68422F7-8891-5A71-11FC-404D3D5E379C}"/>
                    </a:ext>
                  </a:extLst>
                </p14:cNvPr>
                <p14:cNvContentPartPr/>
                <p14:nvPr/>
              </p14:nvContentPartPr>
              <p14:xfrm>
                <a:off x="9646560" y="18760080"/>
                <a:ext cx="360" cy="360"/>
              </p14:xfrm>
            </p:contentPart>
          </mc:Choice>
          <mc:Fallback xmlns="">
            <p:pic>
              <p:nvPicPr>
                <p:cNvPr id="62" name="Ink 61">
                  <a:extLst>
                    <a:ext uri="{FF2B5EF4-FFF2-40B4-BE49-F238E27FC236}">
                      <a16:creationId xmlns:a16="http://schemas.microsoft.com/office/drawing/2014/main" id="{E68422F7-8891-5A71-11FC-404D3D5E379C}"/>
                    </a:ext>
                  </a:extLst>
                </p:cNvPr>
                <p:cNvPicPr/>
                <p:nvPr/>
              </p:nvPicPr>
              <p:blipFill>
                <a:blip r:embed="rId22"/>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 62">
                  <a:extLst>
                    <a:ext uri="{FF2B5EF4-FFF2-40B4-BE49-F238E27FC236}">
                      <a16:creationId xmlns:a16="http://schemas.microsoft.com/office/drawing/2014/main" id="{A036C908-702B-DFA1-3EE4-7DC1FDF79836}"/>
                    </a:ext>
                  </a:extLst>
                </p14:cNvPr>
                <p14:cNvContentPartPr/>
                <p14:nvPr/>
              </p14:nvContentPartPr>
              <p14:xfrm>
                <a:off x="9859680" y="18866640"/>
                <a:ext cx="360" cy="360"/>
              </p14:xfrm>
            </p:contentPart>
          </mc:Choice>
          <mc:Fallback xmlns="">
            <p:pic>
              <p:nvPicPr>
                <p:cNvPr id="63" name="Ink 62">
                  <a:extLst>
                    <a:ext uri="{FF2B5EF4-FFF2-40B4-BE49-F238E27FC236}">
                      <a16:creationId xmlns:a16="http://schemas.microsoft.com/office/drawing/2014/main" id="{A036C908-702B-DFA1-3EE4-7DC1FDF79836}"/>
                    </a:ext>
                  </a:extLst>
                </p:cNvPr>
                <p:cNvPicPr/>
                <p:nvPr/>
              </p:nvPicPr>
              <p:blipFill>
                <a:blip r:embed="rId22"/>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4" name="Ink 63">
                  <a:extLst>
                    <a:ext uri="{FF2B5EF4-FFF2-40B4-BE49-F238E27FC236}">
                      <a16:creationId xmlns:a16="http://schemas.microsoft.com/office/drawing/2014/main" id="{3F25B43A-DAB8-2E01-79B5-879ECCC6983C}"/>
                    </a:ext>
                  </a:extLst>
                </p14:cNvPr>
                <p14:cNvContentPartPr/>
                <p14:nvPr/>
              </p14:nvContentPartPr>
              <p14:xfrm>
                <a:off x="9951120" y="18942960"/>
                <a:ext cx="360" cy="41400"/>
              </p14:xfrm>
            </p:contentPart>
          </mc:Choice>
          <mc:Fallback xmlns="">
            <p:pic>
              <p:nvPicPr>
                <p:cNvPr id="64" name="Ink 63">
                  <a:extLst>
                    <a:ext uri="{FF2B5EF4-FFF2-40B4-BE49-F238E27FC236}">
                      <a16:creationId xmlns:a16="http://schemas.microsoft.com/office/drawing/2014/main" id="{3F25B43A-DAB8-2E01-79B5-879ECCC6983C}"/>
                    </a:ext>
                  </a:extLst>
                </p:cNvPr>
                <p:cNvPicPr/>
                <p:nvPr/>
              </p:nvPicPr>
              <p:blipFill>
                <a:blip r:embed="rId39"/>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5" name="Ink 64">
                  <a:extLst>
                    <a:ext uri="{FF2B5EF4-FFF2-40B4-BE49-F238E27FC236}">
                      <a16:creationId xmlns:a16="http://schemas.microsoft.com/office/drawing/2014/main" id="{0D4F5FB3-72AB-F939-CAE7-C67B398E66AB}"/>
                    </a:ext>
                  </a:extLst>
                </p14:cNvPr>
                <p14:cNvContentPartPr/>
                <p14:nvPr/>
              </p14:nvContentPartPr>
              <p14:xfrm>
                <a:off x="10073520" y="19079760"/>
                <a:ext cx="55080" cy="36000"/>
              </p14:xfrm>
            </p:contentPart>
          </mc:Choice>
          <mc:Fallback xmlns="">
            <p:pic>
              <p:nvPicPr>
                <p:cNvPr id="65" name="Ink 64">
                  <a:extLst>
                    <a:ext uri="{FF2B5EF4-FFF2-40B4-BE49-F238E27FC236}">
                      <a16:creationId xmlns:a16="http://schemas.microsoft.com/office/drawing/2014/main" id="{0D4F5FB3-72AB-F939-CAE7-C67B398E66AB}"/>
                    </a:ext>
                  </a:extLst>
                </p:cNvPr>
                <p:cNvPicPr/>
                <p:nvPr/>
              </p:nvPicPr>
              <p:blipFill>
                <a:blip r:embed="rId41"/>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6" name="Ink 65">
                  <a:extLst>
                    <a:ext uri="{FF2B5EF4-FFF2-40B4-BE49-F238E27FC236}">
                      <a16:creationId xmlns:a16="http://schemas.microsoft.com/office/drawing/2014/main" id="{F45DB3F0-EDB8-A77B-F1EF-33A8F9F9A2C6}"/>
                    </a:ext>
                  </a:extLst>
                </p14:cNvPr>
                <p14:cNvContentPartPr/>
                <p14:nvPr/>
              </p14:nvContentPartPr>
              <p14:xfrm>
                <a:off x="10164960" y="19202160"/>
                <a:ext cx="61920" cy="144000"/>
              </p14:xfrm>
            </p:contentPart>
          </mc:Choice>
          <mc:Fallback xmlns="">
            <p:pic>
              <p:nvPicPr>
                <p:cNvPr id="66" name="Ink 65">
                  <a:extLst>
                    <a:ext uri="{FF2B5EF4-FFF2-40B4-BE49-F238E27FC236}">
                      <a16:creationId xmlns:a16="http://schemas.microsoft.com/office/drawing/2014/main" id="{F45DB3F0-EDB8-A77B-F1EF-33A8F9F9A2C6}"/>
                    </a:ext>
                  </a:extLst>
                </p:cNvPr>
                <p:cNvPicPr/>
                <p:nvPr/>
              </p:nvPicPr>
              <p:blipFill>
                <a:blip r:embed="rId43"/>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7" name="Ink 66">
                  <a:extLst>
                    <a:ext uri="{FF2B5EF4-FFF2-40B4-BE49-F238E27FC236}">
                      <a16:creationId xmlns:a16="http://schemas.microsoft.com/office/drawing/2014/main" id="{043E3461-6523-A151-08EF-E834DF193A96}"/>
                    </a:ext>
                  </a:extLst>
                </p14:cNvPr>
                <p14:cNvContentPartPr/>
                <p14:nvPr/>
              </p14:nvContentPartPr>
              <p14:xfrm>
                <a:off x="10332000" y="19415280"/>
                <a:ext cx="162720" cy="71280"/>
              </p14:xfrm>
            </p:contentPart>
          </mc:Choice>
          <mc:Fallback xmlns="">
            <p:pic>
              <p:nvPicPr>
                <p:cNvPr id="67" name="Ink 66">
                  <a:extLst>
                    <a:ext uri="{FF2B5EF4-FFF2-40B4-BE49-F238E27FC236}">
                      <a16:creationId xmlns:a16="http://schemas.microsoft.com/office/drawing/2014/main" id="{043E3461-6523-A151-08EF-E834DF193A96}"/>
                    </a:ext>
                  </a:extLst>
                </p:cNvPr>
                <p:cNvPicPr/>
                <p:nvPr/>
              </p:nvPicPr>
              <p:blipFill>
                <a:blip r:embed="rId45"/>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8" name="Ink 67">
                  <a:extLst>
                    <a:ext uri="{FF2B5EF4-FFF2-40B4-BE49-F238E27FC236}">
                      <a16:creationId xmlns:a16="http://schemas.microsoft.com/office/drawing/2014/main" id="{765EAE3D-F0E8-4F51-D136-6C071EEB0960}"/>
                    </a:ext>
                  </a:extLst>
                </p14:cNvPr>
                <p14:cNvContentPartPr/>
                <p14:nvPr/>
              </p14:nvContentPartPr>
              <p14:xfrm>
                <a:off x="10530720" y="19506720"/>
                <a:ext cx="9720" cy="6480"/>
              </p14:xfrm>
            </p:contentPart>
          </mc:Choice>
          <mc:Fallback xmlns="">
            <p:pic>
              <p:nvPicPr>
                <p:cNvPr id="68" name="Ink 67">
                  <a:extLst>
                    <a:ext uri="{FF2B5EF4-FFF2-40B4-BE49-F238E27FC236}">
                      <a16:creationId xmlns:a16="http://schemas.microsoft.com/office/drawing/2014/main" id="{765EAE3D-F0E8-4F51-D136-6C071EEB0960}"/>
                    </a:ext>
                  </a:extLst>
                </p:cNvPr>
                <p:cNvPicPr/>
                <p:nvPr/>
              </p:nvPicPr>
              <p:blipFill>
                <a:blip r:embed="rId47"/>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41EA8059-AC9B-28F2-B6F7-EFFF7C39A095}"/>
                    </a:ext>
                  </a:extLst>
                </p14:cNvPr>
                <p14:cNvContentPartPr/>
                <p14:nvPr/>
              </p14:nvContentPartPr>
              <p14:xfrm>
                <a:off x="10393200" y="19611840"/>
                <a:ext cx="9720" cy="63000"/>
              </p14:xfrm>
            </p:contentPart>
          </mc:Choice>
          <mc:Fallback xmlns="">
            <p:pic>
              <p:nvPicPr>
                <p:cNvPr id="69" name="Ink 68">
                  <a:extLst>
                    <a:ext uri="{FF2B5EF4-FFF2-40B4-BE49-F238E27FC236}">
                      <a16:creationId xmlns:a16="http://schemas.microsoft.com/office/drawing/2014/main" id="{41EA8059-AC9B-28F2-B6F7-EFFF7C39A095}"/>
                    </a:ext>
                  </a:extLst>
                </p:cNvPr>
                <p:cNvPicPr/>
                <p:nvPr/>
              </p:nvPicPr>
              <p:blipFill>
                <a:blip r:embed="rId49"/>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0" name="Ink 69">
                  <a:extLst>
                    <a:ext uri="{FF2B5EF4-FFF2-40B4-BE49-F238E27FC236}">
                      <a16:creationId xmlns:a16="http://schemas.microsoft.com/office/drawing/2014/main" id="{35D85990-E620-8AC3-596B-122445154404}"/>
                    </a:ext>
                  </a:extLst>
                </p14:cNvPr>
                <p14:cNvContentPartPr/>
                <p14:nvPr/>
              </p14:nvContentPartPr>
              <p14:xfrm>
                <a:off x="10454400" y="19400160"/>
                <a:ext cx="38160" cy="91800"/>
              </p14:xfrm>
            </p:contentPart>
          </mc:Choice>
          <mc:Fallback xmlns="">
            <p:pic>
              <p:nvPicPr>
                <p:cNvPr id="70" name="Ink 69">
                  <a:extLst>
                    <a:ext uri="{FF2B5EF4-FFF2-40B4-BE49-F238E27FC236}">
                      <a16:creationId xmlns:a16="http://schemas.microsoft.com/office/drawing/2014/main" id="{35D85990-E620-8AC3-596B-122445154404}"/>
                    </a:ext>
                  </a:extLst>
                </p:cNvPr>
                <p:cNvPicPr/>
                <p:nvPr/>
              </p:nvPicPr>
              <p:blipFill>
                <a:blip r:embed="rId51"/>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1" name="Ink 70">
                  <a:extLst>
                    <a:ext uri="{FF2B5EF4-FFF2-40B4-BE49-F238E27FC236}">
                      <a16:creationId xmlns:a16="http://schemas.microsoft.com/office/drawing/2014/main" id="{423C60EC-88FF-E4AA-8325-080E1D6E9E90}"/>
                    </a:ext>
                  </a:extLst>
                </p14:cNvPr>
                <p14:cNvContentPartPr/>
                <p14:nvPr/>
              </p14:nvContentPartPr>
              <p14:xfrm>
                <a:off x="10560960" y="19235640"/>
                <a:ext cx="55440" cy="27360"/>
              </p14:xfrm>
            </p:contentPart>
          </mc:Choice>
          <mc:Fallback xmlns="">
            <p:pic>
              <p:nvPicPr>
                <p:cNvPr id="71" name="Ink 70">
                  <a:extLst>
                    <a:ext uri="{FF2B5EF4-FFF2-40B4-BE49-F238E27FC236}">
                      <a16:creationId xmlns:a16="http://schemas.microsoft.com/office/drawing/2014/main" id="{423C60EC-88FF-E4AA-8325-080E1D6E9E90}"/>
                    </a:ext>
                  </a:extLst>
                </p:cNvPr>
                <p:cNvPicPr/>
                <p:nvPr/>
              </p:nvPicPr>
              <p:blipFill>
                <a:blip r:embed="rId53"/>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2" name="Ink 71">
                  <a:extLst>
                    <a:ext uri="{FF2B5EF4-FFF2-40B4-BE49-F238E27FC236}">
                      <a16:creationId xmlns:a16="http://schemas.microsoft.com/office/drawing/2014/main" id="{95C0B32D-B208-D21C-F457-D36D01A13B63}"/>
                    </a:ext>
                  </a:extLst>
                </p14:cNvPr>
                <p14:cNvContentPartPr/>
                <p14:nvPr/>
              </p14:nvContentPartPr>
              <p14:xfrm>
                <a:off x="10713600" y="19090920"/>
                <a:ext cx="6480" cy="65520"/>
              </p14:xfrm>
            </p:contentPart>
          </mc:Choice>
          <mc:Fallback xmlns="">
            <p:pic>
              <p:nvPicPr>
                <p:cNvPr id="72" name="Ink 71">
                  <a:extLst>
                    <a:ext uri="{FF2B5EF4-FFF2-40B4-BE49-F238E27FC236}">
                      <a16:creationId xmlns:a16="http://schemas.microsoft.com/office/drawing/2014/main" id="{95C0B32D-B208-D21C-F457-D36D01A13B63}"/>
                    </a:ext>
                  </a:extLst>
                </p:cNvPr>
                <p:cNvPicPr/>
                <p:nvPr/>
              </p:nvPicPr>
              <p:blipFill>
                <a:blip r:embed="rId49"/>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3" name="Ink 72">
                  <a:extLst>
                    <a:ext uri="{FF2B5EF4-FFF2-40B4-BE49-F238E27FC236}">
                      <a16:creationId xmlns:a16="http://schemas.microsoft.com/office/drawing/2014/main" id="{30708EF3-C185-297E-D82E-3ED538FEAD9E}"/>
                    </a:ext>
                  </a:extLst>
                </p14:cNvPr>
                <p14:cNvContentPartPr/>
                <p14:nvPr/>
              </p14:nvContentPartPr>
              <p14:xfrm>
                <a:off x="10805040" y="18973200"/>
                <a:ext cx="360" cy="360"/>
              </p14:xfrm>
            </p:contentPart>
          </mc:Choice>
          <mc:Fallback xmlns="">
            <p:pic>
              <p:nvPicPr>
                <p:cNvPr id="73" name="Ink 72">
                  <a:extLst>
                    <a:ext uri="{FF2B5EF4-FFF2-40B4-BE49-F238E27FC236}">
                      <a16:creationId xmlns:a16="http://schemas.microsoft.com/office/drawing/2014/main" id="{30708EF3-C185-297E-D82E-3ED538FEAD9E}"/>
                    </a:ext>
                  </a:extLst>
                </p:cNvPr>
                <p:cNvPicPr/>
                <p:nvPr/>
              </p:nvPicPr>
              <p:blipFill>
                <a:blip r:embed="rId22"/>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4" name="Ink 73">
                  <a:extLst>
                    <a:ext uri="{FF2B5EF4-FFF2-40B4-BE49-F238E27FC236}">
                      <a16:creationId xmlns:a16="http://schemas.microsoft.com/office/drawing/2014/main" id="{D27322BC-5476-FF5F-0177-C1707CC865A7}"/>
                    </a:ext>
                  </a:extLst>
                </p14:cNvPr>
                <p14:cNvContentPartPr/>
                <p14:nvPr/>
              </p14:nvContentPartPr>
              <p14:xfrm>
                <a:off x="10880640" y="18851520"/>
                <a:ext cx="360" cy="360"/>
              </p14:xfrm>
            </p:contentPart>
          </mc:Choice>
          <mc:Fallback xmlns="">
            <p:pic>
              <p:nvPicPr>
                <p:cNvPr id="74" name="Ink 73">
                  <a:extLst>
                    <a:ext uri="{FF2B5EF4-FFF2-40B4-BE49-F238E27FC236}">
                      <a16:creationId xmlns:a16="http://schemas.microsoft.com/office/drawing/2014/main" id="{D27322BC-5476-FF5F-0177-C1707CC865A7}"/>
                    </a:ext>
                  </a:extLst>
                </p:cNvPr>
                <p:cNvPicPr/>
                <p:nvPr/>
              </p:nvPicPr>
              <p:blipFill>
                <a:blip r:embed="rId22"/>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75" name="Ink 74">
                <a:extLst>
                  <a:ext uri="{FF2B5EF4-FFF2-40B4-BE49-F238E27FC236}">
                    <a16:creationId xmlns:a16="http://schemas.microsoft.com/office/drawing/2014/main" id="{87FFB14E-C630-BA07-7451-C816FF3191CF}"/>
                  </a:ext>
                </a:extLst>
              </p14:cNvPr>
              <p14:cNvContentPartPr/>
              <p14:nvPr/>
            </p14:nvContentPartPr>
            <p14:xfrm>
              <a:off x="10225440" y="17941050"/>
              <a:ext cx="360" cy="360"/>
            </p14:xfrm>
          </p:contentPart>
        </mc:Choice>
        <mc:Fallback xmlns="">
          <p:pic>
            <p:nvPicPr>
              <p:cNvPr id="75" name="Ink 74">
                <a:extLst>
                  <a:ext uri="{FF2B5EF4-FFF2-40B4-BE49-F238E27FC236}">
                    <a16:creationId xmlns:a16="http://schemas.microsoft.com/office/drawing/2014/main" id="{87FFB14E-C630-BA07-7451-C816FF3191CF}"/>
                  </a:ext>
                </a:extLst>
              </p:cNvPr>
              <p:cNvPicPr/>
              <p:nvPr/>
            </p:nvPicPr>
            <p:blipFill>
              <a:blip r:embed="rId22"/>
              <a:stretch>
                <a:fillRect/>
              </a:stretch>
            </p:blipFill>
            <p:spPr>
              <a:xfrm>
                <a:off x="10221120" y="1793673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6" name="Ink 75">
                <a:extLst>
                  <a:ext uri="{FF2B5EF4-FFF2-40B4-BE49-F238E27FC236}">
                    <a16:creationId xmlns:a16="http://schemas.microsoft.com/office/drawing/2014/main" id="{F8AD4231-2B40-8EAC-E992-24896130BCF4}"/>
                  </a:ext>
                </a:extLst>
              </p14:cNvPr>
              <p14:cNvContentPartPr/>
              <p14:nvPr/>
            </p14:nvContentPartPr>
            <p14:xfrm>
              <a:off x="10180080" y="17803530"/>
              <a:ext cx="360" cy="360"/>
            </p14:xfrm>
          </p:contentPart>
        </mc:Choice>
        <mc:Fallback xmlns="">
          <p:pic>
            <p:nvPicPr>
              <p:cNvPr id="76" name="Ink 75">
                <a:extLst>
                  <a:ext uri="{FF2B5EF4-FFF2-40B4-BE49-F238E27FC236}">
                    <a16:creationId xmlns:a16="http://schemas.microsoft.com/office/drawing/2014/main" id="{F8AD4231-2B40-8EAC-E992-24896130BCF4}"/>
                  </a:ext>
                </a:extLst>
              </p:cNvPr>
              <p:cNvPicPr/>
              <p:nvPr/>
            </p:nvPicPr>
            <p:blipFill>
              <a:blip r:embed="rId22"/>
              <a:stretch>
                <a:fillRect/>
              </a:stretch>
            </p:blipFill>
            <p:spPr>
              <a:xfrm>
                <a:off x="10175760" y="1779921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7" name="Ink 76">
                <a:extLst>
                  <a:ext uri="{FF2B5EF4-FFF2-40B4-BE49-F238E27FC236}">
                    <a16:creationId xmlns:a16="http://schemas.microsoft.com/office/drawing/2014/main" id="{87CA9F82-27DF-95D4-7E83-CC5E205B69F4}"/>
                  </a:ext>
                </a:extLst>
              </p14:cNvPr>
              <p14:cNvContentPartPr/>
              <p14:nvPr/>
            </p14:nvContentPartPr>
            <p14:xfrm>
              <a:off x="10042560" y="17666730"/>
              <a:ext cx="360" cy="360"/>
            </p14:xfrm>
          </p:contentPart>
        </mc:Choice>
        <mc:Fallback xmlns="">
          <p:pic>
            <p:nvPicPr>
              <p:cNvPr id="77" name="Ink 76">
                <a:extLst>
                  <a:ext uri="{FF2B5EF4-FFF2-40B4-BE49-F238E27FC236}">
                    <a16:creationId xmlns:a16="http://schemas.microsoft.com/office/drawing/2014/main" id="{87CA9F82-27DF-95D4-7E83-CC5E205B69F4}"/>
                  </a:ext>
                </a:extLst>
              </p:cNvPr>
              <p:cNvPicPr/>
              <p:nvPr/>
            </p:nvPicPr>
            <p:blipFill>
              <a:blip r:embed="rId22"/>
              <a:stretch>
                <a:fillRect/>
              </a:stretch>
            </p:blipFill>
            <p:spPr>
              <a:xfrm>
                <a:off x="10038240" y="17662410"/>
                <a:ext cx="9000" cy="9000"/>
              </a:xfrm>
              <a:prstGeom prst="rect">
                <a:avLst/>
              </a:prstGeom>
            </p:spPr>
          </p:pic>
        </mc:Fallback>
      </mc:AlternateContent>
      <p:grpSp>
        <p:nvGrpSpPr>
          <p:cNvPr id="78" name="Group 77">
            <a:extLst>
              <a:ext uri="{FF2B5EF4-FFF2-40B4-BE49-F238E27FC236}">
                <a16:creationId xmlns:a16="http://schemas.microsoft.com/office/drawing/2014/main" id="{85575C83-9924-C641-DCDE-43F73A15A44D}"/>
              </a:ext>
            </a:extLst>
          </p:cNvPr>
          <p:cNvGrpSpPr/>
          <p:nvPr/>
        </p:nvGrpSpPr>
        <p:grpSpPr>
          <a:xfrm>
            <a:off x="9920880" y="17529210"/>
            <a:ext cx="45720" cy="31320"/>
            <a:chOff x="9920880" y="19338960"/>
            <a:chExt cx="45720" cy="31320"/>
          </a:xfrm>
        </p:grpSpPr>
        <mc:AlternateContent xmlns:mc="http://schemas.openxmlformats.org/markup-compatibility/2006" xmlns:p14="http://schemas.microsoft.com/office/powerpoint/2010/main">
          <mc:Choice Requires="p14">
            <p:contentPart p14:bwMode="auto" r:id="rId60">
              <p14:nvContentPartPr>
                <p14:cNvPr id="79" name="Ink 78">
                  <a:extLst>
                    <a:ext uri="{FF2B5EF4-FFF2-40B4-BE49-F238E27FC236}">
                      <a16:creationId xmlns:a16="http://schemas.microsoft.com/office/drawing/2014/main" id="{F0EDBE3F-D5FC-D5D3-219B-37AD8064448A}"/>
                    </a:ext>
                  </a:extLst>
                </p14:cNvPr>
                <p14:cNvContentPartPr/>
                <p14:nvPr/>
              </p14:nvContentPartPr>
              <p14:xfrm>
                <a:off x="9945000" y="19354080"/>
                <a:ext cx="21600" cy="16200"/>
              </p14:xfrm>
            </p:contentPart>
          </mc:Choice>
          <mc:Fallback xmlns="">
            <p:pic>
              <p:nvPicPr>
                <p:cNvPr id="79" name="Ink 78">
                  <a:extLst>
                    <a:ext uri="{FF2B5EF4-FFF2-40B4-BE49-F238E27FC236}">
                      <a16:creationId xmlns:a16="http://schemas.microsoft.com/office/drawing/2014/main" id="{F0EDBE3F-D5FC-D5D3-219B-37AD8064448A}"/>
                    </a:ext>
                  </a:extLst>
                </p:cNvPr>
                <p:cNvPicPr/>
                <p:nvPr/>
              </p:nvPicPr>
              <p:blipFill>
                <a:blip r:embed="rId61"/>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486E65BB-D3C4-ED11-AF88-5FCD1938E64E}"/>
                    </a:ext>
                  </a:extLst>
                </p14:cNvPr>
                <p14:cNvContentPartPr/>
                <p14:nvPr/>
              </p14:nvContentPartPr>
              <p14:xfrm>
                <a:off x="9920880" y="19338960"/>
                <a:ext cx="360" cy="360"/>
              </p14:xfrm>
            </p:contentPart>
          </mc:Choice>
          <mc:Fallback xmlns="">
            <p:pic>
              <p:nvPicPr>
                <p:cNvPr id="80" name="Ink 79">
                  <a:extLst>
                    <a:ext uri="{FF2B5EF4-FFF2-40B4-BE49-F238E27FC236}">
                      <a16:creationId xmlns:a16="http://schemas.microsoft.com/office/drawing/2014/main" id="{486E65BB-D3C4-ED11-AF88-5FCD1938E64E}"/>
                    </a:ext>
                  </a:extLst>
                </p:cNvPr>
                <p:cNvPicPr/>
                <p:nvPr/>
              </p:nvPicPr>
              <p:blipFill>
                <a:blip r:embed="rId22"/>
                <a:stretch>
                  <a:fillRect/>
                </a:stretch>
              </p:blipFill>
              <p:spPr>
                <a:xfrm>
                  <a:off x="9916560" y="19334640"/>
                  <a:ext cx="9000" cy="9000"/>
                </a:xfrm>
                <a:prstGeom prst="rect">
                  <a:avLst/>
                </a:prstGeom>
              </p:spPr>
            </p:pic>
          </mc:Fallback>
        </mc:AlternateContent>
      </p:grpSp>
      <p:grpSp>
        <p:nvGrpSpPr>
          <p:cNvPr id="81" name="Group 80">
            <a:extLst>
              <a:ext uri="{FF2B5EF4-FFF2-40B4-BE49-F238E27FC236}">
                <a16:creationId xmlns:a16="http://schemas.microsoft.com/office/drawing/2014/main" id="{1630EE9B-86A8-C0B7-420F-4C65F0AA861F}"/>
              </a:ext>
            </a:extLst>
          </p:cNvPr>
          <p:cNvGrpSpPr/>
          <p:nvPr/>
        </p:nvGrpSpPr>
        <p:grpSpPr>
          <a:xfrm>
            <a:off x="9829440" y="17361450"/>
            <a:ext cx="360" cy="360"/>
            <a:chOff x="9829440" y="19171200"/>
            <a:chExt cx="360" cy="360"/>
          </a:xfrm>
        </p:grpSpPr>
        <mc:AlternateContent xmlns:mc="http://schemas.openxmlformats.org/markup-compatibility/2006" xmlns:p14="http://schemas.microsoft.com/office/powerpoint/2010/main">
          <mc:Choice Requires="p14">
            <p:contentPart p14:bwMode="auto" r:id="rId63">
              <p14:nvContentPartPr>
                <p14:cNvPr id="82" name="Ink 81">
                  <a:extLst>
                    <a:ext uri="{FF2B5EF4-FFF2-40B4-BE49-F238E27FC236}">
                      <a16:creationId xmlns:a16="http://schemas.microsoft.com/office/drawing/2014/main" id="{0976675C-AA62-ECAC-85F3-33BF72D9CD43}"/>
                    </a:ext>
                  </a:extLst>
                </p14:cNvPr>
                <p14:cNvContentPartPr/>
                <p14:nvPr/>
              </p14:nvContentPartPr>
              <p14:xfrm>
                <a:off x="9829440" y="19171200"/>
                <a:ext cx="360" cy="360"/>
              </p14:xfrm>
            </p:contentPart>
          </mc:Choice>
          <mc:Fallback xmlns="">
            <p:pic>
              <p:nvPicPr>
                <p:cNvPr id="82" name="Ink 81">
                  <a:extLst>
                    <a:ext uri="{FF2B5EF4-FFF2-40B4-BE49-F238E27FC236}">
                      <a16:creationId xmlns:a16="http://schemas.microsoft.com/office/drawing/2014/main" id="{0976675C-AA62-ECAC-85F3-33BF72D9CD43}"/>
                    </a:ext>
                  </a:extLst>
                </p:cNvPr>
                <p:cNvPicPr/>
                <p:nvPr/>
              </p:nvPicPr>
              <p:blipFill>
                <a:blip r:embed="rId22"/>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3" name="Ink 82">
                  <a:extLst>
                    <a:ext uri="{FF2B5EF4-FFF2-40B4-BE49-F238E27FC236}">
                      <a16:creationId xmlns:a16="http://schemas.microsoft.com/office/drawing/2014/main" id="{F6516B81-A00E-5F20-F37A-07049AE6C0BD}"/>
                    </a:ext>
                  </a:extLst>
                </p14:cNvPr>
                <p14:cNvContentPartPr/>
                <p14:nvPr/>
              </p14:nvContentPartPr>
              <p14:xfrm>
                <a:off x="9829440" y="19171200"/>
                <a:ext cx="360" cy="360"/>
              </p14:xfrm>
            </p:contentPart>
          </mc:Choice>
          <mc:Fallback xmlns="">
            <p:pic>
              <p:nvPicPr>
                <p:cNvPr id="83" name="Ink 82">
                  <a:extLst>
                    <a:ext uri="{FF2B5EF4-FFF2-40B4-BE49-F238E27FC236}">
                      <a16:creationId xmlns:a16="http://schemas.microsoft.com/office/drawing/2014/main" id="{F6516B81-A00E-5F20-F37A-07049AE6C0BD}"/>
                    </a:ext>
                  </a:extLst>
                </p:cNvPr>
                <p:cNvPicPr/>
                <p:nvPr/>
              </p:nvPicPr>
              <p:blipFill>
                <a:blip r:embed="rId22"/>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84" name="Ink 83">
                <a:extLst>
                  <a:ext uri="{FF2B5EF4-FFF2-40B4-BE49-F238E27FC236}">
                    <a16:creationId xmlns:a16="http://schemas.microsoft.com/office/drawing/2014/main" id="{75C1BD5D-7D6A-8740-4E6B-4FE3B8AED332}"/>
                  </a:ext>
                </a:extLst>
              </p14:cNvPr>
              <p14:cNvContentPartPr/>
              <p14:nvPr/>
            </p14:nvContentPartPr>
            <p14:xfrm>
              <a:off x="9753120" y="17254890"/>
              <a:ext cx="360" cy="360"/>
            </p14:xfrm>
          </p:contentPart>
        </mc:Choice>
        <mc:Fallback xmlns="">
          <p:pic>
            <p:nvPicPr>
              <p:cNvPr id="84" name="Ink 83">
                <a:extLst>
                  <a:ext uri="{FF2B5EF4-FFF2-40B4-BE49-F238E27FC236}">
                    <a16:creationId xmlns:a16="http://schemas.microsoft.com/office/drawing/2014/main" id="{75C1BD5D-7D6A-8740-4E6B-4FE3B8AED332}"/>
                  </a:ext>
                </a:extLst>
              </p:cNvPr>
              <p:cNvPicPr/>
              <p:nvPr/>
            </p:nvPicPr>
            <p:blipFill>
              <a:blip r:embed="rId22"/>
              <a:stretch>
                <a:fillRect/>
              </a:stretch>
            </p:blipFill>
            <p:spPr>
              <a:xfrm>
                <a:off x="9748800" y="17250570"/>
                <a:ext cx="9000" cy="9000"/>
              </a:xfrm>
              <a:prstGeom prst="rect">
                <a:avLst/>
              </a:prstGeom>
            </p:spPr>
          </p:pic>
        </mc:Fallback>
      </mc:AlternateContent>
      <p:grpSp>
        <p:nvGrpSpPr>
          <p:cNvPr id="85" name="Group 84">
            <a:extLst>
              <a:ext uri="{FF2B5EF4-FFF2-40B4-BE49-F238E27FC236}">
                <a16:creationId xmlns:a16="http://schemas.microsoft.com/office/drawing/2014/main" id="{A01CE4F4-031A-27ED-712B-19BC232A6095}"/>
              </a:ext>
            </a:extLst>
          </p:cNvPr>
          <p:cNvGrpSpPr/>
          <p:nvPr/>
        </p:nvGrpSpPr>
        <p:grpSpPr>
          <a:xfrm>
            <a:off x="9661680" y="17118090"/>
            <a:ext cx="30600" cy="15480"/>
            <a:chOff x="9661680" y="18927840"/>
            <a:chExt cx="30600" cy="15480"/>
          </a:xfrm>
        </p:grpSpPr>
        <mc:AlternateContent xmlns:mc="http://schemas.openxmlformats.org/markup-compatibility/2006" xmlns:p14="http://schemas.microsoft.com/office/powerpoint/2010/main">
          <mc:Choice Requires="p14">
            <p:contentPart p14:bwMode="auto" r:id="rId66">
              <p14:nvContentPartPr>
                <p14:cNvPr id="86" name="Ink 85">
                  <a:extLst>
                    <a:ext uri="{FF2B5EF4-FFF2-40B4-BE49-F238E27FC236}">
                      <a16:creationId xmlns:a16="http://schemas.microsoft.com/office/drawing/2014/main" id="{D835B5CA-1479-C3B7-CB4C-69E0DC29E3C9}"/>
                    </a:ext>
                  </a:extLst>
                </p14:cNvPr>
                <p14:cNvContentPartPr/>
                <p14:nvPr/>
              </p14:nvContentPartPr>
              <p14:xfrm>
                <a:off x="9691920" y="18942960"/>
                <a:ext cx="360" cy="360"/>
              </p14:xfrm>
            </p:contentPart>
          </mc:Choice>
          <mc:Fallback xmlns="">
            <p:pic>
              <p:nvPicPr>
                <p:cNvPr id="86" name="Ink 85">
                  <a:extLst>
                    <a:ext uri="{FF2B5EF4-FFF2-40B4-BE49-F238E27FC236}">
                      <a16:creationId xmlns:a16="http://schemas.microsoft.com/office/drawing/2014/main" id="{D835B5CA-1479-C3B7-CB4C-69E0DC29E3C9}"/>
                    </a:ext>
                  </a:extLst>
                </p:cNvPr>
                <p:cNvPicPr/>
                <p:nvPr/>
              </p:nvPicPr>
              <p:blipFill>
                <a:blip r:embed="rId22"/>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Ink 86">
                  <a:extLst>
                    <a:ext uri="{FF2B5EF4-FFF2-40B4-BE49-F238E27FC236}">
                      <a16:creationId xmlns:a16="http://schemas.microsoft.com/office/drawing/2014/main" id="{084B2013-EBDF-E500-59F2-4BFCE65F2FE4}"/>
                    </a:ext>
                  </a:extLst>
                </p14:cNvPr>
                <p14:cNvContentPartPr/>
                <p14:nvPr/>
              </p14:nvContentPartPr>
              <p14:xfrm>
                <a:off x="9676800" y="18927840"/>
                <a:ext cx="360" cy="360"/>
              </p14:xfrm>
            </p:contentPart>
          </mc:Choice>
          <mc:Fallback xmlns="">
            <p:pic>
              <p:nvPicPr>
                <p:cNvPr id="87" name="Ink 86">
                  <a:extLst>
                    <a:ext uri="{FF2B5EF4-FFF2-40B4-BE49-F238E27FC236}">
                      <a16:creationId xmlns:a16="http://schemas.microsoft.com/office/drawing/2014/main" id="{084B2013-EBDF-E500-59F2-4BFCE65F2FE4}"/>
                    </a:ext>
                  </a:extLst>
                </p:cNvPr>
                <p:cNvPicPr/>
                <p:nvPr/>
              </p:nvPicPr>
              <p:blipFill>
                <a:blip r:embed="rId22"/>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8" name="Ink 87">
                  <a:extLst>
                    <a:ext uri="{FF2B5EF4-FFF2-40B4-BE49-F238E27FC236}">
                      <a16:creationId xmlns:a16="http://schemas.microsoft.com/office/drawing/2014/main" id="{5E173781-30D7-FC9C-314F-02DABC352BDA}"/>
                    </a:ext>
                  </a:extLst>
                </p14:cNvPr>
                <p14:cNvContentPartPr/>
                <p14:nvPr/>
              </p14:nvContentPartPr>
              <p14:xfrm>
                <a:off x="9661680" y="18927840"/>
                <a:ext cx="360" cy="360"/>
              </p14:xfrm>
            </p:contentPart>
          </mc:Choice>
          <mc:Fallback xmlns="">
            <p:pic>
              <p:nvPicPr>
                <p:cNvPr id="88" name="Ink 87">
                  <a:extLst>
                    <a:ext uri="{FF2B5EF4-FFF2-40B4-BE49-F238E27FC236}">
                      <a16:creationId xmlns:a16="http://schemas.microsoft.com/office/drawing/2014/main" id="{5E173781-30D7-FC9C-314F-02DABC352BDA}"/>
                    </a:ext>
                  </a:extLst>
                </p:cNvPr>
                <p:cNvPicPr/>
                <p:nvPr/>
              </p:nvPicPr>
              <p:blipFill>
                <a:blip r:embed="rId22"/>
                <a:stretch>
                  <a:fillRect/>
                </a:stretch>
              </p:blipFill>
              <p:spPr>
                <a:xfrm>
                  <a:off x="9657360" y="18923520"/>
                  <a:ext cx="9000" cy="9000"/>
                </a:xfrm>
                <a:prstGeom prst="rect">
                  <a:avLst/>
                </a:prstGeom>
              </p:spPr>
            </p:pic>
          </mc:Fallback>
        </mc:AlternateContent>
      </p:grpSp>
      <p:grpSp>
        <p:nvGrpSpPr>
          <p:cNvPr id="89" name="Group 88">
            <a:extLst>
              <a:ext uri="{FF2B5EF4-FFF2-40B4-BE49-F238E27FC236}">
                <a16:creationId xmlns:a16="http://schemas.microsoft.com/office/drawing/2014/main" id="{C637AA32-5419-CEC4-0E37-0A6223CF9AC2}"/>
              </a:ext>
            </a:extLst>
          </p:cNvPr>
          <p:cNvGrpSpPr/>
          <p:nvPr/>
        </p:nvGrpSpPr>
        <p:grpSpPr>
          <a:xfrm>
            <a:off x="10221840" y="1722825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69">
              <p14:nvContentPartPr>
                <p14:cNvPr id="90" name="Ink 89">
                  <a:extLst>
                    <a:ext uri="{FF2B5EF4-FFF2-40B4-BE49-F238E27FC236}">
                      <a16:creationId xmlns:a16="http://schemas.microsoft.com/office/drawing/2014/main" id="{42AF7D14-C4F1-12B4-C6AC-9D61E6D67D38}"/>
                    </a:ext>
                  </a:extLst>
                </p14:cNvPr>
                <p14:cNvContentPartPr/>
                <p14:nvPr/>
              </p14:nvContentPartPr>
              <p14:xfrm>
                <a:off x="10239840" y="19052040"/>
                <a:ext cx="108360" cy="744480"/>
              </p14:xfrm>
            </p:contentPart>
          </mc:Choice>
          <mc:Fallback xmlns="">
            <p:pic>
              <p:nvPicPr>
                <p:cNvPr id="90" name="Ink 89">
                  <a:extLst>
                    <a:ext uri="{FF2B5EF4-FFF2-40B4-BE49-F238E27FC236}">
                      <a16:creationId xmlns:a16="http://schemas.microsoft.com/office/drawing/2014/main" id="{42AF7D14-C4F1-12B4-C6AC-9D61E6D67D38}"/>
                    </a:ext>
                  </a:extLst>
                </p:cNvPr>
                <p:cNvPicPr/>
                <p:nvPr/>
              </p:nvPicPr>
              <p:blipFill>
                <a:blip r:embed="rId70"/>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1" name="Ink 90">
                  <a:extLst>
                    <a:ext uri="{FF2B5EF4-FFF2-40B4-BE49-F238E27FC236}">
                      <a16:creationId xmlns:a16="http://schemas.microsoft.com/office/drawing/2014/main" id="{1E0BFE96-B131-D3A3-D67A-4BE4C9C55D8C}"/>
                    </a:ext>
                  </a:extLst>
                </p14:cNvPr>
                <p14:cNvContentPartPr/>
                <p14:nvPr/>
              </p14:nvContentPartPr>
              <p14:xfrm>
                <a:off x="10221840" y="19038000"/>
                <a:ext cx="476280" cy="560520"/>
              </p14:xfrm>
            </p:contentPart>
          </mc:Choice>
          <mc:Fallback xmlns="">
            <p:pic>
              <p:nvPicPr>
                <p:cNvPr id="91" name="Ink 90">
                  <a:extLst>
                    <a:ext uri="{FF2B5EF4-FFF2-40B4-BE49-F238E27FC236}">
                      <a16:creationId xmlns:a16="http://schemas.microsoft.com/office/drawing/2014/main" id="{1E0BFE96-B131-D3A3-D67A-4BE4C9C55D8C}"/>
                    </a:ext>
                  </a:extLst>
                </p:cNvPr>
                <p:cNvPicPr/>
                <p:nvPr/>
              </p:nvPicPr>
              <p:blipFill>
                <a:blip r:embed="rId72"/>
                <a:stretch>
                  <a:fillRect/>
                </a:stretch>
              </p:blipFill>
              <p:spPr>
                <a:xfrm>
                  <a:off x="10217520" y="19033680"/>
                  <a:ext cx="484920" cy="569160"/>
                </a:xfrm>
                <a:prstGeom prst="rect">
                  <a:avLst/>
                </a:prstGeom>
              </p:spPr>
            </p:pic>
          </mc:Fallback>
        </mc:AlternateContent>
      </p:grpSp>
      <p:sp>
        <p:nvSpPr>
          <p:cNvPr id="92" name="TextBox 91">
            <a:extLst>
              <a:ext uri="{FF2B5EF4-FFF2-40B4-BE49-F238E27FC236}">
                <a16:creationId xmlns:a16="http://schemas.microsoft.com/office/drawing/2014/main" id="{C438D75D-1CD6-7C48-E392-3A269DFDE975}"/>
              </a:ext>
            </a:extLst>
          </p:cNvPr>
          <p:cNvSpPr txBox="1"/>
          <p:nvPr/>
        </p:nvSpPr>
        <p:spPr>
          <a:xfrm>
            <a:off x="8313677" y="18608130"/>
            <a:ext cx="3816325" cy="1477328"/>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129234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C790E-0F40-942D-AFD6-FEA370892FF3}"/>
              </a:ext>
            </a:extLst>
          </p:cNvPr>
          <p:cNvSpPr txBox="1"/>
          <p:nvPr/>
        </p:nvSpPr>
        <p:spPr>
          <a:xfrm>
            <a:off x="292412" y="637585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5" name="Rectangle 4">
            <a:extLst>
              <a:ext uri="{FF2B5EF4-FFF2-40B4-BE49-F238E27FC236}">
                <a16:creationId xmlns:a16="http://schemas.microsoft.com/office/drawing/2014/main" id="{A16B0CAE-9987-F43A-167E-9EC491209708}"/>
              </a:ext>
            </a:extLst>
          </p:cNvPr>
          <p:cNvSpPr/>
          <p:nvPr/>
        </p:nvSpPr>
        <p:spPr>
          <a:xfrm>
            <a:off x="292411" y="635167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6" name="TextBox 5">
            <a:extLst>
              <a:ext uri="{FF2B5EF4-FFF2-40B4-BE49-F238E27FC236}">
                <a16:creationId xmlns:a16="http://schemas.microsoft.com/office/drawing/2014/main" id="{0F95C2F6-99D6-B647-9177-B4407B626D12}"/>
              </a:ext>
            </a:extLst>
          </p:cNvPr>
          <p:cNvSpPr txBox="1"/>
          <p:nvPr/>
        </p:nvSpPr>
        <p:spPr>
          <a:xfrm>
            <a:off x="292391" y="732996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590DACE0-EEE2-B7CC-E58D-8B21C06DA9E3}"/>
                  </a:ext>
                </a:extLst>
              </p14:cNvPr>
              <p14:cNvContentPartPr/>
              <p14:nvPr/>
            </p14:nvContentPartPr>
            <p14:xfrm>
              <a:off x="4012240" y="9886838"/>
              <a:ext cx="1069" cy="1069"/>
            </p14:xfrm>
          </p:contentPart>
        </mc:Choice>
        <mc:Fallback xmlns="">
          <p:pic>
            <p:nvPicPr>
              <p:cNvPr id="22" name="Ink 21">
                <a:extLst>
                  <a:ext uri="{FF2B5EF4-FFF2-40B4-BE49-F238E27FC236}">
                    <a16:creationId xmlns:a16="http://schemas.microsoft.com/office/drawing/2014/main" id="{590DACE0-EEE2-B7CC-E58D-8B21C06DA9E3}"/>
                  </a:ext>
                </a:extLst>
              </p:cNvPr>
              <p:cNvPicPr/>
              <p:nvPr/>
            </p:nvPicPr>
            <p:blipFill>
              <a:blip r:embed="rId3"/>
              <a:stretch>
                <a:fillRect/>
              </a:stretch>
            </p:blipFill>
            <p:spPr>
              <a:xfrm>
                <a:off x="3985515" y="9860113"/>
                <a:ext cx="53450" cy="53450"/>
              </a:xfrm>
              <a:prstGeom prst="rect">
                <a:avLst/>
              </a:prstGeom>
            </p:spPr>
          </p:pic>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B3EEE92-DB01-1233-42AE-CC59C4E6808A}"/>
                  </a:ext>
                </a:extLst>
              </p:cNvPr>
              <p:cNvSpPr txBox="1"/>
              <p:nvPr/>
            </p:nvSpPr>
            <p:spPr>
              <a:xfrm>
                <a:off x="13106400" y="7398163"/>
                <a:ext cx="7770134" cy="4692503"/>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a:p>
                <a:endParaRPr lang="en-GB" sz="2400" dirty="0"/>
              </a:p>
              <a:p>
                <a:r>
                  <a:rPr lang="en-GB" sz="2400" dirty="0"/>
                  <a:t>(no example plot needed here, because BH plot will show)</a:t>
                </a:r>
              </a:p>
            </p:txBody>
          </p:sp>
        </mc:Choice>
        <mc:Fallback xmlns="">
          <p:sp>
            <p:nvSpPr>
              <p:cNvPr id="23" name="TextBox 22">
                <a:extLst>
                  <a:ext uri="{FF2B5EF4-FFF2-40B4-BE49-F238E27FC236}">
                    <a16:creationId xmlns:a16="http://schemas.microsoft.com/office/drawing/2014/main" id="{0B3EEE92-DB01-1233-42AE-CC59C4E6808A}"/>
                  </a:ext>
                </a:extLst>
              </p:cNvPr>
              <p:cNvSpPr txBox="1">
                <a:spLocks noRot="1" noChangeAspect="1" noMove="1" noResize="1" noEditPoints="1" noAdjustHandles="1" noChangeArrowheads="1" noChangeShapeType="1" noTextEdit="1"/>
              </p:cNvSpPr>
              <p:nvPr/>
            </p:nvSpPr>
            <p:spPr>
              <a:xfrm>
                <a:off x="13106400" y="7398163"/>
                <a:ext cx="7770134" cy="4692503"/>
              </a:xfrm>
              <a:prstGeom prst="rect">
                <a:avLst/>
              </a:prstGeom>
              <a:blipFill>
                <a:blip r:embed="rId4"/>
                <a:stretch>
                  <a:fillRect l="-1255" t="-1040" b="-2081"/>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C877FA63-049A-0111-4E95-56B9EAB6C6B3}"/>
              </a:ext>
            </a:extLst>
          </p:cNvPr>
          <p:cNvPicPr>
            <a:picLocks noChangeAspect="1"/>
          </p:cNvPicPr>
          <p:nvPr/>
        </p:nvPicPr>
        <p:blipFill>
          <a:blip r:embed="rId5"/>
          <a:stretch>
            <a:fillRect/>
          </a:stretch>
        </p:blipFill>
        <p:spPr>
          <a:xfrm>
            <a:off x="7329387" y="7398163"/>
            <a:ext cx="5546275" cy="3932948"/>
          </a:xfrm>
          <a:prstGeom prst="rect">
            <a:avLst/>
          </a:prstGeom>
        </p:spPr>
      </p:pic>
    </p:spTree>
    <p:extLst>
      <p:ext uri="{BB962C8B-B14F-4D97-AF65-F5344CB8AC3E}">
        <p14:creationId xmlns:p14="http://schemas.microsoft.com/office/powerpoint/2010/main" val="38187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E77AD8D9-7F06-618E-9E77-6B937A8779AF}"/>
                  </a:ext>
                </a:extLst>
              </p14:cNvPr>
              <p14:cNvContentPartPr/>
              <p14:nvPr/>
            </p14:nvContentPartPr>
            <p14:xfrm>
              <a:off x="8705915" y="11048213"/>
              <a:ext cx="1069" cy="1069"/>
            </p14:xfrm>
          </p:contentPart>
        </mc:Choice>
        <mc:Fallback xmlns="">
          <p:pic>
            <p:nvPicPr>
              <p:cNvPr id="25" name="Ink 24">
                <a:extLst>
                  <a:ext uri="{FF2B5EF4-FFF2-40B4-BE49-F238E27FC236}">
                    <a16:creationId xmlns:a16="http://schemas.microsoft.com/office/drawing/2014/main" id="{E77AD8D9-7F06-618E-9E77-6B937A8779AF}"/>
                  </a:ext>
                </a:extLst>
              </p:cNvPr>
              <p:cNvPicPr/>
              <p:nvPr/>
            </p:nvPicPr>
            <p:blipFill>
              <a:blip r:embed="rId3"/>
              <a:stretch>
                <a:fillRect/>
              </a:stretch>
            </p:blipFill>
            <p:spPr>
              <a:xfrm>
                <a:off x="8652465" y="10994763"/>
                <a:ext cx="106900" cy="1069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339568B5-95BB-F487-3008-886CE575F545}"/>
                  </a:ext>
                </a:extLst>
              </p14:cNvPr>
              <p14:cNvContentPartPr/>
              <p14:nvPr/>
            </p14:nvContentPartPr>
            <p14:xfrm>
              <a:off x="11102179" y="10887821"/>
              <a:ext cx="1069" cy="1069"/>
            </p14:xfrm>
          </p:contentPart>
        </mc:Choice>
        <mc:Fallback xmlns="">
          <p:pic>
            <p:nvPicPr>
              <p:cNvPr id="26" name="Ink 25">
                <a:extLst>
                  <a:ext uri="{FF2B5EF4-FFF2-40B4-BE49-F238E27FC236}">
                    <a16:creationId xmlns:a16="http://schemas.microsoft.com/office/drawing/2014/main" id="{339568B5-95BB-F487-3008-886CE575F545}"/>
                  </a:ext>
                </a:extLst>
              </p:cNvPr>
              <p:cNvPicPr/>
              <p:nvPr/>
            </p:nvPicPr>
            <p:blipFill>
              <a:blip r:embed="rId3"/>
              <a:stretch>
                <a:fillRect/>
              </a:stretch>
            </p:blipFill>
            <p:spPr>
              <a:xfrm>
                <a:off x="11048729" y="10834371"/>
                <a:ext cx="106900" cy="106900"/>
              </a:xfrm>
              <a:prstGeom prst="rect">
                <a:avLst/>
              </a:prstGeom>
            </p:spPr>
          </p:pic>
        </mc:Fallback>
      </mc:AlternateContent>
      <p:sp>
        <p:nvSpPr>
          <p:cNvPr id="27" name="Rectangle 26">
            <a:extLst>
              <a:ext uri="{FF2B5EF4-FFF2-40B4-BE49-F238E27FC236}">
                <a16:creationId xmlns:a16="http://schemas.microsoft.com/office/drawing/2014/main" id="{274E5E6D-0E3C-EDD9-8713-8AC632533C60}"/>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8" name="TextBox 27">
            <a:extLst>
              <a:ext uri="{FF2B5EF4-FFF2-40B4-BE49-F238E27FC236}">
                <a16:creationId xmlns:a16="http://schemas.microsoft.com/office/drawing/2014/main" id="{B8D16226-FB33-1B11-BE27-D084C1FEEC26}"/>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53880E8-6B3A-C879-0B8C-D43D32E53C17}"/>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xmlns="">
          <p:sp>
            <p:nvSpPr>
              <p:cNvPr id="29" name="TextBox 28">
                <a:extLst>
                  <a:ext uri="{FF2B5EF4-FFF2-40B4-BE49-F238E27FC236}">
                    <a16:creationId xmlns:a16="http://schemas.microsoft.com/office/drawing/2014/main" id="{853880E8-6B3A-C879-0B8C-D43D32E53C17}"/>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5"/>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236C949F-7B25-6290-5478-2DD6E629F526}"/>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4E74F1-42DB-1A24-2293-B3EBB8E91FA1}"/>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354941-629D-1A69-A2DF-D4CC4AB0ED32}"/>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The Light Cone: The Schwarzschild Black Hole">
            <a:extLst>
              <a:ext uri="{FF2B5EF4-FFF2-40B4-BE49-F238E27FC236}">
                <a16:creationId xmlns:a16="http://schemas.microsoft.com/office/drawing/2014/main" id="{0735A87B-C909-E2B4-BE02-A92107BC989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plot for a sprinkle in 2D Schwarzschild spacetime">
            <a:extLst>
              <a:ext uri="{FF2B5EF4-FFF2-40B4-BE49-F238E27FC236}">
                <a16:creationId xmlns:a16="http://schemas.microsoft.com/office/drawing/2014/main" id="{54950C4E-E803-2913-72E0-D82082D481A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7AD1878-5FD4-C42E-9280-A190FFB2CA34}"/>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6" name="TextBox 35">
            <a:extLst>
              <a:ext uri="{FF2B5EF4-FFF2-40B4-BE49-F238E27FC236}">
                <a16:creationId xmlns:a16="http://schemas.microsoft.com/office/drawing/2014/main" id="{5820DDF3-1478-FF27-27CB-4CF68C3C0D0E}"/>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91F655D-4A43-A5BB-2CD5-CD8A9A18060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xmlns="">
          <p:sp>
            <p:nvSpPr>
              <p:cNvPr id="37" name="TextBox 36">
                <a:extLst>
                  <a:ext uri="{FF2B5EF4-FFF2-40B4-BE49-F238E27FC236}">
                    <a16:creationId xmlns:a16="http://schemas.microsoft.com/office/drawing/2014/main" id="{A91F655D-4A43-A5BB-2CD5-CD8A9A18060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8"/>
                <a:stretch>
                  <a:fillRect l="-1219" t="-2051" r="-1219" b="-4872"/>
                </a:stretch>
              </a:blipFill>
            </p:spPr>
            <p:txBody>
              <a:bodyPr/>
              <a:lstStyle/>
              <a:p>
                <a:r>
                  <a:rPr lang="en-GB">
                    <a:noFill/>
                  </a:rPr>
                  <a:t> </a:t>
                </a:r>
              </a:p>
            </p:txBody>
          </p:sp>
        </mc:Fallback>
      </mc:AlternateContent>
      <p:sp>
        <p:nvSpPr>
          <p:cNvPr id="38" name="TextBox 37">
            <a:extLst>
              <a:ext uri="{FF2B5EF4-FFF2-40B4-BE49-F238E27FC236}">
                <a16:creationId xmlns:a16="http://schemas.microsoft.com/office/drawing/2014/main" id="{D186730B-2B02-EC7C-E458-9F5543119BB7}"/>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40" name="TextBox 39">
            <a:extLst>
              <a:ext uri="{FF2B5EF4-FFF2-40B4-BE49-F238E27FC236}">
                <a16:creationId xmlns:a16="http://schemas.microsoft.com/office/drawing/2014/main" id="{D10FD6E1-1822-E4C4-7D7A-6FD7C6A57F14}"/>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41" name="TextBox 40">
            <a:extLst>
              <a:ext uri="{FF2B5EF4-FFF2-40B4-BE49-F238E27FC236}">
                <a16:creationId xmlns:a16="http://schemas.microsoft.com/office/drawing/2014/main" id="{68709B62-70EB-5AFD-DBBB-6B05C807E75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1031" name="Group 1030">
            <a:extLst>
              <a:ext uri="{FF2B5EF4-FFF2-40B4-BE49-F238E27FC236}">
                <a16:creationId xmlns:a16="http://schemas.microsoft.com/office/drawing/2014/main" id="{8B4DF282-80BC-6075-40AA-50C2F244C07D}"/>
              </a:ext>
            </a:extLst>
          </p:cNvPr>
          <p:cNvGrpSpPr/>
          <p:nvPr/>
        </p:nvGrpSpPr>
        <p:grpSpPr>
          <a:xfrm>
            <a:off x="8442000" y="18224040"/>
            <a:ext cx="4084920" cy="537480"/>
            <a:chOff x="8442000" y="18224040"/>
            <a:chExt cx="4084920" cy="537480"/>
          </a:xfrm>
        </p:grpSpPr>
        <mc:AlternateContent xmlns:mc="http://schemas.openxmlformats.org/markup-compatibility/2006" xmlns:p14="http://schemas.microsoft.com/office/powerpoint/2010/main">
          <mc:Choice Requires="p14">
            <p:contentPart p14:bwMode="auto" r:id="rId9">
              <p14:nvContentPartPr>
                <p14:cNvPr id="1027" name="Ink 1026">
                  <a:extLst>
                    <a:ext uri="{FF2B5EF4-FFF2-40B4-BE49-F238E27FC236}">
                      <a16:creationId xmlns:a16="http://schemas.microsoft.com/office/drawing/2014/main" id="{376174A7-36B5-ACE2-D6BD-92CFCFBD9C0B}"/>
                    </a:ext>
                  </a:extLst>
                </p14:cNvPr>
                <p14:cNvContentPartPr/>
                <p14:nvPr/>
              </p14:nvContentPartPr>
              <p14:xfrm>
                <a:off x="8701920" y="18698160"/>
                <a:ext cx="3825000" cy="63360"/>
              </p14:xfrm>
            </p:contentPart>
          </mc:Choice>
          <mc:Fallback xmlns="">
            <p:pic>
              <p:nvPicPr>
                <p:cNvPr id="1027" name="Ink 1026">
                  <a:extLst>
                    <a:ext uri="{FF2B5EF4-FFF2-40B4-BE49-F238E27FC236}">
                      <a16:creationId xmlns:a16="http://schemas.microsoft.com/office/drawing/2014/main" id="{376174A7-36B5-ACE2-D6BD-92CFCFBD9C0B}"/>
                    </a:ext>
                  </a:extLst>
                </p:cNvPr>
                <p:cNvPicPr/>
                <p:nvPr/>
              </p:nvPicPr>
              <p:blipFill>
                <a:blip r:embed="rId10"/>
                <a:stretch>
                  <a:fillRect/>
                </a:stretch>
              </p:blipFill>
              <p:spPr>
                <a:xfrm>
                  <a:off x="8697600" y="18693840"/>
                  <a:ext cx="383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9" name="Ink 1028">
                  <a:extLst>
                    <a:ext uri="{FF2B5EF4-FFF2-40B4-BE49-F238E27FC236}">
                      <a16:creationId xmlns:a16="http://schemas.microsoft.com/office/drawing/2014/main" id="{03C5CA8A-CD69-2ED8-7936-7CC1B8301BFB}"/>
                    </a:ext>
                  </a:extLst>
                </p14:cNvPr>
                <p14:cNvContentPartPr/>
                <p14:nvPr/>
              </p14:nvContentPartPr>
              <p14:xfrm>
                <a:off x="8442720" y="18591240"/>
                <a:ext cx="239760" cy="31680"/>
              </p14:xfrm>
            </p:contentPart>
          </mc:Choice>
          <mc:Fallback xmlns="">
            <p:pic>
              <p:nvPicPr>
                <p:cNvPr id="1029" name="Ink 1028">
                  <a:extLst>
                    <a:ext uri="{FF2B5EF4-FFF2-40B4-BE49-F238E27FC236}">
                      <a16:creationId xmlns:a16="http://schemas.microsoft.com/office/drawing/2014/main" id="{03C5CA8A-CD69-2ED8-7936-7CC1B8301BFB}"/>
                    </a:ext>
                  </a:extLst>
                </p:cNvPr>
                <p:cNvPicPr/>
                <p:nvPr/>
              </p:nvPicPr>
              <p:blipFill>
                <a:blip r:embed="rId12"/>
                <a:stretch>
                  <a:fillRect/>
                </a:stretch>
              </p:blipFill>
              <p:spPr>
                <a:xfrm>
                  <a:off x="8438400" y="18586920"/>
                  <a:ext cx="2484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30" name="Ink 1029">
                  <a:extLst>
                    <a:ext uri="{FF2B5EF4-FFF2-40B4-BE49-F238E27FC236}">
                      <a16:creationId xmlns:a16="http://schemas.microsoft.com/office/drawing/2014/main" id="{979B757A-9D13-4CA8-D4D8-AE7A4DD6D1E9}"/>
                    </a:ext>
                  </a:extLst>
                </p14:cNvPr>
                <p14:cNvContentPartPr/>
                <p14:nvPr/>
              </p14:nvContentPartPr>
              <p14:xfrm>
                <a:off x="8442000" y="18224040"/>
                <a:ext cx="259200" cy="368640"/>
              </p14:xfrm>
            </p:contentPart>
          </mc:Choice>
          <mc:Fallback xmlns="">
            <p:pic>
              <p:nvPicPr>
                <p:cNvPr id="1030" name="Ink 1029">
                  <a:extLst>
                    <a:ext uri="{FF2B5EF4-FFF2-40B4-BE49-F238E27FC236}">
                      <a16:creationId xmlns:a16="http://schemas.microsoft.com/office/drawing/2014/main" id="{979B757A-9D13-4CA8-D4D8-AE7A4DD6D1E9}"/>
                    </a:ext>
                  </a:extLst>
                </p:cNvPr>
                <p:cNvPicPr/>
                <p:nvPr/>
              </p:nvPicPr>
              <p:blipFill>
                <a:blip r:embed="rId14"/>
                <a:stretch>
                  <a:fillRect/>
                </a:stretch>
              </p:blipFill>
              <p:spPr>
                <a:xfrm>
                  <a:off x="8437680" y="18219720"/>
                  <a:ext cx="267840" cy="377280"/>
                </a:xfrm>
                <a:prstGeom prst="rect">
                  <a:avLst/>
                </a:prstGeom>
              </p:spPr>
            </p:pic>
          </mc:Fallback>
        </mc:AlternateContent>
      </p:grpSp>
      <p:grpSp>
        <p:nvGrpSpPr>
          <p:cNvPr id="1038" name="Group 1037">
            <a:extLst>
              <a:ext uri="{FF2B5EF4-FFF2-40B4-BE49-F238E27FC236}">
                <a16:creationId xmlns:a16="http://schemas.microsoft.com/office/drawing/2014/main" id="{41C548CE-B89B-6903-E7BA-2597A9DB2322}"/>
              </a:ext>
            </a:extLst>
          </p:cNvPr>
          <p:cNvGrpSpPr/>
          <p:nvPr/>
        </p:nvGrpSpPr>
        <p:grpSpPr>
          <a:xfrm>
            <a:off x="9738000" y="18013440"/>
            <a:ext cx="1376640" cy="2240280"/>
            <a:chOff x="9738000" y="18013440"/>
            <a:chExt cx="1376640" cy="2240280"/>
          </a:xfrm>
        </p:grpSpPr>
        <mc:AlternateContent xmlns:mc="http://schemas.openxmlformats.org/markup-compatibility/2006" xmlns:p14="http://schemas.microsoft.com/office/powerpoint/2010/main">
          <mc:Choice Requires="p14">
            <p:contentPart p14:bwMode="auto" r:id="rId15">
              <p14:nvContentPartPr>
                <p14:cNvPr id="1032" name="Ink 1031">
                  <a:extLst>
                    <a:ext uri="{FF2B5EF4-FFF2-40B4-BE49-F238E27FC236}">
                      <a16:creationId xmlns:a16="http://schemas.microsoft.com/office/drawing/2014/main" id="{155096E7-D66B-88E7-261B-A4C1C96309D6}"/>
                    </a:ext>
                  </a:extLst>
                </p14:cNvPr>
                <p14:cNvContentPartPr/>
                <p14:nvPr/>
              </p14:nvContentPartPr>
              <p14:xfrm>
                <a:off x="9738000" y="18202080"/>
                <a:ext cx="1376640" cy="2051640"/>
              </p14:xfrm>
            </p:contentPart>
          </mc:Choice>
          <mc:Fallback xmlns="">
            <p:pic>
              <p:nvPicPr>
                <p:cNvPr id="1032" name="Ink 1031">
                  <a:extLst>
                    <a:ext uri="{FF2B5EF4-FFF2-40B4-BE49-F238E27FC236}">
                      <a16:creationId xmlns:a16="http://schemas.microsoft.com/office/drawing/2014/main" id="{155096E7-D66B-88E7-261B-A4C1C96309D6}"/>
                    </a:ext>
                  </a:extLst>
                </p:cNvPr>
                <p:cNvPicPr/>
                <p:nvPr/>
              </p:nvPicPr>
              <p:blipFill>
                <a:blip r:embed="rId16"/>
                <a:stretch>
                  <a:fillRect/>
                </a:stretch>
              </p:blipFill>
              <p:spPr>
                <a:xfrm>
                  <a:off x="9733680" y="18197760"/>
                  <a:ext cx="1385280" cy="206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5" name="Ink 1034">
                  <a:extLst>
                    <a:ext uri="{FF2B5EF4-FFF2-40B4-BE49-F238E27FC236}">
                      <a16:creationId xmlns:a16="http://schemas.microsoft.com/office/drawing/2014/main" id="{B306E6D6-9391-59BD-8018-187D83666D7B}"/>
                    </a:ext>
                  </a:extLst>
                </p14:cNvPr>
                <p14:cNvContentPartPr/>
                <p14:nvPr/>
              </p14:nvContentPartPr>
              <p14:xfrm>
                <a:off x="10484640" y="18013440"/>
                <a:ext cx="360" cy="396720"/>
              </p14:xfrm>
            </p:contentPart>
          </mc:Choice>
          <mc:Fallback xmlns="">
            <p:pic>
              <p:nvPicPr>
                <p:cNvPr id="1035" name="Ink 1034">
                  <a:extLst>
                    <a:ext uri="{FF2B5EF4-FFF2-40B4-BE49-F238E27FC236}">
                      <a16:creationId xmlns:a16="http://schemas.microsoft.com/office/drawing/2014/main" id="{B306E6D6-9391-59BD-8018-187D83666D7B}"/>
                    </a:ext>
                  </a:extLst>
                </p:cNvPr>
                <p:cNvPicPr/>
                <p:nvPr/>
              </p:nvPicPr>
              <p:blipFill>
                <a:blip r:embed="rId18"/>
                <a:stretch>
                  <a:fillRect/>
                </a:stretch>
              </p:blipFill>
              <p:spPr>
                <a:xfrm>
                  <a:off x="10480320" y="18009120"/>
                  <a:ext cx="9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6" name="Ink 1035">
                  <a:extLst>
                    <a:ext uri="{FF2B5EF4-FFF2-40B4-BE49-F238E27FC236}">
                      <a16:creationId xmlns:a16="http://schemas.microsoft.com/office/drawing/2014/main" id="{B79D31E1-5BFB-F47E-3352-70D87A0E3B0F}"/>
                    </a:ext>
                  </a:extLst>
                </p14:cNvPr>
                <p14:cNvContentPartPr/>
                <p14:nvPr/>
              </p14:nvContentPartPr>
              <p14:xfrm>
                <a:off x="10484640" y="18210360"/>
                <a:ext cx="318960" cy="16560"/>
              </p14:xfrm>
            </p:contentPart>
          </mc:Choice>
          <mc:Fallback xmlns="">
            <p:pic>
              <p:nvPicPr>
                <p:cNvPr id="1036" name="Ink 1035">
                  <a:extLst>
                    <a:ext uri="{FF2B5EF4-FFF2-40B4-BE49-F238E27FC236}">
                      <a16:creationId xmlns:a16="http://schemas.microsoft.com/office/drawing/2014/main" id="{B79D31E1-5BFB-F47E-3352-70D87A0E3B0F}"/>
                    </a:ext>
                  </a:extLst>
                </p:cNvPr>
                <p:cNvPicPr/>
                <p:nvPr/>
              </p:nvPicPr>
              <p:blipFill>
                <a:blip r:embed="rId20"/>
                <a:stretch>
                  <a:fillRect/>
                </a:stretch>
              </p:blipFill>
              <p:spPr>
                <a:xfrm>
                  <a:off x="10480320" y="18206040"/>
                  <a:ext cx="3276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7" name="Ink 1036">
                  <a:extLst>
                    <a:ext uri="{FF2B5EF4-FFF2-40B4-BE49-F238E27FC236}">
                      <a16:creationId xmlns:a16="http://schemas.microsoft.com/office/drawing/2014/main" id="{E68CE0C1-2FCB-9E63-42CB-8E8C30C30E14}"/>
                    </a:ext>
                  </a:extLst>
                </p14:cNvPr>
                <p14:cNvContentPartPr/>
                <p14:nvPr/>
              </p14:nvContentPartPr>
              <p14:xfrm>
                <a:off x="10814040" y="18059520"/>
                <a:ext cx="6480" cy="365040"/>
              </p14:xfrm>
            </p:contentPart>
          </mc:Choice>
          <mc:Fallback xmlns="">
            <p:pic>
              <p:nvPicPr>
                <p:cNvPr id="1037" name="Ink 1036">
                  <a:extLst>
                    <a:ext uri="{FF2B5EF4-FFF2-40B4-BE49-F238E27FC236}">
                      <a16:creationId xmlns:a16="http://schemas.microsoft.com/office/drawing/2014/main" id="{E68CE0C1-2FCB-9E63-42CB-8E8C30C30E14}"/>
                    </a:ext>
                  </a:extLst>
                </p:cNvPr>
                <p:cNvPicPr/>
                <p:nvPr/>
              </p:nvPicPr>
              <p:blipFill>
                <a:blip r:embed="rId22"/>
                <a:stretch>
                  <a:fillRect/>
                </a:stretch>
              </p:blipFill>
              <p:spPr>
                <a:xfrm>
                  <a:off x="10809720" y="18055200"/>
                  <a:ext cx="15120" cy="37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041" name="Ink 1040">
                <a:extLst>
                  <a:ext uri="{FF2B5EF4-FFF2-40B4-BE49-F238E27FC236}">
                    <a16:creationId xmlns:a16="http://schemas.microsoft.com/office/drawing/2014/main" id="{87587C2A-4357-F904-2BBA-0D67EB98E41E}"/>
                  </a:ext>
                </a:extLst>
              </p14:cNvPr>
              <p14:cNvContentPartPr/>
              <p14:nvPr/>
            </p14:nvContentPartPr>
            <p14:xfrm>
              <a:off x="10682640" y="19644240"/>
              <a:ext cx="360" cy="360"/>
            </p14:xfrm>
          </p:contentPart>
        </mc:Choice>
        <mc:Fallback xmlns="">
          <p:pic>
            <p:nvPicPr>
              <p:cNvPr id="1041" name="Ink 1040">
                <a:extLst>
                  <a:ext uri="{FF2B5EF4-FFF2-40B4-BE49-F238E27FC236}">
                    <a16:creationId xmlns:a16="http://schemas.microsoft.com/office/drawing/2014/main" id="{87587C2A-4357-F904-2BBA-0D67EB98E41E}"/>
                  </a:ext>
                </a:extLst>
              </p:cNvPr>
              <p:cNvPicPr/>
              <p:nvPr/>
            </p:nvPicPr>
            <p:blipFill>
              <a:blip r:embed="rId24"/>
              <a:stretch>
                <a:fillRect/>
              </a:stretch>
            </p:blipFill>
            <p:spPr>
              <a:xfrm>
                <a:off x="10646640" y="196082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44" name="Ink 1043">
                <a:extLst>
                  <a:ext uri="{FF2B5EF4-FFF2-40B4-BE49-F238E27FC236}">
                    <a16:creationId xmlns:a16="http://schemas.microsoft.com/office/drawing/2014/main" id="{328F9058-1BCE-F2A2-DA25-9F211FBE144D}"/>
                  </a:ext>
                </a:extLst>
              </p14:cNvPr>
              <p14:cNvContentPartPr/>
              <p14:nvPr/>
            </p14:nvContentPartPr>
            <p14:xfrm>
              <a:off x="10256400" y="19064640"/>
              <a:ext cx="360" cy="360"/>
            </p14:xfrm>
          </p:contentPart>
        </mc:Choice>
        <mc:Fallback xmlns="">
          <p:pic>
            <p:nvPicPr>
              <p:cNvPr id="1044" name="Ink 1043">
                <a:extLst>
                  <a:ext uri="{FF2B5EF4-FFF2-40B4-BE49-F238E27FC236}">
                    <a16:creationId xmlns:a16="http://schemas.microsoft.com/office/drawing/2014/main" id="{328F9058-1BCE-F2A2-DA25-9F211FBE144D}"/>
                  </a:ext>
                </a:extLst>
              </p:cNvPr>
              <p:cNvPicPr/>
              <p:nvPr/>
            </p:nvPicPr>
            <p:blipFill>
              <a:blip r:embed="rId24"/>
              <a:stretch>
                <a:fillRect/>
              </a:stretch>
            </p:blipFill>
            <p:spPr>
              <a:xfrm>
                <a:off x="10220400" y="1902864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5" name="Ink 1044">
                <a:extLst>
                  <a:ext uri="{FF2B5EF4-FFF2-40B4-BE49-F238E27FC236}">
                    <a16:creationId xmlns:a16="http://schemas.microsoft.com/office/drawing/2014/main" id="{CF095E2C-58DA-E28D-D994-5B3F1C032A7D}"/>
                  </a:ext>
                </a:extLst>
              </p14:cNvPr>
              <p14:cNvContentPartPr/>
              <p14:nvPr/>
            </p14:nvContentPartPr>
            <p14:xfrm>
              <a:off x="10347840" y="19811280"/>
              <a:ext cx="360" cy="360"/>
            </p14:xfrm>
          </p:contentPart>
        </mc:Choice>
        <mc:Fallback xmlns="">
          <p:pic>
            <p:nvPicPr>
              <p:cNvPr id="1045" name="Ink 1044">
                <a:extLst>
                  <a:ext uri="{FF2B5EF4-FFF2-40B4-BE49-F238E27FC236}">
                    <a16:creationId xmlns:a16="http://schemas.microsoft.com/office/drawing/2014/main" id="{CF095E2C-58DA-E28D-D994-5B3F1C032A7D}"/>
                  </a:ext>
                </a:extLst>
              </p:cNvPr>
              <p:cNvPicPr/>
              <p:nvPr/>
            </p:nvPicPr>
            <p:blipFill>
              <a:blip r:embed="rId24"/>
              <a:stretch>
                <a:fillRect/>
              </a:stretch>
            </p:blipFill>
            <p:spPr>
              <a:xfrm>
                <a:off x="10311840" y="19775280"/>
                <a:ext cx="72000" cy="72000"/>
              </a:xfrm>
              <a:prstGeom prst="rect">
                <a:avLst/>
              </a:prstGeom>
            </p:spPr>
          </p:pic>
        </mc:Fallback>
      </mc:AlternateContent>
      <p:grpSp>
        <p:nvGrpSpPr>
          <p:cNvPr id="1078" name="Group 1077">
            <a:extLst>
              <a:ext uri="{FF2B5EF4-FFF2-40B4-BE49-F238E27FC236}">
                <a16:creationId xmlns:a16="http://schemas.microsoft.com/office/drawing/2014/main" id="{21AD8712-0D41-A85B-EFD4-935193305319}"/>
              </a:ext>
            </a:extLst>
          </p:cNvPr>
          <p:cNvGrpSpPr/>
          <p:nvPr/>
        </p:nvGrpSpPr>
        <p:grpSpPr>
          <a:xfrm>
            <a:off x="9646560" y="18760080"/>
            <a:ext cx="1478520" cy="914760"/>
            <a:chOff x="9646560" y="18760080"/>
            <a:chExt cx="1478520" cy="914760"/>
          </a:xfrm>
        </p:grpSpPr>
        <mc:AlternateContent xmlns:mc="http://schemas.openxmlformats.org/markup-compatibility/2006" xmlns:p14="http://schemas.microsoft.com/office/powerpoint/2010/main">
          <mc:Choice Requires="p14">
            <p:contentPart p14:bwMode="auto" r:id="rId27">
              <p14:nvContentPartPr>
                <p14:cNvPr id="1055" name="Ink 1054">
                  <a:extLst>
                    <a:ext uri="{FF2B5EF4-FFF2-40B4-BE49-F238E27FC236}">
                      <a16:creationId xmlns:a16="http://schemas.microsoft.com/office/drawing/2014/main" id="{33269440-14FE-2985-BB4D-37C37B4261D9}"/>
                    </a:ext>
                  </a:extLst>
                </p14:cNvPr>
                <p14:cNvContentPartPr/>
                <p14:nvPr/>
              </p14:nvContentPartPr>
              <p14:xfrm>
                <a:off x="10713600" y="19583040"/>
                <a:ext cx="360" cy="360"/>
              </p14:xfrm>
            </p:contentPart>
          </mc:Choice>
          <mc:Fallback xmlns="">
            <p:pic>
              <p:nvPicPr>
                <p:cNvPr id="1055" name="Ink 1054">
                  <a:extLst>
                    <a:ext uri="{FF2B5EF4-FFF2-40B4-BE49-F238E27FC236}">
                      <a16:creationId xmlns:a16="http://schemas.microsoft.com/office/drawing/2014/main" id="{33269440-14FE-2985-BB4D-37C37B4261D9}"/>
                    </a:ext>
                  </a:extLst>
                </p:cNvPr>
                <p:cNvPicPr/>
                <p:nvPr/>
              </p:nvPicPr>
              <p:blipFill>
                <a:blip r:embed="rId28"/>
                <a:stretch>
                  <a:fillRect/>
                </a:stretch>
              </p:blipFill>
              <p:spPr>
                <a:xfrm>
                  <a:off x="10709280" y="19578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56" name="Ink 1055">
                  <a:extLst>
                    <a:ext uri="{FF2B5EF4-FFF2-40B4-BE49-F238E27FC236}">
                      <a16:creationId xmlns:a16="http://schemas.microsoft.com/office/drawing/2014/main" id="{E533A60D-2B95-E6A9-C5E4-84E31DB4A8A5}"/>
                    </a:ext>
                  </a:extLst>
                </p14:cNvPr>
                <p14:cNvContentPartPr/>
                <p14:nvPr/>
              </p14:nvContentPartPr>
              <p14:xfrm>
                <a:off x="10805040" y="19445520"/>
                <a:ext cx="360" cy="360"/>
              </p14:xfrm>
            </p:contentPart>
          </mc:Choice>
          <mc:Fallback xmlns="">
            <p:pic>
              <p:nvPicPr>
                <p:cNvPr id="1056" name="Ink 1055">
                  <a:extLst>
                    <a:ext uri="{FF2B5EF4-FFF2-40B4-BE49-F238E27FC236}">
                      <a16:creationId xmlns:a16="http://schemas.microsoft.com/office/drawing/2014/main" id="{E533A60D-2B95-E6A9-C5E4-84E31DB4A8A5}"/>
                    </a:ext>
                  </a:extLst>
                </p:cNvPr>
                <p:cNvPicPr/>
                <p:nvPr/>
              </p:nvPicPr>
              <p:blipFill>
                <a:blip r:embed="rId28"/>
                <a:stretch>
                  <a:fillRect/>
                </a:stretch>
              </p:blipFill>
              <p:spPr>
                <a:xfrm>
                  <a:off x="10800720" y="19441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7" name="Ink 1056">
                  <a:extLst>
                    <a:ext uri="{FF2B5EF4-FFF2-40B4-BE49-F238E27FC236}">
                      <a16:creationId xmlns:a16="http://schemas.microsoft.com/office/drawing/2014/main" id="{57C88859-2D69-1F0D-1C0A-6F594A6DAFB5}"/>
                    </a:ext>
                  </a:extLst>
                </p14:cNvPr>
                <p14:cNvContentPartPr/>
                <p14:nvPr/>
              </p14:nvContentPartPr>
              <p14:xfrm>
                <a:off x="10850400" y="19308720"/>
                <a:ext cx="360" cy="360"/>
              </p14:xfrm>
            </p:contentPart>
          </mc:Choice>
          <mc:Fallback xmlns="">
            <p:pic>
              <p:nvPicPr>
                <p:cNvPr id="1057" name="Ink 1056">
                  <a:extLst>
                    <a:ext uri="{FF2B5EF4-FFF2-40B4-BE49-F238E27FC236}">
                      <a16:creationId xmlns:a16="http://schemas.microsoft.com/office/drawing/2014/main" id="{57C88859-2D69-1F0D-1C0A-6F594A6DAFB5}"/>
                    </a:ext>
                  </a:extLst>
                </p:cNvPr>
                <p:cNvPicPr/>
                <p:nvPr/>
              </p:nvPicPr>
              <p:blipFill>
                <a:blip r:embed="rId28"/>
                <a:stretch>
                  <a:fillRect/>
                </a:stretch>
              </p:blipFill>
              <p:spPr>
                <a:xfrm>
                  <a:off x="10846080" y="19304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58" name="Ink 1057">
                  <a:extLst>
                    <a:ext uri="{FF2B5EF4-FFF2-40B4-BE49-F238E27FC236}">
                      <a16:creationId xmlns:a16="http://schemas.microsoft.com/office/drawing/2014/main" id="{B9B60DF6-2B74-5D59-7933-837A88C334B3}"/>
                    </a:ext>
                  </a:extLst>
                </p14:cNvPr>
                <p14:cNvContentPartPr/>
                <p14:nvPr/>
              </p14:nvContentPartPr>
              <p14:xfrm>
                <a:off x="10941840" y="19247520"/>
                <a:ext cx="360" cy="360"/>
              </p14:xfrm>
            </p:contentPart>
          </mc:Choice>
          <mc:Fallback xmlns="">
            <p:pic>
              <p:nvPicPr>
                <p:cNvPr id="1058" name="Ink 1057">
                  <a:extLst>
                    <a:ext uri="{FF2B5EF4-FFF2-40B4-BE49-F238E27FC236}">
                      <a16:creationId xmlns:a16="http://schemas.microsoft.com/office/drawing/2014/main" id="{B9B60DF6-2B74-5D59-7933-837A88C334B3}"/>
                    </a:ext>
                  </a:extLst>
                </p:cNvPr>
                <p:cNvPicPr/>
                <p:nvPr/>
              </p:nvPicPr>
              <p:blipFill>
                <a:blip r:embed="rId28"/>
                <a:stretch>
                  <a:fillRect/>
                </a:stretch>
              </p:blipFill>
              <p:spPr>
                <a:xfrm>
                  <a:off x="10937520" y="19243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9" name="Ink 1058">
                  <a:extLst>
                    <a:ext uri="{FF2B5EF4-FFF2-40B4-BE49-F238E27FC236}">
                      <a16:creationId xmlns:a16="http://schemas.microsoft.com/office/drawing/2014/main" id="{CCE1742F-28BF-F70F-7B3B-02F72F9DF4A0}"/>
                    </a:ext>
                  </a:extLst>
                </p14:cNvPr>
                <p14:cNvContentPartPr/>
                <p14:nvPr/>
              </p14:nvContentPartPr>
              <p14:xfrm>
                <a:off x="11033280" y="19049520"/>
                <a:ext cx="360" cy="360"/>
              </p14:xfrm>
            </p:contentPart>
          </mc:Choice>
          <mc:Fallback xmlns="">
            <p:pic>
              <p:nvPicPr>
                <p:cNvPr id="1059" name="Ink 1058">
                  <a:extLst>
                    <a:ext uri="{FF2B5EF4-FFF2-40B4-BE49-F238E27FC236}">
                      <a16:creationId xmlns:a16="http://schemas.microsoft.com/office/drawing/2014/main" id="{CCE1742F-28BF-F70F-7B3B-02F72F9DF4A0}"/>
                    </a:ext>
                  </a:extLst>
                </p:cNvPr>
                <p:cNvPicPr/>
                <p:nvPr/>
              </p:nvPicPr>
              <p:blipFill>
                <a:blip r:embed="rId28"/>
                <a:stretch>
                  <a:fillRect/>
                </a:stretch>
              </p:blipFill>
              <p:spPr>
                <a:xfrm>
                  <a:off x="11028960" y="19045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60" name="Ink 1059">
                  <a:extLst>
                    <a:ext uri="{FF2B5EF4-FFF2-40B4-BE49-F238E27FC236}">
                      <a16:creationId xmlns:a16="http://schemas.microsoft.com/office/drawing/2014/main" id="{7F8557F4-B565-CF2E-92F0-2BB74828C5E2}"/>
                    </a:ext>
                  </a:extLst>
                </p14:cNvPr>
                <p14:cNvContentPartPr/>
                <p14:nvPr/>
              </p14:nvContentPartPr>
              <p14:xfrm>
                <a:off x="11124720" y="18942960"/>
                <a:ext cx="360" cy="360"/>
              </p14:xfrm>
            </p:contentPart>
          </mc:Choice>
          <mc:Fallback xmlns="">
            <p:pic>
              <p:nvPicPr>
                <p:cNvPr id="1060" name="Ink 1059">
                  <a:extLst>
                    <a:ext uri="{FF2B5EF4-FFF2-40B4-BE49-F238E27FC236}">
                      <a16:creationId xmlns:a16="http://schemas.microsoft.com/office/drawing/2014/main" id="{7F8557F4-B565-CF2E-92F0-2BB74828C5E2}"/>
                    </a:ext>
                  </a:extLst>
                </p:cNvPr>
                <p:cNvPicPr/>
                <p:nvPr/>
              </p:nvPicPr>
              <p:blipFill>
                <a:blip r:embed="rId28"/>
                <a:stretch>
                  <a:fillRect/>
                </a:stretch>
              </p:blipFill>
              <p:spPr>
                <a:xfrm>
                  <a:off x="111204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6" name="Ink 1045">
                  <a:extLst>
                    <a:ext uri="{FF2B5EF4-FFF2-40B4-BE49-F238E27FC236}">
                      <a16:creationId xmlns:a16="http://schemas.microsoft.com/office/drawing/2014/main" id="{3792D1C9-AEF8-098B-D6D3-4F2036C700EF}"/>
                    </a:ext>
                  </a:extLst>
                </p14:cNvPr>
                <p14:cNvContentPartPr/>
                <p14:nvPr/>
              </p14:nvContentPartPr>
              <p14:xfrm>
                <a:off x="10012320" y="18775200"/>
                <a:ext cx="19800" cy="10440"/>
              </p14:xfrm>
            </p:contentPart>
          </mc:Choice>
          <mc:Fallback xmlns="">
            <p:pic>
              <p:nvPicPr>
                <p:cNvPr id="1046" name="Ink 1045">
                  <a:extLst>
                    <a:ext uri="{FF2B5EF4-FFF2-40B4-BE49-F238E27FC236}">
                      <a16:creationId xmlns:a16="http://schemas.microsoft.com/office/drawing/2014/main" id="{3792D1C9-AEF8-098B-D6D3-4F2036C700EF}"/>
                    </a:ext>
                  </a:extLst>
                </p:cNvPr>
                <p:cNvPicPr/>
                <p:nvPr/>
              </p:nvPicPr>
              <p:blipFill>
                <a:blip r:embed="rId35"/>
                <a:stretch>
                  <a:fillRect/>
                </a:stretch>
              </p:blipFill>
              <p:spPr>
                <a:xfrm>
                  <a:off x="10008000" y="18770880"/>
                  <a:ext cx="28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7" name="Ink 1046">
                  <a:extLst>
                    <a:ext uri="{FF2B5EF4-FFF2-40B4-BE49-F238E27FC236}">
                      <a16:creationId xmlns:a16="http://schemas.microsoft.com/office/drawing/2014/main" id="{C81D372A-681C-5ADD-D222-7EB6FBBFA003}"/>
                    </a:ext>
                  </a:extLst>
                </p14:cNvPr>
                <p14:cNvContentPartPr/>
                <p14:nvPr/>
              </p14:nvContentPartPr>
              <p14:xfrm>
                <a:off x="10088640" y="18821280"/>
                <a:ext cx="360" cy="360"/>
              </p14:xfrm>
            </p:contentPart>
          </mc:Choice>
          <mc:Fallback xmlns="">
            <p:pic>
              <p:nvPicPr>
                <p:cNvPr id="1047" name="Ink 1046">
                  <a:extLst>
                    <a:ext uri="{FF2B5EF4-FFF2-40B4-BE49-F238E27FC236}">
                      <a16:creationId xmlns:a16="http://schemas.microsoft.com/office/drawing/2014/main" id="{C81D372A-681C-5ADD-D222-7EB6FBBFA003}"/>
                    </a:ext>
                  </a:extLst>
                </p:cNvPr>
                <p:cNvPicPr/>
                <p:nvPr/>
              </p:nvPicPr>
              <p:blipFill>
                <a:blip r:embed="rId28"/>
                <a:stretch>
                  <a:fillRect/>
                </a:stretch>
              </p:blipFill>
              <p:spPr>
                <a:xfrm>
                  <a:off x="10084320" y="18816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49" name="Ink 1048">
                  <a:extLst>
                    <a:ext uri="{FF2B5EF4-FFF2-40B4-BE49-F238E27FC236}">
                      <a16:creationId xmlns:a16="http://schemas.microsoft.com/office/drawing/2014/main" id="{BA62583A-B6B4-2D0D-A563-7D47A9EC9F64}"/>
                    </a:ext>
                  </a:extLst>
                </p14:cNvPr>
                <p14:cNvContentPartPr/>
                <p14:nvPr/>
              </p14:nvContentPartPr>
              <p14:xfrm>
                <a:off x="10134000" y="18881760"/>
                <a:ext cx="360" cy="360"/>
              </p14:xfrm>
            </p:contentPart>
          </mc:Choice>
          <mc:Fallback xmlns="">
            <p:pic>
              <p:nvPicPr>
                <p:cNvPr id="1049" name="Ink 1048">
                  <a:extLst>
                    <a:ext uri="{FF2B5EF4-FFF2-40B4-BE49-F238E27FC236}">
                      <a16:creationId xmlns:a16="http://schemas.microsoft.com/office/drawing/2014/main" id="{BA62583A-B6B4-2D0D-A563-7D47A9EC9F64}"/>
                    </a:ext>
                  </a:extLst>
                </p:cNvPr>
                <p:cNvPicPr/>
                <p:nvPr/>
              </p:nvPicPr>
              <p:blipFill>
                <a:blip r:embed="rId28"/>
                <a:stretch>
                  <a:fillRect/>
                </a:stretch>
              </p:blipFill>
              <p:spPr>
                <a:xfrm>
                  <a:off x="10129680" y="188774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50" name="Ink 1049">
                  <a:extLst>
                    <a:ext uri="{FF2B5EF4-FFF2-40B4-BE49-F238E27FC236}">
                      <a16:creationId xmlns:a16="http://schemas.microsoft.com/office/drawing/2014/main" id="{656C4AA9-85E3-8367-34B6-FB0ACD2B519F}"/>
                    </a:ext>
                  </a:extLst>
                </p14:cNvPr>
                <p14:cNvContentPartPr/>
                <p14:nvPr/>
              </p14:nvContentPartPr>
              <p14:xfrm>
                <a:off x="10210320" y="18958080"/>
                <a:ext cx="360" cy="360"/>
              </p14:xfrm>
            </p:contentPart>
          </mc:Choice>
          <mc:Fallback xmlns="">
            <p:pic>
              <p:nvPicPr>
                <p:cNvPr id="1050" name="Ink 1049">
                  <a:extLst>
                    <a:ext uri="{FF2B5EF4-FFF2-40B4-BE49-F238E27FC236}">
                      <a16:creationId xmlns:a16="http://schemas.microsoft.com/office/drawing/2014/main" id="{656C4AA9-85E3-8367-34B6-FB0ACD2B519F}"/>
                    </a:ext>
                  </a:extLst>
                </p:cNvPr>
                <p:cNvPicPr/>
                <p:nvPr/>
              </p:nvPicPr>
              <p:blipFill>
                <a:blip r:embed="rId28"/>
                <a:stretch>
                  <a:fillRect/>
                </a:stretch>
              </p:blipFill>
              <p:spPr>
                <a:xfrm>
                  <a:off x="10206000" y="18953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51" name="Ink 1050">
                  <a:extLst>
                    <a:ext uri="{FF2B5EF4-FFF2-40B4-BE49-F238E27FC236}">
                      <a16:creationId xmlns:a16="http://schemas.microsoft.com/office/drawing/2014/main" id="{48B0D4DE-5768-5784-CBFC-A0E6C8B794B5}"/>
                    </a:ext>
                  </a:extLst>
                </p14:cNvPr>
                <p14:cNvContentPartPr/>
                <p14:nvPr/>
              </p14:nvContentPartPr>
              <p14:xfrm>
                <a:off x="10271520" y="19004160"/>
                <a:ext cx="360" cy="360"/>
              </p14:xfrm>
            </p:contentPart>
          </mc:Choice>
          <mc:Fallback xmlns="">
            <p:pic>
              <p:nvPicPr>
                <p:cNvPr id="1051" name="Ink 1050">
                  <a:extLst>
                    <a:ext uri="{FF2B5EF4-FFF2-40B4-BE49-F238E27FC236}">
                      <a16:creationId xmlns:a16="http://schemas.microsoft.com/office/drawing/2014/main" id="{48B0D4DE-5768-5784-CBFC-A0E6C8B794B5}"/>
                    </a:ext>
                  </a:extLst>
                </p:cNvPr>
                <p:cNvPicPr/>
                <p:nvPr/>
              </p:nvPicPr>
              <p:blipFill>
                <a:blip r:embed="rId28"/>
                <a:stretch>
                  <a:fillRect/>
                </a:stretch>
              </p:blipFill>
              <p:spPr>
                <a:xfrm>
                  <a:off x="10267200" y="18999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53" name="Ink 1052">
                  <a:extLst>
                    <a:ext uri="{FF2B5EF4-FFF2-40B4-BE49-F238E27FC236}">
                      <a16:creationId xmlns:a16="http://schemas.microsoft.com/office/drawing/2014/main" id="{DA306FD5-5258-38E9-2371-6056C2473774}"/>
                    </a:ext>
                  </a:extLst>
                </p14:cNvPr>
                <p14:cNvContentPartPr/>
                <p14:nvPr/>
              </p14:nvContentPartPr>
              <p14:xfrm>
                <a:off x="10347840" y="18896880"/>
                <a:ext cx="360" cy="360"/>
              </p14:xfrm>
            </p:contentPart>
          </mc:Choice>
          <mc:Fallback xmlns="">
            <p:pic>
              <p:nvPicPr>
                <p:cNvPr id="1053" name="Ink 1052">
                  <a:extLst>
                    <a:ext uri="{FF2B5EF4-FFF2-40B4-BE49-F238E27FC236}">
                      <a16:creationId xmlns:a16="http://schemas.microsoft.com/office/drawing/2014/main" id="{DA306FD5-5258-38E9-2371-6056C2473774}"/>
                    </a:ext>
                  </a:extLst>
                </p:cNvPr>
                <p:cNvPicPr/>
                <p:nvPr/>
              </p:nvPicPr>
              <p:blipFill>
                <a:blip r:embed="rId28"/>
                <a:stretch>
                  <a:fillRect/>
                </a:stretch>
              </p:blipFill>
              <p:spPr>
                <a:xfrm>
                  <a:off x="10343520" y="188925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54" name="Ink 1053">
                  <a:extLst>
                    <a:ext uri="{FF2B5EF4-FFF2-40B4-BE49-F238E27FC236}">
                      <a16:creationId xmlns:a16="http://schemas.microsoft.com/office/drawing/2014/main" id="{09DF3B63-AEE5-09BE-9699-D0E1056738A4}"/>
                    </a:ext>
                  </a:extLst>
                </p14:cNvPr>
                <p14:cNvContentPartPr/>
                <p14:nvPr/>
              </p14:nvContentPartPr>
              <p14:xfrm>
                <a:off x="10393200" y="18805440"/>
                <a:ext cx="360" cy="360"/>
              </p14:xfrm>
            </p:contentPart>
          </mc:Choice>
          <mc:Fallback xmlns="">
            <p:pic>
              <p:nvPicPr>
                <p:cNvPr id="1054" name="Ink 1053">
                  <a:extLst>
                    <a:ext uri="{FF2B5EF4-FFF2-40B4-BE49-F238E27FC236}">
                      <a16:creationId xmlns:a16="http://schemas.microsoft.com/office/drawing/2014/main" id="{09DF3B63-AEE5-09BE-9699-D0E1056738A4}"/>
                    </a:ext>
                  </a:extLst>
                </p:cNvPr>
                <p:cNvPicPr/>
                <p:nvPr/>
              </p:nvPicPr>
              <p:blipFill>
                <a:blip r:embed="rId28"/>
                <a:stretch>
                  <a:fillRect/>
                </a:stretch>
              </p:blipFill>
              <p:spPr>
                <a:xfrm>
                  <a:off x="10388880" y="188011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4" name="Ink 1063">
                  <a:extLst>
                    <a:ext uri="{FF2B5EF4-FFF2-40B4-BE49-F238E27FC236}">
                      <a16:creationId xmlns:a16="http://schemas.microsoft.com/office/drawing/2014/main" id="{E2A03114-F390-9086-17A3-0C6A08D9B92B}"/>
                    </a:ext>
                  </a:extLst>
                </p14:cNvPr>
                <p14:cNvContentPartPr/>
                <p14:nvPr/>
              </p14:nvContentPartPr>
              <p14:xfrm>
                <a:off x="9646560" y="18760080"/>
                <a:ext cx="360" cy="360"/>
              </p14:xfrm>
            </p:contentPart>
          </mc:Choice>
          <mc:Fallback xmlns="">
            <p:pic>
              <p:nvPicPr>
                <p:cNvPr id="1064" name="Ink 1063">
                  <a:extLst>
                    <a:ext uri="{FF2B5EF4-FFF2-40B4-BE49-F238E27FC236}">
                      <a16:creationId xmlns:a16="http://schemas.microsoft.com/office/drawing/2014/main" id="{E2A03114-F390-9086-17A3-0C6A08D9B92B}"/>
                    </a:ext>
                  </a:extLst>
                </p:cNvPr>
                <p:cNvPicPr/>
                <p:nvPr/>
              </p:nvPicPr>
              <p:blipFill>
                <a:blip r:embed="rId28"/>
                <a:stretch>
                  <a:fillRect/>
                </a:stretch>
              </p:blipFill>
              <p:spPr>
                <a:xfrm>
                  <a:off x="9642240" y="187557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65" name="Ink 1064">
                  <a:extLst>
                    <a:ext uri="{FF2B5EF4-FFF2-40B4-BE49-F238E27FC236}">
                      <a16:creationId xmlns:a16="http://schemas.microsoft.com/office/drawing/2014/main" id="{C5B60643-2B9F-E4DF-22F3-1366CABC10F8}"/>
                    </a:ext>
                  </a:extLst>
                </p14:cNvPr>
                <p14:cNvContentPartPr/>
                <p14:nvPr/>
              </p14:nvContentPartPr>
              <p14:xfrm>
                <a:off x="9859680" y="18866640"/>
                <a:ext cx="360" cy="360"/>
              </p14:xfrm>
            </p:contentPart>
          </mc:Choice>
          <mc:Fallback xmlns="">
            <p:pic>
              <p:nvPicPr>
                <p:cNvPr id="1065" name="Ink 1064">
                  <a:extLst>
                    <a:ext uri="{FF2B5EF4-FFF2-40B4-BE49-F238E27FC236}">
                      <a16:creationId xmlns:a16="http://schemas.microsoft.com/office/drawing/2014/main" id="{C5B60643-2B9F-E4DF-22F3-1366CABC10F8}"/>
                    </a:ext>
                  </a:extLst>
                </p:cNvPr>
                <p:cNvPicPr/>
                <p:nvPr/>
              </p:nvPicPr>
              <p:blipFill>
                <a:blip r:embed="rId28"/>
                <a:stretch>
                  <a:fillRect/>
                </a:stretch>
              </p:blipFill>
              <p:spPr>
                <a:xfrm>
                  <a:off x="9855360" y="18862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7" name="Ink 1066">
                  <a:extLst>
                    <a:ext uri="{FF2B5EF4-FFF2-40B4-BE49-F238E27FC236}">
                      <a16:creationId xmlns:a16="http://schemas.microsoft.com/office/drawing/2014/main" id="{E115162D-FB6B-C2DF-6B13-D3BDDFB46C8C}"/>
                    </a:ext>
                  </a:extLst>
                </p14:cNvPr>
                <p14:cNvContentPartPr/>
                <p14:nvPr/>
              </p14:nvContentPartPr>
              <p14:xfrm>
                <a:off x="9951120" y="18942960"/>
                <a:ext cx="360" cy="41400"/>
              </p14:xfrm>
            </p:contentPart>
          </mc:Choice>
          <mc:Fallback xmlns="">
            <p:pic>
              <p:nvPicPr>
                <p:cNvPr id="1067" name="Ink 1066">
                  <a:extLst>
                    <a:ext uri="{FF2B5EF4-FFF2-40B4-BE49-F238E27FC236}">
                      <a16:creationId xmlns:a16="http://schemas.microsoft.com/office/drawing/2014/main" id="{E115162D-FB6B-C2DF-6B13-D3BDDFB46C8C}"/>
                    </a:ext>
                  </a:extLst>
                </p:cNvPr>
                <p:cNvPicPr/>
                <p:nvPr/>
              </p:nvPicPr>
              <p:blipFill>
                <a:blip r:embed="rId45"/>
                <a:stretch>
                  <a:fillRect/>
                </a:stretch>
              </p:blipFill>
              <p:spPr>
                <a:xfrm>
                  <a:off x="9946800" y="18938640"/>
                  <a:ext cx="9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8" name="Ink 1067">
                  <a:extLst>
                    <a:ext uri="{FF2B5EF4-FFF2-40B4-BE49-F238E27FC236}">
                      <a16:creationId xmlns:a16="http://schemas.microsoft.com/office/drawing/2014/main" id="{57ADE1B4-5B17-8BF2-5E28-27383F006A44}"/>
                    </a:ext>
                  </a:extLst>
                </p14:cNvPr>
                <p14:cNvContentPartPr/>
                <p14:nvPr/>
              </p14:nvContentPartPr>
              <p14:xfrm>
                <a:off x="10073520" y="19079760"/>
                <a:ext cx="55080" cy="36000"/>
              </p14:xfrm>
            </p:contentPart>
          </mc:Choice>
          <mc:Fallback xmlns="">
            <p:pic>
              <p:nvPicPr>
                <p:cNvPr id="1068" name="Ink 1067">
                  <a:extLst>
                    <a:ext uri="{FF2B5EF4-FFF2-40B4-BE49-F238E27FC236}">
                      <a16:creationId xmlns:a16="http://schemas.microsoft.com/office/drawing/2014/main" id="{57ADE1B4-5B17-8BF2-5E28-27383F006A44}"/>
                    </a:ext>
                  </a:extLst>
                </p:cNvPr>
                <p:cNvPicPr/>
                <p:nvPr/>
              </p:nvPicPr>
              <p:blipFill>
                <a:blip r:embed="rId47"/>
                <a:stretch>
                  <a:fillRect/>
                </a:stretch>
              </p:blipFill>
              <p:spPr>
                <a:xfrm>
                  <a:off x="10069200" y="19075440"/>
                  <a:ext cx="63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9" name="Ink 1068">
                  <a:extLst>
                    <a:ext uri="{FF2B5EF4-FFF2-40B4-BE49-F238E27FC236}">
                      <a16:creationId xmlns:a16="http://schemas.microsoft.com/office/drawing/2014/main" id="{0E11EE48-15FB-9E1D-B8DA-E658740A5C7E}"/>
                    </a:ext>
                  </a:extLst>
                </p14:cNvPr>
                <p14:cNvContentPartPr/>
                <p14:nvPr/>
              </p14:nvContentPartPr>
              <p14:xfrm>
                <a:off x="10164960" y="19202160"/>
                <a:ext cx="61920" cy="144000"/>
              </p14:xfrm>
            </p:contentPart>
          </mc:Choice>
          <mc:Fallback xmlns="">
            <p:pic>
              <p:nvPicPr>
                <p:cNvPr id="1069" name="Ink 1068">
                  <a:extLst>
                    <a:ext uri="{FF2B5EF4-FFF2-40B4-BE49-F238E27FC236}">
                      <a16:creationId xmlns:a16="http://schemas.microsoft.com/office/drawing/2014/main" id="{0E11EE48-15FB-9E1D-B8DA-E658740A5C7E}"/>
                    </a:ext>
                  </a:extLst>
                </p:cNvPr>
                <p:cNvPicPr/>
                <p:nvPr/>
              </p:nvPicPr>
              <p:blipFill>
                <a:blip r:embed="rId49"/>
                <a:stretch>
                  <a:fillRect/>
                </a:stretch>
              </p:blipFill>
              <p:spPr>
                <a:xfrm>
                  <a:off x="10160640" y="19197840"/>
                  <a:ext cx="70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0" name="Ink 1069">
                  <a:extLst>
                    <a:ext uri="{FF2B5EF4-FFF2-40B4-BE49-F238E27FC236}">
                      <a16:creationId xmlns:a16="http://schemas.microsoft.com/office/drawing/2014/main" id="{5DC2AF50-CD55-2C3D-AB4B-CD9D7E2735E2}"/>
                    </a:ext>
                  </a:extLst>
                </p14:cNvPr>
                <p14:cNvContentPartPr/>
                <p14:nvPr/>
              </p14:nvContentPartPr>
              <p14:xfrm>
                <a:off x="10332000" y="19415280"/>
                <a:ext cx="162720" cy="71280"/>
              </p14:xfrm>
            </p:contentPart>
          </mc:Choice>
          <mc:Fallback xmlns="">
            <p:pic>
              <p:nvPicPr>
                <p:cNvPr id="1070" name="Ink 1069">
                  <a:extLst>
                    <a:ext uri="{FF2B5EF4-FFF2-40B4-BE49-F238E27FC236}">
                      <a16:creationId xmlns:a16="http://schemas.microsoft.com/office/drawing/2014/main" id="{5DC2AF50-CD55-2C3D-AB4B-CD9D7E2735E2}"/>
                    </a:ext>
                  </a:extLst>
                </p:cNvPr>
                <p:cNvPicPr/>
                <p:nvPr/>
              </p:nvPicPr>
              <p:blipFill>
                <a:blip r:embed="rId51"/>
                <a:stretch>
                  <a:fillRect/>
                </a:stretch>
              </p:blipFill>
              <p:spPr>
                <a:xfrm>
                  <a:off x="10327680" y="19410960"/>
                  <a:ext cx="171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1" name="Ink 1070">
                  <a:extLst>
                    <a:ext uri="{FF2B5EF4-FFF2-40B4-BE49-F238E27FC236}">
                      <a16:creationId xmlns:a16="http://schemas.microsoft.com/office/drawing/2014/main" id="{2DE80322-3406-E174-2210-D0EB17B20EB7}"/>
                    </a:ext>
                  </a:extLst>
                </p14:cNvPr>
                <p14:cNvContentPartPr/>
                <p14:nvPr/>
              </p14:nvContentPartPr>
              <p14:xfrm>
                <a:off x="10530720" y="19506720"/>
                <a:ext cx="9720" cy="6480"/>
              </p14:xfrm>
            </p:contentPart>
          </mc:Choice>
          <mc:Fallback xmlns="">
            <p:pic>
              <p:nvPicPr>
                <p:cNvPr id="1071" name="Ink 1070">
                  <a:extLst>
                    <a:ext uri="{FF2B5EF4-FFF2-40B4-BE49-F238E27FC236}">
                      <a16:creationId xmlns:a16="http://schemas.microsoft.com/office/drawing/2014/main" id="{2DE80322-3406-E174-2210-D0EB17B20EB7}"/>
                    </a:ext>
                  </a:extLst>
                </p:cNvPr>
                <p:cNvPicPr/>
                <p:nvPr/>
              </p:nvPicPr>
              <p:blipFill>
                <a:blip r:embed="rId53"/>
                <a:stretch>
                  <a:fillRect/>
                </a:stretch>
              </p:blipFill>
              <p:spPr>
                <a:xfrm>
                  <a:off x="10526400" y="19502400"/>
                  <a:ext cx="1836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72" name="Ink 1071">
                  <a:extLst>
                    <a:ext uri="{FF2B5EF4-FFF2-40B4-BE49-F238E27FC236}">
                      <a16:creationId xmlns:a16="http://schemas.microsoft.com/office/drawing/2014/main" id="{BFA08CAB-B95C-E287-6D3E-A806BD28CACF}"/>
                    </a:ext>
                  </a:extLst>
                </p14:cNvPr>
                <p14:cNvContentPartPr/>
                <p14:nvPr/>
              </p14:nvContentPartPr>
              <p14:xfrm>
                <a:off x="10393200" y="19611840"/>
                <a:ext cx="9720" cy="63000"/>
              </p14:xfrm>
            </p:contentPart>
          </mc:Choice>
          <mc:Fallback xmlns="">
            <p:pic>
              <p:nvPicPr>
                <p:cNvPr id="1072" name="Ink 1071">
                  <a:extLst>
                    <a:ext uri="{FF2B5EF4-FFF2-40B4-BE49-F238E27FC236}">
                      <a16:creationId xmlns:a16="http://schemas.microsoft.com/office/drawing/2014/main" id="{BFA08CAB-B95C-E287-6D3E-A806BD28CACF}"/>
                    </a:ext>
                  </a:extLst>
                </p:cNvPr>
                <p:cNvPicPr/>
                <p:nvPr/>
              </p:nvPicPr>
              <p:blipFill>
                <a:blip r:embed="rId55"/>
                <a:stretch>
                  <a:fillRect/>
                </a:stretch>
              </p:blipFill>
              <p:spPr>
                <a:xfrm>
                  <a:off x="10388880" y="19607520"/>
                  <a:ext cx="183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3" name="Ink 1072">
                  <a:extLst>
                    <a:ext uri="{FF2B5EF4-FFF2-40B4-BE49-F238E27FC236}">
                      <a16:creationId xmlns:a16="http://schemas.microsoft.com/office/drawing/2014/main" id="{D7747D6D-E41B-D732-EB05-AABEA5DA97B7}"/>
                    </a:ext>
                  </a:extLst>
                </p14:cNvPr>
                <p14:cNvContentPartPr/>
                <p14:nvPr/>
              </p14:nvContentPartPr>
              <p14:xfrm>
                <a:off x="10454400" y="19400160"/>
                <a:ext cx="38160" cy="91800"/>
              </p14:xfrm>
            </p:contentPart>
          </mc:Choice>
          <mc:Fallback xmlns="">
            <p:pic>
              <p:nvPicPr>
                <p:cNvPr id="1073" name="Ink 1072">
                  <a:extLst>
                    <a:ext uri="{FF2B5EF4-FFF2-40B4-BE49-F238E27FC236}">
                      <a16:creationId xmlns:a16="http://schemas.microsoft.com/office/drawing/2014/main" id="{D7747D6D-E41B-D732-EB05-AABEA5DA97B7}"/>
                    </a:ext>
                  </a:extLst>
                </p:cNvPr>
                <p:cNvPicPr/>
                <p:nvPr/>
              </p:nvPicPr>
              <p:blipFill>
                <a:blip r:embed="rId57"/>
                <a:stretch>
                  <a:fillRect/>
                </a:stretch>
              </p:blipFill>
              <p:spPr>
                <a:xfrm>
                  <a:off x="10450080" y="19395840"/>
                  <a:ext cx="468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4" name="Ink 1073">
                  <a:extLst>
                    <a:ext uri="{FF2B5EF4-FFF2-40B4-BE49-F238E27FC236}">
                      <a16:creationId xmlns:a16="http://schemas.microsoft.com/office/drawing/2014/main" id="{F68C8550-8FD3-F5FB-8B1F-9C181B43AA01}"/>
                    </a:ext>
                  </a:extLst>
                </p14:cNvPr>
                <p14:cNvContentPartPr/>
                <p14:nvPr/>
              </p14:nvContentPartPr>
              <p14:xfrm>
                <a:off x="10560960" y="19235640"/>
                <a:ext cx="55440" cy="27360"/>
              </p14:xfrm>
            </p:contentPart>
          </mc:Choice>
          <mc:Fallback xmlns="">
            <p:pic>
              <p:nvPicPr>
                <p:cNvPr id="1074" name="Ink 1073">
                  <a:extLst>
                    <a:ext uri="{FF2B5EF4-FFF2-40B4-BE49-F238E27FC236}">
                      <a16:creationId xmlns:a16="http://schemas.microsoft.com/office/drawing/2014/main" id="{F68C8550-8FD3-F5FB-8B1F-9C181B43AA01}"/>
                    </a:ext>
                  </a:extLst>
                </p:cNvPr>
                <p:cNvPicPr/>
                <p:nvPr/>
              </p:nvPicPr>
              <p:blipFill>
                <a:blip r:embed="rId59"/>
                <a:stretch>
                  <a:fillRect/>
                </a:stretch>
              </p:blipFill>
              <p:spPr>
                <a:xfrm>
                  <a:off x="10556640" y="19231320"/>
                  <a:ext cx="64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75" name="Ink 1074">
                  <a:extLst>
                    <a:ext uri="{FF2B5EF4-FFF2-40B4-BE49-F238E27FC236}">
                      <a16:creationId xmlns:a16="http://schemas.microsoft.com/office/drawing/2014/main" id="{11C35185-422D-2F1A-714F-284F2F52365C}"/>
                    </a:ext>
                  </a:extLst>
                </p14:cNvPr>
                <p14:cNvContentPartPr/>
                <p14:nvPr/>
              </p14:nvContentPartPr>
              <p14:xfrm>
                <a:off x="10713600" y="19090920"/>
                <a:ext cx="6480" cy="65520"/>
              </p14:xfrm>
            </p:contentPart>
          </mc:Choice>
          <mc:Fallback xmlns="">
            <p:pic>
              <p:nvPicPr>
                <p:cNvPr id="1075" name="Ink 1074">
                  <a:extLst>
                    <a:ext uri="{FF2B5EF4-FFF2-40B4-BE49-F238E27FC236}">
                      <a16:creationId xmlns:a16="http://schemas.microsoft.com/office/drawing/2014/main" id="{11C35185-422D-2F1A-714F-284F2F52365C}"/>
                    </a:ext>
                  </a:extLst>
                </p:cNvPr>
                <p:cNvPicPr/>
                <p:nvPr/>
              </p:nvPicPr>
              <p:blipFill>
                <a:blip r:embed="rId55"/>
                <a:stretch>
                  <a:fillRect/>
                </a:stretch>
              </p:blipFill>
              <p:spPr>
                <a:xfrm>
                  <a:off x="10709280" y="19086600"/>
                  <a:ext cx="151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6" name="Ink 1075">
                  <a:extLst>
                    <a:ext uri="{FF2B5EF4-FFF2-40B4-BE49-F238E27FC236}">
                      <a16:creationId xmlns:a16="http://schemas.microsoft.com/office/drawing/2014/main" id="{F2FF5FEC-157B-E65E-A1C9-5E32538E4913}"/>
                    </a:ext>
                  </a:extLst>
                </p14:cNvPr>
                <p14:cNvContentPartPr/>
                <p14:nvPr/>
              </p14:nvContentPartPr>
              <p14:xfrm>
                <a:off x="10805040" y="18973200"/>
                <a:ext cx="360" cy="360"/>
              </p14:xfrm>
            </p:contentPart>
          </mc:Choice>
          <mc:Fallback xmlns="">
            <p:pic>
              <p:nvPicPr>
                <p:cNvPr id="1076" name="Ink 1075">
                  <a:extLst>
                    <a:ext uri="{FF2B5EF4-FFF2-40B4-BE49-F238E27FC236}">
                      <a16:creationId xmlns:a16="http://schemas.microsoft.com/office/drawing/2014/main" id="{F2FF5FEC-157B-E65E-A1C9-5E32538E4913}"/>
                    </a:ext>
                  </a:extLst>
                </p:cNvPr>
                <p:cNvPicPr/>
                <p:nvPr/>
              </p:nvPicPr>
              <p:blipFill>
                <a:blip r:embed="rId28"/>
                <a:stretch>
                  <a:fillRect/>
                </a:stretch>
              </p:blipFill>
              <p:spPr>
                <a:xfrm>
                  <a:off x="10800720" y="18968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77" name="Ink 1076">
                  <a:extLst>
                    <a:ext uri="{FF2B5EF4-FFF2-40B4-BE49-F238E27FC236}">
                      <a16:creationId xmlns:a16="http://schemas.microsoft.com/office/drawing/2014/main" id="{7747B41D-3B10-5A0D-E713-11A1120F392A}"/>
                    </a:ext>
                  </a:extLst>
                </p14:cNvPr>
                <p14:cNvContentPartPr/>
                <p14:nvPr/>
              </p14:nvContentPartPr>
              <p14:xfrm>
                <a:off x="10880640" y="18851520"/>
                <a:ext cx="360" cy="360"/>
              </p14:xfrm>
            </p:contentPart>
          </mc:Choice>
          <mc:Fallback xmlns="">
            <p:pic>
              <p:nvPicPr>
                <p:cNvPr id="1077" name="Ink 1076">
                  <a:extLst>
                    <a:ext uri="{FF2B5EF4-FFF2-40B4-BE49-F238E27FC236}">
                      <a16:creationId xmlns:a16="http://schemas.microsoft.com/office/drawing/2014/main" id="{7747B41D-3B10-5A0D-E713-11A1120F392A}"/>
                    </a:ext>
                  </a:extLst>
                </p:cNvPr>
                <p:cNvPicPr/>
                <p:nvPr/>
              </p:nvPicPr>
              <p:blipFill>
                <a:blip r:embed="rId28"/>
                <a:stretch>
                  <a:fillRect/>
                </a:stretch>
              </p:blipFill>
              <p:spPr>
                <a:xfrm>
                  <a:off x="10876320" y="1884720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079" name="Ink 1078">
                <a:extLst>
                  <a:ext uri="{FF2B5EF4-FFF2-40B4-BE49-F238E27FC236}">
                    <a16:creationId xmlns:a16="http://schemas.microsoft.com/office/drawing/2014/main" id="{928ADA5C-E6E0-B77B-718A-C34496EB487E}"/>
                  </a:ext>
                </a:extLst>
              </p14:cNvPr>
              <p14:cNvContentPartPr/>
              <p14:nvPr/>
            </p14:nvContentPartPr>
            <p14:xfrm>
              <a:off x="10225440" y="19750800"/>
              <a:ext cx="360" cy="360"/>
            </p14:xfrm>
          </p:contentPart>
        </mc:Choice>
        <mc:Fallback xmlns="">
          <p:pic>
            <p:nvPicPr>
              <p:cNvPr id="1079" name="Ink 1078">
                <a:extLst>
                  <a:ext uri="{FF2B5EF4-FFF2-40B4-BE49-F238E27FC236}">
                    <a16:creationId xmlns:a16="http://schemas.microsoft.com/office/drawing/2014/main" id="{928ADA5C-E6E0-B77B-718A-C34496EB487E}"/>
                  </a:ext>
                </a:extLst>
              </p:cNvPr>
              <p:cNvPicPr/>
              <p:nvPr/>
            </p:nvPicPr>
            <p:blipFill>
              <a:blip r:embed="rId28"/>
              <a:stretch>
                <a:fillRect/>
              </a:stretch>
            </p:blipFill>
            <p:spPr>
              <a:xfrm>
                <a:off x="10221120" y="197464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80" name="Ink 1079">
                <a:extLst>
                  <a:ext uri="{FF2B5EF4-FFF2-40B4-BE49-F238E27FC236}">
                    <a16:creationId xmlns:a16="http://schemas.microsoft.com/office/drawing/2014/main" id="{95BB0813-D3CF-C616-E1A0-A7254861C8A3}"/>
                  </a:ext>
                </a:extLst>
              </p14:cNvPr>
              <p14:cNvContentPartPr/>
              <p14:nvPr/>
            </p14:nvContentPartPr>
            <p14:xfrm>
              <a:off x="10180080" y="19613280"/>
              <a:ext cx="360" cy="360"/>
            </p14:xfrm>
          </p:contentPart>
        </mc:Choice>
        <mc:Fallback xmlns="">
          <p:pic>
            <p:nvPicPr>
              <p:cNvPr id="1080" name="Ink 1079">
                <a:extLst>
                  <a:ext uri="{FF2B5EF4-FFF2-40B4-BE49-F238E27FC236}">
                    <a16:creationId xmlns:a16="http://schemas.microsoft.com/office/drawing/2014/main" id="{95BB0813-D3CF-C616-E1A0-A7254861C8A3}"/>
                  </a:ext>
                </a:extLst>
              </p:cNvPr>
              <p:cNvPicPr/>
              <p:nvPr/>
            </p:nvPicPr>
            <p:blipFill>
              <a:blip r:embed="rId28"/>
              <a:stretch>
                <a:fillRect/>
              </a:stretch>
            </p:blipFill>
            <p:spPr>
              <a:xfrm>
                <a:off x="10175760" y="196089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81" name="Ink 1080">
                <a:extLst>
                  <a:ext uri="{FF2B5EF4-FFF2-40B4-BE49-F238E27FC236}">
                    <a16:creationId xmlns:a16="http://schemas.microsoft.com/office/drawing/2014/main" id="{1CE5D739-60C1-0724-07A1-C43D13B46EF3}"/>
                  </a:ext>
                </a:extLst>
              </p14:cNvPr>
              <p14:cNvContentPartPr/>
              <p14:nvPr/>
            </p14:nvContentPartPr>
            <p14:xfrm>
              <a:off x="10042560" y="19476480"/>
              <a:ext cx="360" cy="360"/>
            </p14:xfrm>
          </p:contentPart>
        </mc:Choice>
        <mc:Fallback xmlns="">
          <p:pic>
            <p:nvPicPr>
              <p:cNvPr id="1081" name="Ink 1080">
                <a:extLst>
                  <a:ext uri="{FF2B5EF4-FFF2-40B4-BE49-F238E27FC236}">
                    <a16:creationId xmlns:a16="http://schemas.microsoft.com/office/drawing/2014/main" id="{1CE5D739-60C1-0724-07A1-C43D13B46EF3}"/>
                  </a:ext>
                </a:extLst>
              </p:cNvPr>
              <p:cNvPicPr/>
              <p:nvPr/>
            </p:nvPicPr>
            <p:blipFill>
              <a:blip r:embed="rId28"/>
              <a:stretch>
                <a:fillRect/>
              </a:stretch>
            </p:blipFill>
            <p:spPr>
              <a:xfrm>
                <a:off x="10038240" y="19472160"/>
                <a:ext cx="9000" cy="9000"/>
              </a:xfrm>
              <a:prstGeom prst="rect">
                <a:avLst/>
              </a:prstGeom>
            </p:spPr>
          </p:pic>
        </mc:Fallback>
      </mc:AlternateContent>
      <p:grpSp>
        <p:nvGrpSpPr>
          <p:cNvPr id="1092" name="Group 1091">
            <a:extLst>
              <a:ext uri="{FF2B5EF4-FFF2-40B4-BE49-F238E27FC236}">
                <a16:creationId xmlns:a16="http://schemas.microsoft.com/office/drawing/2014/main" id="{8A027B9E-2C66-6CEA-4B9F-457D08CC93CD}"/>
              </a:ext>
            </a:extLst>
          </p:cNvPr>
          <p:cNvGrpSpPr/>
          <p:nvPr/>
        </p:nvGrpSpPr>
        <p:grpSpPr>
          <a:xfrm>
            <a:off x="9920880" y="19338960"/>
            <a:ext cx="45720" cy="31320"/>
            <a:chOff x="9920880" y="19338960"/>
            <a:chExt cx="45720" cy="31320"/>
          </a:xfrm>
        </p:grpSpPr>
        <mc:AlternateContent xmlns:mc="http://schemas.openxmlformats.org/markup-compatibility/2006" xmlns:p14="http://schemas.microsoft.com/office/powerpoint/2010/main">
          <mc:Choice Requires="p14">
            <p:contentPart p14:bwMode="auto" r:id="rId66">
              <p14:nvContentPartPr>
                <p14:cNvPr id="1082" name="Ink 1081">
                  <a:extLst>
                    <a:ext uri="{FF2B5EF4-FFF2-40B4-BE49-F238E27FC236}">
                      <a16:creationId xmlns:a16="http://schemas.microsoft.com/office/drawing/2014/main" id="{AFD7B7A3-991C-3491-88C0-ED81D95E7D61}"/>
                    </a:ext>
                  </a:extLst>
                </p14:cNvPr>
                <p14:cNvContentPartPr/>
                <p14:nvPr/>
              </p14:nvContentPartPr>
              <p14:xfrm>
                <a:off x="9945000" y="19354080"/>
                <a:ext cx="21600" cy="16200"/>
              </p14:xfrm>
            </p:contentPart>
          </mc:Choice>
          <mc:Fallback xmlns="">
            <p:pic>
              <p:nvPicPr>
                <p:cNvPr id="1082" name="Ink 1081">
                  <a:extLst>
                    <a:ext uri="{FF2B5EF4-FFF2-40B4-BE49-F238E27FC236}">
                      <a16:creationId xmlns:a16="http://schemas.microsoft.com/office/drawing/2014/main" id="{AFD7B7A3-991C-3491-88C0-ED81D95E7D61}"/>
                    </a:ext>
                  </a:extLst>
                </p:cNvPr>
                <p:cNvPicPr/>
                <p:nvPr/>
              </p:nvPicPr>
              <p:blipFill>
                <a:blip r:embed="rId67"/>
                <a:stretch>
                  <a:fillRect/>
                </a:stretch>
              </p:blipFill>
              <p:spPr>
                <a:xfrm>
                  <a:off x="9940680" y="19349760"/>
                  <a:ext cx="302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83" name="Ink 1082">
                  <a:extLst>
                    <a:ext uri="{FF2B5EF4-FFF2-40B4-BE49-F238E27FC236}">
                      <a16:creationId xmlns:a16="http://schemas.microsoft.com/office/drawing/2014/main" id="{5C1B510C-0991-25BA-9776-5C51479EAF6F}"/>
                    </a:ext>
                  </a:extLst>
                </p14:cNvPr>
                <p14:cNvContentPartPr/>
                <p14:nvPr/>
              </p14:nvContentPartPr>
              <p14:xfrm>
                <a:off x="9920880" y="19338960"/>
                <a:ext cx="360" cy="360"/>
              </p14:xfrm>
            </p:contentPart>
          </mc:Choice>
          <mc:Fallback xmlns="">
            <p:pic>
              <p:nvPicPr>
                <p:cNvPr id="1083" name="Ink 1082">
                  <a:extLst>
                    <a:ext uri="{FF2B5EF4-FFF2-40B4-BE49-F238E27FC236}">
                      <a16:creationId xmlns:a16="http://schemas.microsoft.com/office/drawing/2014/main" id="{5C1B510C-0991-25BA-9776-5C51479EAF6F}"/>
                    </a:ext>
                  </a:extLst>
                </p:cNvPr>
                <p:cNvPicPr/>
                <p:nvPr/>
              </p:nvPicPr>
              <p:blipFill>
                <a:blip r:embed="rId28"/>
                <a:stretch>
                  <a:fillRect/>
                </a:stretch>
              </p:blipFill>
              <p:spPr>
                <a:xfrm>
                  <a:off x="9916560" y="19334640"/>
                  <a:ext cx="9000" cy="9000"/>
                </a:xfrm>
                <a:prstGeom prst="rect">
                  <a:avLst/>
                </a:prstGeom>
              </p:spPr>
            </p:pic>
          </mc:Fallback>
        </mc:AlternateContent>
      </p:grpSp>
      <p:grpSp>
        <p:nvGrpSpPr>
          <p:cNvPr id="1091" name="Group 1090">
            <a:extLst>
              <a:ext uri="{FF2B5EF4-FFF2-40B4-BE49-F238E27FC236}">
                <a16:creationId xmlns:a16="http://schemas.microsoft.com/office/drawing/2014/main" id="{FDD91407-BFE3-56DF-F78E-99C00F8E6826}"/>
              </a:ext>
            </a:extLst>
          </p:cNvPr>
          <p:cNvGrpSpPr/>
          <p:nvPr/>
        </p:nvGrpSpPr>
        <p:grpSpPr>
          <a:xfrm>
            <a:off x="9829440" y="19171200"/>
            <a:ext cx="360" cy="360"/>
            <a:chOff x="9829440" y="19171200"/>
            <a:chExt cx="360" cy="360"/>
          </a:xfrm>
        </p:grpSpPr>
        <mc:AlternateContent xmlns:mc="http://schemas.openxmlformats.org/markup-compatibility/2006" xmlns:p14="http://schemas.microsoft.com/office/powerpoint/2010/main">
          <mc:Choice Requires="p14">
            <p:contentPart p14:bwMode="auto" r:id="rId69">
              <p14:nvContentPartPr>
                <p14:cNvPr id="1084" name="Ink 1083">
                  <a:extLst>
                    <a:ext uri="{FF2B5EF4-FFF2-40B4-BE49-F238E27FC236}">
                      <a16:creationId xmlns:a16="http://schemas.microsoft.com/office/drawing/2014/main" id="{D2A8D615-6E56-DDAF-B381-5A08A1531E82}"/>
                    </a:ext>
                  </a:extLst>
                </p14:cNvPr>
                <p14:cNvContentPartPr/>
                <p14:nvPr/>
              </p14:nvContentPartPr>
              <p14:xfrm>
                <a:off x="9829440" y="19171200"/>
                <a:ext cx="360" cy="360"/>
              </p14:xfrm>
            </p:contentPart>
          </mc:Choice>
          <mc:Fallback xmlns="">
            <p:pic>
              <p:nvPicPr>
                <p:cNvPr id="1084" name="Ink 1083">
                  <a:extLst>
                    <a:ext uri="{FF2B5EF4-FFF2-40B4-BE49-F238E27FC236}">
                      <a16:creationId xmlns:a16="http://schemas.microsoft.com/office/drawing/2014/main" id="{D2A8D615-6E56-DDAF-B381-5A08A1531E82}"/>
                    </a:ext>
                  </a:extLst>
                </p:cNvPr>
                <p:cNvPicPr/>
                <p:nvPr/>
              </p:nvPicPr>
              <p:blipFill>
                <a:blip r:embed="rId28"/>
                <a:stretch>
                  <a:fillRect/>
                </a:stretch>
              </p:blipFill>
              <p:spPr>
                <a:xfrm>
                  <a:off x="9825120" y="191668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85" name="Ink 1084">
                  <a:extLst>
                    <a:ext uri="{FF2B5EF4-FFF2-40B4-BE49-F238E27FC236}">
                      <a16:creationId xmlns:a16="http://schemas.microsoft.com/office/drawing/2014/main" id="{9CF51A1C-4001-16C5-18DE-8687939060FE}"/>
                    </a:ext>
                  </a:extLst>
                </p14:cNvPr>
                <p14:cNvContentPartPr/>
                <p14:nvPr/>
              </p14:nvContentPartPr>
              <p14:xfrm>
                <a:off x="9829440" y="19171200"/>
                <a:ext cx="360" cy="360"/>
              </p14:xfrm>
            </p:contentPart>
          </mc:Choice>
          <mc:Fallback xmlns="">
            <p:pic>
              <p:nvPicPr>
                <p:cNvPr id="1085" name="Ink 1084">
                  <a:extLst>
                    <a:ext uri="{FF2B5EF4-FFF2-40B4-BE49-F238E27FC236}">
                      <a16:creationId xmlns:a16="http://schemas.microsoft.com/office/drawing/2014/main" id="{9CF51A1C-4001-16C5-18DE-8687939060FE}"/>
                    </a:ext>
                  </a:extLst>
                </p:cNvPr>
                <p:cNvPicPr/>
                <p:nvPr/>
              </p:nvPicPr>
              <p:blipFill>
                <a:blip r:embed="rId28"/>
                <a:stretch>
                  <a:fillRect/>
                </a:stretch>
              </p:blipFill>
              <p:spPr>
                <a:xfrm>
                  <a:off x="9825120" y="1916688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1086" name="Ink 1085">
                <a:extLst>
                  <a:ext uri="{FF2B5EF4-FFF2-40B4-BE49-F238E27FC236}">
                    <a16:creationId xmlns:a16="http://schemas.microsoft.com/office/drawing/2014/main" id="{B62ED3D9-BCE5-CF12-1A82-CE665D65315B}"/>
                  </a:ext>
                </a:extLst>
              </p14:cNvPr>
              <p14:cNvContentPartPr/>
              <p14:nvPr/>
            </p14:nvContentPartPr>
            <p14:xfrm>
              <a:off x="9753120" y="19064640"/>
              <a:ext cx="360" cy="360"/>
            </p14:xfrm>
          </p:contentPart>
        </mc:Choice>
        <mc:Fallback xmlns="">
          <p:pic>
            <p:nvPicPr>
              <p:cNvPr id="1086" name="Ink 1085">
                <a:extLst>
                  <a:ext uri="{FF2B5EF4-FFF2-40B4-BE49-F238E27FC236}">
                    <a16:creationId xmlns:a16="http://schemas.microsoft.com/office/drawing/2014/main" id="{B62ED3D9-BCE5-CF12-1A82-CE665D65315B}"/>
                  </a:ext>
                </a:extLst>
              </p:cNvPr>
              <p:cNvPicPr/>
              <p:nvPr/>
            </p:nvPicPr>
            <p:blipFill>
              <a:blip r:embed="rId28"/>
              <a:stretch>
                <a:fillRect/>
              </a:stretch>
            </p:blipFill>
            <p:spPr>
              <a:xfrm>
                <a:off x="9748800" y="19060320"/>
                <a:ext cx="9000" cy="9000"/>
              </a:xfrm>
              <a:prstGeom prst="rect">
                <a:avLst/>
              </a:prstGeom>
            </p:spPr>
          </p:pic>
        </mc:Fallback>
      </mc:AlternateContent>
      <p:grpSp>
        <p:nvGrpSpPr>
          <p:cNvPr id="1090" name="Group 1089">
            <a:extLst>
              <a:ext uri="{FF2B5EF4-FFF2-40B4-BE49-F238E27FC236}">
                <a16:creationId xmlns:a16="http://schemas.microsoft.com/office/drawing/2014/main" id="{B8FBC44A-A366-DA35-06D3-464B571E9073}"/>
              </a:ext>
            </a:extLst>
          </p:cNvPr>
          <p:cNvGrpSpPr/>
          <p:nvPr/>
        </p:nvGrpSpPr>
        <p:grpSpPr>
          <a:xfrm>
            <a:off x="9661680" y="18927840"/>
            <a:ext cx="30600" cy="15480"/>
            <a:chOff x="9661680" y="18927840"/>
            <a:chExt cx="30600" cy="15480"/>
          </a:xfrm>
        </p:grpSpPr>
        <mc:AlternateContent xmlns:mc="http://schemas.openxmlformats.org/markup-compatibility/2006" xmlns:p14="http://schemas.microsoft.com/office/powerpoint/2010/main">
          <mc:Choice Requires="p14">
            <p:contentPart p14:bwMode="auto" r:id="rId72">
              <p14:nvContentPartPr>
                <p14:cNvPr id="1087" name="Ink 1086">
                  <a:extLst>
                    <a:ext uri="{FF2B5EF4-FFF2-40B4-BE49-F238E27FC236}">
                      <a16:creationId xmlns:a16="http://schemas.microsoft.com/office/drawing/2014/main" id="{11B2CB24-665F-9CB1-A32B-91A376F2E5A2}"/>
                    </a:ext>
                  </a:extLst>
                </p14:cNvPr>
                <p14:cNvContentPartPr/>
                <p14:nvPr/>
              </p14:nvContentPartPr>
              <p14:xfrm>
                <a:off x="9691920" y="18942960"/>
                <a:ext cx="360" cy="360"/>
              </p14:xfrm>
            </p:contentPart>
          </mc:Choice>
          <mc:Fallback xmlns="">
            <p:pic>
              <p:nvPicPr>
                <p:cNvPr id="1087" name="Ink 1086">
                  <a:extLst>
                    <a:ext uri="{FF2B5EF4-FFF2-40B4-BE49-F238E27FC236}">
                      <a16:creationId xmlns:a16="http://schemas.microsoft.com/office/drawing/2014/main" id="{11B2CB24-665F-9CB1-A32B-91A376F2E5A2}"/>
                    </a:ext>
                  </a:extLst>
                </p:cNvPr>
                <p:cNvPicPr/>
                <p:nvPr/>
              </p:nvPicPr>
              <p:blipFill>
                <a:blip r:embed="rId28"/>
                <a:stretch>
                  <a:fillRect/>
                </a:stretch>
              </p:blipFill>
              <p:spPr>
                <a:xfrm>
                  <a:off x="9687600" y="18938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88" name="Ink 1087">
                  <a:extLst>
                    <a:ext uri="{FF2B5EF4-FFF2-40B4-BE49-F238E27FC236}">
                      <a16:creationId xmlns:a16="http://schemas.microsoft.com/office/drawing/2014/main" id="{259D5CAD-BD6F-AC7E-0B98-2F23A865A023}"/>
                    </a:ext>
                  </a:extLst>
                </p14:cNvPr>
                <p14:cNvContentPartPr/>
                <p14:nvPr/>
              </p14:nvContentPartPr>
              <p14:xfrm>
                <a:off x="9676800" y="18927840"/>
                <a:ext cx="360" cy="360"/>
              </p14:xfrm>
            </p:contentPart>
          </mc:Choice>
          <mc:Fallback xmlns="">
            <p:pic>
              <p:nvPicPr>
                <p:cNvPr id="1088" name="Ink 1087">
                  <a:extLst>
                    <a:ext uri="{FF2B5EF4-FFF2-40B4-BE49-F238E27FC236}">
                      <a16:creationId xmlns:a16="http://schemas.microsoft.com/office/drawing/2014/main" id="{259D5CAD-BD6F-AC7E-0B98-2F23A865A023}"/>
                    </a:ext>
                  </a:extLst>
                </p:cNvPr>
                <p:cNvPicPr/>
                <p:nvPr/>
              </p:nvPicPr>
              <p:blipFill>
                <a:blip r:embed="rId28"/>
                <a:stretch>
                  <a:fillRect/>
                </a:stretch>
              </p:blipFill>
              <p:spPr>
                <a:xfrm>
                  <a:off x="9672480" y="189235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89" name="Ink 1088">
                  <a:extLst>
                    <a:ext uri="{FF2B5EF4-FFF2-40B4-BE49-F238E27FC236}">
                      <a16:creationId xmlns:a16="http://schemas.microsoft.com/office/drawing/2014/main" id="{214C1C71-4D25-38CE-5DD5-2D3E50D21F1E}"/>
                    </a:ext>
                  </a:extLst>
                </p14:cNvPr>
                <p14:cNvContentPartPr/>
                <p14:nvPr/>
              </p14:nvContentPartPr>
              <p14:xfrm>
                <a:off x="9661680" y="18927840"/>
                <a:ext cx="360" cy="360"/>
              </p14:xfrm>
            </p:contentPart>
          </mc:Choice>
          <mc:Fallback xmlns="">
            <p:pic>
              <p:nvPicPr>
                <p:cNvPr id="1089" name="Ink 1088">
                  <a:extLst>
                    <a:ext uri="{FF2B5EF4-FFF2-40B4-BE49-F238E27FC236}">
                      <a16:creationId xmlns:a16="http://schemas.microsoft.com/office/drawing/2014/main" id="{214C1C71-4D25-38CE-5DD5-2D3E50D21F1E}"/>
                    </a:ext>
                  </a:extLst>
                </p:cNvPr>
                <p:cNvPicPr/>
                <p:nvPr/>
              </p:nvPicPr>
              <p:blipFill>
                <a:blip r:embed="rId28"/>
                <a:stretch>
                  <a:fillRect/>
                </a:stretch>
              </p:blipFill>
              <p:spPr>
                <a:xfrm>
                  <a:off x="9657360" y="18923520"/>
                  <a:ext cx="9000" cy="9000"/>
                </a:xfrm>
                <a:prstGeom prst="rect">
                  <a:avLst/>
                </a:prstGeom>
              </p:spPr>
            </p:pic>
          </mc:Fallback>
        </mc:AlternateContent>
      </p:grpSp>
      <p:grpSp>
        <p:nvGrpSpPr>
          <p:cNvPr id="1095" name="Group 1094">
            <a:extLst>
              <a:ext uri="{FF2B5EF4-FFF2-40B4-BE49-F238E27FC236}">
                <a16:creationId xmlns:a16="http://schemas.microsoft.com/office/drawing/2014/main" id="{8A0DB74D-4107-DD53-A077-3611EE8761D8}"/>
              </a:ext>
            </a:extLst>
          </p:cNvPr>
          <p:cNvGrpSpPr/>
          <p:nvPr/>
        </p:nvGrpSpPr>
        <p:grpSpPr>
          <a:xfrm>
            <a:off x="10221840" y="19038000"/>
            <a:ext cx="476280" cy="758520"/>
            <a:chOff x="10221840" y="19038000"/>
            <a:chExt cx="476280" cy="758520"/>
          </a:xfrm>
        </p:grpSpPr>
        <mc:AlternateContent xmlns:mc="http://schemas.openxmlformats.org/markup-compatibility/2006" xmlns:p14="http://schemas.microsoft.com/office/powerpoint/2010/main">
          <mc:Choice Requires="p14">
            <p:contentPart p14:bwMode="auto" r:id="rId75">
              <p14:nvContentPartPr>
                <p14:cNvPr id="1093" name="Ink 1092">
                  <a:extLst>
                    <a:ext uri="{FF2B5EF4-FFF2-40B4-BE49-F238E27FC236}">
                      <a16:creationId xmlns:a16="http://schemas.microsoft.com/office/drawing/2014/main" id="{2F960879-6997-2B24-3660-7B0579E486C4}"/>
                    </a:ext>
                  </a:extLst>
                </p14:cNvPr>
                <p14:cNvContentPartPr/>
                <p14:nvPr/>
              </p14:nvContentPartPr>
              <p14:xfrm>
                <a:off x="10239840" y="19052040"/>
                <a:ext cx="108360" cy="744480"/>
              </p14:xfrm>
            </p:contentPart>
          </mc:Choice>
          <mc:Fallback xmlns="">
            <p:pic>
              <p:nvPicPr>
                <p:cNvPr id="1093" name="Ink 1092">
                  <a:extLst>
                    <a:ext uri="{FF2B5EF4-FFF2-40B4-BE49-F238E27FC236}">
                      <a16:creationId xmlns:a16="http://schemas.microsoft.com/office/drawing/2014/main" id="{2F960879-6997-2B24-3660-7B0579E486C4}"/>
                    </a:ext>
                  </a:extLst>
                </p:cNvPr>
                <p:cNvPicPr/>
                <p:nvPr/>
              </p:nvPicPr>
              <p:blipFill>
                <a:blip r:embed="rId76"/>
                <a:stretch>
                  <a:fillRect/>
                </a:stretch>
              </p:blipFill>
              <p:spPr>
                <a:xfrm>
                  <a:off x="10235520" y="19047720"/>
                  <a:ext cx="11700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4" name="Ink 1093">
                  <a:extLst>
                    <a:ext uri="{FF2B5EF4-FFF2-40B4-BE49-F238E27FC236}">
                      <a16:creationId xmlns:a16="http://schemas.microsoft.com/office/drawing/2014/main" id="{BA71FDD0-A1DB-D383-4860-47D455E62D04}"/>
                    </a:ext>
                  </a:extLst>
                </p14:cNvPr>
                <p14:cNvContentPartPr/>
                <p14:nvPr/>
              </p14:nvContentPartPr>
              <p14:xfrm>
                <a:off x="10221840" y="19038000"/>
                <a:ext cx="476280" cy="560520"/>
              </p14:xfrm>
            </p:contentPart>
          </mc:Choice>
          <mc:Fallback xmlns="">
            <p:pic>
              <p:nvPicPr>
                <p:cNvPr id="1094" name="Ink 1093">
                  <a:extLst>
                    <a:ext uri="{FF2B5EF4-FFF2-40B4-BE49-F238E27FC236}">
                      <a16:creationId xmlns:a16="http://schemas.microsoft.com/office/drawing/2014/main" id="{BA71FDD0-A1DB-D383-4860-47D455E62D04}"/>
                    </a:ext>
                  </a:extLst>
                </p:cNvPr>
                <p:cNvPicPr/>
                <p:nvPr/>
              </p:nvPicPr>
              <p:blipFill>
                <a:blip r:embed="rId78"/>
                <a:stretch>
                  <a:fillRect/>
                </a:stretch>
              </p:blipFill>
              <p:spPr>
                <a:xfrm>
                  <a:off x="10217520" y="19033680"/>
                  <a:ext cx="484920" cy="569160"/>
                </a:xfrm>
                <a:prstGeom prst="rect">
                  <a:avLst/>
                </a:prstGeom>
              </p:spPr>
            </p:pic>
          </mc:Fallback>
        </mc:AlternateContent>
      </p:grpSp>
      <p:sp>
        <p:nvSpPr>
          <p:cNvPr id="1097" name="TextBox 1096">
            <a:extLst>
              <a:ext uri="{FF2B5EF4-FFF2-40B4-BE49-F238E27FC236}">
                <a16:creationId xmlns:a16="http://schemas.microsoft.com/office/drawing/2014/main" id="{65E8DC90-C7AD-6924-8DA5-C5516D7E09C1}"/>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3887714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439</TotalTime>
  <Words>1628</Words>
  <Application>Microsoft Office PowerPoint</Application>
  <PresentationFormat>Po meri</PresentationFormat>
  <Paragraphs>205</Paragraphs>
  <Slides>5</Slides>
  <Notes>0</Notes>
  <HiddenSlides>0</HiddenSlides>
  <MMClips>0</MMClips>
  <ScaleCrop>false</ScaleCrop>
  <HeadingPairs>
    <vt:vector size="6" baseType="variant">
      <vt:variant>
        <vt:lpstr>Uporabljene pisave</vt:lpstr>
      </vt:variant>
      <vt:variant>
        <vt:i4>4</vt:i4>
      </vt:variant>
      <vt:variant>
        <vt:lpstr>Tema</vt:lpstr>
      </vt:variant>
      <vt:variant>
        <vt:i4>1</vt:i4>
      </vt:variant>
      <vt:variant>
        <vt:lpstr>Naslovi diapozitivov</vt:lpstr>
      </vt:variant>
      <vt:variant>
        <vt:i4>5</vt:i4>
      </vt:variant>
    </vt:vector>
  </HeadingPairs>
  <TitlesOfParts>
    <vt:vector size="10" baseType="lpstr">
      <vt:lpstr>Arial</vt:lpstr>
      <vt:lpstr>Calibri</vt:lpstr>
      <vt:lpstr>Calibri Light</vt:lpstr>
      <vt:lpstr>Cambria Math</vt:lpstr>
      <vt:lpstr>Office Theme</vt:lpstr>
      <vt:lpstr>Black Hole Entropy in a Discrete Scwharzt Spaceti</vt:lpstr>
      <vt:lpstr>Black Hole Entropy in a Discrete Scwharzt Spaceti</vt:lpstr>
      <vt:lpstr>PowerPointova predstavitev</vt:lpstr>
      <vt:lpstr>PowerPointova predstavitev</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Hole in a Discrete Scwharzt …</dc:title>
  <dc:creator>Veroni, Stefano</dc:creator>
  <cp:lastModifiedBy>Homsak, Vid</cp:lastModifiedBy>
  <cp:revision>1</cp:revision>
  <dcterms:created xsi:type="dcterms:W3CDTF">2023-02-16T19:48:04Z</dcterms:created>
  <dcterms:modified xsi:type="dcterms:W3CDTF">2023-02-24T13:16:44Z</dcterms:modified>
</cp:coreProperties>
</file>