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32B2E-AF7B-49EB-A97C-5A96FBC83131}" v="10" dt="2023-02-20T11:46:3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834" y="-1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, Stefano" userId="c6a0b827-0823-4cdd-9f2f-b443de65f065" providerId="ADAL" clId="{6A032B2E-AF7B-49EB-A97C-5A96FBC83131}"/>
    <pc:docChg chg="undo custSel addSld delSld modSld">
      <pc:chgData name="Veroni, Stefano" userId="c6a0b827-0823-4cdd-9f2f-b443de65f065" providerId="ADAL" clId="{6A032B2E-AF7B-49EB-A97C-5A96FBC83131}" dt="2023-02-20T11:48:33.637" v="798" actId="20577"/>
      <pc:docMkLst>
        <pc:docMk/>
      </pc:docMkLst>
      <pc:sldChg chg="addSp delSp modSp mod">
        <pc:chgData name="Veroni, Stefano" userId="c6a0b827-0823-4cdd-9f2f-b443de65f065" providerId="ADAL" clId="{6A032B2E-AF7B-49EB-A97C-5A96FBC83131}" dt="2023-02-20T11:48:33.637" v="798" actId="20577"/>
        <pc:sldMkLst>
          <pc:docMk/>
          <pc:sldMk cId="2250297410" sldId="256"/>
        </pc:sldMkLst>
        <pc:spChg chg="add mod">
          <ac:chgData name="Veroni, Stefano" userId="c6a0b827-0823-4cdd-9f2f-b443de65f065" providerId="ADAL" clId="{6A032B2E-AF7B-49EB-A97C-5A96FBC83131}" dt="2023-02-20T11:32:47.795" v="190" actId="1076"/>
          <ac:spMkLst>
            <pc:docMk/>
            <pc:sldMk cId="2250297410" sldId="256"/>
            <ac:spMk id="2" creationId="{2BE2AD6C-F927-DAEB-0E96-C8609562CC99}"/>
          </ac:spMkLst>
        </pc:spChg>
        <pc:spChg chg="add mod">
          <ac:chgData name="Veroni, Stefano" userId="c6a0b827-0823-4cdd-9f2f-b443de65f065" providerId="ADAL" clId="{6A032B2E-AF7B-49EB-A97C-5A96FBC83131}" dt="2023-02-20T11:48:20.452" v="787" actId="1038"/>
          <ac:spMkLst>
            <pc:docMk/>
            <pc:sldMk cId="2250297410" sldId="256"/>
            <ac:spMk id="3" creationId="{120D42B5-7D2C-AC66-C7A8-22AE786DDC08}"/>
          </ac:spMkLst>
        </pc:spChg>
        <pc:spChg chg="add mod">
          <ac:chgData name="Veroni, Stefano" userId="c6a0b827-0823-4cdd-9f2f-b443de65f065" providerId="ADAL" clId="{6A032B2E-AF7B-49EB-A97C-5A96FBC83131}" dt="2023-02-20T11:45:08.014" v="518" actId="20577"/>
          <ac:spMkLst>
            <pc:docMk/>
            <pc:sldMk cId="2250297410" sldId="256"/>
            <ac:spMk id="4" creationId="{2392D7FE-62C5-F051-F6C1-5D78AA2EC54C}"/>
          </ac:spMkLst>
        </pc:spChg>
        <pc:spChg chg="mod">
          <ac:chgData name="Veroni, Stefano" userId="c6a0b827-0823-4cdd-9f2f-b443de65f065" providerId="ADAL" clId="{6A032B2E-AF7B-49EB-A97C-5A96FBC83131}" dt="2023-02-20T11:28:15.747" v="100" actId="255"/>
          <ac:spMkLst>
            <pc:docMk/>
            <pc:sldMk cId="2250297410" sldId="256"/>
            <ac:spMk id="5" creationId="{AAE99926-D61B-CE6E-661D-E05652881D79}"/>
          </ac:spMkLst>
        </pc:spChg>
        <pc:spChg chg="add mod">
          <ac:chgData name="Veroni, Stefano" userId="c6a0b827-0823-4cdd-9f2f-b443de65f065" providerId="ADAL" clId="{6A032B2E-AF7B-49EB-A97C-5A96FBC83131}" dt="2023-02-20T11:45:47.843" v="523" actId="14100"/>
          <ac:spMkLst>
            <pc:docMk/>
            <pc:sldMk cId="2250297410" sldId="256"/>
            <ac:spMk id="6" creationId="{1811C865-3F9B-7FBB-97F6-48D305A68DFD}"/>
          </ac:spMkLst>
        </pc:spChg>
        <pc:spChg chg="mod">
          <ac:chgData name="Veroni, Stefano" userId="c6a0b827-0823-4cdd-9f2f-b443de65f065" providerId="ADAL" clId="{6A032B2E-AF7B-49EB-A97C-5A96FBC83131}" dt="2023-02-20T11:28:00.631" v="91" actId="14100"/>
          <ac:spMkLst>
            <pc:docMk/>
            <pc:sldMk cId="2250297410" sldId="256"/>
            <ac:spMk id="7" creationId="{363CAB31-3B82-3EDC-74F8-553D3F425A55}"/>
          </ac:spMkLst>
        </pc:spChg>
        <pc:spChg chg="add mod">
          <ac:chgData name="Veroni, Stefano" userId="c6a0b827-0823-4cdd-9f2f-b443de65f065" providerId="ADAL" clId="{6A032B2E-AF7B-49EB-A97C-5A96FBC83131}" dt="2023-02-20T11:45:52.718" v="525" actId="1076"/>
          <ac:spMkLst>
            <pc:docMk/>
            <pc:sldMk cId="2250297410" sldId="256"/>
            <ac:spMk id="9" creationId="{FED46C08-B136-4A5E-D5EA-F4CCF8048F11}"/>
          </ac:spMkLst>
        </pc:spChg>
        <pc:spChg chg="add mod">
          <ac:chgData name="Veroni, Stefano" userId="c6a0b827-0823-4cdd-9f2f-b443de65f065" providerId="ADAL" clId="{6A032B2E-AF7B-49EB-A97C-5A96FBC83131}" dt="2023-02-20T11:48:33.637" v="798" actId="20577"/>
          <ac:spMkLst>
            <pc:docMk/>
            <pc:sldMk cId="2250297410" sldId="256"/>
            <ac:spMk id="11" creationId="{2EAE8DDB-0A35-FFF3-6904-E09435EC3D2D}"/>
          </ac:spMkLst>
        </pc:spChg>
        <pc:spChg chg="mod">
          <ac:chgData name="Veroni, Stefano" userId="c6a0b827-0823-4cdd-9f2f-b443de65f065" providerId="ADAL" clId="{6A032B2E-AF7B-49EB-A97C-5A96FBC83131}" dt="2023-02-20T11:31:05.743" v="147" actId="1076"/>
          <ac:spMkLst>
            <pc:docMk/>
            <pc:sldMk cId="2250297410" sldId="256"/>
            <ac:spMk id="14" creationId="{D62A2DAA-BA29-9F0A-4CA7-5C05C491889A}"/>
          </ac:spMkLst>
        </pc:spChg>
        <pc:spChg chg="mod">
          <ac:chgData name="Veroni, Stefano" userId="c6a0b827-0823-4cdd-9f2f-b443de65f065" providerId="ADAL" clId="{6A032B2E-AF7B-49EB-A97C-5A96FBC83131}" dt="2023-02-20T11:31:08.690" v="148" actId="1076"/>
          <ac:spMkLst>
            <pc:docMk/>
            <pc:sldMk cId="2250297410" sldId="256"/>
            <ac:spMk id="15" creationId="{EAFC5A48-D351-8264-F6FF-83C503E84B9B}"/>
          </ac:spMkLst>
        </pc:spChg>
        <pc:spChg chg="mod">
          <ac:chgData name="Veroni, Stefano" userId="c6a0b827-0823-4cdd-9f2f-b443de65f065" providerId="ADAL" clId="{6A032B2E-AF7B-49EB-A97C-5A96FBC83131}" dt="2023-02-20T11:31:13.299" v="150" actId="1076"/>
          <ac:spMkLst>
            <pc:docMk/>
            <pc:sldMk cId="2250297410" sldId="256"/>
            <ac:spMk id="16" creationId="{848D1623-85A2-7A03-712C-BEA72BFD8C55}"/>
          </ac:spMkLst>
        </pc:spChg>
        <pc:spChg chg="add mod">
          <ac:chgData name="Veroni, Stefano" userId="c6a0b827-0823-4cdd-9f2f-b443de65f065" providerId="ADAL" clId="{6A032B2E-AF7B-49EB-A97C-5A96FBC83131}" dt="2023-02-20T11:46:24.063" v="580" actId="20577"/>
          <ac:spMkLst>
            <pc:docMk/>
            <pc:sldMk cId="2250297410" sldId="256"/>
            <ac:spMk id="17" creationId="{ACD1089D-F7E7-56B8-0043-C808BB94C0AD}"/>
          </ac:spMkLst>
        </pc:spChg>
        <pc:spChg chg="add mod">
          <ac:chgData name="Veroni, Stefano" userId="c6a0b827-0823-4cdd-9f2f-b443de65f065" providerId="ADAL" clId="{6A032B2E-AF7B-49EB-A97C-5A96FBC83131}" dt="2023-02-20T11:47:53.122" v="767" actId="20577"/>
          <ac:spMkLst>
            <pc:docMk/>
            <pc:sldMk cId="2250297410" sldId="256"/>
            <ac:spMk id="18" creationId="{88788927-29F7-4676-D3FC-E4817526A912}"/>
          </ac:spMkLst>
        </pc:spChg>
        <pc:spChg chg="mod">
          <ac:chgData name="Veroni, Stefano" userId="c6a0b827-0823-4cdd-9f2f-b443de65f065" providerId="ADAL" clId="{6A032B2E-AF7B-49EB-A97C-5A96FBC83131}" dt="2023-02-20T11:32:50.556" v="191" actId="1076"/>
          <ac:spMkLst>
            <pc:docMk/>
            <pc:sldMk cId="2250297410" sldId="256"/>
            <ac:spMk id="33" creationId="{9A67280B-6A3D-3725-C4D6-A98BEACA5E04}"/>
          </ac:spMkLst>
        </pc:spChg>
        <pc:spChg chg="mod">
          <ac:chgData name="Veroni, Stefano" userId="c6a0b827-0823-4cdd-9f2f-b443de65f065" providerId="ADAL" clId="{6A032B2E-AF7B-49EB-A97C-5A96FBC83131}" dt="2023-02-20T11:32:34.259" v="187" actId="1076"/>
          <ac:spMkLst>
            <pc:docMk/>
            <pc:sldMk cId="2250297410" sldId="256"/>
            <ac:spMk id="34" creationId="{9EA937C0-E75A-517D-B28A-D9AF2B5D2D15}"/>
          </ac:spMkLst>
        </pc:spChg>
        <pc:spChg chg="mod">
          <ac:chgData name="Veroni, Stefano" userId="c6a0b827-0823-4cdd-9f2f-b443de65f065" providerId="ADAL" clId="{6A032B2E-AF7B-49EB-A97C-5A96FBC83131}" dt="2023-02-20T11:31:23.193" v="154" actId="1076"/>
          <ac:spMkLst>
            <pc:docMk/>
            <pc:sldMk cId="2250297410" sldId="256"/>
            <ac:spMk id="35" creationId="{646A11DA-D962-ED18-19F5-952E96244349}"/>
          </ac:spMkLst>
        </pc:spChg>
        <pc:spChg chg="mod">
          <ac:chgData name="Veroni, Stefano" userId="c6a0b827-0823-4cdd-9f2f-b443de65f065" providerId="ADAL" clId="{6A032B2E-AF7B-49EB-A97C-5A96FBC83131}" dt="2023-02-20T11:33:06.581" v="194" actId="1076"/>
          <ac:spMkLst>
            <pc:docMk/>
            <pc:sldMk cId="2250297410" sldId="256"/>
            <ac:spMk id="36" creationId="{B55452F1-4FBC-EFC2-3C37-FD4193DDA15D}"/>
          </ac:spMkLst>
        </pc:spChg>
        <pc:spChg chg="mod">
          <ac:chgData name="Veroni, Stefano" userId="c6a0b827-0823-4cdd-9f2f-b443de65f065" providerId="ADAL" clId="{6A032B2E-AF7B-49EB-A97C-5A96FBC83131}" dt="2023-02-20T11:33:04.448" v="193" actId="1076"/>
          <ac:spMkLst>
            <pc:docMk/>
            <pc:sldMk cId="2250297410" sldId="256"/>
            <ac:spMk id="37" creationId="{25F7F700-01B0-6350-2F4D-627552A9D746}"/>
          </ac:spMkLst>
        </pc:spChg>
        <pc:spChg chg="mod">
          <ac:chgData name="Veroni, Stefano" userId="c6a0b827-0823-4cdd-9f2f-b443de65f065" providerId="ADAL" clId="{6A032B2E-AF7B-49EB-A97C-5A96FBC83131}" dt="2023-02-20T11:31:33.247" v="158" actId="1076"/>
          <ac:spMkLst>
            <pc:docMk/>
            <pc:sldMk cId="2250297410" sldId="256"/>
            <ac:spMk id="40" creationId="{793F206A-C191-91D4-58E5-56DF392BD776}"/>
          </ac:spMkLst>
        </pc:spChg>
        <pc:spChg chg="mod">
          <ac:chgData name="Veroni, Stefano" userId="c6a0b827-0823-4cdd-9f2f-b443de65f065" providerId="ADAL" clId="{6A032B2E-AF7B-49EB-A97C-5A96FBC83131}" dt="2023-02-20T11:32:28.472" v="185" actId="1076"/>
          <ac:spMkLst>
            <pc:docMk/>
            <pc:sldMk cId="2250297410" sldId="256"/>
            <ac:spMk id="41" creationId="{8A0DC821-9BBD-0B73-CE91-C4BC3FD1106A}"/>
          </ac:spMkLst>
        </pc:spChg>
        <pc:spChg chg="mod">
          <ac:chgData name="Veroni, Stefano" userId="c6a0b827-0823-4cdd-9f2f-b443de65f065" providerId="ADAL" clId="{6A032B2E-AF7B-49EB-A97C-5A96FBC83131}" dt="2023-02-20T11:32:16.090" v="184" actId="1076"/>
          <ac:spMkLst>
            <pc:docMk/>
            <pc:sldMk cId="2250297410" sldId="256"/>
            <ac:spMk id="42" creationId="{90492DE3-3000-57A6-A49F-8633164D2866}"/>
          </ac:spMkLst>
        </pc:spChg>
        <pc:spChg chg="mod">
          <ac:chgData name="Veroni, Stefano" userId="c6a0b827-0823-4cdd-9f2f-b443de65f065" providerId="ADAL" clId="{6A032B2E-AF7B-49EB-A97C-5A96FBC83131}" dt="2023-02-20T11:33:26.747" v="242" actId="1035"/>
          <ac:spMkLst>
            <pc:docMk/>
            <pc:sldMk cId="2250297410" sldId="256"/>
            <ac:spMk id="55" creationId="{2B913A5F-9E2C-ECCD-234C-71AC18C8D446}"/>
          </ac:spMkLst>
        </pc:spChg>
        <pc:spChg chg="mod">
          <ac:chgData name="Veroni, Stefano" userId="c6a0b827-0823-4cdd-9f2f-b443de65f065" providerId="ADAL" clId="{6A032B2E-AF7B-49EB-A97C-5A96FBC83131}" dt="2023-02-20T11:32:10.753" v="183" actId="14100"/>
          <ac:spMkLst>
            <pc:docMk/>
            <pc:sldMk cId="2250297410" sldId="256"/>
            <ac:spMk id="56" creationId="{6FF9E852-A3BB-446D-C92A-9461B314AAD1}"/>
          </ac:spMkLst>
        </pc:spChg>
        <pc:spChg chg="mod">
          <ac:chgData name="Veroni, Stefano" userId="c6a0b827-0823-4cdd-9f2f-b443de65f065" providerId="ADAL" clId="{6A032B2E-AF7B-49EB-A97C-5A96FBC83131}" dt="2023-02-20T11:33:26.747" v="242" actId="1035"/>
          <ac:spMkLst>
            <pc:docMk/>
            <pc:sldMk cId="2250297410" sldId="256"/>
            <ac:spMk id="57" creationId="{113CD390-2219-1E42-C7A0-E71B960F1C8F}"/>
          </ac:spMkLst>
        </pc:spChg>
        <pc:spChg chg="mod">
          <ac:chgData name="Veroni, Stefano" userId="c6a0b827-0823-4cdd-9f2f-b443de65f065" providerId="ADAL" clId="{6A032B2E-AF7B-49EB-A97C-5A96FBC83131}" dt="2023-02-20T11:33:48.132" v="243" actId="1076"/>
          <ac:spMkLst>
            <pc:docMk/>
            <pc:sldMk cId="2250297410" sldId="256"/>
            <ac:spMk id="59" creationId="{C438D5BE-DC47-4798-05E0-6CC4BC4382AF}"/>
          </ac:spMkLst>
        </pc:spChg>
        <pc:spChg chg="mod">
          <ac:chgData name="Veroni, Stefano" userId="c6a0b827-0823-4cdd-9f2f-b443de65f065" providerId="ADAL" clId="{6A032B2E-AF7B-49EB-A97C-5A96FBC83131}" dt="2023-02-20T11:34:32.760" v="294" actId="20577"/>
          <ac:spMkLst>
            <pc:docMk/>
            <pc:sldMk cId="2250297410" sldId="256"/>
            <ac:spMk id="92" creationId="{84C30DBF-6BEE-40F8-4786-32C31BFDE045}"/>
          </ac:spMkLst>
        </pc:spChg>
        <pc:spChg chg="mod">
          <ac:chgData name="Veroni, Stefano" userId="c6a0b827-0823-4cdd-9f2f-b443de65f065" providerId="ADAL" clId="{6A032B2E-AF7B-49EB-A97C-5A96FBC83131}" dt="2023-02-20T11:34:47.287" v="314" actId="1036"/>
          <ac:spMkLst>
            <pc:docMk/>
            <pc:sldMk cId="2250297410" sldId="256"/>
            <ac:spMk id="93" creationId="{221765EA-92E2-3EE9-1516-850796C0E0AE}"/>
          </ac:spMkLst>
        </pc:spChg>
        <pc:spChg chg="mod">
          <ac:chgData name="Veroni, Stefano" userId="c6a0b827-0823-4cdd-9f2f-b443de65f065" providerId="ADAL" clId="{6A032B2E-AF7B-49EB-A97C-5A96FBC83131}" dt="2023-02-20T11:35:53.989" v="419" actId="20577"/>
          <ac:spMkLst>
            <pc:docMk/>
            <pc:sldMk cId="2250297410" sldId="256"/>
            <ac:spMk id="94" creationId="{E7EA911A-ADD6-471F-2DCC-CEEDFD3C903C}"/>
          </ac:spMkLst>
        </pc:spChg>
        <pc:spChg chg="mod">
          <ac:chgData name="Veroni, Stefano" userId="c6a0b827-0823-4cdd-9f2f-b443de65f065" providerId="ADAL" clId="{6A032B2E-AF7B-49EB-A97C-5A96FBC83131}" dt="2023-02-20T11:36:05.735" v="422" actId="113"/>
          <ac:spMkLst>
            <pc:docMk/>
            <pc:sldMk cId="2250297410" sldId="256"/>
            <ac:spMk id="95" creationId="{4FCC8BBA-6EB5-BEB2-EC82-D812B71B7F6C}"/>
          </ac:spMkLst>
        </pc:spChg>
        <pc:spChg chg="mod">
          <ac:chgData name="Veroni, Stefano" userId="c6a0b827-0823-4cdd-9f2f-b443de65f065" providerId="ADAL" clId="{6A032B2E-AF7B-49EB-A97C-5A96FBC83131}" dt="2023-02-20T11:34:47.287" v="314" actId="1036"/>
          <ac:spMkLst>
            <pc:docMk/>
            <pc:sldMk cId="2250297410" sldId="256"/>
            <ac:spMk id="97" creationId="{EA066658-8F45-5E22-E6C9-15711F721DF6}"/>
          </ac:spMkLst>
        </pc:spChg>
        <pc:spChg chg="mod">
          <ac:chgData name="Veroni, Stefano" userId="c6a0b827-0823-4cdd-9f2f-b443de65f065" providerId="ADAL" clId="{6A032B2E-AF7B-49EB-A97C-5A96FBC83131}" dt="2023-02-20T11:34:47.287" v="314" actId="1036"/>
          <ac:spMkLst>
            <pc:docMk/>
            <pc:sldMk cId="2250297410" sldId="256"/>
            <ac:spMk id="98" creationId="{89B76309-EB18-1434-9188-E3C92BD5E209}"/>
          </ac:spMkLst>
        </pc:spChg>
        <pc:spChg chg="mod">
          <ac:chgData name="Veroni, Stefano" userId="c6a0b827-0823-4cdd-9f2f-b443de65f065" providerId="ADAL" clId="{6A032B2E-AF7B-49EB-A97C-5A96FBC83131}" dt="2023-02-20T11:35:00.495" v="343" actId="1036"/>
          <ac:spMkLst>
            <pc:docMk/>
            <pc:sldMk cId="2250297410" sldId="256"/>
            <ac:spMk id="103" creationId="{F68C0618-777B-E7F7-4A9C-755965908448}"/>
          </ac:spMkLst>
        </pc:spChg>
        <pc:spChg chg="mod">
          <ac:chgData name="Veroni, Stefano" userId="c6a0b827-0823-4cdd-9f2f-b443de65f065" providerId="ADAL" clId="{6A032B2E-AF7B-49EB-A97C-5A96FBC83131}" dt="2023-02-20T11:36:17.402" v="438" actId="20577"/>
          <ac:spMkLst>
            <pc:docMk/>
            <pc:sldMk cId="2250297410" sldId="256"/>
            <ac:spMk id="104" creationId="{36CC9AC3-9C66-7CF8-37A8-95F52547664C}"/>
          </ac:spMkLst>
        </pc:spChg>
        <pc:spChg chg="mod">
          <ac:chgData name="Veroni, Stefano" userId="c6a0b827-0823-4cdd-9f2f-b443de65f065" providerId="ADAL" clId="{6A032B2E-AF7B-49EB-A97C-5A96FBC83131}" dt="2023-02-20T11:48:20.452" v="787" actId="1038"/>
          <ac:spMkLst>
            <pc:docMk/>
            <pc:sldMk cId="2250297410" sldId="256"/>
            <ac:spMk id="105" creationId="{46692A12-94D0-37EB-2BF2-4806110197F1}"/>
          </ac:spMkLst>
        </pc:spChg>
        <pc:spChg chg="mod">
          <ac:chgData name="Veroni, Stefano" userId="c6a0b827-0823-4cdd-9f2f-b443de65f065" providerId="ADAL" clId="{6A032B2E-AF7B-49EB-A97C-5A96FBC83131}" dt="2023-02-20T11:45:02.172" v="506" actId="1076"/>
          <ac:spMkLst>
            <pc:docMk/>
            <pc:sldMk cId="2250297410" sldId="256"/>
            <ac:spMk id="107" creationId="{D553C9E5-584D-FF48-3E5C-058F18DDF6FF}"/>
          </ac:spMkLst>
        </pc:spChg>
        <pc:spChg chg="add mod">
          <ac:chgData name="Veroni, Stefano" userId="c6a0b827-0823-4cdd-9f2f-b443de65f065" providerId="ADAL" clId="{6A032B2E-AF7B-49EB-A97C-5A96FBC83131}" dt="2023-02-20T11:44:59.967" v="505" actId="1076"/>
          <ac:spMkLst>
            <pc:docMk/>
            <pc:sldMk cId="2250297410" sldId="256"/>
            <ac:spMk id="111" creationId="{B902313A-A0BC-E55B-03CB-C510B598EB61}"/>
          </ac:spMkLst>
        </pc:spChg>
        <pc:grpChg chg="mod">
          <ac:chgData name="Veroni, Stefano" userId="c6a0b827-0823-4cdd-9f2f-b443de65f065" providerId="ADAL" clId="{6A032B2E-AF7B-49EB-A97C-5A96FBC83131}" dt="2023-02-20T11:33:26.747" v="242" actId="1035"/>
          <ac:grpSpMkLst>
            <pc:docMk/>
            <pc:sldMk cId="2250297410" sldId="256"/>
            <ac:grpSpMk id="89" creationId="{175AF3CF-FB24-981D-1DCA-DB21BECEFC5B}"/>
          </ac:grpSpMkLst>
        </pc:grp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60" creationId="{36102663-B652-ECFE-168E-7CC83F6AB5F4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61" creationId="{5642234C-734A-3DC7-69A5-1E9D3E831D92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62" creationId="{C9082690-B501-01CC-D856-0C51A00645E8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75" creationId="{29F64A6C-B3EE-35BD-E606-CDC76CD5CDFD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77" creationId="{55D365A2-3996-49FE-27CC-1025C2BBB0D2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78" creationId="{7513B268-921A-5A41-4FE1-987ED4375852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79" creationId="{C10A6DCA-5559-B6F3-3463-85A772292B83}"/>
          </ac:inkMkLst>
        </pc:inkChg>
        <pc:inkChg chg="add del">
          <ac:chgData name="Veroni, Stefano" userId="c6a0b827-0823-4cdd-9f2f-b443de65f065" providerId="ADAL" clId="{6A032B2E-AF7B-49EB-A97C-5A96FBC83131}" dt="2023-02-20T11:34:02.232" v="245" actId="478"/>
          <ac:inkMkLst>
            <pc:docMk/>
            <pc:sldMk cId="2250297410" sldId="256"/>
            <ac:inkMk id="83" creationId="{83C1B446-E271-21E5-5643-DC8E24D3BC50}"/>
          </ac:inkMkLst>
        </pc:inkChg>
        <pc:inkChg chg="add del">
          <ac:chgData name="Veroni, Stefano" userId="c6a0b827-0823-4cdd-9f2f-b443de65f065" providerId="ADAL" clId="{6A032B2E-AF7B-49EB-A97C-5A96FBC83131}" dt="2023-02-20T11:34:05.315" v="247" actId="478"/>
          <ac:inkMkLst>
            <pc:docMk/>
            <pc:sldMk cId="2250297410" sldId="256"/>
            <ac:inkMk id="84" creationId="{5D27E878-70F4-89FB-F9D5-D61B3A7CE82D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86" creationId="{DCB67CF9-0AE5-54BF-1BDD-5501863FF96B}"/>
          </ac:inkMkLst>
        </pc:inkChg>
        <pc:inkChg chg="mod">
          <ac:chgData name="Veroni, Stefano" userId="c6a0b827-0823-4cdd-9f2f-b443de65f065" providerId="ADAL" clId="{6A032B2E-AF7B-49EB-A97C-5A96FBC83131}" dt="2023-02-20T11:33:26.747" v="242" actId="1035"/>
          <ac:inkMkLst>
            <pc:docMk/>
            <pc:sldMk cId="2250297410" sldId="256"/>
            <ac:inkMk id="90" creationId="{5E112432-9FD5-2575-3DF5-A11501FC06E0}"/>
          </ac:inkMkLst>
        </pc:inkChg>
        <pc:cxnChg chg="mod">
          <ac:chgData name="Veroni, Stefano" userId="c6a0b827-0823-4cdd-9f2f-b443de65f065" providerId="ADAL" clId="{6A032B2E-AF7B-49EB-A97C-5A96FBC83131}" dt="2023-02-20T11:33:14.356" v="214" actId="1035"/>
          <ac:cxnSpMkLst>
            <pc:docMk/>
            <pc:sldMk cId="2250297410" sldId="256"/>
            <ac:cxnSpMk id="48" creationId="{65046D86-F341-EAD6-4677-DBB716611222}"/>
          </ac:cxnSpMkLst>
        </pc:cxnChg>
        <pc:cxnChg chg="mod">
          <ac:chgData name="Veroni, Stefano" userId="c6a0b827-0823-4cdd-9f2f-b443de65f065" providerId="ADAL" clId="{6A032B2E-AF7B-49EB-A97C-5A96FBC83131}" dt="2023-02-20T11:33:14.356" v="214" actId="1035"/>
          <ac:cxnSpMkLst>
            <pc:docMk/>
            <pc:sldMk cId="2250297410" sldId="256"/>
            <ac:cxnSpMk id="50" creationId="{ABE02DAC-E2E2-511E-9F14-ED8469B03E7C}"/>
          </ac:cxnSpMkLst>
        </pc:cxnChg>
        <pc:cxnChg chg="mod">
          <ac:chgData name="Veroni, Stefano" userId="c6a0b827-0823-4cdd-9f2f-b443de65f065" providerId="ADAL" clId="{6A032B2E-AF7B-49EB-A97C-5A96FBC83131}" dt="2023-02-20T11:33:14.356" v="214" actId="1035"/>
          <ac:cxnSpMkLst>
            <pc:docMk/>
            <pc:sldMk cId="2250297410" sldId="256"/>
            <ac:cxnSpMk id="51" creationId="{BD60A31D-E247-2B8D-A4A8-EBA586DDD38C}"/>
          </ac:cxnSpMkLst>
        </pc:cxnChg>
        <pc:cxnChg chg="mod">
          <ac:chgData name="Veroni, Stefano" userId="c6a0b827-0823-4cdd-9f2f-b443de65f065" providerId="ADAL" clId="{6A032B2E-AF7B-49EB-A97C-5A96FBC83131}" dt="2023-02-20T11:33:14.356" v="214" actId="1035"/>
          <ac:cxnSpMkLst>
            <pc:docMk/>
            <pc:sldMk cId="2250297410" sldId="256"/>
            <ac:cxnSpMk id="52" creationId="{E6B81453-EC10-48D9-BA36-5297EC1B6782}"/>
          </ac:cxnSpMkLst>
        </pc:cxnChg>
        <pc:cxnChg chg="mod">
          <ac:chgData name="Veroni, Stefano" userId="c6a0b827-0823-4cdd-9f2f-b443de65f065" providerId="ADAL" clId="{6A032B2E-AF7B-49EB-A97C-5A96FBC83131}" dt="2023-02-20T11:33:14.356" v="214" actId="1035"/>
          <ac:cxnSpMkLst>
            <pc:docMk/>
            <pc:sldMk cId="2250297410" sldId="256"/>
            <ac:cxnSpMk id="54" creationId="{98985D51-AF97-45DF-6B11-F6B0F48AAD7D}"/>
          </ac:cxnSpMkLst>
        </pc:cxnChg>
        <pc:cxnChg chg="mod">
          <ac:chgData name="Veroni, Stefano" userId="c6a0b827-0823-4cdd-9f2f-b443de65f065" providerId="ADAL" clId="{6A032B2E-AF7B-49EB-A97C-5A96FBC83131}" dt="2023-02-20T11:34:47.287" v="314" actId="1036"/>
          <ac:cxnSpMkLst>
            <pc:docMk/>
            <pc:sldMk cId="2250297410" sldId="256"/>
            <ac:cxnSpMk id="99" creationId="{F8925576-0E76-B5C7-9661-C3AD92BF7F25}"/>
          </ac:cxnSpMkLst>
        </pc:cxnChg>
        <pc:cxnChg chg="mod">
          <ac:chgData name="Veroni, Stefano" userId="c6a0b827-0823-4cdd-9f2f-b443de65f065" providerId="ADAL" clId="{6A032B2E-AF7B-49EB-A97C-5A96FBC83131}" dt="2023-02-20T11:34:47.287" v="314" actId="1036"/>
          <ac:cxnSpMkLst>
            <pc:docMk/>
            <pc:sldMk cId="2250297410" sldId="256"/>
            <ac:cxnSpMk id="101" creationId="{71E3BE71-19B3-7220-3009-77C050D48160}"/>
          </ac:cxnSpMkLst>
        </pc:cxnChg>
        <pc:cxnChg chg="mod">
          <ac:chgData name="Veroni, Stefano" userId="c6a0b827-0823-4cdd-9f2f-b443de65f065" providerId="ADAL" clId="{6A032B2E-AF7B-49EB-A97C-5A96FBC83131}" dt="2023-02-20T11:34:47.287" v="314" actId="1036"/>
          <ac:cxnSpMkLst>
            <pc:docMk/>
            <pc:sldMk cId="2250297410" sldId="256"/>
            <ac:cxnSpMk id="102" creationId="{49DDF8D9-2EC8-2F5E-CC32-0655D88BC3B3}"/>
          </ac:cxnSpMkLst>
        </pc:cxnChg>
      </pc:sldChg>
      <pc:sldChg chg="new del">
        <pc:chgData name="Veroni, Stefano" userId="c6a0b827-0823-4cdd-9f2f-b443de65f065" providerId="ADAL" clId="{6A032B2E-AF7B-49EB-A97C-5A96FBC83131}" dt="2023-02-20T11:34:51.567" v="315" actId="47"/>
        <pc:sldMkLst>
          <pc:docMk/>
          <pc:sldMk cId="2695372147" sldId="25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08:03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0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6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2953 2244 24575,'-11'-21'0,"-4"0"0,0 0 0,0 0 0,-3 1 0,3 2 0,-3 0 0,-2 0 0,2 0 0,-3 3 0,-23-14 0,-40-22 0,-112-47 0,128 66 0,-526-295 0,490 259 0,3-4 0,3-5 0,-128-131 0,-608-582 0,747 722-682,-159-99-1,142 102-6143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8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2229 24575,'196'3'0,"223"-6"0,-357-3 0,-2-3 0,2 0 0,-3-3 0,102-38 0,-66 14 0,-6-3 0,0-2 0,140-96 0,350-210 0,-246 156 0,-241 144 0,0-4 0,-3-5 0,0-3 0,-6-4 0,128-121 0,-77 33-455,-10-7 0,212-341 0,-288 416-6371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01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9080 8775 24575,'-247'6'0,"129"0"0,-4-3 0,0-9 0,-181-27 0,250 18 0,2-2 0,1-1 0,2-3 0,-2-3 0,2 0 0,-71-53 0,-255-220 0,318 250 0,-503-434 0,509 439 0,-4 3 0,-2 1 0,-1 5 0,-2 0 0,0 7 0,-66-28 0,-122-56 0,170 69 0,3-1 0,0-5 0,-96-78 0,147 104 0,2 0 0,0 0 0,0-2 0,3-1 0,1 0 0,-1-3 0,3 4 0,0-4 0,3 0 0,0-2 0,0 2 0,3-3 0,-8-50 0,-1-72 0,6 1 0,6 2 0,21-189 0,-6-126 0,-152-807 0,119 1132 0,-189-904 0,198 993 0,0-1 0,-6 1 0,0 2 0,-3 1 0,1-1 0,-4 3 0,-3 1 0,-2 2 0,-1 1 0,0 2 0,-59-53 0,9 12 0,53 47 0,-2 0 0,-4 1 0,0 2 0,1 3 0,-4 1 0,-65-37 0,-237-73 0,-447-114 0,200 69 0,410 110 0,0-10 0,6-5 0,-203-139 0,-130-69 0,488 285 0,-81-39 0,3-5 0,3-4 0,-96-73 0,123 76 0,-6 4 0,-1 2 0,1 3 0,-107-47 0,160 84-195,-3-1 0,4 0 0,-1-3 0,0 0 0,3 0 0,-32-27 0,-1-17-6631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03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2872 7040 24575,'-27'-3'0,"4"1"0,-4-1 0,3-3 0,0 0 0,1 0 0,-1-3 0,0 0 0,0-3 0,-23-12 0,-24-20 0,-87-66 0,57 27 0,9-6 0,0-4 0,6-5 0,-98-139 0,112 145 0,-2-15 0,-101-193 0,35 53 0,126 224 0,-76-129 0,-5 6 0,-6 7 0,-6 2 0,-148-148 0,-303-252 0,546 522 0,-3 3 0,3-3 0,0 3 0,3-3 0,-3-3 0,3 4 0,0-1 0,1-3 0,-1 3 0,3-3 0,0 0 0,0 1 0,3-1 0,-3 0 0,3 0 0,0-35 0,6 32 0,-3 3 0,6-3 0,-3 0 0,3 4 0,0-4 0,0 3 0,3-3 0,-3 3 0,2 1 0,4-1 0,-3 3 0,3-3 0,0 3 0,3-3 0,18-17 0,79-66 0,1 6 0,223-146 0,-164 125 0,-68 36 0,-6-6 0,0-3 0,-6-3 0,-6-6 0,-2-3 0,-4-3 0,128-232 0,-164 262 0,4 3 0,2-1 0,1 4 0,5 3 0,4-1 0,2 7 0,0 0 0,7 5 0,-1 1 0,149-84 0,-137 89 0,-6-2 0,0-4 0,-2-5 0,-4 0 0,72-81 0,-96 96 0,-17 20 0,0 0 0,65-38 0,-60 44 0,-2-6 0,3 0 0,26-26 0,363-316-1365,-345 310-5461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11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2192 24575,'21'-3'0,"3"3"0,-4-6 0,1 3 0,3-3 0,-3 0 0,-1-3 0,1 3 0,33-20 0,148-102 0,18-15 0,460-222 0,-547 294 0,-2-6 0,187-146 0,-149 98 0,-5 30 0,-135 80 0,1 0 0,0-3 0,-4 1 0,1-1 0,0-3 0,-3 0 0,2 0 0,25-32 0,23-36 0,-56 71 0,0 0 0,-3-3 0,2 1 0,-2-1 0,-3 0 0,24-47 0,-21 20-273,-4 1 0,1-1 0,-3 1 0,3-87 0,-6 33-6553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13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2287 24575,'9'-6'0,"3"3"0,-3 0 0,0-3 0,2 3 0,-2-3 0,0 0 0,0 0 0,0 1 0,-3-4 0,3 3 0,9-15 0,17-9 0,144-109 0,2 11 0,238-128 0,-372 227 0,1-7 0,-1 3 0,78-85 0,-83 79 0,382-300 0,-272 229 0,-87 60 0,464-381 0,-378 310 0,-106 88 0,80-77 0,-87 74-455,1-2 0,56-37 0,-12 19-6371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42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08:03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04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05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06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4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49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1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2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1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63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00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93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42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7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7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85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08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2A8D-0B99-4C13-9985-4FD00B14622D}" type="datetimeFigureOut">
              <a:rPr lang="en-GB" smtClean="0"/>
              <a:t>20/02/2023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55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image" Target="../media/image4.png"/><Relationship Id="rId25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8.xml"/><Relationship Id="rId24" Type="http://schemas.openxmlformats.org/officeDocument/2006/relationships/customXml" Target="../ink/ink16.xml"/><Relationship Id="rId5" Type="http://schemas.openxmlformats.org/officeDocument/2006/relationships/customXml" Target="../ink/ink3.xml"/><Relationship Id="rId15" Type="http://schemas.openxmlformats.org/officeDocument/2006/relationships/image" Target="../media/image3.png"/><Relationship Id="rId23" Type="http://schemas.openxmlformats.org/officeDocument/2006/relationships/image" Target="../media/image7.png"/><Relationship Id="rId10" Type="http://schemas.openxmlformats.org/officeDocument/2006/relationships/customXml" Target="../ink/ink7.xml"/><Relationship Id="rId19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E99926-D61B-CE6E-661D-E0565288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3771" y="2193469"/>
            <a:ext cx="18176082" cy="1441724"/>
          </a:xfrm>
        </p:spPr>
        <p:txBody>
          <a:bodyPr>
            <a:noAutofit/>
          </a:bodyPr>
          <a:lstStyle/>
          <a:p>
            <a:r>
              <a:rPr lang="en-GB" sz="8000" dirty="0"/>
              <a:t>Black Hole in a Discrete </a:t>
            </a:r>
            <a:r>
              <a:rPr lang="en-GB" sz="8000" dirty="0" err="1"/>
              <a:t>Scwharzt</a:t>
            </a:r>
            <a:r>
              <a:rPr lang="en-GB" sz="8000" dirty="0"/>
              <a:t> </a:t>
            </a:r>
            <a:r>
              <a:rPr lang="en-GB" sz="8000" dirty="0" err="1"/>
              <a:t>Spaceti</a:t>
            </a:r>
            <a:endParaRPr lang="en-GB" sz="80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63CAB31-3B82-3EDC-74F8-553D3F425A55}"/>
              </a:ext>
            </a:extLst>
          </p:cNvPr>
          <p:cNvSpPr txBox="1">
            <a:spLocks/>
          </p:cNvSpPr>
          <p:nvPr/>
        </p:nvSpPr>
        <p:spPr>
          <a:xfrm>
            <a:off x="0" y="18181"/>
            <a:ext cx="4662468" cy="2388726"/>
          </a:xfrm>
          <a:prstGeom prst="rect">
            <a:avLst/>
          </a:prstGeom>
        </p:spPr>
        <p:txBody>
          <a:bodyPr vert="horz" lIns="271598" tIns="135799" rIns="271598" bIns="135799" rtlCol="0" anchor="b">
            <a:noAutofit/>
          </a:bodyPr>
          <a:lstStyle>
            <a:lvl1pPr algn="ctr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2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940" dirty="0"/>
              <a:t>Imperial</a:t>
            </a:r>
          </a:p>
          <a:p>
            <a:r>
              <a:rPr lang="en-GB" sz="5940" dirty="0"/>
              <a:t> Logo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6E9196D-D196-308F-EEE4-93CEAB07ACA8}"/>
              </a:ext>
            </a:extLst>
          </p:cNvPr>
          <p:cNvSpPr txBox="1">
            <a:spLocks/>
          </p:cNvSpPr>
          <p:nvPr/>
        </p:nvSpPr>
        <p:spPr>
          <a:xfrm>
            <a:off x="10424037" y="72272"/>
            <a:ext cx="10959590" cy="1441724"/>
          </a:xfrm>
          <a:prstGeom prst="rect">
            <a:avLst/>
          </a:prstGeom>
        </p:spPr>
        <p:txBody>
          <a:bodyPr vert="horz" lIns="271598" tIns="135799" rIns="271598" bIns="135799" rtlCol="0" anchor="b">
            <a:noAutofit/>
          </a:bodyPr>
          <a:lstStyle>
            <a:lvl1pPr algn="ctr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2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4158" dirty="0"/>
              <a:t>Vid </a:t>
            </a:r>
            <a:r>
              <a:rPr lang="en-GB" sz="4158" dirty="0" err="1"/>
              <a:t>Homsak</a:t>
            </a:r>
            <a:r>
              <a:rPr lang="en-GB" sz="4158" dirty="0"/>
              <a:t>, Stefano Veroni</a:t>
            </a:r>
          </a:p>
          <a:p>
            <a:pPr algn="r"/>
            <a:r>
              <a:rPr lang="en-GB" sz="4158" dirty="0"/>
              <a:t>Supervisor: Fay </a:t>
            </a:r>
            <a:r>
              <a:rPr lang="en-GB" sz="4158" dirty="0" err="1"/>
              <a:t>Dowker</a:t>
            </a:r>
            <a:endParaRPr lang="en-GB" sz="4158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9732-9751-492D-7EB4-E44538E6C683}"/>
              </a:ext>
            </a:extLst>
          </p:cNvPr>
          <p:cNvSpPr txBox="1"/>
          <p:nvPr/>
        </p:nvSpPr>
        <p:spPr>
          <a:xfrm>
            <a:off x="292411" y="27611961"/>
            <a:ext cx="4207196" cy="2286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64" dirty="0"/>
              <a:t>References</a:t>
            </a:r>
          </a:p>
          <a:p>
            <a:r>
              <a:rPr lang="en-GB" sz="3564" dirty="0"/>
              <a:t>1 </a:t>
            </a:r>
          </a:p>
          <a:p>
            <a:r>
              <a:rPr lang="en-GB" sz="3564" dirty="0"/>
              <a:t>2</a:t>
            </a:r>
          </a:p>
          <a:p>
            <a:r>
              <a:rPr lang="en-GB" sz="3564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0295F-9EA7-686D-5D29-A1FD9A63BB44}"/>
              </a:ext>
            </a:extLst>
          </p:cNvPr>
          <p:cNvSpPr txBox="1"/>
          <p:nvPr/>
        </p:nvSpPr>
        <p:spPr>
          <a:xfrm>
            <a:off x="5123071" y="28081746"/>
            <a:ext cx="4207196" cy="1737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64" dirty="0"/>
              <a:t>4</a:t>
            </a:r>
          </a:p>
          <a:p>
            <a:r>
              <a:rPr lang="en-GB" sz="3564" dirty="0"/>
              <a:t>5</a:t>
            </a:r>
          </a:p>
          <a:p>
            <a:r>
              <a:rPr lang="en-GB" sz="3564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30778-DC66-999E-1D98-39992ED22460}"/>
              </a:ext>
            </a:extLst>
          </p:cNvPr>
          <p:cNvSpPr txBox="1"/>
          <p:nvPr/>
        </p:nvSpPr>
        <p:spPr>
          <a:xfrm>
            <a:off x="17176431" y="27623914"/>
            <a:ext cx="4207196" cy="1737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64" dirty="0"/>
              <a:t>Code available at</a:t>
            </a:r>
          </a:p>
          <a:p>
            <a:r>
              <a:rPr lang="en-GB" sz="3564" dirty="0"/>
              <a:t>https//etc</a:t>
            </a:r>
          </a:p>
          <a:p>
            <a:r>
              <a:rPr lang="en-GB" sz="3564" dirty="0"/>
              <a:t>QR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A2DAA-BA29-9F0A-4CA7-5C05C491889A}"/>
              </a:ext>
            </a:extLst>
          </p:cNvPr>
          <p:cNvSpPr txBox="1"/>
          <p:nvPr/>
        </p:nvSpPr>
        <p:spPr>
          <a:xfrm>
            <a:off x="7668618" y="4127768"/>
            <a:ext cx="7845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Relativity  </a:t>
            </a:r>
            <a:r>
              <a:rPr lang="en-GB" sz="5400" dirty="0"/>
              <a:t>VS</a:t>
            </a:r>
            <a:r>
              <a:rPr lang="en-GB" sz="4400" dirty="0"/>
              <a:t>  Quantum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C5A48-D351-8264-F6FF-83C503E84B9B}"/>
              </a:ext>
            </a:extLst>
          </p:cNvPr>
          <p:cNvSpPr txBox="1"/>
          <p:nvPr/>
        </p:nvSpPr>
        <p:spPr>
          <a:xfrm>
            <a:off x="1243268" y="4146315"/>
            <a:ext cx="45557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Singularities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D1623-85A2-7A03-712C-BEA72BFD8C55}"/>
              </a:ext>
            </a:extLst>
          </p:cNvPr>
          <p:cNvSpPr txBox="1"/>
          <p:nvPr/>
        </p:nvSpPr>
        <p:spPr>
          <a:xfrm>
            <a:off x="17341215" y="3986943"/>
            <a:ext cx="3273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Infinities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873812-BA27-C7F7-6534-05345C6C895B}"/>
                  </a:ext>
                </a:extLst>
              </p14:cNvPr>
              <p14:cNvContentPartPr/>
              <p14:nvPr/>
            </p14:nvContentPartPr>
            <p14:xfrm>
              <a:off x="10740931" y="4961845"/>
              <a:ext cx="1069" cy="1069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873812-BA27-C7F7-6534-05345C6C8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103" y="4949017"/>
                <a:ext cx="26725" cy="26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5123225-0942-DF15-EA67-36D04B651F1D}"/>
                  </a:ext>
                </a:extLst>
              </p14:cNvPr>
              <p14:cNvContentPartPr/>
              <p14:nvPr/>
            </p14:nvContentPartPr>
            <p14:xfrm>
              <a:off x="11025360" y="5044180"/>
              <a:ext cx="1069" cy="1069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5123225-0942-DF15-EA67-36D04B651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12532" y="5031352"/>
                <a:ext cx="26725" cy="26725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A67280B-6A3D-3725-C4D6-A98BEACA5E04}"/>
              </a:ext>
            </a:extLst>
          </p:cNvPr>
          <p:cNvSpPr txBox="1"/>
          <p:nvPr/>
        </p:nvSpPr>
        <p:spPr>
          <a:xfrm>
            <a:off x="13507798" y="4556124"/>
            <a:ext cx="3023996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Non-commutative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A937C0-E75A-517D-B28A-D9AF2B5D2D15}"/>
              </a:ext>
            </a:extLst>
          </p:cNvPr>
          <p:cNvSpPr txBox="1"/>
          <p:nvPr/>
        </p:nvSpPr>
        <p:spPr>
          <a:xfrm>
            <a:off x="7620940" y="5020277"/>
            <a:ext cx="3025258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Dynamic Background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6A11DA-D962-ED18-19F5-952E96244349}"/>
              </a:ext>
            </a:extLst>
          </p:cNvPr>
          <p:cNvSpPr txBox="1"/>
          <p:nvPr/>
        </p:nvSpPr>
        <p:spPr>
          <a:xfrm>
            <a:off x="6302651" y="4767664"/>
            <a:ext cx="1944230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Non-linear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5452F1-4FBC-EFC2-3C37-FD4193DDA15D}"/>
              </a:ext>
            </a:extLst>
          </p:cNvPr>
          <p:cNvSpPr txBox="1"/>
          <p:nvPr/>
        </p:nvSpPr>
        <p:spPr>
          <a:xfrm>
            <a:off x="6626195" y="4058385"/>
            <a:ext cx="1640245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Local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F7F700-01B0-6350-2F4D-627552A9D746}"/>
              </a:ext>
            </a:extLst>
          </p:cNvPr>
          <p:cNvSpPr txBox="1"/>
          <p:nvPr/>
        </p:nvSpPr>
        <p:spPr>
          <a:xfrm>
            <a:off x="8071688" y="3826186"/>
            <a:ext cx="2438254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deterministic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3F206A-C191-91D4-58E5-56DF392BD776}"/>
              </a:ext>
            </a:extLst>
          </p:cNvPr>
          <p:cNvSpPr txBox="1"/>
          <p:nvPr/>
        </p:nvSpPr>
        <p:spPr>
          <a:xfrm>
            <a:off x="10460154" y="4996637"/>
            <a:ext cx="2438254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probabilistic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DC821-9BBD-0B73-CE91-C4BC3FD1106A}"/>
              </a:ext>
            </a:extLst>
          </p:cNvPr>
          <p:cNvSpPr txBox="1"/>
          <p:nvPr/>
        </p:nvSpPr>
        <p:spPr>
          <a:xfrm>
            <a:off x="10622715" y="3789858"/>
            <a:ext cx="2922325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Fixed background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492DE3-3000-57A6-A49F-8633164D2866}"/>
              </a:ext>
            </a:extLst>
          </p:cNvPr>
          <p:cNvSpPr txBox="1"/>
          <p:nvPr/>
        </p:nvSpPr>
        <p:spPr>
          <a:xfrm>
            <a:off x="13246337" y="4027728"/>
            <a:ext cx="1681308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Linear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046D86-F341-EAD6-4677-DBB716611222}"/>
              </a:ext>
            </a:extLst>
          </p:cNvPr>
          <p:cNvCxnSpPr>
            <a:cxnSpLocks/>
          </p:cNvCxnSpPr>
          <p:nvPr/>
        </p:nvCxnSpPr>
        <p:spPr>
          <a:xfrm>
            <a:off x="3462363" y="5543434"/>
            <a:ext cx="0" cy="8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E02DAC-E2E2-511E-9F14-ED8469B03E7C}"/>
              </a:ext>
            </a:extLst>
          </p:cNvPr>
          <p:cNvCxnSpPr>
            <a:cxnSpLocks/>
          </p:cNvCxnSpPr>
          <p:nvPr/>
        </p:nvCxnSpPr>
        <p:spPr>
          <a:xfrm>
            <a:off x="7226669" y="5509651"/>
            <a:ext cx="0" cy="8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0A31D-E247-2B8D-A4A8-EBA586DDD38C}"/>
              </a:ext>
            </a:extLst>
          </p:cNvPr>
          <p:cNvCxnSpPr>
            <a:cxnSpLocks/>
          </p:cNvCxnSpPr>
          <p:nvPr/>
        </p:nvCxnSpPr>
        <p:spPr>
          <a:xfrm>
            <a:off x="10690434" y="5502894"/>
            <a:ext cx="0" cy="8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B81453-EC10-48D9-BA36-5297EC1B6782}"/>
              </a:ext>
            </a:extLst>
          </p:cNvPr>
          <p:cNvCxnSpPr>
            <a:cxnSpLocks/>
          </p:cNvCxnSpPr>
          <p:nvPr/>
        </p:nvCxnSpPr>
        <p:spPr>
          <a:xfrm>
            <a:off x="15076212" y="5529917"/>
            <a:ext cx="0" cy="8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985D51-AF97-45DF-6B11-F6B0F48AAD7D}"/>
              </a:ext>
            </a:extLst>
          </p:cNvPr>
          <p:cNvCxnSpPr>
            <a:cxnSpLocks/>
          </p:cNvCxnSpPr>
          <p:nvPr/>
        </p:nvCxnSpPr>
        <p:spPr>
          <a:xfrm>
            <a:off x="17724634" y="5462362"/>
            <a:ext cx="0" cy="810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913A5F-9E2C-ECCD-234C-71AC18C8D446}"/>
              </a:ext>
            </a:extLst>
          </p:cNvPr>
          <p:cNvSpPr txBox="1"/>
          <p:nvPr/>
        </p:nvSpPr>
        <p:spPr>
          <a:xfrm>
            <a:off x="4662468" y="6375855"/>
            <a:ext cx="129895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dirty="0"/>
              <a:t>Causal Sets Approach to Quantum Gravity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F9E852-A3BB-446D-C92A-9461B314AAD1}"/>
              </a:ext>
            </a:extLst>
          </p:cNvPr>
          <p:cNvSpPr/>
          <p:nvPr/>
        </p:nvSpPr>
        <p:spPr>
          <a:xfrm>
            <a:off x="292412" y="3571597"/>
            <a:ext cx="20584123" cy="1938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3CD390-2219-1E42-C7A0-E71B960F1C8F}"/>
              </a:ext>
            </a:extLst>
          </p:cNvPr>
          <p:cNvSpPr/>
          <p:nvPr/>
        </p:nvSpPr>
        <p:spPr>
          <a:xfrm>
            <a:off x="292411" y="6351673"/>
            <a:ext cx="20584144" cy="5288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38D5BE-DC47-4798-05E0-6CC4BC4382AF}"/>
              </a:ext>
            </a:extLst>
          </p:cNvPr>
          <p:cNvSpPr txBox="1"/>
          <p:nvPr/>
        </p:nvSpPr>
        <p:spPr>
          <a:xfrm>
            <a:off x="344871" y="7237683"/>
            <a:ext cx="5785750" cy="4205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970" dirty="0"/>
              <a:t>HKMM theorem </a:t>
            </a: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endParaRPr lang="en-GB" sz="2970" dirty="0"/>
          </a:p>
          <a:p>
            <a:r>
              <a:rPr lang="en-GB" sz="2970" dirty="0"/>
              <a:t>GEOMETRY = ORDER + NUMBER</a:t>
            </a:r>
          </a:p>
          <a:p>
            <a:endParaRPr lang="en-GB" sz="2970" dirty="0"/>
          </a:p>
          <a:p>
            <a:r>
              <a:rPr lang="en-GB" sz="2970" dirty="0"/>
              <a:t>Spacetime is a discrete partially ordered set of points x \</a:t>
            </a:r>
            <a:r>
              <a:rPr lang="en-GB" sz="2970" dirty="0" err="1"/>
              <a:t>prec</a:t>
            </a:r>
            <a:r>
              <a:rPr lang="en-GB" sz="2970" dirty="0"/>
              <a:t> y, satisfying</a:t>
            </a:r>
          </a:p>
          <a:p>
            <a:pPr marL="509241" indent="-509241">
              <a:buFontTx/>
              <a:buChar char="-"/>
            </a:pPr>
            <a:r>
              <a:rPr lang="en-GB" sz="2970" dirty="0"/>
              <a:t>Transitivity</a:t>
            </a:r>
          </a:p>
          <a:p>
            <a:pPr marL="509241" indent="-509241">
              <a:buFontTx/>
              <a:buChar char="-"/>
            </a:pPr>
            <a:r>
              <a:rPr lang="en-GB" sz="2970" dirty="0"/>
              <a:t>Acyclicity</a:t>
            </a:r>
          </a:p>
          <a:p>
            <a:pPr marL="509241" indent="-509241">
              <a:buFontTx/>
              <a:buChar char="-"/>
            </a:pPr>
            <a:r>
              <a:rPr lang="en-GB" sz="2970" dirty="0"/>
              <a:t>Local finiteness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6102663-B652-ECFE-168E-7CC83F6AB5F4}"/>
                  </a:ext>
                </a:extLst>
              </p14:cNvPr>
              <p14:cNvContentPartPr/>
              <p14:nvPr/>
            </p14:nvContentPartPr>
            <p14:xfrm>
              <a:off x="8705915" y="11048213"/>
              <a:ext cx="1069" cy="1069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6102663-B652-ECFE-168E-7CC83F6AB5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52465" y="10994763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642234C-734A-3DC7-69A5-1E9D3E831D92}"/>
                  </a:ext>
                </a:extLst>
              </p14:cNvPr>
              <p14:cNvContentPartPr/>
              <p14:nvPr/>
            </p14:nvContentPartPr>
            <p14:xfrm>
              <a:off x="7467685" y="10209895"/>
              <a:ext cx="1069" cy="1069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642234C-734A-3DC7-69A5-1E9D3E831D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4235" y="10156445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9082690-B501-01CC-D856-0C51A00645E8}"/>
                  </a:ext>
                </a:extLst>
              </p14:cNvPr>
              <p14:cNvContentPartPr/>
              <p14:nvPr/>
            </p14:nvContentPartPr>
            <p14:xfrm>
              <a:off x="9824386" y="10249459"/>
              <a:ext cx="1069" cy="1069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9082690-B501-01CC-D856-0C51A00645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70936" y="10196009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9F64A6C-B3EE-35BD-E606-CDC76CD5CDFD}"/>
                  </a:ext>
                </a:extLst>
              </p14:cNvPr>
              <p14:cNvContentPartPr/>
              <p14:nvPr/>
            </p14:nvContentPartPr>
            <p14:xfrm>
              <a:off x="9584866" y="8651949"/>
              <a:ext cx="1069" cy="1069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9F64A6C-B3EE-35BD-E606-CDC76CD5CD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31416" y="8598499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5D365A2-3996-49FE-27CC-1025C2BBB0D2}"/>
                  </a:ext>
                </a:extLst>
              </p14:cNvPr>
              <p14:cNvContentPartPr/>
              <p14:nvPr/>
            </p14:nvContentPartPr>
            <p14:xfrm>
              <a:off x="6509607" y="9170552"/>
              <a:ext cx="1069" cy="1069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5D365A2-3996-49FE-27CC-1025C2BBB0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6157" y="9117102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13B268-921A-5A41-4FE1-987ED4375852}"/>
                  </a:ext>
                </a:extLst>
              </p14:cNvPr>
              <p14:cNvContentPartPr/>
              <p14:nvPr/>
            </p14:nvContentPartPr>
            <p14:xfrm>
              <a:off x="7946724" y="7732366"/>
              <a:ext cx="1069" cy="1069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13B268-921A-5A41-4FE1-987ED43758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3274" y="7678916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10A6DCA-5559-B6F3-3463-85A772292B83}"/>
                  </a:ext>
                </a:extLst>
              </p14:cNvPr>
              <p14:cNvContentPartPr/>
              <p14:nvPr/>
            </p14:nvContentPartPr>
            <p14:xfrm>
              <a:off x="11102179" y="10887821"/>
              <a:ext cx="1069" cy="1069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10A6DCA-5559-B6F3-3463-85A772292B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48729" y="10834371"/>
                <a:ext cx="106900" cy="106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CB67CF9-0AE5-54BF-1BDD-5501863FF96B}"/>
                  </a:ext>
                </a:extLst>
              </p14:cNvPr>
              <p14:cNvContentPartPr/>
              <p14:nvPr/>
            </p14:nvContentPartPr>
            <p14:xfrm>
              <a:off x="8266440" y="9410071"/>
              <a:ext cx="1069" cy="1069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CB67CF9-0AE5-54BF-1BDD-5501863FF9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12990" y="9356621"/>
                <a:ext cx="106900" cy="1069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75AF3CF-FB24-981D-1DCA-DB21BECEFC5B}"/>
              </a:ext>
            </a:extLst>
          </p:cNvPr>
          <p:cNvGrpSpPr/>
          <p:nvPr/>
        </p:nvGrpSpPr>
        <p:grpSpPr>
          <a:xfrm>
            <a:off x="6395194" y="7633991"/>
            <a:ext cx="4708055" cy="3376797"/>
            <a:chOff x="2153096" y="2803489"/>
            <a:chExt cx="1585080" cy="11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8BE867D-321D-C9D7-CD47-2662CFEE9967}"/>
                    </a:ext>
                  </a:extLst>
                </p14:cNvPr>
                <p14:cNvContentPartPr/>
                <p14:nvPr/>
              </p14:nvContentPartPr>
              <p14:xfrm>
                <a:off x="2518856" y="3654169"/>
                <a:ext cx="358560" cy="272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8BE867D-321D-C9D7-CD47-2662CFEE99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10216" y="3645529"/>
                  <a:ext cx="376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4D4EDF6-4514-32DA-927B-CEFAEF94B211}"/>
                    </a:ext>
                  </a:extLst>
                </p14:cNvPr>
                <p14:cNvContentPartPr/>
                <p14:nvPr/>
              </p14:nvContentPartPr>
              <p14:xfrm>
                <a:off x="2904416" y="3669289"/>
                <a:ext cx="452520" cy="271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4D4EDF6-4514-32DA-927B-CEFAEF94B2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95416" y="3660649"/>
                  <a:ext cx="470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C1B446-E271-21E5-5643-DC8E24D3BC50}"/>
                    </a:ext>
                  </a:extLst>
                </p14:cNvPr>
                <p14:cNvContentPartPr/>
                <p14:nvPr/>
              </p14:nvContentPartPr>
              <p14:xfrm>
                <a:off x="2637296" y="2808529"/>
                <a:ext cx="1100880" cy="1065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C1B446-E271-21E5-5643-DC8E24D3BC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8296" y="2799889"/>
                  <a:ext cx="111852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27E878-70F4-89FB-F9D5-D61B3A7CE82D}"/>
                    </a:ext>
                  </a:extLst>
                </p14:cNvPr>
                <p14:cNvContentPartPr/>
                <p14:nvPr/>
              </p14:nvContentPartPr>
              <p14:xfrm>
                <a:off x="2153096" y="2803489"/>
                <a:ext cx="469080" cy="853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27E878-70F4-89FB-F9D5-D61B3A7CE8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44096" y="2794849"/>
                  <a:ext cx="48672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67B7AB-38B9-7A55-6584-5CBA82FAD165}"/>
                    </a:ext>
                  </a:extLst>
                </p14:cNvPr>
                <p14:cNvContentPartPr/>
                <p14:nvPr/>
              </p14:nvContentPartPr>
              <p14:xfrm>
                <a:off x="2500856" y="3378049"/>
                <a:ext cx="337680" cy="266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67B7AB-38B9-7A55-6584-5CBA82FAD1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92216" y="3369049"/>
                  <a:ext cx="355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0352C1-E6E3-0061-3799-B459925FEFD4}"/>
                    </a:ext>
                  </a:extLst>
                </p14:cNvPr>
                <p14:cNvContentPartPr/>
                <p14:nvPr/>
              </p14:nvContentPartPr>
              <p14:xfrm>
                <a:off x="2837096" y="3111289"/>
                <a:ext cx="362160" cy="277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0352C1-E6E3-0061-3799-B459925FEF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8096" y="3102289"/>
                  <a:ext cx="379800" cy="29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E112432-9FD5-2575-3DF5-A11501FC06E0}"/>
                  </a:ext>
                </a:extLst>
              </p14:cNvPr>
              <p14:cNvContentPartPr/>
              <p14:nvPr/>
            </p14:nvContentPartPr>
            <p14:xfrm>
              <a:off x="4012240" y="9886838"/>
              <a:ext cx="1069" cy="1069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E112432-9FD5-2575-3DF5-A11501FC06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85515" y="9860113"/>
                <a:ext cx="53450" cy="5345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4C30DBF-6BEE-40F8-4786-32C31BFDE045}"/>
              </a:ext>
            </a:extLst>
          </p:cNvPr>
          <p:cNvSpPr txBox="1"/>
          <p:nvPr/>
        </p:nvSpPr>
        <p:spPr>
          <a:xfrm>
            <a:off x="12024139" y="7398163"/>
            <a:ext cx="8852395" cy="2971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73" dirty="0"/>
              <a:t>How to study it? Poisson Sprinkling</a:t>
            </a:r>
          </a:p>
          <a:p>
            <a:endParaRPr lang="en-GB" sz="2673" dirty="0"/>
          </a:p>
          <a:p>
            <a:pPr marL="678988" indent="-678988">
              <a:buAutoNum type="arabicPeriod"/>
            </a:pPr>
            <a:r>
              <a:rPr lang="en-GB" sz="2673" dirty="0"/>
              <a:t>Pick density \rho and spacetime region of volume V</a:t>
            </a:r>
          </a:p>
          <a:p>
            <a:pPr marL="678988" indent="-678988">
              <a:buAutoNum type="arabicPeriod"/>
            </a:pPr>
            <a:r>
              <a:rPr lang="en-GB" sz="2673" dirty="0"/>
              <a:t>Distribute N = </a:t>
            </a:r>
            <a:r>
              <a:rPr lang="en-GB" sz="2673" dirty="0" err="1"/>
              <a:t>Poiss</a:t>
            </a:r>
            <a:r>
              <a:rPr lang="en-GB" sz="2673" dirty="0"/>
              <a:t>(\</a:t>
            </a:r>
            <a:r>
              <a:rPr lang="en-GB" sz="2673" dirty="0" err="1"/>
              <a:t>rhoV</a:t>
            </a:r>
            <a:r>
              <a:rPr lang="en-GB" sz="2673" dirty="0"/>
              <a:t>) points uniformly, weighted by volume element \sqrt(g_\mu\nu).</a:t>
            </a:r>
          </a:p>
          <a:p>
            <a:pPr marL="678988" indent="-678988">
              <a:buAutoNum type="arabicPeriod"/>
            </a:pPr>
            <a:r>
              <a:rPr lang="en-GB" sz="2673" dirty="0"/>
              <a:t>Connect them according to causal rules of spacetime (if inside each other’s light cone)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21765EA-92E2-3EE9-1516-850796C0E0AE}"/>
              </a:ext>
            </a:extLst>
          </p:cNvPr>
          <p:cNvSpPr/>
          <p:nvPr/>
        </p:nvSpPr>
        <p:spPr>
          <a:xfrm>
            <a:off x="292411" y="11775029"/>
            <a:ext cx="20584144" cy="5288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EA911A-ADD6-471F-2DCC-CEEDFD3C903C}"/>
              </a:ext>
            </a:extLst>
          </p:cNvPr>
          <p:cNvSpPr txBox="1"/>
          <p:nvPr/>
        </p:nvSpPr>
        <p:spPr>
          <a:xfrm>
            <a:off x="4607403" y="11858254"/>
            <a:ext cx="129895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Black Holes : the testing arena of quantum gravity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CC8BBA-6EB5-BEB2-EC82-D812B71B7F6C}"/>
              </a:ext>
            </a:extLst>
          </p:cNvPr>
          <p:cNvSpPr txBox="1"/>
          <p:nvPr/>
        </p:nvSpPr>
        <p:spPr>
          <a:xfrm>
            <a:off x="409452" y="12830297"/>
            <a:ext cx="7211488" cy="3291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970" dirty="0"/>
              <a:t>Black Holes arise from </a:t>
            </a:r>
            <a:r>
              <a:rPr lang="en-GB" sz="2970" b="1" dirty="0"/>
              <a:t>General Relativity</a:t>
            </a:r>
            <a:r>
              <a:rPr lang="en-GB" sz="2970" dirty="0"/>
              <a:t>, and combined with </a:t>
            </a:r>
            <a:r>
              <a:rPr lang="en-GB" sz="2970" b="1" dirty="0"/>
              <a:t>quantum </a:t>
            </a: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r>
              <a:rPr lang="en-GB" sz="2970" dirty="0"/>
              <a:t> gives rise to a </a:t>
            </a:r>
            <a:r>
              <a:rPr lang="en-GB" sz="2970" dirty="0" err="1"/>
              <a:t>fulle</a:t>
            </a:r>
            <a:r>
              <a:rPr lang="en-GB" sz="2970" dirty="0"/>
              <a:t> set of </a:t>
            </a:r>
            <a:r>
              <a:rPr lang="en-GB" sz="2970" b="1" dirty="0"/>
              <a:t>Thermodynamic </a:t>
            </a:r>
            <a:r>
              <a:rPr lang="en-GB" sz="2970" dirty="0"/>
              <a:t>Laws:</a:t>
            </a:r>
          </a:p>
          <a:p>
            <a:pPr marL="848735" indent="-848735">
              <a:buAutoNum type="romanUcPeriod"/>
            </a:pP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r>
              <a:rPr lang="en-GB" sz="2970" dirty="0"/>
              <a:t> </a:t>
            </a:r>
            <a:r>
              <a:rPr lang="en-GB" sz="2970" dirty="0" err="1"/>
              <a:t>bla</a:t>
            </a:r>
            <a:endParaRPr lang="en-GB" sz="2970" dirty="0"/>
          </a:p>
          <a:p>
            <a:pPr marL="848735" indent="-848735">
              <a:buAutoNum type="romanUcPeriod"/>
            </a:pPr>
            <a:r>
              <a:rPr lang="en-GB" sz="2970" dirty="0"/>
              <a:t>Entropy din </a:t>
            </a:r>
            <a:r>
              <a:rPr lang="en-GB" sz="2970" dirty="0" err="1"/>
              <a:t>din</a:t>
            </a:r>
            <a:endParaRPr lang="en-GB" sz="2970" dirty="0"/>
          </a:p>
          <a:p>
            <a:pPr marL="848735" indent="-848735">
              <a:buAutoNum type="romanUcPeriod"/>
            </a:pPr>
            <a:r>
              <a:rPr lang="en-GB" sz="2970" dirty="0" err="1"/>
              <a:t>boh</a:t>
            </a:r>
            <a:endParaRPr lang="en-GB" sz="2970" dirty="0"/>
          </a:p>
          <a:p>
            <a:pPr marL="848735" indent="-848735">
              <a:buAutoNum type="romanUcPeriod"/>
            </a:pPr>
            <a:endParaRPr lang="en-GB" sz="297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066658-8F45-5E22-E6C9-15711F721DF6}"/>
              </a:ext>
            </a:extLst>
          </p:cNvPr>
          <p:cNvSpPr txBox="1"/>
          <p:nvPr/>
        </p:nvSpPr>
        <p:spPr>
          <a:xfrm>
            <a:off x="7854566" y="13494049"/>
            <a:ext cx="482708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600" dirty="0"/>
              <a:t>PICTURE WITH FALLING LIGHT CONES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9B76309-EB18-1434-9188-E3C92BD5E209}"/>
              </a:ext>
            </a:extLst>
          </p:cNvPr>
          <p:cNvSpPr txBox="1"/>
          <p:nvPr/>
        </p:nvSpPr>
        <p:spPr>
          <a:xfrm>
            <a:off x="14762889" y="13494049"/>
            <a:ext cx="482708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/>
              <a:t>OUR (IN 2d) BLACK HOLES CAUSET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925576-0E76-B5C7-9661-C3AD92BF7F25}"/>
              </a:ext>
            </a:extLst>
          </p:cNvPr>
          <p:cNvCxnSpPr>
            <a:cxnSpLocks/>
          </p:cNvCxnSpPr>
          <p:nvPr/>
        </p:nvCxnSpPr>
        <p:spPr>
          <a:xfrm>
            <a:off x="12628188" y="14020006"/>
            <a:ext cx="1268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1E3BE71-19B3-7220-3009-77C050D48160}"/>
              </a:ext>
            </a:extLst>
          </p:cNvPr>
          <p:cNvCxnSpPr>
            <a:cxnSpLocks/>
          </p:cNvCxnSpPr>
          <p:nvPr/>
        </p:nvCxnSpPr>
        <p:spPr>
          <a:xfrm>
            <a:off x="12678812" y="14865301"/>
            <a:ext cx="1268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9DDF8D9-2EC8-2F5E-CC32-0655D88BC3B3}"/>
              </a:ext>
            </a:extLst>
          </p:cNvPr>
          <p:cNvCxnSpPr>
            <a:cxnSpLocks/>
          </p:cNvCxnSpPr>
          <p:nvPr/>
        </p:nvCxnSpPr>
        <p:spPr>
          <a:xfrm>
            <a:off x="12628188" y="15797256"/>
            <a:ext cx="12688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8C0618-777B-E7F7-4A9C-755965908448}"/>
              </a:ext>
            </a:extLst>
          </p:cNvPr>
          <p:cNvSpPr/>
          <p:nvPr/>
        </p:nvSpPr>
        <p:spPr>
          <a:xfrm>
            <a:off x="242624" y="17234954"/>
            <a:ext cx="20584144" cy="5288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CC9AC3-9C66-7CF8-37A8-95F52547664C}"/>
              </a:ext>
            </a:extLst>
          </p:cNvPr>
          <p:cNvSpPr txBox="1"/>
          <p:nvPr/>
        </p:nvSpPr>
        <p:spPr>
          <a:xfrm>
            <a:off x="4557616" y="17318180"/>
            <a:ext cx="129895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600" dirty="0"/>
              <a:t>From Entropy to Horizon Molecules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692A12-94D0-37EB-2BF2-4806110197F1}"/>
              </a:ext>
            </a:extLst>
          </p:cNvPr>
          <p:cNvSpPr txBox="1"/>
          <p:nvPr/>
        </p:nvSpPr>
        <p:spPr>
          <a:xfrm>
            <a:off x="457443" y="19900488"/>
            <a:ext cx="6649687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970" dirty="0"/>
              <a:t>Where is BH entropy? Our answer is </a:t>
            </a:r>
            <a:r>
              <a:rPr lang="en-GB" sz="2970" i="1" dirty="0"/>
              <a:t>on</a:t>
            </a:r>
            <a:r>
              <a:rPr lang="en-GB" sz="2970" dirty="0"/>
              <a:t> the horizon, arising from the statistical distribution of horizon molecules: connections crossing the horizon.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53C9E5-584D-FF48-3E5C-058F18DDF6FF}"/>
              </a:ext>
            </a:extLst>
          </p:cNvPr>
          <p:cNvSpPr txBox="1"/>
          <p:nvPr/>
        </p:nvSpPr>
        <p:spPr>
          <a:xfrm>
            <a:off x="14405577" y="18309210"/>
            <a:ext cx="482708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600" dirty="0"/>
              <a:t>LINEAR PLOT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02313A-A0BC-E55B-03CB-C510B598EB61}"/>
              </a:ext>
            </a:extLst>
          </p:cNvPr>
          <p:cNvSpPr txBox="1"/>
          <p:nvPr/>
        </p:nvSpPr>
        <p:spPr>
          <a:xfrm>
            <a:off x="8419253" y="18470701"/>
            <a:ext cx="482708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600" dirty="0"/>
              <a:t>SCHEME SHOWING WHAT A LAMBDA 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E2AD6C-F927-DAEB-0E96-C8609562CC99}"/>
              </a:ext>
            </a:extLst>
          </p:cNvPr>
          <p:cNvSpPr txBox="1"/>
          <p:nvPr/>
        </p:nvSpPr>
        <p:spPr>
          <a:xfrm>
            <a:off x="12436916" y="4969114"/>
            <a:ext cx="1681308" cy="45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376" dirty="0"/>
              <a:t>Non-local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0D42B5-7D2C-AC66-C7A8-22AE786DDC08}"/>
              </a:ext>
            </a:extLst>
          </p:cNvPr>
          <p:cNvSpPr txBox="1"/>
          <p:nvPr/>
        </p:nvSpPr>
        <p:spPr>
          <a:xfrm>
            <a:off x="287478" y="18309210"/>
            <a:ext cx="6824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0" i="1" dirty="0">
                <a:solidFill>
                  <a:srgbClr val="000000"/>
                </a:solidFill>
                <a:effectLst/>
                <a:latin typeface="+mj-lt"/>
                <a:cs typeface="Calibri" panose="020F0502020204030204" pitchFamily="34" charset="0"/>
              </a:rPr>
              <a:t>“If your theory is found to be against the second law of thermodynamics, I can give you no hope; there is nothing for it but to collapse in deepest humiliation” – A. Eddington, 1915.</a:t>
            </a:r>
            <a:endParaRPr lang="en-GB" sz="2400" i="1" dirty="0">
              <a:latin typeface="+mj-lt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2D7FE-62C5-F051-F6C1-5D78AA2EC54C}"/>
              </a:ext>
            </a:extLst>
          </p:cNvPr>
          <p:cNvSpPr txBox="1"/>
          <p:nvPr/>
        </p:nvSpPr>
        <p:spPr>
          <a:xfrm>
            <a:off x="14452945" y="20337827"/>
            <a:ext cx="482708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600" dirty="0"/>
              <a:t>Boundaries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1C865-3F9B-7FBB-97F6-48D305A68DFD}"/>
              </a:ext>
            </a:extLst>
          </p:cNvPr>
          <p:cNvSpPr/>
          <p:nvPr/>
        </p:nvSpPr>
        <p:spPr>
          <a:xfrm>
            <a:off x="217870" y="22854892"/>
            <a:ext cx="10206167" cy="4569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D46C08-B136-4A5E-D5EA-F4CCF8048F11}"/>
              </a:ext>
            </a:extLst>
          </p:cNvPr>
          <p:cNvSpPr/>
          <p:nvPr/>
        </p:nvSpPr>
        <p:spPr>
          <a:xfrm>
            <a:off x="10651713" y="22854892"/>
            <a:ext cx="10206167" cy="45695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89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E8DDB-0A35-FFF3-6904-E09435EC3D2D}"/>
              </a:ext>
            </a:extLst>
          </p:cNvPr>
          <p:cNvSpPr txBox="1"/>
          <p:nvPr/>
        </p:nvSpPr>
        <p:spPr>
          <a:xfrm>
            <a:off x="492372" y="23037530"/>
            <a:ext cx="90924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600" dirty="0"/>
              <a:t>Computational Methods</a:t>
            </a:r>
            <a:r>
              <a:rPr lang="en-GB" sz="4600"/>
              <a:t>/Conclusion</a:t>
            </a:r>
            <a:endParaRPr lang="en-GB" sz="4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D1089D-F7E7-56B8-0043-C808BB94C0AD}"/>
              </a:ext>
            </a:extLst>
          </p:cNvPr>
          <p:cNvSpPr txBox="1"/>
          <p:nvPr/>
        </p:nvSpPr>
        <p:spPr>
          <a:xfrm>
            <a:off x="10760725" y="22964839"/>
            <a:ext cx="90924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600" dirty="0"/>
              <a:t>Further Work Suggestion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788927-29F7-4676-D3FC-E4817526A912}"/>
              </a:ext>
            </a:extLst>
          </p:cNvPr>
          <p:cNvSpPr txBox="1"/>
          <p:nvPr/>
        </p:nvSpPr>
        <p:spPr>
          <a:xfrm>
            <a:off x="10918414" y="23834339"/>
            <a:ext cx="7211488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GB" sz="2970" dirty="0"/>
              <a:t>Explore Curvature</a:t>
            </a:r>
          </a:p>
          <a:p>
            <a:pPr marL="914400" lvl="1" indent="-457200">
              <a:buFontTx/>
              <a:buChar char="-"/>
            </a:pPr>
            <a:r>
              <a:rPr lang="en-GB" sz="2970" dirty="0"/>
              <a:t>Proper time</a:t>
            </a:r>
          </a:p>
          <a:p>
            <a:pPr marL="914400" lvl="1" indent="-457200">
              <a:buFontTx/>
              <a:buChar char="-"/>
            </a:pPr>
            <a:r>
              <a:rPr lang="en-GB" sz="2970" dirty="0"/>
              <a:t>Ricci Scalar &amp; 00 component</a:t>
            </a:r>
          </a:p>
          <a:p>
            <a:pPr marL="457200" indent="-457200">
              <a:buFontTx/>
              <a:buChar char="-"/>
            </a:pPr>
            <a:r>
              <a:rPr lang="en-GB" sz="2970" dirty="0"/>
              <a:t>SMI approach</a:t>
            </a:r>
          </a:p>
          <a:p>
            <a:pPr marL="457200" indent="-457200">
              <a:buFontTx/>
              <a:buChar char="-"/>
            </a:pPr>
            <a:endParaRPr lang="en-GB" sz="2970" dirty="0"/>
          </a:p>
          <a:p>
            <a:pPr marL="848735" indent="-848735">
              <a:buAutoNum type="romanUcPeriod"/>
            </a:pPr>
            <a:endParaRPr lang="en-GB" sz="2970" dirty="0"/>
          </a:p>
        </p:txBody>
      </p:sp>
    </p:spTree>
    <p:extLst>
      <p:ext uri="{BB962C8B-B14F-4D97-AF65-F5344CB8AC3E}">
        <p14:creationId xmlns:p14="http://schemas.microsoft.com/office/powerpoint/2010/main" val="225029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96</TotalTime>
  <Words>293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Black Hole in a Discrete Scwharzt Spaceti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Hole in a Discrete Scwharzt …</dc:title>
  <dc:creator>Veroni, Stefano</dc:creator>
  <cp:lastModifiedBy>Veroni, Stefano</cp:lastModifiedBy>
  <cp:revision>1</cp:revision>
  <dcterms:created xsi:type="dcterms:W3CDTF">2023-02-16T19:48:04Z</dcterms:created>
  <dcterms:modified xsi:type="dcterms:W3CDTF">2023-02-20T11:48:35Z</dcterms:modified>
</cp:coreProperties>
</file>