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0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6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84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65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4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5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73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16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0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AF4E-CE2E-4EEC-A39B-B2BEED729700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56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AF4E-CE2E-4EEC-A39B-B2BEED729700}" type="datetimeFigureOut">
              <a:rPr lang="en-GB" smtClean="0"/>
              <a:t>30/04/2023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DE55-E1BF-49F0-815E-8F27CAAD0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7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AB9AFD-0188-E96D-FC94-D8498AE7F5B9}"/>
              </a:ext>
            </a:extLst>
          </p:cNvPr>
          <p:cNvGrpSpPr>
            <a:grpSpLocks/>
          </p:cNvGrpSpPr>
          <p:nvPr/>
        </p:nvGrpSpPr>
        <p:grpSpPr>
          <a:xfrm>
            <a:off x="914401" y="538975"/>
            <a:ext cx="5317160" cy="5473547"/>
            <a:chOff x="3149601" y="221673"/>
            <a:chExt cx="5929744" cy="64192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CE55F2-5230-3B1A-BD98-A975587375CE}"/>
                </a:ext>
              </a:extLst>
            </p:cNvPr>
            <p:cNvSpPr/>
            <p:nvPr/>
          </p:nvSpPr>
          <p:spPr>
            <a:xfrm>
              <a:off x="6118949" y="5973260"/>
              <a:ext cx="2923530" cy="65213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8E0000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3AACC2-D473-C590-DC64-812FA5BDB2C7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harpenSoften amount="81000"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86000"/>
                      </a14:imgEffect>
                    </a14:imgLayer>
                  </a14:imgProps>
                </a:ext>
              </a:extLst>
            </a:blip>
            <a:srcRect l="1421" t="24344" b="12155"/>
            <a:stretch/>
          </p:blipFill>
          <p:spPr>
            <a:xfrm rot="5400000" flipV="1">
              <a:off x="4737062" y="3427565"/>
              <a:ext cx="5736802" cy="34512"/>
            </a:xfrm>
            <a:prstGeom prst="rect">
              <a:avLst/>
            </a:prstGeom>
          </p:spPr>
        </p:pic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C4249965-CA04-9BFC-CBE2-60C6544CF38E}"/>
                </a:ext>
              </a:extLst>
            </p:cNvPr>
            <p:cNvSpPr/>
            <p:nvPr/>
          </p:nvSpPr>
          <p:spPr>
            <a:xfrm>
              <a:off x="6098226" y="221673"/>
              <a:ext cx="2981119" cy="6419272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8E0000"/>
                </a:solidFill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35C9D8B-FF40-AE82-3E03-2E5FF14A5F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1183" t="62223" r="83655" b="29047"/>
            <a:stretch/>
          </p:blipFill>
          <p:spPr>
            <a:xfrm rot="1892481">
              <a:off x="7228023" y="2100545"/>
              <a:ext cx="190190" cy="561887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60947A9-D75B-EB00-DFFB-9F2CA379F0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9936" t="61111" r="75575" b="29048"/>
            <a:stretch/>
          </p:blipFill>
          <p:spPr>
            <a:xfrm rot="1721581">
              <a:off x="6761251" y="2480799"/>
              <a:ext cx="207227" cy="633399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9AE9A9E-0097-4317-739D-597779B475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389251" y="3502799"/>
              <a:ext cx="746016" cy="561887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528F599-A149-F5E9-96D5-CE70D0E070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9314" t="62496" r="29464" b="29524"/>
            <a:stretch/>
          </p:blipFill>
          <p:spPr>
            <a:xfrm rot="610045">
              <a:off x="4818502" y="1180197"/>
              <a:ext cx="518067" cy="51359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757ECA-F734-EE8A-EF95-577C591A7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6221" y="1218350"/>
              <a:ext cx="4208570" cy="4207224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AE4AD37-DCB4-426D-3167-1EF80DCAD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1850" y="2181444"/>
              <a:ext cx="4083649" cy="401022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A52B6B-5A6C-D11F-6673-187E64EF5A19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150934" y="4259058"/>
              <a:ext cx="2398603" cy="2364995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CF36F28-6374-08DD-F974-49122FAF16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619129" y="5199144"/>
              <a:ext cx="746016" cy="561887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2086F46-5752-ED69-6EB3-C622C611F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333289" y="1281781"/>
              <a:ext cx="746016" cy="561887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1A3861-068F-8916-9099-DF68B565E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3985" y="603587"/>
              <a:ext cx="2905337" cy="2841236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89E6F6-263B-905E-4A30-23B9899F897D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255309" y="914854"/>
              <a:ext cx="3644451" cy="3593388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450243-D1BC-21D2-2DBE-597DF501E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9314" t="62496" r="29464" b="29524"/>
            <a:stretch/>
          </p:blipFill>
          <p:spPr>
            <a:xfrm rot="731788">
              <a:off x="5051426" y="4011479"/>
              <a:ext cx="518067" cy="513595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B6DB2C4-D698-E1C6-A52D-99ECF75344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1186803">
              <a:off x="5601634" y="2528569"/>
              <a:ext cx="383370" cy="55724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B1E3C11-9C3A-A8C0-D49B-0FF808D4DA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334082">
              <a:off x="6031683" y="3174947"/>
              <a:ext cx="300479" cy="638974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A669346-D378-987A-492F-5BE6CB7559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715624">
              <a:off x="6429678" y="1799443"/>
              <a:ext cx="253441" cy="638974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6062452A-E0D0-032F-F943-161E4CECF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1183" t="62223" r="83655" b="29047"/>
            <a:stretch/>
          </p:blipFill>
          <p:spPr>
            <a:xfrm rot="1904793">
              <a:off x="7110812" y="4262323"/>
              <a:ext cx="190190" cy="561887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2DEC1B-A542-496A-72EE-78A75E911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8045" y="3227232"/>
              <a:ext cx="3426574" cy="3378564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F4217BB-AA10-4686-E1EA-E27676C415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266691">
              <a:off x="6472264" y="3758982"/>
              <a:ext cx="300479" cy="638974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82E65864-BA5F-33FE-0C42-64B48A437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1186803">
              <a:off x="5644079" y="5527897"/>
              <a:ext cx="383370" cy="557246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8EFC59E-DAAC-2586-5314-F35F06530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601" y="570728"/>
              <a:ext cx="1816085" cy="1790639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2FAFB06D-4F29-E3A8-6CA1-8D5E3423D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9314" t="62496" r="29464" b="29524"/>
            <a:stretch/>
          </p:blipFill>
          <p:spPr>
            <a:xfrm rot="610045">
              <a:off x="4752731" y="5359534"/>
              <a:ext cx="518067" cy="513595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CFFFED54-CDF1-E8F8-DE8D-95EA47FCB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585544">
              <a:off x="4818522" y="3219025"/>
              <a:ext cx="503023" cy="55724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16A64D84-766C-0151-12EC-D307EED0B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9936" t="61111" r="75575" b="29048"/>
            <a:stretch/>
          </p:blipFill>
          <p:spPr>
            <a:xfrm rot="1721581">
              <a:off x="6497052" y="809736"/>
              <a:ext cx="207227" cy="63339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B8DDD8AE-67A6-E914-B554-26E356E84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376905" y="2342064"/>
              <a:ext cx="746016" cy="561887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7298E63D-51BE-7F4C-24FD-4A5209F18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761872">
              <a:off x="4711542" y="2387807"/>
              <a:ext cx="503023" cy="557246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1871343-67C5-A6DB-7D49-B8DCE40F5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334082">
              <a:off x="6030618" y="1219698"/>
              <a:ext cx="300479" cy="63897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jeZBesedilom 2">
                <a:extLst>
                  <a:ext uri="{FF2B5EF4-FFF2-40B4-BE49-F238E27FC236}">
                    <a16:creationId xmlns:a16="http://schemas.microsoft.com/office/drawing/2014/main" id="{31EFF1F5-70C0-4925-574A-2F87CC147548}"/>
                  </a:ext>
                </a:extLst>
              </p:cNvPr>
              <p:cNvSpPr txBox="1"/>
              <p:nvPr/>
            </p:nvSpPr>
            <p:spPr>
              <a:xfrm>
                <a:off x="3283245" y="5963350"/>
                <a:ext cx="33692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32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sl-SI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3" name="PoljeZBesedilom 2">
                <a:extLst>
                  <a:ext uri="{FF2B5EF4-FFF2-40B4-BE49-F238E27FC236}">
                    <a16:creationId xmlns:a16="http://schemas.microsoft.com/office/drawing/2014/main" id="{31EFF1F5-70C0-4925-574A-2F87CC147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45" y="5963350"/>
                <a:ext cx="336922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PoljeZBesedilom 33">
                <a:extLst>
                  <a:ext uri="{FF2B5EF4-FFF2-40B4-BE49-F238E27FC236}">
                    <a16:creationId xmlns:a16="http://schemas.microsoft.com/office/drawing/2014/main" id="{D110A166-6133-A9E3-AD89-60E86E88C4AB}"/>
                  </a:ext>
                </a:extLst>
              </p:cNvPr>
              <p:cNvSpPr txBox="1"/>
              <p:nvPr/>
            </p:nvSpPr>
            <p:spPr>
              <a:xfrm>
                <a:off x="2645155" y="-9484"/>
                <a:ext cx="20671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sz="32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sl-SI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l-SI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sl-SI" sz="3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GB" sz="3600" b="1" dirty="0"/>
              </a:p>
            </p:txBody>
          </p:sp>
        </mc:Choice>
        <mc:Fallback>
          <p:sp>
            <p:nvSpPr>
              <p:cNvPr id="34" name="PoljeZBesedilom 33">
                <a:extLst>
                  <a:ext uri="{FF2B5EF4-FFF2-40B4-BE49-F238E27FC236}">
                    <a16:creationId xmlns:a16="http://schemas.microsoft.com/office/drawing/2014/main" id="{D110A166-6133-A9E3-AD89-60E86E88C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55" y="-9484"/>
                <a:ext cx="206717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Raven povezovalnik 35">
            <a:extLst>
              <a:ext uri="{FF2B5EF4-FFF2-40B4-BE49-F238E27FC236}">
                <a16:creationId xmlns:a16="http://schemas.microsoft.com/office/drawing/2014/main" id="{2A95227D-F558-3CC7-348B-B37197F9D14A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4909942" y="841458"/>
            <a:ext cx="0" cy="48916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47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328</TotalTime>
  <Words>6</Words>
  <Application>Microsoft Office PowerPoint</Application>
  <PresentationFormat>Po meri</PresentationFormat>
  <Paragraphs>2</Paragraphs>
  <Slides>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Veroni, Stefano</dc:creator>
  <cp:lastModifiedBy>Homsak, Vid</cp:lastModifiedBy>
  <cp:revision>2</cp:revision>
  <dcterms:created xsi:type="dcterms:W3CDTF">2023-04-17T18:24:36Z</dcterms:created>
  <dcterms:modified xsi:type="dcterms:W3CDTF">2023-04-30T15:23:36Z</dcterms:modified>
</cp:coreProperties>
</file>