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9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348" r:id="rId3"/>
    <p:sldId id="326" r:id="rId4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7" r:id="rId15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3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104863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US"/>
          </a:p>
        </p:txBody>
      </p:sp>
      <p:sp>
        <p:nvSpPr>
          <p:cNvPr id="104863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5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 dirty="0"/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web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slidemake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ext Box 1048636"/>
          <p:cNvSpPr txBox="1"/>
          <p:nvPr/>
        </p:nvSpPr>
        <p:spPr>
          <a:xfrm>
            <a:off x="239339" y="2291079"/>
            <a:ext cx="8817820" cy="353822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: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ALA </a:t>
            </a:r>
            <a:r>
              <a:rPr lang="en-US" sz="2800">
                <a:solidFill>
                  <a:srgbClr val="000000"/>
                </a:solidFill>
              </a:rPr>
              <a:t>S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A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IN" altLang="en-US" sz="2800">
                <a:solidFill>
                  <a:srgbClr val="000000"/>
                </a:solidFill>
              </a:rPr>
              <a:t>ROLL NO:228P1A0206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NCH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: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TRICAL </a:t>
            </a:r>
            <a:r>
              <a:rPr lang="en-US" sz="2800">
                <a:solidFill>
                  <a:srgbClr val="000000"/>
                </a:solidFill>
              </a:rPr>
              <a:t>AND </a:t>
            </a:r>
            <a:r>
              <a:rPr lang="en-US" sz="2800">
                <a:solidFill>
                  <a:srgbClr val="000000"/>
                </a:solidFill>
              </a:rPr>
              <a:t>ELECTRONICS 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GINEERING</a:t>
            </a:r>
            <a:endParaRPr lang="en-US" sz="2800">
              <a:solidFill>
                <a:srgbClr val="000000"/>
              </a:solidFill>
            </a:endParaRPr>
          </a:p>
          <a:p>
            <a:r>
              <a:rPr lang="en-IN" altLang="en-US" sz="2800">
                <a:solidFill>
                  <a:srgbClr val="000000"/>
                </a:solidFill>
              </a:rPr>
              <a:t>NAME: A.VIDHARSHAN KUMAR</a:t>
            </a:r>
            <a:endParaRPr lang="en-IN" altLang="en-US" sz="2800">
              <a:solidFill>
                <a:srgbClr val="000000"/>
              </a:solidFill>
            </a:endParaRPr>
          </a:p>
          <a:p>
            <a:r>
              <a:rPr lang="en-IN" altLang="en-US" sz="2800">
                <a:solidFill>
                  <a:srgbClr val="000000"/>
                </a:solidFill>
              </a:rPr>
              <a:t>ROLL NO:228P1A0494</a:t>
            </a:r>
            <a:endParaRPr lang="en-IN" altLang="en-US" sz="2800">
              <a:solidFill>
                <a:srgbClr val="000000"/>
              </a:solidFill>
            </a:endParaRPr>
          </a:p>
          <a:p>
            <a:r>
              <a:rPr lang="en-IN" altLang="en-US" sz="2800">
                <a:solidFill>
                  <a:srgbClr val="000000"/>
                </a:solidFill>
              </a:rPr>
              <a:t>BRANCH: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IN" altLang="en-US" sz="2800">
                <a:solidFill>
                  <a:srgbClr val="000000"/>
                </a:solidFill>
              </a:rPr>
              <a:t>ELECTRONICS &amp; COMMUNICATION ENGINEERING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1"/>
          <a:srcRect t="12870" b="12870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16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Practical Applications and Benefits</a:t>
            </a:r>
            <a:endParaRPr lang="en-US" sz="2400" dirty="0"/>
          </a:p>
        </p:txBody>
      </p:sp>
      <p:sp>
        <p:nvSpPr>
          <p:cNvPr id="1048617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fabric pattern classification can be integrated into manufacturing, retail, and e-commerce platforms.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enables quick sorting, inventory management, and quality assurance processes.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technology supports innovative applications like virtual try-ons and personalized fabric recommendations.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Image 0" descr="https://search-letsfade-com.herokuapp.com/proxy?url=https://image.slidesharecdn.com/unit1-211001062748/75/classification-of-textile-fibre-5-204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21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Directions and Challenges</a:t>
            </a:r>
            <a:endParaRPr lang="en-US" sz="2400" dirty="0"/>
          </a:p>
        </p:txBody>
      </p:sp>
      <p:sp>
        <p:nvSpPr>
          <p:cNvPr id="1048622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Developing models capable of handling complex, multi-pattern fabrics remains an ongoing challenge.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Integrating multimodal data, such as texture and material properties, can enhance classification accuracy.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Addressing data privacy and ensuring model interpretability are important considerations for deployment.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1048627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Relevant literature and resources on deep learning and fabric pattern classification.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publications include research articles on CNN applications in textile analysis.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Additional resources include online tutorials, datasets, and open-source code repositories for further exploration.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Classifying Fabric Patterns Using Deep Learning</a:t>
            </a:r>
            <a:endParaRPr lang="en-US" sz="3000" dirty="0"/>
          </a:p>
        </p:txBody>
      </p:sp>
      <p:sp>
        <p:nvSpPr>
          <p:cNvPr id="1048577" name="Text 1">
            <a:hlinkClick r:id="rId1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</p:spPr>
        <p:txBody>
          <a:bodyPr wrap="square" rtlCol="0" anchor="ctr"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Image 0" descr="https://search-letsfade-com.herokuapp.com/proxy?url=https://i1.rgstatic.net/publication/228058014_Pattern_Classification/links/5703de2908ae13eb88b682cc/largepreview.png"/>
          <p:cNvPicPr>
            <a:picLocks noChangeAspect="1"/>
          </p:cNvPicPr>
          <p:nvPr/>
        </p:nvPicPr>
        <p:blipFill>
          <a:blip r:embed="rId1"/>
          <a:srcRect l="14545" r="14545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581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Fabric Pattern Classification</a:t>
            </a:r>
            <a:endParaRPr lang="en-US" sz="2400" dirty="0"/>
          </a:p>
        </p:txBody>
      </p:sp>
      <p:sp>
        <p:nvSpPr>
          <p:cNvPr id="1048582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Fabric pattern classification involves identifying and categorizing various textile designs using computational methods.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Deep learning has emerged as a powerful tool to improve accuracy and efficiency in pattern recognition tasks.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explores how deep learning techniques can be applied to classify fabric patterns effectively.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Image 0" descr="https://search-letsfade-com.herokuapp.com/proxy?url=https://i1.rgstatic.net/publication/228058014_Pattern_Classification/links/5703de2908ae13eb88b682cc/largepreview.png"/>
          <p:cNvPicPr>
            <a:picLocks noChangeAspect="1"/>
          </p:cNvPicPr>
          <p:nvPr/>
        </p:nvPicPr>
        <p:blipFill>
          <a:blip r:embed="rId1"/>
          <a:srcRect t="27197" b="27197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586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Fabric Pattern Classification</a:t>
            </a:r>
            <a:endParaRPr lang="en-US" sz="2400" dirty="0"/>
          </a:p>
        </p:txBody>
      </p:sp>
      <p:sp>
        <p:nvSpPr>
          <p:cNvPr id="1048587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Accurate pattern classification aids in quality control and inventory management in textile industries.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enhances customer experience by enabling personalized recommendations based on fabric patterns.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classification reduces manual effort and minimizes human error in pattern identification.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Image 0" descr="https://search-letsfade-com.herokuapp.com/proxy?url=https://i.pinimg.com/originals/43/1b/1f/431b1fa81bbedced2a0695510f2deeb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591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Fabric Patterns and Challenges</a:t>
            </a:r>
            <a:endParaRPr lang="en-US" sz="2400" dirty="0"/>
          </a:p>
        </p:txBody>
      </p:sp>
      <p:sp>
        <p:nvSpPr>
          <p:cNvPr id="1048592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Popular fabric patterns include floral, striped, plaid, paisley, and abstract designs.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Variations in fabric texture, lighting conditions, and image quality pose challenges for accurate classification.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Overlapping pattern features can lead to misclassification, requiring robust algorithms to distinguish them.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Image 0" descr="https://search-letsfade-com.herokuapp.com/proxy?url=http://www.cognitivetoday.com/wp-content/uploads/2016/10/DC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596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Deep Learning in Image Recognition</a:t>
            </a:r>
            <a:endParaRPr lang="en-US" sz="2400" dirty="0"/>
          </a:p>
        </p:txBody>
      </p:sp>
      <p:sp>
        <p:nvSpPr>
          <p:cNvPr id="1048597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Deep learning models, especially Convolutional Neural Networks (CNNs), excel in extracting features from images.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CNNs automatically learn hierarchical features, making them suitable for complex pattern recognition.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Their ability to handle large datasets improves the robustness of fabric pattern classification systems.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Image 0" descr="https://search-letsfade-com.herokuapp.com/proxy?url=https://www.mdpi.com/applsci/applsci-12-11375/article_deploy/html/images/applsci-12-11375-g0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01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Collection and Preprocessing</a:t>
            </a:r>
            <a:endParaRPr lang="en-US" sz="2400" dirty="0"/>
          </a:p>
        </p:txBody>
      </p:sp>
      <p:sp>
        <p:nvSpPr>
          <p:cNvPr id="1048602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diverse and well-labeled dataset of fabric images is essential for training effective deep learning models.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Preprocessing steps include resizing images, normalization, and data augmentation to enhance model performance.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augmentation techniques such as rotation, flipping, and scaling help address class imbalance and variability.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Image 0" descr="https://search-letsfade-com.herokuapp.com/proxy?url=https://www.researchgate.net/publication/353833292/figure/fig3/AS:1105466256039950@1640575102899/Model-of-deep-CNN-architecture.png"/>
          <p:cNvPicPr>
            <a:picLocks noChangeAspect="1"/>
          </p:cNvPicPr>
          <p:nvPr/>
        </p:nvPicPr>
        <p:blipFill>
          <a:blip r:embed="rId1"/>
          <a:srcRect l="11165" r="11165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06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Model Architecture and Training</a:t>
            </a:r>
            <a:endParaRPr lang="en-US" sz="2400" dirty="0"/>
          </a:p>
        </p:txBody>
      </p:sp>
      <p:sp>
        <p:nvSpPr>
          <p:cNvPr id="1048607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Popular CNN architectures like VGG, ResNet, and Inception can be employed for fabric pattern classification.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allows leveraging pre-trained models to improve accuracy with limited datasets.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Model training involves optimizing parameters using techniques like backpropagation and stochastic gradient descent.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1"/>
          <a:srcRect l="14799" r="14799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1048611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Evaluation Metrics and Results</a:t>
            </a:r>
            <a:endParaRPr lang="en-US" sz="2400" dirty="0"/>
          </a:p>
        </p:txBody>
      </p:sp>
      <p:sp>
        <p:nvSpPr>
          <p:cNvPr id="1048612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Accuracy, precision, recall, and F1-score are common metrics used to evaluate model performance.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Confusion matrices help identify specific pattern classes that are often misclassified.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Achieving high performance requires careful tuning of hyperparameters and validation strategies.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3654</Words>
  <Application>WPS Presentation</Application>
  <PresentationFormat/>
  <Paragraphs>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Optima</vt:lpstr>
      <vt:lpstr>Segoe Print</vt:lpstr>
      <vt:lpstr>Optima</vt:lpstr>
      <vt:lpstr>Optima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SlideMake.com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Fabric Patterns Using Deep Learning</dc:title>
  <dc:creator>SlideMake.com</dc:creator>
  <cp:lastModifiedBy>Gaddapara Prathima</cp:lastModifiedBy>
  <cp:revision>2</cp:revision>
  <dcterms:created xsi:type="dcterms:W3CDTF">2025-07-03T11:01:24Z</dcterms:created>
  <dcterms:modified xsi:type="dcterms:W3CDTF">2025-07-03T11:02:21Z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8818DEAE61264074BE2F2064AA436291_13</vt:lpwstr>
  </property>
  <property fmtid="{D5CDD505-2E9C-101B-9397-08002B2CF9AE}" pid="3" name="KSOProductBuildVer">
    <vt:lpwstr>1033-12.2.0.21546</vt:lpwstr>
  </property>
</Properties>
</file>