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4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D423BB-776E-41D5-B268-73E21EC88442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A7BAF1-C8C4-415F-9797-C1C7ADA45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geeksforgeeks.org/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HOUSE PRICE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                                                                                -By vidhi Agarwal</a:t>
            </a:r>
          </a:p>
          <a:p>
            <a:r>
              <a:rPr lang="en-IN"/>
              <a:t>                                                                                                Iit delhi</a:t>
            </a:r>
          </a:p>
        </p:txBody>
      </p:sp>
    </p:spTree>
    <p:extLst>
      <p:ext uri="{BB962C8B-B14F-4D97-AF65-F5344CB8AC3E}">
        <p14:creationId xmlns:p14="http://schemas.microsoft.com/office/powerpoint/2010/main" val="13837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Exploratory Data Analysis (EDA)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Data Examination</a:t>
            </a:r>
            <a:r>
              <a:rPr lang="en-US"/>
              <a:t>: Identified and handled missing values and outliers.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Visualization</a:t>
            </a:r>
            <a:r>
              <a:rPr lang="en-US"/>
              <a:t>: Used scatter plots and bar graphs to explore relationships and key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Data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Label Encoding</a:t>
            </a:r>
            <a:r>
              <a:rPr lang="en-US"/>
              <a:t>: Converted categorical variables to numerical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Normalization</a:t>
            </a:r>
            <a:r>
              <a:rPr lang="en-US"/>
              <a:t>: Scaled features for improved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Model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Linear Regression</a:t>
            </a:r>
            <a:endParaRPr lang="en-US"/>
          </a:p>
          <a:p>
            <a:pPr lvl="1"/>
            <a:r>
              <a:rPr lang="en-US"/>
              <a:t>Trained to predict house prices.</a:t>
            </a:r>
          </a:p>
          <a:p>
            <a:pPr lvl="1"/>
            <a:r>
              <a:rPr lang="en-US"/>
              <a:t>Evaluated using Mean Squared Error (MSE) ,Mean Absolute Error (MAE) and R-squared.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2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219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6000" b="1"/>
              <a:t>Exploratory Data Analysis(EDA)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2061737"/>
            <a:ext cx="732390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Handling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/>
              <a:t>Identified and imputed missing values to ensure data completeness and integrity.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/>
              <a:t>Bar Graphs: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Analyzed relationship between house prices and various parameters like BHK, Furnishing, Parking,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Provided insights into how these factors influence pricing.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/>
              <a:t>Box Plots: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Examined distribution of Area and Price per Square Foot.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Identified outliers and variability in the data.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89" y="4141238"/>
            <a:ext cx="3236145" cy="1943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83" y="1778875"/>
            <a:ext cx="3063550" cy="205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69828" y="37719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Bar Graph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7980" y="6024212"/>
            <a:ext cx="25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Box Plot</a:t>
            </a:r>
          </a:p>
        </p:txBody>
      </p:sp>
    </p:spTree>
    <p:extLst>
      <p:ext uri="{BB962C8B-B14F-4D97-AF65-F5344CB8AC3E}">
        <p14:creationId xmlns:p14="http://schemas.microsoft.com/office/powerpoint/2010/main" val="31259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32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Label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Categorical Conversion: </a:t>
            </a:r>
            <a:r>
              <a:rPr lang="en-US"/>
              <a:t>Transformed categorical variables (e.g., Locality, Furnishing, Status </a:t>
            </a:r>
            <a:r>
              <a:rPr lang="en-US" err="1"/>
              <a:t>etc</a:t>
            </a:r>
            <a:r>
              <a:rPr lang="en-US"/>
              <a:t>) into numerical values using label encoding.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Model Compatibility: </a:t>
            </a:r>
            <a:r>
              <a:rPr lang="en-US"/>
              <a:t>Ensured that all features were in a format suitable for machine learning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Data Scaling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/>
              <a:t>Normalization: </a:t>
            </a:r>
            <a:r>
              <a:rPr lang="en-US"/>
              <a:t>Used MinMaxScaler to scale the data features to a range of 0 to 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Why MinMaxScaler: </a:t>
            </a:r>
            <a:r>
              <a:rPr lang="en-US"/>
              <a:t>Maintains the relationships between features and is less sensitive to outliers compared to standard scaling.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Improved Model Performance: </a:t>
            </a:r>
            <a:r>
              <a:rPr lang="en-US"/>
              <a:t>Enhanced model performance and stability by ensuring that all features contributed proportionately to the learning process.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0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/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2037322"/>
            <a:ext cx="7471954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Linear Regression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Model Building: </a:t>
            </a:r>
            <a:r>
              <a:rPr lang="en-US"/>
              <a:t>Developed a Linear Regression model to predict house prices based on selected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Training: </a:t>
            </a:r>
            <a:r>
              <a:rPr lang="en-US"/>
              <a:t>Trained the model on the preprocessed dataset to learn the relationships between features and house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/>
              <a:t>Model 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Mean Absolute Error (MAE): </a:t>
            </a:r>
            <a:r>
              <a:rPr lang="en-US"/>
              <a:t>Calculated to measure the average absolute errors between predicted and actual prices.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Mean Squared Error (MSE): </a:t>
            </a:r>
            <a:r>
              <a:rPr lang="en-US"/>
              <a:t>Computed to assess the average squared differences between predicted and actual prices, giving more weight to larger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R-squared (R²) Score: </a:t>
            </a:r>
            <a:r>
              <a:rPr lang="en-US"/>
              <a:t>Evaluated to determine the proportion of variance in house prices explained by the model, indicating the model's overall goodness-of-fit.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93" y="2751472"/>
            <a:ext cx="3699736" cy="224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2743" y="4998719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Predicted vs True value</a:t>
            </a:r>
          </a:p>
        </p:txBody>
      </p:sp>
    </p:spTree>
    <p:extLst>
      <p:ext uri="{BB962C8B-B14F-4D97-AF65-F5344CB8AC3E}">
        <p14:creationId xmlns:p14="http://schemas.microsoft.com/office/powerpoint/2010/main" val="72239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7322"/>
            <a:ext cx="10058400" cy="4023360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0D0D0D"/>
                </a:solidFill>
                <a:latin typeface="ui-sans-serif"/>
              </a:rPr>
              <a:t>Model Performance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>
                <a:solidFill>
                  <a:srgbClr val="0D0D0D"/>
                </a:solidFill>
                <a:latin typeface="ui-sans-serif"/>
              </a:rPr>
              <a:t>Mean Squared Error (MSE)</a:t>
            </a:r>
            <a:r>
              <a:rPr lang="en-US" sz="1800">
                <a:solidFill>
                  <a:srgbClr val="0D0D0D"/>
                </a:solidFill>
                <a:latin typeface="ui-sans-serif"/>
              </a:rPr>
              <a:t>: 0.0054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Indicates the average of the squared differences between predicted and actual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A lower MSE signifies better model accuracy and fewer large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>
                <a:solidFill>
                  <a:srgbClr val="0D0D0D"/>
                </a:solidFill>
                <a:latin typeface="ui-sans-serif"/>
              </a:rPr>
              <a:t>Mean Absolute Error (MAE)</a:t>
            </a:r>
            <a:r>
              <a:rPr lang="en-US" sz="1800">
                <a:solidFill>
                  <a:srgbClr val="0D0D0D"/>
                </a:solidFill>
                <a:latin typeface="ui-sans-serif"/>
              </a:rPr>
              <a:t>: 0.0423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Represents the average absolute differences between predicted and actual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A lower MAE indicates high accuracy and fewer prediction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>
                <a:solidFill>
                  <a:srgbClr val="0D0D0D"/>
                </a:solidFill>
                <a:latin typeface="ui-sans-serif"/>
              </a:rPr>
              <a:t>R-squared (R²) Score</a:t>
            </a:r>
            <a:r>
              <a:rPr lang="en-US" sz="1800">
                <a:solidFill>
                  <a:srgbClr val="0D0D0D"/>
                </a:solidFill>
                <a:latin typeface="ui-sans-serif"/>
              </a:rPr>
              <a:t>: 0.5934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Measures the proportion of variance in house prices explained by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ui-sans-serif"/>
              </a:rPr>
              <a:t>An R² score of 0.5934 suggests that approximately 59.34% of the variability in house prices is captured by the model, indicating a moderate fit.</a:t>
            </a:r>
            <a:endParaRPr lang="en-US" b="0" i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936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>
                <a:solidFill>
                  <a:schemeClr val="tx1"/>
                </a:solidFill>
              </a:rPr>
              <a:t> </a:t>
            </a:r>
            <a:r>
              <a:rPr lang="en-US" sz="5400" b="1" u="sng">
                <a:solidFill>
                  <a:schemeClr val="tx1"/>
                </a:solidFill>
              </a:rPr>
              <a:t>Conclusion and References</a:t>
            </a:r>
            <a:r>
              <a:rPr lang="en-US" sz="6000" u="sng"/>
              <a:t>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980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6000" b="1" u="sng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Effective EDA</a:t>
            </a:r>
            <a:r>
              <a:rPr lang="en-US" sz="4000"/>
              <a:t>: Thoroughly analyzed and visualized data, leading to valuable insights for feature selection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Robust Preprocessing</a:t>
            </a:r>
            <a:r>
              <a:rPr lang="en-US" sz="4000"/>
              <a:t>: Successfully handled missing values, applied label encoding, and scaled data using MinMaxScaler, ensuring data was well-prepared for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Model Development</a:t>
            </a:r>
            <a:r>
              <a:rPr lang="en-US" sz="4000"/>
              <a:t>: Built a Linear Regression model, evaluating its performance with key metrics (MAE, MSE, R²).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Model Performance</a:t>
            </a:r>
            <a:r>
              <a:rPr lang="en-US" sz="4000"/>
              <a:t>: Achieved an R² score of 0.5934, indicating a moderate fit, with low MSE and MAE values demonstrating reasonable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/>
              <a:t>Future Improvements</a:t>
            </a:r>
            <a:r>
              <a:rPr lang="en-US" sz="4000"/>
              <a:t>: Exploring more complex models and additional features to enhance predictive accuracy and model fit.</a:t>
            </a:r>
          </a:p>
          <a:p>
            <a:pPr marL="457200" lvl="1" indent="0">
              <a:buNone/>
            </a:pPr>
            <a:endParaRPr lang="en-US" sz="2500"/>
          </a:p>
          <a:p>
            <a:pPr>
              <a:buFont typeface="Wingdings" panose="05000000000000000000" pitchFamily="2" charset="2"/>
              <a:buChar char="Ø"/>
            </a:pPr>
            <a:r>
              <a:rPr lang="en-US" sz="5000" b="1" u="sng"/>
              <a:t>References</a:t>
            </a:r>
          </a:p>
          <a:p>
            <a:pPr lvl="1"/>
            <a:r>
              <a:rPr lang="en-US" sz="3500" b="1" u="sng">
                <a:solidFill>
                  <a:schemeClr val="tx1"/>
                </a:solidFill>
                <a:hlinkClick r:id="rId2"/>
              </a:rPr>
              <a:t>https://www.geeksforgeeks.org/machine-learning/</a:t>
            </a:r>
            <a:endParaRPr lang="en-US" sz="3500" b="1" u="sng">
              <a:solidFill>
                <a:schemeClr val="tx1"/>
              </a:solidFill>
            </a:endParaRPr>
          </a:p>
          <a:p>
            <a:pPr lvl="1"/>
            <a:r>
              <a:rPr lang="en-US" sz="3500" b="1" u="sng">
                <a:solidFill>
                  <a:schemeClr val="tx1"/>
                </a:solidFill>
                <a:hlinkClick r:id="rId3"/>
              </a:rPr>
              <a:t>https://www.kaggle.com/</a:t>
            </a:r>
            <a:r>
              <a:rPr lang="en-US" sz="3500" b="1" u="sng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None/>
            </a:pPr>
            <a:endParaRPr lang="en-US" b="1" u="sng">
              <a:solidFill>
                <a:schemeClr val="tx1"/>
              </a:solidFill>
            </a:endParaRPr>
          </a:p>
          <a:p>
            <a:pPr lvl="1"/>
            <a:endParaRPr lang="en-US" b="1" u="sng">
              <a:solidFill>
                <a:schemeClr val="tx1"/>
              </a:solidFill>
            </a:endParaRPr>
          </a:p>
          <a:p>
            <a:pPr lvl="1"/>
            <a:endParaRPr lang="en-US" b="1" u="sng"/>
          </a:p>
          <a:p>
            <a:endParaRPr lang="en-US"/>
          </a:p>
          <a:p>
            <a:pPr lvl="2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65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643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ui-sans-serif</vt:lpstr>
      <vt:lpstr>Calibri Light</vt:lpstr>
      <vt:lpstr>Arial</vt:lpstr>
      <vt:lpstr>Calibri</vt:lpstr>
      <vt:lpstr>Retrospect</vt:lpstr>
      <vt:lpstr>HOUSE PRICE PREDICTION MODEL</vt:lpstr>
      <vt:lpstr>APPROACH</vt:lpstr>
      <vt:lpstr>Exploratory Data Analysis(EDA)</vt:lpstr>
      <vt:lpstr>Data Pre-processing</vt:lpstr>
      <vt:lpstr>Model Development</vt:lpstr>
      <vt:lpstr>Results</vt:lpstr>
      <vt:lpstr> Conclusion and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MODEL</dc:title>
  <dc:creator>LENOVO</dc:creator>
  <cp:lastModifiedBy>Vidhi Agarwal</cp:lastModifiedBy>
  <cp:revision>1</cp:revision>
  <dcterms:created xsi:type="dcterms:W3CDTF">2024-06-02T04:28:59Z</dcterms:created>
  <dcterms:modified xsi:type="dcterms:W3CDTF">2024-06-03T02:38:06Z</dcterms:modified>
</cp:coreProperties>
</file>