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5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31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8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225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25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0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7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7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6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30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9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7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7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9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4473-7945-48A4-93A9-CD5B24A1366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D8FE99-FFE1-418F-9E45-ED4EDEDEE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7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43BC-5361-FCC8-BA57-581C5BFBC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1" y="695325"/>
            <a:ext cx="8488104" cy="4914899"/>
          </a:xfrm>
        </p:spPr>
        <p:txBody>
          <a:bodyPr/>
          <a:lstStyle/>
          <a:p>
            <a:r>
              <a:rPr lang="en-IN" sz="7200" dirty="0"/>
              <a:t>Intelligent Speed Monitoring and Alert System for Traffic Management</a:t>
            </a:r>
            <a:endParaRPr lang="en-IN" sz="28700" b="1" dirty="0"/>
          </a:p>
        </p:txBody>
      </p:sp>
    </p:spTree>
    <p:extLst>
      <p:ext uri="{BB962C8B-B14F-4D97-AF65-F5344CB8AC3E}">
        <p14:creationId xmlns:p14="http://schemas.microsoft.com/office/powerpoint/2010/main" val="72115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12AC-99E4-F906-87B5-29535E96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B1B4-669D-57E8-29B1-2789E63B6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20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Tracking cars and detect their speed.</a:t>
            </a:r>
          </a:p>
          <a:p>
            <a:r>
              <a:rPr lang="en-US" sz="2400" dirty="0"/>
              <a:t>If a car speed crosses a certain threshold then mark it as violation of speed and capture that frame.</a:t>
            </a:r>
          </a:p>
          <a:p>
            <a:r>
              <a:rPr lang="en-US" sz="2400" dirty="0"/>
              <a:t>Automatic number plate recognition.</a:t>
            </a:r>
          </a:p>
          <a:p>
            <a:r>
              <a:rPr lang="en-US" sz="2400" dirty="0"/>
              <a:t>Send mail to concern authority with attachment of captured frame along with the vehicle number.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78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2956-EA8D-6E33-91AF-96C33504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Screen</a:t>
            </a:r>
            <a:r>
              <a:rPr lang="en-US" sz="4000" dirty="0"/>
              <a:t> </a:t>
            </a:r>
            <a:r>
              <a:rPr lang="en-US" sz="4000" b="1" dirty="0"/>
              <a:t>Shot</a:t>
            </a:r>
            <a:endParaRPr lang="en-IN" sz="4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EE9F8-3219-DB60-34F6-AEBCDA1B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1517431"/>
            <a:ext cx="9706739" cy="48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47BC-E807-3AC0-A07A-D37D2B7B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/>
          </a:bodyPr>
          <a:lstStyle/>
          <a:p>
            <a:r>
              <a:rPr lang="en-US" sz="4000" b="1" dirty="0"/>
              <a:t>Technologies</a:t>
            </a:r>
            <a:r>
              <a:rPr lang="en-US" sz="4000" dirty="0"/>
              <a:t>	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7747-6C8B-6789-1CAD-737D1808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3040"/>
            <a:ext cx="9547321" cy="498763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oogle Sans"/>
              </a:rPr>
              <a:t>Object Detection            -  Yolo V9</a:t>
            </a:r>
          </a:p>
          <a:p>
            <a:r>
              <a:rPr lang="en-US" sz="2800" dirty="0">
                <a:latin typeface="Google Sans"/>
              </a:rPr>
              <a:t>Object Tracking               -  </a:t>
            </a:r>
            <a:r>
              <a:rPr lang="en-US" sz="2800" dirty="0" err="1">
                <a:latin typeface="Google Sans"/>
              </a:rPr>
              <a:t>DeepSORT</a:t>
            </a:r>
            <a:endParaRPr lang="en-US" sz="2800" dirty="0">
              <a:latin typeface="Google Sans"/>
            </a:endParaRPr>
          </a:p>
          <a:p>
            <a:r>
              <a:rPr lang="en-US" sz="2800" dirty="0">
                <a:latin typeface="Google Sans"/>
              </a:rPr>
              <a:t>ANPR                                -  </a:t>
            </a:r>
            <a:r>
              <a:rPr lang="en-US" sz="2800" dirty="0" err="1">
                <a:latin typeface="Google Sans"/>
              </a:rPr>
              <a:t>EasyOCR</a:t>
            </a:r>
            <a:endParaRPr lang="en-US" sz="2800" dirty="0">
              <a:latin typeface="Google Sans"/>
            </a:endParaRPr>
          </a:p>
          <a:p>
            <a:r>
              <a:rPr lang="en-US" sz="2800" dirty="0">
                <a:latin typeface="Google Sans"/>
              </a:rPr>
              <a:t>Alert System                    -  </a:t>
            </a:r>
            <a:r>
              <a:rPr lang="en-US" sz="2800" dirty="0" err="1">
                <a:latin typeface="Google Sans"/>
              </a:rPr>
              <a:t>GmailAPI</a:t>
            </a:r>
            <a:endParaRPr lang="en-US" sz="2800" dirty="0">
              <a:latin typeface="Google Sans"/>
            </a:endParaRPr>
          </a:p>
          <a:p>
            <a:r>
              <a:rPr lang="en-US" sz="2800" dirty="0">
                <a:latin typeface="Google Sans"/>
              </a:rPr>
              <a:t>GUI                                    -  Flask</a:t>
            </a:r>
          </a:p>
          <a:p>
            <a:r>
              <a:rPr lang="en-IN" sz="2800" b="0" i="0" dirty="0">
                <a:solidFill>
                  <a:srgbClr val="1F1F1F"/>
                </a:solidFill>
                <a:effectLst/>
                <a:latin typeface="Google Sans"/>
              </a:rPr>
              <a:t>Deployment </a:t>
            </a:r>
          </a:p>
          <a:p>
            <a:pPr lvl="1"/>
            <a:r>
              <a:rPr lang="en-IN" sz="2600" dirty="0">
                <a:solidFill>
                  <a:srgbClr val="1F1F1F"/>
                </a:solidFill>
                <a:latin typeface="Google Sans"/>
              </a:rPr>
              <a:t>Software                         -  </a:t>
            </a:r>
            <a:r>
              <a:rPr lang="en-IN" sz="2600" b="0" i="0" dirty="0">
                <a:solidFill>
                  <a:srgbClr val="1F1F1F"/>
                </a:solidFill>
                <a:effectLst/>
                <a:latin typeface="Google Sans"/>
              </a:rPr>
              <a:t>Containerization</a:t>
            </a:r>
            <a:endParaRPr lang="en-US" sz="2600" dirty="0">
              <a:latin typeface="Google Sans"/>
            </a:endParaRPr>
          </a:p>
          <a:p>
            <a:pPr lvl="1"/>
            <a:r>
              <a:rPr lang="en-US" sz="2600" dirty="0">
                <a:latin typeface="Google Sans"/>
              </a:rPr>
              <a:t>Hardware                        -  NVIDIA DGX A100</a:t>
            </a:r>
          </a:p>
        </p:txBody>
      </p:sp>
    </p:spTree>
    <p:extLst>
      <p:ext uri="{BB962C8B-B14F-4D97-AF65-F5344CB8AC3E}">
        <p14:creationId xmlns:p14="http://schemas.microsoft.com/office/powerpoint/2010/main" val="163971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A4B5-C1D4-EF67-75BC-FEDA159A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Object Detection vs Object Tracking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A1C15-CEC6-1CD9-A90A-2DA9FD2A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745509"/>
            <a:ext cx="4185623" cy="576262"/>
          </a:xfrm>
        </p:spPr>
        <p:txBody>
          <a:bodyPr/>
          <a:lstStyle/>
          <a:p>
            <a:r>
              <a:rPr lang="en-US" sz="2800" b="1" dirty="0"/>
              <a:t>Object Detection</a:t>
            </a:r>
            <a:endParaRPr lang="en-IN" sz="2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F2EF2-A345-69E1-0BBA-71968C735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4"/>
            <a:ext cx="4185623" cy="412075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Object detection identifies “what and where”.</a:t>
            </a:r>
          </a:p>
          <a:p>
            <a:r>
              <a:rPr lang="en-US" sz="2000" dirty="0"/>
              <a:t>Identifies and locates objects in individual frames.</a:t>
            </a:r>
          </a:p>
          <a:p>
            <a:r>
              <a:rPr lang="en-US" sz="2000" dirty="0"/>
              <a:t>Works frame by frame without maintaining object identity.</a:t>
            </a:r>
          </a:p>
          <a:p>
            <a:r>
              <a:rPr lang="en-US" sz="2000" dirty="0"/>
              <a:t>Example: Detecting a car in a single frame.</a:t>
            </a:r>
          </a:p>
          <a:p>
            <a:r>
              <a:rPr lang="en-US" sz="2000" dirty="0"/>
              <a:t>Applications: Autonomous vehicles, surveillance, and image recognition.</a:t>
            </a:r>
            <a:endParaRPr lang="en-IN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1D610-215C-C9D4-23D1-EC969EB90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745509"/>
            <a:ext cx="4185618" cy="576262"/>
          </a:xfrm>
        </p:spPr>
        <p:txBody>
          <a:bodyPr/>
          <a:lstStyle/>
          <a:p>
            <a:r>
              <a:rPr lang="en-US" sz="2800" b="1" dirty="0"/>
              <a:t>Object Tracking</a:t>
            </a:r>
            <a:endParaRPr lang="en-IN" sz="28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15F04-644B-ABA1-693A-F61C2D158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4"/>
            <a:ext cx="4537754" cy="412075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Object tracking focuses on “where it moves”.</a:t>
            </a:r>
          </a:p>
          <a:p>
            <a:r>
              <a:rPr lang="en-US" sz="2000" dirty="0"/>
              <a:t>Continuously follows detected objects across multiple frames.</a:t>
            </a:r>
          </a:p>
          <a:p>
            <a:r>
              <a:rPr lang="en-US" sz="2000" dirty="0"/>
              <a:t>Maintains object identity over time.</a:t>
            </a:r>
          </a:p>
          <a:p>
            <a:r>
              <a:rPr lang="en-US" sz="2000" dirty="0"/>
              <a:t>Example: Following a car’s movement across frames in a video.</a:t>
            </a:r>
          </a:p>
          <a:p>
            <a:r>
              <a:rPr lang="en-US" sz="2000" dirty="0"/>
              <a:t>Applications: Traffic monitoring, sports analytics, and motion capture.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8850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192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Google Sans</vt:lpstr>
      <vt:lpstr>Trebuchet MS</vt:lpstr>
      <vt:lpstr>Wingdings 3</vt:lpstr>
      <vt:lpstr>Facet</vt:lpstr>
      <vt:lpstr>Intelligent Speed Monitoring and Alert System for Traffic Management</vt:lpstr>
      <vt:lpstr>Objective</vt:lpstr>
      <vt:lpstr>Screen Shot</vt:lpstr>
      <vt:lpstr>Technologies </vt:lpstr>
      <vt:lpstr>Object Detection vs Object 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Kumar</dc:creator>
  <cp:lastModifiedBy>Atul Kumar</cp:lastModifiedBy>
  <cp:revision>12</cp:revision>
  <dcterms:created xsi:type="dcterms:W3CDTF">2024-11-19T05:00:47Z</dcterms:created>
  <dcterms:modified xsi:type="dcterms:W3CDTF">2024-11-19T08:51:27Z</dcterms:modified>
</cp:coreProperties>
</file>