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D48-DD1A-4CB8-BF1D-C984C11F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982CD-ACCD-4489-AFDD-C5C51CF5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F12C-F41A-4AA6-AFB4-7CDAEC0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954D-2819-452E-8639-419AD7A8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7E95-05E5-4EE4-B689-94702F8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BDD9-35E5-4034-8D89-671FF7E9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000C9-8A27-41DD-A9F3-6EA818C3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0F18-DA9B-4DDC-BBFB-D81EA762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61DA-7370-4DC0-B355-257FA65B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DEE-8BFD-4DC0-BAB7-7533726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57E66-E109-40AA-A689-E07AA8309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373FF-4A94-4851-866C-FCC8D6EF0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9589-CE5C-4103-B41C-665C588C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1C86-11B4-4F73-B03F-8376F84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F47E-4B4A-4BE5-801A-FA125C79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ACEB-6B6E-4532-A5E4-492C82CD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0BD-E5DC-48ED-952A-57FC4927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933D-EE95-4A57-A801-A40F837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8731-D76C-4597-80B7-C8BA1E8C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799C-4F90-4AEE-B102-544D950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B5A-2890-4525-A09B-639A9E79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DE3F-E440-4A94-AD71-9F211B9A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0601-4F23-4900-8540-F046EC19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132D-5DBD-4B32-9FDB-1790F09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93B5-6BAC-4006-A7E8-C3FF21A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D183-07C0-4539-A529-B63874A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F6A5-A755-4663-A1A3-2DD4A487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BFB0-A6F9-44AC-8C1C-633E4C3D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4DA4-53A8-4D1E-B493-ACDE34B4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0F57-7EC5-4F3F-B9DF-D65BB998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7C66-3F69-45DD-B0E2-977E0ACE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6475-4A11-441F-A5BF-33D80016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57A7-8231-4B09-8970-C1ABAE90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30F73-1067-48BF-B07B-D8F97F11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DD1FA-CB98-4B28-B0C7-4272158C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9963D-3157-4E26-B963-5C0621574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60894-8317-4ACE-BD83-2879E1E5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1BE1-CEE3-4475-9264-EEBF4CBC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C3C61-FB68-499B-9EEF-4B35D86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AD2B-37D1-4AF1-8EF8-CB357D6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7BBBD-D358-49E5-BFBE-BC8DFBB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44FB-DBB9-41EC-8F5E-BB3280A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C208-1EE0-4BDA-B0BC-6C741F69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F35BC-EFEE-41B2-BA45-058BB15F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55A8D-5583-431F-8831-434D6984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93AF-B9B8-4D38-868D-0E4AC905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673D-ECC1-4B6A-BEF7-B264F8DD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F13-0638-44EF-AC03-CA515F30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26CE2-DB3B-4BAD-88E6-7EA763ED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0F0E-4FF1-4F22-AD7F-99591B6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7EB7-242F-41FB-8160-2386F14D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4492-6A50-4655-B623-60A1834E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73C-642A-462C-A9BB-EBDB450E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4E205-D32B-48AB-B61E-9FB44917A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6BE5-A86A-452F-AD53-77F9452E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565E-4811-42D2-A03A-5E8F76F2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F135-A09B-47B5-9B51-E7EC1515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D8877-3879-49A4-8BA0-A389109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78DCA-CB36-4D99-ABB1-BCEBF71E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1C1E-12B4-42FB-A23F-5BF20E20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C35A-B794-4302-9C9E-1CC17B62F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BEA3-8D1C-49EA-A0FA-1CE706BC7B1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5F5-B437-4A8D-94A1-6C61C8CE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C3E9-988B-4B5A-82DE-17E5B70A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52A9-DAF0-4D35-BF40-888A7252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11"/>
            <a:ext cx="9144000" cy="1263028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PLAY N’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B948-87D9-4F63-B62B-797B47BC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841" y="6267157"/>
            <a:ext cx="7376159" cy="59084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CREATED BY: ERIC, NIRAV, KARAN, VIDHI</a:t>
            </a:r>
          </a:p>
        </p:txBody>
      </p:sp>
    </p:spTree>
    <p:extLst>
      <p:ext uri="{BB962C8B-B14F-4D97-AF65-F5344CB8AC3E}">
        <p14:creationId xmlns:p14="http://schemas.microsoft.com/office/powerpoint/2010/main" val="6004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9B6A-9D61-4B24-ACE4-96E17FB8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314" y="365125"/>
            <a:ext cx="7963486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EA0A-85E9-4463-B053-D95BE644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14" y="1825625"/>
            <a:ext cx="7963486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It is an application for 7-12 years old kids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intent of this app is to introduce a fun way of learning a trending subject matter for children in school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app focuses on basic coding terminology and definitions through interactive games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8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D645-0CE9-44C1-B9A0-66BBAEAB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110" y="365125"/>
            <a:ext cx="8005689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IDEA BEHIND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6757-75FC-4787-91C4-23AD4126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10" y="1825625"/>
            <a:ext cx="800569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Educating kids to coding terminology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purpose is introduce the word “Coding”</a:t>
            </a:r>
          </a:p>
        </p:txBody>
      </p:sp>
    </p:spTree>
    <p:extLst>
      <p:ext uri="{BB962C8B-B14F-4D97-AF65-F5344CB8AC3E}">
        <p14:creationId xmlns:p14="http://schemas.microsoft.com/office/powerpoint/2010/main" val="38734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6736-EDF4-4827-9DC1-B1EB513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382" y="365125"/>
            <a:ext cx="7949418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E9D-FD2B-46BF-A34D-18F72E09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382" y="1825625"/>
            <a:ext cx="7949417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app has various languages like HTML, CSS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, JAVASCRIPT,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etc.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After the language selection, they can navigate through different levels like Beginner, Intermediate and Expert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games that are available: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TRIVIA GAME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FILL IN THE BLANKS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MEMORY GAMES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7977554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CSS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JAVA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JQUERY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MYSQL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SEQUELIZE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NODE- EXPRESS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MATERIALIZE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GIPHY API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BCRYPT-NODE.JS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9" y="365125"/>
            <a:ext cx="10791091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APPLICATION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01F240-B3C8-461B-BAFF-CC45B1EC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9" y="1477108"/>
            <a:ext cx="11235396" cy="520504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10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7977554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1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Progress Report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More interactive and visual games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Implementing “Bcrypt” completely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Adding games to all the other languages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5" y="3066122"/>
            <a:ext cx="7977554" cy="1325563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Franklin Gothic Heavy</vt:lpstr>
      <vt:lpstr>Franklin Gothic Medium</vt:lpstr>
      <vt:lpstr>Office Theme</vt:lpstr>
      <vt:lpstr>PLAY N’ LEARN</vt:lpstr>
      <vt:lpstr>CONCEPT</vt:lpstr>
      <vt:lpstr>IDEA BEHIND THE APP</vt:lpstr>
      <vt:lpstr>DESIGN </vt:lpstr>
      <vt:lpstr>TECHNOLOGIES USED</vt:lpstr>
      <vt:lpstr>APPLICATION IN ACTION</vt:lpstr>
      <vt:lpstr>FUTURE DEVELOPMENT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N’ LEARN</dc:title>
  <dc:creator>Sandeep Lewis</dc:creator>
  <cp:lastModifiedBy>Sandeep Lewis</cp:lastModifiedBy>
  <cp:revision>7</cp:revision>
  <dcterms:created xsi:type="dcterms:W3CDTF">2018-09-19T20:41:56Z</dcterms:created>
  <dcterms:modified xsi:type="dcterms:W3CDTF">2018-09-22T17:10:58Z</dcterms:modified>
</cp:coreProperties>
</file>