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8pJloh1LcWhN0519ZdwXYXCod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5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5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8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8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8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8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9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9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9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1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2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3440954" y="2540000"/>
            <a:ext cx="1013280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IN" sz="1600"/>
              <a:t>IN THIS GAME YOU NEED TO CATCH THE FALLING CHERRIES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/>
              <a:t> THE GAME IS DESIGNED FOR BOTH MULTIPLAYER AND SINGLEPLAYER.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/>
              <a:t>INSTRUCTIONS –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IN" sz="1600"/>
              <a:t>TOUCH THE LEFT SENSOR TO PLAY SINGLEPLAYER GAME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IN" sz="1600"/>
              <a:t>TOUCH THE RIGHT SENSOR TO PLAY MULTIPLAYER GAME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IN" sz="1600"/>
              <a:t>BLOCK THE IR SENSOR TO MOVE THE PANDA RIGHT ELSE IT WILL GO LEFT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❖"/>
            </a:pPr>
            <a:r>
              <a:rPr lang="en-IN" sz="1600"/>
              <a:t>IN MULTIPLAYER GAME , THE PLAYER WHO CATCHES MORE CHERRIES WINS</a:t>
            </a:r>
            <a:endParaRPr/>
          </a:p>
        </p:txBody>
      </p:sp>
      <p:sp>
        <p:nvSpPr>
          <p:cNvPr id="250" name="Google Shape;250;p1"/>
          <p:cNvSpPr/>
          <p:nvPr/>
        </p:nvSpPr>
        <p:spPr>
          <a:xfrm>
            <a:off x="3256985" y="965815"/>
            <a:ext cx="56780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 THE PANDA</a:t>
            </a:r>
            <a:endParaRPr/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867" y="1529758"/>
            <a:ext cx="2182973" cy="216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1" y="4036060"/>
            <a:ext cx="2309499" cy="1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/>
          <p:nvPr/>
        </p:nvSpPr>
        <p:spPr>
          <a:xfrm>
            <a:off x="4383911" y="884535"/>
            <a:ext cx="2916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</a:t>
            </a:r>
            <a:endParaRPr b="0" i="0" sz="5400" u="none" cap="none" strike="noStrike">
              <a:solidFill>
                <a:srgbClr val="53575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3464555" y="2890855"/>
            <a:ext cx="8825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GAME IS DESIGNED USING MIT APP INVENTOR. THESE COMPONENTS ARE USED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TO CONTROL THE GAME –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ARDUINO – CREATES INTERACTIVE ENVIRONMENT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IR SENSOR – CON</a:t>
            </a:r>
            <a:r>
              <a:rPr b="1" lang="en-IN" sz="2000">
                <a:solidFill>
                  <a:srgbClr val="3F3F3F"/>
                </a:solidFill>
              </a:rPr>
              <a:t>T</a:t>
            </a: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ROLS THE MOVEMENT OF PANDA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TOUCH SENSOR – CONTROLS THE SELECTION OF MULTIPLAYER AND SINGLEPLAYER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en-IN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BLUETOOTH CLIENT – USED TO CONNECT THE ARDUINO WITH THE MIT APP INVENTOR </a:t>
            </a:r>
            <a:endParaRPr/>
          </a:p>
          <a:p>
            <a:pPr indent="-1841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14" y="2289218"/>
            <a:ext cx="2389373" cy="19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14" y="4568807"/>
            <a:ext cx="2531613" cy="188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/>
          <p:nvPr/>
        </p:nvSpPr>
        <p:spPr>
          <a:xfrm>
            <a:off x="3557322" y="782935"/>
            <a:ext cx="46506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DESIGNED BY</a:t>
            </a:r>
            <a:endParaRPr b="1" i="0" sz="54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2966720" y="3192810"/>
            <a:ext cx="83718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DOLLY SIDAR                            2019304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SIRAJ ANSARI                           2019176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1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VIDHI SHARMA                         2019286</a:t>
            </a:r>
            <a:endParaRPr/>
          </a:p>
        </p:txBody>
      </p:sp>
      <p:pic>
        <p:nvPicPr>
          <p:cNvPr descr="Image result for panda" id="267" name="Google Shape;2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48878"/>
            <a:ext cx="3058160" cy="305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2019-09-21T12:48:25Z</dcterms:created>
  <dc:creator>Vidhi Sharma</dc:creator>
</cp:coreProperties>
</file>