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5143500" type="screen16x9"/>
  <p:notesSz cx="6858000" cy="9144000"/>
  <p:embeddedFontLst>
    <p:embeddedFont>
      <p:font typeface="Viga" panose="020B0604020202020204" charset="0"/>
      <p:regular r:id="rId50"/>
    </p:embeddedFont>
    <p:embeddedFont>
      <p:font typeface="DM Sans" panose="020B060402020202020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75" y="58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f712abd706_5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f712abd706_5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f712abd706_5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f712abd706_5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f712abd706_5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f712abd706_5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f7131d66da_1_1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f7131d66da_1_1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6bdca54fc3_0_26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6bdca54fc3_0_26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171d55f009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171d55f009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f7131d66da_1_1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f7131d66da_1_1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f7131d66da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f7131d66da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f7131d66da_1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f7131d66da_1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f7131d66da_1_1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f7131d66da_1_1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f7131d66da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f7131d66da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2171d55f0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2171d55f0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171d55f009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171d55f009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f7131d66da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f7131d66da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f7131d66da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1f7131d66da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1f7131d66da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1f7131d66da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f7131ae509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f7131ae509_1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1f7131d66da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1f7131d66da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2171d55f00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2171d55f00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2171d55f009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2171d55f009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1f7131d66da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1f7131d66da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f7131d66da_1_1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f7131d66da_1_1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1f7131ae509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1f7131ae509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23c67506e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23c67506e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23c98c375ed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23c98c375ed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23c98c375ed_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23c98c375ed_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23c98c375ed_7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23c98c375ed_7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23c98c375ed_7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23c98c375ed_7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23c67506eb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23c67506eb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23c5c19312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23c5c19312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23c5ae6e82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23c5ae6e82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23c5ae6e8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23c5ae6e8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23c5c19312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23c5c19312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23c5ae6e82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23c5ae6e82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23c5c19312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23c5c19312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f7131d66da_1_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f7131d66da_1_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23c98c375ed_7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23c98c375ed_7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1f7131d66da_1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1f7131d66da_1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23c67506eb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23c67506eb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f712abd706_5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f712abd706_5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f7131d66da_1_1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f7131d66da_1_1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f712abd706_5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f712abd706_5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f712abd706_5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f712abd706_5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f712abd706_5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f712abd706_5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ONE_COLUMN_TEXT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2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ONE_COLUMN_TEXT_1_1_1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8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4933300" y="18799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 idx="2"/>
          </p:nvPr>
        </p:nvSpPr>
        <p:spPr>
          <a:xfrm>
            <a:off x="4933300" y="15085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3"/>
          </p:nvPr>
        </p:nvSpPr>
        <p:spPr>
          <a:xfrm>
            <a:off x="4933300" y="35951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 idx="4"/>
          </p:nvPr>
        </p:nvSpPr>
        <p:spPr>
          <a:xfrm>
            <a:off x="4933300" y="32237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2" hasCustomPrompt="1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">
  <p:cSld name="ONE_COLUMN_TEXT_1_1_1_3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21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1010100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title" idx="2"/>
          </p:nvPr>
        </p:nvSpPr>
        <p:spPr>
          <a:xfrm>
            <a:off x="1010088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3"/>
          </p:nvPr>
        </p:nvSpPr>
        <p:spPr>
          <a:xfrm>
            <a:off x="2891901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 idx="4"/>
          </p:nvPr>
        </p:nvSpPr>
        <p:spPr>
          <a:xfrm>
            <a:off x="2891894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5"/>
          </p:nvPr>
        </p:nvSpPr>
        <p:spPr>
          <a:xfrm>
            <a:off x="4773703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title" idx="6"/>
          </p:nvPr>
        </p:nvSpPr>
        <p:spPr>
          <a:xfrm>
            <a:off x="4773701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7"/>
          </p:nvPr>
        </p:nvSpPr>
        <p:spPr>
          <a:xfrm>
            <a:off x="6655504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 idx="8"/>
          </p:nvPr>
        </p:nvSpPr>
        <p:spPr>
          <a:xfrm>
            <a:off x="6655507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_HEADER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2588250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1"/>
          </p:nvPr>
        </p:nvSpPr>
        <p:spPr>
          <a:xfrm>
            <a:off x="3083100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 idx="2" hasCustomPrompt="1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 ">
  <p:cSld name="ONE_COLUMN_TEXT_1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23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465005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title" idx="2"/>
          </p:nvPr>
        </p:nvSpPr>
        <p:spPr>
          <a:xfrm>
            <a:off x="3464998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3"/>
          </p:nvPr>
        </p:nvSpPr>
        <p:spPr>
          <a:xfrm>
            <a:off x="835225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title" idx="4"/>
          </p:nvPr>
        </p:nvSpPr>
        <p:spPr>
          <a:xfrm>
            <a:off x="835213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5"/>
          </p:nvPr>
        </p:nvSpPr>
        <p:spPr>
          <a:xfrm>
            <a:off x="6094780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title" idx="6"/>
          </p:nvPr>
        </p:nvSpPr>
        <p:spPr>
          <a:xfrm>
            <a:off x="6094778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7"/>
          </p:nvPr>
        </p:nvSpPr>
        <p:spPr>
          <a:xfrm>
            <a:off x="3465005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 idx="8"/>
          </p:nvPr>
        </p:nvSpPr>
        <p:spPr>
          <a:xfrm>
            <a:off x="3464998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9"/>
          </p:nvPr>
        </p:nvSpPr>
        <p:spPr>
          <a:xfrm>
            <a:off x="835225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title" idx="13"/>
          </p:nvPr>
        </p:nvSpPr>
        <p:spPr>
          <a:xfrm>
            <a:off x="835213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4"/>
          </p:nvPr>
        </p:nvSpPr>
        <p:spPr>
          <a:xfrm>
            <a:off x="6094780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 idx="15"/>
          </p:nvPr>
        </p:nvSpPr>
        <p:spPr>
          <a:xfrm>
            <a:off x="6094778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 1">
  <p:cSld name="ONE_COLUMN_TEXT_1_1_1_1_2"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2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SECTION_HEADER_1_1_1"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671150" y="-1014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subTitle" idx="1"/>
          </p:nvPr>
        </p:nvSpPr>
        <p:spPr>
          <a:xfrm>
            <a:off x="671150" y="1450900"/>
            <a:ext cx="37428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None/>
              <a:defRPr sz="16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671150" y="3275775"/>
            <a:ext cx="33876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and illustrations by </a:t>
            </a:r>
            <a:r>
              <a:rPr lang="en" sz="1100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/>
              </a:rPr>
              <a:t>Stories</a:t>
            </a: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 b="1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TWO_COLUMNS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48" name="Google Shape;148;p26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07302" y="1335775"/>
            <a:ext cx="3614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2" name="Google Shape;22;p5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5554975" y="526350"/>
            <a:ext cx="2730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626625" y="1515050"/>
            <a:ext cx="19407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 sz="1400"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626625" y="2266850"/>
            <a:ext cx="2925900" cy="23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6" name="Google Shape;36;p9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4979375" y="2028425"/>
            <a:ext cx="3572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4979375" y="2568125"/>
            <a:ext cx="2785200" cy="21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ctrTitle"/>
          </p:nvPr>
        </p:nvSpPr>
        <p:spPr>
          <a:xfrm>
            <a:off x="5027750" y="1292013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AOES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(Advanced Onion Encryption Standard)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6" name="Google Shape;156;p27"/>
          <p:cNvSpPr txBox="1">
            <a:spLocks noGrp="1"/>
          </p:cNvSpPr>
          <p:nvPr>
            <p:ph type="subTitle" idx="1"/>
          </p:nvPr>
        </p:nvSpPr>
        <p:spPr>
          <a:xfrm>
            <a:off x="5127425" y="4229100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</a:rPr>
              <a:t>Mentor: Prof. Manish Gupta</a:t>
            </a:r>
            <a:endParaRPr b="1">
              <a:solidFill>
                <a:schemeClr val="lt2"/>
              </a:solidFill>
            </a:endParaRPr>
          </a:p>
        </p:txBody>
      </p:sp>
      <p:grpSp>
        <p:nvGrpSpPr>
          <p:cNvPr id="157" name="Google Shape;157;p27"/>
          <p:cNvGrpSpPr/>
          <p:nvPr/>
        </p:nvGrpSpPr>
        <p:grpSpPr>
          <a:xfrm>
            <a:off x="93894" y="-6"/>
            <a:ext cx="4117010" cy="5284424"/>
            <a:chOff x="196269" y="-35131"/>
            <a:chExt cx="4117010" cy="5284424"/>
          </a:xfrm>
        </p:grpSpPr>
        <p:grpSp>
          <p:nvGrpSpPr>
            <p:cNvPr id="158" name="Google Shape;158;p27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59" name="Google Shape;159;p27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0" name="Google Shape;160;p27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1" name="Google Shape;161;p27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162;p27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63;p27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64;p27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27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7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7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7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7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7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7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7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7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7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7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7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7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7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7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7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7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7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7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7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7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7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7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7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7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7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7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7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7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7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7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7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7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7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7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7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7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7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7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7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7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7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7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7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7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7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7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7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7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7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7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7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7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7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7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7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7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7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7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7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7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7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7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7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7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7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7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7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7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7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7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7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7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7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7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7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7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7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7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7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7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7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7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7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7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7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7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7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7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7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7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7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7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7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7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7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7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7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7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7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7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7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7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7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7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7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7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7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7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7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7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7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7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7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7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7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1" name="Google Shape;281;p27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2" name="Google Shape;282;p27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7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27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5" name="Google Shape;285;p27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7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7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Approach:</a:t>
            </a:r>
            <a:endParaRPr/>
          </a:p>
        </p:txBody>
      </p:sp>
      <p:pic>
        <p:nvPicPr>
          <p:cNvPr id="367" name="Google Shape;36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563" y="1203797"/>
            <a:ext cx="2835075" cy="345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900" y="1203797"/>
            <a:ext cx="2835075" cy="345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6"/>
          <p:cNvSpPr/>
          <p:nvPr/>
        </p:nvSpPr>
        <p:spPr>
          <a:xfrm>
            <a:off x="474225" y="2485775"/>
            <a:ext cx="1422600" cy="96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6"/>
          <p:cNvSpPr txBox="1"/>
          <p:nvPr/>
        </p:nvSpPr>
        <p:spPr>
          <a:xfrm>
            <a:off x="560175" y="2622763"/>
            <a:ext cx="1250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Decryption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Key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71" name="Google Shape;371;p36"/>
          <p:cNvPicPr preferRelativeResize="0"/>
          <p:nvPr/>
        </p:nvPicPr>
        <p:blipFill rotWithShape="1">
          <a:blip r:embed="rId4">
            <a:alphaModFix/>
          </a:blip>
          <a:srcRect l="26899" t="3166" r="17362"/>
          <a:stretch/>
        </p:blipFill>
        <p:spPr>
          <a:xfrm>
            <a:off x="7525025" y="1298375"/>
            <a:ext cx="953675" cy="33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8588" y="2213588"/>
            <a:ext cx="1876425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6"/>
          <p:cNvSpPr txBox="1"/>
          <p:nvPr/>
        </p:nvSpPr>
        <p:spPr>
          <a:xfrm>
            <a:off x="3163225" y="4752650"/>
            <a:ext cx="59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Approach:</a:t>
            </a:r>
            <a:endParaRPr/>
          </a:p>
        </p:txBody>
      </p:sp>
      <p:pic>
        <p:nvPicPr>
          <p:cNvPr id="379" name="Google Shape;37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900" y="1203797"/>
            <a:ext cx="2835075" cy="345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7"/>
          <p:cNvSpPr/>
          <p:nvPr/>
        </p:nvSpPr>
        <p:spPr>
          <a:xfrm>
            <a:off x="474225" y="2485775"/>
            <a:ext cx="1422600" cy="96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7"/>
          <p:cNvSpPr txBox="1"/>
          <p:nvPr/>
        </p:nvSpPr>
        <p:spPr>
          <a:xfrm>
            <a:off x="560175" y="2622763"/>
            <a:ext cx="1250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Decryption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Key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82" name="Google Shape;382;p37"/>
          <p:cNvPicPr preferRelativeResize="0"/>
          <p:nvPr/>
        </p:nvPicPr>
        <p:blipFill rotWithShape="1">
          <a:blip r:embed="rId4">
            <a:alphaModFix/>
          </a:blip>
          <a:srcRect l="26899" t="3166" r="17362"/>
          <a:stretch/>
        </p:blipFill>
        <p:spPr>
          <a:xfrm>
            <a:off x="7525025" y="1298375"/>
            <a:ext cx="953675" cy="33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7"/>
          <p:cNvPicPr preferRelativeResize="0"/>
          <p:nvPr/>
        </p:nvPicPr>
        <p:blipFill rotWithShape="1">
          <a:blip r:embed="rId4">
            <a:alphaModFix/>
          </a:blip>
          <a:srcRect l="26899" t="3166" r="17362"/>
          <a:stretch/>
        </p:blipFill>
        <p:spPr>
          <a:xfrm>
            <a:off x="5756950" y="1313225"/>
            <a:ext cx="953675" cy="33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3375325" y="24857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8"/>
          <p:cNvSpPr/>
          <p:nvPr/>
        </p:nvSpPr>
        <p:spPr>
          <a:xfrm>
            <a:off x="2428450" y="1383375"/>
            <a:ext cx="5112300" cy="22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8"/>
          <p:cNvSpPr txBox="1"/>
          <p:nvPr/>
        </p:nvSpPr>
        <p:spPr>
          <a:xfrm>
            <a:off x="2498800" y="1431525"/>
            <a:ext cx="4971600" cy="21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When the key of encrypted transaction info is protected by multiple locks i.e. multiple Encryption methods,</a:t>
            </a:r>
            <a:endParaRPr sz="16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The hacker will practically not be able to find out the encryption key because it is hidden under multiple level encryption.</a:t>
            </a:r>
            <a:endParaRPr sz="16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91" name="Google Shape;391;p38"/>
          <p:cNvPicPr preferRelativeResize="0"/>
          <p:nvPr/>
        </p:nvPicPr>
        <p:blipFill rotWithShape="1">
          <a:blip r:embed="rId3">
            <a:alphaModFix/>
          </a:blip>
          <a:srcRect l="20037" t="-15630" r="10022" b="-29908"/>
          <a:stretch/>
        </p:blipFill>
        <p:spPr>
          <a:xfrm>
            <a:off x="626625" y="969925"/>
            <a:ext cx="1523296" cy="317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9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               Mental Model</a:t>
            </a:r>
            <a:endParaRPr sz="5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Mental model 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402" name="Google Shape;402;p40"/>
          <p:cNvSpPr txBox="1"/>
          <p:nvPr/>
        </p:nvSpPr>
        <p:spPr>
          <a:xfrm>
            <a:off x="583750" y="877875"/>
            <a:ext cx="4204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u="sng">
                <a:latin typeface="DM Sans"/>
                <a:ea typeface="DM Sans"/>
                <a:cs typeface="DM Sans"/>
                <a:sym typeface="DM Sans"/>
              </a:rPr>
              <a:t>Encryption:</a:t>
            </a:r>
            <a:endParaRPr sz="1700" b="1" u="sng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3" name="Google Shape;403;p40"/>
          <p:cNvSpPr txBox="1"/>
          <p:nvPr/>
        </p:nvSpPr>
        <p:spPr>
          <a:xfrm>
            <a:off x="583750" y="3005850"/>
            <a:ext cx="4204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>
                <a:latin typeface="DM Sans"/>
                <a:ea typeface="DM Sans"/>
                <a:cs typeface="DM Sans"/>
                <a:sym typeface="DM Sans"/>
              </a:rPr>
              <a:t>Decryption:</a:t>
            </a:r>
            <a:endParaRPr sz="1500" b="1" u="sng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4" name="Google Shape;404;p40"/>
          <p:cNvSpPr/>
          <p:nvPr/>
        </p:nvSpPr>
        <p:spPr>
          <a:xfrm>
            <a:off x="310275" y="3864475"/>
            <a:ext cx="1068600" cy="769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Encrypted       </a:t>
            </a:r>
            <a:endParaRPr sz="10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   Key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05" name="Google Shape;405;p40"/>
          <p:cNvSpPr/>
          <p:nvPr/>
        </p:nvSpPr>
        <p:spPr>
          <a:xfrm>
            <a:off x="1430725" y="1880663"/>
            <a:ext cx="377700" cy="2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406" name="Google Shape;4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750" y="1465475"/>
            <a:ext cx="830275" cy="8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5550" y="3749276"/>
            <a:ext cx="769475" cy="769498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40"/>
          <p:cNvSpPr/>
          <p:nvPr/>
        </p:nvSpPr>
        <p:spPr>
          <a:xfrm>
            <a:off x="2879200" y="1880663"/>
            <a:ext cx="377700" cy="2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409" name="Google Shape;4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1075" y="1465487"/>
            <a:ext cx="830275" cy="8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700" y="1504462"/>
            <a:ext cx="830275" cy="8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0"/>
          <p:cNvSpPr/>
          <p:nvPr/>
        </p:nvSpPr>
        <p:spPr>
          <a:xfrm>
            <a:off x="6021775" y="1880663"/>
            <a:ext cx="377700" cy="2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12" name="Google Shape;412;p40"/>
          <p:cNvSpPr/>
          <p:nvPr/>
        </p:nvSpPr>
        <p:spPr>
          <a:xfrm>
            <a:off x="4283125" y="1880663"/>
            <a:ext cx="377700" cy="2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13" name="Google Shape;413;p40"/>
          <p:cNvSpPr/>
          <p:nvPr/>
        </p:nvSpPr>
        <p:spPr>
          <a:xfrm>
            <a:off x="7418550" y="1948863"/>
            <a:ext cx="377700" cy="2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14" name="Google Shape;414;p40"/>
          <p:cNvSpPr/>
          <p:nvPr/>
        </p:nvSpPr>
        <p:spPr>
          <a:xfrm rot="10800000" flipH="1">
            <a:off x="5635638" y="1912174"/>
            <a:ext cx="183600" cy="15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40"/>
          <p:cNvSpPr/>
          <p:nvPr/>
        </p:nvSpPr>
        <p:spPr>
          <a:xfrm rot="10800000" flipH="1">
            <a:off x="5249500" y="1912174"/>
            <a:ext cx="183600" cy="15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0"/>
          <p:cNvSpPr/>
          <p:nvPr/>
        </p:nvSpPr>
        <p:spPr>
          <a:xfrm rot="10800000" flipH="1">
            <a:off x="4819100" y="1912174"/>
            <a:ext cx="183600" cy="15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7" name="Google Shape;41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6663" y="3796501"/>
            <a:ext cx="769475" cy="769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0625" y="3749276"/>
            <a:ext cx="769475" cy="769498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40"/>
          <p:cNvSpPr/>
          <p:nvPr/>
        </p:nvSpPr>
        <p:spPr>
          <a:xfrm>
            <a:off x="4351650" y="4163263"/>
            <a:ext cx="377700" cy="2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20" name="Google Shape;420;p40"/>
          <p:cNvSpPr/>
          <p:nvPr/>
        </p:nvSpPr>
        <p:spPr>
          <a:xfrm>
            <a:off x="2929550" y="4121988"/>
            <a:ext cx="377700" cy="2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21" name="Google Shape;421;p40"/>
          <p:cNvSpPr/>
          <p:nvPr/>
        </p:nvSpPr>
        <p:spPr>
          <a:xfrm>
            <a:off x="1507438" y="4116138"/>
            <a:ext cx="377700" cy="2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22" name="Google Shape;422;p40"/>
          <p:cNvSpPr/>
          <p:nvPr/>
        </p:nvSpPr>
        <p:spPr>
          <a:xfrm>
            <a:off x="6285775" y="4163263"/>
            <a:ext cx="377700" cy="2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23" name="Google Shape;423;p40"/>
          <p:cNvSpPr/>
          <p:nvPr/>
        </p:nvSpPr>
        <p:spPr>
          <a:xfrm>
            <a:off x="7480100" y="4163263"/>
            <a:ext cx="377700" cy="2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24" name="Google Shape;424;p40"/>
          <p:cNvSpPr/>
          <p:nvPr/>
        </p:nvSpPr>
        <p:spPr>
          <a:xfrm rot="10800000" flipH="1">
            <a:off x="5391588" y="4194774"/>
            <a:ext cx="183600" cy="15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40"/>
          <p:cNvSpPr/>
          <p:nvPr/>
        </p:nvSpPr>
        <p:spPr>
          <a:xfrm rot="10800000" flipH="1">
            <a:off x="4917138" y="4194774"/>
            <a:ext cx="183600" cy="15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40"/>
          <p:cNvSpPr/>
          <p:nvPr/>
        </p:nvSpPr>
        <p:spPr>
          <a:xfrm rot="10800000" flipH="1">
            <a:off x="5838688" y="4194774"/>
            <a:ext cx="183600" cy="15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40"/>
          <p:cNvSpPr txBox="1"/>
          <p:nvPr/>
        </p:nvSpPr>
        <p:spPr>
          <a:xfrm>
            <a:off x="1892325" y="2283347"/>
            <a:ext cx="873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DM Sans"/>
                <a:ea typeface="DM Sans"/>
                <a:cs typeface="DM Sans"/>
                <a:sym typeface="DM Sans"/>
              </a:rPr>
              <a:t>Encryption </a:t>
            </a:r>
            <a:endParaRPr sz="100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DM Sans"/>
                <a:ea typeface="DM Sans"/>
                <a:cs typeface="DM Sans"/>
                <a:sym typeface="DM Sans"/>
              </a:rPr>
              <a:t> round_1</a:t>
            </a:r>
            <a:endParaRPr sz="10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28" name="Google Shape;428;p40"/>
          <p:cNvSpPr txBox="1"/>
          <p:nvPr/>
        </p:nvSpPr>
        <p:spPr>
          <a:xfrm>
            <a:off x="3448650" y="2304060"/>
            <a:ext cx="873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DM Sans"/>
                <a:ea typeface="DM Sans"/>
                <a:cs typeface="DM Sans"/>
                <a:sym typeface="DM Sans"/>
              </a:rPr>
              <a:t>Encryption </a:t>
            </a:r>
            <a:endParaRPr sz="100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DM Sans"/>
                <a:ea typeface="DM Sans"/>
                <a:cs typeface="DM Sans"/>
                <a:sym typeface="DM Sans"/>
              </a:rPr>
              <a:t> round_2</a:t>
            </a:r>
            <a:endParaRPr sz="10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29" name="Google Shape;429;p40"/>
          <p:cNvSpPr txBox="1"/>
          <p:nvPr/>
        </p:nvSpPr>
        <p:spPr>
          <a:xfrm>
            <a:off x="6543700" y="2325447"/>
            <a:ext cx="873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DM Sans"/>
                <a:ea typeface="DM Sans"/>
                <a:cs typeface="DM Sans"/>
                <a:sym typeface="DM Sans"/>
              </a:rPr>
              <a:t>Encryption </a:t>
            </a:r>
            <a:endParaRPr sz="100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DM Sans"/>
                <a:ea typeface="DM Sans"/>
                <a:cs typeface="DM Sans"/>
                <a:sym typeface="DM Sans"/>
              </a:rPr>
              <a:t>  round_n</a:t>
            </a:r>
            <a:endParaRPr sz="10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30" name="Google Shape;430;p40"/>
          <p:cNvSpPr txBox="1"/>
          <p:nvPr/>
        </p:nvSpPr>
        <p:spPr>
          <a:xfrm>
            <a:off x="6607100" y="4528197"/>
            <a:ext cx="873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DM Sans"/>
                <a:ea typeface="DM Sans"/>
                <a:cs typeface="DM Sans"/>
                <a:sym typeface="DM Sans"/>
              </a:rPr>
              <a:t>Decryption</a:t>
            </a:r>
            <a:endParaRPr sz="100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DM Sans"/>
                <a:ea typeface="DM Sans"/>
                <a:cs typeface="DM Sans"/>
                <a:sym typeface="DM Sans"/>
              </a:rPr>
              <a:t>   round_1</a:t>
            </a:r>
            <a:endParaRPr sz="10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31" name="Google Shape;431;p40"/>
          <p:cNvSpPr txBox="1"/>
          <p:nvPr/>
        </p:nvSpPr>
        <p:spPr>
          <a:xfrm>
            <a:off x="3409725" y="4566000"/>
            <a:ext cx="99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DM Sans"/>
                <a:ea typeface="DM Sans"/>
                <a:cs typeface="DM Sans"/>
                <a:sym typeface="DM Sans"/>
              </a:rPr>
              <a:t>Decryption</a:t>
            </a:r>
            <a:endParaRPr sz="90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DM Sans"/>
                <a:ea typeface="DM Sans"/>
                <a:cs typeface="DM Sans"/>
                <a:sym typeface="DM Sans"/>
              </a:rPr>
              <a:t>round_(n-1)</a:t>
            </a:r>
            <a:endParaRPr sz="9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32" name="Google Shape;432;p40"/>
          <p:cNvSpPr txBox="1"/>
          <p:nvPr/>
        </p:nvSpPr>
        <p:spPr>
          <a:xfrm>
            <a:off x="1853388" y="4528197"/>
            <a:ext cx="873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DM Sans"/>
                <a:ea typeface="DM Sans"/>
                <a:cs typeface="DM Sans"/>
                <a:sym typeface="DM Sans"/>
              </a:rPr>
              <a:t>Decryption round_n</a:t>
            </a:r>
            <a:endParaRPr sz="10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33" name="Google Shape;433;p40"/>
          <p:cNvSpPr/>
          <p:nvPr/>
        </p:nvSpPr>
        <p:spPr>
          <a:xfrm>
            <a:off x="415500" y="1671213"/>
            <a:ext cx="948900" cy="769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Original        </a:t>
            </a:r>
            <a:endParaRPr sz="10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   Key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34" name="Google Shape;434;p40"/>
          <p:cNvSpPr/>
          <p:nvPr/>
        </p:nvSpPr>
        <p:spPr>
          <a:xfrm>
            <a:off x="7977575" y="3885625"/>
            <a:ext cx="948900" cy="769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Original        </a:t>
            </a:r>
            <a:endParaRPr sz="10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   Key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35" name="Google Shape;435;p40"/>
          <p:cNvSpPr/>
          <p:nvPr/>
        </p:nvSpPr>
        <p:spPr>
          <a:xfrm>
            <a:off x="7977575" y="1671225"/>
            <a:ext cx="1068600" cy="769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Encrypted       </a:t>
            </a:r>
            <a:endParaRPr sz="10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   Key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1"/>
          <p:cNvSpPr txBox="1">
            <a:spLocks noGrp="1"/>
          </p:cNvSpPr>
          <p:nvPr>
            <p:ph type="body" idx="1"/>
          </p:nvPr>
        </p:nvSpPr>
        <p:spPr>
          <a:xfrm>
            <a:off x="3226513" y="1920075"/>
            <a:ext cx="2843700" cy="25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Slower than AES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Now, 3DES would be slow for the whole data stream.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But if we use it on just a few blocks, it would not affect the performance and also provide security.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We will use DES only on the key.</a:t>
            </a:r>
            <a:endParaRPr/>
          </a:p>
        </p:txBody>
      </p:sp>
      <p:sp>
        <p:nvSpPr>
          <p:cNvPr id="441" name="Google Shape;441;p41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76821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Disadvantages of these techniques and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our cryptosystem overcomes them!</a:t>
            </a:r>
            <a:endParaRPr/>
          </a:p>
        </p:txBody>
      </p:sp>
      <p:sp>
        <p:nvSpPr>
          <p:cNvPr id="442" name="Google Shape;442;p41"/>
          <p:cNvSpPr txBox="1">
            <a:spLocks noGrp="1"/>
          </p:cNvSpPr>
          <p:nvPr>
            <p:ph type="body" idx="3"/>
          </p:nvPr>
        </p:nvSpPr>
        <p:spPr>
          <a:xfrm>
            <a:off x="343525" y="1920100"/>
            <a:ext cx="2605200" cy="31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AES is fast and secure but key must be delivered safely with the encrypted data.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We encrypted the key using 3DES(Symmetric) and RSA(Asymmetric).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Moreover we also used custom padding to hide the key among the data bits.</a:t>
            </a:r>
            <a:endParaRPr/>
          </a:p>
        </p:txBody>
      </p:sp>
      <p:sp>
        <p:nvSpPr>
          <p:cNvPr id="443" name="Google Shape;443;p41"/>
          <p:cNvSpPr txBox="1">
            <a:spLocks noGrp="1"/>
          </p:cNvSpPr>
          <p:nvPr>
            <p:ph type="title" idx="2"/>
          </p:nvPr>
        </p:nvSpPr>
        <p:spPr>
          <a:xfrm>
            <a:off x="3226500" y="1422250"/>
            <a:ext cx="28437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</a:t>
            </a:r>
            <a:endParaRPr/>
          </a:p>
        </p:txBody>
      </p:sp>
      <p:sp>
        <p:nvSpPr>
          <p:cNvPr id="444" name="Google Shape;444;p41"/>
          <p:cNvSpPr txBox="1">
            <a:spLocks noGrp="1"/>
          </p:cNvSpPr>
          <p:nvPr>
            <p:ph type="title" idx="4"/>
          </p:nvPr>
        </p:nvSpPr>
        <p:spPr>
          <a:xfrm>
            <a:off x="208625" y="1422250"/>
            <a:ext cx="27402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AES</a:t>
            </a:r>
            <a:endParaRPr/>
          </a:p>
        </p:txBody>
      </p:sp>
      <p:sp>
        <p:nvSpPr>
          <p:cNvPr id="445" name="Google Shape;445;p41"/>
          <p:cNvSpPr txBox="1">
            <a:spLocks noGrp="1"/>
          </p:cNvSpPr>
          <p:nvPr>
            <p:ph type="body" idx="5"/>
          </p:nvPr>
        </p:nvSpPr>
        <p:spPr>
          <a:xfrm>
            <a:off x="6330225" y="1920100"/>
            <a:ext cx="2605200" cy="23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Complex and slow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Key management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It will only be used on key so there is no issue of time complexity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Key will be safely transferred using the custom padding technique.</a:t>
            </a:r>
            <a:endParaRPr/>
          </a:p>
        </p:txBody>
      </p:sp>
      <p:sp>
        <p:nvSpPr>
          <p:cNvPr id="446" name="Google Shape;446;p41"/>
          <p:cNvSpPr txBox="1">
            <a:spLocks noGrp="1"/>
          </p:cNvSpPr>
          <p:nvPr>
            <p:ph type="title" idx="6"/>
          </p:nvPr>
        </p:nvSpPr>
        <p:spPr>
          <a:xfrm>
            <a:off x="6330275" y="1422250"/>
            <a:ext cx="26052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52" name="Google Shape;452;p42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03. AOES </a:t>
            </a:r>
            <a:endParaRPr sz="4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(Advanced Onion Encryption Standard)</a:t>
            </a:r>
            <a:endParaRPr sz="4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3"/>
          <p:cNvSpPr txBox="1">
            <a:spLocks noGrp="1"/>
          </p:cNvSpPr>
          <p:nvPr>
            <p:ph type="title"/>
          </p:nvPr>
        </p:nvSpPr>
        <p:spPr>
          <a:xfrm>
            <a:off x="779025" y="490575"/>
            <a:ext cx="73557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AOES (Advanced Onion Encryption Standard)</a:t>
            </a:r>
            <a:endParaRPr/>
          </a:p>
        </p:txBody>
      </p:sp>
      <p:sp>
        <p:nvSpPr>
          <p:cNvPr id="458" name="Google Shape;458;p43"/>
          <p:cNvSpPr txBox="1">
            <a:spLocks noGrp="1"/>
          </p:cNvSpPr>
          <p:nvPr>
            <p:ph type="body" idx="1"/>
          </p:nvPr>
        </p:nvSpPr>
        <p:spPr>
          <a:xfrm>
            <a:off x="344975" y="1115925"/>
            <a:ext cx="4730700" cy="3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This cryptosystem is mainly designed to overcome the drawbacks of currently used classic methods.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Naming has been done on the basis of the onion analogy, i.e. there are many layers of an onion and digging through each of them is hard (almost impossible).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Main goal is to make it impossible for cryptanalyst to crack the system, make it faster for the users and easy to send bits-data without fear of data theft.</a:t>
            </a:r>
            <a:endParaRPr sz="1800"/>
          </a:p>
        </p:txBody>
      </p:sp>
      <p:grpSp>
        <p:nvGrpSpPr>
          <p:cNvPr id="459" name="Google Shape;459;p43"/>
          <p:cNvGrpSpPr/>
          <p:nvPr/>
        </p:nvGrpSpPr>
        <p:grpSpPr>
          <a:xfrm>
            <a:off x="5571127" y="1115916"/>
            <a:ext cx="3271708" cy="3498310"/>
            <a:chOff x="1252700" y="238400"/>
            <a:chExt cx="5219700" cy="5237775"/>
          </a:xfrm>
        </p:grpSpPr>
        <p:sp>
          <p:nvSpPr>
            <p:cNvPr id="460" name="Google Shape;460;p43"/>
            <p:cNvSpPr/>
            <p:nvPr/>
          </p:nvSpPr>
          <p:spPr>
            <a:xfrm>
              <a:off x="2451375" y="1351625"/>
              <a:ext cx="469250" cy="37725"/>
            </a:xfrm>
            <a:custGeom>
              <a:avLst/>
              <a:gdLst/>
              <a:ahLst/>
              <a:cxnLst/>
              <a:rect l="l" t="t" r="r" b="b"/>
              <a:pathLst>
                <a:path w="18770" h="1509" extrusionOk="0">
                  <a:moveTo>
                    <a:pt x="18770" y="1"/>
                  </a:moveTo>
                  <a:cubicBezTo>
                    <a:pt x="12824" y="577"/>
                    <a:pt x="6970" y="485"/>
                    <a:pt x="0" y="1077"/>
                  </a:cubicBezTo>
                  <a:cubicBezTo>
                    <a:pt x="74" y="1212"/>
                    <a:pt x="127" y="1357"/>
                    <a:pt x="156" y="1508"/>
                  </a:cubicBezTo>
                  <a:lnTo>
                    <a:pt x="18770" y="1508"/>
                  </a:lnTo>
                  <a:lnTo>
                    <a:pt x="18770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3"/>
            <p:cNvSpPr/>
            <p:nvPr/>
          </p:nvSpPr>
          <p:spPr>
            <a:xfrm>
              <a:off x="1252700" y="693600"/>
              <a:ext cx="5219700" cy="3620175"/>
            </a:xfrm>
            <a:custGeom>
              <a:avLst/>
              <a:gdLst/>
              <a:ahLst/>
              <a:cxnLst/>
              <a:rect l="l" t="t" r="r" b="b"/>
              <a:pathLst>
                <a:path w="208788" h="144807" extrusionOk="0">
                  <a:moveTo>
                    <a:pt x="166787" y="50315"/>
                  </a:moveTo>
                  <a:cubicBezTo>
                    <a:pt x="166836" y="50315"/>
                    <a:pt x="166886" y="50317"/>
                    <a:pt x="166937" y="50322"/>
                  </a:cubicBezTo>
                  <a:cubicBezTo>
                    <a:pt x="167741" y="50397"/>
                    <a:pt x="168355" y="51073"/>
                    <a:pt x="168355" y="51882"/>
                  </a:cubicBezTo>
                  <a:cubicBezTo>
                    <a:pt x="168355" y="52690"/>
                    <a:pt x="167741" y="53366"/>
                    <a:pt x="166937" y="53441"/>
                  </a:cubicBezTo>
                  <a:cubicBezTo>
                    <a:pt x="166886" y="53446"/>
                    <a:pt x="166836" y="53449"/>
                    <a:pt x="166787" y="53449"/>
                  </a:cubicBezTo>
                  <a:cubicBezTo>
                    <a:pt x="166043" y="53449"/>
                    <a:pt x="165392" y="52920"/>
                    <a:pt x="165250" y="52176"/>
                  </a:cubicBezTo>
                  <a:lnTo>
                    <a:pt x="145519" y="52176"/>
                  </a:lnTo>
                  <a:lnTo>
                    <a:pt x="145519" y="51587"/>
                  </a:lnTo>
                  <a:lnTo>
                    <a:pt x="165250" y="51587"/>
                  </a:lnTo>
                  <a:cubicBezTo>
                    <a:pt x="165392" y="50843"/>
                    <a:pt x="166043" y="50315"/>
                    <a:pt x="166787" y="50315"/>
                  </a:cubicBezTo>
                  <a:close/>
                  <a:moveTo>
                    <a:pt x="39992" y="50314"/>
                  </a:moveTo>
                  <a:cubicBezTo>
                    <a:pt x="39997" y="50314"/>
                    <a:pt x="40002" y="50314"/>
                    <a:pt x="40006" y="50314"/>
                  </a:cubicBezTo>
                  <a:cubicBezTo>
                    <a:pt x="40814" y="50314"/>
                    <a:pt x="41471" y="50928"/>
                    <a:pt x="41557" y="51713"/>
                  </a:cubicBezTo>
                  <a:lnTo>
                    <a:pt x="70690" y="51713"/>
                  </a:lnTo>
                  <a:lnTo>
                    <a:pt x="70690" y="52302"/>
                  </a:lnTo>
                  <a:lnTo>
                    <a:pt x="41510" y="52302"/>
                  </a:lnTo>
                  <a:cubicBezTo>
                    <a:pt x="41324" y="52962"/>
                    <a:pt x="40726" y="53449"/>
                    <a:pt x="40006" y="53449"/>
                  </a:cubicBezTo>
                  <a:cubicBezTo>
                    <a:pt x="40002" y="53449"/>
                    <a:pt x="39997" y="53449"/>
                    <a:pt x="39992" y="53449"/>
                  </a:cubicBezTo>
                  <a:cubicBezTo>
                    <a:pt x="39127" y="53449"/>
                    <a:pt x="38424" y="52748"/>
                    <a:pt x="38424" y="51882"/>
                  </a:cubicBezTo>
                  <a:cubicBezTo>
                    <a:pt x="38424" y="51015"/>
                    <a:pt x="39127" y="50314"/>
                    <a:pt x="39992" y="50314"/>
                  </a:cubicBezTo>
                  <a:close/>
                  <a:moveTo>
                    <a:pt x="189267" y="65419"/>
                  </a:moveTo>
                  <a:cubicBezTo>
                    <a:pt x="190075" y="65419"/>
                    <a:pt x="190750" y="66033"/>
                    <a:pt x="190827" y="66837"/>
                  </a:cubicBezTo>
                  <a:cubicBezTo>
                    <a:pt x="190904" y="67642"/>
                    <a:pt x="190355" y="68373"/>
                    <a:pt x="189561" y="68524"/>
                  </a:cubicBezTo>
                  <a:lnTo>
                    <a:pt x="189561" y="84816"/>
                  </a:lnTo>
                  <a:lnTo>
                    <a:pt x="180120" y="84816"/>
                  </a:lnTo>
                  <a:lnTo>
                    <a:pt x="180120" y="95311"/>
                  </a:lnTo>
                  <a:lnTo>
                    <a:pt x="179530" y="95311"/>
                  </a:lnTo>
                  <a:lnTo>
                    <a:pt x="179530" y="84226"/>
                  </a:lnTo>
                  <a:lnTo>
                    <a:pt x="188972" y="84226"/>
                  </a:lnTo>
                  <a:lnTo>
                    <a:pt x="188972" y="68524"/>
                  </a:lnTo>
                  <a:cubicBezTo>
                    <a:pt x="188178" y="68373"/>
                    <a:pt x="187629" y="67642"/>
                    <a:pt x="187706" y="66837"/>
                  </a:cubicBezTo>
                  <a:cubicBezTo>
                    <a:pt x="187782" y="66033"/>
                    <a:pt x="188458" y="65419"/>
                    <a:pt x="189267" y="65419"/>
                  </a:cubicBezTo>
                  <a:close/>
                  <a:moveTo>
                    <a:pt x="15147" y="88090"/>
                  </a:moveTo>
                  <a:cubicBezTo>
                    <a:pt x="15152" y="88090"/>
                    <a:pt x="15158" y="88090"/>
                    <a:pt x="15163" y="88090"/>
                  </a:cubicBezTo>
                  <a:cubicBezTo>
                    <a:pt x="15858" y="88090"/>
                    <a:pt x="16440" y="88545"/>
                    <a:pt x="16646" y="89172"/>
                  </a:cubicBezTo>
                  <a:lnTo>
                    <a:pt x="30860" y="89172"/>
                  </a:lnTo>
                  <a:lnTo>
                    <a:pt x="30860" y="94304"/>
                  </a:lnTo>
                  <a:cubicBezTo>
                    <a:pt x="31360" y="94499"/>
                    <a:pt x="31725" y="94938"/>
                    <a:pt x="31827" y="95467"/>
                  </a:cubicBezTo>
                  <a:lnTo>
                    <a:pt x="191326" y="95467"/>
                  </a:lnTo>
                  <a:cubicBezTo>
                    <a:pt x="191468" y="94722"/>
                    <a:pt x="192120" y="94193"/>
                    <a:pt x="192864" y="94193"/>
                  </a:cubicBezTo>
                  <a:cubicBezTo>
                    <a:pt x="192913" y="94193"/>
                    <a:pt x="192963" y="94195"/>
                    <a:pt x="193012" y="94200"/>
                  </a:cubicBezTo>
                  <a:cubicBezTo>
                    <a:pt x="193817" y="94277"/>
                    <a:pt x="194431" y="94952"/>
                    <a:pt x="194431" y="95760"/>
                  </a:cubicBezTo>
                  <a:cubicBezTo>
                    <a:pt x="194431" y="96569"/>
                    <a:pt x="193817" y="97244"/>
                    <a:pt x="193012" y="97321"/>
                  </a:cubicBezTo>
                  <a:cubicBezTo>
                    <a:pt x="192962" y="97326"/>
                    <a:pt x="192912" y="97328"/>
                    <a:pt x="192862" y="97328"/>
                  </a:cubicBezTo>
                  <a:cubicBezTo>
                    <a:pt x="192119" y="97328"/>
                    <a:pt x="191468" y="96800"/>
                    <a:pt x="191326" y="96055"/>
                  </a:cubicBezTo>
                  <a:lnTo>
                    <a:pt x="31826" y="96055"/>
                  </a:lnTo>
                  <a:cubicBezTo>
                    <a:pt x="31686" y="96793"/>
                    <a:pt x="31040" y="97327"/>
                    <a:pt x="30289" y="97327"/>
                  </a:cubicBezTo>
                  <a:cubicBezTo>
                    <a:pt x="29538" y="97327"/>
                    <a:pt x="28892" y="96793"/>
                    <a:pt x="28751" y="96055"/>
                  </a:cubicBezTo>
                  <a:lnTo>
                    <a:pt x="23560" y="96055"/>
                  </a:lnTo>
                  <a:cubicBezTo>
                    <a:pt x="23418" y="96800"/>
                    <a:pt x="22767" y="97328"/>
                    <a:pt x="22023" y="97328"/>
                  </a:cubicBezTo>
                  <a:cubicBezTo>
                    <a:pt x="21973" y="97328"/>
                    <a:pt x="21923" y="97326"/>
                    <a:pt x="21873" y="97321"/>
                  </a:cubicBezTo>
                  <a:cubicBezTo>
                    <a:pt x="21069" y="97244"/>
                    <a:pt x="20455" y="96569"/>
                    <a:pt x="20455" y="95760"/>
                  </a:cubicBezTo>
                  <a:cubicBezTo>
                    <a:pt x="20455" y="94952"/>
                    <a:pt x="21069" y="94276"/>
                    <a:pt x="21873" y="94200"/>
                  </a:cubicBezTo>
                  <a:cubicBezTo>
                    <a:pt x="21923" y="94195"/>
                    <a:pt x="21973" y="94193"/>
                    <a:pt x="22023" y="94193"/>
                  </a:cubicBezTo>
                  <a:cubicBezTo>
                    <a:pt x="22767" y="94193"/>
                    <a:pt x="23418" y="94721"/>
                    <a:pt x="23560" y="95465"/>
                  </a:cubicBezTo>
                  <a:lnTo>
                    <a:pt x="28751" y="95465"/>
                  </a:lnTo>
                  <a:cubicBezTo>
                    <a:pt x="28891" y="94734"/>
                    <a:pt x="29527" y="94203"/>
                    <a:pt x="30270" y="94195"/>
                  </a:cubicBezTo>
                  <a:lnTo>
                    <a:pt x="30270" y="89761"/>
                  </a:lnTo>
                  <a:lnTo>
                    <a:pt x="16720" y="89761"/>
                  </a:lnTo>
                  <a:cubicBezTo>
                    <a:pt x="16665" y="90577"/>
                    <a:pt x="15993" y="91224"/>
                    <a:pt x="15163" y="91224"/>
                  </a:cubicBezTo>
                  <a:cubicBezTo>
                    <a:pt x="15158" y="91224"/>
                    <a:pt x="15152" y="91224"/>
                    <a:pt x="15147" y="91224"/>
                  </a:cubicBezTo>
                  <a:cubicBezTo>
                    <a:pt x="14282" y="91224"/>
                    <a:pt x="13581" y="90523"/>
                    <a:pt x="13581" y="89657"/>
                  </a:cubicBezTo>
                  <a:cubicBezTo>
                    <a:pt x="13581" y="88791"/>
                    <a:pt x="14282" y="88090"/>
                    <a:pt x="15147" y="88090"/>
                  </a:cubicBezTo>
                  <a:close/>
                  <a:moveTo>
                    <a:pt x="169604" y="115323"/>
                  </a:moveTo>
                  <a:cubicBezTo>
                    <a:pt x="170357" y="115323"/>
                    <a:pt x="171001" y="115858"/>
                    <a:pt x="171142" y="116596"/>
                  </a:cubicBezTo>
                  <a:lnTo>
                    <a:pt x="191775" y="116596"/>
                  </a:lnTo>
                  <a:cubicBezTo>
                    <a:pt x="191917" y="115852"/>
                    <a:pt x="192569" y="115323"/>
                    <a:pt x="193312" y="115323"/>
                  </a:cubicBezTo>
                  <a:cubicBezTo>
                    <a:pt x="193362" y="115323"/>
                    <a:pt x="193412" y="115326"/>
                    <a:pt x="193462" y="115330"/>
                  </a:cubicBezTo>
                  <a:cubicBezTo>
                    <a:pt x="194267" y="115407"/>
                    <a:pt x="194880" y="116083"/>
                    <a:pt x="194880" y="116891"/>
                  </a:cubicBezTo>
                  <a:cubicBezTo>
                    <a:pt x="194880" y="117699"/>
                    <a:pt x="194267" y="118374"/>
                    <a:pt x="193462" y="118450"/>
                  </a:cubicBezTo>
                  <a:cubicBezTo>
                    <a:pt x="193412" y="118455"/>
                    <a:pt x="193362" y="118457"/>
                    <a:pt x="193312" y="118457"/>
                  </a:cubicBezTo>
                  <a:cubicBezTo>
                    <a:pt x="192569" y="118457"/>
                    <a:pt x="191917" y="117929"/>
                    <a:pt x="191775" y="117186"/>
                  </a:cubicBezTo>
                  <a:lnTo>
                    <a:pt x="171143" y="117186"/>
                  </a:lnTo>
                  <a:cubicBezTo>
                    <a:pt x="171016" y="117853"/>
                    <a:pt x="170464" y="118364"/>
                    <a:pt x="169780" y="118440"/>
                  </a:cubicBezTo>
                  <a:lnTo>
                    <a:pt x="169780" y="123789"/>
                  </a:lnTo>
                  <a:lnTo>
                    <a:pt x="191767" y="123789"/>
                  </a:lnTo>
                  <a:cubicBezTo>
                    <a:pt x="191869" y="123023"/>
                    <a:pt x="192518" y="122430"/>
                    <a:pt x="193313" y="122430"/>
                  </a:cubicBezTo>
                  <a:cubicBezTo>
                    <a:pt x="194172" y="122437"/>
                    <a:pt x="194865" y="123137"/>
                    <a:pt x="194865" y="123996"/>
                  </a:cubicBezTo>
                  <a:cubicBezTo>
                    <a:pt x="194865" y="124856"/>
                    <a:pt x="194172" y="125556"/>
                    <a:pt x="193313" y="125565"/>
                  </a:cubicBezTo>
                  <a:cubicBezTo>
                    <a:pt x="192579" y="125565"/>
                    <a:pt x="191969" y="125059"/>
                    <a:pt x="191797" y="124378"/>
                  </a:cubicBezTo>
                  <a:lnTo>
                    <a:pt x="169191" y="124378"/>
                  </a:lnTo>
                  <a:lnTo>
                    <a:pt x="169191" y="118395"/>
                  </a:lnTo>
                  <a:cubicBezTo>
                    <a:pt x="168620" y="118239"/>
                    <a:pt x="168179" y="117774"/>
                    <a:pt x="168067" y="117186"/>
                  </a:cubicBezTo>
                  <a:lnTo>
                    <a:pt x="142960" y="117186"/>
                  </a:lnTo>
                  <a:lnTo>
                    <a:pt x="142960" y="116596"/>
                  </a:lnTo>
                  <a:lnTo>
                    <a:pt x="168067" y="116596"/>
                  </a:lnTo>
                  <a:cubicBezTo>
                    <a:pt x="168207" y="115858"/>
                    <a:pt x="168853" y="115323"/>
                    <a:pt x="169604" y="115323"/>
                  </a:cubicBezTo>
                  <a:close/>
                  <a:moveTo>
                    <a:pt x="14087" y="111137"/>
                  </a:moveTo>
                  <a:cubicBezTo>
                    <a:pt x="14092" y="111137"/>
                    <a:pt x="14097" y="111137"/>
                    <a:pt x="14102" y="111137"/>
                  </a:cubicBezTo>
                  <a:cubicBezTo>
                    <a:pt x="14914" y="111137"/>
                    <a:pt x="15574" y="111758"/>
                    <a:pt x="15653" y="112550"/>
                  </a:cubicBezTo>
                  <a:lnTo>
                    <a:pt x="27665" y="112550"/>
                  </a:lnTo>
                  <a:cubicBezTo>
                    <a:pt x="27744" y="111758"/>
                    <a:pt x="28404" y="111137"/>
                    <a:pt x="29216" y="111137"/>
                  </a:cubicBezTo>
                  <a:cubicBezTo>
                    <a:pt x="30029" y="111137"/>
                    <a:pt x="30689" y="111758"/>
                    <a:pt x="30768" y="112550"/>
                  </a:cubicBezTo>
                  <a:lnTo>
                    <a:pt x="39402" y="112550"/>
                  </a:lnTo>
                  <a:lnTo>
                    <a:pt x="39402" y="122440"/>
                  </a:lnTo>
                  <a:lnTo>
                    <a:pt x="57801" y="122440"/>
                  </a:lnTo>
                  <a:cubicBezTo>
                    <a:pt x="57922" y="121811"/>
                    <a:pt x="58414" y="121318"/>
                    <a:pt x="59043" y="121197"/>
                  </a:cubicBezTo>
                  <a:lnTo>
                    <a:pt x="59043" y="116486"/>
                  </a:lnTo>
                  <a:lnTo>
                    <a:pt x="69556" y="116486"/>
                  </a:lnTo>
                  <a:lnTo>
                    <a:pt x="69556" y="117075"/>
                  </a:lnTo>
                  <a:lnTo>
                    <a:pt x="59632" y="117075"/>
                  </a:lnTo>
                  <a:lnTo>
                    <a:pt x="59632" y="121198"/>
                  </a:lnTo>
                  <a:cubicBezTo>
                    <a:pt x="60202" y="121307"/>
                    <a:pt x="60665" y="121721"/>
                    <a:pt x="60836" y="122275"/>
                  </a:cubicBezTo>
                  <a:cubicBezTo>
                    <a:pt x="61006" y="122830"/>
                    <a:pt x="60857" y="123433"/>
                    <a:pt x="60447" y="123843"/>
                  </a:cubicBezTo>
                  <a:cubicBezTo>
                    <a:pt x="60149" y="124142"/>
                    <a:pt x="59749" y="124302"/>
                    <a:pt x="59339" y="124302"/>
                  </a:cubicBezTo>
                  <a:cubicBezTo>
                    <a:pt x="59185" y="124302"/>
                    <a:pt x="59030" y="124280"/>
                    <a:pt x="58879" y="124233"/>
                  </a:cubicBezTo>
                  <a:cubicBezTo>
                    <a:pt x="58324" y="124062"/>
                    <a:pt x="57910" y="123600"/>
                    <a:pt x="57801" y="123030"/>
                  </a:cubicBezTo>
                  <a:lnTo>
                    <a:pt x="38812" y="123030"/>
                  </a:lnTo>
                  <a:lnTo>
                    <a:pt x="38812" y="113140"/>
                  </a:lnTo>
                  <a:lnTo>
                    <a:pt x="30715" y="113140"/>
                  </a:lnTo>
                  <a:cubicBezTo>
                    <a:pt x="30553" y="113700"/>
                    <a:pt x="30091" y="114132"/>
                    <a:pt x="29511" y="114243"/>
                  </a:cubicBezTo>
                  <a:lnTo>
                    <a:pt x="29511" y="129324"/>
                  </a:lnTo>
                  <a:lnTo>
                    <a:pt x="20101" y="129324"/>
                  </a:lnTo>
                  <a:cubicBezTo>
                    <a:pt x="19877" y="129917"/>
                    <a:pt x="19309" y="130341"/>
                    <a:pt x="18638" y="130341"/>
                  </a:cubicBezTo>
                  <a:cubicBezTo>
                    <a:pt x="18633" y="130341"/>
                    <a:pt x="18629" y="130341"/>
                    <a:pt x="18624" y="130341"/>
                  </a:cubicBezTo>
                  <a:cubicBezTo>
                    <a:pt x="17759" y="130341"/>
                    <a:pt x="17056" y="129640"/>
                    <a:pt x="17056" y="128773"/>
                  </a:cubicBezTo>
                  <a:cubicBezTo>
                    <a:pt x="17056" y="127907"/>
                    <a:pt x="17759" y="127206"/>
                    <a:pt x="18624" y="127206"/>
                  </a:cubicBezTo>
                  <a:cubicBezTo>
                    <a:pt x="18629" y="127206"/>
                    <a:pt x="18633" y="127206"/>
                    <a:pt x="18638" y="127206"/>
                  </a:cubicBezTo>
                  <a:cubicBezTo>
                    <a:pt x="19490" y="127206"/>
                    <a:pt x="20180" y="127888"/>
                    <a:pt x="20201" y="128735"/>
                  </a:cubicBezTo>
                  <a:lnTo>
                    <a:pt x="28921" y="128735"/>
                  </a:lnTo>
                  <a:lnTo>
                    <a:pt x="28921" y="114243"/>
                  </a:lnTo>
                  <a:cubicBezTo>
                    <a:pt x="28341" y="114132"/>
                    <a:pt x="27880" y="113700"/>
                    <a:pt x="27717" y="113140"/>
                  </a:cubicBezTo>
                  <a:lnTo>
                    <a:pt x="15601" y="113140"/>
                  </a:lnTo>
                  <a:cubicBezTo>
                    <a:pt x="15411" y="113792"/>
                    <a:pt x="14815" y="114272"/>
                    <a:pt x="14102" y="114272"/>
                  </a:cubicBezTo>
                  <a:cubicBezTo>
                    <a:pt x="14097" y="114272"/>
                    <a:pt x="14092" y="114272"/>
                    <a:pt x="14087" y="114272"/>
                  </a:cubicBezTo>
                  <a:cubicBezTo>
                    <a:pt x="13223" y="114272"/>
                    <a:pt x="12519" y="113571"/>
                    <a:pt x="12519" y="112705"/>
                  </a:cubicBezTo>
                  <a:cubicBezTo>
                    <a:pt x="12519" y="111838"/>
                    <a:pt x="13223" y="111137"/>
                    <a:pt x="14087" y="111137"/>
                  </a:cubicBezTo>
                  <a:close/>
                  <a:moveTo>
                    <a:pt x="136905" y="1"/>
                  </a:moveTo>
                  <a:cubicBezTo>
                    <a:pt x="132240" y="1"/>
                    <a:pt x="127894" y="738"/>
                    <a:pt x="123858" y="1748"/>
                  </a:cubicBezTo>
                  <a:cubicBezTo>
                    <a:pt x="110020" y="5210"/>
                    <a:pt x="103470" y="13062"/>
                    <a:pt x="88405" y="20150"/>
                  </a:cubicBezTo>
                  <a:lnTo>
                    <a:pt x="88405" y="23084"/>
                  </a:lnTo>
                  <a:lnTo>
                    <a:pt x="101149" y="23084"/>
                  </a:lnTo>
                  <a:lnTo>
                    <a:pt x="101149" y="23672"/>
                  </a:lnTo>
                  <a:lnTo>
                    <a:pt x="87817" y="23672"/>
                  </a:lnTo>
                  <a:lnTo>
                    <a:pt x="87817" y="20427"/>
                  </a:lnTo>
                  <a:cubicBezTo>
                    <a:pt x="86732" y="20929"/>
                    <a:pt x="85607" y="21426"/>
                    <a:pt x="84429" y="21917"/>
                  </a:cubicBezTo>
                  <a:cubicBezTo>
                    <a:pt x="78037" y="24581"/>
                    <a:pt x="72617" y="25705"/>
                    <a:pt x="67307" y="26261"/>
                  </a:cubicBezTo>
                  <a:lnTo>
                    <a:pt x="67307" y="28418"/>
                  </a:lnTo>
                  <a:lnTo>
                    <a:pt x="48103" y="28418"/>
                  </a:lnTo>
                  <a:cubicBezTo>
                    <a:pt x="47960" y="29163"/>
                    <a:pt x="47309" y="29691"/>
                    <a:pt x="46565" y="29691"/>
                  </a:cubicBezTo>
                  <a:cubicBezTo>
                    <a:pt x="46516" y="29691"/>
                    <a:pt x="46466" y="29688"/>
                    <a:pt x="46417" y="29684"/>
                  </a:cubicBezTo>
                  <a:cubicBezTo>
                    <a:pt x="45613" y="29607"/>
                    <a:pt x="44999" y="28931"/>
                    <a:pt x="44999" y="28124"/>
                  </a:cubicBezTo>
                  <a:cubicBezTo>
                    <a:pt x="44999" y="27968"/>
                    <a:pt x="45028" y="27819"/>
                    <a:pt x="45071" y="27678"/>
                  </a:cubicBezTo>
                  <a:lnTo>
                    <a:pt x="45071" y="27678"/>
                  </a:lnTo>
                  <a:cubicBezTo>
                    <a:pt x="41448" y="28073"/>
                    <a:pt x="37848" y="28655"/>
                    <a:pt x="34286" y="29422"/>
                  </a:cubicBezTo>
                  <a:cubicBezTo>
                    <a:pt x="12428" y="34111"/>
                    <a:pt x="0" y="63661"/>
                    <a:pt x="0" y="80547"/>
                  </a:cubicBezTo>
                  <a:cubicBezTo>
                    <a:pt x="0" y="97433"/>
                    <a:pt x="1314" y="121838"/>
                    <a:pt x="20143" y="134487"/>
                  </a:cubicBezTo>
                  <a:cubicBezTo>
                    <a:pt x="24099" y="137145"/>
                    <a:pt x="29192" y="138189"/>
                    <a:pt x="34933" y="138189"/>
                  </a:cubicBezTo>
                  <a:cubicBezTo>
                    <a:pt x="55990" y="138189"/>
                    <a:pt x="85762" y="124142"/>
                    <a:pt x="100094" y="124142"/>
                  </a:cubicBezTo>
                  <a:cubicBezTo>
                    <a:pt x="100454" y="124142"/>
                    <a:pt x="100804" y="124150"/>
                    <a:pt x="101144" y="124169"/>
                  </a:cubicBezTo>
                  <a:cubicBezTo>
                    <a:pt x="118716" y="125107"/>
                    <a:pt x="138858" y="144807"/>
                    <a:pt x="164145" y="144807"/>
                  </a:cubicBezTo>
                  <a:cubicBezTo>
                    <a:pt x="199570" y="144806"/>
                    <a:pt x="208787" y="98789"/>
                    <a:pt x="202926" y="65885"/>
                  </a:cubicBezTo>
                  <a:cubicBezTo>
                    <a:pt x="200074" y="49872"/>
                    <a:pt x="192226" y="37294"/>
                    <a:pt x="182144" y="25669"/>
                  </a:cubicBezTo>
                  <a:cubicBezTo>
                    <a:pt x="180993" y="24341"/>
                    <a:pt x="179852" y="23076"/>
                    <a:pt x="178721" y="21874"/>
                  </a:cubicBezTo>
                  <a:lnTo>
                    <a:pt x="148778" y="21874"/>
                  </a:lnTo>
                  <a:cubicBezTo>
                    <a:pt x="148554" y="22468"/>
                    <a:pt x="147986" y="22893"/>
                    <a:pt x="147314" y="22893"/>
                  </a:cubicBezTo>
                  <a:cubicBezTo>
                    <a:pt x="147313" y="22893"/>
                    <a:pt x="147313" y="22893"/>
                    <a:pt x="147312" y="22893"/>
                  </a:cubicBezTo>
                  <a:cubicBezTo>
                    <a:pt x="146447" y="22893"/>
                    <a:pt x="145746" y="22190"/>
                    <a:pt x="145747" y="21326"/>
                  </a:cubicBezTo>
                  <a:cubicBezTo>
                    <a:pt x="145747" y="20512"/>
                    <a:pt x="146369" y="19852"/>
                    <a:pt x="147161" y="19773"/>
                  </a:cubicBezTo>
                  <a:lnTo>
                    <a:pt x="147161" y="12882"/>
                  </a:lnTo>
                  <a:lnTo>
                    <a:pt x="129767" y="12882"/>
                  </a:lnTo>
                  <a:lnTo>
                    <a:pt x="129767" y="21874"/>
                  </a:lnTo>
                  <a:lnTo>
                    <a:pt x="109249" y="21874"/>
                  </a:lnTo>
                  <a:lnTo>
                    <a:pt x="109249" y="38214"/>
                  </a:lnTo>
                  <a:lnTo>
                    <a:pt x="108659" y="38214"/>
                  </a:lnTo>
                  <a:lnTo>
                    <a:pt x="108659" y="21285"/>
                  </a:lnTo>
                  <a:lnTo>
                    <a:pt x="129178" y="21285"/>
                  </a:lnTo>
                  <a:lnTo>
                    <a:pt x="129178" y="12293"/>
                  </a:lnTo>
                  <a:lnTo>
                    <a:pt x="161653" y="12293"/>
                  </a:lnTo>
                  <a:cubicBezTo>
                    <a:pt x="161795" y="11549"/>
                    <a:pt x="162447" y="11021"/>
                    <a:pt x="163191" y="11021"/>
                  </a:cubicBezTo>
                  <a:cubicBezTo>
                    <a:pt x="163240" y="11021"/>
                    <a:pt x="163291" y="11023"/>
                    <a:pt x="163341" y="11028"/>
                  </a:cubicBezTo>
                  <a:cubicBezTo>
                    <a:pt x="164145" y="11104"/>
                    <a:pt x="164759" y="11779"/>
                    <a:pt x="164759" y="12588"/>
                  </a:cubicBezTo>
                  <a:cubicBezTo>
                    <a:pt x="164759" y="13397"/>
                    <a:pt x="164145" y="14072"/>
                    <a:pt x="163341" y="14149"/>
                  </a:cubicBezTo>
                  <a:cubicBezTo>
                    <a:pt x="163291" y="14154"/>
                    <a:pt x="163242" y="14156"/>
                    <a:pt x="163193" y="14156"/>
                  </a:cubicBezTo>
                  <a:cubicBezTo>
                    <a:pt x="162448" y="14156"/>
                    <a:pt x="161795" y="13627"/>
                    <a:pt x="161653" y="12882"/>
                  </a:cubicBezTo>
                  <a:lnTo>
                    <a:pt x="147750" y="12882"/>
                  </a:lnTo>
                  <a:lnTo>
                    <a:pt x="147750" y="19828"/>
                  </a:lnTo>
                  <a:cubicBezTo>
                    <a:pt x="148403" y="20016"/>
                    <a:pt x="148859" y="20605"/>
                    <a:pt x="148878" y="21285"/>
                  </a:cubicBezTo>
                  <a:lnTo>
                    <a:pt x="178162" y="21285"/>
                  </a:lnTo>
                  <a:cubicBezTo>
                    <a:pt x="162316" y="4644"/>
                    <a:pt x="148608" y="1"/>
                    <a:pt x="13690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3"/>
            <p:cNvSpPr/>
            <p:nvPr/>
          </p:nvSpPr>
          <p:spPr>
            <a:xfrm>
              <a:off x="2451375" y="1351625"/>
              <a:ext cx="469250" cy="37725"/>
            </a:xfrm>
            <a:custGeom>
              <a:avLst/>
              <a:gdLst/>
              <a:ahLst/>
              <a:cxnLst/>
              <a:rect l="l" t="t" r="r" b="b"/>
              <a:pathLst>
                <a:path w="18770" h="1509" extrusionOk="0">
                  <a:moveTo>
                    <a:pt x="18770" y="1"/>
                  </a:moveTo>
                  <a:cubicBezTo>
                    <a:pt x="12824" y="577"/>
                    <a:pt x="6970" y="485"/>
                    <a:pt x="0" y="1077"/>
                  </a:cubicBezTo>
                  <a:cubicBezTo>
                    <a:pt x="74" y="1212"/>
                    <a:pt x="127" y="1357"/>
                    <a:pt x="156" y="1508"/>
                  </a:cubicBezTo>
                  <a:lnTo>
                    <a:pt x="18770" y="1508"/>
                  </a:lnTo>
                  <a:lnTo>
                    <a:pt x="187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3"/>
            <p:cNvSpPr/>
            <p:nvPr/>
          </p:nvSpPr>
          <p:spPr>
            <a:xfrm>
              <a:off x="3739775" y="587475"/>
              <a:ext cx="435225" cy="424425"/>
            </a:xfrm>
            <a:custGeom>
              <a:avLst/>
              <a:gdLst/>
              <a:ahLst/>
              <a:cxnLst/>
              <a:rect l="l" t="t" r="r" b="b"/>
              <a:pathLst>
                <a:path w="17409" h="16977" extrusionOk="0">
                  <a:moveTo>
                    <a:pt x="8704" y="2482"/>
                  </a:moveTo>
                  <a:cubicBezTo>
                    <a:pt x="12135" y="2482"/>
                    <a:pt x="14927" y="5273"/>
                    <a:pt x="14927" y="8705"/>
                  </a:cubicBezTo>
                  <a:lnTo>
                    <a:pt x="14927" y="14496"/>
                  </a:lnTo>
                  <a:lnTo>
                    <a:pt x="2481" y="14496"/>
                  </a:lnTo>
                  <a:lnTo>
                    <a:pt x="2481" y="8705"/>
                  </a:lnTo>
                  <a:cubicBezTo>
                    <a:pt x="2481" y="5274"/>
                    <a:pt x="5273" y="2482"/>
                    <a:pt x="8704" y="2482"/>
                  </a:cubicBezTo>
                  <a:close/>
                  <a:moveTo>
                    <a:pt x="8704" y="0"/>
                  </a:moveTo>
                  <a:cubicBezTo>
                    <a:pt x="3905" y="0"/>
                    <a:pt x="1" y="3905"/>
                    <a:pt x="1" y="8705"/>
                  </a:cubicBezTo>
                  <a:lnTo>
                    <a:pt x="1" y="15736"/>
                  </a:lnTo>
                  <a:cubicBezTo>
                    <a:pt x="1" y="16420"/>
                    <a:pt x="556" y="16976"/>
                    <a:pt x="1241" y="16976"/>
                  </a:cubicBezTo>
                  <a:lnTo>
                    <a:pt x="16167" y="16976"/>
                  </a:lnTo>
                  <a:cubicBezTo>
                    <a:pt x="16852" y="16976"/>
                    <a:pt x="17407" y="16421"/>
                    <a:pt x="17408" y="15736"/>
                  </a:cubicBezTo>
                  <a:lnTo>
                    <a:pt x="17408" y="8705"/>
                  </a:lnTo>
                  <a:cubicBezTo>
                    <a:pt x="17408" y="3905"/>
                    <a:pt x="13504" y="0"/>
                    <a:pt x="8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3"/>
            <p:cNvSpPr/>
            <p:nvPr/>
          </p:nvSpPr>
          <p:spPr>
            <a:xfrm>
              <a:off x="3732400" y="580100"/>
              <a:ext cx="449950" cy="439125"/>
            </a:xfrm>
            <a:custGeom>
              <a:avLst/>
              <a:gdLst/>
              <a:ahLst/>
              <a:cxnLst/>
              <a:rect l="l" t="t" r="r" b="b"/>
              <a:pathLst>
                <a:path w="17998" h="17565" extrusionOk="0">
                  <a:moveTo>
                    <a:pt x="8998" y="3070"/>
                  </a:moveTo>
                  <a:cubicBezTo>
                    <a:pt x="12268" y="3070"/>
                    <a:pt x="14927" y="5730"/>
                    <a:pt x="14927" y="8999"/>
                  </a:cubicBezTo>
                  <a:lnTo>
                    <a:pt x="14927" y="14496"/>
                  </a:lnTo>
                  <a:lnTo>
                    <a:pt x="3070" y="14496"/>
                  </a:lnTo>
                  <a:lnTo>
                    <a:pt x="3070" y="8999"/>
                  </a:lnTo>
                  <a:cubicBezTo>
                    <a:pt x="3070" y="5729"/>
                    <a:pt x="5728" y="3070"/>
                    <a:pt x="8998" y="3070"/>
                  </a:cubicBezTo>
                  <a:close/>
                  <a:moveTo>
                    <a:pt x="8999" y="2482"/>
                  </a:moveTo>
                  <a:cubicBezTo>
                    <a:pt x="5406" y="2482"/>
                    <a:pt x="2482" y="5405"/>
                    <a:pt x="2482" y="9000"/>
                  </a:cubicBezTo>
                  <a:lnTo>
                    <a:pt x="2482" y="14791"/>
                  </a:lnTo>
                  <a:cubicBezTo>
                    <a:pt x="2482" y="14953"/>
                    <a:pt x="2614" y="15085"/>
                    <a:pt x="2777" y="15085"/>
                  </a:cubicBezTo>
                  <a:lnTo>
                    <a:pt x="15223" y="15085"/>
                  </a:lnTo>
                  <a:cubicBezTo>
                    <a:pt x="15385" y="15085"/>
                    <a:pt x="15517" y="14953"/>
                    <a:pt x="15517" y="14791"/>
                  </a:cubicBezTo>
                  <a:lnTo>
                    <a:pt x="15517" y="9000"/>
                  </a:lnTo>
                  <a:cubicBezTo>
                    <a:pt x="15517" y="5405"/>
                    <a:pt x="12592" y="2482"/>
                    <a:pt x="8999" y="2482"/>
                  </a:cubicBezTo>
                  <a:close/>
                  <a:moveTo>
                    <a:pt x="8999" y="590"/>
                  </a:moveTo>
                  <a:cubicBezTo>
                    <a:pt x="13636" y="590"/>
                    <a:pt x="17408" y="4362"/>
                    <a:pt x="17407" y="9000"/>
                  </a:cubicBezTo>
                  <a:lnTo>
                    <a:pt x="17407" y="16031"/>
                  </a:lnTo>
                  <a:cubicBezTo>
                    <a:pt x="17406" y="16553"/>
                    <a:pt x="16984" y="16976"/>
                    <a:pt x="16462" y="16977"/>
                  </a:cubicBezTo>
                  <a:lnTo>
                    <a:pt x="1535" y="16977"/>
                  </a:lnTo>
                  <a:cubicBezTo>
                    <a:pt x="1013" y="16976"/>
                    <a:pt x="590" y="16553"/>
                    <a:pt x="590" y="16031"/>
                  </a:cubicBezTo>
                  <a:lnTo>
                    <a:pt x="590" y="9000"/>
                  </a:lnTo>
                  <a:cubicBezTo>
                    <a:pt x="590" y="4362"/>
                    <a:pt x="4362" y="590"/>
                    <a:pt x="8999" y="590"/>
                  </a:cubicBezTo>
                  <a:close/>
                  <a:moveTo>
                    <a:pt x="8999" y="0"/>
                  </a:moveTo>
                  <a:cubicBezTo>
                    <a:pt x="4037" y="0"/>
                    <a:pt x="1" y="4038"/>
                    <a:pt x="1" y="9000"/>
                  </a:cubicBezTo>
                  <a:lnTo>
                    <a:pt x="1" y="16030"/>
                  </a:lnTo>
                  <a:cubicBezTo>
                    <a:pt x="2" y="16877"/>
                    <a:pt x="688" y="17564"/>
                    <a:pt x="1536" y="17565"/>
                  </a:cubicBezTo>
                  <a:lnTo>
                    <a:pt x="16462" y="17565"/>
                  </a:lnTo>
                  <a:cubicBezTo>
                    <a:pt x="17310" y="17565"/>
                    <a:pt x="17996" y="16878"/>
                    <a:pt x="17997" y="16031"/>
                  </a:cubicBezTo>
                  <a:lnTo>
                    <a:pt x="17997" y="9000"/>
                  </a:lnTo>
                  <a:cubicBezTo>
                    <a:pt x="17997" y="4038"/>
                    <a:pt x="13961" y="0"/>
                    <a:pt x="89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3"/>
            <p:cNvSpPr/>
            <p:nvPr/>
          </p:nvSpPr>
          <p:spPr>
            <a:xfrm>
              <a:off x="3716725" y="927125"/>
              <a:ext cx="475125" cy="401500"/>
            </a:xfrm>
            <a:custGeom>
              <a:avLst/>
              <a:gdLst/>
              <a:ahLst/>
              <a:cxnLst/>
              <a:rect l="l" t="t" r="r" b="b"/>
              <a:pathLst>
                <a:path w="19005" h="16060" extrusionOk="0">
                  <a:moveTo>
                    <a:pt x="1" y="1"/>
                  </a:moveTo>
                  <a:lnTo>
                    <a:pt x="1" y="16060"/>
                  </a:lnTo>
                  <a:lnTo>
                    <a:pt x="19005" y="16060"/>
                  </a:lnTo>
                  <a:lnTo>
                    <a:pt x="190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3"/>
            <p:cNvSpPr/>
            <p:nvPr/>
          </p:nvSpPr>
          <p:spPr>
            <a:xfrm>
              <a:off x="3709350" y="919775"/>
              <a:ext cx="489875" cy="416200"/>
            </a:xfrm>
            <a:custGeom>
              <a:avLst/>
              <a:gdLst/>
              <a:ahLst/>
              <a:cxnLst/>
              <a:rect l="l" t="t" r="r" b="b"/>
              <a:pathLst>
                <a:path w="19595" h="16648" extrusionOk="0">
                  <a:moveTo>
                    <a:pt x="19005" y="590"/>
                  </a:moveTo>
                  <a:lnTo>
                    <a:pt x="19005" y="16059"/>
                  </a:lnTo>
                  <a:lnTo>
                    <a:pt x="589" y="16059"/>
                  </a:lnTo>
                  <a:lnTo>
                    <a:pt x="589" y="590"/>
                  </a:lnTo>
                  <a:close/>
                  <a:moveTo>
                    <a:pt x="296" y="1"/>
                  </a:moveTo>
                  <a:cubicBezTo>
                    <a:pt x="132" y="1"/>
                    <a:pt x="1" y="132"/>
                    <a:pt x="1" y="295"/>
                  </a:cubicBezTo>
                  <a:lnTo>
                    <a:pt x="1" y="16352"/>
                  </a:lnTo>
                  <a:cubicBezTo>
                    <a:pt x="1" y="16516"/>
                    <a:pt x="132" y="16647"/>
                    <a:pt x="296" y="16647"/>
                  </a:cubicBezTo>
                  <a:lnTo>
                    <a:pt x="19300" y="16647"/>
                  </a:lnTo>
                  <a:cubicBezTo>
                    <a:pt x="19462" y="16647"/>
                    <a:pt x="19595" y="16516"/>
                    <a:pt x="19594" y="16352"/>
                  </a:cubicBezTo>
                  <a:lnTo>
                    <a:pt x="19594" y="295"/>
                  </a:lnTo>
                  <a:cubicBezTo>
                    <a:pt x="19595" y="132"/>
                    <a:pt x="19462" y="1"/>
                    <a:pt x="19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3"/>
            <p:cNvSpPr/>
            <p:nvPr/>
          </p:nvSpPr>
          <p:spPr>
            <a:xfrm>
              <a:off x="3899800" y="1042075"/>
              <a:ext cx="103925" cy="188500"/>
            </a:xfrm>
            <a:custGeom>
              <a:avLst/>
              <a:gdLst/>
              <a:ahLst/>
              <a:cxnLst/>
              <a:rect l="l" t="t" r="r" b="b"/>
              <a:pathLst>
                <a:path w="4157" h="7540" extrusionOk="0">
                  <a:moveTo>
                    <a:pt x="2086" y="1"/>
                  </a:moveTo>
                  <a:cubicBezTo>
                    <a:pt x="1719" y="1"/>
                    <a:pt x="1352" y="98"/>
                    <a:pt x="1026" y="293"/>
                  </a:cubicBezTo>
                  <a:cubicBezTo>
                    <a:pt x="385" y="675"/>
                    <a:pt x="0" y="1371"/>
                    <a:pt x="17" y="2116"/>
                  </a:cubicBezTo>
                  <a:cubicBezTo>
                    <a:pt x="33" y="2860"/>
                    <a:pt x="449" y="3539"/>
                    <a:pt x="1105" y="3892"/>
                  </a:cubicBezTo>
                  <a:lnTo>
                    <a:pt x="757" y="7539"/>
                  </a:lnTo>
                  <a:lnTo>
                    <a:pt x="3417" y="7539"/>
                  </a:lnTo>
                  <a:lnTo>
                    <a:pt x="3070" y="3892"/>
                  </a:lnTo>
                  <a:cubicBezTo>
                    <a:pt x="3738" y="3531"/>
                    <a:pt x="4156" y="2832"/>
                    <a:pt x="4156" y="2072"/>
                  </a:cubicBezTo>
                  <a:cubicBezTo>
                    <a:pt x="4156" y="1326"/>
                    <a:pt x="3756" y="639"/>
                    <a:pt x="3108" y="271"/>
                  </a:cubicBezTo>
                  <a:cubicBezTo>
                    <a:pt x="2791" y="91"/>
                    <a:pt x="2438" y="1"/>
                    <a:pt x="20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3"/>
            <p:cNvSpPr/>
            <p:nvPr/>
          </p:nvSpPr>
          <p:spPr>
            <a:xfrm>
              <a:off x="3892850" y="1034750"/>
              <a:ext cx="118250" cy="203200"/>
            </a:xfrm>
            <a:custGeom>
              <a:avLst/>
              <a:gdLst/>
              <a:ahLst/>
              <a:cxnLst/>
              <a:rect l="l" t="t" r="r" b="b"/>
              <a:pathLst>
                <a:path w="4730" h="8128" extrusionOk="0">
                  <a:moveTo>
                    <a:pt x="2364" y="589"/>
                  </a:moveTo>
                  <a:cubicBezTo>
                    <a:pt x="3343" y="589"/>
                    <a:pt x="4139" y="1386"/>
                    <a:pt x="4139" y="2364"/>
                  </a:cubicBezTo>
                  <a:cubicBezTo>
                    <a:pt x="4139" y="3016"/>
                    <a:pt x="3782" y="3617"/>
                    <a:pt x="3207" y="3926"/>
                  </a:cubicBezTo>
                  <a:lnTo>
                    <a:pt x="3035" y="4019"/>
                  </a:lnTo>
                  <a:lnTo>
                    <a:pt x="3371" y="7537"/>
                  </a:lnTo>
                  <a:lnTo>
                    <a:pt x="1358" y="7537"/>
                  </a:lnTo>
                  <a:lnTo>
                    <a:pt x="1694" y="4019"/>
                  </a:lnTo>
                  <a:lnTo>
                    <a:pt x="1522" y="3926"/>
                  </a:lnTo>
                  <a:cubicBezTo>
                    <a:pt x="947" y="3617"/>
                    <a:pt x="590" y="3016"/>
                    <a:pt x="590" y="2364"/>
                  </a:cubicBezTo>
                  <a:cubicBezTo>
                    <a:pt x="590" y="1386"/>
                    <a:pt x="1386" y="589"/>
                    <a:pt x="2364" y="589"/>
                  </a:cubicBezTo>
                  <a:close/>
                  <a:moveTo>
                    <a:pt x="2365" y="1"/>
                  </a:moveTo>
                  <a:cubicBezTo>
                    <a:pt x="1061" y="1"/>
                    <a:pt x="1" y="1061"/>
                    <a:pt x="1" y="2365"/>
                  </a:cubicBezTo>
                  <a:cubicBezTo>
                    <a:pt x="1" y="3162"/>
                    <a:pt x="403" y="3907"/>
                    <a:pt x="1072" y="4343"/>
                  </a:cubicBezTo>
                  <a:lnTo>
                    <a:pt x="711" y="8127"/>
                  </a:lnTo>
                  <a:lnTo>
                    <a:pt x="4019" y="8127"/>
                  </a:lnTo>
                  <a:lnTo>
                    <a:pt x="3658" y="4343"/>
                  </a:lnTo>
                  <a:cubicBezTo>
                    <a:pt x="4326" y="3907"/>
                    <a:pt x="4729" y="3162"/>
                    <a:pt x="4728" y="2365"/>
                  </a:cubicBezTo>
                  <a:cubicBezTo>
                    <a:pt x="4728" y="1061"/>
                    <a:pt x="3668" y="1"/>
                    <a:pt x="2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3"/>
            <p:cNvSpPr/>
            <p:nvPr/>
          </p:nvSpPr>
          <p:spPr>
            <a:xfrm>
              <a:off x="5477025" y="2569425"/>
              <a:ext cx="435225" cy="424400"/>
            </a:xfrm>
            <a:custGeom>
              <a:avLst/>
              <a:gdLst/>
              <a:ahLst/>
              <a:cxnLst/>
              <a:rect l="l" t="t" r="r" b="b"/>
              <a:pathLst>
                <a:path w="17409" h="16976" extrusionOk="0">
                  <a:moveTo>
                    <a:pt x="8705" y="2481"/>
                  </a:moveTo>
                  <a:cubicBezTo>
                    <a:pt x="12136" y="2481"/>
                    <a:pt x="14928" y="5273"/>
                    <a:pt x="14928" y="8704"/>
                  </a:cubicBezTo>
                  <a:lnTo>
                    <a:pt x="14928" y="14495"/>
                  </a:lnTo>
                  <a:lnTo>
                    <a:pt x="2482" y="14495"/>
                  </a:lnTo>
                  <a:lnTo>
                    <a:pt x="2482" y="8704"/>
                  </a:lnTo>
                  <a:cubicBezTo>
                    <a:pt x="2482" y="5273"/>
                    <a:pt x="5273" y="2481"/>
                    <a:pt x="8705" y="2481"/>
                  </a:cubicBezTo>
                  <a:close/>
                  <a:moveTo>
                    <a:pt x="8705" y="0"/>
                  </a:moveTo>
                  <a:cubicBezTo>
                    <a:pt x="3906" y="0"/>
                    <a:pt x="1" y="3904"/>
                    <a:pt x="1" y="8704"/>
                  </a:cubicBezTo>
                  <a:lnTo>
                    <a:pt x="1" y="15735"/>
                  </a:lnTo>
                  <a:cubicBezTo>
                    <a:pt x="1" y="16420"/>
                    <a:pt x="557" y="16975"/>
                    <a:pt x="1242" y="16975"/>
                  </a:cubicBezTo>
                  <a:lnTo>
                    <a:pt x="16168" y="16975"/>
                  </a:lnTo>
                  <a:cubicBezTo>
                    <a:pt x="16854" y="16975"/>
                    <a:pt x="17409" y="16420"/>
                    <a:pt x="17409" y="15735"/>
                  </a:cubicBezTo>
                  <a:lnTo>
                    <a:pt x="17409" y="8704"/>
                  </a:lnTo>
                  <a:cubicBezTo>
                    <a:pt x="17409" y="3905"/>
                    <a:pt x="13505" y="0"/>
                    <a:pt x="870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3"/>
            <p:cNvSpPr/>
            <p:nvPr/>
          </p:nvSpPr>
          <p:spPr>
            <a:xfrm>
              <a:off x="5469700" y="2562050"/>
              <a:ext cx="449925" cy="439125"/>
            </a:xfrm>
            <a:custGeom>
              <a:avLst/>
              <a:gdLst/>
              <a:ahLst/>
              <a:cxnLst/>
              <a:rect l="l" t="t" r="r" b="b"/>
              <a:pathLst>
                <a:path w="17997" h="17565" extrusionOk="0">
                  <a:moveTo>
                    <a:pt x="8998" y="3069"/>
                  </a:moveTo>
                  <a:cubicBezTo>
                    <a:pt x="12267" y="3069"/>
                    <a:pt x="14926" y="5729"/>
                    <a:pt x="14926" y="8999"/>
                  </a:cubicBezTo>
                  <a:lnTo>
                    <a:pt x="14926" y="14495"/>
                  </a:lnTo>
                  <a:lnTo>
                    <a:pt x="3069" y="14495"/>
                  </a:lnTo>
                  <a:lnTo>
                    <a:pt x="3069" y="8999"/>
                  </a:lnTo>
                  <a:cubicBezTo>
                    <a:pt x="3069" y="5729"/>
                    <a:pt x="5728" y="3069"/>
                    <a:pt x="8998" y="3069"/>
                  </a:cubicBezTo>
                  <a:close/>
                  <a:moveTo>
                    <a:pt x="8998" y="2481"/>
                  </a:moveTo>
                  <a:cubicBezTo>
                    <a:pt x="5405" y="2481"/>
                    <a:pt x="2480" y="5405"/>
                    <a:pt x="2480" y="8999"/>
                  </a:cubicBezTo>
                  <a:lnTo>
                    <a:pt x="2480" y="14790"/>
                  </a:lnTo>
                  <a:cubicBezTo>
                    <a:pt x="2480" y="14952"/>
                    <a:pt x="2613" y="15085"/>
                    <a:pt x="2775" y="15085"/>
                  </a:cubicBezTo>
                  <a:lnTo>
                    <a:pt x="15221" y="15085"/>
                  </a:lnTo>
                  <a:cubicBezTo>
                    <a:pt x="15383" y="15085"/>
                    <a:pt x="15516" y="14952"/>
                    <a:pt x="15516" y="14790"/>
                  </a:cubicBezTo>
                  <a:lnTo>
                    <a:pt x="15516" y="8999"/>
                  </a:lnTo>
                  <a:cubicBezTo>
                    <a:pt x="15516" y="5405"/>
                    <a:pt x="12592" y="2481"/>
                    <a:pt x="8998" y="2481"/>
                  </a:cubicBezTo>
                  <a:close/>
                  <a:moveTo>
                    <a:pt x="8998" y="589"/>
                  </a:moveTo>
                  <a:cubicBezTo>
                    <a:pt x="13634" y="589"/>
                    <a:pt x="17408" y="4361"/>
                    <a:pt x="17407" y="8999"/>
                  </a:cubicBezTo>
                  <a:lnTo>
                    <a:pt x="17407" y="16030"/>
                  </a:lnTo>
                  <a:cubicBezTo>
                    <a:pt x="17407" y="16552"/>
                    <a:pt x="16983" y="16975"/>
                    <a:pt x="16461" y="16975"/>
                  </a:cubicBezTo>
                  <a:lnTo>
                    <a:pt x="1534" y="16975"/>
                  </a:lnTo>
                  <a:cubicBezTo>
                    <a:pt x="1012" y="16974"/>
                    <a:pt x="589" y="16552"/>
                    <a:pt x="589" y="16030"/>
                  </a:cubicBezTo>
                  <a:lnTo>
                    <a:pt x="589" y="8999"/>
                  </a:lnTo>
                  <a:cubicBezTo>
                    <a:pt x="589" y="4361"/>
                    <a:pt x="4361" y="589"/>
                    <a:pt x="8998" y="589"/>
                  </a:cubicBezTo>
                  <a:close/>
                  <a:moveTo>
                    <a:pt x="8998" y="1"/>
                  </a:moveTo>
                  <a:cubicBezTo>
                    <a:pt x="4036" y="1"/>
                    <a:pt x="0" y="4037"/>
                    <a:pt x="0" y="8999"/>
                  </a:cubicBezTo>
                  <a:lnTo>
                    <a:pt x="0" y="16030"/>
                  </a:lnTo>
                  <a:cubicBezTo>
                    <a:pt x="1" y="16877"/>
                    <a:pt x="688" y="17564"/>
                    <a:pt x="1535" y="17565"/>
                  </a:cubicBezTo>
                  <a:lnTo>
                    <a:pt x="16461" y="17565"/>
                  </a:lnTo>
                  <a:cubicBezTo>
                    <a:pt x="17309" y="17564"/>
                    <a:pt x="17996" y="16877"/>
                    <a:pt x="17996" y="16030"/>
                  </a:cubicBezTo>
                  <a:lnTo>
                    <a:pt x="17996" y="8999"/>
                  </a:lnTo>
                  <a:cubicBezTo>
                    <a:pt x="17996" y="4037"/>
                    <a:pt x="13960" y="1"/>
                    <a:pt x="89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3"/>
            <p:cNvSpPr/>
            <p:nvPr/>
          </p:nvSpPr>
          <p:spPr>
            <a:xfrm>
              <a:off x="5453975" y="2909075"/>
              <a:ext cx="475150" cy="401475"/>
            </a:xfrm>
            <a:custGeom>
              <a:avLst/>
              <a:gdLst/>
              <a:ahLst/>
              <a:cxnLst/>
              <a:rect l="l" t="t" r="r" b="b"/>
              <a:pathLst>
                <a:path w="19006" h="16059" extrusionOk="0">
                  <a:moveTo>
                    <a:pt x="1" y="1"/>
                  </a:moveTo>
                  <a:lnTo>
                    <a:pt x="1" y="16059"/>
                  </a:lnTo>
                  <a:lnTo>
                    <a:pt x="19006" y="16059"/>
                  </a:lnTo>
                  <a:lnTo>
                    <a:pt x="19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3"/>
            <p:cNvSpPr/>
            <p:nvPr/>
          </p:nvSpPr>
          <p:spPr>
            <a:xfrm>
              <a:off x="5446600" y="2901700"/>
              <a:ext cx="489875" cy="416225"/>
            </a:xfrm>
            <a:custGeom>
              <a:avLst/>
              <a:gdLst/>
              <a:ahLst/>
              <a:cxnLst/>
              <a:rect l="l" t="t" r="r" b="b"/>
              <a:pathLst>
                <a:path w="19595" h="16649" extrusionOk="0">
                  <a:moveTo>
                    <a:pt x="19006" y="590"/>
                  </a:moveTo>
                  <a:lnTo>
                    <a:pt x="19006" y="16059"/>
                  </a:lnTo>
                  <a:lnTo>
                    <a:pt x="590" y="16059"/>
                  </a:lnTo>
                  <a:lnTo>
                    <a:pt x="591" y="590"/>
                  </a:lnTo>
                  <a:close/>
                  <a:moveTo>
                    <a:pt x="296" y="1"/>
                  </a:moveTo>
                  <a:cubicBezTo>
                    <a:pt x="133" y="1"/>
                    <a:pt x="1" y="132"/>
                    <a:pt x="2" y="296"/>
                  </a:cubicBezTo>
                  <a:lnTo>
                    <a:pt x="2" y="16354"/>
                  </a:lnTo>
                  <a:cubicBezTo>
                    <a:pt x="2" y="16516"/>
                    <a:pt x="133" y="16649"/>
                    <a:pt x="296" y="16649"/>
                  </a:cubicBezTo>
                  <a:lnTo>
                    <a:pt x="19301" y="16649"/>
                  </a:lnTo>
                  <a:cubicBezTo>
                    <a:pt x="19463" y="16649"/>
                    <a:pt x="19595" y="16516"/>
                    <a:pt x="19595" y="16354"/>
                  </a:cubicBezTo>
                  <a:lnTo>
                    <a:pt x="19595" y="296"/>
                  </a:lnTo>
                  <a:cubicBezTo>
                    <a:pt x="19595" y="132"/>
                    <a:pt x="19463" y="1"/>
                    <a:pt x="19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3"/>
            <p:cNvSpPr/>
            <p:nvPr/>
          </p:nvSpPr>
          <p:spPr>
            <a:xfrm>
              <a:off x="5637075" y="3024025"/>
              <a:ext cx="103925" cy="188500"/>
            </a:xfrm>
            <a:custGeom>
              <a:avLst/>
              <a:gdLst/>
              <a:ahLst/>
              <a:cxnLst/>
              <a:rect l="l" t="t" r="r" b="b"/>
              <a:pathLst>
                <a:path w="4157" h="7540" extrusionOk="0">
                  <a:moveTo>
                    <a:pt x="2085" y="0"/>
                  </a:moveTo>
                  <a:cubicBezTo>
                    <a:pt x="1718" y="0"/>
                    <a:pt x="1351" y="98"/>
                    <a:pt x="1025" y="292"/>
                  </a:cubicBezTo>
                  <a:cubicBezTo>
                    <a:pt x="385" y="675"/>
                    <a:pt x="1" y="1370"/>
                    <a:pt x="17" y="2116"/>
                  </a:cubicBezTo>
                  <a:cubicBezTo>
                    <a:pt x="33" y="2860"/>
                    <a:pt x="448" y="3539"/>
                    <a:pt x="1104" y="3892"/>
                  </a:cubicBezTo>
                  <a:lnTo>
                    <a:pt x="757" y="7539"/>
                  </a:lnTo>
                  <a:lnTo>
                    <a:pt x="3416" y="7539"/>
                  </a:lnTo>
                  <a:lnTo>
                    <a:pt x="3069" y="3892"/>
                  </a:lnTo>
                  <a:cubicBezTo>
                    <a:pt x="3739" y="3531"/>
                    <a:pt x="4155" y="2832"/>
                    <a:pt x="4155" y="2071"/>
                  </a:cubicBezTo>
                  <a:cubicBezTo>
                    <a:pt x="4156" y="1326"/>
                    <a:pt x="3756" y="639"/>
                    <a:pt x="3108" y="270"/>
                  </a:cubicBezTo>
                  <a:cubicBezTo>
                    <a:pt x="2790" y="90"/>
                    <a:pt x="2438" y="0"/>
                    <a:pt x="208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3"/>
            <p:cNvSpPr/>
            <p:nvPr/>
          </p:nvSpPr>
          <p:spPr>
            <a:xfrm>
              <a:off x="5630150" y="3016700"/>
              <a:ext cx="118200" cy="203200"/>
            </a:xfrm>
            <a:custGeom>
              <a:avLst/>
              <a:gdLst/>
              <a:ahLst/>
              <a:cxnLst/>
              <a:rect l="l" t="t" r="r" b="b"/>
              <a:pathLst>
                <a:path w="4728" h="8128" extrusionOk="0">
                  <a:moveTo>
                    <a:pt x="2364" y="590"/>
                  </a:moveTo>
                  <a:cubicBezTo>
                    <a:pt x="3342" y="590"/>
                    <a:pt x="4138" y="1386"/>
                    <a:pt x="4138" y="2364"/>
                  </a:cubicBezTo>
                  <a:cubicBezTo>
                    <a:pt x="4138" y="3016"/>
                    <a:pt x="3781" y="3616"/>
                    <a:pt x="3206" y="3926"/>
                  </a:cubicBezTo>
                  <a:lnTo>
                    <a:pt x="3034" y="4018"/>
                  </a:lnTo>
                  <a:lnTo>
                    <a:pt x="3370" y="7537"/>
                  </a:lnTo>
                  <a:lnTo>
                    <a:pt x="1358" y="7537"/>
                  </a:lnTo>
                  <a:lnTo>
                    <a:pt x="1693" y="4018"/>
                  </a:lnTo>
                  <a:lnTo>
                    <a:pt x="1521" y="3926"/>
                  </a:lnTo>
                  <a:cubicBezTo>
                    <a:pt x="947" y="3616"/>
                    <a:pt x="589" y="3016"/>
                    <a:pt x="589" y="2364"/>
                  </a:cubicBezTo>
                  <a:cubicBezTo>
                    <a:pt x="589" y="1386"/>
                    <a:pt x="1386" y="590"/>
                    <a:pt x="2364" y="590"/>
                  </a:cubicBezTo>
                  <a:close/>
                  <a:moveTo>
                    <a:pt x="2364" y="1"/>
                  </a:moveTo>
                  <a:cubicBezTo>
                    <a:pt x="1060" y="1"/>
                    <a:pt x="0" y="1060"/>
                    <a:pt x="0" y="2364"/>
                  </a:cubicBezTo>
                  <a:cubicBezTo>
                    <a:pt x="0" y="3162"/>
                    <a:pt x="403" y="3907"/>
                    <a:pt x="1070" y="4343"/>
                  </a:cubicBezTo>
                  <a:lnTo>
                    <a:pt x="710" y="8127"/>
                  </a:lnTo>
                  <a:lnTo>
                    <a:pt x="4018" y="8127"/>
                  </a:lnTo>
                  <a:lnTo>
                    <a:pt x="3657" y="4343"/>
                  </a:lnTo>
                  <a:cubicBezTo>
                    <a:pt x="4325" y="3907"/>
                    <a:pt x="4727" y="3162"/>
                    <a:pt x="4727" y="2364"/>
                  </a:cubicBezTo>
                  <a:cubicBezTo>
                    <a:pt x="4727" y="1060"/>
                    <a:pt x="3667" y="1"/>
                    <a:pt x="2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3"/>
            <p:cNvSpPr/>
            <p:nvPr/>
          </p:nvSpPr>
          <p:spPr>
            <a:xfrm>
              <a:off x="1981725" y="2569425"/>
              <a:ext cx="435225" cy="424400"/>
            </a:xfrm>
            <a:custGeom>
              <a:avLst/>
              <a:gdLst/>
              <a:ahLst/>
              <a:cxnLst/>
              <a:rect l="l" t="t" r="r" b="b"/>
              <a:pathLst>
                <a:path w="17409" h="16976" extrusionOk="0">
                  <a:moveTo>
                    <a:pt x="8704" y="2481"/>
                  </a:moveTo>
                  <a:cubicBezTo>
                    <a:pt x="12135" y="2481"/>
                    <a:pt x="14927" y="5273"/>
                    <a:pt x="14927" y="8704"/>
                  </a:cubicBezTo>
                  <a:lnTo>
                    <a:pt x="14927" y="14495"/>
                  </a:lnTo>
                  <a:lnTo>
                    <a:pt x="2481" y="14495"/>
                  </a:lnTo>
                  <a:lnTo>
                    <a:pt x="2481" y="8704"/>
                  </a:lnTo>
                  <a:cubicBezTo>
                    <a:pt x="2481" y="5273"/>
                    <a:pt x="5273" y="2481"/>
                    <a:pt x="8704" y="2481"/>
                  </a:cubicBezTo>
                  <a:close/>
                  <a:moveTo>
                    <a:pt x="8704" y="0"/>
                  </a:moveTo>
                  <a:cubicBezTo>
                    <a:pt x="3905" y="0"/>
                    <a:pt x="0" y="3904"/>
                    <a:pt x="0" y="8704"/>
                  </a:cubicBezTo>
                  <a:lnTo>
                    <a:pt x="0" y="15735"/>
                  </a:lnTo>
                  <a:cubicBezTo>
                    <a:pt x="0" y="16420"/>
                    <a:pt x="555" y="16975"/>
                    <a:pt x="1241" y="16975"/>
                  </a:cubicBezTo>
                  <a:lnTo>
                    <a:pt x="16168" y="16975"/>
                  </a:lnTo>
                  <a:cubicBezTo>
                    <a:pt x="16852" y="16975"/>
                    <a:pt x="17408" y="16420"/>
                    <a:pt x="17408" y="15735"/>
                  </a:cubicBezTo>
                  <a:lnTo>
                    <a:pt x="17408" y="8704"/>
                  </a:lnTo>
                  <a:cubicBezTo>
                    <a:pt x="17408" y="3905"/>
                    <a:pt x="13503" y="0"/>
                    <a:pt x="870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3"/>
            <p:cNvSpPr/>
            <p:nvPr/>
          </p:nvSpPr>
          <p:spPr>
            <a:xfrm>
              <a:off x="1974350" y="2562050"/>
              <a:ext cx="449975" cy="439125"/>
            </a:xfrm>
            <a:custGeom>
              <a:avLst/>
              <a:gdLst/>
              <a:ahLst/>
              <a:cxnLst/>
              <a:rect l="l" t="t" r="r" b="b"/>
              <a:pathLst>
                <a:path w="17999" h="17565" extrusionOk="0">
                  <a:moveTo>
                    <a:pt x="8999" y="3069"/>
                  </a:moveTo>
                  <a:cubicBezTo>
                    <a:pt x="12269" y="3069"/>
                    <a:pt x="14928" y="5729"/>
                    <a:pt x="14928" y="8999"/>
                  </a:cubicBezTo>
                  <a:lnTo>
                    <a:pt x="14928" y="14495"/>
                  </a:lnTo>
                  <a:lnTo>
                    <a:pt x="3070" y="14495"/>
                  </a:lnTo>
                  <a:lnTo>
                    <a:pt x="3071" y="8999"/>
                  </a:lnTo>
                  <a:cubicBezTo>
                    <a:pt x="3071" y="5730"/>
                    <a:pt x="5729" y="3069"/>
                    <a:pt x="8999" y="3069"/>
                  </a:cubicBezTo>
                  <a:close/>
                  <a:moveTo>
                    <a:pt x="9000" y="2481"/>
                  </a:moveTo>
                  <a:cubicBezTo>
                    <a:pt x="5405" y="2481"/>
                    <a:pt x="2482" y="5405"/>
                    <a:pt x="2482" y="8999"/>
                  </a:cubicBezTo>
                  <a:lnTo>
                    <a:pt x="2482" y="14790"/>
                  </a:lnTo>
                  <a:cubicBezTo>
                    <a:pt x="2481" y="14952"/>
                    <a:pt x="2614" y="15085"/>
                    <a:pt x="2776" y="15085"/>
                  </a:cubicBezTo>
                  <a:lnTo>
                    <a:pt x="15223" y="15085"/>
                  </a:lnTo>
                  <a:cubicBezTo>
                    <a:pt x="15385" y="15085"/>
                    <a:pt x="15517" y="14952"/>
                    <a:pt x="15517" y="14790"/>
                  </a:cubicBezTo>
                  <a:lnTo>
                    <a:pt x="15517" y="8999"/>
                  </a:lnTo>
                  <a:cubicBezTo>
                    <a:pt x="15517" y="5405"/>
                    <a:pt x="12593" y="2481"/>
                    <a:pt x="9000" y="2481"/>
                  </a:cubicBezTo>
                  <a:close/>
                  <a:moveTo>
                    <a:pt x="9000" y="589"/>
                  </a:moveTo>
                  <a:cubicBezTo>
                    <a:pt x="13636" y="589"/>
                    <a:pt x="17409" y="4361"/>
                    <a:pt x="17408" y="8999"/>
                  </a:cubicBezTo>
                  <a:lnTo>
                    <a:pt x="17408" y="16030"/>
                  </a:lnTo>
                  <a:cubicBezTo>
                    <a:pt x="17407" y="16552"/>
                    <a:pt x="16985" y="16974"/>
                    <a:pt x="16463" y="16975"/>
                  </a:cubicBezTo>
                  <a:lnTo>
                    <a:pt x="1536" y="16975"/>
                  </a:lnTo>
                  <a:cubicBezTo>
                    <a:pt x="1013" y="16975"/>
                    <a:pt x="590" y="16552"/>
                    <a:pt x="589" y="16030"/>
                  </a:cubicBezTo>
                  <a:lnTo>
                    <a:pt x="589" y="8999"/>
                  </a:lnTo>
                  <a:cubicBezTo>
                    <a:pt x="589" y="4361"/>
                    <a:pt x="4361" y="589"/>
                    <a:pt x="8999" y="589"/>
                  </a:cubicBezTo>
                  <a:close/>
                  <a:moveTo>
                    <a:pt x="8999" y="1"/>
                  </a:moveTo>
                  <a:cubicBezTo>
                    <a:pt x="4038" y="1"/>
                    <a:pt x="0" y="4037"/>
                    <a:pt x="0" y="8999"/>
                  </a:cubicBezTo>
                  <a:lnTo>
                    <a:pt x="0" y="16030"/>
                  </a:lnTo>
                  <a:cubicBezTo>
                    <a:pt x="2" y="16877"/>
                    <a:pt x="688" y="17564"/>
                    <a:pt x="1536" y="17565"/>
                  </a:cubicBezTo>
                  <a:lnTo>
                    <a:pt x="16463" y="17565"/>
                  </a:lnTo>
                  <a:cubicBezTo>
                    <a:pt x="17309" y="17564"/>
                    <a:pt x="17997" y="16877"/>
                    <a:pt x="17998" y="16030"/>
                  </a:cubicBezTo>
                  <a:lnTo>
                    <a:pt x="17998" y="8999"/>
                  </a:lnTo>
                  <a:cubicBezTo>
                    <a:pt x="17998" y="4037"/>
                    <a:pt x="13961" y="1"/>
                    <a:pt x="89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3"/>
            <p:cNvSpPr/>
            <p:nvPr/>
          </p:nvSpPr>
          <p:spPr>
            <a:xfrm>
              <a:off x="1958675" y="2909075"/>
              <a:ext cx="475150" cy="401475"/>
            </a:xfrm>
            <a:custGeom>
              <a:avLst/>
              <a:gdLst/>
              <a:ahLst/>
              <a:cxnLst/>
              <a:rect l="l" t="t" r="r" b="b"/>
              <a:pathLst>
                <a:path w="19006" h="16059" extrusionOk="0">
                  <a:moveTo>
                    <a:pt x="0" y="1"/>
                  </a:moveTo>
                  <a:lnTo>
                    <a:pt x="0" y="16059"/>
                  </a:lnTo>
                  <a:lnTo>
                    <a:pt x="19006" y="16059"/>
                  </a:lnTo>
                  <a:lnTo>
                    <a:pt x="19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3"/>
            <p:cNvSpPr/>
            <p:nvPr/>
          </p:nvSpPr>
          <p:spPr>
            <a:xfrm>
              <a:off x="1951300" y="2901700"/>
              <a:ext cx="489875" cy="416225"/>
            </a:xfrm>
            <a:custGeom>
              <a:avLst/>
              <a:gdLst/>
              <a:ahLst/>
              <a:cxnLst/>
              <a:rect l="l" t="t" r="r" b="b"/>
              <a:pathLst>
                <a:path w="19595" h="16649" extrusionOk="0">
                  <a:moveTo>
                    <a:pt x="19006" y="590"/>
                  </a:moveTo>
                  <a:lnTo>
                    <a:pt x="19006" y="16059"/>
                  </a:lnTo>
                  <a:lnTo>
                    <a:pt x="590" y="16059"/>
                  </a:lnTo>
                  <a:lnTo>
                    <a:pt x="590" y="590"/>
                  </a:lnTo>
                  <a:close/>
                  <a:moveTo>
                    <a:pt x="295" y="1"/>
                  </a:moveTo>
                  <a:cubicBezTo>
                    <a:pt x="133" y="1"/>
                    <a:pt x="0" y="132"/>
                    <a:pt x="1" y="296"/>
                  </a:cubicBezTo>
                  <a:lnTo>
                    <a:pt x="1" y="16354"/>
                  </a:lnTo>
                  <a:cubicBezTo>
                    <a:pt x="0" y="16516"/>
                    <a:pt x="133" y="16649"/>
                    <a:pt x="295" y="16649"/>
                  </a:cubicBezTo>
                  <a:lnTo>
                    <a:pt x="19299" y="16649"/>
                  </a:lnTo>
                  <a:cubicBezTo>
                    <a:pt x="19463" y="16649"/>
                    <a:pt x="19594" y="16516"/>
                    <a:pt x="19594" y="16354"/>
                  </a:cubicBezTo>
                  <a:lnTo>
                    <a:pt x="19594" y="296"/>
                  </a:lnTo>
                  <a:cubicBezTo>
                    <a:pt x="19594" y="132"/>
                    <a:pt x="19463" y="1"/>
                    <a:pt x="19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3"/>
            <p:cNvSpPr/>
            <p:nvPr/>
          </p:nvSpPr>
          <p:spPr>
            <a:xfrm>
              <a:off x="2141775" y="3024025"/>
              <a:ext cx="103875" cy="188500"/>
            </a:xfrm>
            <a:custGeom>
              <a:avLst/>
              <a:gdLst/>
              <a:ahLst/>
              <a:cxnLst/>
              <a:rect l="l" t="t" r="r" b="b"/>
              <a:pathLst>
                <a:path w="4155" h="7540" extrusionOk="0">
                  <a:moveTo>
                    <a:pt x="2084" y="0"/>
                  </a:moveTo>
                  <a:cubicBezTo>
                    <a:pt x="1717" y="0"/>
                    <a:pt x="1351" y="98"/>
                    <a:pt x="1024" y="292"/>
                  </a:cubicBezTo>
                  <a:cubicBezTo>
                    <a:pt x="385" y="675"/>
                    <a:pt x="0" y="1370"/>
                    <a:pt x="15" y="2116"/>
                  </a:cubicBezTo>
                  <a:cubicBezTo>
                    <a:pt x="32" y="2860"/>
                    <a:pt x="447" y="3539"/>
                    <a:pt x="1103" y="3892"/>
                  </a:cubicBezTo>
                  <a:lnTo>
                    <a:pt x="756" y="7539"/>
                  </a:lnTo>
                  <a:lnTo>
                    <a:pt x="3416" y="7539"/>
                  </a:lnTo>
                  <a:lnTo>
                    <a:pt x="3068" y="3892"/>
                  </a:lnTo>
                  <a:cubicBezTo>
                    <a:pt x="3738" y="3531"/>
                    <a:pt x="4155" y="2832"/>
                    <a:pt x="4155" y="2071"/>
                  </a:cubicBezTo>
                  <a:cubicBezTo>
                    <a:pt x="4155" y="1326"/>
                    <a:pt x="3756" y="639"/>
                    <a:pt x="3108" y="270"/>
                  </a:cubicBezTo>
                  <a:cubicBezTo>
                    <a:pt x="2790" y="90"/>
                    <a:pt x="2437" y="0"/>
                    <a:pt x="208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3"/>
            <p:cNvSpPr/>
            <p:nvPr/>
          </p:nvSpPr>
          <p:spPr>
            <a:xfrm>
              <a:off x="2134800" y="3016675"/>
              <a:ext cx="118225" cy="203225"/>
            </a:xfrm>
            <a:custGeom>
              <a:avLst/>
              <a:gdLst/>
              <a:ahLst/>
              <a:cxnLst/>
              <a:rect l="l" t="t" r="r" b="b"/>
              <a:pathLst>
                <a:path w="4729" h="8129" extrusionOk="0">
                  <a:moveTo>
                    <a:pt x="2365" y="591"/>
                  </a:moveTo>
                  <a:cubicBezTo>
                    <a:pt x="3344" y="591"/>
                    <a:pt x="4140" y="1387"/>
                    <a:pt x="4140" y="2365"/>
                  </a:cubicBezTo>
                  <a:cubicBezTo>
                    <a:pt x="4140" y="3017"/>
                    <a:pt x="3781" y="3617"/>
                    <a:pt x="3208" y="3927"/>
                  </a:cubicBezTo>
                  <a:lnTo>
                    <a:pt x="3036" y="4019"/>
                  </a:lnTo>
                  <a:lnTo>
                    <a:pt x="3371" y="7538"/>
                  </a:lnTo>
                  <a:lnTo>
                    <a:pt x="1358" y="7538"/>
                  </a:lnTo>
                  <a:lnTo>
                    <a:pt x="1695" y="4019"/>
                  </a:lnTo>
                  <a:lnTo>
                    <a:pt x="1523" y="3927"/>
                  </a:lnTo>
                  <a:cubicBezTo>
                    <a:pt x="948" y="3617"/>
                    <a:pt x="590" y="3017"/>
                    <a:pt x="590" y="2365"/>
                  </a:cubicBezTo>
                  <a:cubicBezTo>
                    <a:pt x="590" y="1387"/>
                    <a:pt x="1387" y="591"/>
                    <a:pt x="2365" y="591"/>
                  </a:cubicBezTo>
                  <a:close/>
                  <a:moveTo>
                    <a:pt x="2365" y="1"/>
                  </a:moveTo>
                  <a:cubicBezTo>
                    <a:pt x="1062" y="1"/>
                    <a:pt x="2" y="1061"/>
                    <a:pt x="2" y="2365"/>
                  </a:cubicBezTo>
                  <a:cubicBezTo>
                    <a:pt x="1" y="3162"/>
                    <a:pt x="403" y="3907"/>
                    <a:pt x="1072" y="4344"/>
                  </a:cubicBezTo>
                  <a:lnTo>
                    <a:pt x="711" y="8128"/>
                  </a:lnTo>
                  <a:lnTo>
                    <a:pt x="4019" y="8128"/>
                  </a:lnTo>
                  <a:lnTo>
                    <a:pt x="3659" y="4343"/>
                  </a:lnTo>
                  <a:cubicBezTo>
                    <a:pt x="4326" y="3907"/>
                    <a:pt x="4729" y="3162"/>
                    <a:pt x="4729" y="2365"/>
                  </a:cubicBezTo>
                  <a:cubicBezTo>
                    <a:pt x="4729" y="1062"/>
                    <a:pt x="3667" y="1"/>
                    <a:pt x="2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3"/>
            <p:cNvSpPr/>
            <p:nvPr/>
          </p:nvSpPr>
          <p:spPr>
            <a:xfrm>
              <a:off x="6074275" y="2700300"/>
              <a:ext cx="144125" cy="518900"/>
            </a:xfrm>
            <a:custGeom>
              <a:avLst/>
              <a:gdLst/>
              <a:ahLst/>
              <a:cxnLst/>
              <a:rect l="l" t="t" r="r" b="b"/>
              <a:pathLst>
                <a:path w="5765" h="20756" extrusionOk="0">
                  <a:moveTo>
                    <a:pt x="4480" y="0"/>
                  </a:moveTo>
                  <a:cubicBezTo>
                    <a:pt x="4218" y="0"/>
                    <a:pt x="3956" y="103"/>
                    <a:pt x="3761" y="306"/>
                  </a:cubicBezTo>
                  <a:cubicBezTo>
                    <a:pt x="1396" y="2772"/>
                    <a:pt x="0" y="6537"/>
                    <a:pt x="26" y="10377"/>
                  </a:cubicBezTo>
                  <a:cubicBezTo>
                    <a:pt x="54" y="14266"/>
                    <a:pt x="1529" y="18039"/>
                    <a:pt x="3973" y="20469"/>
                  </a:cubicBezTo>
                  <a:cubicBezTo>
                    <a:pt x="4167" y="20660"/>
                    <a:pt x="4419" y="20755"/>
                    <a:pt x="4672" y="20755"/>
                  </a:cubicBezTo>
                  <a:cubicBezTo>
                    <a:pt x="4927" y="20755"/>
                    <a:pt x="5183" y="20657"/>
                    <a:pt x="5378" y="20461"/>
                  </a:cubicBezTo>
                  <a:cubicBezTo>
                    <a:pt x="5765" y="20073"/>
                    <a:pt x="5764" y="19444"/>
                    <a:pt x="5375" y="19056"/>
                  </a:cubicBezTo>
                  <a:cubicBezTo>
                    <a:pt x="3296" y="16989"/>
                    <a:pt x="2041" y="13739"/>
                    <a:pt x="2018" y="10363"/>
                  </a:cubicBezTo>
                  <a:cubicBezTo>
                    <a:pt x="1995" y="7029"/>
                    <a:pt x="3183" y="3786"/>
                    <a:pt x="5198" y="1685"/>
                  </a:cubicBezTo>
                  <a:cubicBezTo>
                    <a:pt x="5578" y="1288"/>
                    <a:pt x="5565" y="657"/>
                    <a:pt x="5168" y="277"/>
                  </a:cubicBezTo>
                  <a:cubicBezTo>
                    <a:pt x="4975" y="92"/>
                    <a:pt x="4727" y="0"/>
                    <a:pt x="4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3"/>
            <p:cNvSpPr/>
            <p:nvPr/>
          </p:nvSpPr>
          <p:spPr>
            <a:xfrm>
              <a:off x="6177275" y="2766625"/>
              <a:ext cx="113725" cy="384825"/>
            </a:xfrm>
            <a:custGeom>
              <a:avLst/>
              <a:gdLst/>
              <a:ahLst/>
              <a:cxnLst/>
              <a:rect l="l" t="t" r="r" b="b"/>
              <a:pathLst>
                <a:path w="4549" h="15393" extrusionOk="0">
                  <a:moveTo>
                    <a:pt x="3301" y="0"/>
                  </a:moveTo>
                  <a:cubicBezTo>
                    <a:pt x="3019" y="0"/>
                    <a:pt x="2738" y="120"/>
                    <a:pt x="2542" y="353"/>
                  </a:cubicBezTo>
                  <a:cubicBezTo>
                    <a:pt x="897" y="2345"/>
                    <a:pt x="1" y="4953"/>
                    <a:pt x="21" y="7696"/>
                  </a:cubicBezTo>
                  <a:cubicBezTo>
                    <a:pt x="39" y="10459"/>
                    <a:pt x="983" y="13070"/>
                    <a:pt x="2680" y="15046"/>
                  </a:cubicBezTo>
                  <a:cubicBezTo>
                    <a:pt x="2876" y="15275"/>
                    <a:pt x="3155" y="15392"/>
                    <a:pt x="3435" y="15392"/>
                  </a:cubicBezTo>
                  <a:cubicBezTo>
                    <a:pt x="3664" y="15392"/>
                    <a:pt x="3895" y="15313"/>
                    <a:pt x="4082" y="15152"/>
                  </a:cubicBezTo>
                  <a:cubicBezTo>
                    <a:pt x="4500" y="14795"/>
                    <a:pt x="4548" y="14166"/>
                    <a:pt x="4190" y="13750"/>
                  </a:cubicBezTo>
                  <a:cubicBezTo>
                    <a:pt x="2800" y="12130"/>
                    <a:pt x="2027" y="9975"/>
                    <a:pt x="2011" y="7681"/>
                  </a:cubicBezTo>
                  <a:cubicBezTo>
                    <a:pt x="1994" y="5406"/>
                    <a:pt x="2729" y="3253"/>
                    <a:pt x="4077" y="1620"/>
                  </a:cubicBezTo>
                  <a:cubicBezTo>
                    <a:pt x="4418" y="1195"/>
                    <a:pt x="4355" y="575"/>
                    <a:pt x="3934" y="228"/>
                  </a:cubicBezTo>
                  <a:cubicBezTo>
                    <a:pt x="3749" y="75"/>
                    <a:pt x="3525" y="0"/>
                    <a:pt x="3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3"/>
            <p:cNvSpPr/>
            <p:nvPr/>
          </p:nvSpPr>
          <p:spPr>
            <a:xfrm>
              <a:off x="6272025" y="2833800"/>
              <a:ext cx="91725" cy="251225"/>
            </a:xfrm>
            <a:custGeom>
              <a:avLst/>
              <a:gdLst/>
              <a:ahLst/>
              <a:cxnLst/>
              <a:rect l="l" t="t" r="r" b="b"/>
              <a:pathLst>
                <a:path w="3669" h="10049" extrusionOk="0">
                  <a:moveTo>
                    <a:pt x="2402" y="1"/>
                  </a:moveTo>
                  <a:cubicBezTo>
                    <a:pt x="2106" y="1"/>
                    <a:pt x="1813" y="132"/>
                    <a:pt x="1617" y="383"/>
                  </a:cubicBezTo>
                  <a:lnTo>
                    <a:pt x="1618" y="383"/>
                  </a:lnTo>
                  <a:cubicBezTo>
                    <a:pt x="557" y="1743"/>
                    <a:pt x="1" y="3333"/>
                    <a:pt x="13" y="4982"/>
                  </a:cubicBezTo>
                  <a:cubicBezTo>
                    <a:pt x="24" y="6697"/>
                    <a:pt x="643" y="8331"/>
                    <a:pt x="1803" y="9707"/>
                  </a:cubicBezTo>
                  <a:cubicBezTo>
                    <a:pt x="2000" y="9933"/>
                    <a:pt x="2276" y="10049"/>
                    <a:pt x="2554" y="10049"/>
                  </a:cubicBezTo>
                  <a:cubicBezTo>
                    <a:pt x="2781" y="10049"/>
                    <a:pt x="3009" y="9972"/>
                    <a:pt x="3196" y="9815"/>
                  </a:cubicBezTo>
                  <a:cubicBezTo>
                    <a:pt x="3612" y="9464"/>
                    <a:pt x="3669" y="8844"/>
                    <a:pt x="3324" y="8424"/>
                  </a:cubicBezTo>
                  <a:cubicBezTo>
                    <a:pt x="2468" y="7408"/>
                    <a:pt x="2011" y="6213"/>
                    <a:pt x="2002" y="4969"/>
                  </a:cubicBezTo>
                  <a:cubicBezTo>
                    <a:pt x="1994" y="3773"/>
                    <a:pt x="2403" y="2611"/>
                    <a:pt x="3186" y="1609"/>
                  </a:cubicBezTo>
                  <a:cubicBezTo>
                    <a:pt x="3524" y="1176"/>
                    <a:pt x="3447" y="550"/>
                    <a:pt x="3014" y="212"/>
                  </a:cubicBezTo>
                  <a:cubicBezTo>
                    <a:pt x="2832" y="70"/>
                    <a:pt x="2616" y="1"/>
                    <a:pt x="2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3"/>
            <p:cNvSpPr/>
            <p:nvPr/>
          </p:nvSpPr>
          <p:spPr>
            <a:xfrm>
              <a:off x="1692475" y="2700300"/>
              <a:ext cx="144300" cy="519000"/>
            </a:xfrm>
            <a:custGeom>
              <a:avLst/>
              <a:gdLst/>
              <a:ahLst/>
              <a:cxnLst/>
              <a:rect l="l" t="t" r="r" b="b"/>
              <a:pathLst>
                <a:path w="5772" h="20760" extrusionOk="0">
                  <a:moveTo>
                    <a:pt x="1292" y="0"/>
                  </a:moveTo>
                  <a:cubicBezTo>
                    <a:pt x="1045" y="0"/>
                    <a:pt x="797" y="92"/>
                    <a:pt x="604" y="277"/>
                  </a:cubicBezTo>
                  <a:cubicBezTo>
                    <a:pt x="207" y="657"/>
                    <a:pt x="194" y="1288"/>
                    <a:pt x="574" y="1685"/>
                  </a:cubicBezTo>
                  <a:cubicBezTo>
                    <a:pt x="2589" y="3786"/>
                    <a:pt x="3777" y="7029"/>
                    <a:pt x="3754" y="10363"/>
                  </a:cubicBezTo>
                  <a:cubicBezTo>
                    <a:pt x="3731" y="13739"/>
                    <a:pt x="2476" y="16989"/>
                    <a:pt x="396" y="19056"/>
                  </a:cubicBezTo>
                  <a:cubicBezTo>
                    <a:pt x="4" y="19443"/>
                    <a:pt x="1" y="20075"/>
                    <a:pt x="389" y="20466"/>
                  </a:cubicBezTo>
                  <a:cubicBezTo>
                    <a:pt x="584" y="20662"/>
                    <a:pt x="839" y="20760"/>
                    <a:pt x="1095" y="20760"/>
                  </a:cubicBezTo>
                  <a:cubicBezTo>
                    <a:pt x="1350" y="20760"/>
                    <a:pt x="1605" y="20663"/>
                    <a:pt x="1799" y="20469"/>
                  </a:cubicBezTo>
                  <a:cubicBezTo>
                    <a:pt x="4243" y="18039"/>
                    <a:pt x="5717" y="14266"/>
                    <a:pt x="5745" y="10377"/>
                  </a:cubicBezTo>
                  <a:cubicBezTo>
                    <a:pt x="5772" y="6537"/>
                    <a:pt x="4376" y="2772"/>
                    <a:pt x="2011" y="306"/>
                  </a:cubicBezTo>
                  <a:cubicBezTo>
                    <a:pt x="1815" y="103"/>
                    <a:pt x="1554" y="0"/>
                    <a:pt x="1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3"/>
            <p:cNvSpPr/>
            <p:nvPr/>
          </p:nvSpPr>
          <p:spPr>
            <a:xfrm>
              <a:off x="1619925" y="2766125"/>
              <a:ext cx="113825" cy="385475"/>
            </a:xfrm>
            <a:custGeom>
              <a:avLst/>
              <a:gdLst/>
              <a:ahLst/>
              <a:cxnLst/>
              <a:rect l="l" t="t" r="r" b="b"/>
              <a:pathLst>
                <a:path w="4553" h="15419" extrusionOk="0">
                  <a:moveTo>
                    <a:pt x="1236" y="1"/>
                  </a:moveTo>
                  <a:cubicBezTo>
                    <a:pt x="1013" y="1"/>
                    <a:pt x="789" y="75"/>
                    <a:pt x="603" y="228"/>
                  </a:cubicBezTo>
                  <a:cubicBezTo>
                    <a:pt x="176" y="581"/>
                    <a:pt x="119" y="1216"/>
                    <a:pt x="477" y="1640"/>
                  </a:cubicBezTo>
                  <a:cubicBezTo>
                    <a:pt x="1825" y="3273"/>
                    <a:pt x="2559" y="5426"/>
                    <a:pt x="2543" y="7701"/>
                  </a:cubicBezTo>
                  <a:cubicBezTo>
                    <a:pt x="2527" y="9995"/>
                    <a:pt x="1753" y="12150"/>
                    <a:pt x="364" y="13770"/>
                  </a:cubicBezTo>
                  <a:cubicBezTo>
                    <a:pt x="0" y="14186"/>
                    <a:pt x="46" y="14819"/>
                    <a:pt x="465" y="15179"/>
                  </a:cubicBezTo>
                  <a:cubicBezTo>
                    <a:pt x="653" y="15340"/>
                    <a:pt x="884" y="15419"/>
                    <a:pt x="1114" y="15419"/>
                  </a:cubicBezTo>
                  <a:cubicBezTo>
                    <a:pt x="1397" y="15419"/>
                    <a:pt x="1678" y="15299"/>
                    <a:pt x="1874" y="15066"/>
                  </a:cubicBezTo>
                  <a:cubicBezTo>
                    <a:pt x="3571" y="13090"/>
                    <a:pt x="4515" y="10479"/>
                    <a:pt x="4533" y="7716"/>
                  </a:cubicBezTo>
                  <a:cubicBezTo>
                    <a:pt x="4552" y="4973"/>
                    <a:pt x="3657" y="2365"/>
                    <a:pt x="2012" y="373"/>
                  </a:cubicBezTo>
                  <a:cubicBezTo>
                    <a:pt x="1816" y="128"/>
                    <a:pt x="1527" y="1"/>
                    <a:pt x="12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3"/>
            <p:cNvSpPr/>
            <p:nvPr/>
          </p:nvSpPr>
          <p:spPr>
            <a:xfrm>
              <a:off x="1547400" y="2833800"/>
              <a:ext cx="91625" cy="251100"/>
            </a:xfrm>
            <a:custGeom>
              <a:avLst/>
              <a:gdLst/>
              <a:ahLst/>
              <a:cxnLst/>
              <a:rect l="l" t="t" r="r" b="b"/>
              <a:pathLst>
                <a:path w="3665" h="10044" extrusionOk="0">
                  <a:moveTo>
                    <a:pt x="1263" y="1"/>
                  </a:moveTo>
                  <a:cubicBezTo>
                    <a:pt x="1048" y="1"/>
                    <a:pt x="832" y="70"/>
                    <a:pt x="650" y="212"/>
                  </a:cubicBezTo>
                  <a:cubicBezTo>
                    <a:pt x="217" y="550"/>
                    <a:pt x="140" y="1176"/>
                    <a:pt x="479" y="1609"/>
                  </a:cubicBezTo>
                  <a:cubicBezTo>
                    <a:pt x="1262" y="2611"/>
                    <a:pt x="1671" y="3773"/>
                    <a:pt x="1663" y="4969"/>
                  </a:cubicBezTo>
                  <a:cubicBezTo>
                    <a:pt x="1655" y="6213"/>
                    <a:pt x="1197" y="7408"/>
                    <a:pt x="340" y="8424"/>
                  </a:cubicBezTo>
                  <a:cubicBezTo>
                    <a:pt x="1" y="8845"/>
                    <a:pt x="60" y="9460"/>
                    <a:pt x="474" y="9809"/>
                  </a:cubicBezTo>
                  <a:cubicBezTo>
                    <a:pt x="660" y="9966"/>
                    <a:pt x="888" y="10043"/>
                    <a:pt x="1114" y="10043"/>
                  </a:cubicBezTo>
                  <a:cubicBezTo>
                    <a:pt x="1390" y="10043"/>
                    <a:pt x="1665" y="9929"/>
                    <a:pt x="1862" y="9707"/>
                  </a:cubicBezTo>
                  <a:cubicBezTo>
                    <a:pt x="3022" y="8331"/>
                    <a:pt x="3640" y="6697"/>
                    <a:pt x="3652" y="4982"/>
                  </a:cubicBezTo>
                  <a:cubicBezTo>
                    <a:pt x="3664" y="3333"/>
                    <a:pt x="3109" y="1743"/>
                    <a:pt x="2047" y="383"/>
                  </a:cubicBezTo>
                  <a:cubicBezTo>
                    <a:pt x="1851" y="132"/>
                    <a:pt x="1559" y="1"/>
                    <a:pt x="1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3"/>
            <p:cNvSpPr/>
            <p:nvPr/>
          </p:nvSpPr>
          <p:spPr>
            <a:xfrm>
              <a:off x="3693525" y="383050"/>
              <a:ext cx="523850" cy="141150"/>
            </a:xfrm>
            <a:custGeom>
              <a:avLst/>
              <a:gdLst/>
              <a:ahLst/>
              <a:cxnLst/>
              <a:rect l="l" t="t" r="r" b="b"/>
              <a:pathLst>
                <a:path w="20954" h="5646" extrusionOk="0">
                  <a:moveTo>
                    <a:pt x="1095" y="0"/>
                  </a:moveTo>
                  <a:cubicBezTo>
                    <a:pt x="841" y="0"/>
                    <a:pt x="587" y="97"/>
                    <a:pt x="392" y="290"/>
                  </a:cubicBezTo>
                  <a:cubicBezTo>
                    <a:pt x="2" y="678"/>
                    <a:pt x="1" y="1310"/>
                    <a:pt x="391" y="1700"/>
                  </a:cubicBezTo>
                  <a:cubicBezTo>
                    <a:pt x="2820" y="4144"/>
                    <a:pt x="6592" y="5618"/>
                    <a:pt x="10482" y="5645"/>
                  </a:cubicBezTo>
                  <a:cubicBezTo>
                    <a:pt x="10517" y="5646"/>
                    <a:pt x="10553" y="5646"/>
                    <a:pt x="10588" y="5646"/>
                  </a:cubicBezTo>
                  <a:cubicBezTo>
                    <a:pt x="14391" y="5646"/>
                    <a:pt x="18109" y="4254"/>
                    <a:pt x="20552" y="1912"/>
                  </a:cubicBezTo>
                  <a:cubicBezTo>
                    <a:pt x="20944" y="1530"/>
                    <a:pt x="20954" y="904"/>
                    <a:pt x="20575" y="510"/>
                  </a:cubicBezTo>
                  <a:cubicBezTo>
                    <a:pt x="20380" y="306"/>
                    <a:pt x="20118" y="204"/>
                    <a:pt x="19857" y="204"/>
                  </a:cubicBezTo>
                  <a:cubicBezTo>
                    <a:pt x="19612" y="204"/>
                    <a:pt x="19366" y="293"/>
                    <a:pt x="19174" y="474"/>
                  </a:cubicBezTo>
                  <a:cubicBezTo>
                    <a:pt x="17093" y="2470"/>
                    <a:pt x="13888" y="3656"/>
                    <a:pt x="10587" y="3656"/>
                  </a:cubicBezTo>
                  <a:cubicBezTo>
                    <a:pt x="10556" y="3656"/>
                    <a:pt x="10526" y="3655"/>
                    <a:pt x="10496" y="3655"/>
                  </a:cubicBezTo>
                  <a:cubicBezTo>
                    <a:pt x="7120" y="3632"/>
                    <a:pt x="3870" y="2377"/>
                    <a:pt x="1803" y="297"/>
                  </a:cubicBezTo>
                  <a:cubicBezTo>
                    <a:pt x="1608" y="99"/>
                    <a:pt x="1351" y="0"/>
                    <a:pt x="109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3760900" y="311100"/>
              <a:ext cx="390750" cy="110275"/>
            </a:xfrm>
            <a:custGeom>
              <a:avLst/>
              <a:gdLst/>
              <a:ahLst/>
              <a:cxnLst/>
              <a:rect l="l" t="t" r="r" b="b"/>
              <a:pathLst>
                <a:path w="15630" h="4411" extrusionOk="0">
                  <a:moveTo>
                    <a:pt x="1114" y="0"/>
                  </a:moveTo>
                  <a:cubicBezTo>
                    <a:pt x="834" y="0"/>
                    <a:pt x="555" y="118"/>
                    <a:pt x="359" y="348"/>
                  </a:cubicBezTo>
                  <a:cubicBezTo>
                    <a:pt x="0" y="764"/>
                    <a:pt x="48" y="1393"/>
                    <a:pt x="465" y="1751"/>
                  </a:cubicBezTo>
                  <a:cubicBezTo>
                    <a:pt x="2441" y="3446"/>
                    <a:pt x="5052" y="4391"/>
                    <a:pt x="7815" y="4410"/>
                  </a:cubicBezTo>
                  <a:cubicBezTo>
                    <a:pt x="7843" y="4411"/>
                    <a:pt x="7871" y="4411"/>
                    <a:pt x="7899" y="4411"/>
                  </a:cubicBezTo>
                  <a:cubicBezTo>
                    <a:pt x="10610" y="4411"/>
                    <a:pt x="13186" y="3517"/>
                    <a:pt x="15158" y="1889"/>
                  </a:cubicBezTo>
                  <a:lnTo>
                    <a:pt x="15158" y="1888"/>
                  </a:lnTo>
                  <a:cubicBezTo>
                    <a:pt x="15574" y="1536"/>
                    <a:pt x="15629" y="916"/>
                    <a:pt x="15283" y="496"/>
                  </a:cubicBezTo>
                  <a:cubicBezTo>
                    <a:pt x="15086" y="257"/>
                    <a:pt x="14801" y="134"/>
                    <a:pt x="14514" y="134"/>
                  </a:cubicBezTo>
                  <a:cubicBezTo>
                    <a:pt x="14295" y="134"/>
                    <a:pt x="14075" y="206"/>
                    <a:pt x="13891" y="353"/>
                  </a:cubicBezTo>
                  <a:cubicBezTo>
                    <a:pt x="12274" y="1688"/>
                    <a:pt x="10149" y="2420"/>
                    <a:pt x="7899" y="2420"/>
                  </a:cubicBezTo>
                  <a:cubicBezTo>
                    <a:pt x="7876" y="2420"/>
                    <a:pt x="7853" y="2420"/>
                    <a:pt x="7829" y="2420"/>
                  </a:cubicBezTo>
                  <a:cubicBezTo>
                    <a:pt x="5535" y="2404"/>
                    <a:pt x="3381" y="1629"/>
                    <a:pt x="1761" y="240"/>
                  </a:cubicBezTo>
                  <a:cubicBezTo>
                    <a:pt x="1574" y="79"/>
                    <a:pt x="1343" y="0"/>
                    <a:pt x="111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3827425" y="238400"/>
              <a:ext cx="257250" cy="88425"/>
            </a:xfrm>
            <a:custGeom>
              <a:avLst/>
              <a:gdLst/>
              <a:ahLst/>
              <a:cxnLst/>
              <a:rect l="l" t="t" r="r" b="b"/>
              <a:pathLst>
                <a:path w="10290" h="3537" extrusionOk="0">
                  <a:moveTo>
                    <a:pt x="1111" y="1"/>
                  </a:moveTo>
                  <a:cubicBezTo>
                    <a:pt x="828" y="1"/>
                    <a:pt x="547" y="121"/>
                    <a:pt x="350" y="354"/>
                  </a:cubicBezTo>
                  <a:cubicBezTo>
                    <a:pt x="0" y="770"/>
                    <a:pt x="48" y="1388"/>
                    <a:pt x="456" y="1746"/>
                  </a:cubicBezTo>
                  <a:cubicBezTo>
                    <a:pt x="1832" y="2906"/>
                    <a:pt x="3466" y="3524"/>
                    <a:pt x="5181" y="3536"/>
                  </a:cubicBezTo>
                  <a:cubicBezTo>
                    <a:pt x="5198" y="3536"/>
                    <a:pt x="5216" y="3537"/>
                    <a:pt x="5233" y="3537"/>
                  </a:cubicBezTo>
                  <a:cubicBezTo>
                    <a:pt x="6863" y="3537"/>
                    <a:pt x="8434" y="2981"/>
                    <a:pt x="9779" y="1931"/>
                  </a:cubicBezTo>
                  <a:cubicBezTo>
                    <a:pt x="10213" y="1592"/>
                    <a:pt x="10289" y="967"/>
                    <a:pt x="9950" y="534"/>
                  </a:cubicBezTo>
                  <a:cubicBezTo>
                    <a:pt x="9755" y="283"/>
                    <a:pt x="9461" y="151"/>
                    <a:pt x="9165" y="151"/>
                  </a:cubicBezTo>
                  <a:cubicBezTo>
                    <a:pt x="8951" y="151"/>
                    <a:pt x="8735" y="220"/>
                    <a:pt x="8553" y="362"/>
                  </a:cubicBezTo>
                  <a:cubicBezTo>
                    <a:pt x="7562" y="1137"/>
                    <a:pt x="6414" y="1546"/>
                    <a:pt x="5231" y="1546"/>
                  </a:cubicBezTo>
                  <a:cubicBezTo>
                    <a:pt x="5219" y="1546"/>
                    <a:pt x="5206" y="1546"/>
                    <a:pt x="5194" y="1546"/>
                  </a:cubicBezTo>
                  <a:cubicBezTo>
                    <a:pt x="3950" y="1537"/>
                    <a:pt x="2755" y="1080"/>
                    <a:pt x="1738" y="224"/>
                  </a:cubicBezTo>
                  <a:cubicBezTo>
                    <a:pt x="1554" y="74"/>
                    <a:pt x="1332" y="1"/>
                    <a:pt x="111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3"/>
            <p:cNvSpPr/>
            <p:nvPr/>
          </p:nvSpPr>
          <p:spPr>
            <a:xfrm>
              <a:off x="1543650" y="3991975"/>
              <a:ext cx="4747325" cy="1484200"/>
            </a:xfrm>
            <a:custGeom>
              <a:avLst/>
              <a:gdLst/>
              <a:ahLst/>
              <a:cxnLst/>
              <a:rect l="l" t="t" r="r" b="b"/>
              <a:pathLst>
                <a:path w="189893" h="59368" extrusionOk="0">
                  <a:moveTo>
                    <a:pt x="94946" y="0"/>
                  </a:moveTo>
                  <a:cubicBezTo>
                    <a:pt x="69765" y="0"/>
                    <a:pt x="45615" y="3128"/>
                    <a:pt x="27809" y="8694"/>
                  </a:cubicBezTo>
                  <a:cubicBezTo>
                    <a:pt x="10003" y="14261"/>
                    <a:pt x="1" y="21811"/>
                    <a:pt x="1" y="29684"/>
                  </a:cubicBezTo>
                  <a:cubicBezTo>
                    <a:pt x="1" y="37556"/>
                    <a:pt x="10003" y="45106"/>
                    <a:pt x="27809" y="50673"/>
                  </a:cubicBezTo>
                  <a:cubicBezTo>
                    <a:pt x="45615" y="56240"/>
                    <a:pt x="69765" y="59367"/>
                    <a:pt x="94946" y="59367"/>
                  </a:cubicBezTo>
                  <a:cubicBezTo>
                    <a:pt x="120127" y="59367"/>
                    <a:pt x="144277" y="56240"/>
                    <a:pt x="162083" y="50673"/>
                  </a:cubicBezTo>
                  <a:cubicBezTo>
                    <a:pt x="179888" y="45106"/>
                    <a:pt x="189892" y="37556"/>
                    <a:pt x="189892" y="29684"/>
                  </a:cubicBezTo>
                  <a:cubicBezTo>
                    <a:pt x="189892" y="21811"/>
                    <a:pt x="179888" y="14261"/>
                    <a:pt x="162083" y="8694"/>
                  </a:cubicBezTo>
                  <a:cubicBezTo>
                    <a:pt x="144277" y="3128"/>
                    <a:pt x="120127" y="0"/>
                    <a:pt x="9494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3"/>
            <p:cNvSpPr/>
            <p:nvPr/>
          </p:nvSpPr>
          <p:spPr>
            <a:xfrm>
              <a:off x="1778600" y="3998425"/>
              <a:ext cx="4325100" cy="1313725"/>
            </a:xfrm>
            <a:custGeom>
              <a:avLst/>
              <a:gdLst/>
              <a:ahLst/>
              <a:cxnLst/>
              <a:rect l="l" t="t" r="r" b="b"/>
              <a:pathLst>
                <a:path w="173004" h="52549" extrusionOk="0">
                  <a:moveTo>
                    <a:pt x="86502" y="0"/>
                  </a:moveTo>
                  <a:cubicBezTo>
                    <a:pt x="63560" y="0"/>
                    <a:pt x="41558" y="2768"/>
                    <a:pt x="25336" y="7696"/>
                  </a:cubicBezTo>
                  <a:cubicBezTo>
                    <a:pt x="9113" y="12623"/>
                    <a:pt x="0" y="19306"/>
                    <a:pt x="0" y="26275"/>
                  </a:cubicBezTo>
                  <a:cubicBezTo>
                    <a:pt x="0" y="33243"/>
                    <a:pt x="9113" y="39925"/>
                    <a:pt x="25336" y="44853"/>
                  </a:cubicBezTo>
                  <a:cubicBezTo>
                    <a:pt x="41558" y="49780"/>
                    <a:pt x="63560" y="52549"/>
                    <a:pt x="86502" y="52549"/>
                  </a:cubicBezTo>
                  <a:cubicBezTo>
                    <a:pt x="109443" y="52549"/>
                    <a:pt x="131445" y="49780"/>
                    <a:pt x="147667" y="44853"/>
                  </a:cubicBezTo>
                  <a:cubicBezTo>
                    <a:pt x="163889" y="39925"/>
                    <a:pt x="173004" y="33243"/>
                    <a:pt x="173004" y="26275"/>
                  </a:cubicBezTo>
                  <a:cubicBezTo>
                    <a:pt x="173004" y="19306"/>
                    <a:pt x="163889" y="12623"/>
                    <a:pt x="147667" y="7696"/>
                  </a:cubicBezTo>
                  <a:cubicBezTo>
                    <a:pt x="131445" y="2768"/>
                    <a:pt x="109443" y="0"/>
                    <a:pt x="86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3"/>
            <p:cNvSpPr/>
            <p:nvPr/>
          </p:nvSpPr>
          <p:spPr>
            <a:xfrm>
              <a:off x="1771225" y="3991075"/>
              <a:ext cx="4339825" cy="1328450"/>
            </a:xfrm>
            <a:custGeom>
              <a:avLst/>
              <a:gdLst/>
              <a:ahLst/>
              <a:cxnLst/>
              <a:rect l="l" t="t" r="r" b="b"/>
              <a:pathLst>
                <a:path w="173593" h="53138" extrusionOk="0">
                  <a:moveTo>
                    <a:pt x="86797" y="589"/>
                  </a:moveTo>
                  <a:cubicBezTo>
                    <a:pt x="134332" y="589"/>
                    <a:pt x="173005" y="12243"/>
                    <a:pt x="173005" y="26569"/>
                  </a:cubicBezTo>
                  <a:cubicBezTo>
                    <a:pt x="173005" y="40894"/>
                    <a:pt x="134331" y="52549"/>
                    <a:pt x="86797" y="52549"/>
                  </a:cubicBezTo>
                  <a:cubicBezTo>
                    <a:pt x="39262" y="52549"/>
                    <a:pt x="589" y="40894"/>
                    <a:pt x="589" y="26569"/>
                  </a:cubicBezTo>
                  <a:cubicBezTo>
                    <a:pt x="589" y="12243"/>
                    <a:pt x="39262" y="589"/>
                    <a:pt x="86797" y="589"/>
                  </a:cubicBezTo>
                  <a:close/>
                  <a:moveTo>
                    <a:pt x="86797" y="0"/>
                  </a:moveTo>
                  <a:cubicBezTo>
                    <a:pt x="63663" y="0"/>
                    <a:pt x="41910" y="2737"/>
                    <a:pt x="25545" y="7708"/>
                  </a:cubicBezTo>
                  <a:cubicBezTo>
                    <a:pt x="9072" y="12711"/>
                    <a:pt x="0" y="19410"/>
                    <a:pt x="0" y="26569"/>
                  </a:cubicBezTo>
                  <a:cubicBezTo>
                    <a:pt x="0" y="33728"/>
                    <a:pt x="9072" y="40426"/>
                    <a:pt x="25545" y="45429"/>
                  </a:cubicBezTo>
                  <a:cubicBezTo>
                    <a:pt x="41910" y="50400"/>
                    <a:pt x="63663" y="53138"/>
                    <a:pt x="86797" y="53138"/>
                  </a:cubicBezTo>
                  <a:cubicBezTo>
                    <a:pt x="109930" y="53138"/>
                    <a:pt x="131683" y="50400"/>
                    <a:pt x="148049" y="45429"/>
                  </a:cubicBezTo>
                  <a:cubicBezTo>
                    <a:pt x="164521" y="40427"/>
                    <a:pt x="173593" y="33728"/>
                    <a:pt x="173593" y="26569"/>
                  </a:cubicBezTo>
                  <a:cubicBezTo>
                    <a:pt x="173593" y="19410"/>
                    <a:pt x="164521" y="12713"/>
                    <a:pt x="148049" y="7708"/>
                  </a:cubicBezTo>
                  <a:cubicBezTo>
                    <a:pt x="131683" y="2737"/>
                    <a:pt x="109931" y="0"/>
                    <a:pt x="867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3"/>
            <p:cNvSpPr/>
            <p:nvPr/>
          </p:nvSpPr>
          <p:spPr>
            <a:xfrm>
              <a:off x="2012975" y="3937675"/>
              <a:ext cx="3856325" cy="1114050"/>
            </a:xfrm>
            <a:custGeom>
              <a:avLst/>
              <a:gdLst/>
              <a:ahLst/>
              <a:cxnLst/>
              <a:rect l="l" t="t" r="r" b="b"/>
              <a:pathLst>
                <a:path w="154253" h="44562" extrusionOk="0">
                  <a:moveTo>
                    <a:pt x="77127" y="0"/>
                  </a:moveTo>
                  <a:cubicBezTo>
                    <a:pt x="56671" y="0"/>
                    <a:pt x="37054" y="2348"/>
                    <a:pt x="22590" y="6526"/>
                  </a:cubicBezTo>
                  <a:cubicBezTo>
                    <a:pt x="8126" y="10705"/>
                    <a:pt x="1" y="16372"/>
                    <a:pt x="1" y="22281"/>
                  </a:cubicBezTo>
                  <a:cubicBezTo>
                    <a:pt x="1" y="28190"/>
                    <a:pt x="8126" y="33857"/>
                    <a:pt x="22590" y="38036"/>
                  </a:cubicBezTo>
                  <a:cubicBezTo>
                    <a:pt x="37054" y="42214"/>
                    <a:pt x="56671" y="44562"/>
                    <a:pt x="77127" y="44562"/>
                  </a:cubicBezTo>
                  <a:cubicBezTo>
                    <a:pt x="97582" y="44562"/>
                    <a:pt x="117199" y="42214"/>
                    <a:pt x="131662" y="38036"/>
                  </a:cubicBezTo>
                  <a:cubicBezTo>
                    <a:pt x="146127" y="33857"/>
                    <a:pt x="154252" y="28190"/>
                    <a:pt x="154252" y="22281"/>
                  </a:cubicBezTo>
                  <a:cubicBezTo>
                    <a:pt x="154252" y="16372"/>
                    <a:pt x="146127" y="10705"/>
                    <a:pt x="131662" y="6526"/>
                  </a:cubicBezTo>
                  <a:cubicBezTo>
                    <a:pt x="117199" y="2348"/>
                    <a:pt x="97582" y="0"/>
                    <a:pt x="77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2005600" y="3930300"/>
              <a:ext cx="3871075" cy="1128800"/>
            </a:xfrm>
            <a:custGeom>
              <a:avLst/>
              <a:gdLst/>
              <a:ahLst/>
              <a:cxnLst/>
              <a:rect l="l" t="t" r="r" b="b"/>
              <a:pathLst>
                <a:path w="154843" h="45152" extrusionOk="0">
                  <a:moveTo>
                    <a:pt x="77422" y="590"/>
                  </a:moveTo>
                  <a:cubicBezTo>
                    <a:pt x="119787" y="590"/>
                    <a:pt x="154253" y="10451"/>
                    <a:pt x="154253" y="22576"/>
                  </a:cubicBezTo>
                  <a:cubicBezTo>
                    <a:pt x="154253" y="34699"/>
                    <a:pt x="119787" y="44562"/>
                    <a:pt x="77422" y="44562"/>
                  </a:cubicBezTo>
                  <a:cubicBezTo>
                    <a:pt x="35056" y="44562"/>
                    <a:pt x="589" y="34698"/>
                    <a:pt x="589" y="22576"/>
                  </a:cubicBezTo>
                  <a:cubicBezTo>
                    <a:pt x="589" y="10453"/>
                    <a:pt x="35056" y="590"/>
                    <a:pt x="77422" y="590"/>
                  </a:cubicBezTo>
                  <a:close/>
                  <a:moveTo>
                    <a:pt x="77422" y="0"/>
                  </a:moveTo>
                  <a:cubicBezTo>
                    <a:pt x="56794" y="0"/>
                    <a:pt x="37396" y="2322"/>
                    <a:pt x="22803" y="6537"/>
                  </a:cubicBezTo>
                  <a:cubicBezTo>
                    <a:pt x="8099" y="10785"/>
                    <a:pt x="1" y="16481"/>
                    <a:pt x="1" y="22575"/>
                  </a:cubicBezTo>
                  <a:cubicBezTo>
                    <a:pt x="1" y="28669"/>
                    <a:pt x="8099" y="34365"/>
                    <a:pt x="22803" y="38613"/>
                  </a:cubicBezTo>
                  <a:cubicBezTo>
                    <a:pt x="37397" y="42829"/>
                    <a:pt x="56794" y="45152"/>
                    <a:pt x="77422" y="45152"/>
                  </a:cubicBezTo>
                  <a:cubicBezTo>
                    <a:pt x="98049" y="45152"/>
                    <a:pt x="117447" y="42829"/>
                    <a:pt x="132040" y="38613"/>
                  </a:cubicBezTo>
                  <a:cubicBezTo>
                    <a:pt x="146744" y="34365"/>
                    <a:pt x="154842" y="28669"/>
                    <a:pt x="154842" y="22575"/>
                  </a:cubicBezTo>
                  <a:cubicBezTo>
                    <a:pt x="154842" y="16481"/>
                    <a:pt x="146744" y="10785"/>
                    <a:pt x="132040" y="6537"/>
                  </a:cubicBezTo>
                  <a:cubicBezTo>
                    <a:pt x="117447" y="2322"/>
                    <a:pt x="98049" y="0"/>
                    <a:pt x="774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3"/>
            <p:cNvSpPr/>
            <p:nvPr/>
          </p:nvSpPr>
          <p:spPr>
            <a:xfrm>
              <a:off x="2182475" y="3986625"/>
              <a:ext cx="3517325" cy="979400"/>
            </a:xfrm>
            <a:custGeom>
              <a:avLst/>
              <a:gdLst/>
              <a:ahLst/>
              <a:cxnLst/>
              <a:rect l="l" t="t" r="r" b="b"/>
              <a:pathLst>
                <a:path w="140693" h="39176" extrusionOk="0">
                  <a:moveTo>
                    <a:pt x="70347" y="1"/>
                  </a:moveTo>
                  <a:cubicBezTo>
                    <a:pt x="51689" y="1"/>
                    <a:pt x="33797" y="2064"/>
                    <a:pt x="20604" y="5738"/>
                  </a:cubicBezTo>
                  <a:cubicBezTo>
                    <a:pt x="7412" y="9411"/>
                    <a:pt x="0" y="14393"/>
                    <a:pt x="0" y="19588"/>
                  </a:cubicBezTo>
                  <a:cubicBezTo>
                    <a:pt x="0" y="24784"/>
                    <a:pt x="7412" y="29765"/>
                    <a:pt x="20604" y="33439"/>
                  </a:cubicBezTo>
                  <a:cubicBezTo>
                    <a:pt x="33797" y="37112"/>
                    <a:pt x="51689" y="39176"/>
                    <a:pt x="70347" y="39176"/>
                  </a:cubicBezTo>
                  <a:cubicBezTo>
                    <a:pt x="89003" y="39176"/>
                    <a:pt x="106896" y="37112"/>
                    <a:pt x="120088" y="33439"/>
                  </a:cubicBezTo>
                  <a:cubicBezTo>
                    <a:pt x="133281" y="29765"/>
                    <a:pt x="140692" y="24784"/>
                    <a:pt x="140692" y="19588"/>
                  </a:cubicBezTo>
                  <a:cubicBezTo>
                    <a:pt x="140692" y="14393"/>
                    <a:pt x="133281" y="9411"/>
                    <a:pt x="120088" y="5738"/>
                  </a:cubicBezTo>
                  <a:cubicBezTo>
                    <a:pt x="106896" y="2064"/>
                    <a:pt x="89003" y="1"/>
                    <a:pt x="70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3"/>
            <p:cNvSpPr/>
            <p:nvPr/>
          </p:nvSpPr>
          <p:spPr>
            <a:xfrm>
              <a:off x="2175125" y="3979250"/>
              <a:ext cx="3532025" cy="994150"/>
            </a:xfrm>
            <a:custGeom>
              <a:avLst/>
              <a:gdLst/>
              <a:ahLst/>
              <a:cxnLst/>
              <a:rect l="l" t="t" r="r" b="b"/>
              <a:pathLst>
                <a:path w="141281" h="39766" extrusionOk="0">
                  <a:moveTo>
                    <a:pt x="70641" y="590"/>
                  </a:moveTo>
                  <a:cubicBezTo>
                    <a:pt x="109267" y="590"/>
                    <a:pt x="140691" y="9245"/>
                    <a:pt x="140691" y="19883"/>
                  </a:cubicBezTo>
                  <a:cubicBezTo>
                    <a:pt x="140691" y="30522"/>
                    <a:pt x="109267" y="39177"/>
                    <a:pt x="70641" y="39177"/>
                  </a:cubicBezTo>
                  <a:cubicBezTo>
                    <a:pt x="32014" y="39177"/>
                    <a:pt x="589" y="30522"/>
                    <a:pt x="589" y="19883"/>
                  </a:cubicBezTo>
                  <a:cubicBezTo>
                    <a:pt x="589" y="9245"/>
                    <a:pt x="32014" y="590"/>
                    <a:pt x="70641" y="590"/>
                  </a:cubicBezTo>
                  <a:close/>
                  <a:moveTo>
                    <a:pt x="70641" y="1"/>
                  </a:moveTo>
                  <a:cubicBezTo>
                    <a:pt x="51824" y="1"/>
                    <a:pt x="34132" y="2042"/>
                    <a:pt x="20820" y="5749"/>
                  </a:cubicBezTo>
                  <a:cubicBezTo>
                    <a:pt x="7395" y="9488"/>
                    <a:pt x="1" y="14507"/>
                    <a:pt x="1" y="19883"/>
                  </a:cubicBezTo>
                  <a:cubicBezTo>
                    <a:pt x="1" y="25260"/>
                    <a:pt x="7395" y="30280"/>
                    <a:pt x="20820" y="34018"/>
                  </a:cubicBezTo>
                  <a:cubicBezTo>
                    <a:pt x="34132" y="37724"/>
                    <a:pt x="51824" y="39766"/>
                    <a:pt x="70641" y="39766"/>
                  </a:cubicBezTo>
                  <a:cubicBezTo>
                    <a:pt x="89456" y="39766"/>
                    <a:pt x="107150" y="37724"/>
                    <a:pt x="120461" y="34018"/>
                  </a:cubicBezTo>
                  <a:cubicBezTo>
                    <a:pt x="133887" y="30280"/>
                    <a:pt x="141280" y="25260"/>
                    <a:pt x="141280" y="19883"/>
                  </a:cubicBezTo>
                  <a:cubicBezTo>
                    <a:pt x="141280" y="14507"/>
                    <a:pt x="133887" y="9488"/>
                    <a:pt x="120461" y="5749"/>
                  </a:cubicBezTo>
                  <a:cubicBezTo>
                    <a:pt x="107150" y="2042"/>
                    <a:pt x="89456" y="1"/>
                    <a:pt x="70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3"/>
            <p:cNvSpPr/>
            <p:nvPr/>
          </p:nvSpPr>
          <p:spPr>
            <a:xfrm>
              <a:off x="2205725" y="4145775"/>
              <a:ext cx="3470825" cy="820250"/>
            </a:xfrm>
            <a:custGeom>
              <a:avLst/>
              <a:gdLst/>
              <a:ahLst/>
              <a:cxnLst/>
              <a:rect l="l" t="t" r="r" b="b"/>
              <a:pathLst>
                <a:path w="138833" h="32810" extrusionOk="0">
                  <a:moveTo>
                    <a:pt x="69417" y="0"/>
                  </a:moveTo>
                  <a:cubicBezTo>
                    <a:pt x="51006" y="0"/>
                    <a:pt x="33349" y="1729"/>
                    <a:pt x="20332" y="4805"/>
                  </a:cubicBezTo>
                  <a:cubicBezTo>
                    <a:pt x="7314" y="7882"/>
                    <a:pt x="0" y="12054"/>
                    <a:pt x="0" y="16406"/>
                  </a:cubicBezTo>
                  <a:cubicBezTo>
                    <a:pt x="0" y="20756"/>
                    <a:pt x="7314" y="24929"/>
                    <a:pt x="20332" y="28005"/>
                  </a:cubicBezTo>
                  <a:cubicBezTo>
                    <a:pt x="33349" y="31082"/>
                    <a:pt x="51006" y="32810"/>
                    <a:pt x="69417" y="32810"/>
                  </a:cubicBezTo>
                  <a:cubicBezTo>
                    <a:pt x="87827" y="32810"/>
                    <a:pt x="105483" y="31082"/>
                    <a:pt x="118501" y="28005"/>
                  </a:cubicBezTo>
                  <a:cubicBezTo>
                    <a:pt x="131520" y="24929"/>
                    <a:pt x="138832" y="20756"/>
                    <a:pt x="138832" y="16406"/>
                  </a:cubicBezTo>
                  <a:cubicBezTo>
                    <a:pt x="138832" y="12054"/>
                    <a:pt x="131520" y="7882"/>
                    <a:pt x="118501" y="4805"/>
                  </a:cubicBezTo>
                  <a:cubicBezTo>
                    <a:pt x="105483" y="1729"/>
                    <a:pt x="87827" y="0"/>
                    <a:pt x="69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3"/>
            <p:cNvSpPr/>
            <p:nvPr/>
          </p:nvSpPr>
          <p:spPr>
            <a:xfrm>
              <a:off x="2197200" y="4138425"/>
              <a:ext cx="3487875" cy="834975"/>
            </a:xfrm>
            <a:custGeom>
              <a:avLst/>
              <a:gdLst/>
              <a:ahLst/>
              <a:cxnLst/>
              <a:rect l="l" t="t" r="r" b="b"/>
              <a:pathLst>
                <a:path w="139515" h="33399" extrusionOk="0">
                  <a:moveTo>
                    <a:pt x="69758" y="589"/>
                  </a:moveTo>
                  <a:cubicBezTo>
                    <a:pt x="103563" y="589"/>
                    <a:pt x="133159" y="7504"/>
                    <a:pt x="138829" y="16700"/>
                  </a:cubicBezTo>
                  <a:cubicBezTo>
                    <a:pt x="133159" y="25895"/>
                    <a:pt x="103562" y="32810"/>
                    <a:pt x="69758" y="32810"/>
                  </a:cubicBezTo>
                  <a:cubicBezTo>
                    <a:pt x="35953" y="32810"/>
                    <a:pt x="6356" y="25895"/>
                    <a:pt x="685" y="16700"/>
                  </a:cubicBezTo>
                  <a:cubicBezTo>
                    <a:pt x="6356" y="7504"/>
                    <a:pt x="35953" y="589"/>
                    <a:pt x="69758" y="589"/>
                  </a:cubicBezTo>
                  <a:close/>
                  <a:moveTo>
                    <a:pt x="69758" y="0"/>
                  </a:moveTo>
                  <a:cubicBezTo>
                    <a:pt x="35017" y="0"/>
                    <a:pt x="5717" y="6961"/>
                    <a:pt x="87" y="16550"/>
                  </a:cubicBezTo>
                  <a:lnTo>
                    <a:pt x="0" y="16700"/>
                  </a:lnTo>
                  <a:lnTo>
                    <a:pt x="87" y="16849"/>
                  </a:lnTo>
                  <a:cubicBezTo>
                    <a:pt x="5717" y="26438"/>
                    <a:pt x="35017" y="33399"/>
                    <a:pt x="69758" y="33399"/>
                  </a:cubicBezTo>
                  <a:cubicBezTo>
                    <a:pt x="104497" y="33399"/>
                    <a:pt x="133799" y="26438"/>
                    <a:pt x="139428" y="16849"/>
                  </a:cubicBezTo>
                  <a:lnTo>
                    <a:pt x="139514" y="16700"/>
                  </a:lnTo>
                  <a:lnTo>
                    <a:pt x="139428" y="16550"/>
                  </a:lnTo>
                  <a:cubicBezTo>
                    <a:pt x="133799" y="6961"/>
                    <a:pt x="104497" y="0"/>
                    <a:pt x="69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3"/>
            <p:cNvSpPr/>
            <p:nvPr/>
          </p:nvSpPr>
          <p:spPr>
            <a:xfrm>
              <a:off x="2166250" y="4842425"/>
              <a:ext cx="119075" cy="104200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2" y="1"/>
                  </a:moveTo>
                  <a:cubicBezTo>
                    <a:pt x="1066" y="1"/>
                    <a:pt x="0" y="933"/>
                    <a:pt x="0" y="2084"/>
                  </a:cubicBezTo>
                  <a:cubicBezTo>
                    <a:pt x="0" y="3235"/>
                    <a:pt x="1066" y="4168"/>
                    <a:pt x="2382" y="4168"/>
                  </a:cubicBezTo>
                  <a:cubicBezTo>
                    <a:pt x="3697" y="4168"/>
                    <a:pt x="4763" y="3235"/>
                    <a:pt x="4763" y="2084"/>
                  </a:cubicBezTo>
                  <a:cubicBezTo>
                    <a:pt x="4763" y="934"/>
                    <a:pt x="3697" y="1"/>
                    <a:pt x="2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3"/>
            <p:cNvSpPr/>
            <p:nvPr/>
          </p:nvSpPr>
          <p:spPr>
            <a:xfrm>
              <a:off x="2158900" y="4835075"/>
              <a:ext cx="133800" cy="118925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cubicBezTo>
                    <a:pt x="3826" y="590"/>
                    <a:pt x="4763" y="1391"/>
                    <a:pt x="4763" y="2378"/>
                  </a:cubicBezTo>
                  <a:cubicBezTo>
                    <a:pt x="4763" y="3364"/>
                    <a:pt x="3826" y="4168"/>
                    <a:pt x="2676" y="4168"/>
                  </a:cubicBezTo>
                  <a:cubicBezTo>
                    <a:pt x="1525" y="4168"/>
                    <a:pt x="589" y="3364"/>
                    <a:pt x="589" y="2378"/>
                  </a:cubicBezTo>
                  <a:cubicBezTo>
                    <a:pt x="589" y="1391"/>
                    <a:pt x="1525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0" y="1"/>
                    <a:pt x="0" y="1067"/>
                    <a:pt x="0" y="2378"/>
                  </a:cubicBezTo>
                  <a:cubicBezTo>
                    <a:pt x="0" y="3690"/>
                    <a:pt x="1200" y="4756"/>
                    <a:pt x="2676" y="4756"/>
                  </a:cubicBezTo>
                  <a:cubicBezTo>
                    <a:pt x="4151" y="4756"/>
                    <a:pt x="5352" y="3688"/>
                    <a:pt x="5352" y="2378"/>
                  </a:cubicBezTo>
                  <a:cubicBezTo>
                    <a:pt x="5352" y="1067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3"/>
            <p:cNvSpPr/>
            <p:nvPr/>
          </p:nvSpPr>
          <p:spPr>
            <a:xfrm>
              <a:off x="3023025" y="5069875"/>
              <a:ext cx="119075" cy="104200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2" y="1"/>
                  </a:moveTo>
                  <a:cubicBezTo>
                    <a:pt x="1066" y="1"/>
                    <a:pt x="1" y="934"/>
                    <a:pt x="1" y="2084"/>
                  </a:cubicBezTo>
                  <a:cubicBezTo>
                    <a:pt x="1" y="3234"/>
                    <a:pt x="1066" y="4168"/>
                    <a:pt x="2382" y="4168"/>
                  </a:cubicBezTo>
                  <a:cubicBezTo>
                    <a:pt x="3697" y="4168"/>
                    <a:pt x="4763" y="3234"/>
                    <a:pt x="4763" y="2084"/>
                  </a:cubicBezTo>
                  <a:cubicBezTo>
                    <a:pt x="4763" y="934"/>
                    <a:pt x="3697" y="1"/>
                    <a:pt x="2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3"/>
            <p:cNvSpPr/>
            <p:nvPr/>
          </p:nvSpPr>
          <p:spPr>
            <a:xfrm>
              <a:off x="3015650" y="5062500"/>
              <a:ext cx="133800" cy="118925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cubicBezTo>
                    <a:pt x="3828" y="590"/>
                    <a:pt x="4763" y="1393"/>
                    <a:pt x="4763" y="2379"/>
                  </a:cubicBezTo>
                  <a:cubicBezTo>
                    <a:pt x="4763" y="3366"/>
                    <a:pt x="3826" y="4168"/>
                    <a:pt x="2676" y="4168"/>
                  </a:cubicBezTo>
                  <a:cubicBezTo>
                    <a:pt x="1526" y="4168"/>
                    <a:pt x="589" y="3366"/>
                    <a:pt x="589" y="2379"/>
                  </a:cubicBezTo>
                  <a:cubicBezTo>
                    <a:pt x="589" y="1392"/>
                    <a:pt x="1526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1" y="1"/>
                    <a:pt x="1" y="1069"/>
                    <a:pt x="1" y="2379"/>
                  </a:cubicBezTo>
                  <a:cubicBezTo>
                    <a:pt x="1" y="3689"/>
                    <a:pt x="1201" y="4756"/>
                    <a:pt x="2676" y="4756"/>
                  </a:cubicBezTo>
                  <a:cubicBezTo>
                    <a:pt x="4152" y="4756"/>
                    <a:pt x="5352" y="3691"/>
                    <a:pt x="5352" y="2379"/>
                  </a:cubicBezTo>
                  <a:cubicBezTo>
                    <a:pt x="5352" y="1068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3"/>
            <p:cNvSpPr/>
            <p:nvPr/>
          </p:nvSpPr>
          <p:spPr>
            <a:xfrm>
              <a:off x="4042400" y="5107075"/>
              <a:ext cx="119075" cy="104200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2" y="1"/>
                  </a:moveTo>
                  <a:cubicBezTo>
                    <a:pt x="1067" y="1"/>
                    <a:pt x="1" y="933"/>
                    <a:pt x="1" y="2084"/>
                  </a:cubicBezTo>
                  <a:cubicBezTo>
                    <a:pt x="1" y="3236"/>
                    <a:pt x="1067" y="4168"/>
                    <a:pt x="2382" y="4168"/>
                  </a:cubicBezTo>
                  <a:cubicBezTo>
                    <a:pt x="3697" y="4168"/>
                    <a:pt x="4763" y="3236"/>
                    <a:pt x="4763" y="2084"/>
                  </a:cubicBezTo>
                  <a:cubicBezTo>
                    <a:pt x="4763" y="934"/>
                    <a:pt x="3697" y="1"/>
                    <a:pt x="2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3"/>
            <p:cNvSpPr/>
            <p:nvPr/>
          </p:nvSpPr>
          <p:spPr>
            <a:xfrm>
              <a:off x="4035050" y="5099725"/>
              <a:ext cx="133800" cy="118925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cubicBezTo>
                    <a:pt x="3827" y="590"/>
                    <a:pt x="4763" y="1391"/>
                    <a:pt x="4763" y="2378"/>
                  </a:cubicBezTo>
                  <a:cubicBezTo>
                    <a:pt x="4763" y="3365"/>
                    <a:pt x="3827" y="4168"/>
                    <a:pt x="2676" y="4168"/>
                  </a:cubicBezTo>
                  <a:cubicBezTo>
                    <a:pt x="1526" y="4168"/>
                    <a:pt x="590" y="3364"/>
                    <a:pt x="590" y="2378"/>
                  </a:cubicBezTo>
                  <a:cubicBezTo>
                    <a:pt x="590" y="1392"/>
                    <a:pt x="1526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0" y="1"/>
                    <a:pt x="1" y="1067"/>
                    <a:pt x="1" y="2378"/>
                  </a:cubicBezTo>
                  <a:cubicBezTo>
                    <a:pt x="1" y="3690"/>
                    <a:pt x="1200" y="4757"/>
                    <a:pt x="2676" y="4757"/>
                  </a:cubicBezTo>
                  <a:cubicBezTo>
                    <a:pt x="4151" y="4757"/>
                    <a:pt x="5352" y="3689"/>
                    <a:pt x="5352" y="2378"/>
                  </a:cubicBezTo>
                  <a:cubicBezTo>
                    <a:pt x="5352" y="1068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3"/>
            <p:cNvSpPr/>
            <p:nvPr/>
          </p:nvSpPr>
          <p:spPr>
            <a:xfrm>
              <a:off x="5054350" y="5017800"/>
              <a:ext cx="119075" cy="104200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1" y="0"/>
                  </a:moveTo>
                  <a:cubicBezTo>
                    <a:pt x="1066" y="0"/>
                    <a:pt x="0" y="933"/>
                    <a:pt x="0" y="2084"/>
                  </a:cubicBezTo>
                  <a:cubicBezTo>
                    <a:pt x="0" y="3234"/>
                    <a:pt x="1066" y="4167"/>
                    <a:pt x="2381" y="4167"/>
                  </a:cubicBezTo>
                  <a:cubicBezTo>
                    <a:pt x="3697" y="4167"/>
                    <a:pt x="4763" y="3234"/>
                    <a:pt x="4763" y="2084"/>
                  </a:cubicBezTo>
                  <a:cubicBezTo>
                    <a:pt x="4763" y="933"/>
                    <a:pt x="3697" y="0"/>
                    <a:pt x="2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3"/>
            <p:cNvSpPr/>
            <p:nvPr/>
          </p:nvSpPr>
          <p:spPr>
            <a:xfrm>
              <a:off x="5047000" y="5010425"/>
              <a:ext cx="133800" cy="118950"/>
            </a:xfrm>
            <a:custGeom>
              <a:avLst/>
              <a:gdLst/>
              <a:ahLst/>
              <a:cxnLst/>
              <a:rect l="l" t="t" r="r" b="b"/>
              <a:pathLst>
                <a:path w="5352" h="4758" extrusionOk="0">
                  <a:moveTo>
                    <a:pt x="2676" y="590"/>
                  </a:moveTo>
                  <a:cubicBezTo>
                    <a:pt x="3826" y="590"/>
                    <a:pt x="4763" y="1392"/>
                    <a:pt x="4763" y="2379"/>
                  </a:cubicBezTo>
                  <a:cubicBezTo>
                    <a:pt x="4763" y="3364"/>
                    <a:pt x="3826" y="4167"/>
                    <a:pt x="2676" y="4167"/>
                  </a:cubicBezTo>
                  <a:cubicBezTo>
                    <a:pt x="1526" y="4167"/>
                    <a:pt x="589" y="3364"/>
                    <a:pt x="589" y="2379"/>
                  </a:cubicBezTo>
                  <a:cubicBezTo>
                    <a:pt x="589" y="1392"/>
                    <a:pt x="1526" y="590"/>
                    <a:pt x="2676" y="590"/>
                  </a:cubicBezTo>
                  <a:close/>
                  <a:moveTo>
                    <a:pt x="2676" y="0"/>
                  </a:moveTo>
                  <a:cubicBezTo>
                    <a:pt x="1201" y="0"/>
                    <a:pt x="0" y="1067"/>
                    <a:pt x="0" y="2379"/>
                  </a:cubicBezTo>
                  <a:cubicBezTo>
                    <a:pt x="0" y="3690"/>
                    <a:pt x="1201" y="4757"/>
                    <a:pt x="2676" y="4757"/>
                  </a:cubicBezTo>
                  <a:cubicBezTo>
                    <a:pt x="4151" y="4757"/>
                    <a:pt x="5352" y="3689"/>
                    <a:pt x="5352" y="2379"/>
                  </a:cubicBezTo>
                  <a:cubicBezTo>
                    <a:pt x="5352" y="1067"/>
                    <a:pt x="4151" y="0"/>
                    <a:pt x="2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3"/>
            <p:cNvSpPr/>
            <p:nvPr/>
          </p:nvSpPr>
          <p:spPr>
            <a:xfrm>
              <a:off x="5709150" y="4779675"/>
              <a:ext cx="119050" cy="104200"/>
            </a:xfrm>
            <a:custGeom>
              <a:avLst/>
              <a:gdLst/>
              <a:ahLst/>
              <a:cxnLst/>
              <a:rect l="l" t="t" r="r" b="b"/>
              <a:pathLst>
                <a:path w="4762" h="4168" extrusionOk="0">
                  <a:moveTo>
                    <a:pt x="2381" y="1"/>
                  </a:moveTo>
                  <a:cubicBezTo>
                    <a:pt x="1066" y="1"/>
                    <a:pt x="0" y="934"/>
                    <a:pt x="0" y="2084"/>
                  </a:cubicBezTo>
                  <a:cubicBezTo>
                    <a:pt x="0" y="3235"/>
                    <a:pt x="1066" y="4168"/>
                    <a:pt x="2381" y="4168"/>
                  </a:cubicBezTo>
                  <a:cubicBezTo>
                    <a:pt x="3696" y="4168"/>
                    <a:pt x="4762" y="3235"/>
                    <a:pt x="4762" y="2084"/>
                  </a:cubicBezTo>
                  <a:cubicBezTo>
                    <a:pt x="4762" y="934"/>
                    <a:pt x="3696" y="1"/>
                    <a:pt x="2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3"/>
            <p:cNvSpPr/>
            <p:nvPr/>
          </p:nvSpPr>
          <p:spPr>
            <a:xfrm>
              <a:off x="5701775" y="4772325"/>
              <a:ext cx="133800" cy="118925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lnTo>
                    <a:pt x="2676" y="591"/>
                  </a:lnTo>
                  <a:cubicBezTo>
                    <a:pt x="3826" y="591"/>
                    <a:pt x="4763" y="1391"/>
                    <a:pt x="4763" y="2378"/>
                  </a:cubicBezTo>
                  <a:cubicBezTo>
                    <a:pt x="4763" y="3364"/>
                    <a:pt x="3826" y="4167"/>
                    <a:pt x="2676" y="4167"/>
                  </a:cubicBezTo>
                  <a:cubicBezTo>
                    <a:pt x="1526" y="4167"/>
                    <a:pt x="589" y="3364"/>
                    <a:pt x="589" y="2378"/>
                  </a:cubicBezTo>
                  <a:cubicBezTo>
                    <a:pt x="589" y="1391"/>
                    <a:pt x="1526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1" y="1"/>
                    <a:pt x="0" y="1068"/>
                    <a:pt x="0" y="2378"/>
                  </a:cubicBezTo>
                  <a:cubicBezTo>
                    <a:pt x="0" y="3690"/>
                    <a:pt x="1201" y="4756"/>
                    <a:pt x="2676" y="4756"/>
                  </a:cubicBezTo>
                  <a:cubicBezTo>
                    <a:pt x="4151" y="4756"/>
                    <a:pt x="5351" y="3690"/>
                    <a:pt x="5351" y="2378"/>
                  </a:cubicBezTo>
                  <a:cubicBezTo>
                    <a:pt x="5351" y="1068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3"/>
            <p:cNvSpPr/>
            <p:nvPr/>
          </p:nvSpPr>
          <p:spPr>
            <a:xfrm>
              <a:off x="5907275" y="4468250"/>
              <a:ext cx="137700" cy="91925"/>
            </a:xfrm>
            <a:custGeom>
              <a:avLst/>
              <a:gdLst/>
              <a:ahLst/>
              <a:cxnLst/>
              <a:rect l="l" t="t" r="r" b="b"/>
              <a:pathLst>
                <a:path w="5508" h="3677" extrusionOk="0">
                  <a:moveTo>
                    <a:pt x="1702" y="1"/>
                  </a:moveTo>
                  <a:cubicBezTo>
                    <a:pt x="1092" y="1"/>
                    <a:pt x="602" y="206"/>
                    <a:pt x="393" y="608"/>
                  </a:cubicBezTo>
                  <a:cubicBezTo>
                    <a:pt x="0" y="1363"/>
                    <a:pt x="738" y="2525"/>
                    <a:pt x="2042" y="3204"/>
                  </a:cubicBezTo>
                  <a:cubicBezTo>
                    <a:pt x="2650" y="3521"/>
                    <a:pt x="3273" y="3676"/>
                    <a:pt x="3805" y="3676"/>
                  </a:cubicBezTo>
                  <a:cubicBezTo>
                    <a:pt x="4415" y="3676"/>
                    <a:pt x="4905" y="3471"/>
                    <a:pt x="5114" y="3069"/>
                  </a:cubicBezTo>
                  <a:cubicBezTo>
                    <a:pt x="5508" y="2315"/>
                    <a:pt x="4769" y="1152"/>
                    <a:pt x="3465" y="473"/>
                  </a:cubicBezTo>
                  <a:cubicBezTo>
                    <a:pt x="2857" y="157"/>
                    <a:pt x="2234" y="1"/>
                    <a:pt x="1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3"/>
            <p:cNvSpPr/>
            <p:nvPr/>
          </p:nvSpPr>
          <p:spPr>
            <a:xfrm>
              <a:off x="5904525" y="4460875"/>
              <a:ext cx="143175" cy="106700"/>
            </a:xfrm>
            <a:custGeom>
              <a:avLst/>
              <a:gdLst/>
              <a:ahLst/>
              <a:cxnLst/>
              <a:rect l="l" t="t" r="r" b="b"/>
              <a:pathLst>
                <a:path w="5727" h="4268" extrusionOk="0">
                  <a:moveTo>
                    <a:pt x="1800" y="588"/>
                  </a:moveTo>
                  <a:cubicBezTo>
                    <a:pt x="2286" y="588"/>
                    <a:pt x="2874" y="736"/>
                    <a:pt x="3439" y="1029"/>
                  </a:cubicBezTo>
                  <a:cubicBezTo>
                    <a:pt x="4025" y="1334"/>
                    <a:pt x="4504" y="1750"/>
                    <a:pt x="4788" y="2196"/>
                  </a:cubicBezTo>
                  <a:cubicBezTo>
                    <a:pt x="4935" y="2426"/>
                    <a:pt x="5152" y="2867"/>
                    <a:pt x="4964" y="3228"/>
                  </a:cubicBezTo>
                  <a:cubicBezTo>
                    <a:pt x="4807" y="3529"/>
                    <a:pt x="4419" y="3680"/>
                    <a:pt x="3928" y="3680"/>
                  </a:cubicBezTo>
                  <a:cubicBezTo>
                    <a:pt x="3442" y="3680"/>
                    <a:pt x="2854" y="3532"/>
                    <a:pt x="2289" y="3238"/>
                  </a:cubicBezTo>
                  <a:cubicBezTo>
                    <a:pt x="1703" y="2933"/>
                    <a:pt x="1224" y="2519"/>
                    <a:pt x="940" y="2072"/>
                  </a:cubicBezTo>
                  <a:cubicBezTo>
                    <a:pt x="793" y="1841"/>
                    <a:pt x="576" y="1401"/>
                    <a:pt x="764" y="1040"/>
                  </a:cubicBezTo>
                  <a:cubicBezTo>
                    <a:pt x="920" y="739"/>
                    <a:pt x="1308" y="588"/>
                    <a:pt x="1800" y="588"/>
                  </a:cubicBezTo>
                  <a:close/>
                  <a:moveTo>
                    <a:pt x="1816" y="0"/>
                  </a:moveTo>
                  <a:cubicBezTo>
                    <a:pt x="1093" y="0"/>
                    <a:pt x="505" y="261"/>
                    <a:pt x="241" y="767"/>
                  </a:cubicBezTo>
                  <a:cubicBezTo>
                    <a:pt x="0" y="1229"/>
                    <a:pt x="72" y="1805"/>
                    <a:pt x="442" y="2388"/>
                  </a:cubicBezTo>
                  <a:cubicBezTo>
                    <a:pt x="781" y="2921"/>
                    <a:pt x="1340" y="3409"/>
                    <a:pt x="2016" y="3761"/>
                  </a:cubicBezTo>
                  <a:cubicBezTo>
                    <a:pt x="2669" y="4101"/>
                    <a:pt x="3334" y="4268"/>
                    <a:pt x="3912" y="4268"/>
                  </a:cubicBezTo>
                  <a:cubicBezTo>
                    <a:pt x="4634" y="4268"/>
                    <a:pt x="5222" y="4007"/>
                    <a:pt x="5485" y="3500"/>
                  </a:cubicBezTo>
                  <a:cubicBezTo>
                    <a:pt x="5727" y="3038"/>
                    <a:pt x="5654" y="2463"/>
                    <a:pt x="5285" y="1880"/>
                  </a:cubicBezTo>
                  <a:cubicBezTo>
                    <a:pt x="4946" y="1346"/>
                    <a:pt x="4388" y="860"/>
                    <a:pt x="3711" y="508"/>
                  </a:cubicBezTo>
                  <a:cubicBezTo>
                    <a:pt x="3058" y="167"/>
                    <a:pt x="2394" y="0"/>
                    <a:pt x="1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3"/>
            <p:cNvSpPr/>
            <p:nvPr/>
          </p:nvSpPr>
          <p:spPr>
            <a:xfrm>
              <a:off x="1837300" y="4468250"/>
              <a:ext cx="137725" cy="91925"/>
            </a:xfrm>
            <a:custGeom>
              <a:avLst/>
              <a:gdLst/>
              <a:ahLst/>
              <a:cxnLst/>
              <a:rect l="l" t="t" r="r" b="b"/>
              <a:pathLst>
                <a:path w="5509" h="3677" extrusionOk="0">
                  <a:moveTo>
                    <a:pt x="3807" y="1"/>
                  </a:moveTo>
                  <a:cubicBezTo>
                    <a:pt x="3275" y="1"/>
                    <a:pt x="2651" y="157"/>
                    <a:pt x="2044" y="473"/>
                  </a:cubicBezTo>
                  <a:cubicBezTo>
                    <a:pt x="739" y="1152"/>
                    <a:pt x="1" y="2315"/>
                    <a:pt x="393" y="3069"/>
                  </a:cubicBezTo>
                  <a:cubicBezTo>
                    <a:pt x="603" y="3471"/>
                    <a:pt x="1094" y="3676"/>
                    <a:pt x="1704" y="3676"/>
                  </a:cubicBezTo>
                  <a:cubicBezTo>
                    <a:pt x="2236" y="3676"/>
                    <a:pt x="2859" y="3521"/>
                    <a:pt x="3466" y="3204"/>
                  </a:cubicBezTo>
                  <a:cubicBezTo>
                    <a:pt x="4771" y="2525"/>
                    <a:pt x="5509" y="1363"/>
                    <a:pt x="5116" y="608"/>
                  </a:cubicBezTo>
                  <a:cubicBezTo>
                    <a:pt x="4907" y="206"/>
                    <a:pt x="4417" y="1"/>
                    <a:pt x="38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3"/>
            <p:cNvSpPr/>
            <p:nvPr/>
          </p:nvSpPr>
          <p:spPr>
            <a:xfrm>
              <a:off x="1834575" y="4460850"/>
              <a:ext cx="143175" cy="106725"/>
            </a:xfrm>
            <a:custGeom>
              <a:avLst/>
              <a:gdLst/>
              <a:ahLst/>
              <a:cxnLst/>
              <a:rect l="l" t="t" r="r" b="b"/>
              <a:pathLst>
                <a:path w="5727" h="4269" extrusionOk="0">
                  <a:moveTo>
                    <a:pt x="3927" y="589"/>
                  </a:moveTo>
                  <a:cubicBezTo>
                    <a:pt x="4419" y="589"/>
                    <a:pt x="4806" y="740"/>
                    <a:pt x="4964" y="1041"/>
                  </a:cubicBezTo>
                  <a:cubicBezTo>
                    <a:pt x="5152" y="1401"/>
                    <a:pt x="4935" y="1842"/>
                    <a:pt x="4788" y="2073"/>
                  </a:cubicBezTo>
                  <a:cubicBezTo>
                    <a:pt x="4504" y="2520"/>
                    <a:pt x="4025" y="2934"/>
                    <a:pt x="3439" y="3239"/>
                  </a:cubicBezTo>
                  <a:cubicBezTo>
                    <a:pt x="2873" y="3534"/>
                    <a:pt x="2286" y="3681"/>
                    <a:pt x="1800" y="3681"/>
                  </a:cubicBezTo>
                  <a:cubicBezTo>
                    <a:pt x="1309" y="3681"/>
                    <a:pt x="921" y="3530"/>
                    <a:pt x="763" y="3229"/>
                  </a:cubicBezTo>
                  <a:cubicBezTo>
                    <a:pt x="576" y="2868"/>
                    <a:pt x="793" y="2427"/>
                    <a:pt x="940" y="2197"/>
                  </a:cubicBezTo>
                  <a:cubicBezTo>
                    <a:pt x="1224" y="1750"/>
                    <a:pt x="1703" y="1335"/>
                    <a:pt x="2289" y="1030"/>
                  </a:cubicBezTo>
                  <a:cubicBezTo>
                    <a:pt x="2853" y="737"/>
                    <a:pt x="3441" y="589"/>
                    <a:pt x="3927" y="589"/>
                  </a:cubicBezTo>
                  <a:close/>
                  <a:moveTo>
                    <a:pt x="3912" y="1"/>
                  </a:moveTo>
                  <a:cubicBezTo>
                    <a:pt x="3334" y="1"/>
                    <a:pt x="2670" y="167"/>
                    <a:pt x="2017" y="507"/>
                  </a:cubicBezTo>
                  <a:cubicBezTo>
                    <a:pt x="1340" y="859"/>
                    <a:pt x="781" y="1347"/>
                    <a:pt x="442" y="1880"/>
                  </a:cubicBezTo>
                  <a:cubicBezTo>
                    <a:pt x="73" y="2464"/>
                    <a:pt x="0" y="3039"/>
                    <a:pt x="241" y="3501"/>
                  </a:cubicBezTo>
                  <a:cubicBezTo>
                    <a:pt x="506" y="4009"/>
                    <a:pt x="1093" y="4269"/>
                    <a:pt x="1816" y="4269"/>
                  </a:cubicBezTo>
                  <a:cubicBezTo>
                    <a:pt x="2394" y="4269"/>
                    <a:pt x="3057" y="4102"/>
                    <a:pt x="3711" y="3761"/>
                  </a:cubicBezTo>
                  <a:cubicBezTo>
                    <a:pt x="4386" y="3409"/>
                    <a:pt x="4946" y="2922"/>
                    <a:pt x="5284" y="2388"/>
                  </a:cubicBezTo>
                  <a:cubicBezTo>
                    <a:pt x="5655" y="1806"/>
                    <a:pt x="5726" y="1230"/>
                    <a:pt x="5486" y="768"/>
                  </a:cubicBezTo>
                  <a:cubicBezTo>
                    <a:pt x="5222" y="261"/>
                    <a:pt x="4634" y="1"/>
                    <a:pt x="39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3"/>
            <p:cNvSpPr/>
            <p:nvPr/>
          </p:nvSpPr>
          <p:spPr>
            <a:xfrm>
              <a:off x="2172400" y="3867125"/>
              <a:ext cx="14750" cy="502475"/>
            </a:xfrm>
            <a:custGeom>
              <a:avLst/>
              <a:gdLst/>
              <a:ahLst/>
              <a:cxnLst/>
              <a:rect l="l" t="t" r="r" b="b"/>
              <a:pathLst>
                <a:path w="590" h="20099" extrusionOk="0">
                  <a:moveTo>
                    <a:pt x="1" y="1"/>
                  </a:moveTo>
                  <a:lnTo>
                    <a:pt x="1" y="20098"/>
                  </a:lnTo>
                  <a:lnTo>
                    <a:pt x="590" y="20098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3"/>
            <p:cNvSpPr/>
            <p:nvPr/>
          </p:nvSpPr>
          <p:spPr>
            <a:xfrm>
              <a:off x="2496875" y="4484675"/>
              <a:ext cx="14750" cy="251250"/>
            </a:xfrm>
            <a:custGeom>
              <a:avLst/>
              <a:gdLst/>
              <a:ahLst/>
              <a:cxnLst/>
              <a:rect l="l" t="t" r="r" b="b"/>
              <a:pathLst>
                <a:path w="590" h="10050" extrusionOk="0">
                  <a:moveTo>
                    <a:pt x="1" y="1"/>
                  </a:moveTo>
                  <a:lnTo>
                    <a:pt x="1" y="10049"/>
                  </a:lnTo>
                  <a:lnTo>
                    <a:pt x="590" y="10049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3"/>
            <p:cNvSpPr/>
            <p:nvPr/>
          </p:nvSpPr>
          <p:spPr>
            <a:xfrm>
              <a:off x="2496875" y="3919475"/>
              <a:ext cx="14750" cy="502425"/>
            </a:xfrm>
            <a:custGeom>
              <a:avLst/>
              <a:gdLst/>
              <a:ahLst/>
              <a:cxnLst/>
              <a:rect l="l" t="t" r="r" b="b"/>
              <a:pathLst>
                <a:path w="590" h="20097" extrusionOk="0">
                  <a:moveTo>
                    <a:pt x="1" y="0"/>
                  </a:moveTo>
                  <a:lnTo>
                    <a:pt x="1" y="20097"/>
                  </a:lnTo>
                  <a:lnTo>
                    <a:pt x="590" y="20097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3"/>
            <p:cNvSpPr/>
            <p:nvPr/>
          </p:nvSpPr>
          <p:spPr>
            <a:xfrm>
              <a:off x="5396200" y="4254400"/>
              <a:ext cx="14750" cy="502475"/>
            </a:xfrm>
            <a:custGeom>
              <a:avLst/>
              <a:gdLst/>
              <a:ahLst/>
              <a:cxnLst/>
              <a:rect l="l" t="t" r="r" b="b"/>
              <a:pathLst>
                <a:path w="590" h="20099" extrusionOk="0">
                  <a:moveTo>
                    <a:pt x="0" y="1"/>
                  </a:moveTo>
                  <a:lnTo>
                    <a:pt x="0" y="20098"/>
                  </a:lnTo>
                  <a:lnTo>
                    <a:pt x="589" y="20098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5091050" y="3739200"/>
              <a:ext cx="14750" cy="1104850"/>
            </a:xfrm>
            <a:custGeom>
              <a:avLst/>
              <a:gdLst/>
              <a:ahLst/>
              <a:cxnLst/>
              <a:rect l="l" t="t" r="r" b="b"/>
              <a:pathLst>
                <a:path w="590" h="44194" extrusionOk="0">
                  <a:moveTo>
                    <a:pt x="1" y="0"/>
                  </a:moveTo>
                  <a:lnTo>
                    <a:pt x="1" y="44193"/>
                  </a:lnTo>
                  <a:lnTo>
                    <a:pt x="589" y="44193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3"/>
            <p:cNvSpPr/>
            <p:nvPr/>
          </p:nvSpPr>
          <p:spPr>
            <a:xfrm>
              <a:off x="3826175" y="4725425"/>
              <a:ext cx="14725" cy="230300"/>
            </a:xfrm>
            <a:custGeom>
              <a:avLst/>
              <a:gdLst/>
              <a:ahLst/>
              <a:cxnLst/>
              <a:rect l="l" t="t" r="r" b="b"/>
              <a:pathLst>
                <a:path w="589" h="9212" extrusionOk="0">
                  <a:moveTo>
                    <a:pt x="0" y="1"/>
                  </a:moveTo>
                  <a:lnTo>
                    <a:pt x="0" y="9212"/>
                  </a:lnTo>
                  <a:lnTo>
                    <a:pt x="589" y="9212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2860325" y="4309025"/>
              <a:ext cx="14750" cy="563275"/>
            </a:xfrm>
            <a:custGeom>
              <a:avLst/>
              <a:gdLst/>
              <a:ahLst/>
              <a:cxnLst/>
              <a:rect l="l" t="t" r="r" b="b"/>
              <a:pathLst>
                <a:path w="590" h="22531" extrusionOk="0">
                  <a:moveTo>
                    <a:pt x="1" y="0"/>
                  </a:moveTo>
                  <a:lnTo>
                    <a:pt x="1" y="22531"/>
                  </a:lnTo>
                  <a:lnTo>
                    <a:pt x="589" y="22531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4577075" y="4827050"/>
              <a:ext cx="14750" cy="113825"/>
            </a:xfrm>
            <a:custGeom>
              <a:avLst/>
              <a:gdLst/>
              <a:ahLst/>
              <a:cxnLst/>
              <a:rect l="l" t="t" r="r" b="b"/>
              <a:pathLst>
                <a:path w="590" h="4553" extrusionOk="0">
                  <a:moveTo>
                    <a:pt x="1" y="0"/>
                  </a:moveTo>
                  <a:lnTo>
                    <a:pt x="1" y="4552"/>
                  </a:lnTo>
                  <a:lnTo>
                    <a:pt x="589" y="4552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4577075" y="4559250"/>
              <a:ext cx="14750" cy="232350"/>
            </a:xfrm>
            <a:custGeom>
              <a:avLst/>
              <a:gdLst/>
              <a:ahLst/>
              <a:cxnLst/>
              <a:rect l="l" t="t" r="r" b="b"/>
              <a:pathLst>
                <a:path w="590" h="9294" extrusionOk="0">
                  <a:moveTo>
                    <a:pt x="1" y="0"/>
                  </a:moveTo>
                  <a:lnTo>
                    <a:pt x="1" y="9294"/>
                  </a:lnTo>
                  <a:lnTo>
                    <a:pt x="589" y="9294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3826175" y="4495150"/>
              <a:ext cx="14725" cy="125625"/>
            </a:xfrm>
            <a:custGeom>
              <a:avLst/>
              <a:gdLst/>
              <a:ahLst/>
              <a:cxnLst/>
              <a:rect l="l" t="t" r="r" b="b"/>
              <a:pathLst>
                <a:path w="589" h="5025" extrusionOk="0">
                  <a:moveTo>
                    <a:pt x="0" y="1"/>
                  </a:moveTo>
                  <a:lnTo>
                    <a:pt x="0" y="5025"/>
                  </a:lnTo>
                  <a:lnTo>
                    <a:pt x="589" y="5025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5396200" y="3909025"/>
              <a:ext cx="14750" cy="230300"/>
            </a:xfrm>
            <a:custGeom>
              <a:avLst/>
              <a:gdLst/>
              <a:ahLst/>
              <a:cxnLst/>
              <a:rect l="l" t="t" r="r" b="b"/>
              <a:pathLst>
                <a:path w="590" h="9212" extrusionOk="0">
                  <a:moveTo>
                    <a:pt x="0" y="0"/>
                  </a:moveTo>
                  <a:lnTo>
                    <a:pt x="0" y="9211"/>
                  </a:lnTo>
                  <a:lnTo>
                    <a:pt x="589" y="9211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5689275" y="3417075"/>
              <a:ext cx="14750" cy="1119950"/>
            </a:xfrm>
            <a:custGeom>
              <a:avLst/>
              <a:gdLst/>
              <a:ahLst/>
              <a:cxnLst/>
              <a:rect l="l" t="t" r="r" b="b"/>
              <a:pathLst>
                <a:path w="590" h="44798" extrusionOk="0">
                  <a:moveTo>
                    <a:pt x="0" y="1"/>
                  </a:moveTo>
                  <a:lnTo>
                    <a:pt x="0" y="44798"/>
                  </a:lnTo>
                  <a:lnTo>
                    <a:pt x="589" y="44798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2172400" y="3522075"/>
              <a:ext cx="14750" cy="271825"/>
            </a:xfrm>
            <a:custGeom>
              <a:avLst/>
              <a:gdLst/>
              <a:ahLst/>
              <a:cxnLst/>
              <a:rect l="l" t="t" r="r" b="b"/>
              <a:pathLst>
                <a:path w="590" h="10873" extrusionOk="0">
                  <a:moveTo>
                    <a:pt x="1" y="1"/>
                  </a:moveTo>
                  <a:lnTo>
                    <a:pt x="1" y="10873"/>
                  </a:lnTo>
                  <a:lnTo>
                    <a:pt x="590" y="10873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3"/>
            <p:cNvSpPr/>
            <p:nvPr/>
          </p:nvSpPr>
          <p:spPr>
            <a:xfrm>
              <a:off x="4837850" y="2968175"/>
              <a:ext cx="69975" cy="184900"/>
            </a:xfrm>
            <a:custGeom>
              <a:avLst/>
              <a:gdLst/>
              <a:ahLst/>
              <a:cxnLst/>
              <a:rect l="l" t="t" r="r" b="b"/>
              <a:pathLst>
                <a:path w="2799" h="7396" extrusionOk="0">
                  <a:moveTo>
                    <a:pt x="1" y="1"/>
                  </a:moveTo>
                  <a:lnTo>
                    <a:pt x="1" y="7396"/>
                  </a:lnTo>
                  <a:lnTo>
                    <a:pt x="2798" y="7396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4830525" y="2960825"/>
              <a:ext cx="84675" cy="199625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7" y="590"/>
                  </a:moveTo>
                  <a:lnTo>
                    <a:pt x="2797" y="7395"/>
                  </a:lnTo>
                  <a:lnTo>
                    <a:pt x="589" y="7395"/>
                  </a:lnTo>
                  <a:lnTo>
                    <a:pt x="589" y="590"/>
                  </a:lnTo>
                  <a:close/>
                  <a:moveTo>
                    <a:pt x="0" y="1"/>
                  </a:moveTo>
                  <a:lnTo>
                    <a:pt x="0" y="7985"/>
                  </a:lnTo>
                  <a:lnTo>
                    <a:pt x="3386" y="7985"/>
                  </a:lnTo>
                  <a:lnTo>
                    <a:pt x="33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3"/>
            <p:cNvSpPr/>
            <p:nvPr/>
          </p:nvSpPr>
          <p:spPr>
            <a:xfrm>
              <a:off x="3019925" y="1595025"/>
              <a:ext cx="1840900" cy="398775"/>
            </a:xfrm>
            <a:custGeom>
              <a:avLst/>
              <a:gdLst/>
              <a:ahLst/>
              <a:cxnLst/>
              <a:rect l="l" t="t" r="r" b="b"/>
              <a:pathLst>
                <a:path w="73636" h="15951" extrusionOk="0">
                  <a:moveTo>
                    <a:pt x="1" y="1"/>
                  </a:moveTo>
                  <a:lnTo>
                    <a:pt x="1" y="15950"/>
                  </a:lnTo>
                  <a:lnTo>
                    <a:pt x="73636" y="15950"/>
                  </a:lnTo>
                  <a:lnTo>
                    <a:pt x="73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3"/>
            <p:cNvSpPr/>
            <p:nvPr/>
          </p:nvSpPr>
          <p:spPr>
            <a:xfrm>
              <a:off x="3012575" y="1587675"/>
              <a:ext cx="1855600" cy="413525"/>
            </a:xfrm>
            <a:custGeom>
              <a:avLst/>
              <a:gdLst/>
              <a:ahLst/>
              <a:cxnLst/>
              <a:rect l="l" t="t" r="r" b="b"/>
              <a:pathLst>
                <a:path w="74224" h="16541" extrusionOk="0">
                  <a:moveTo>
                    <a:pt x="73635" y="590"/>
                  </a:moveTo>
                  <a:lnTo>
                    <a:pt x="73635" y="15950"/>
                  </a:lnTo>
                  <a:lnTo>
                    <a:pt x="590" y="15950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16540"/>
                  </a:lnTo>
                  <a:lnTo>
                    <a:pt x="74224" y="16540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3"/>
            <p:cNvSpPr/>
            <p:nvPr/>
          </p:nvSpPr>
          <p:spPr>
            <a:xfrm>
              <a:off x="4837850" y="4059175"/>
              <a:ext cx="69975" cy="184900"/>
            </a:xfrm>
            <a:custGeom>
              <a:avLst/>
              <a:gdLst/>
              <a:ahLst/>
              <a:cxnLst/>
              <a:rect l="l" t="t" r="r" b="b"/>
              <a:pathLst>
                <a:path w="2799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3"/>
            <p:cNvSpPr/>
            <p:nvPr/>
          </p:nvSpPr>
          <p:spPr>
            <a:xfrm>
              <a:off x="4830525" y="4051825"/>
              <a:ext cx="84675" cy="199625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7" y="588"/>
                  </a:moveTo>
                  <a:lnTo>
                    <a:pt x="2797" y="7394"/>
                  </a:lnTo>
                  <a:lnTo>
                    <a:pt x="589" y="7394"/>
                  </a:lnTo>
                  <a:lnTo>
                    <a:pt x="589" y="588"/>
                  </a:lnTo>
                  <a:close/>
                  <a:moveTo>
                    <a:pt x="0" y="0"/>
                  </a:moveTo>
                  <a:lnTo>
                    <a:pt x="0" y="7984"/>
                  </a:lnTo>
                  <a:lnTo>
                    <a:pt x="3386" y="7984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3"/>
            <p:cNvSpPr/>
            <p:nvPr/>
          </p:nvSpPr>
          <p:spPr>
            <a:xfrm>
              <a:off x="2966825" y="4059175"/>
              <a:ext cx="69950" cy="184900"/>
            </a:xfrm>
            <a:custGeom>
              <a:avLst/>
              <a:gdLst/>
              <a:ahLst/>
              <a:cxnLst/>
              <a:rect l="l" t="t" r="r" b="b"/>
              <a:pathLst>
                <a:path w="2798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3"/>
            <p:cNvSpPr/>
            <p:nvPr/>
          </p:nvSpPr>
          <p:spPr>
            <a:xfrm>
              <a:off x="2959450" y="4051825"/>
              <a:ext cx="84700" cy="199625"/>
            </a:xfrm>
            <a:custGeom>
              <a:avLst/>
              <a:gdLst/>
              <a:ahLst/>
              <a:cxnLst/>
              <a:rect l="l" t="t" r="r" b="b"/>
              <a:pathLst>
                <a:path w="3388" h="7985" extrusionOk="0">
                  <a:moveTo>
                    <a:pt x="2799" y="588"/>
                  </a:moveTo>
                  <a:lnTo>
                    <a:pt x="2799" y="7394"/>
                  </a:lnTo>
                  <a:lnTo>
                    <a:pt x="590" y="7394"/>
                  </a:lnTo>
                  <a:lnTo>
                    <a:pt x="591" y="588"/>
                  </a:lnTo>
                  <a:close/>
                  <a:moveTo>
                    <a:pt x="1" y="0"/>
                  </a:moveTo>
                  <a:lnTo>
                    <a:pt x="1" y="7984"/>
                  </a:lnTo>
                  <a:lnTo>
                    <a:pt x="3388" y="7984"/>
                  </a:lnTo>
                  <a:lnTo>
                    <a:pt x="3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3"/>
            <p:cNvSpPr/>
            <p:nvPr/>
          </p:nvSpPr>
          <p:spPr>
            <a:xfrm>
              <a:off x="2956625" y="1898175"/>
              <a:ext cx="69975" cy="184925"/>
            </a:xfrm>
            <a:custGeom>
              <a:avLst/>
              <a:gdLst/>
              <a:ahLst/>
              <a:cxnLst/>
              <a:rect l="l" t="t" r="r" b="b"/>
              <a:pathLst>
                <a:path w="2799" h="7397" extrusionOk="0">
                  <a:moveTo>
                    <a:pt x="1" y="0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3"/>
            <p:cNvSpPr/>
            <p:nvPr/>
          </p:nvSpPr>
          <p:spPr>
            <a:xfrm>
              <a:off x="2949275" y="1890825"/>
              <a:ext cx="84650" cy="199625"/>
            </a:xfrm>
            <a:custGeom>
              <a:avLst/>
              <a:gdLst/>
              <a:ahLst/>
              <a:cxnLst/>
              <a:rect l="l" t="t" r="r" b="b"/>
              <a:pathLst>
                <a:path w="3386" h="7985" extrusionOk="0">
                  <a:moveTo>
                    <a:pt x="2797" y="589"/>
                  </a:moveTo>
                  <a:lnTo>
                    <a:pt x="2797" y="7396"/>
                  </a:lnTo>
                  <a:lnTo>
                    <a:pt x="589" y="7396"/>
                  </a:lnTo>
                  <a:lnTo>
                    <a:pt x="589" y="589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6" y="7985"/>
                  </a:lnTo>
                  <a:lnTo>
                    <a:pt x="33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3"/>
            <p:cNvSpPr/>
            <p:nvPr/>
          </p:nvSpPr>
          <p:spPr>
            <a:xfrm>
              <a:off x="2956625" y="3520650"/>
              <a:ext cx="69975" cy="184925"/>
            </a:xfrm>
            <a:custGeom>
              <a:avLst/>
              <a:gdLst/>
              <a:ahLst/>
              <a:cxnLst/>
              <a:rect l="l" t="t" r="r" b="b"/>
              <a:pathLst>
                <a:path w="2799" h="7397" extrusionOk="0">
                  <a:moveTo>
                    <a:pt x="1" y="1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3"/>
            <p:cNvSpPr/>
            <p:nvPr/>
          </p:nvSpPr>
          <p:spPr>
            <a:xfrm>
              <a:off x="2949275" y="3513300"/>
              <a:ext cx="84650" cy="199625"/>
            </a:xfrm>
            <a:custGeom>
              <a:avLst/>
              <a:gdLst/>
              <a:ahLst/>
              <a:cxnLst/>
              <a:rect l="l" t="t" r="r" b="b"/>
              <a:pathLst>
                <a:path w="3386" h="7985" extrusionOk="0">
                  <a:moveTo>
                    <a:pt x="2797" y="590"/>
                  </a:moveTo>
                  <a:lnTo>
                    <a:pt x="2797" y="7396"/>
                  </a:lnTo>
                  <a:lnTo>
                    <a:pt x="589" y="7396"/>
                  </a:lnTo>
                  <a:lnTo>
                    <a:pt x="589" y="590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6" y="7985"/>
                  </a:lnTo>
                  <a:lnTo>
                    <a:pt x="33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3"/>
            <p:cNvSpPr/>
            <p:nvPr/>
          </p:nvSpPr>
          <p:spPr>
            <a:xfrm>
              <a:off x="2956625" y="2967050"/>
              <a:ext cx="69975" cy="184925"/>
            </a:xfrm>
            <a:custGeom>
              <a:avLst/>
              <a:gdLst/>
              <a:ahLst/>
              <a:cxnLst/>
              <a:rect l="l" t="t" r="r" b="b"/>
              <a:pathLst>
                <a:path w="2799" h="7397" extrusionOk="0">
                  <a:moveTo>
                    <a:pt x="1" y="1"/>
                  </a:moveTo>
                  <a:lnTo>
                    <a:pt x="1" y="7396"/>
                  </a:lnTo>
                  <a:lnTo>
                    <a:pt x="2798" y="7396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3"/>
            <p:cNvSpPr/>
            <p:nvPr/>
          </p:nvSpPr>
          <p:spPr>
            <a:xfrm>
              <a:off x="2949275" y="2959725"/>
              <a:ext cx="84650" cy="199600"/>
            </a:xfrm>
            <a:custGeom>
              <a:avLst/>
              <a:gdLst/>
              <a:ahLst/>
              <a:cxnLst/>
              <a:rect l="l" t="t" r="r" b="b"/>
              <a:pathLst>
                <a:path w="3386" h="7984" extrusionOk="0">
                  <a:moveTo>
                    <a:pt x="2797" y="589"/>
                  </a:moveTo>
                  <a:lnTo>
                    <a:pt x="2797" y="7394"/>
                  </a:lnTo>
                  <a:lnTo>
                    <a:pt x="589" y="7394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7984"/>
                  </a:lnTo>
                  <a:lnTo>
                    <a:pt x="3386" y="7984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3"/>
            <p:cNvSpPr/>
            <p:nvPr/>
          </p:nvSpPr>
          <p:spPr>
            <a:xfrm>
              <a:off x="4855675" y="1898175"/>
              <a:ext cx="69950" cy="184925"/>
            </a:xfrm>
            <a:custGeom>
              <a:avLst/>
              <a:gdLst/>
              <a:ahLst/>
              <a:cxnLst/>
              <a:rect l="l" t="t" r="r" b="b"/>
              <a:pathLst>
                <a:path w="2798" h="7397" extrusionOk="0">
                  <a:moveTo>
                    <a:pt x="1" y="0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3"/>
            <p:cNvSpPr/>
            <p:nvPr/>
          </p:nvSpPr>
          <p:spPr>
            <a:xfrm>
              <a:off x="4848325" y="1890825"/>
              <a:ext cx="84675" cy="199625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8" y="589"/>
                  </a:moveTo>
                  <a:lnTo>
                    <a:pt x="2798" y="7396"/>
                  </a:lnTo>
                  <a:lnTo>
                    <a:pt x="590" y="7396"/>
                  </a:lnTo>
                  <a:lnTo>
                    <a:pt x="590" y="589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7" y="7985"/>
                  </a:lnTo>
                  <a:lnTo>
                    <a:pt x="33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4855675" y="3520650"/>
              <a:ext cx="69950" cy="184925"/>
            </a:xfrm>
            <a:custGeom>
              <a:avLst/>
              <a:gdLst/>
              <a:ahLst/>
              <a:cxnLst/>
              <a:rect l="l" t="t" r="r" b="b"/>
              <a:pathLst>
                <a:path w="2798" h="7397" extrusionOk="0">
                  <a:moveTo>
                    <a:pt x="1" y="1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4848325" y="3513300"/>
              <a:ext cx="84675" cy="199625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8" y="590"/>
                  </a:moveTo>
                  <a:lnTo>
                    <a:pt x="2798" y="7396"/>
                  </a:lnTo>
                  <a:lnTo>
                    <a:pt x="590" y="7396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7" y="7985"/>
                  </a:lnTo>
                  <a:lnTo>
                    <a:pt x="33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56625" y="2431675"/>
              <a:ext cx="69975" cy="184900"/>
            </a:xfrm>
            <a:custGeom>
              <a:avLst/>
              <a:gdLst/>
              <a:ahLst/>
              <a:cxnLst/>
              <a:rect l="l" t="t" r="r" b="b"/>
              <a:pathLst>
                <a:path w="2799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2949275" y="2424300"/>
              <a:ext cx="84650" cy="199650"/>
            </a:xfrm>
            <a:custGeom>
              <a:avLst/>
              <a:gdLst/>
              <a:ahLst/>
              <a:cxnLst/>
              <a:rect l="l" t="t" r="r" b="b"/>
              <a:pathLst>
                <a:path w="3386" h="7986" extrusionOk="0">
                  <a:moveTo>
                    <a:pt x="2797" y="589"/>
                  </a:moveTo>
                  <a:lnTo>
                    <a:pt x="2797" y="7397"/>
                  </a:lnTo>
                  <a:lnTo>
                    <a:pt x="589" y="7397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7985"/>
                  </a:lnTo>
                  <a:lnTo>
                    <a:pt x="3386" y="7985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4855675" y="2431675"/>
              <a:ext cx="69950" cy="184900"/>
            </a:xfrm>
            <a:custGeom>
              <a:avLst/>
              <a:gdLst/>
              <a:ahLst/>
              <a:cxnLst/>
              <a:rect l="l" t="t" r="r" b="b"/>
              <a:pathLst>
                <a:path w="2798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4848325" y="2424300"/>
              <a:ext cx="84675" cy="199650"/>
            </a:xfrm>
            <a:custGeom>
              <a:avLst/>
              <a:gdLst/>
              <a:ahLst/>
              <a:cxnLst/>
              <a:rect l="l" t="t" r="r" b="b"/>
              <a:pathLst>
                <a:path w="3387" h="7986" extrusionOk="0">
                  <a:moveTo>
                    <a:pt x="2798" y="589"/>
                  </a:moveTo>
                  <a:lnTo>
                    <a:pt x="2798" y="7397"/>
                  </a:lnTo>
                  <a:lnTo>
                    <a:pt x="590" y="7397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7985"/>
                  </a:lnTo>
                  <a:lnTo>
                    <a:pt x="3387" y="7985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3019925" y="1795900"/>
              <a:ext cx="1840900" cy="398750"/>
            </a:xfrm>
            <a:custGeom>
              <a:avLst/>
              <a:gdLst/>
              <a:ahLst/>
              <a:cxnLst/>
              <a:rect l="l" t="t" r="r" b="b"/>
              <a:pathLst>
                <a:path w="73636" h="15950" extrusionOk="0">
                  <a:moveTo>
                    <a:pt x="1" y="0"/>
                  </a:moveTo>
                  <a:lnTo>
                    <a:pt x="1" y="15950"/>
                  </a:lnTo>
                  <a:lnTo>
                    <a:pt x="73636" y="15950"/>
                  </a:lnTo>
                  <a:lnTo>
                    <a:pt x="73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012575" y="1788525"/>
              <a:ext cx="1855600" cy="413500"/>
            </a:xfrm>
            <a:custGeom>
              <a:avLst/>
              <a:gdLst/>
              <a:ahLst/>
              <a:cxnLst/>
              <a:rect l="l" t="t" r="r" b="b"/>
              <a:pathLst>
                <a:path w="74224" h="16540" extrusionOk="0">
                  <a:moveTo>
                    <a:pt x="73635" y="589"/>
                  </a:moveTo>
                  <a:lnTo>
                    <a:pt x="73635" y="15950"/>
                  </a:lnTo>
                  <a:lnTo>
                    <a:pt x="590" y="15950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3409425" y="1897625"/>
              <a:ext cx="105150" cy="195325"/>
            </a:xfrm>
            <a:custGeom>
              <a:avLst/>
              <a:gdLst/>
              <a:ahLst/>
              <a:cxnLst/>
              <a:rect l="l" t="t" r="r" b="b"/>
              <a:pathLst>
                <a:path w="4206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3402075" y="1890250"/>
              <a:ext cx="119850" cy="210050"/>
            </a:xfrm>
            <a:custGeom>
              <a:avLst/>
              <a:gdLst/>
              <a:ahLst/>
              <a:cxnLst/>
              <a:rect l="l" t="t" r="r" b="b"/>
              <a:pathLst>
                <a:path w="4794" h="8402" extrusionOk="0">
                  <a:moveTo>
                    <a:pt x="4205" y="588"/>
                  </a:moveTo>
                  <a:lnTo>
                    <a:pt x="4205" y="7812"/>
                  </a:lnTo>
                  <a:lnTo>
                    <a:pt x="589" y="7812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3248250" y="1897625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3240875" y="1890250"/>
              <a:ext cx="119875" cy="210050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6" y="588"/>
                  </a:moveTo>
                  <a:lnTo>
                    <a:pt x="4206" y="7812"/>
                  </a:lnTo>
                  <a:lnTo>
                    <a:pt x="590" y="7812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3108475" y="1897625"/>
              <a:ext cx="83750" cy="195325"/>
            </a:xfrm>
            <a:custGeom>
              <a:avLst/>
              <a:gdLst/>
              <a:ahLst/>
              <a:cxnLst/>
              <a:rect l="l" t="t" r="r" b="b"/>
              <a:pathLst>
                <a:path w="3350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101100" y="1890250"/>
              <a:ext cx="98475" cy="210050"/>
            </a:xfrm>
            <a:custGeom>
              <a:avLst/>
              <a:gdLst/>
              <a:ahLst/>
              <a:cxnLst/>
              <a:rect l="l" t="t" r="r" b="b"/>
              <a:pathLst>
                <a:path w="3939" h="8402" extrusionOk="0">
                  <a:moveTo>
                    <a:pt x="3349" y="588"/>
                  </a:moveTo>
                  <a:lnTo>
                    <a:pt x="3349" y="7812"/>
                  </a:lnTo>
                  <a:lnTo>
                    <a:pt x="589" y="7812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570625" y="1897625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563250" y="1890250"/>
              <a:ext cx="119875" cy="210050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4" y="588"/>
                  </a:moveTo>
                  <a:lnTo>
                    <a:pt x="4204" y="7812"/>
                  </a:lnTo>
                  <a:lnTo>
                    <a:pt x="589" y="7812"/>
                  </a:lnTo>
                  <a:lnTo>
                    <a:pt x="589" y="588"/>
                  </a:lnTo>
                  <a:close/>
                  <a:moveTo>
                    <a:pt x="0" y="1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3731775" y="1897625"/>
              <a:ext cx="645425" cy="195325"/>
            </a:xfrm>
            <a:custGeom>
              <a:avLst/>
              <a:gdLst/>
              <a:ahLst/>
              <a:cxnLst/>
              <a:rect l="l" t="t" r="r" b="b"/>
              <a:pathLst>
                <a:path w="25817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724425" y="1890250"/>
              <a:ext cx="660150" cy="210050"/>
            </a:xfrm>
            <a:custGeom>
              <a:avLst/>
              <a:gdLst/>
              <a:ahLst/>
              <a:cxnLst/>
              <a:rect l="l" t="t" r="r" b="b"/>
              <a:pathLst>
                <a:path w="26406" h="8402" extrusionOk="0">
                  <a:moveTo>
                    <a:pt x="25817" y="588"/>
                  </a:moveTo>
                  <a:lnTo>
                    <a:pt x="25817" y="7812"/>
                  </a:lnTo>
                  <a:lnTo>
                    <a:pt x="590" y="7812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4499825" y="1937575"/>
              <a:ext cx="98450" cy="98400"/>
            </a:xfrm>
            <a:custGeom>
              <a:avLst/>
              <a:gdLst/>
              <a:ahLst/>
              <a:cxnLst/>
              <a:rect l="l" t="t" r="r" b="b"/>
              <a:pathLst>
                <a:path w="3938" h="3936" extrusionOk="0">
                  <a:moveTo>
                    <a:pt x="1969" y="0"/>
                  </a:moveTo>
                  <a:cubicBezTo>
                    <a:pt x="882" y="0"/>
                    <a:pt x="0" y="881"/>
                    <a:pt x="0" y="1968"/>
                  </a:cubicBezTo>
                  <a:cubicBezTo>
                    <a:pt x="0" y="3055"/>
                    <a:pt x="882" y="3936"/>
                    <a:pt x="1969" y="3936"/>
                  </a:cubicBezTo>
                  <a:cubicBezTo>
                    <a:pt x="3057" y="3936"/>
                    <a:pt x="3937" y="3055"/>
                    <a:pt x="3937" y="1968"/>
                  </a:cubicBezTo>
                  <a:cubicBezTo>
                    <a:pt x="3937" y="881"/>
                    <a:pt x="3057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4492475" y="1930200"/>
              <a:ext cx="113150" cy="113150"/>
            </a:xfrm>
            <a:custGeom>
              <a:avLst/>
              <a:gdLst/>
              <a:ahLst/>
              <a:cxnLst/>
              <a:rect l="l" t="t" r="r" b="b"/>
              <a:pathLst>
                <a:path w="4526" h="4526" extrusionOk="0">
                  <a:moveTo>
                    <a:pt x="2263" y="589"/>
                  </a:moveTo>
                  <a:cubicBezTo>
                    <a:pt x="3187" y="590"/>
                    <a:pt x="3936" y="1339"/>
                    <a:pt x="3936" y="2263"/>
                  </a:cubicBezTo>
                  <a:cubicBezTo>
                    <a:pt x="3936" y="2940"/>
                    <a:pt x="3529" y="3550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400" y="3767"/>
                    <a:pt x="1080" y="3447"/>
                  </a:cubicBezTo>
                  <a:cubicBezTo>
                    <a:pt x="600" y="2967"/>
                    <a:pt x="458" y="2248"/>
                    <a:pt x="717" y="1622"/>
                  </a:cubicBezTo>
                  <a:cubicBezTo>
                    <a:pt x="975" y="997"/>
                    <a:pt x="1586" y="589"/>
                    <a:pt x="2263" y="589"/>
                  </a:cubicBezTo>
                  <a:close/>
                  <a:moveTo>
                    <a:pt x="2263" y="0"/>
                  </a:moveTo>
                  <a:cubicBezTo>
                    <a:pt x="1016" y="0"/>
                    <a:pt x="1" y="1016"/>
                    <a:pt x="1" y="2263"/>
                  </a:cubicBezTo>
                  <a:cubicBezTo>
                    <a:pt x="1" y="3510"/>
                    <a:pt x="1016" y="4526"/>
                    <a:pt x="2263" y="4526"/>
                  </a:cubicBezTo>
                  <a:cubicBezTo>
                    <a:pt x="3511" y="4526"/>
                    <a:pt x="4526" y="3510"/>
                    <a:pt x="4526" y="2263"/>
                  </a:cubicBezTo>
                  <a:cubicBezTo>
                    <a:pt x="4526" y="1016"/>
                    <a:pt x="3511" y="0"/>
                    <a:pt x="2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4688675" y="1937550"/>
              <a:ext cx="102300" cy="98425"/>
            </a:xfrm>
            <a:custGeom>
              <a:avLst/>
              <a:gdLst/>
              <a:ahLst/>
              <a:cxnLst/>
              <a:rect l="l" t="t" r="r" b="b"/>
              <a:pathLst>
                <a:path w="4092" h="3937" extrusionOk="0">
                  <a:moveTo>
                    <a:pt x="2124" y="0"/>
                  </a:moveTo>
                  <a:cubicBezTo>
                    <a:pt x="1612" y="0"/>
                    <a:pt x="1108" y="201"/>
                    <a:pt x="732" y="577"/>
                  </a:cubicBezTo>
                  <a:cubicBezTo>
                    <a:pt x="168" y="1141"/>
                    <a:pt x="1" y="1987"/>
                    <a:pt x="305" y="2722"/>
                  </a:cubicBezTo>
                  <a:cubicBezTo>
                    <a:pt x="609" y="3458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69"/>
                  </a:cubicBezTo>
                  <a:cubicBezTo>
                    <a:pt x="4092" y="1173"/>
                    <a:pt x="3611" y="455"/>
                    <a:pt x="2877" y="150"/>
                  </a:cubicBezTo>
                  <a:cubicBezTo>
                    <a:pt x="2633" y="49"/>
                    <a:pt x="2378" y="0"/>
                    <a:pt x="212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4685200" y="1930200"/>
              <a:ext cx="113125" cy="113150"/>
            </a:xfrm>
            <a:custGeom>
              <a:avLst/>
              <a:gdLst/>
              <a:ahLst/>
              <a:cxnLst/>
              <a:rect l="l" t="t" r="r" b="b"/>
              <a:pathLst>
                <a:path w="4525" h="4526" extrusionOk="0">
                  <a:moveTo>
                    <a:pt x="2262" y="589"/>
                  </a:moveTo>
                  <a:cubicBezTo>
                    <a:pt x="3187" y="590"/>
                    <a:pt x="3935" y="1339"/>
                    <a:pt x="3936" y="2262"/>
                  </a:cubicBezTo>
                  <a:cubicBezTo>
                    <a:pt x="3936" y="2940"/>
                    <a:pt x="3528" y="3550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399" y="3767"/>
                    <a:pt x="1079" y="3447"/>
                  </a:cubicBezTo>
                  <a:cubicBezTo>
                    <a:pt x="600" y="2967"/>
                    <a:pt x="456" y="2248"/>
                    <a:pt x="716" y="1622"/>
                  </a:cubicBezTo>
                  <a:cubicBezTo>
                    <a:pt x="975" y="997"/>
                    <a:pt x="1586" y="589"/>
                    <a:pt x="2262" y="589"/>
                  </a:cubicBezTo>
                  <a:close/>
                  <a:moveTo>
                    <a:pt x="2262" y="0"/>
                  </a:moveTo>
                  <a:cubicBezTo>
                    <a:pt x="1015" y="0"/>
                    <a:pt x="0" y="1016"/>
                    <a:pt x="0" y="2263"/>
                  </a:cubicBezTo>
                  <a:cubicBezTo>
                    <a:pt x="0" y="3510"/>
                    <a:pt x="1016" y="4526"/>
                    <a:pt x="2262" y="4526"/>
                  </a:cubicBezTo>
                  <a:cubicBezTo>
                    <a:pt x="3510" y="4526"/>
                    <a:pt x="4525" y="3510"/>
                    <a:pt x="4525" y="2263"/>
                  </a:cubicBezTo>
                  <a:cubicBezTo>
                    <a:pt x="4525" y="1016"/>
                    <a:pt x="3510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4212825" y="1937575"/>
              <a:ext cx="98425" cy="98400"/>
            </a:xfrm>
            <a:custGeom>
              <a:avLst/>
              <a:gdLst/>
              <a:ahLst/>
              <a:cxnLst/>
              <a:rect l="l" t="t" r="r" b="b"/>
              <a:pathLst>
                <a:path w="3937" h="3936" extrusionOk="0">
                  <a:moveTo>
                    <a:pt x="1969" y="0"/>
                  </a:moveTo>
                  <a:cubicBezTo>
                    <a:pt x="881" y="0"/>
                    <a:pt x="1" y="881"/>
                    <a:pt x="1" y="1968"/>
                  </a:cubicBezTo>
                  <a:cubicBezTo>
                    <a:pt x="1" y="3055"/>
                    <a:pt x="881" y="3936"/>
                    <a:pt x="1969" y="3936"/>
                  </a:cubicBezTo>
                  <a:cubicBezTo>
                    <a:pt x="3056" y="3936"/>
                    <a:pt x="3936" y="3055"/>
                    <a:pt x="3936" y="1968"/>
                  </a:cubicBezTo>
                  <a:cubicBezTo>
                    <a:pt x="3936" y="881"/>
                    <a:pt x="3056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4205475" y="1930200"/>
              <a:ext cx="113150" cy="113150"/>
            </a:xfrm>
            <a:custGeom>
              <a:avLst/>
              <a:gdLst/>
              <a:ahLst/>
              <a:cxnLst/>
              <a:rect l="l" t="t" r="r" b="b"/>
              <a:pathLst>
                <a:path w="4526" h="4526" extrusionOk="0">
                  <a:moveTo>
                    <a:pt x="2262" y="589"/>
                  </a:moveTo>
                  <a:cubicBezTo>
                    <a:pt x="3186" y="590"/>
                    <a:pt x="3935" y="1339"/>
                    <a:pt x="3936" y="2263"/>
                  </a:cubicBezTo>
                  <a:cubicBezTo>
                    <a:pt x="3936" y="2940"/>
                    <a:pt x="3528" y="3550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399" y="3767"/>
                    <a:pt x="1079" y="3447"/>
                  </a:cubicBezTo>
                  <a:cubicBezTo>
                    <a:pt x="601" y="2967"/>
                    <a:pt x="457" y="2248"/>
                    <a:pt x="716" y="1623"/>
                  </a:cubicBezTo>
                  <a:cubicBezTo>
                    <a:pt x="975" y="997"/>
                    <a:pt x="1585" y="589"/>
                    <a:pt x="2262" y="589"/>
                  </a:cubicBezTo>
                  <a:close/>
                  <a:moveTo>
                    <a:pt x="2262" y="0"/>
                  </a:moveTo>
                  <a:cubicBezTo>
                    <a:pt x="1015" y="0"/>
                    <a:pt x="1" y="1016"/>
                    <a:pt x="1" y="2263"/>
                  </a:cubicBezTo>
                  <a:cubicBezTo>
                    <a:pt x="1" y="3510"/>
                    <a:pt x="1015" y="4526"/>
                    <a:pt x="2262" y="4526"/>
                  </a:cubicBezTo>
                  <a:cubicBezTo>
                    <a:pt x="3510" y="4526"/>
                    <a:pt x="4525" y="3510"/>
                    <a:pt x="4525" y="2263"/>
                  </a:cubicBezTo>
                  <a:cubicBezTo>
                    <a:pt x="4525" y="1016"/>
                    <a:pt x="3510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089800" y="2194625"/>
              <a:ext cx="1701175" cy="136575"/>
            </a:xfrm>
            <a:custGeom>
              <a:avLst/>
              <a:gdLst/>
              <a:ahLst/>
              <a:cxnLst/>
              <a:rect l="l" t="t" r="r" b="b"/>
              <a:pathLst>
                <a:path w="68047" h="5463" extrusionOk="0">
                  <a:moveTo>
                    <a:pt x="1" y="1"/>
                  </a:moveTo>
                  <a:lnTo>
                    <a:pt x="1" y="5462"/>
                  </a:lnTo>
                  <a:lnTo>
                    <a:pt x="68047" y="5462"/>
                  </a:lnTo>
                  <a:lnTo>
                    <a:pt x="68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082425" y="2187275"/>
              <a:ext cx="1715900" cy="151300"/>
            </a:xfrm>
            <a:custGeom>
              <a:avLst/>
              <a:gdLst/>
              <a:ahLst/>
              <a:cxnLst/>
              <a:rect l="l" t="t" r="r" b="b"/>
              <a:pathLst>
                <a:path w="68636" h="6052" extrusionOk="0">
                  <a:moveTo>
                    <a:pt x="68047" y="589"/>
                  </a:moveTo>
                  <a:lnTo>
                    <a:pt x="68047" y="5461"/>
                  </a:lnTo>
                  <a:lnTo>
                    <a:pt x="590" y="5461"/>
                  </a:lnTo>
                  <a:lnTo>
                    <a:pt x="590" y="589"/>
                  </a:lnTo>
                  <a:close/>
                  <a:moveTo>
                    <a:pt x="1" y="1"/>
                  </a:moveTo>
                  <a:lnTo>
                    <a:pt x="1" y="6051"/>
                  </a:lnTo>
                  <a:lnTo>
                    <a:pt x="68636" y="6051"/>
                  </a:lnTo>
                  <a:lnTo>
                    <a:pt x="68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3019925" y="2331175"/>
              <a:ext cx="1840900" cy="398750"/>
            </a:xfrm>
            <a:custGeom>
              <a:avLst/>
              <a:gdLst/>
              <a:ahLst/>
              <a:cxnLst/>
              <a:rect l="l" t="t" r="r" b="b"/>
              <a:pathLst>
                <a:path w="73636" h="15950" extrusionOk="0">
                  <a:moveTo>
                    <a:pt x="1" y="0"/>
                  </a:moveTo>
                  <a:lnTo>
                    <a:pt x="1" y="15950"/>
                  </a:lnTo>
                  <a:lnTo>
                    <a:pt x="73636" y="15950"/>
                  </a:lnTo>
                  <a:lnTo>
                    <a:pt x="73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012575" y="2323825"/>
              <a:ext cx="1855600" cy="413475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89"/>
                  </a:moveTo>
                  <a:lnTo>
                    <a:pt x="73635" y="15949"/>
                  </a:lnTo>
                  <a:lnTo>
                    <a:pt x="590" y="15949"/>
                  </a:lnTo>
                  <a:lnTo>
                    <a:pt x="590" y="589"/>
                  </a:lnTo>
                  <a:close/>
                  <a:moveTo>
                    <a:pt x="1" y="1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48250" y="2432900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240875" y="2425525"/>
              <a:ext cx="119875" cy="210050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6" y="588"/>
                  </a:moveTo>
                  <a:lnTo>
                    <a:pt x="4206" y="7813"/>
                  </a:lnTo>
                  <a:lnTo>
                    <a:pt x="590" y="7813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3570625" y="2432900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3563250" y="2425525"/>
              <a:ext cx="119875" cy="210050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4" y="588"/>
                  </a:moveTo>
                  <a:lnTo>
                    <a:pt x="4204" y="7813"/>
                  </a:lnTo>
                  <a:lnTo>
                    <a:pt x="589" y="7813"/>
                  </a:lnTo>
                  <a:lnTo>
                    <a:pt x="589" y="588"/>
                  </a:lnTo>
                  <a:close/>
                  <a:moveTo>
                    <a:pt x="0" y="1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3409425" y="2432900"/>
              <a:ext cx="105150" cy="195325"/>
            </a:xfrm>
            <a:custGeom>
              <a:avLst/>
              <a:gdLst/>
              <a:ahLst/>
              <a:cxnLst/>
              <a:rect l="l" t="t" r="r" b="b"/>
              <a:pathLst>
                <a:path w="4206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3402075" y="2425525"/>
              <a:ext cx="119850" cy="210050"/>
            </a:xfrm>
            <a:custGeom>
              <a:avLst/>
              <a:gdLst/>
              <a:ahLst/>
              <a:cxnLst/>
              <a:rect l="l" t="t" r="r" b="b"/>
              <a:pathLst>
                <a:path w="4794" h="8402" extrusionOk="0">
                  <a:moveTo>
                    <a:pt x="4205" y="588"/>
                  </a:moveTo>
                  <a:lnTo>
                    <a:pt x="4205" y="7813"/>
                  </a:lnTo>
                  <a:lnTo>
                    <a:pt x="589" y="7813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3108475" y="2432900"/>
              <a:ext cx="83750" cy="195325"/>
            </a:xfrm>
            <a:custGeom>
              <a:avLst/>
              <a:gdLst/>
              <a:ahLst/>
              <a:cxnLst/>
              <a:rect l="l" t="t" r="r" b="b"/>
              <a:pathLst>
                <a:path w="3350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3101100" y="2425525"/>
              <a:ext cx="98475" cy="210050"/>
            </a:xfrm>
            <a:custGeom>
              <a:avLst/>
              <a:gdLst/>
              <a:ahLst/>
              <a:cxnLst/>
              <a:rect l="l" t="t" r="r" b="b"/>
              <a:pathLst>
                <a:path w="3939" h="8402" extrusionOk="0">
                  <a:moveTo>
                    <a:pt x="3349" y="588"/>
                  </a:moveTo>
                  <a:lnTo>
                    <a:pt x="3349" y="7813"/>
                  </a:lnTo>
                  <a:lnTo>
                    <a:pt x="589" y="7813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3731775" y="2432900"/>
              <a:ext cx="645425" cy="195325"/>
            </a:xfrm>
            <a:custGeom>
              <a:avLst/>
              <a:gdLst/>
              <a:ahLst/>
              <a:cxnLst/>
              <a:rect l="l" t="t" r="r" b="b"/>
              <a:pathLst>
                <a:path w="25817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3724425" y="2425525"/>
              <a:ext cx="660150" cy="210050"/>
            </a:xfrm>
            <a:custGeom>
              <a:avLst/>
              <a:gdLst/>
              <a:ahLst/>
              <a:cxnLst/>
              <a:rect l="l" t="t" r="r" b="b"/>
              <a:pathLst>
                <a:path w="26406" h="8402" extrusionOk="0">
                  <a:moveTo>
                    <a:pt x="25817" y="588"/>
                  </a:moveTo>
                  <a:lnTo>
                    <a:pt x="25817" y="7813"/>
                  </a:lnTo>
                  <a:lnTo>
                    <a:pt x="590" y="7813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4499825" y="2472850"/>
              <a:ext cx="98450" cy="98400"/>
            </a:xfrm>
            <a:custGeom>
              <a:avLst/>
              <a:gdLst/>
              <a:ahLst/>
              <a:cxnLst/>
              <a:rect l="l" t="t" r="r" b="b"/>
              <a:pathLst>
                <a:path w="3938" h="3936" extrusionOk="0">
                  <a:moveTo>
                    <a:pt x="1969" y="0"/>
                  </a:moveTo>
                  <a:cubicBezTo>
                    <a:pt x="882" y="0"/>
                    <a:pt x="0" y="881"/>
                    <a:pt x="0" y="1969"/>
                  </a:cubicBezTo>
                  <a:cubicBezTo>
                    <a:pt x="0" y="3055"/>
                    <a:pt x="882" y="3936"/>
                    <a:pt x="1969" y="3936"/>
                  </a:cubicBezTo>
                  <a:cubicBezTo>
                    <a:pt x="3057" y="3936"/>
                    <a:pt x="3937" y="3055"/>
                    <a:pt x="3937" y="1969"/>
                  </a:cubicBezTo>
                  <a:cubicBezTo>
                    <a:pt x="3937" y="881"/>
                    <a:pt x="3057" y="0"/>
                    <a:pt x="196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4492475" y="2465475"/>
              <a:ext cx="113150" cy="113150"/>
            </a:xfrm>
            <a:custGeom>
              <a:avLst/>
              <a:gdLst/>
              <a:ahLst/>
              <a:cxnLst/>
              <a:rect l="l" t="t" r="r" b="b"/>
              <a:pathLst>
                <a:path w="4526" h="4526" extrusionOk="0">
                  <a:moveTo>
                    <a:pt x="2263" y="589"/>
                  </a:moveTo>
                  <a:lnTo>
                    <a:pt x="2263" y="590"/>
                  </a:lnTo>
                  <a:cubicBezTo>
                    <a:pt x="3187" y="590"/>
                    <a:pt x="3935" y="1339"/>
                    <a:pt x="3937" y="2264"/>
                  </a:cubicBezTo>
                  <a:cubicBezTo>
                    <a:pt x="3936" y="2940"/>
                    <a:pt x="3529" y="3551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400" y="3767"/>
                    <a:pt x="1080" y="3447"/>
                  </a:cubicBezTo>
                  <a:cubicBezTo>
                    <a:pt x="600" y="2968"/>
                    <a:pt x="458" y="2248"/>
                    <a:pt x="717" y="1622"/>
                  </a:cubicBezTo>
                  <a:cubicBezTo>
                    <a:pt x="975" y="997"/>
                    <a:pt x="1586" y="589"/>
                    <a:pt x="2263" y="589"/>
                  </a:cubicBezTo>
                  <a:close/>
                  <a:moveTo>
                    <a:pt x="2263" y="0"/>
                  </a:moveTo>
                  <a:cubicBezTo>
                    <a:pt x="1016" y="0"/>
                    <a:pt x="1" y="1016"/>
                    <a:pt x="1" y="2264"/>
                  </a:cubicBezTo>
                  <a:cubicBezTo>
                    <a:pt x="1" y="3510"/>
                    <a:pt x="1016" y="4526"/>
                    <a:pt x="2263" y="4526"/>
                  </a:cubicBezTo>
                  <a:cubicBezTo>
                    <a:pt x="3511" y="4526"/>
                    <a:pt x="4526" y="3510"/>
                    <a:pt x="4526" y="2264"/>
                  </a:cubicBezTo>
                  <a:cubicBezTo>
                    <a:pt x="4526" y="1016"/>
                    <a:pt x="3511" y="0"/>
                    <a:pt x="2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4688675" y="2472825"/>
              <a:ext cx="102300" cy="98425"/>
            </a:xfrm>
            <a:custGeom>
              <a:avLst/>
              <a:gdLst/>
              <a:ahLst/>
              <a:cxnLst/>
              <a:rect l="l" t="t" r="r" b="b"/>
              <a:pathLst>
                <a:path w="4092" h="3937" extrusionOk="0">
                  <a:moveTo>
                    <a:pt x="2124" y="1"/>
                  </a:moveTo>
                  <a:cubicBezTo>
                    <a:pt x="1612" y="1"/>
                    <a:pt x="1108" y="201"/>
                    <a:pt x="732" y="577"/>
                  </a:cubicBezTo>
                  <a:cubicBezTo>
                    <a:pt x="168" y="1141"/>
                    <a:pt x="1" y="1987"/>
                    <a:pt x="305" y="2723"/>
                  </a:cubicBezTo>
                  <a:cubicBezTo>
                    <a:pt x="609" y="3458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70"/>
                  </a:cubicBezTo>
                  <a:cubicBezTo>
                    <a:pt x="4092" y="1174"/>
                    <a:pt x="3611" y="455"/>
                    <a:pt x="2877" y="150"/>
                  </a:cubicBezTo>
                  <a:cubicBezTo>
                    <a:pt x="2633" y="50"/>
                    <a:pt x="2378" y="1"/>
                    <a:pt x="2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685200" y="2465475"/>
              <a:ext cx="113125" cy="113150"/>
            </a:xfrm>
            <a:custGeom>
              <a:avLst/>
              <a:gdLst/>
              <a:ahLst/>
              <a:cxnLst/>
              <a:rect l="l" t="t" r="r" b="b"/>
              <a:pathLst>
                <a:path w="4525" h="4526" extrusionOk="0">
                  <a:moveTo>
                    <a:pt x="2262" y="589"/>
                  </a:moveTo>
                  <a:lnTo>
                    <a:pt x="2262" y="590"/>
                  </a:lnTo>
                  <a:cubicBezTo>
                    <a:pt x="3186" y="590"/>
                    <a:pt x="3935" y="1339"/>
                    <a:pt x="3936" y="2264"/>
                  </a:cubicBezTo>
                  <a:cubicBezTo>
                    <a:pt x="3936" y="2940"/>
                    <a:pt x="3528" y="3551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399" y="3767"/>
                    <a:pt x="1079" y="3447"/>
                  </a:cubicBezTo>
                  <a:cubicBezTo>
                    <a:pt x="600" y="2968"/>
                    <a:pt x="456" y="2248"/>
                    <a:pt x="716" y="1622"/>
                  </a:cubicBezTo>
                  <a:cubicBezTo>
                    <a:pt x="975" y="997"/>
                    <a:pt x="1586" y="589"/>
                    <a:pt x="2262" y="589"/>
                  </a:cubicBezTo>
                  <a:close/>
                  <a:moveTo>
                    <a:pt x="2262" y="0"/>
                  </a:moveTo>
                  <a:cubicBezTo>
                    <a:pt x="1016" y="0"/>
                    <a:pt x="0" y="1016"/>
                    <a:pt x="0" y="2264"/>
                  </a:cubicBezTo>
                  <a:cubicBezTo>
                    <a:pt x="0" y="3510"/>
                    <a:pt x="1016" y="4526"/>
                    <a:pt x="2262" y="4526"/>
                  </a:cubicBezTo>
                  <a:cubicBezTo>
                    <a:pt x="3510" y="4526"/>
                    <a:pt x="4525" y="3510"/>
                    <a:pt x="4525" y="2264"/>
                  </a:cubicBezTo>
                  <a:cubicBezTo>
                    <a:pt x="4525" y="1016"/>
                    <a:pt x="3510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4212825" y="2472850"/>
              <a:ext cx="98425" cy="98400"/>
            </a:xfrm>
            <a:custGeom>
              <a:avLst/>
              <a:gdLst/>
              <a:ahLst/>
              <a:cxnLst/>
              <a:rect l="l" t="t" r="r" b="b"/>
              <a:pathLst>
                <a:path w="3937" h="3936" extrusionOk="0">
                  <a:moveTo>
                    <a:pt x="1969" y="0"/>
                  </a:moveTo>
                  <a:cubicBezTo>
                    <a:pt x="881" y="0"/>
                    <a:pt x="1" y="881"/>
                    <a:pt x="1" y="1969"/>
                  </a:cubicBezTo>
                  <a:cubicBezTo>
                    <a:pt x="1" y="3055"/>
                    <a:pt x="881" y="3936"/>
                    <a:pt x="1969" y="3936"/>
                  </a:cubicBezTo>
                  <a:cubicBezTo>
                    <a:pt x="3056" y="3936"/>
                    <a:pt x="3936" y="3055"/>
                    <a:pt x="3936" y="1969"/>
                  </a:cubicBezTo>
                  <a:cubicBezTo>
                    <a:pt x="3936" y="881"/>
                    <a:pt x="3056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4205450" y="2465475"/>
              <a:ext cx="113175" cy="113150"/>
            </a:xfrm>
            <a:custGeom>
              <a:avLst/>
              <a:gdLst/>
              <a:ahLst/>
              <a:cxnLst/>
              <a:rect l="l" t="t" r="r" b="b"/>
              <a:pathLst>
                <a:path w="4527" h="4526" extrusionOk="0">
                  <a:moveTo>
                    <a:pt x="2263" y="589"/>
                  </a:moveTo>
                  <a:lnTo>
                    <a:pt x="2263" y="590"/>
                  </a:lnTo>
                  <a:cubicBezTo>
                    <a:pt x="3187" y="590"/>
                    <a:pt x="3935" y="1339"/>
                    <a:pt x="3936" y="2264"/>
                  </a:cubicBezTo>
                  <a:cubicBezTo>
                    <a:pt x="3936" y="2940"/>
                    <a:pt x="3528" y="3551"/>
                    <a:pt x="2903" y="3810"/>
                  </a:cubicBezTo>
                  <a:cubicBezTo>
                    <a:pt x="2697" y="3895"/>
                    <a:pt x="2479" y="3937"/>
                    <a:pt x="2264" y="3937"/>
                  </a:cubicBezTo>
                  <a:cubicBezTo>
                    <a:pt x="1828" y="3937"/>
                    <a:pt x="1400" y="3767"/>
                    <a:pt x="1080" y="3447"/>
                  </a:cubicBezTo>
                  <a:cubicBezTo>
                    <a:pt x="601" y="2968"/>
                    <a:pt x="458" y="2248"/>
                    <a:pt x="717" y="1622"/>
                  </a:cubicBezTo>
                  <a:cubicBezTo>
                    <a:pt x="976" y="997"/>
                    <a:pt x="1586" y="589"/>
                    <a:pt x="2263" y="589"/>
                  </a:cubicBezTo>
                  <a:close/>
                  <a:moveTo>
                    <a:pt x="2263" y="0"/>
                  </a:moveTo>
                  <a:cubicBezTo>
                    <a:pt x="1016" y="0"/>
                    <a:pt x="1" y="1016"/>
                    <a:pt x="1" y="2264"/>
                  </a:cubicBezTo>
                  <a:cubicBezTo>
                    <a:pt x="1" y="3510"/>
                    <a:pt x="1016" y="4526"/>
                    <a:pt x="2263" y="4526"/>
                  </a:cubicBezTo>
                  <a:cubicBezTo>
                    <a:pt x="3511" y="4526"/>
                    <a:pt x="4526" y="3510"/>
                    <a:pt x="4526" y="2264"/>
                  </a:cubicBezTo>
                  <a:cubicBezTo>
                    <a:pt x="4526" y="1016"/>
                    <a:pt x="3511" y="0"/>
                    <a:pt x="2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3089800" y="2729900"/>
              <a:ext cx="1701175" cy="136575"/>
            </a:xfrm>
            <a:custGeom>
              <a:avLst/>
              <a:gdLst/>
              <a:ahLst/>
              <a:cxnLst/>
              <a:rect l="l" t="t" r="r" b="b"/>
              <a:pathLst>
                <a:path w="68047" h="5463" extrusionOk="0">
                  <a:moveTo>
                    <a:pt x="1" y="1"/>
                  </a:moveTo>
                  <a:lnTo>
                    <a:pt x="1" y="5463"/>
                  </a:lnTo>
                  <a:lnTo>
                    <a:pt x="68047" y="5463"/>
                  </a:lnTo>
                  <a:lnTo>
                    <a:pt x="68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3082425" y="2722550"/>
              <a:ext cx="1715900" cy="151300"/>
            </a:xfrm>
            <a:custGeom>
              <a:avLst/>
              <a:gdLst/>
              <a:ahLst/>
              <a:cxnLst/>
              <a:rect l="l" t="t" r="r" b="b"/>
              <a:pathLst>
                <a:path w="68636" h="6052" extrusionOk="0">
                  <a:moveTo>
                    <a:pt x="68047" y="590"/>
                  </a:moveTo>
                  <a:lnTo>
                    <a:pt x="68047" y="5462"/>
                  </a:lnTo>
                  <a:lnTo>
                    <a:pt x="590" y="5462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6052"/>
                  </a:lnTo>
                  <a:lnTo>
                    <a:pt x="68636" y="6052"/>
                  </a:lnTo>
                  <a:lnTo>
                    <a:pt x="68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3019925" y="2866450"/>
              <a:ext cx="1840900" cy="398775"/>
            </a:xfrm>
            <a:custGeom>
              <a:avLst/>
              <a:gdLst/>
              <a:ahLst/>
              <a:cxnLst/>
              <a:rect l="l" t="t" r="r" b="b"/>
              <a:pathLst>
                <a:path w="73636" h="15951" extrusionOk="0">
                  <a:moveTo>
                    <a:pt x="1" y="1"/>
                  </a:moveTo>
                  <a:lnTo>
                    <a:pt x="1" y="15951"/>
                  </a:lnTo>
                  <a:lnTo>
                    <a:pt x="73636" y="15951"/>
                  </a:lnTo>
                  <a:lnTo>
                    <a:pt x="73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3012575" y="2859100"/>
              <a:ext cx="1855600" cy="413475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90"/>
                  </a:moveTo>
                  <a:lnTo>
                    <a:pt x="73635" y="15949"/>
                  </a:lnTo>
                  <a:lnTo>
                    <a:pt x="590" y="15949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3409425" y="2968175"/>
              <a:ext cx="105150" cy="195325"/>
            </a:xfrm>
            <a:custGeom>
              <a:avLst/>
              <a:gdLst/>
              <a:ahLst/>
              <a:cxnLst/>
              <a:rect l="l" t="t" r="r" b="b"/>
              <a:pathLst>
                <a:path w="4206" h="7813" extrusionOk="0">
                  <a:moveTo>
                    <a:pt x="0" y="1"/>
                  </a:moveTo>
                  <a:lnTo>
                    <a:pt x="0" y="7813"/>
                  </a:lnTo>
                  <a:lnTo>
                    <a:pt x="4206" y="7813"/>
                  </a:lnTo>
                  <a:lnTo>
                    <a:pt x="420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3402075" y="2960825"/>
              <a:ext cx="119850" cy="210025"/>
            </a:xfrm>
            <a:custGeom>
              <a:avLst/>
              <a:gdLst/>
              <a:ahLst/>
              <a:cxnLst/>
              <a:rect l="l" t="t" r="r" b="b"/>
              <a:pathLst>
                <a:path w="4794" h="8401" extrusionOk="0">
                  <a:moveTo>
                    <a:pt x="4205" y="590"/>
                  </a:moveTo>
                  <a:lnTo>
                    <a:pt x="4205" y="7812"/>
                  </a:lnTo>
                  <a:lnTo>
                    <a:pt x="589" y="7812"/>
                  </a:lnTo>
                  <a:lnTo>
                    <a:pt x="589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3570625" y="2968175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0" y="1"/>
                  </a:moveTo>
                  <a:lnTo>
                    <a:pt x="0" y="7813"/>
                  </a:lnTo>
                  <a:lnTo>
                    <a:pt x="4204" y="7813"/>
                  </a:lnTo>
                  <a:lnTo>
                    <a:pt x="4204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3563250" y="2960825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4" y="590"/>
                  </a:moveTo>
                  <a:lnTo>
                    <a:pt x="4204" y="7812"/>
                  </a:lnTo>
                  <a:lnTo>
                    <a:pt x="589" y="7812"/>
                  </a:lnTo>
                  <a:lnTo>
                    <a:pt x="589" y="590"/>
                  </a:lnTo>
                  <a:close/>
                  <a:moveTo>
                    <a:pt x="0" y="1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3248250" y="2968175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1" y="1"/>
                  </a:moveTo>
                  <a:lnTo>
                    <a:pt x="1" y="7813"/>
                  </a:lnTo>
                  <a:lnTo>
                    <a:pt x="4205" y="7813"/>
                  </a:lnTo>
                  <a:lnTo>
                    <a:pt x="420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3240875" y="2960825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6" y="590"/>
                  </a:moveTo>
                  <a:lnTo>
                    <a:pt x="4206" y="7812"/>
                  </a:lnTo>
                  <a:lnTo>
                    <a:pt x="590" y="7812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3731775" y="2968175"/>
              <a:ext cx="645425" cy="195325"/>
            </a:xfrm>
            <a:custGeom>
              <a:avLst/>
              <a:gdLst/>
              <a:ahLst/>
              <a:cxnLst/>
              <a:rect l="l" t="t" r="r" b="b"/>
              <a:pathLst>
                <a:path w="25817" h="7813" extrusionOk="0">
                  <a:moveTo>
                    <a:pt x="1" y="1"/>
                  </a:moveTo>
                  <a:lnTo>
                    <a:pt x="1" y="7813"/>
                  </a:lnTo>
                  <a:lnTo>
                    <a:pt x="25817" y="7813"/>
                  </a:lnTo>
                  <a:lnTo>
                    <a:pt x="258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3724425" y="2960825"/>
              <a:ext cx="660150" cy="210025"/>
            </a:xfrm>
            <a:custGeom>
              <a:avLst/>
              <a:gdLst/>
              <a:ahLst/>
              <a:cxnLst/>
              <a:rect l="l" t="t" r="r" b="b"/>
              <a:pathLst>
                <a:path w="26406" h="8401" extrusionOk="0">
                  <a:moveTo>
                    <a:pt x="25817" y="590"/>
                  </a:moveTo>
                  <a:lnTo>
                    <a:pt x="25817" y="7812"/>
                  </a:lnTo>
                  <a:lnTo>
                    <a:pt x="590" y="7812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3108475" y="2968175"/>
              <a:ext cx="83750" cy="195325"/>
            </a:xfrm>
            <a:custGeom>
              <a:avLst/>
              <a:gdLst/>
              <a:ahLst/>
              <a:cxnLst/>
              <a:rect l="l" t="t" r="r" b="b"/>
              <a:pathLst>
                <a:path w="3350" h="7813" extrusionOk="0">
                  <a:moveTo>
                    <a:pt x="1" y="1"/>
                  </a:moveTo>
                  <a:lnTo>
                    <a:pt x="1" y="7813"/>
                  </a:lnTo>
                  <a:lnTo>
                    <a:pt x="3349" y="7813"/>
                  </a:lnTo>
                  <a:lnTo>
                    <a:pt x="334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3101100" y="2960825"/>
              <a:ext cx="98475" cy="210025"/>
            </a:xfrm>
            <a:custGeom>
              <a:avLst/>
              <a:gdLst/>
              <a:ahLst/>
              <a:cxnLst/>
              <a:rect l="l" t="t" r="r" b="b"/>
              <a:pathLst>
                <a:path w="3939" h="8401" extrusionOk="0">
                  <a:moveTo>
                    <a:pt x="3349" y="590"/>
                  </a:moveTo>
                  <a:lnTo>
                    <a:pt x="3349" y="7812"/>
                  </a:lnTo>
                  <a:lnTo>
                    <a:pt x="589" y="7812"/>
                  </a:lnTo>
                  <a:lnTo>
                    <a:pt x="589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4499825" y="3008125"/>
              <a:ext cx="98450" cy="98450"/>
            </a:xfrm>
            <a:custGeom>
              <a:avLst/>
              <a:gdLst/>
              <a:ahLst/>
              <a:cxnLst/>
              <a:rect l="l" t="t" r="r" b="b"/>
              <a:pathLst>
                <a:path w="3938" h="3938" extrusionOk="0">
                  <a:moveTo>
                    <a:pt x="1969" y="1"/>
                  </a:moveTo>
                  <a:cubicBezTo>
                    <a:pt x="882" y="1"/>
                    <a:pt x="0" y="881"/>
                    <a:pt x="0" y="1969"/>
                  </a:cubicBezTo>
                  <a:cubicBezTo>
                    <a:pt x="0" y="3056"/>
                    <a:pt x="882" y="3937"/>
                    <a:pt x="1969" y="3937"/>
                  </a:cubicBezTo>
                  <a:cubicBezTo>
                    <a:pt x="3057" y="3937"/>
                    <a:pt x="3937" y="3056"/>
                    <a:pt x="3937" y="1969"/>
                  </a:cubicBezTo>
                  <a:cubicBezTo>
                    <a:pt x="3937" y="881"/>
                    <a:pt x="3057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4492475" y="3000775"/>
              <a:ext cx="113150" cy="113125"/>
            </a:xfrm>
            <a:custGeom>
              <a:avLst/>
              <a:gdLst/>
              <a:ahLst/>
              <a:cxnLst/>
              <a:rect l="l" t="t" r="r" b="b"/>
              <a:pathLst>
                <a:path w="4526" h="4525" extrusionOk="0">
                  <a:moveTo>
                    <a:pt x="2263" y="589"/>
                  </a:moveTo>
                  <a:cubicBezTo>
                    <a:pt x="3187" y="589"/>
                    <a:pt x="3936" y="1338"/>
                    <a:pt x="3937" y="2263"/>
                  </a:cubicBezTo>
                  <a:cubicBezTo>
                    <a:pt x="3936" y="2939"/>
                    <a:pt x="3529" y="3550"/>
                    <a:pt x="2903" y="3809"/>
                  </a:cubicBezTo>
                  <a:cubicBezTo>
                    <a:pt x="2696" y="3895"/>
                    <a:pt x="2479" y="3936"/>
                    <a:pt x="2264" y="3936"/>
                  </a:cubicBezTo>
                  <a:cubicBezTo>
                    <a:pt x="1829" y="3936"/>
                    <a:pt x="1400" y="3766"/>
                    <a:pt x="1080" y="3446"/>
                  </a:cubicBezTo>
                  <a:cubicBezTo>
                    <a:pt x="601" y="2967"/>
                    <a:pt x="458" y="2247"/>
                    <a:pt x="717" y="1622"/>
                  </a:cubicBezTo>
                  <a:cubicBezTo>
                    <a:pt x="976" y="997"/>
                    <a:pt x="1586" y="589"/>
                    <a:pt x="2263" y="589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5"/>
                    <a:pt x="2263" y="4525"/>
                  </a:cubicBezTo>
                  <a:cubicBezTo>
                    <a:pt x="3511" y="4525"/>
                    <a:pt x="4526" y="3511"/>
                    <a:pt x="4526" y="2263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4688675" y="3008125"/>
              <a:ext cx="102300" cy="98450"/>
            </a:xfrm>
            <a:custGeom>
              <a:avLst/>
              <a:gdLst/>
              <a:ahLst/>
              <a:cxnLst/>
              <a:rect l="l" t="t" r="r" b="b"/>
              <a:pathLst>
                <a:path w="4092" h="3938" extrusionOk="0">
                  <a:moveTo>
                    <a:pt x="2124" y="0"/>
                  </a:moveTo>
                  <a:cubicBezTo>
                    <a:pt x="1612" y="0"/>
                    <a:pt x="1108" y="200"/>
                    <a:pt x="732" y="577"/>
                  </a:cubicBezTo>
                  <a:cubicBezTo>
                    <a:pt x="168" y="1140"/>
                    <a:pt x="1" y="1986"/>
                    <a:pt x="305" y="2722"/>
                  </a:cubicBezTo>
                  <a:cubicBezTo>
                    <a:pt x="609" y="3457"/>
                    <a:pt x="1327" y="3937"/>
                    <a:pt x="2123" y="3937"/>
                  </a:cubicBezTo>
                  <a:cubicBezTo>
                    <a:pt x="3210" y="3936"/>
                    <a:pt x="4092" y="3056"/>
                    <a:pt x="4092" y="1969"/>
                  </a:cubicBezTo>
                  <a:cubicBezTo>
                    <a:pt x="4092" y="1173"/>
                    <a:pt x="3611" y="454"/>
                    <a:pt x="2877" y="150"/>
                  </a:cubicBezTo>
                  <a:cubicBezTo>
                    <a:pt x="2633" y="49"/>
                    <a:pt x="2378" y="0"/>
                    <a:pt x="212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4685200" y="3000775"/>
              <a:ext cx="113125" cy="113125"/>
            </a:xfrm>
            <a:custGeom>
              <a:avLst/>
              <a:gdLst/>
              <a:ahLst/>
              <a:cxnLst/>
              <a:rect l="l" t="t" r="r" b="b"/>
              <a:pathLst>
                <a:path w="4525" h="4525" extrusionOk="0">
                  <a:moveTo>
                    <a:pt x="2262" y="589"/>
                  </a:moveTo>
                  <a:cubicBezTo>
                    <a:pt x="3187" y="589"/>
                    <a:pt x="3935" y="1338"/>
                    <a:pt x="3936" y="2263"/>
                  </a:cubicBezTo>
                  <a:cubicBezTo>
                    <a:pt x="3936" y="2939"/>
                    <a:pt x="3528" y="3550"/>
                    <a:pt x="2903" y="3809"/>
                  </a:cubicBezTo>
                  <a:cubicBezTo>
                    <a:pt x="2696" y="3895"/>
                    <a:pt x="2479" y="3936"/>
                    <a:pt x="2264" y="3936"/>
                  </a:cubicBezTo>
                  <a:cubicBezTo>
                    <a:pt x="1828" y="3936"/>
                    <a:pt x="1399" y="3766"/>
                    <a:pt x="1079" y="3446"/>
                  </a:cubicBezTo>
                  <a:cubicBezTo>
                    <a:pt x="601" y="2967"/>
                    <a:pt x="458" y="2247"/>
                    <a:pt x="716" y="1622"/>
                  </a:cubicBezTo>
                  <a:cubicBezTo>
                    <a:pt x="975" y="997"/>
                    <a:pt x="1586" y="589"/>
                    <a:pt x="2262" y="589"/>
                  </a:cubicBezTo>
                  <a:close/>
                  <a:moveTo>
                    <a:pt x="2262" y="1"/>
                  </a:moveTo>
                  <a:cubicBezTo>
                    <a:pt x="1015" y="1"/>
                    <a:pt x="0" y="1016"/>
                    <a:pt x="0" y="2263"/>
                  </a:cubicBezTo>
                  <a:cubicBezTo>
                    <a:pt x="0" y="3511"/>
                    <a:pt x="1016" y="4525"/>
                    <a:pt x="2262" y="4525"/>
                  </a:cubicBezTo>
                  <a:cubicBezTo>
                    <a:pt x="3510" y="4525"/>
                    <a:pt x="4525" y="3511"/>
                    <a:pt x="4525" y="2263"/>
                  </a:cubicBezTo>
                  <a:cubicBezTo>
                    <a:pt x="4525" y="1016"/>
                    <a:pt x="3510" y="1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4212825" y="3008125"/>
              <a:ext cx="98425" cy="98450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9" y="1"/>
                  </a:moveTo>
                  <a:cubicBezTo>
                    <a:pt x="881" y="1"/>
                    <a:pt x="1" y="881"/>
                    <a:pt x="1" y="1969"/>
                  </a:cubicBezTo>
                  <a:cubicBezTo>
                    <a:pt x="1" y="3056"/>
                    <a:pt x="881" y="3937"/>
                    <a:pt x="1969" y="3937"/>
                  </a:cubicBezTo>
                  <a:cubicBezTo>
                    <a:pt x="3056" y="3937"/>
                    <a:pt x="3936" y="3056"/>
                    <a:pt x="3936" y="1969"/>
                  </a:cubicBezTo>
                  <a:cubicBezTo>
                    <a:pt x="3936" y="881"/>
                    <a:pt x="3056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4205450" y="3000775"/>
              <a:ext cx="113175" cy="113125"/>
            </a:xfrm>
            <a:custGeom>
              <a:avLst/>
              <a:gdLst/>
              <a:ahLst/>
              <a:cxnLst/>
              <a:rect l="l" t="t" r="r" b="b"/>
              <a:pathLst>
                <a:path w="4527" h="4525" extrusionOk="0">
                  <a:moveTo>
                    <a:pt x="2263" y="589"/>
                  </a:moveTo>
                  <a:cubicBezTo>
                    <a:pt x="3187" y="589"/>
                    <a:pt x="3936" y="1338"/>
                    <a:pt x="3936" y="2263"/>
                  </a:cubicBezTo>
                  <a:cubicBezTo>
                    <a:pt x="3936" y="2939"/>
                    <a:pt x="3528" y="3550"/>
                    <a:pt x="2903" y="3809"/>
                  </a:cubicBezTo>
                  <a:cubicBezTo>
                    <a:pt x="2697" y="3895"/>
                    <a:pt x="2480" y="3936"/>
                    <a:pt x="2264" y="3936"/>
                  </a:cubicBezTo>
                  <a:cubicBezTo>
                    <a:pt x="1829" y="3936"/>
                    <a:pt x="1400" y="3766"/>
                    <a:pt x="1080" y="3446"/>
                  </a:cubicBezTo>
                  <a:cubicBezTo>
                    <a:pt x="602" y="2967"/>
                    <a:pt x="458" y="2247"/>
                    <a:pt x="717" y="1622"/>
                  </a:cubicBezTo>
                  <a:cubicBezTo>
                    <a:pt x="976" y="997"/>
                    <a:pt x="1586" y="589"/>
                    <a:pt x="2263" y="589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5"/>
                    <a:pt x="2263" y="4525"/>
                  </a:cubicBezTo>
                  <a:cubicBezTo>
                    <a:pt x="3511" y="4525"/>
                    <a:pt x="4526" y="3511"/>
                    <a:pt x="4526" y="2263"/>
                  </a:cubicBezTo>
                  <a:cubicBezTo>
                    <a:pt x="4526" y="1015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3089800" y="3265175"/>
              <a:ext cx="1701175" cy="136575"/>
            </a:xfrm>
            <a:custGeom>
              <a:avLst/>
              <a:gdLst/>
              <a:ahLst/>
              <a:cxnLst/>
              <a:rect l="l" t="t" r="r" b="b"/>
              <a:pathLst>
                <a:path w="68047" h="5463" extrusionOk="0">
                  <a:moveTo>
                    <a:pt x="1" y="1"/>
                  </a:moveTo>
                  <a:lnTo>
                    <a:pt x="1" y="5463"/>
                  </a:lnTo>
                  <a:lnTo>
                    <a:pt x="68047" y="5463"/>
                  </a:lnTo>
                  <a:lnTo>
                    <a:pt x="68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3082425" y="3257825"/>
              <a:ext cx="1715900" cy="151300"/>
            </a:xfrm>
            <a:custGeom>
              <a:avLst/>
              <a:gdLst/>
              <a:ahLst/>
              <a:cxnLst/>
              <a:rect l="l" t="t" r="r" b="b"/>
              <a:pathLst>
                <a:path w="68636" h="6052" extrusionOk="0">
                  <a:moveTo>
                    <a:pt x="68047" y="590"/>
                  </a:moveTo>
                  <a:lnTo>
                    <a:pt x="68047" y="5463"/>
                  </a:lnTo>
                  <a:lnTo>
                    <a:pt x="590" y="5463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6052"/>
                  </a:lnTo>
                  <a:lnTo>
                    <a:pt x="68636" y="6052"/>
                  </a:lnTo>
                  <a:lnTo>
                    <a:pt x="68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3019925" y="3401725"/>
              <a:ext cx="1840900" cy="398800"/>
            </a:xfrm>
            <a:custGeom>
              <a:avLst/>
              <a:gdLst/>
              <a:ahLst/>
              <a:cxnLst/>
              <a:rect l="l" t="t" r="r" b="b"/>
              <a:pathLst>
                <a:path w="73636" h="15952" extrusionOk="0">
                  <a:moveTo>
                    <a:pt x="1" y="1"/>
                  </a:moveTo>
                  <a:lnTo>
                    <a:pt x="1" y="15951"/>
                  </a:lnTo>
                  <a:lnTo>
                    <a:pt x="73636" y="15951"/>
                  </a:lnTo>
                  <a:lnTo>
                    <a:pt x="73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3012575" y="3394375"/>
              <a:ext cx="1855600" cy="413475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90"/>
                  </a:moveTo>
                  <a:lnTo>
                    <a:pt x="73635" y="15950"/>
                  </a:lnTo>
                  <a:lnTo>
                    <a:pt x="590" y="15950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3570625" y="3503475"/>
              <a:ext cx="105125" cy="195300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3563250" y="3496100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4" y="589"/>
                  </a:moveTo>
                  <a:lnTo>
                    <a:pt x="4204" y="7812"/>
                  </a:lnTo>
                  <a:lnTo>
                    <a:pt x="589" y="7812"/>
                  </a:lnTo>
                  <a:lnTo>
                    <a:pt x="589" y="589"/>
                  </a:lnTo>
                  <a:close/>
                  <a:moveTo>
                    <a:pt x="0" y="0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3248250" y="3503475"/>
              <a:ext cx="105125" cy="195300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3240875" y="3496100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6" y="589"/>
                  </a:moveTo>
                  <a:lnTo>
                    <a:pt x="4206" y="7812"/>
                  </a:lnTo>
                  <a:lnTo>
                    <a:pt x="590" y="7812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3409425" y="3503475"/>
              <a:ext cx="105150" cy="195300"/>
            </a:xfrm>
            <a:custGeom>
              <a:avLst/>
              <a:gdLst/>
              <a:ahLst/>
              <a:cxnLst/>
              <a:rect l="l" t="t" r="r" b="b"/>
              <a:pathLst>
                <a:path w="4206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3402075" y="3496100"/>
              <a:ext cx="119850" cy="210025"/>
            </a:xfrm>
            <a:custGeom>
              <a:avLst/>
              <a:gdLst/>
              <a:ahLst/>
              <a:cxnLst/>
              <a:rect l="l" t="t" r="r" b="b"/>
              <a:pathLst>
                <a:path w="4794" h="8401" extrusionOk="0">
                  <a:moveTo>
                    <a:pt x="4205" y="589"/>
                  </a:moveTo>
                  <a:lnTo>
                    <a:pt x="4205" y="7812"/>
                  </a:lnTo>
                  <a:lnTo>
                    <a:pt x="589" y="7812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3108475" y="3503475"/>
              <a:ext cx="83750" cy="195300"/>
            </a:xfrm>
            <a:custGeom>
              <a:avLst/>
              <a:gdLst/>
              <a:ahLst/>
              <a:cxnLst/>
              <a:rect l="l" t="t" r="r" b="b"/>
              <a:pathLst>
                <a:path w="3350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3101100" y="3496100"/>
              <a:ext cx="98475" cy="210025"/>
            </a:xfrm>
            <a:custGeom>
              <a:avLst/>
              <a:gdLst/>
              <a:ahLst/>
              <a:cxnLst/>
              <a:rect l="l" t="t" r="r" b="b"/>
              <a:pathLst>
                <a:path w="3939" h="8401" extrusionOk="0">
                  <a:moveTo>
                    <a:pt x="3349" y="589"/>
                  </a:moveTo>
                  <a:lnTo>
                    <a:pt x="3349" y="7812"/>
                  </a:lnTo>
                  <a:lnTo>
                    <a:pt x="589" y="7812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3731775" y="3503475"/>
              <a:ext cx="645425" cy="195300"/>
            </a:xfrm>
            <a:custGeom>
              <a:avLst/>
              <a:gdLst/>
              <a:ahLst/>
              <a:cxnLst/>
              <a:rect l="l" t="t" r="r" b="b"/>
              <a:pathLst>
                <a:path w="25817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3724425" y="3496100"/>
              <a:ext cx="660150" cy="210025"/>
            </a:xfrm>
            <a:custGeom>
              <a:avLst/>
              <a:gdLst/>
              <a:ahLst/>
              <a:cxnLst/>
              <a:rect l="l" t="t" r="r" b="b"/>
              <a:pathLst>
                <a:path w="26406" h="8401" extrusionOk="0">
                  <a:moveTo>
                    <a:pt x="25817" y="589"/>
                  </a:moveTo>
                  <a:lnTo>
                    <a:pt x="25817" y="7812"/>
                  </a:lnTo>
                  <a:lnTo>
                    <a:pt x="590" y="7812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4499825" y="3543400"/>
              <a:ext cx="98450" cy="98450"/>
            </a:xfrm>
            <a:custGeom>
              <a:avLst/>
              <a:gdLst/>
              <a:ahLst/>
              <a:cxnLst/>
              <a:rect l="l" t="t" r="r" b="b"/>
              <a:pathLst>
                <a:path w="3938" h="3938" extrusionOk="0">
                  <a:moveTo>
                    <a:pt x="1969" y="1"/>
                  </a:moveTo>
                  <a:cubicBezTo>
                    <a:pt x="882" y="1"/>
                    <a:pt x="0" y="882"/>
                    <a:pt x="0" y="1969"/>
                  </a:cubicBezTo>
                  <a:cubicBezTo>
                    <a:pt x="0" y="3056"/>
                    <a:pt x="882" y="3937"/>
                    <a:pt x="1969" y="3937"/>
                  </a:cubicBezTo>
                  <a:cubicBezTo>
                    <a:pt x="3057" y="3937"/>
                    <a:pt x="3937" y="3056"/>
                    <a:pt x="3937" y="1969"/>
                  </a:cubicBezTo>
                  <a:cubicBezTo>
                    <a:pt x="3937" y="882"/>
                    <a:pt x="3057" y="1"/>
                    <a:pt x="196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4492475" y="3536025"/>
              <a:ext cx="113150" cy="113175"/>
            </a:xfrm>
            <a:custGeom>
              <a:avLst/>
              <a:gdLst/>
              <a:ahLst/>
              <a:cxnLst/>
              <a:rect l="l" t="t" r="r" b="b"/>
              <a:pathLst>
                <a:path w="4526" h="4527" extrusionOk="0">
                  <a:moveTo>
                    <a:pt x="2260" y="591"/>
                  </a:moveTo>
                  <a:cubicBezTo>
                    <a:pt x="2261" y="591"/>
                    <a:pt x="2262" y="591"/>
                    <a:pt x="2263" y="591"/>
                  </a:cubicBezTo>
                  <a:cubicBezTo>
                    <a:pt x="3187" y="591"/>
                    <a:pt x="3936" y="1340"/>
                    <a:pt x="3937" y="2264"/>
                  </a:cubicBezTo>
                  <a:cubicBezTo>
                    <a:pt x="3937" y="2941"/>
                    <a:pt x="3529" y="3551"/>
                    <a:pt x="2903" y="3810"/>
                  </a:cubicBezTo>
                  <a:cubicBezTo>
                    <a:pt x="2696" y="3896"/>
                    <a:pt x="2479" y="3938"/>
                    <a:pt x="2263" y="3938"/>
                  </a:cubicBezTo>
                  <a:cubicBezTo>
                    <a:pt x="1827" y="3938"/>
                    <a:pt x="1399" y="3768"/>
                    <a:pt x="1080" y="3447"/>
                  </a:cubicBezTo>
                  <a:cubicBezTo>
                    <a:pt x="600" y="2969"/>
                    <a:pt x="458" y="2249"/>
                    <a:pt x="717" y="1624"/>
                  </a:cubicBezTo>
                  <a:cubicBezTo>
                    <a:pt x="975" y="998"/>
                    <a:pt x="1585" y="591"/>
                    <a:pt x="2260" y="591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4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4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4688675" y="3543400"/>
              <a:ext cx="102300" cy="98450"/>
            </a:xfrm>
            <a:custGeom>
              <a:avLst/>
              <a:gdLst/>
              <a:ahLst/>
              <a:cxnLst/>
              <a:rect l="l" t="t" r="r" b="b"/>
              <a:pathLst>
                <a:path w="4092" h="3938" extrusionOk="0">
                  <a:moveTo>
                    <a:pt x="2123" y="1"/>
                  </a:moveTo>
                  <a:cubicBezTo>
                    <a:pt x="1611" y="1"/>
                    <a:pt x="1108" y="201"/>
                    <a:pt x="732" y="577"/>
                  </a:cubicBezTo>
                  <a:cubicBezTo>
                    <a:pt x="168" y="1140"/>
                    <a:pt x="1" y="1987"/>
                    <a:pt x="305" y="2722"/>
                  </a:cubicBezTo>
                  <a:cubicBezTo>
                    <a:pt x="609" y="3457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69"/>
                  </a:cubicBezTo>
                  <a:cubicBezTo>
                    <a:pt x="4092" y="1173"/>
                    <a:pt x="3611" y="455"/>
                    <a:pt x="2877" y="151"/>
                  </a:cubicBezTo>
                  <a:cubicBezTo>
                    <a:pt x="2633" y="50"/>
                    <a:pt x="2377" y="1"/>
                    <a:pt x="2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4685200" y="3536025"/>
              <a:ext cx="113125" cy="113175"/>
            </a:xfrm>
            <a:custGeom>
              <a:avLst/>
              <a:gdLst/>
              <a:ahLst/>
              <a:cxnLst/>
              <a:rect l="l" t="t" r="r" b="b"/>
              <a:pathLst>
                <a:path w="4525" h="4527" extrusionOk="0">
                  <a:moveTo>
                    <a:pt x="2260" y="591"/>
                  </a:moveTo>
                  <a:cubicBezTo>
                    <a:pt x="2261" y="591"/>
                    <a:pt x="2262" y="591"/>
                    <a:pt x="2262" y="591"/>
                  </a:cubicBezTo>
                  <a:cubicBezTo>
                    <a:pt x="3187" y="591"/>
                    <a:pt x="3935" y="1340"/>
                    <a:pt x="3936" y="2264"/>
                  </a:cubicBezTo>
                  <a:cubicBezTo>
                    <a:pt x="3936" y="2941"/>
                    <a:pt x="3528" y="3551"/>
                    <a:pt x="2903" y="3810"/>
                  </a:cubicBezTo>
                  <a:cubicBezTo>
                    <a:pt x="2696" y="3896"/>
                    <a:pt x="2478" y="3938"/>
                    <a:pt x="2263" y="3938"/>
                  </a:cubicBezTo>
                  <a:cubicBezTo>
                    <a:pt x="1827" y="3938"/>
                    <a:pt x="1399" y="3768"/>
                    <a:pt x="1079" y="3447"/>
                  </a:cubicBezTo>
                  <a:cubicBezTo>
                    <a:pt x="600" y="2969"/>
                    <a:pt x="456" y="2249"/>
                    <a:pt x="716" y="1624"/>
                  </a:cubicBezTo>
                  <a:cubicBezTo>
                    <a:pt x="975" y="998"/>
                    <a:pt x="1584" y="591"/>
                    <a:pt x="2260" y="591"/>
                  </a:cubicBezTo>
                  <a:close/>
                  <a:moveTo>
                    <a:pt x="2262" y="1"/>
                  </a:moveTo>
                  <a:cubicBezTo>
                    <a:pt x="1015" y="1"/>
                    <a:pt x="0" y="1016"/>
                    <a:pt x="0" y="2264"/>
                  </a:cubicBezTo>
                  <a:cubicBezTo>
                    <a:pt x="0" y="3511"/>
                    <a:pt x="1016" y="4526"/>
                    <a:pt x="2262" y="4526"/>
                  </a:cubicBezTo>
                  <a:cubicBezTo>
                    <a:pt x="3510" y="4526"/>
                    <a:pt x="4525" y="3511"/>
                    <a:pt x="4525" y="2264"/>
                  </a:cubicBezTo>
                  <a:cubicBezTo>
                    <a:pt x="4525" y="1016"/>
                    <a:pt x="3510" y="1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4212825" y="3543400"/>
              <a:ext cx="98425" cy="98450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9" y="1"/>
                  </a:moveTo>
                  <a:cubicBezTo>
                    <a:pt x="881" y="1"/>
                    <a:pt x="1" y="882"/>
                    <a:pt x="1" y="1969"/>
                  </a:cubicBezTo>
                  <a:cubicBezTo>
                    <a:pt x="1" y="3056"/>
                    <a:pt x="881" y="3937"/>
                    <a:pt x="1969" y="3937"/>
                  </a:cubicBezTo>
                  <a:cubicBezTo>
                    <a:pt x="3056" y="3937"/>
                    <a:pt x="3936" y="3056"/>
                    <a:pt x="3936" y="1969"/>
                  </a:cubicBezTo>
                  <a:cubicBezTo>
                    <a:pt x="3936" y="882"/>
                    <a:pt x="3056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4205450" y="3536025"/>
              <a:ext cx="113175" cy="113175"/>
            </a:xfrm>
            <a:custGeom>
              <a:avLst/>
              <a:gdLst/>
              <a:ahLst/>
              <a:cxnLst/>
              <a:rect l="l" t="t" r="r" b="b"/>
              <a:pathLst>
                <a:path w="4527" h="4527" extrusionOk="0">
                  <a:moveTo>
                    <a:pt x="2263" y="591"/>
                  </a:moveTo>
                  <a:cubicBezTo>
                    <a:pt x="3187" y="591"/>
                    <a:pt x="3936" y="1340"/>
                    <a:pt x="3936" y="2264"/>
                  </a:cubicBezTo>
                  <a:cubicBezTo>
                    <a:pt x="3936" y="2941"/>
                    <a:pt x="3529" y="3551"/>
                    <a:pt x="2903" y="3810"/>
                  </a:cubicBezTo>
                  <a:cubicBezTo>
                    <a:pt x="2696" y="3896"/>
                    <a:pt x="2479" y="3938"/>
                    <a:pt x="2263" y="3938"/>
                  </a:cubicBezTo>
                  <a:cubicBezTo>
                    <a:pt x="1828" y="3938"/>
                    <a:pt x="1399" y="3768"/>
                    <a:pt x="1080" y="3447"/>
                  </a:cubicBezTo>
                  <a:cubicBezTo>
                    <a:pt x="601" y="2969"/>
                    <a:pt x="458" y="2249"/>
                    <a:pt x="717" y="1624"/>
                  </a:cubicBezTo>
                  <a:cubicBezTo>
                    <a:pt x="976" y="997"/>
                    <a:pt x="1586" y="591"/>
                    <a:pt x="2263" y="591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4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4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3089800" y="3800475"/>
              <a:ext cx="1701175" cy="136550"/>
            </a:xfrm>
            <a:custGeom>
              <a:avLst/>
              <a:gdLst/>
              <a:ahLst/>
              <a:cxnLst/>
              <a:rect l="l" t="t" r="r" b="b"/>
              <a:pathLst>
                <a:path w="68047" h="5462" extrusionOk="0">
                  <a:moveTo>
                    <a:pt x="1" y="0"/>
                  </a:moveTo>
                  <a:lnTo>
                    <a:pt x="1" y="5462"/>
                  </a:lnTo>
                  <a:lnTo>
                    <a:pt x="68047" y="5462"/>
                  </a:lnTo>
                  <a:lnTo>
                    <a:pt x="680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3082425" y="3793125"/>
              <a:ext cx="1715900" cy="151275"/>
            </a:xfrm>
            <a:custGeom>
              <a:avLst/>
              <a:gdLst/>
              <a:ahLst/>
              <a:cxnLst/>
              <a:rect l="l" t="t" r="r" b="b"/>
              <a:pathLst>
                <a:path w="68636" h="6051" extrusionOk="0">
                  <a:moveTo>
                    <a:pt x="68047" y="589"/>
                  </a:moveTo>
                  <a:lnTo>
                    <a:pt x="68047" y="5461"/>
                  </a:lnTo>
                  <a:lnTo>
                    <a:pt x="590" y="5461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6051"/>
                  </a:lnTo>
                  <a:lnTo>
                    <a:pt x="68636" y="6051"/>
                  </a:lnTo>
                  <a:lnTo>
                    <a:pt x="686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3019925" y="3937050"/>
              <a:ext cx="1840900" cy="398750"/>
            </a:xfrm>
            <a:custGeom>
              <a:avLst/>
              <a:gdLst/>
              <a:ahLst/>
              <a:cxnLst/>
              <a:rect l="l" t="t" r="r" b="b"/>
              <a:pathLst>
                <a:path w="73636" h="15950" extrusionOk="0">
                  <a:moveTo>
                    <a:pt x="1" y="0"/>
                  </a:moveTo>
                  <a:lnTo>
                    <a:pt x="1" y="15949"/>
                  </a:lnTo>
                  <a:lnTo>
                    <a:pt x="73636" y="15949"/>
                  </a:lnTo>
                  <a:lnTo>
                    <a:pt x="73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3012575" y="3929675"/>
              <a:ext cx="1855600" cy="413475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89"/>
                  </a:moveTo>
                  <a:lnTo>
                    <a:pt x="73635" y="15949"/>
                  </a:lnTo>
                  <a:lnTo>
                    <a:pt x="590" y="15949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16538"/>
                  </a:lnTo>
                  <a:lnTo>
                    <a:pt x="74224" y="16538"/>
                  </a:lnTo>
                  <a:lnTo>
                    <a:pt x="74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3248250" y="4038750"/>
              <a:ext cx="105125" cy="195300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3240875" y="4031400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6" y="589"/>
                  </a:moveTo>
                  <a:lnTo>
                    <a:pt x="4206" y="7811"/>
                  </a:lnTo>
                  <a:lnTo>
                    <a:pt x="590" y="7811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3409425" y="4038750"/>
              <a:ext cx="105150" cy="195300"/>
            </a:xfrm>
            <a:custGeom>
              <a:avLst/>
              <a:gdLst/>
              <a:ahLst/>
              <a:cxnLst/>
              <a:rect l="l" t="t" r="r" b="b"/>
              <a:pathLst>
                <a:path w="4206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3402075" y="4031400"/>
              <a:ext cx="119850" cy="210025"/>
            </a:xfrm>
            <a:custGeom>
              <a:avLst/>
              <a:gdLst/>
              <a:ahLst/>
              <a:cxnLst/>
              <a:rect l="l" t="t" r="r" b="b"/>
              <a:pathLst>
                <a:path w="4794" h="8401" extrusionOk="0">
                  <a:moveTo>
                    <a:pt x="4205" y="589"/>
                  </a:moveTo>
                  <a:lnTo>
                    <a:pt x="4205" y="7811"/>
                  </a:lnTo>
                  <a:lnTo>
                    <a:pt x="589" y="7811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3570625" y="4038750"/>
              <a:ext cx="105125" cy="195300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3563250" y="4031400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4" y="589"/>
                  </a:moveTo>
                  <a:lnTo>
                    <a:pt x="4204" y="7811"/>
                  </a:lnTo>
                  <a:lnTo>
                    <a:pt x="589" y="7811"/>
                  </a:lnTo>
                  <a:lnTo>
                    <a:pt x="589" y="589"/>
                  </a:lnTo>
                  <a:close/>
                  <a:moveTo>
                    <a:pt x="0" y="0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3108475" y="4038750"/>
              <a:ext cx="83750" cy="195300"/>
            </a:xfrm>
            <a:custGeom>
              <a:avLst/>
              <a:gdLst/>
              <a:ahLst/>
              <a:cxnLst/>
              <a:rect l="l" t="t" r="r" b="b"/>
              <a:pathLst>
                <a:path w="3350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3101100" y="4031400"/>
              <a:ext cx="98475" cy="210025"/>
            </a:xfrm>
            <a:custGeom>
              <a:avLst/>
              <a:gdLst/>
              <a:ahLst/>
              <a:cxnLst/>
              <a:rect l="l" t="t" r="r" b="b"/>
              <a:pathLst>
                <a:path w="3939" h="8401" extrusionOk="0">
                  <a:moveTo>
                    <a:pt x="3349" y="589"/>
                  </a:moveTo>
                  <a:lnTo>
                    <a:pt x="3349" y="7811"/>
                  </a:lnTo>
                  <a:lnTo>
                    <a:pt x="589" y="7811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3731775" y="4038750"/>
              <a:ext cx="645425" cy="195300"/>
            </a:xfrm>
            <a:custGeom>
              <a:avLst/>
              <a:gdLst/>
              <a:ahLst/>
              <a:cxnLst/>
              <a:rect l="l" t="t" r="r" b="b"/>
              <a:pathLst>
                <a:path w="25817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3724425" y="4031400"/>
              <a:ext cx="660150" cy="210025"/>
            </a:xfrm>
            <a:custGeom>
              <a:avLst/>
              <a:gdLst/>
              <a:ahLst/>
              <a:cxnLst/>
              <a:rect l="l" t="t" r="r" b="b"/>
              <a:pathLst>
                <a:path w="26406" h="8401" extrusionOk="0">
                  <a:moveTo>
                    <a:pt x="25817" y="589"/>
                  </a:moveTo>
                  <a:lnTo>
                    <a:pt x="25817" y="7811"/>
                  </a:lnTo>
                  <a:lnTo>
                    <a:pt x="590" y="7811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4499825" y="4078675"/>
              <a:ext cx="98450" cy="98450"/>
            </a:xfrm>
            <a:custGeom>
              <a:avLst/>
              <a:gdLst/>
              <a:ahLst/>
              <a:cxnLst/>
              <a:rect l="l" t="t" r="r" b="b"/>
              <a:pathLst>
                <a:path w="3938" h="3938" extrusionOk="0">
                  <a:moveTo>
                    <a:pt x="1969" y="1"/>
                  </a:moveTo>
                  <a:cubicBezTo>
                    <a:pt x="882" y="1"/>
                    <a:pt x="0" y="882"/>
                    <a:pt x="0" y="1969"/>
                  </a:cubicBezTo>
                  <a:cubicBezTo>
                    <a:pt x="0" y="3056"/>
                    <a:pt x="882" y="3937"/>
                    <a:pt x="1969" y="3937"/>
                  </a:cubicBezTo>
                  <a:cubicBezTo>
                    <a:pt x="3057" y="3937"/>
                    <a:pt x="3937" y="3056"/>
                    <a:pt x="3937" y="1969"/>
                  </a:cubicBezTo>
                  <a:cubicBezTo>
                    <a:pt x="3937" y="882"/>
                    <a:pt x="3057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4492475" y="4071325"/>
              <a:ext cx="113150" cy="113175"/>
            </a:xfrm>
            <a:custGeom>
              <a:avLst/>
              <a:gdLst/>
              <a:ahLst/>
              <a:cxnLst/>
              <a:rect l="l" t="t" r="r" b="b"/>
              <a:pathLst>
                <a:path w="4526" h="4527" extrusionOk="0">
                  <a:moveTo>
                    <a:pt x="2263" y="590"/>
                  </a:moveTo>
                  <a:cubicBezTo>
                    <a:pt x="3187" y="591"/>
                    <a:pt x="3936" y="1340"/>
                    <a:pt x="3937" y="2263"/>
                  </a:cubicBezTo>
                  <a:cubicBezTo>
                    <a:pt x="3937" y="2941"/>
                    <a:pt x="3529" y="3551"/>
                    <a:pt x="2903" y="3809"/>
                  </a:cubicBezTo>
                  <a:cubicBezTo>
                    <a:pt x="2696" y="3895"/>
                    <a:pt x="2478" y="3937"/>
                    <a:pt x="2263" y="3937"/>
                  </a:cubicBezTo>
                  <a:cubicBezTo>
                    <a:pt x="1827" y="3937"/>
                    <a:pt x="1399" y="3767"/>
                    <a:pt x="1080" y="3447"/>
                  </a:cubicBezTo>
                  <a:cubicBezTo>
                    <a:pt x="600" y="2968"/>
                    <a:pt x="458" y="2248"/>
                    <a:pt x="717" y="1623"/>
                  </a:cubicBezTo>
                  <a:cubicBezTo>
                    <a:pt x="975" y="998"/>
                    <a:pt x="1586" y="590"/>
                    <a:pt x="2263" y="590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3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4688675" y="4078675"/>
              <a:ext cx="102300" cy="98450"/>
            </a:xfrm>
            <a:custGeom>
              <a:avLst/>
              <a:gdLst/>
              <a:ahLst/>
              <a:cxnLst/>
              <a:rect l="l" t="t" r="r" b="b"/>
              <a:pathLst>
                <a:path w="4092" h="3938" extrusionOk="0">
                  <a:moveTo>
                    <a:pt x="2123" y="1"/>
                  </a:moveTo>
                  <a:cubicBezTo>
                    <a:pt x="1611" y="1"/>
                    <a:pt x="1108" y="201"/>
                    <a:pt x="732" y="578"/>
                  </a:cubicBezTo>
                  <a:cubicBezTo>
                    <a:pt x="168" y="1140"/>
                    <a:pt x="1" y="1987"/>
                    <a:pt x="305" y="2722"/>
                  </a:cubicBezTo>
                  <a:cubicBezTo>
                    <a:pt x="609" y="3458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69"/>
                  </a:cubicBezTo>
                  <a:cubicBezTo>
                    <a:pt x="4092" y="1173"/>
                    <a:pt x="3611" y="455"/>
                    <a:pt x="2877" y="151"/>
                  </a:cubicBezTo>
                  <a:cubicBezTo>
                    <a:pt x="2633" y="50"/>
                    <a:pt x="2377" y="1"/>
                    <a:pt x="212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685200" y="4071325"/>
              <a:ext cx="113125" cy="113175"/>
            </a:xfrm>
            <a:custGeom>
              <a:avLst/>
              <a:gdLst/>
              <a:ahLst/>
              <a:cxnLst/>
              <a:rect l="l" t="t" r="r" b="b"/>
              <a:pathLst>
                <a:path w="4525" h="4527" extrusionOk="0">
                  <a:moveTo>
                    <a:pt x="2262" y="590"/>
                  </a:moveTo>
                  <a:cubicBezTo>
                    <a:pt x="3187" y="591"/>
                    <a:pt x="3935" y="1340"/>
                    <a:pt x="3936" y="2263"/>
                  </a:cubicBezTo>
                  <a:cubicBezTo>
                    <a:pt x="3936" y="2941"/>
                    <a:pt x="3528" y="3551"/>
                    <a:pt x="2903" y="3809"/>
                  </a:cubicBezTo>
                  <a:cubicBezTo>
                    <a:pt x="2696" y="3895"/>
                    <a:pt x="2478" y="3937"/>
                    <a:pt x="2262" y="3937"/>
                  </a:cubicBezTo>
                  <a:cubicBezTo>
                    <a:pt x="1827" y="3937"/>
                    <a:pt x="1399" y="3767"/>
                    <a:pt x="1079" y="3447"/>
                  </a:cubicBezTo>
                  <a:cubicBezTo>
                    <a:pt x="600" y="2968"/>
                    <a:pt x="456" y="2248"/>
                    <a:pt x="716" y="1623"/>
                  </a:cubicBezTo>
                  <a:cubicBezTo>
                    <a:pt x="975" y="998"/>
                    <a:pt x="1586" y="590"/>
                    <a:pt x="2262" y="590"/>
                  </a:cubicBezTo>
                  <a:close/>
                  <a:moveTo>
                    <a:pt x="2262" y="1"/>
                  </a:moveTo>
                  <a:cubicBezTo>
                    <a:pt x="1015" y="1"/>
                    <a:pt x="0" y="1016"/>
                    <a:pt x="0" y="2263"/>
                  </a:cubicBezTo>
                  <a:cubicBezTo>
                    <a:pt x="0" y="3511"/>
                    <a:pt x="1016" y="4526"/>
                    <a:pt x="2262" y="4526"/>
                  </a:cubicBezTo>
                  <a:cubicBezTo>
                    <a:pt x="3510" y="4526"/>
                    <a:pt x="4525" y="3511"/>
                    <a:pt x="4525" y="2263"/>
                  </a:cubicBezTo>
                  <a:cubicBezTo>
                    <a:pt x="4525" y="1016"/>
                    <a:pt x="3510" y="1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4212825" y="4078675"/>
              <a:ext cx="98425" cy="98450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9" y="1"/>
                  </a:moveTo>
                  <a:cubicBezTo>
                    <a:pt x="881" y="1"/>
                    <a:pt x="1" y="882"/>
                    <a:pt x="1" y="1969"/>
                  </a:cubicBezTo>
                  <a:cubicBezTo>
                    <a:pt x="1" y="3056"/>
                    <a:pt x="881" y="3937"/>
                    <a:pt x="1969" y="3937"/>
                  </a:cubicBezTo>
                  <a:cubicBezTo>
                    <a:pt x="3056" y="3937"/>
                    <a:pt x="3936" y="3056"/>
                    <a:pt x="3936" y="1969"/>
                  </a:cubicBezTo>
                  <a:cubicBezTo>
                    <a:pt x="3936" y="882"/>
                    <a:pt x="3056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4205450" y="4071325"/>
              <a:ext cx="113175" cy="113175"/>
            </a:xfrm>
            <a:custGeom>
              <a:avLst/>
              <a:gdLst/>
              <a:ahLst/>
              <a:cxnLst/>
              <a:rect l="l" t="t" r="r" b="b"/>
              <a:pathLst>
                <a:path w="4527" h="4527" extrusionOk="0">
                  <a:moveTo>
                    <a:pt x="2263" y="590"/>
                  </a:moveTo>
                  <a:cubicBezTo>
                    <a:pt x="3187" y="591"/>
                    <a:pt x="3936" y="1339"/>
                    <a:pt x="3936" y="2263"/>
                  </a:cubicBezTo>
                  <a:cubicBezTo>
                    <a:pt x="3936" y="2940"/>
                    <a:pt x="3529" y="3551"/>
                    <a:pt x="2903" y="3809"/>
                  </a:cubicBezTo>
                  <a:cubicBezTo>
                    <a:pt x="2696" y="3895"/>
                    <a:pt x="2479" y="3937"/>
                    <a:pt x="2263" y="3937"/>
                  </a:cubicBezTo>
                  <a:cubicBezTo>
                    <a:pt x="1827" y="3937"/>
                    <a:pt x="1399" y="3767"/>
                    <a:pt x="1080" y="3447"/>
                  </a:cubicBezTo>
                  <a:cubicBezTo>
                    <a:pt x="601" y="2968"/>
                    <a:pt x="458" y="2249"/>
                    <a:pt x="717" y="1623"/>
                  </a:cubicBezTo>
                  <a:cubicBezTo>
                    <a:pt x="976" y="998"/>
                    <a:pt x="1586" y="590"/>
                    <a:pt x="2263" y="590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3"/>
                  </a:cubicBezTo>
                  <a:cubicBezTo>
                    <a:pt x="4526" y="1015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Padding</a:t>
            </a:r>
            <a:endParaRPr/>
          </a:p>
        </p:txBody>
      </p:sp>
      <p:sp>
        <p:nvSpPr>
          <p:cNvPr id="651" name="Google Shape;651;p44"/>
          <p:cNvSpPr/>
          <p:nvPr/>
        </p:nvSpPr>
        <p:spPr>
          <a:xfrm>
            <a:off x="2105658" y="1888954"/>
            <a:ext cx="543600" cy="49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4"/>
          <p:cNvSpPr/>
          <p:nvPr/>
        </p:nvSpPr>
        <p:spPr>
          <a:xfrm>
            <a:off x="2813387" y="1888954"/>
            <a:ext cx="1223100" cy="49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4"/>
          <p:cNvSpPr/>
          <p:nvPr/>
        </p:nvSpPr>
        <p:spPr>
          <a:xfrm>
            <a:off x="4200707" y="1888954"/>
            <a:ext cx="2348100" cy="49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4"/>
          <p:cNvSpPr txBox="1"/>
          <p:nvPr/>
        </p:nvSpPr>
        <p:spPr>
          <a:xfrm>
            <a:off x="2103140" y="1906627"/>
            <a:ext cx="39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55" name="Google Shape;655;p44"/>
          <p:cNvSpPr txBox="1"/>
          <p:nvPr/>
        </p:nvSpPr>
        <p:spPr>
          <a:xfrm>
            <a:off x="2813387" y="1906627"/>
            <a:ext cx="122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7 bits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56" name="Google Shape;656;p44"/>
          <p:cNvSpPr txBox="1"/>
          <p:nvPr/>
        </p:nvSpPr>
        <p:spPr>
          <a:xfrm>
            <a:off x="4373052" y="1940442"/>
            <a:ext cx="200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120 bits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57" name="Google Shape;657;p44"/>
          <p:cNvSpPr txBox="1"/>
          <p:nvPr/>
        </p:nvSpPr>
        <p:spPr>
          <a:xfrm>
            <a:off x="3136820" y="2521046"/>
            <a:ext cx="2348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658" name="Google Shape;658;p44"/>
          <p:cNvCxnSpPr>
            <a:stCxn id="654" idx="2"/>
          </p:cNvCxnSpPr>
          <p:nvPr/>
        </p:nvCxnSpPr>
        <p:spPr>
          <a:xfrm>
            <a:off x="2299940" y="2306827"/>
            <a:ext cx="12000" cy="118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9" name="Google Shape;659;p44"/>
          <p:cNvSpPr/>
          <p:nvPr/>
        </p:nvSpPr>
        <p:spPr>
          <a:xfrm>
            <a:off x="1499625" y="3493890"/>
            <a:ext cx="1612500" cy="4623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60" name="Google Shape;660;p44"/>
          <p:cNvSpPr txBox="1"/>
          <p:nvPr/>
        </p:nvSpPr>
        <p:spPr>
          <a:xfrm>
            <a:off x="1571219" y="3485054"/>
            <a:ext cx="1612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DM Sans"/>
                <a:ea typeface="DM Sans"/>
                <a:cs typeface="DM Sans"/>
                <a:sym typeface="DM Sans"/>
              </a:rPr>
              <a:t>Parity Bit</a:t>
            </a:r>
            <a:endParaRPr sz="1500" b="1"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661" name="Google Shape;661;p44"/>
          <p:cNvCxnSpPr/>
          <p:nvPr/>
        </p:nvCxnSpPr>
        <p:spPr>
          <a:xfrm>
            <a:off x="3661785" y="2358468"/>
            <a:ext cx="0" cy="195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2" name="Google Shape;662;p44"/>
          <p:cNvCxnSpPr/>
          <p:nvPr/>
        </p:nvCxnSpPr>
        <p:spPr>
          <a:xfrm>
            <a:off x="5536639" y="2394593"/>
            <a:ext cx="0" cy="12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3" name="Google Shape;663;p44"/>
          <p:cNvSpPr/>
          <p:nvPr/>
        </p:nvSpPr>
        <p:spPr>
          <a:xfrm>
            <a:off x="2487675" y="4208138"/>
            <a:ext cx="2348100" cy="4977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Addressing  Bits</a:t>
            </a:r>
            <a:endParaRPr/>
          </a:p>
        </p:txBody>
      </p:sp>
      <p:sp>
        <p:nvSpPr>
          <p:cNvPr id="664" name="Google Shape;664;p44"/>
          <p:cNvSpPr/>
          <p:nvPr/>
        </p:nvSpPr>
        <p:spPr>
          <a:xfrm>
            <a:off x="4362528" y="3550200"/>
            <a:ext cx="2348100" cy="4977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Data bits</a:t>
            </a:r>
            <a:endParaRPr/>
          </a:p>
        </p:txBody>
      </p:sp>
      <p:sp>
        <p:nvSpPr>
          <p:cNvPr id="665" name="Google Shape;665;p44"/>
          <p:cNvSpPr txBox="1"/>
          <p:nvPr/>
        </p:nvSpPr>
        <p:spPr>
          <a:xfrm>
            <a:off x="3112116" y="1256500"/>
            <a:ext cx="3597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    128 Bits</a:t>
            </a:r>
            <a:endParaRPr/>
          </a:p>
        </p:txBody>
      </p:sp>
      <p:sp>
        <p:nvSpPr>
          <p:cNvPr id="666" name="Google Shape;666;p44"/>
          <p:cNvSpPr/>
          <p:nvPr/>
        </p:nvSpPr>
        <p:spPr>
          <a:xfrm rot="-5400000">
            <a:off x="3730317" y="296527"/>
            <a:ext cx="300900" cy="29193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7" name="Google Shape;667;p44"/>
          <p:cNvGrpSpPr/>
          <p:nvPr/>
        </p:nvGrpSpPr>
        <p:grpSpPr>
          <a:xfrm>
            <a:off x="7119036" y="43879"/>
            <a:ext cx="2003753" cy="1643716"/>
            <a:chOff x="962450" y="238100"/>
            <a:chExt cx="5751300" cy="5238100"/>
          </a:xfrm>
        </p:grpSpPr>
        <p:sp>
          <p:nvSpPr>
            <p:cNvPr id="668" name="Google Shape;668;p44"/>
            <p:cNvSpPr/>
            <p:nvPr/>
          </p:nvSpPr>
          <p:spPr>
            <a:xfrm>
              <a:off x="962450" y="238100"/>
              <a:ext cx="5751300" cy="5155000"/>
            </a:xfrm>
            <a:custGeom>
              <a:avLst/>
              <a:gdLst/>
              <a:ahLst/>
              <a:cxnLst/>
              <a:rect l="l" t="t" r="r" b="b"/>
              <a:pathLst>
                <a:path w="230052" h="206200" extrusionOk="0">
                  <a:moveTo>
                    <a:pt x="102974" y="1"/>
                  </a:moveTo>
                  <a:cubicBezTo>
                    <a:pt x="98160" y="1"/>
                    <a:pt x="93442" y="789"/>
                    <a:pt x="89459" y="2228"/>
                  </a:cubicBezTo>
                  <a:cubicBezTo>
                    <a:pt x="72174" y="8474"/>
                    <a:pt x="74478" y="22392"/>
                    <a:pt x="59497" y="32184"/>
                  </a:cubicBezTo>
                  <a:cubicBezTo>
                    <a:pt x="44516" y="41977"/>
                    <a:pt x="30110" y="38539"/>
                    <a:pt x="15706" y="51234"/>
                  </a:cubicBezTo>
                  <a:cubicBezTo>
                    <a:pt x="1301" y="63930"/>
                    <a:pt x="1" y="87997"/>
                    <a:pt x="5910" y="99256"/>
                  </a:cubicBezTo>
                  <a:cubicBezTo>
                    <a:pt x="11821" y="110515"/>
                    <a:pt x="18587" y="118762"/>
                    <a:pt x="12825" y="138129"/>
                  </a:cubicBezTo>
                  <a:cubicBezTo>
                    <a:pt x="7063" y="157496"/>
                    <a:pt x="7639" y="179991"/>
                    <a:pt x="30689" y="191829"/>
                  </a:cubicBezTo>
                  <a:cubicBezTo>
                    <a:pt x="35157" y="194125"/>
                    <a:pt x="39430" y="195026"/>
                    <a:pt x="43526" y="195026"/>
                  </a:cubicBezTo>
                  <a:cubicBezTo>
                    <a:pt x="58540" y="195026"/>
                    <a:pt x="71160" y="182906"/>
                    <a:pt x="82213" y="182906"/>
                  </a:cubicBezTo>
                  <a:cubicBezTo>
                    <a:pt x="83696" y="182906"/>
                    <a:pt x="85150" y="183124"/>
                    <a:pt x="86579" y="183619"/>
                  </a:cubicBezTo>
                  <a:cubicBezTo>
                    <a:pt x="99641" y="188143"/>
                    <a:pt x="122779" y="206199"/>
                    <a:pt x="149118" y="206199"/>
                  </a:cubicBezTo>
                  <a:cubicBezTo>
                    <a:pt x="152986" y="206199"/>
                    <a:pt x="156923" y="205810"/>
                    <a:pt x="160908" y="204931"/>
                  </a:cubicBezTo>
                  <a:cubicBezTo>
                    <a:pt x="192023" y="198068"/>
                    <a:pt x="178195" y="174485"/>
                    <a:pt x="198361" y="167774"/>
                  </a:cubicBezTo>
                  <a:cubicBezTo>
                    <a:pt x="218527" y="161063"/>
                    <a:pt x="230051" y="137885"/>
                    <a:pt x="223138" y="113418"/>
                  </a:cubicBezTo>
                  <a:cubicBezTo>
                    <a:pt x="216223" y="88949"/>
                    <a:pt x="198936" y="84248"/>
                    <a:pt x="202970" y="68845"/>
                  </a:cubicBezTo>
                  <a:cubicBezTo>
                    <a:pt x="206014" y="57223"/>
                    <a:pt x="210094" y="46044"/>
                    <a:pt x="202339" y="34863"/>
                  </a:cubicBezTo>
                  <a:cubicBezTo>
                    <a:pt x="193280" y="21800"/>
                    <a:pt x="178398" y="15485"/>
                    <a:pt x="163366" y="15485"/>
                  </a:cubicBezTo>
                  <a:cubicBezTo>
                    <a:pt x="161783" y="15485"/>
                    <a:pt x="160199" y="15555"/>
                    <a:pt x="158620" y="15695"/>
                  </a:cubicBezTo>
                  <a:cubicBezTo>
                    <a:pt x="155939" y="15932"/>
                    <a:pt x="153087" y="16107"/>
                    <a:pt x="150191" y="16107"/>
                  </a:cubicBezTo>
                  <a:cubicBezTo>
                    <a:pt x="146408" y="16107"/>
                    <a:pt x="142552" y="15808"/>
                    <a:pt x="138910" y="14960"/>
                  </a:cubicBezTo>
                  <a:cubicBezTo>
                    <a:pt x="131547" y="13246"/>
                    <a:pt x="128157" y="9128"/>
                    <a:pt x="122308" y="5219"/>
                  </a:cubicBezTo>
                  <a:lnTo>
                    <a:pt x="122283" y="5202"/>
                  </a:lnTo>
                  <a:cubicBezTo>
                    <a:pt x="116888" y="1602"/>
                    <a:pt x="109834" y="1"/>
                    <a:pt x="10297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4"/>
            <p:cNvSpPr/>
            <p:nvPr/>
          </p:nvSpPr>
          <p:spPr>
            <a:xfrm>
              <a:off x="1030525" y="242725"/>
              <a:ext cx="5561175" cy="5150350"/>
            </a:xfrm>
            <a:custGeom>
              <a:avLst/>
              <a:gdLst/>
              <a:ahLst/>
              <a:cxnLst/>
              <a:rect l="l" t="t" r="r" b="b"/>
              <a:pathLst>
                <a:path w="222447" h="206014" extrusionOk="0">
                  <a:moveTo>
                    <a:pt x="110280" y="112230"/>
                  </a:moveTo>
                  <a:lnTo>
                    <a:pt x="110417" y="112549"/>
                  </a:lnTo>
                  <a:lnTo>
                    <a:pt x="110251" y="112325"/>
                  </a:lnTo>
                  <a:lnTo>
                    <a:pt x="110280" y="112230"/>
                  </a:lnTo>
                  <a:close/>
                  <a:moveTo>
                    <a:pt x="109811" y="112342"/>
                  </a:moveTo>
                  <a:lnTo>
                    <a:pt x="110049" y="112595"/>
                  </a:lnTo>
                  <a:lnTo>
                    <a:pt x="109817" y="112440"/>
                  </a:lnTo>
                  <a:lnTo>
                    <a:pt x="109811" y="112342"/>
                  </a:lnTo>
                  <a:close/>
                  <a:moveTo>
                    <a:pt x="110758" y="112287"/>
                  </a:moveTo>
                  <a:lnTo>
                    <a:pt x="110778" y="112633"/>
                  </a:lnTo>
                  <a:lnTo>
                    <a:pt x="110699" y="112366"/>
                  </a:lnTo>
                  <a:lnTo>
                    <a:pt x="110758" y="112287"/>
                  </a:lnTo>
                  <a:close/>
                  <a:moveTo>
                    <a:pt x="109408" y="112607"/>
                  </a:moveTo>
                  <a:lnTo>
                    <a:pt x="109718" y="112763"/>
                  </a:lnTo>
                  <a:lnTo>
                    <a:pt x="109446" y="112698"/>
                  </a:lnTo>
                  <a:lnTo>
                    <a:pt x="109408" y="112607"/>
                  </a:lnTo>
                  <a:close/>
                  <a:moveTo>
                    <a:pt x="111190" y="112504"/>
                  </a:moveTo>
                  <a:lnTo>
                    <a:pt x="111090" y="112836"/>
                  </a:lnTo>
                  <a:lnTo>
                    <a:pt x="111107" y="112558"/>
                  </a:lnTo>
                  <a:lnTo>
                    <a:pt x="111190" y="112504"/>
                  </a:lnTo>
                  <a:close/>
                  <a:moveTo>
                    <a:pt x="109120" y="112994"/>
                  </a:moveTo>
                  <a:lnTo>
                    <a:pt x="109464" y="113034"/>
                  </a:lnTo>
                  <a:lnTo>
                    <a:pt x="109187" y="113066"/>
                  </a:lnTo>
                  <a:lnTo>
                    <a:pt x="109120" y="112994"/>
                  </a:lnTo>
                  <a:close/>
                  <a:moveTo>
                    <a:pt x="111520" y="112854"/>
                  </a:moveTo>
                  <a:lnTo>
                    <a:pt x="111312" y="113133"/>
                  </a:lnTo>
                  <a:lnTo>
                    <a:pt x="111424" y="112877"/>
                  </a:lnTo>
                  <a:lnTo>
                    <a:pt x="111520" y="112854"/>
                  </a:lnTo>
                  <a:close/>
                  <a:moveTo>
                    <a:pt x="111613" y="113286"/>
                  </a:moveTo>
                  <a:lnTo>
                    <a:pt x="111712" y="113297"/>
                  </a:lnTo>
                  <a:lnTo>
                    <a:pt x="111421" y="113488"/>
                  </a:lnTo>
                  <a:lnTo>
                    <a:pt x="111613" y="113286"/>
                  </a:lnTo>
                  <a:close/>
                  <a:moveTo>
                    <a:pt x="109319" y="113376"/>
                  </a:moveTo>
                  <a:lnTo>
                    <a:pt x="109069" y="113500"/>
                  </a:lnTo>
                  <a:lnTo>
                    <a:pt x="108981" y="113456"/>
                  </a:lnTo>
                  <a:lnTo>
                    <a:pt x="109319" y="113376"/>
                  </a:lnTo>
                  <a:close/>
                  <a:moveTo>
                    <a:pt x="111650" y="113734"/>
                  </a:moveTo>
                  <a:lnTo>
                    <a:pt x="111739" y="113779"/>
                  </a:lnTo>
                  <a:lnTo>
                    <a:pt x="111401" y="113859"/>
                  </a:lnTo>
                  <a:lnTo>
                    <a:pt x="111401" y="113859"/>
                  </a:lnTo>
                  <a:lnTo>
                    <a:pt x="111650" y="113734"/>
                  </a:lnTo>
                  <a:close/>
                  <a:moveTo>
                    <a:pt x="109300" y="113746"/>
                  </a:moveTo>
                  <a:lnTo>
                    <a:pt x="109108" y="113949"/>
                  </a:lnTo>
                  <a:lnTo>
                    <a:pt x="109009" y="113937"/>
                  </a:lnTo>
                  <a:lnTo>
                    <a:pt x="109300" y="113746"/>
                  </a:lnTo>
                  <a:close/>
                  <a:moveTo>
                    <a:pt x="110332" y="113136"/>
                  </a:moveTo>
                  <a:lnTo>
                    <a:pt x="110498" y="113155"/>
                  </a:lnTo>
                  <a:lnTo>
                    <a:pt x="110648" y="113231"/>
                  </a:lnTo>
                  <a:lnTo>
                    <a:pt x="110763" y="113352"/>
                  </a:lnTo>
                  <a:lnTo>
                    <a:pt x="110829" y="113505"/>
                  </a:lnTo>
                  <a:lnTo>
                    <a:pt x="110840" y="113673"/>
                  </a:lnTo>
                  <a:lnTo>
                    <a:pt x="110790" y="113834"/>
                  </a:lnTo>
                  <a:lnTo>
                    <a:pt x="110691" y="113968"/>
                  </a:lnTo>
                  <a:lnTo>
                    <a:pt x="110551" y="114059"/>
                  </a:lnTo>
                  <a:lnTo>
                    <a:pt x="110387" y="114099"/>
                  </a:lnTo>
                  <a:lnTo>
                    <a:pt x="110222" y="114080"/>
                  </a:lnTo>
                  <a:lnTo>
                    <a:pt x="110072" y="114004"/>
                  </a:lnTo>
                  <a:lnTo>
                    <a:pt x="109957" y="113882"/>
                  </a:lnTo>
                  <a:lnTo>
                    <a:pt x="109891" y="113728"/>
                  </a:lnTo>
                  <a:lnTo>
                    <a:pt x="109881" y="113562"/>
                  </a:lnTo>
                  <a:lnTo>
                    <a:pt x="109929" y="113401"/>
                  </a:lnTo>
                  <a:lnTo>
                    <a:pt x="110029" y="113267"/>
                  </a:lnTo>
                  <a:lnTo>
                    <a:pt x="110169" y="113174"/>
                  </a:lnTo>
                  <a:lnTo>
                    <a:pt x="110332" y="113136"/>
                  </a:lnTo>
                  <a:close/>
                  <a:moveTo>
                    <a:pt x="111533" y="114169"/>
                  </a:moveTo>
                  <a:lnTo>
                    <a:pt x="111600" y="114241"/>
                  </a:lnTo>
                  <a:lnTo>
                    <a:pt x="111600" y="114241"/>
                  </a:lnTo>
                  <a:lnTo>
                    <a:pt x="111255" y="114200"/>
                  </a:lnTo>
                  <a:lnTo>
                    <a:pt x="111533" y="114169"/>
                  </a:lnTo>
                  <a:close/>
                  <a:moveTo>
                    <a:pt x="109408" y="114101"/>
                  </a:moveTo>
                  <a:lnTo>
                    <a:pt x="109296" y="114358"/>
                  </a:lnTo>
                  <a:lnTo>
                    <a:pt x="109200" y="114381"/>
                  </a:lnTo>
                  <a:lnTo>
                    <a:pt x="109408" y="114101"/>
                  </a:lnTo>
                  <a:close/>
                  <a:moveTo>
                    <a:pt x="111002" y="114471"/>
                  </a:moveTo>
                  <a:lnTo>
                    <a:pt x="111273" y="114537"/>
                  </a:lnTo>
                  <a:lnTo>
                    <a:pt x="111312" y="114628"/>
                  </a:lnTo>
                  <a:lnTo>
                    <a:pt x="111312" y="114628"/>
                  </a:lnTo>
                  <a:lnTo>
                    <a:pt x="111002" y="114471"/>
                  </a:lnTo>
                  <a:close/>
                  <a:moveTo>
                    <a:pt x="109631" y="114398"/>
                  </a:moveTo>
                  <a:lnTo>
                    <a:pt x="109614" y="114677"/>
                  </a:lnTo>
                  <a:lnTo>
                    <a:pt x="109531" y="114731"/>
                  </a:lnTo>
                  <a:lnTo>
                    <a:pt x="109631" y="114398"/>
                  </a:lnTo>
                  <a:close/>
                  <a:moveTo>
                    <a:pt x="110672" y="114640"/>
                  </a:moveTo>
                  <a:lnTo>
                    <a:pt x="110904" y="114793"/>
                  </a:lnTo>
                  <a:lnTo>
                    <a:pt x="110910" y="114893"/>
                  </a:lnTo>
                  <a:lnTo>
                    <a:pt x="110672" y="114640"/>
                  </a:lnTo>
                  <a:close/>
                  <a:moveTo>
                    <a:pt x="109941" y="114600"/>
                  </a:moveTo>
                  <a:lnTo>
                    <a:pt x="110020" y="114868"/>
                  </a:lnTo>
                  <a:lnTo>
                    <a:pt x="109962" y="114948"/>
                  </a:lnTo>
                  <a:lnTo>
                    <a:pt x="109941" y="114600"/>
                  </a:lnTo>
                  <a:close/>
                  <a:moveTo>
                    <a:pt x="110302" y="114684"/>
                  </a:moveTo>
                  <a:lnTo>
                    <a:pt x="110469" y="114910"/>
                  </a:lnTo>
                  <a:lnTo>
                    <a:pt x="110440" y="115003"/>
                  </a:lnTo>
                  <a:lnTo>
                    <a:pt x="110302" y="114684"/>
                  </a:lnTo>
                  <a:close/>
                  <a:moveTo>
                    <a:pt x="104234" y="1"/>
                  </a:moveTo>
                  <a:lnTo>
                    <a:pt x="110755" y="112213"/>
                  </a:lnTo>
                  <a:lnTo>
                    <a:pt x="110678" y="112294"/>
                  </a:lnTo>
                  <a:lnTo>
                    <a:pt x="79198" y="6022"/>
                  </a:lnTo>
                  <a:cubicBezTo>
                    <a:pt x="74748" y="9347"/>
                    <a:pt x="72244" y="13504"/>
                    <a:pt x="69568" y="17815"/>
                  </a:cubicBezTo>
                  <a:lnTo>
                    <a:pt x="110251" y="112163"/>
                  </a:lnTo>
                  <a:lnTo>
                    <a:pt x="110206" y="112265"/>
                  </a:lnTo>
                  <a:lnTo>
                    <a:pt x="52601" y="34415"/>
                  </a:lnTo>
                  <a:cubicBezTo>
                    <a:pt x="48537" y="36485"/>
                    <a:pt x="44514" y="37772"/>
                    <a:pt x="40518" y="38876"/>
                  </a:cubicBezTo>
                  <a:lnTo>
                    <a:pt x="109759" y="112288"/>
                  </a:lnTo>
                  <a:lnTo>
                    <a:pt x="109753" y="112399"/>
                  </a:lnTo>
                  <a:lnTo>
                    <a:pt x="14793" y="49546"/>
                  </a:lnTo>
                  <a:cubicBezTo>
                    <a:pt x="14190" y="50024"/>
                    <a:pt x="13587" y="50518"/>
                    <a:pt x="12983" y="51049"/>
                  </a:cubicBezTo>
                  <a:cubicBezTo>
                    <a:pt x="9931" y="53739"/>
                    <a:pt x="7472" y="56943"/>
                    <a:pt x="5541" y="60425"/>
                  </a:cubicBezTo>
                  <a:lnTo>
                    <a:pt x="109342" y="112575"/>
                  </a:lnTo>
                  <a:lnTo>
                    <a:pt x="109373" y="112680"/>
                  </a:lnTo>
                  <a:lnTo>
                    <a:pt x="1" y="86422"/>
                  </a:lnTo>
                  <a:lnTo>
                    <a:pt x="1" y="86422"/>
                  </a:lnTo>
                  <a:cubicBezTo>
                    <a:pt x="341" y="91335"/>
                    <a:pt x="1449" y="95760"/>
                    <a:pt x="3187" y="99071"/>
                  </a:cubicBezTo>
                  <a:cubicBezTo>
                    <a:pt x="3477" y="99621"/>
                    <a:pt x="3767" y="100163"/>
                    <a:pt x="4058" y="100699"/>
                  </a:cubicBezTo>
                  <a:lnTo>
                    <a:pt x="109045" y="112986"/>
                  </a:lnTo>
                  <a:lnTo>
                    <a:pt x="109111" y="113075"/>
                  </a:lnTo>
                  <a:lnTo>
                    <a:pt x="12288" y="124106"/>
                  </a:lnTo>
                  <a:cubicBezTo>
                    <a:pt x="12327" y="127780"/>
                    <a:pt x="11778" y="131934"/>
                    <a:pt x="10425" y="136800"/>
                  </a:cubicBezTo>
                  <a:lnTo>
                    <a:pt x="108909" y="113473"/>
                  </a:lnTo>
                  <a:lnTo>
                    <a:pt x="109001" y="113534"/>
                  </a:lnTo>
                  <a:lnTo>
                    <a:pt x="7547" y="164117"/>
                  </a:lnTo>
                  <a:cubicBezTo>
                    <a:pt x="8256" y="168831"/>
                    <a:pt x="9754" y="173372"/>
                    <a:pt x="12270" y="177545"/>
                  </a:cubicBezTo>
                  <a:lnTo>
                    <a:pt x="108947" y="113978"/>
                  </a:lnTo>
                  <a:lnTo>
                    <a:pt x="109055" y="114004"/>
                  </a:lnTo>
                  <a:lnTo>
                    <a:pt x="33340" y="193791"/>
                  </a:lnTo>
                  <a:cubicBezTo>
                    <a:pt x="35891" y="194524"/>
                    <a:pt x="38376" y="194840"/>
                    <a:pt x="40798" y="194840"/>
                  </a:cubicBezTo>
                  <a:cubicBezTo>
                    <a:pt x="44116" y="194840"/>
                    <a:pt x="47317" y="194248"/>
                    <a:pt x="50411" y="193326"/>
                  </a:cubicBezTo>
                  <a:lnTo>
                    <a:pt x="109156" y="114440"/>
                  </a:lnTo>
                  <a:lnTo>
                    <a:pt x="109266" y="114428"/>
                  </a:lnTo>
                  <a:lnTo>
                    <a:pt x="79571" y="182722"/>
                  </a:lnTo>
                  <a:cubicBezTo>
                    <a:pt x="81025" y="182729"/>
                    <a:pt x="82452" y="182948"/>
                    <a:pt x="83856" y="183434"/>
                  </a:cubicBezTo>
                  <a:cubicBezTo>
                    <a:pt x="85254" y="183919"/>
                    <a:pt x="86768" y="184558"/>
                    <a:pt x="88389" y="185314"/>
                  </a:cubicBezTo>
                  <a:lnTo>
                    <a:pt x="109509" y="114802"/>
                  </a:lnTo>
                  <a:lnTo>
                    <a:pt x="109609" y="114753"/>
                  </a:lnTo>
                  <a:lnTo>
                    <a:pt x="104776" y="193771"/>
                  </a:lnTo>
                  <a:cubicBezTo>
                    <a:pt x="107955" y="195391"/>
                    <a:pt x="111311" y="197023"/>
                    <a:pt x="114819" y="198543"/>
                  </a:cubicBezTo>
                  <a:lnTo>
                    <a:pt x="109966" y="115021"/>
                  </a:lnTo>
                  <a:lnTo>
                    <a:pt x="110042" y="114941"/>
                  </a:lnTo>
                  <a:lnTo>
                    <a:pt x="136792" y="205246"/>
                  </a:lnTo>
                  <a:cubicBezTo>
                    <a:pt x="139937" y="205738"/>
                    <a:pt x="143144" y="206014"/>
                    <a:pt x="146400" y="206014"/>
                  </a:cubicBezTo>
                  <a:cubicBezTo>
                    <a:pt x="147476" y="206014"/>
                    <a:pt x="148557" y="205983"/>
                    <a:pt x="149643" y="205921"/>
                  </a:cubicBezTo>
                  <a:lnTo>
                    <a:pt x="110470" y="115072"/>
                  </a:lnTo>
                  <a:lnTo>
                    <a:pt x="110515" y="114970"/>
                  </a:lnTo>
                  <a:lnTo>
                    <a:pt x="172423" y="198633"/>
                  </a:lnTo>
                  <a:cubicBezTo>
                    <a:pt x="176323" y="195605"/>
                    <a:pt x="178505" y="191987"/>
                    <a:pt x="180127" y="188277"/>
                  </a:cubicBezTo>
                  <a:lnTo>
                    <a:pt x="110961" y="114947"/>
                  </a:lnTo>
                  <a:lnTo>
                    <a:pt x="110968" y="114835"/>
                  </a:lnTo>
                  <a:lnTo>
                    <a:pt x="192588" y="168858"/>
                  </a:lnTo>
                  <a:cubicBezTo>
                    <a:pt x="193571" y="168359"/>
                    <a:pt x="194591" y="167936"/>
                    <a:pt x="195638" y="167589"/>
                  </a:cubicBezTo>
                  <a:cubicBezTo>
                    <a:pt x="199352" y="166353"/>
                    <a:pt x="202846" y="164531"/>
                    <a:pt x="205986" y="162191"/>
                  </a:cubicBezTo>
                  <a:lnTo>
                    <a:pt x="111379" y="114660"/>
                  </a:lnTo>
                  <a:lnTo>
                    <a:pt x="111347" y="114555"/>
                  </a:lnTo>
                  <a:lnTo>
                    <a:pt x="220545" y="140771"/>
                  </a:lnTo>
                  <a:cubicBezTo>
                    <a:pt x="221794" y="136507"/>
                    <a:pt x="222446" y="131946"/>
                    <a:pt x="222420" y="127209"/>
                  </a:cubicBezTo>
                  <a:lnTo>
                    <a:pt x="111674" y="114249"/>
                  </a:lnTo>
                  <a:lnTo>
                    <a:pt x="111609" y="114159"/>
                  </a:lnTo>
                  <a:lnTo>
                    <a:pt x="216103" y="102253"/>
                  </a:lnTo>
                  <a:cubicBezTo>
                    <a:pt x="213778" y="97725"/>
                    <a:pt x="211166" y="94053"/>
                    <a:pt x="208713" y="90809"/>
                  </a:cubicBezTo>
                  <a:lnTo>
                    <a:pt x="111811" y="113762"/>
                  </a:lnTo>
                  <a:lnTo>
                    <a:pt x="111719" y="113701"/>
                  </a:lnTo>
                  <a:lnTo>
                    <a:pt x="200019" y="69675"/>
                  </a:lnTo>
                  <a:cubicBezTo>
                    <a:pt x="200089" y="69341"/>
                    <a:pt x="200156" y="69006"/>
                    <a:pt x="200247" y="68660"/>
                  </a:cubicBezTo>
                  <a:cubicBezTo>
                    <a:pt x="201661" y="63261"/>
                    <a:pt x="203297" y="57957"/>
                    <a:pt x="203868" y="52703"/>
                  </a:cubicBezTo>
                  <a:lnTo>
                    <a:pt x="203868" y="52703"/>
                  </a:lnTo>
                  <a:lnTo>
                    <a:pt x="111773" y="113257"/>
                  </a:lnTo>
                  <a:lnTo>
                    <a:pt x="111665" y="113231"/>
                  </a:lnTo>
                  <a:lnTo>
                    <a:pt x="193180" y="27331"/>
                  </a:lnTo>
                  <a:cubicBezTo>
                    <a:pt x="189554" y="24030"/>
                    <a:pt x="185444" y="21425"/>
                    <a:pt x="181047" y="19492"/>
                  </a:cubicBezTo>
                  <a:lnTo>
                    <a:pt x="111564" y="112795"/>
                  </a:lnTo>
                  <a:lnTo>
                    <a:pt x="111455" y="112807"/>
                  </a:lnTo>
                  <a:lnTo>
                    <a:pt x="153684" y="15686"/>
                  </a:lnTo>
                  <a:lnTo>
                    <a:pt x="153684" y="15686"/>
                  </a:lnTo>
                  <a:cubicBezTo>
                    <a:pt x="151675" y="15827"/>
                    <a:pt x="149594" y="15920"/>
                    <a:pt x="147490" y="15920"/>
                  </a:cubicBezTo>
                  <a:cubicBezTo>
                    <a:pt x="145081" y="15920"/>
                    <a:pt x="142642" y="15799"/>
                    <a:pt x="140248" y="15493"/>
                  </a:cubicBezTo>
                  <a:lnTo>
                    <a:pt x="111210" y="112433"/>
                  </a:lnTo>
                  <a:lnTo>
                    <a:pt x="111112" y="112482"/>
                  </a:lnTo>
                  <a:lnTo>
                    <a:pt x="117752" y="3918"/>
                  </a:lnTo>
                  <a:cubicBezTo>
                    <a:pt x="113747" y="1703"/>
                    <a:pt x="109031" y="442"/>
                    <a:pt x="104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4"/>
            <p:cNvSpPr/>
            <p:nvPr/>
          </p:nvSpPr>
          <p:spPr>
            <a:xfrm>
              <a:off x="1506350" y="5243875"/>
              <a:ext cx="4508750" cy="232325"/>
            </a:xfrm>
            <a:custGeom>
              <a:avLst/>
              <a:gdLst/>
              <a:ahLst/>
              <a:cxnLst/>
              <a:rect l="l" t="t" r="r" b="b"/>
              <a:pathLst>
                <a:path w="180350" h="9293" extrusionOk="0">
                  <a:moveTo>
                    <a:pt x="90174" y="0"/>
                  </a:moveTo>
                  <a:cubicBezTo>
                    <a:pt x="66259" y="0"/>
                    <a:pt x="43323" y="490"/>
                    <a:pt x="26412" y="1362"/>
                  </a:cubicBezTo>
                  <a:cubicBezTo>
                    <a:pt x="9501" y="2232"/>
                    <a:pt x="0" y="3414"/>
                    <a:pt x="0" y="4646"/>
                  </a:cubicBezTo>
                  <a:cubicBezTo>
                    <a:pt x="0" y="5879"/>
                    <a:pt x="9501" y="7060"/>
                    <a:pt x="26412" y="7931"/>
                  </a:cubicBezTo>
                  <a:cubicBezTo>
                    <a:pt x="43323" y="8803"/>
                    <a:pt x="66259" y="9292"/>
                    <a:pt x="90174" y="9292"/>
                  </a:cubicBezTo>
                  <a:cubicBezTo>
                    <a:pt x="114090" y="9292"/>
                    <a:pt x="137027" y="8803"/>
                    <a:pt x="153938" y="7931"/>
                  </a:cubicBezTo>
                  <a:cubicBezTo>
                    <a:pt x="170849" y="7060"/>
                    <a:pt x="180349" y="5879"/>
                    <a:pt x="180349" y="4646"/>
                  </a:cubicBezTo>
                  <a:cubicBezTo>
                    <a:pt x="180349" y="3414"/>
                    <a:pt x="170849" y="2232"/>
                    <a:pt x="153938" y="1362"/>
                  </a:cubicBezTo>
                  <a:cubicBezTo>
                    <a:pt x="137027" y="490"/>
                    <a:pt x="114090" y="0"/>
                    <a:pt x="90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4"/>
            <p:cNvSpPr/>
            <p:nvPr/>
          </p:nvSpPr>
          <p:spPr>
            <a:xfrm>
              <a:off x="2371200" y="3301350"/>
              <a:ext cx="2908425" cy="1849500"/>
            </a:xfrm>
            <a:custGeom>
              <a:avLst/>
              <a:gdLst/>
              <a:ahLst/>
              <a:cxnLst/>
              <a:rect l="l" t="t" r="r" b="b"/>
              <a:pathLst>
                <a:path w="116337" h="73980" extrusionOk="0">
                  <a:moveTo>
                    <a:pt x="64" y="0"/>
                  </a:moveTo>
                  <a:cubicBezTo>
                    <a:pt x="29" y="0"/>
                    <a:pt x="1" y="30"/>
                    <a:pt x="1" y="64"/>
                  </a:cubicBezTo>
                  <a:lnTo>
                    <a:pt x="1" y="73979"/>
                  </a:lnTo>
                  <a:lnTo>
                    <a:pt x="116337" y="73979"/>
                  </a:lnTo>
                  <a:lnTo>
                    <a:pt x="116337" y="64"/>
                  </a:lnTo>
                  <a:cubicBezTo>
                    <a:pt x="116337" y="29"/>
                    <a:pt x="116308" y="0"/>
                    <a:pt x="116273" y="0"/>
                  </a:cubicBezTo>
                  <a:lnTo>
                    <a:pt x="67" y="0"/>
                  </a:ln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4"/>
            <p:cNvSpPr/>
            <p:nvPr/>
          </p:nvSpPr>
          <p:spPr>
            <a:xfrm>
              <a:off x="2364000" y="3294125"/>
              <a:ext cx="2922825" cy="1863925"/>
            </a:xfrm>
            <a:custGeom>
              <a:avLst/>
              <a:gdLst/>
              <a:ahLst/>
              <a:cxnLst/>
              <a:rect l="l" t="t" r="r" b="b"/>
              <a:pathLst>
                <a:path w="116913" h="74557" extrusionOk="0">
                  <a:moveTo>
                    <a:pt x="114150" y="577"/>
                  </a:moveTo>
                  <a:cubicBezTo>
                    <a:pt x="115356" y="577"/>
                    <a:pt x="116337" y="1557"/>
                    <a:pt x="116337" y="2764"/>
                  </a:cubicBezTo>
                  <a:lnTo>
                    <a:pt x="116337" y="73981"/>
                  </a:lnTo>
                  <a:lnTo>
                    <a:pt x="578" y="73981"/>
                  </a:lnTo>
                  <a:lnTo>
                    <a:pt x="576" y="2764"/>
                  </a:lnTo>
                  <a:cubicBezTo>
                    <a:pt x="576" y="1557"/>
                    <a:pt x="1558" y="577"/>
                    <a:pt x="2764" y="577"/>
                  </a:cubicBezTo>
                  <a:close/>
                  <a:moveTo>
                    <a:pt x="2764" y="0"/>
                  </a:moveTo>
                  <a:cubicBezTo>
                    <a:pt x="1240" y="0"/>
                    <a:pt x="1" y="1240"/>
                    <a:pt x="1" y="2764"/>
                  </a:cubicBezTo>
                  <a:lnTo>
                    <a:pt x="1" y="74268"/>
                  </a:lnTo>
                  <a:cubicBezTo>
                    <a:pt x="1" y="74427"/>
                    <a:pt x="130" y="74556"/>
                    <a:pt x="289" y="74556"/>
                  </a:cubicBezTo>
                  <a:lnTo>
                    <a:pt x="116625" y="74556"/>
                  </a:lnTo>
                  <a:cubicBezTo>
                    <a:pt x="116783" y="74556"/>
                    <a:pt x="116913" y="74427"/>
                    <a:pt x="116913" y="74268"/>
                  </a:cubicBezTo>
                  <a:lnTo>
                    <a:pt x="116913" y="2764"/>
                  </a:lnTo>
                  <a:cubicBezTo>
                    <a:pt x="116913" y="1240"/>
                    <a:pt x="115672" y="0"/>
                    <a:pt x="114149" y="0"/>
                  </a:cubicBezTo>
                  <a:close/>
                </a:path>
              </a:pathLst>
            </a:custGeom>
            <a:solidFill>
              <a:srgbClr val="263238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4"/>
            <p:cNvSpPr/>
            <p:nvPr/>
          </p:nvSpPr>
          <p:spPr>
            <a:xfrm>
              <a:off x="2520625" y="3441725"/>
              <a:ext cx="2609575" cy="1734000"/>
            </a:xfrm>
            <a:custGeom>
              <a:avLst/>
              <a:gdLst/>
              <a:ahLst/>
              <a:cxnLst/>
              <a:rect l="l" t="t" r="r" b="b"/>
              <a:pathLst>
                <a:path w="104383" h="69360" extrusionOk="0">
                  <a:moveTo>
                    <a:pt x="64" y="1"/>
                  </a:moveTo>
                  <a:cubicBezTo>
                    <a:pt x="29" y="1"/>
                    <a:pt x="0" y="30"/>
                    <a:pt x="0" y="65"/>
                  </a:cubicBezTo>
                  <a:lnTo>
                    <a:pt x="0" y="69360"/>
                  </a:lnTo>
                  <a:lnTo>
                    <a:pt x="104383" y="69360"/>
                  </a:lnTo>
                  <a:lnTo>
                    <a:pt x="104383" y="65"/>
                  </a:lnTo>
                  <a:cubicBezTo>
                    <a:pt x="104383" y="30"/>
                    <a:pt x="104354" y="1"/>
                    <a:pt x="10431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4"/>
            <p:cNvSpPr/>
            <p:nvPr/>
          </p:nvSpPr>
          <p:spPr>
            <a:xfrm>
              <a:off x="2017725" y="5114250"/>
              <a:ext cx="3486000" cy="186000"/>
            </a:xfrm>
            <a:custGeom>
              <a:avLst/>
              <a:gdLst/>
              <a:ahLst/>
              <a:cxnLst/>
              <a:rect l="l" t="t" r="r" b="b"/>
              <a:pathLst>
                <a:path w="139440" h="7440" extrusionOk="0">
                  <a:moveTo>
                    <a:pt x="1" y="0"/>
                  </a:moveTo>
                  <a:cubicBezTo>
                    <a:pt x="1" y="4108"/>
                    <a:pt x="4459" y="7439"/>
                    <a:pt x="9959" y="7439"/>
                  </a:cubicBezTo>
                  <a:lnTo>
                    <a:pt x="129479" y="7439"/>
                  </a:lnTo>
                  <a:cubicBezTo>
                    <a:pt x="134980" y="7439"/>
                    <a:pt x="139439" y="4108"/>
                    <a:pt x="139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4"/>
            <p:cNvSpPr/>
            <p:nvPr/>
          </p:nvSpPr>
          <p:spPr>
            <a:xfrm>
              <a:off x="2010500" y="5107050"/>
              <a:ext cx="3500400" cy="200425"/>
            </a:xfrm>
            <a:custGeom>
              <a:avLst/>
              <a:gdLst/>
              <a:ahLst/>
              <a:cxnLst/>
              <a:rect l="l" t="t" r="r" b="b"/>
              <a:pathLst>
                <a:path w="140016" h="8017" extrusionOk="0">
                  <a:moveTo>
                    <a:pt x="139432" y="576"/>
                  </a:moveTo>
                  <a:cubicBezTo>
                    <a:pt x="139227" y="4387"/>
                    <a:pt x="134971" y="7439"/>
                    <a:pt x="129768" y="7439"/>
                  </a:cubicBezTo>
                  <a:lnTo>
                    <a:pt x="10248" y="7439"/>
                  </a:lnTo>
                  <a:cubicBezTo>
                    <a:pt x="5047" y="7439"/>
                    <a:pt x="790" y="4387"/>
                    <a:pt x="585" y="576"/>
                  </a:cubicBezTo>
                  <a:close/>
                  <a:moveTo>
                    <a:pt x="290" y="0"/>
                  </a:moveTo>
                  <a:cubicBezTo>
                    <a:pt x="130" y="0"/>
                    <a:pt x="0" y="129"/>
                    <a:pt x="0" y="288"/>
                  </a:cubicBezTo>
                  <a:cubicBezTo>
                    <a:pt x="0" y="4549"/>
                    <a:pt x="4598" y="8016"/>
                    <a:pt x="10248" y="8016"/>
                  </a:cubicBezTo>
                  <a:lnTo>
                    <a:pt x="129768" y="8016"/>
                  </a:lnTo>
                  <a:cubicBezTo>
                    <a:pt x="135420" y="8016"/>
                    <a:pt x="140016" y="4549"/>
                    <a:pt x="140016" y="288"/>
                  </a:cubicBezTo>
                  <a:cubicBezTo>
                    <a:pt x="140016" y="129"/>
                    <a:pt x="139888" y="0"/>
                    <a:pt x="139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4"/>
            <p:cNvSpPr/>
            <p:nvPr/>
          </p:nvSpPr>
          <p:spPr>
            <a:xfrm>
              <a:off x="2558025" y="1598375"/>
              <a:ext cx="1254950" cy="2801925"/>
            </a:xfrm>
            <a:custGeom>
              <a:avLst/>
              <a:gdLst/>
              <a:ahLst/>
              <a:cxnLst/>
              <a:rect l="l" t="t" r="r" b="b"/>
              <a:pathLst>
                <a:path w="50198" h="112077" extrusionOk="0">
                  <a:moveTo>
                    <a:pt x="50198" y="0"/>
                  </a:moveTo>
                  <a:cubicBezTo>
                    <a:pt x="42527" y="7305"/>
                    <a:pt x="22893" y="14678"/>
                    <a:pt x="0" y="30321"/>
                  </a:cubicBezTo>
                  <a:cubicBezTo>
                    <a:pt x="0" y="30321"/>
                    <a:pt x="1430" y="83182"/>
                    <a:pt x="50198" y="112076"/>
                  </a:cubicBezTo>
                  <a:lnTo>
                    <a:pt x="5019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4"/>
            <p:cNvSpPr/>
            <p:nvPr/>
          </p:nvSpPr>
          <p:spPr>
            <a:xfrm>
              <a:off x="2550725" y="1591175"/>
              <a:ext cx="1269450" cy="2816325"/>
            </a:xfrm>
            <a:custGeom>
              <a:avLst/>
              <a:gdLst/>
              <a:ahLst/>
              <a:cxnLst/>
              <a:rect l="l" t="t" r="r" b="b"/>
              <a:pathLst>
                <a:path w="50778" h="112653" extrusionOk="0">
                  <a:moveTo>
                    <a:pt x="50202" y="948"/>
                  </a:moveTo>
                  <a:lnTo>
                    <a:pt x="50202" y="111857"/>
                  </a:lnTo>
                  <a:cubicBezTo>
                    <a:pt x="25383" y="96990"/>
                    <a:pt x="13218" y="75784"/>
                    <a:pt x="7380" y="60569"/>
                  </a:cubicBezTo>
                  <a:cubicBezTo>
                    <a:pt x="1386" y="44948"/>
                    <a:pt x="654" y="32294"/>
                    <a:pt x="586" y="30757"/>
                  </a:cubicBezTo>
                  <a:cubicBezTo>
                    <a:pt x="12079" y="22915"/>
                    <a:pt x="22836" y="17111"/>
                    <a:pt x="31485" y="12441"/>
                  </a:cubicBezTo>
                  <a:cubicBezTo>
                    <a:pt x="39724" y="7995"/>
                    <a:pt x="46301" y="4444"/>
                    <a:pt x="50202" y="948"/>
                  </a:cubicBezTo>
                  <a:close/>
                  <a:moveTo>
                    <a:pt x="50487" y="0"/>
                  </a:moveTo>
                  <a:cubicBezTo>
                    <a:pt x="50419" y="0"/>
                    <a:pt x="50349" y="25"/>
                    <a:pt x="50291" y="80"/>
                  </a:cubicBezTo>
                  <a:cubicBezTo>
                    <a:pt x="46521" y="3671"/>
                    <a:pt x="39764" y="7317"/>
                    <a:pt x="31211" y="11934"/>
                  </a:cubicBezTo>
                  <a:cubicBezTo>
                    <a:pt x="22516" y="16627"/>
                    <a:pt x="11696" y="22466"/>
                    <a:pt x="129" y="30372"/>
                  </a:cubicBezTo>
                  <a:cubicBezTo>
                    <a:pt x="49" y="30427"/>
                    <a:pt x="1" y="30519"/>
                    <a:pt x="4" y="30616"/>
                  </a:cubicBezTo>
                  <a:cubicBezTo>
                    <a:pt x="8" y="30749"/>
                    <a:pt x="437" y="44074"/>
                    <a:pt x="6834" y="60755"/>
                  </a:cubicBezTo>
                  <a:cubicBezTo>
                    <a:pt x="12739" y="76150"/>
                    <a:pt x="25080" y="97645"/>
                    <a:pt x="50344" y="112611"/>
                  </a:cubicBezTo>
                  <a:cubicBezTo>
                    <a:pt x="50388" y="112638"/>
                    <a:pt x="50438" y="112652"/>
                    <a:pt x="50490" y="112652"/>
                  </a:cubicBezTo>
                  <a:cubicBezTo>
                    <a:pt x="50649" y="112652"/>
                    <a:pt x="50778" y="112524"/>
                    <a:pt x="50778" y="112364"/>
                  </a:cubicBezTo>
                  <a:lnTo>
                    <a:pt x="50778" y="288"/>
                  </a:lnTo>
                  <a:cubicBezTo>
                    <a:pt x="50778" y="115"/>
                    <a:pt x="50636" y="0"/>
                    <a:pt x="50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3812950" y="1598375"/>
              <a:ext cx="1254975" cy="2801925"/>
            </a:xfrm>
            <a:custGeom>
              <a:avLst/>
              <a:gdLst/>
              <a:ahLst/>
              <a:cxnLst/>
              <a:rect l="l" t="t" r="r" b="b"/>
              <a:pathLst>
                <a:path w="50199" h="112077" extrusionOk="0">
                  <a:moveTo>
                    <a:pt x="1" y="0"/>
                  </a:moveTo>
                  <a:lnTo>
                    <a:pt x="1" y="112076"/>
                  </a:lnTo>
                  <a:cubicBezTo>
                    <a:pt x="48769" y="83182"/>
                    <a:pt x="50199" y="30321"/>
                    <a:pt x="50199" y="30321"/>
                  </a:cubicBezTo>
                  <a:cubicBezTo>
                    <a:pt x="27307" y="14678"/>
                    <a:pt x="7671" y="730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3805750" y="1591175"/>
              <a:ext cx="1269475" cy="2816325"/>
            </a:xfrm>
            <a:custGeom>
              <a:avLst/>
              <a:gdLst/>
              <a:ahLst/>
              <a:cxnLst/>
              <a:rect l="l" t="t" r="r" b="b"/>
              <a:pathLst>
                <a:path w="50779" h="112653" extrusionOk="0">
                  <a:moveTo>
                    <a:pt x="577" y="948"/>
                  </a:moveTo>
                  <a:cubicBezTo>
                    <a:pt x="4477" y="4444"/>
                    <a:pt x="11056" y="7995"/>
                    <a:pt x="19294" y="12441"/>
                  </a:cubicBezTo>
                  <a:cubicBezTo>
                    <a:pt x="27943" y="17111"/>
                    <a:pt x="38700" y="22915"/>
                    <a:pt x="50193" y="30758"/>
                  </a:cubicBezTo>
                  <a:cubicBezTo>
                    <a:pt x="50124" y="32296"/>
                    <a:pt x="49394" y="44948"/>
                    <a:pt x="43399" y="60570"/>
                  </a:cubicBezTo>
                  <a:cubicBezTo>
                    <a:pt x="37560" y="75785"/>
                    <a:pt x="25396" y="96991"/>
                    <a:pt x="577" y="111858"/>
                  </a:cubicBezTo>
                  <a:lnTo>
                    <a:pt x="577" y="948"/>
                  </a:lnTo>
                  <a:close/>
                  <a:moveTo>
                    <a:pt x="291" y="0"/>
                  </a:moveTo>
                  <a:cubicBezTo>
                    <a:pt x="143" y="0"/>
                    <a:pt x="1" y="115"/>
                    <a:pt x="1" y="288"/>
                  </a:cubicBezTo>
                  <a:lnTo>
                    <a:pt x="1" y="112364"/>
                  </a:lnTo>
                  <a:cubicBezTo>
                    <a:pt x="1" y="112524"/>
                    <a:pt x="129" y="112652"/>
                    <a:pt x="289" y="112652"/>
                  </a:cubicBezTo>
                  <a:cubicBezTo>
                    <a:pt x="340" y="112652"/>
                    <a:pt x="391" y="112638"/>
                    <a:pt x="435" y="112611"/>
                  </a:cubicBezTo>
                  <a:cubicBezTo>
                    <a:pt x="25699" y="97644"/>
                    <a:pt x="38040" y="76150"/>
                    <a:pt x="43945" y="60755"/>
                  </a:cubicBezTo>
                  <a:cubicBezTo>
                    <a:pt x="50343" y="44074"/>
                    <a:pt x="50772" y="30749"/>
                    <a:pt x="50776" y="30616"/>
                  </a:cubicBezTo>
                  <a:cubicBezTo>
                    <a:pt x="50778" y="30519"/>
                    <a:pt x="50731" y="30427"/>
                    <a:pt x="50650" y="30372"/>
                  </a:cubicBezTo>
                  <a:cubicBezTo>
                    <a:pt x="39082" y="22466"/>
                    <a:pt x="28262" y="16627"/>
                    <a:pt x="19567" y="11934"/>
                  </a:cubicBezTo>
                  <a:cubicBezTo>
                    <a:pt x="11014" y="7317"/>
                    <a:pt x="4258" y="3671"/>
                    <a:pt x="488" y="80"/>
                  </a:cubicBezTo>
                  <a:cubicBezTo>
                    <a:pt x="430" y="25"/>
                    <a:pt x="360" y="0"/>
                    <a:pt x="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2650050" y="1710875"/>
              <a:ext cx="2325850" cy="2576950"/>
            </a:xfrm>
            <a:custGeom>
              <a:avLst/>
              <a:gdLst/>
              <a:ahLst/>
              <a:cxnLst/>
              <a:rect l="l" t="t" r="r" b="b"/>
              <a:pathLst>
                <a:path w="93034" h="103078" extrusionOk="0">
                  <a:moveTo>
                    <a:pt x="46517" y="1"/>
                  </a:moveTo>
                  <a:cubicBezTo>
                    <a:pt x="37257" y="6566"/>
                    <a:pt x="21213" y="12822"/>
                    <a:pt x="0" y="27317"/>
                  </a:cubicBezTo>
                  <a:cubicBezTo>
                    <a:pt x="0" y="27317"/>
                    <a:pt x="1326" y="76301"/>
                    <a:pt x="46517" y="103077"/>
                  </a:cubicBezTo>
                  <a:cubicBezTo>
                    <a:pt x="91708" y="76302"/>
                    <a:pt x="93034" y="27318"/>
                    <a:pt x="93034" y="27318"/>
                  </a:cubicBezTo>
                  <a:cubicBezTo>
                    <a:pt x="71820" y="12822"/>
                    <a:pt x="55847" y="6566"/>
                    <a:pt x="46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2642775" y="1703675"/>
              <a:ext cx="2340350" cy="2591300"/>
            </a:xfrm>
            <a:custGeom>
              <a:avLst/>
              <a:gdLst/>
              <a:ahLst/>
              <a:cxnLst/>
              <a:rect l="l" t="t" r="r" b="b"/>
              <a:pathLst>
                <a:path w="93614" h="103652" extrusionOk="0">
                  <a:moveTo>
                    <a:pt x="46808" y="641"/>
                  </a:moveTo>
                  <a:cubicBezTo>
                    <a:pt x="50665" y="3330"/>
                    <a:pt x="55728" y="6028"/>
                    <a:pt x="61577" y="9144"/>
                  </a:cubicBezTo>
                  <a:cubicBezTo>
                    <a:pt x="70085" y="13678"/>
                    <a:pt x="80668" y="19317"/>
                    <a:pt x="93029" y="27754"/>
                  </a:cubicBezTo>
                  <a:cubicBezTo>
                    <a:pt x="92964" y="29226"/>
                    <a:pt x="92277" y="40909"/>
                    <a:pt x="86743" y="55341"/>
                  </a:cubicBezTo>
                  <a:cubicBezTo>
                    <a:pt x="81315" y="69495"/>
                    <a:pt x="69983" y="89244"/>
                    <a:pt x="46808" y="103029"/>
                  </a:cubicBezTo>
                  <a:cubicBezTo>
                    <a:pt x="23643" y="89249"/>
                    <a:pt x="12310" y="69509"/>
                    <a:pt x="6880" y="55361"/>
                  </a:cubicBezTo>
                  <a:cubicBezTo>
                    <a:pt x="1341" y="40927"/>
                    <a:pt x="652" y="29228"/>
                    <a:pt x="586" y="27754"/>
                  </a:cubicBezTo>
                  <a:cubicBezTo>
                    <a:pt x="12888" y="19359"/>
                    <a:pt x="23451" y="13733"/>
                    <a:pt x="31946" y="9210"/>
                  </a:cubicBezTo>
                  <a:cubicBezTo>
                    <a:pt x="37846" y="6069"/>
                    <a:pt x="42953" y="3350"/>
                    <a:pt x="46808" y="641"/>
                  </a:cubicBezTo>
                  <a:close/>
                  <a:moveTo>
                    <a:pt x="46807" y="1"/>
                  </a:moveTo>
                  <a:cubicBezTo>
                    <a:pt x="46749" y="1"/>
                    <a:pt x="46691" y="18"/>
                    <a:pt x="46641" y="54"/>
                  </a:cubicBezTo>
                  <a:cubicBezTo>
                    <a:pt x="42796" y="2779"/>
                    <a:pt x="37888" y="5392"/>
                    <a:pt x="31675" y="8702"/>
                  </a:cubicBezTo>
                  <a:cubicBezTo>
                    <a:pt x="23138" y="13247"/>
                    <a:pt x="12513" y="18904"/>
                    <a:pt x="129" y="27367"/>
                  </a:cubicBezTo>
                  <a:cubicBezTo>
                    <a:pt x="48" y="27422"/>
                    <a:pt x="1" y="27515"/>
                    <a:pt x="3" y="27613"/>
                  </a:cubicBezTo>
                  <a:cubicBezTo>
                    <a:pt x="7" y="27736"/>
                    <a:pt x="405" y="40087"/>
                    <a:pt x="6334" y="55547"/>
                  </a:cubicBezTo>
                  <a:cubicBezTo>
                    <a:pt x="11807" y="69817"/>
                    <a:pt x="23246" y="89738"/>
                    <a:pt x="46662" y="103612"/>
                  </a:cubicBezTo>
                  <a:cubicBezTo>
                    <a:pt x="46706" y="103639"/>
                    <a:pt x="46756" y="103652"/>
                    <a:pt x="46808" y="103652"/>
                  </a:cubicBezTo>
                  <a:cubicBezTo>
                    <a:pt x="46859" y="103652"/>
                    <a:pt x="46910" y="103639"/>
                    <a:pt x="46954" y="103612"/>
                  </a:cubicBezTo>
                  <a:cubicBezTo>
                    <a:pt x="70370" y="89740"/>
                    <a:pt x="81808" y="69817"/>
                    <a:pt x="87281" y="55548"/>
                  </a:cubicBezTo>
                  <a:cubicBezTo>
                    <a:pt x="93209" y="40087"/>
                    <a:pt x="93608" y="27737"/>
                    <a:pt x="93611" y="27613"/>
                  </a:cubicBezTo>
                  <a:cubicBezTo>
                    <a:pt x="93614" y="27515"/>
                    <a:pt x="93567" y="27422"/>
                    <a:pt x="93485" y="27367"/>
                  </a:cubicBezTo>
                  <a:cubicBezTo>
                    <a:pt x="81042" y="18864"/>
                    <a:pt x="70398" y="13192"/>
                    <a:pt x="61846" y="8636"/>
                  </a:cubicBezTo>
                  <a:cubicBezTo>
                    <a:pt x="55931" y="5483"/>
                    <a:pt x="50821" y="2761"/>
                    <a:pt x="46973" y="54"/>
                  </a:cubicBezTo>
                  <a:cubicBezTo>
                    <a:pt x="46924" y="18"/>
                    <a:pt x="46865" y="1"/>
                    <a:pt x="46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3070950" y="2263700"/>
              <a:ext cx="1904950" cy="2024100"/>
            </a:xfrm>
            <a:custGeom>
              <a:avLst/>
              <a:gdLst/>
              <a:ahLst/>
              <a:cxnLst/>
              <a:rect l="l" t="t" r="r" b="b"/>
              <a:pathLst>
                <a:path w="76198" h="80964" extrusionOk="0">
                  <a:moveTo>
                    <a:pt x="68272" y="1"/>
                  </a:moveTo>
                  <a:cubicBezTo>
                    <a:pt x="35912" y="9790"/>
                    <a:pt x="11201" y="38229"/>
                    <a:pt x="1" y="53227"/>
                  </a:cubicBezTo>
                  <a:cubicBezTo>
                    <a:pt x="6793" y="63187"/>
                    <a:pt x="16319" y="73047"/>
                    <a:pt x="29681" y="80963"/>
                  </a:cubicBezTo>
                  <a:cubicBezTo>
                    <a:pt x="74872" y="54188"/>
                    <a:pt x="76198" y="5204"/>
                    <a:pt x="76198" y="5204"/>
                  </a:cubicBezTo>
                  <a:cubicBezTo>
                    <a:pt x="73466" y="3339"/>
                    <a:pt x="70825" y="1611"/>
                    <a:pt x="682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3063275" y="2256475"/>
              <a:ext cx="1919875" cy="2038500"/>
            </a:xfrm>
            <a:custGeom>
              <a:avLst/>
              <a:gdLst/>
              <a:ahLst/>
              <a:cxnLst/>
              <a:rect l="l" t="t" r="r" b="b"/>
              <a:pathLst>
                <a:path w="76795" h="81540" extrusionOk="0">
                  <a:moveTo>
                    <a:pt x="68537" y="604"/>
                  </a:moveTo>
                  <a:cubicBezTo>
                    <a:pt x="71132" y="2242"/>
                    <a:pt x="73712" y="3936"/>
                    <a:pt x="76211" y="5642"/>
                  </a:cubicBezTo>
                  <a:cubicBezTo>
                    <a:pt x="76145" y="7116"/>
                    <a:pt x="75456" y="18815"/>
                    <a:pt x="69916" y="33249"/>
                  </a:cubicBezTo>
                  <a:cubicBezTo>
                    <a:pt x="64487" y="47397"/>
                    <a:pt x="53153" y="67137"/>
                    <a:pt x="29989" y="80917"/>
                  </a:cubicBezTo>
                  <a:cubicBezTo>
                    <a:pt x="18161" y="73883"/>
                    <a:pt x="8297" y="64669"/>
                    <a:pt x="663" y="53523"/>
                  </a:cubicBezTo>
                  <a:cubicBezTo>
                    <a:pt x="27829" y="17217"/>
                    <a:pt x="54790" y="4788"/>
                    <a:pt x="68537" y="604"/>
                  </a:cubicBezTo>
                  <a:close/>
                  <a:moveTo>
                    <a:pt x="68579" y="1"/>
                  </a:moveTo>
                  <a:cubicBezTo>
                    <a:pt x="68551" y="1"/>
                    <a:pt x="68523" y="5"/>
                    <a:pt x="68495" y="14"/>
                  </a:cubicBezTo>
                  <a:cubicBezTo>
                    <a:pt x="54291" y="4310"/>
                    <a:pt x="40100" y="12628"/>
                    <a:pt x="26318" y="24733"/>
                  </a:cubicBezTo>
                  <a:cubicBezTo>
                    <a:pt x="14607" y="35018"/>
                    <a:pt x="5585" y="45969"/>
                    <a:pt x="77" y="53343"/>
                  </a:cubicBezTo>
                  <a:cubicBezTo>
                    <a:pt x="4" y="53442"/>
                    <a:pt x="1" y="53576"/>
                    <a:pt x="70" y="53678"/>
                  </a:cubicBezTo>
                  <a:cubicBezTo>
                    <a:pt x="7802" y="65015"/>
                    <a:pt x="17817" y="74377"/>
                    <a:pt x="29842" y="81500"/>
                  </a:cubicBezTo>
                  <a:cubicBezTo>
                    <a:pt x="29886" y="81527"/>
                    <a:pt x="29936" y="81540"/>
                    <a:pt x="29988" y="81540"/>
                  </a:cubicBezTo>
                  <a:cubicBezTo>
                    <a:pt x="30039" y="81540"/>
                    <a:pt x="30090" y="81527"/>
                    <a:pt x="30134" y="81500"/>
                  </a:cubicBezTo>
                  <a:cubicBezTo>
                    <a:pt x="53550" y="67626"/>
                    <a:pt x="64989" y="47705"/>
                    <a:pt x="70462" y="33435"/>
                  </a:cubicBezTo>
                  <a:cubicBezTo>
                    <a:pt x="76391" y="17975"/>
                    <a:pt x="76789" y="5624"/>
                    <a:pt x="76792" y="5501"/>
                  </a:cubicBezTo>
                  <a:cubicBezTo>
                    <a:pt x="76795" y="5403"/>
                    <a:pt x="76748" y="5310"/>
                    <a:pt x="76666" y="5255"/>
                  </a:cubicBezTo>
                  <a:cubicBezTo>
                    <a:pt x="74085" y="3491"/>
                    <a:pt x="71417" y="1739"/>
                    <a:pt x="68732" y="45"/>
                  </a:cubicBezTo>
                  <a:cubicBezTo>
                    <a:pt x="68686" y="16"/>
                    <a:pt x="68633" y="1"/>
                    <a:pt x="685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4"/>
            <p:cNvSpPr/>
            <p:nvPr/>
          </p:nvSpPr>
          <p:spPr>
            <a:xfrm>
              <a:off x="3314775" y="1960000"/>
              <a:ext cx="1010750" cy="985675"/>
            </a:xfrm>
            <a:custGeom>
              <a:avLst/>
              <a:gdLst/>
              <a:ahLst/>
              <a:cxnLst/>
              <a:rect l="l" t="t" r="r" b="b"/>
              <a:pathLst>
                <a:path w="40430" h="39427" extrusionOk="0">
                  <a:moveTo>
                    <a:pt x="20215" y="5762"/>
                  </a:moveTo>
                  <a:cubicBezTo>
                    <a:pt x="28185" y="5762"/>
                    <a:pt x="34668" y="12246"/>
                    <a:pt x="34668" y="20215"/>
                  </a:cubicBezTo>
                  <a:lnTo>
                    <a:pt x="34668" y="33664"/>
                  </a:lnTo>
                  <a:lnTo>
                    <a:pt x="5761" y="33664"/>
                  </a:lnTo>
                  <a:lnTo>
                    <a:pt x="5761" y="20215"/>
                  </a:lnTo>
                  <a:cubicBezTo>
                    <a:pt x="5761" y="12246"/>
                    <a:pt x="12245" y="5762"/>
                    <a:pt x="20215" y="5762"/>
                  </a:cubicBezTo>
                  <a:close/>
                  <a:moveTo>
                    <a:pt x="20215" y="1"/>
                  </a:moveTo>
                  <a:cubicBezTo>
                    <a:pt x="9068" y="1"/>
                    <a:pt x="0" y="9070"/>
                    <a:pt x="0" y="20216"/>
                  </a:cubicBezTo>
                  <a:lnTo>
                    <a:pt x="0" y="36545"/>
                  </a:lnTo>
                  <a:cubicBezTo>
                    <a:pt x="0" y="38137"/>
                    <a:pt x="1290" y="39426"/>
                    <a:pt x="2881" y="39426"/>
                  </a:cubicBezTo>
                  <a:lnTo>
                    <a:pt x="37549" y="39426"/>
                  </a:lnTo>
                  <a:cubicBezTo>
                    <a:pt x="39140" y="39426"/>
                    <a:pt x="40430" y="38136"/>
                    <a:pt x="40430" y="36545"/>
                  </a:cubicBezTo>
                  <a:lnTo>
                    <a:pt x="40430" y="20216"/>
                  </a:lnTo>
                  <a:cubicBezTo>
                    <a:pt x="40430" y="9068"/>
                    <a:pt x="31362" y="1"/>
                    <a:pt x="20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4"/>
            <p:cNvSpPr/>
            <p:nvPr/>
          </p:nvSpPr>
          <p:spPr>
            <a:xfrm>
              <a:off x="3307550" y="1952800"/>
              <a:ext cx="1025175" cy="1000075"/>
            </a:xfrm>
            <a:custGeom>
              <a:avLst/>
              <a:gdLst/>
              <a:ahLst/>
              <a:cxnLst/>
              <a:rect l="l" t="t" r="r" b="b"/>
              <a:pathLst>
                <a:path w="41007" h="40003" extrusionOk="0">
                  <a:moveTo>
                    <a:pt x="20504" y="6339"/>
                  </a:moveTo>
                  <a:cubicBezTo>
                    <a:pt x="28314" y="6339"/>
                    <a:pt x="34669" y="12693"/>
                    <a:pt x="34669" y="20504"/>
                  </a:cubicBezTo>
                  <a:lnTo>
                    <a:pt x="34669" y="33663"/>
                  </a:lnTo>
                  <a:lnTo>
                    <a:pt x="6339" y="33663"/>
                  </a:lnTo>
                  <a:lnTo>
                    <a:pt x="6338" y="20504"/>
                  </a:lnTo>
                  <a:cubicBezTo>
                    <a:pt x="6338" y="12693"/>
                    <a:pt x="12694" y="6339"/>
                    <a:pt x="20504" y="6339"/>
                  </a:cubicBezTo>
                  <a:close/>
                  <a:moveTo>
                    <a:pt x="20504" y="5762"/>
                  </a:moveTo>
                  <a:cubicBezTo>
                    <a:pt x="12376" y="5762"/>
                    <a:pt x="5762" y="12374"/>
                    <a:pt x="5762" y="20503"/>
                  </a:cubicBezTo>
                  <a:lnTo>
                    <a:pt x="5762" y="33951"/>
                  </a:lnTo>
                  <a:cubicBezTo>
                    <a:pt x="5762" y="34111"/>
                    <a:pt x="5892" y="34240"/>
                    <a:pt x="6050" y="34240"/>
                  </a:cubicBezTo>
                  <a:lnTo>
                    <a:pt x="34957" y="34240"/>
                  </a:lnTo>
                  <a:cubicBezTo>
                    <a:pt x="35116" y="34240"/>
                    <a:pt x="35245" y="34111"/>
                    <a:pt x="35245" y="33951"/>
                  </a:cubicBezTo>
                  <a:lnTo>
                    <a:pt x="35245" y="20503"/>
                  </a:lnTo>
                  <a:cubicBezTo>
                    <a:pt x="35245" y="12374"/>
                    <a:pt x="28632" y="5762"/>
                    <a:pt x="20504" y="5762"/>
                  </a:cubicBezTo>
                  <a:close/>
                  <a:moveTo>
                    <a:pt x="20504" y="577"/>
                  </a:moveTo>
                  <a:cubicBezTo>
                    <a:pt x="31492" y="577"/>
                    <a:pt x="40431" y="9516"/>
                    <a:pt x="40431" y="20504"/>
                  </a:cubicBezTo>
                  <a:lnTo>
                    <a:pt x="40431" y="36833"/>
                  </a:lnTo>
                  <a:cubicBezTo>
                    <a:pt x="40431" y="38263"/>
                    <a:pt x="39268" y="39427"/>
                    <a:pt x="37838" y="39427"/>
                  </a:cubicBezTo>
                  <a:lnTo>
                    <a:pt x="3170" y="39427"/>
                  </a:lnTo>
                  <a:cubicBezTo>
                    <a:pt x="1739" y="39427"/>
                    <a:pt x="577" y="38263"/>
                    <a:pt x="577" y="36833"/>
                  </a:cubicBezTo>
                  <a:lnTo>
                    <a:pt x="577" y="20503"/>
                  </a:lnTo>
                  <a:cubicBezTo>
                    <a:pt x="577" y="9515"/>
                    <a:pt x="9517" y="577"/>
                    <a:pt x="20504" y="577"/>
                  </a:cubicBezTo>
                  <a:close/>
                  <a:moveTo>
                    <a:pt x="20504" y="1"/>
                  </a:moveTo>
                  <a:cubicBezTo>
                    <a:pt x="9199" y="1"/>
                    <a:pt x="0" y="9198"/>
                    <a:pt x="0" y="20504"/>
                  </a:cubicBezTo>
                  <a:lnTo>
                    <a:pt x="0" y="36833"/>
                  </a:lnTo>
                  <a:cubicBezTo>
                    <a:pt x="0" y="38580"/>
                    <a:pt x="1423" y="40002"/>
                    <a:pt x="3170" y="40002"/>
                  </a:cubicBezTo>
                  <a:lnTo>
                    <a:pt x="37838" y="40002"/>
                  </a:lnTo>
                  <a:cubicBezTo>
                    <a:pt x="39585" y="40002"/>
                    <a:pt x="41007" y="38580"/>
                    <a:pt x="41007" y="36833"/>
                  </a:cubicBezTo>
                  <a:lnTo>
                    <a:pt x="41007" y="20504"/>
                  </a:lnTo>
                  <a:cubicBezTo>
                    <a:pt x="41007" y="9198"/>
                    <a:pt x="31809" y="1"/>
                    <a:pt x="205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4"/>
            <p:cNvSpPr/>
            <p:nvPr/>
          </p:nvSpPr>
          <p:spPr>
            <a:xfrm>
              <a:off x="3261250" y="2748875"/>
              <a:ext cx="1103450" cy="932375"/>
            </a:xfrm>
            <a:custGeom>
              <a:avLst/>
              <a:gdLst/>
              <a:ahLst/>
              <a:cxnLst/>
              <a:rect l="l" t="t" r="r" b="b"/>
              <a:pathLst>
                <a:path w="44138" h="37295" extrusionOk="0">
                  <a:moveTo>
                    <a:pt x="0" y="1"/>
                  </a:moveTo>
                  <a:lnTo>
                    <a:pt x="0" y="37295"/>
                  </a:lnTo>
                  <a:lnTo>
                    <a:pt x="44137" y="37295"/>
                  </a:lnTo>
                  <a:lnTo>
                    <a:pt x="44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4"/>
            <p:cNvSpPr/>
            <p:nvPr/>
          </p:nvSpPr>
          <p:spPr>
            <a:xfrm>
              <a:off x="3254025" y="2741675"/>
              <a:ext cx="1117900" cy="946775"/>
            </a:xfrm>
            <a:custGeom>
              <a:avLst/>
              <a:gdLst/>
              <a:ahLst/>
              <a:cxnLst/>
              <a:rect l="l" t="t" r="r" b="b"/>
              <a:pathLst>
                <a:path w="44716" h="37871" extrusionOk="0">
                  <a:moveTo>
                    <a:pt x="44138" y="576"/>
                  </a:moveTo>
                  <a:lnTo>
                    <a:pt x="44138" y="37295"/>
                  </a:lnTo>
                  <a:lnTo>
                    <a:pt x="577" y="37295"/>
                  </a:lnTo>
                  <a:lnTo>
                    <a:pt x="577" y="576"/>
                  </a:lnTo>
                  <a:close/>
                  <a:moveTo>
                    <a:pt x="287" y="1"/>
                  </a:moveTo>
                  <a:cubicBezTo>
                    <a:pt x="129" y="1"/>
                    <a:pt x="0" y="130"/>
                    <a:pt x="1" y="289"/>
                  </a:cubicBezTo>
                  <a:lnTo>
                    <a:pt x="1" y="37583"/>
                  </a:lnTo>
                  <a:cubicBezTo>
                    <a:pt x="0" y="37742"/>
                    <a:pt x="130" y="37871"/>
                    <a:pt x="289" y="37871"/>
                  </a:cubicBezTo>
                  <a:lnTo>
                    <a:pt x="44426" y="37871"/>
                  </a:lnTo>
                  <a:cubicBezTo>
                    <a:pt x="44586" y="37871"/>
                    <a:pt x="44715" y="37742"/>
                    <a:pt x="44714" y="37583"/>
                  </a:cubicBezTo>
                  <a:lnTo>
                    <a:pt x="44714" y="289"/>
                  </a:lnTo>
                  <a:cubicBezTo>
                    <a:pt x="44715" y="129"/>
                    <a:pt x="44586" y="1"/>
                    <a:pt x="44426" y="1"/>
                  </a:cubicBezTo>
                  <a:lnTo>
                    <a:pt x="289" y="1"/>
                  </a:lnTo>
                  <a:cubicBezTo>
                    <a:pt x="289" y="1"/>
                    <a:pt x="288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4"/>
            <p:cNvSpPr/>
            <p:nvPr/>
          </p:nvSpPr>
          <p:spPr>
            <a:xfrm>
              <a:off x="3687425" y="3015925"/>
              <a:ext cx="240325" cy="437650"/>
            </a:xfrm>
            <a:custGeom>
              <a:avLst/>
              <a:gdLst/>
              <a:ahLst/>
              <a:cxnLst/>
              <a:rect l="l" t="t" r="r" b="b"/>
              <a:pathLst>
                <a:path w="9613" h="17506" extrusionOk="0">
                  <a:moveTo>
                    <a:pt x="4806" y="1"/>
                  </a:moveTo>
                  <a:cubicBezTo>
                    <a:pt x="2153" y="1"/>
                    <a:pt x="1" y="2151"/>
                    <a:pt x="1" y="4806"/>
                  </a:cubicBezTo>
                  <a:cubicBezTo>
                    <a:pt x="1" y="6634"/>
                    <a:pt x="1022" y="8223"/>
                    <a:pt x="2525" y="9035"/>
                  </a:cubicBezTo>
                  <a:lnTo>
                    <a:pt x="1717" y="17506"/>
                  </a:lnTo>
                  <a:lnTo>
                    <a:pt x="7896" y="17506"/>
                  </a:lnTo>
                  <a:lnTo>
                    <a:pt x="7090" y="9035"/>
                  </a:lnTo>
                  <a:cubicBezTo>
                    <a:pt x="8591" y="8223"/>
                    <a:pt x="9612" y="6634"/>
                    <a:pt x="9612" y="4806"/>
                  </a:cubicBezTo>
                  <a:cubicBezTo>
                    <a:pt x="9612" y="2151"/>
                    <a:pt x="7460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4"/>
            <p:cNvSpPr/>
            <p:nvPr/>
          </p:nvSpPr>
          <p:spPr>
            <a:xfrm>
              <a:off x="3680200" y="3008700"/>
              <a:ext cx="254725" cy="452075"/>
            </a:xfrm>
            <a:custGeom>
              <a:avLst/>
              <a:gdLst/>
              <a:ahLst/>
              <a:cxnLst/>
              <a:rect l="l" t="t" r="r" b="b"/>
              <a:pathLst>
                <a:path w="10189" h="18083" extrusionOk="0">
                  <a:moveTo>
                    <a:pt x="5095" y="578"/>
                  </a:moveTo>
                  <a:cubicBezTo>
                    <a:pt x="7586" y="578"/>
                    <a:pt x="9612" y="2604"/>
                    <a:pt x="9612" y="5095"/>
                  </a:cubicBezTo>
                  <a:cubicBezTo>
                    <a:pt x="9612" y="6755"/>
                    <a:pt x="8702" y="8283"/>
                    <a:pt x="7240" y="9071"/>
                  </a:cubicBezTo>
                  <a:cubicBezTo>
                    <a:pt x="7138" y="9126"/>
                    <a:pt x="7079" y="9237"/>
                    <a:pt x="7090" y="9352"/>
                  </a:cubicBezTo>
                  <a:lnTo>
                    <a:pt x="7868" y="17507"/>
                  </a:lnTo>
                  <a:lnTo>
                    <a:pt x="2323" y="17507"/>
                  </a:lnTo>
                  <a:lnTo>
                    <a:pt x="3100" y="9352"/>
                  </a:lnTo>
                  <a:cubicBezTo>
                    <a:pt x="3111" y="9237"/>
                    <a:pt x="3052" y="9126"/>
                    <a:pt x="2950" y="9071"/>
                  </a:cubicBezTo>
                  <a:cubicBezTo>
                    <a:pt x="1488" y="8283"/>
                    <a:pt x="578" y="6755"/>
                    <a:pt x="578" y="5095"/>
                  </a:cubicBezTo>
                  <a:cubicBezTo>
                    <a:pt x="578" y="2604"/>
                    <a:pt x="2604" y="578"/>
                    <a:pt x="5095" y="578"/>
                  </a:cubicBezTo>
                  <a:close/>
                  <a:moveTo>
                    <a:pt x="5095" y="1"/>
                  </a:moveTo>
                  <a:cubicBezTo>
                    <a:pt x="2286" y="1"/>
                    <a:pt x="2" y="2286"/>
                    <a:pt x="2" y="5095"/>
                  </a:cubicBezTo>
                  <a:cubicBezTo>
                    <a:pt x="1" y="6898"/>
                    <a:pt x="954" y="8567"/>
                    <a:pt x="2509" y="9484"/>
                  </a:cubicBezTo>
                  <a:lnTo>
                    <a:pt x="1720" y="17767"/>
                  </a:lnTo>
                  <a:cubicBezTo>
                    <a:pt x="1703" y="17936"/>
                    <a:pt x="1836" y="18082"/>
                    <a:pt x="2006" y="18082"/>
                  </a:cubicBezTo>
                  <a:lnTo>
                    <a:pt x="8184" y="18082"/>
                  </a:lnTo>
                  <a:cubicBezTo>
                    <a:pt x="8354" y="18082"/>
                    <a:pt x="8487" y="17936"/>
                    <a:pt x="8471" y="17767"/>
                  </a:cubicBezTo>
                  <a:lnTo>
                    <a:pt x="7681" y="9484"/>
                  </a:lnTo>
                  <a:cubicBezTo>
                    <a:pt x="9235" y="8567"/>
                    <a:pt x="10189" y="6898"/>
                    <a:pt x="10189" y="5095"/>
                  </a:cubicBezTo>
                  <a:cubicBezTo>
                    <a:pt x="10189" y="2286"/>
                    <a:pt x="7903" y="1"/>
                    <a:pt x="5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4"/>
            <p:cNvSpPr/>
            <p:nvPr/>
          </p:nvSpPr>
          <p:spPr>
            <a:xfrm>
              <a:off x="5977700" y="2926050"/>
              <a:ext cx="16800" cy="36025"/>
            </a:xfrm>
            <a:custGeom>
              <a:avLst/>
              <a:gdLst/>
              <a:ahLst/>
              <a:cxnLst/>
              <a:rect l="l" t="t" r="r" b="b"/>
              <a:pathLst>
                <a:path w="672" h="1441" extrusionOk="0">
                  <a:moveTo>
                    <a:pt x="299" y="0"/>
                  </a:moveTo>
                  <a:cubicBezTo>
                    <a:pt x="292" y="0"/>
                    <a:pt x="284" y="1"/>
                    <a:pt x="277" y="1"/>
                  </a:cubicBezTo>
                  <a:cubicBezTo>
                    <a:pt x="118" y="14"/>
                    <a:pt x="1" y="153"/>
                    <a:pt x="14" y="313"/>
                  </a:cubicBezTo>
                  <a:cubicBezTo>
                    <a:pt x="39" y="600"/>
                    <a:pt x="62" y="886"/>
                    <a:pt x="84" y="1174"/>
                  </a:cubicBezTo>
                  <a:cubicBezTo>
                    <a:pt x="96" y="1324"/>
                    <a:pt x="220" y="1440"/>
                    <a:pt x="372" y="1440"/>
                  </a:cubicBezTo>
                  <a:cubicBezTo>
                    <a:pt x="379" y="1440"/>
                    <a:pt x="386" y="1440"/>
                    <a:pt x="393" y="1439"/>
                  </a:cubicBezTo>
                  <a:cubicBezTo>
                    <a:pt x="553" y="1427"/>
                    <a:pt x="671" y="1289"/>
                    <a:pt x="659" y="1130"/>
                  </a:cubicBezTo>
                  <a:cubicBezTo>
                    <a:pt x="637" y="841"/>
                    <a:pt x="613" y="552"/>
                    <a:pt x="589" y="263"/>
                  </a:cubicBezTo>
                  <a:cubicBezTo>
                    <a:pt x="574" y="113"/>
                    <a:pt x="447" y="0"/>
                    <a:pt x="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4"/>
            <p:cNvSpPr/>
            <p:nvPr/>
          </p:nvSpPr>
          <p:spPr>
            <a:xfrm>
              <a:off x="1532575" y="886700"/>
              <a:ext cx="4456100" cy="2011825"/>
            </a:xfrm>
            <a:custGeom>
              <a:avLst/>
              <a:gdLst/>
              <a:ahLst/>
              <a:cxnLst/>
              <a:rect l="l" t="t" r="r" b="b"/>
              <a:pathLst>
                <a:path w="178244" h="80473" extrusionOk="0">
                  <a:moveTo>
                    <a:pt x="88232" y="1"/>
                  </a:moveTo>
                  <a:cubicBezTo>
                    <a:pt x="87652" y="6"/>
                    <a:pt x="87073" y="17"/>
                    <a:pt x="86494" y="33"/>
                  </a:cubicBezTo>
                  <a:cubicBezTo>
                    <a:pt x="86337" y="38"/>
                    <a:pt x="86212" y="169"/>
                    <a:pt x="86214" y="326"/>
                  </a:cubicBezTo>
                  <a:cubicBezTo>
                    <a:pt x="86217" y="483"/>
                    <a:pt x="86344" y="609"/>
                    <a:pt x="86501" y="610"/>
                  </a:cubicBezTo>
                  <a:lnTo>
                    <a:pt x="86509" y="610"/>
                  </a:lnTo>
                  <a:cubicBezTo>
                    <a:pt x="87086" y="593"/>
                    <a:pt x="87662" y="583"/>
                    <a:pt x="88238" y="577"/>
                  </a:cubicBezTo>
                  <a:cubicBezTo>
                    <a:pt x="88394" y="572"/>
                    <a:pt x="88518" y="444"/>
                    <a:pt x="88518" y="288"/>
                  </a:cubicBezTo>
                  <a:cubicBezTo>
                    <a:pt x="88517" y="131"/>
                    <a:pt x="88391" y="3"/>
                    <a:pt x="88235" y="1"/>
                  </a:cubicBezTo>
                  <a:close/>
                  <a:moveTo>
                    <a:pt x="89967" y="1"/>
                  </a:moveTo>
                  <a:cubicBezTo>
                    <a:pt x="89811" y="3"/>
                    <a:pt x="89685" y="131"/>
                    <a:pt x="89684" y="288"/>
                  </a:cubicBezTo>
                  <a:cubicBezTo>
                    <a:pt x="89684" y="444"/>
                    <a:pt x="89808" y="572"/>
                    <a:pt x="89965" y="577"/>
                  </a:cubicBezTo>
                  <a:cubicBezTo>
                    <a:pt x="90541" y="583"/>
                    <a:pt x="91116" y="593"/>
                    <a:pt x="91692" y="610"/>
                  </a:cubicBezTo>
                  <a:lnTo>
                    <a:pt x="91702" y="610"/>
                  </a:lnTo>
                  <a:cubicBezTo>
                    <a:pt x="91859" y="609"/>
                    <a:pt x="91986" y="483"/>
                    <a:pt x="91988" y="326"/>
                  </a:cubicBezTo>
                  <a:cubicBezTo>
                    <a:pt x="91991" y="169"/>
                    <a:pt x="91866" y="38"/>
                    <a:pt x="91710" y="33"/>
                  </a:cubicBezTo>
                  <a:cubicBezTo>
                    <a:pt x="91129" y="17"/>
                    <a:pt x="90550" y="6"/>
                    <a:pt x="89971" y="1"/>
                  </a:cubicBezTo>
                  <a:close/>
                  <a:moveTo>
                    <a:pt x="84784" y="98"/>
                  </a:moveTo>
                  <a:cubicBezTo>
                    <a:pt x="84775" y="98"/>
                    <a:pt x="84766" y="98"/>
                    <a:pt x="84757" y="99"/>
                  </a:cubicBezTo>
                  <a:cubicBezTo>
                    <a:pt x="84178" y="127"/>
                    <a:pt x="83599" y="160"/>
                    <a:pt x="83020" y="199"/>
                  </a:cubicBezTo>
                  <a:cubicBezTo>
                    <a:pt x="82865" y="208"/>
                    <a:pt x="82745" y="340"/>
                    <a:pt x="82751" y="496"/>
                  </a:cubicBezTo>
                  <a:cubicBezTo>
                    <a:pt x="82756" y="651"/>
                    <a:pt x="82885" y="775"/>
                    <a:pt x="83039" y="775"/>
                  </a:cubicBezTo>
                  <a:cubicBezTo>
                    <a:pt x="83046" y="775"/>
                    <a:pt x="83052" y="773"/>
                    <a:pt x="83060" y="773"/>
                  </a:cubicBezTo>
                  <a:cubicBezTo>
                    <a:pt x="83634" y="735"/>
                    <a:pt x="84209" y="703"/>
                    <a:pt x="84784" y="675"/>
                  </a:cubicBezTo>
                  <a:cubicBezTo>
                    <a:pt x="84943" y="667"/>
                    <a:pt x="85065" y="532"/>
                    <a:pt x="85058" y="373"/>
                  </a:cubicBezTo>
                  <a:cubicBezTo>
                    <a:pt x="85051" y="224"/>
                    <a:pt x="84927" y="98"/>
                    <a:pt x="84784" y="98"/>
                  </a:cubicBezTo>
                  <a:close/>
                  <a:moveTo>
                    <a:pt x="93436" y="100"/>
                  </a:moveTo>
                  <a:cubicBezTo>
                    <a:pt x="93282" y="100"/>
                    <a:pt x="93154" y="219"/>
                    <a:pt x="93146" y="374"/>
                  </a:cubicBezTo>
                  <a:cubicBezTo>
                    <a:pt x="93137" y="534"/>
                    <a:pt x="93261" y="668"/>
                    <a:pt x="93419" y="676"/>
                  </a:cubicBezTo>
                  <a:cubicBezTo>
                    <a:pt x="93995" y="703"/>
                    <a:pt x="94569" y="736"/>
                    <a:pt x="95144" y="775"/>
                  </a:cubicBezTo>
                  <a:lnTo>
                    <a:pt x="95163" y="775"/>
                  </a:lnTo>
                  <a:lnTo>
                    <a:pt x="95163" y="776"/>
                  </a:lnTo>
                  <a:cubicBezTo>
                    <a:pt x="95319" y="776"/>
                    <a:pt x="95446" y="652"/>
                    <a:pt x="95452" y="496"/>
                  </a:cubicBezTo>
                  <a:cubicBezTo>
                    <a:pt x="95457" y="342"/>
                    <a:pt x="95338" y="210"/>
                    <a:pt x="95182" y="200"/>
                  </a:cubicBezTo>
                  <a:cubicBezTo>
                    <a:pt x="94605" y="160"/>
                    <a:pt x="94026" y="128"/>
                    <a:pt x="93447" y="101"/>
                  </a:cubicBezTo>
                  <a:cubicBezTo>
                    <a:pt x="93443" y="100"/>
                    <a:pt x="93439" y="100"/>
                    <a:pt x="93436" y="100"/>
                  </a:cubicBezTo>
                  <a:close/>
                  <a:moveTo>
                    <a:pt x="81313" y="331"/>
                  </a:moveTo>
                  <a:cubicBezTo>
                    <a:pt x="81305" y="331"/>
                    <a:pt x="81296" y="331"/>
                    <a:pt x="81287" y="332"/>
                  </a:cubicBezTo>
                  <a:cubicBezTo>
                    <a:pt x="80710" y="381"/>
                    <a:pt x="80133" y="438"/>
                    <a:pt x="79557" y="498"/>
                  </a:cubicBezTo>
                  <a:cubicBezTo>
                    <a:pt x="79405" y="514"/>
                    <a:pt x="79292" y="646"/>
                    <a:pt x="79299" y="800"/>
                  </a:cubicBezTo>
                  <a:cubicBezTo>
                    <a:pt x="79308" y="952"/>
                    <a:pt x="79434" y="1072"/>
                    <a:pt x="79587" y="1072"/>
                  </a:cubicBezTo>
                  <a:lnTo>
                    <a:pt x="79587" y="1072"/>
                  </a:lnTo>
                  <a:cubicBezTo>
                    <a:pt x="79597" y="1072"/>
                    <a:pt x="79608" y="1072"/>
                    <a:pt x="79617" y="1071"/>
                  </a:cubicBezTo>
                  <a:cubicBezTo>
                    <a:pt x="80191" y="1011"/>
                    <a:pt x="80764" y="956"/>
                    <a:pt x="81337" y="905"/>
                  </a:cubicBezTo>
                  <a:cubicBezTo>
                    <a:pt x="81496" y="892"/>
                    <a:pt x="81613" y="752"/>
                    <a:pt x="81599" y="593"/>
                  </a:cubicBezTo>
                  <a:cubicBezTo>
                    <a:pt x="81586" y="444"/>
                    <a:pt x="81461" y="331"/>
                    <a:pt x="81313" y="331"/>
                  </a:cubicBezTo>
                  <a:close/>
                  <a:moveTo>
                    <a:pt x="79587" y="1072"/>
                  </a:moveTo>
                  <a:cubicBezTo>
                    <a:pt x="79587" y="1072"/>
                    <a:pt x="79586" y="1072"/>
                    <a:pt x="79586" y="1072"/>
                  </a:cubicBezTo>
                  <a:lnTo>
                    <a:pt x="79587" y="1072"/>
                  </a:lnTo>
                  <a:cubicBezTo>
                    <a:pt x="79587" y="1072"/>
                    <a:pt x="79587" y="1072"/>
                    <a:pt x="79587" y="1072"/>
                  </a:cubicBezTo>
                  <a:close/>
                  <a:moveTo>
                    <a:pt x="96894" y="331"/>
                  </a:moveTo>
                  <a:cubicBezTo>
                    <a:pt x="96746" y="331"/>
                    <a:pt x="96619" y="443"/>
                    <a:pt x="96603" y="595"/>
                  </a:cubicBezTo>
                  <a:cubicBezTo>
                    <a:pt x="96589" y="753"/>
                    <a:pt x="96707" y="892"/>
                    <a:pt x="96865" y="905"/>
                  </a:cubicBezTo>
                  <a:cubicBezTo>
                    <a:pt x="97439" y="956"/>
                    <a:pt x="98012" y="1010"/>
                    <a:pt x="98585" y="1071"/>
                  </a:cubicBezTo>
                  <a:cubicBezTo>
                    <a:pt x="98595" y="1072"/>
                    <a:pt x="98606" y="1072"/>
                    <a:pt x="98615" y="1072"/>
                  </a:cubicBezTo>
                  <a:lnTo>
                    <a:pt x="98615" y="1073"/>
                  </a:lnTo>
                  <a:cubicBezTo>
                    <a:pt x="98769" y="1073"/>
                    <a:pt x="98896" y="953"/>
                    <a:pt x="98904" y="800"/>
                  </a:cubicBezTo>
                  <a:cubicBezTo>
                    <a:pt x="98911" y="646"/>
                    <a:pt x="98799" y="514"/>
                    <a:pt x="98645" y="499"/>
                  </a:cubicBezTo>
                  <a:cubicBezTo>
                    <a:pt x="98069" y="438"/>
                    <a:pt x="97493" y="382"/>
                    <a:pt x="96914" y="332"/>
                  </a:cubicBezTo>
                  <a:cubicBezTo>
                    <a:pt x="96908" y="332"/>
                    <a:pt x="96901" y="331"/>
                    <a:pt x="96894" y="331"/>
                  </a:cubicBezTo>
                  <a:close/>
                  <a:moveTo>
                    <a:pt x="100344" y="695"/>
                  </a:moveTo>
                  <a:cubicBezTo>
                    <a:pt x="100199" y="695"/>
                    <a:pt x="100076" y="802"/>
                    <a:pt x="100058" y="947"/>
                  </a:cubicBezTo>
                  <a:cubicBezTo>
                    <a:pt x="100039" y="1102"/>
                    <a:pt x="100147" y="1246"/>
                    <a:pt x="100302" y="1268"/>
                  </a:cubicBezTo>
                  <a:cubicBezTo>
                    <a:pt x="100874" y="1340"/>
                    <a:pt x="101445" y="1416"/>
                    <a:pt x="102014" y="1499"/>
                  </a:cubicBezTo>
                  <a:cubicBezTo>
                    <a:pt x="102028" y="1501"/>
                    <a:pt x="102042" y="1503"/>
                    <a:pt x="102056" y="1503"/>
                  </a:cubicBezTo>
                  <a:cubicBezTo>
                    <a:pt x="102208" y="1503"/>
                    <a:pt x="102332" y="1385"/>
                    <a:pt x="102343" y="1234"/>
                  </a:cubicBezTo>
                  <a:cubicBezTo>
                    <a:pt x="102354" y="1084"/>
                    <a:pt x="102246" y="950"/>
                    <a:pt x="102097" y="929"/>
                  </a:cubicBezTo>
                  <a:cubicBezTo>
                    <a:pt x="101523" y="845"/>
                    <a:pt x="100949" y="769"/>
                    <a:pt x="100375" y="697"/>
                  </a:cubicBezTo>
                  <a:cubicBezTo>
                    <a:pt x="100364" y="696"/>
                    <a:pt x="100354" y="695"/>
                    <a:pt x="100344" y="695"/>
                  </a:cubicBezTo>
                  <a:close/>
                  <a:moveTo>
                    <a:pt x="77854" y="697"/>
                  </a:moveTo>
                  <a:cubicBezTo>
                    <a:pt x="77846" y="697"/>
                    <a:pt x="77837" y="697"/>
                    <a:pt x="77829" y="698"/>
                  </a:cubicBezTo>
                  <a:cubicBezTo>
                    <a:pt x="77254" y="770"/>
                    <a:pt x="76680" y="848"/>
                    <a:pt x="76106" y="931"/>
                  </a:cubicBezTo>
                  <a:cubicBezTo>
                    <a:pt x="75957" y="953"/>
                    <a:pt x="75850" y="1086"/>
                    <a:pt x="75861" y="1236"/>
                  </a:cubicBezTo>
                  <a:cubicBezTo>
                    <a:pt x="75871" y="1388"/>
                    <a:pt x="75996" y="1504"/>
                    <a:pt x="76147" y="1504"/>
                  </a:cubicBezTo>
                  <a:cubicBezTo>
                    <a:pt x="76160" y="1504"/>
                    <a:pt x="76175" y="1503"/>
                    <a:pt x="76188" y="1501"/>
                  </a:cubicBezTo>
                  <a:cubicBezTo>
                    <a:pt x="76758" y="1419"/>
                    <a:pt x="77329" y="1341"/>
                    <a:pt x="77901" y="1270"/>
                  </a:cubicBezTo>
                  <a:cubicBezTo>
                    <a:pt x="78053" y="1245"/>
                    <a:pt x="78160" y="1103"/>
                    <a:pt x="78141" y="950"/>
                  </a:cubicBezTo>
                  <a:cubicBezTo>
                    <a:pt x="78123" y="803"/>
                    <a:pt x="77998" y="697"/>
                    <a:pt x="77854" y="697"/>
                  </a:cubicBezTo>
                  <a:close/>
                  <a:moveTo>
                    <a:pt x="103767" y="1190"/>
                  </a:moveTo>
                  <a:cubicBezTo>
                    <a:pt x="103628" y="1190"/>
                    <a:pt x="103506" y="1291"/>
                    <a:pt x="103484" y="1432"/>
                  </a:cubicBezTo>
                  <a:cubicBezTo>
                    <a:pt x="103457" y="1589"/>
                    <a:pt x="103564" y="1737"/>
                    <a:pt x="103721" y="1763"/>
                  </a:cubicBezTo>
                  <a:cubicBezTo>
                    <a:pt x="104289" y="1857"/>
                    <a:pt x="104856" y="1955"/>
                    <a:pt x="105422" y="2060"/>
                  </a:cubicBezTo>
                  <a:cubicBezTo>
                    <a:pt x="105440" y="2063"/>
                    <a:pt x="105458" y="2065"/>
                    <a:pt x="105476" y="2065"/>
                  </a:cubicBezTo>
                  <a:cubicBezTo>
                    <a:pt x="105624" y="2064"/>
                    <a:pt x="105748" y="1950"/>
                    <a:pt x="105761" y="1803"/>
                  </a:cubicBezTo>
                  <a:cubicBezTo>
                    <a:pt x="105775" y="1655"/>
                    <a:pt x="105673" y="1521"/>
                    <a:pt x="105528" y="1493"/>
                  </a:cubicBezTo>
                  <a:cubicBezTo>
                    <a:pt x="104957" y="1388"/>
                    <a:pt x="104386" y="1288"/>
                    <a:pt x="103815" y="1194"/>
                  </a:cubicBezTo>
                  <a:cubicBezTo>
                    <a:pt x="103799" y="1192"/>
                    <a:pt x="103783" y="1190"/>
                    <a:pt x="103767" y="1190"/>
                  </a:cubicBezTo>
                  <a:close/>
                  <a:moveTo>
                    <a:pt x="74440" y="1193"/>
                  </a:moveTo>
                  <a:cubicBezTo>
                    <a:pt x="74423" y="1193"/>
                    <a:pt x="74406" y="1195"/>
                    <a:pt x="74389" y="1198"/>
                  </a:cubicBezTo>
                  <a:cubicBezTo>
                    <a:pt x="73816" y="1292"/>
                    <a:pt x="73245" y="1392"/>
                    <a:pt x="72675" y="1498"/>
                  </a:cubicBezTo>
                  <a:cubicBezTo>
                    <a:pt x="72530" y="1524"/>
                    <a:pt x="72428" y="1659"/>
                    <a:pt x="72441" y="1807"/>
                  </a:cubicBezTo>
                  <a:cubicBezTo>
                    <a:pt x="72455" y="1955"/>
                    <a:pt x="72579" y="2069"/>
                    <a:pt x="72728" y="2069"/>
                  </a:cubicBezTo>
                  <a:cubicBezTo>
                    <a:pt x="72746" y="2069"/>
                    <a:pt x="72764" y="2068"/>
                    <a:pt x="72780" y="2064"/>
                  </a:cubicBezTo>
                  <a:cubicBezTo>
                    <a:pt x="73347" y="1958"/>
                    <a:pt x="73914" y="1860"/>
                    <a:pt x="74482" y="1767"/>
                  </a:cubicBezTo>
                  <a:cubicBezTo>
                    <a:pt x="74640" y="1740"/>
                    <a:pt x="74745" y="1591"/>
                    <a:pt x="74720" y="1434"/>
                  </a:cubicBezTo>
                  <a:cubicBezTo>
                    <a:pt x="74698" y="1294"/>
                    <a:pt x="74577" y="1193"/>
                    <a:pt x="74440" y="1193"/>
                  </a:cubicBezTo>
                  <a:close/>
                  <a:moveTo>
                    <a:pt x="107177" y="1820"/>
                  </a:moveTo>
                  <a:cubicBezTo>
                    <a:pt x="107043" y="1820"/>
                    <a:pt x="106922" y="1913"/>
                    <a:pt x="106894" y="2050"/>
                  </a:cubicBezTo>
                  <a:cubicBezTo>
                    <a:pt x="106863" y="2206"/>
                    <a:pt x="106962" y="2358"/>
                    <a:pt x="107118" y="2390"/>
                  </a:cubicBezTo>
                  <a:cubicBezTo>
                    <a:pt x="107683" y="2505"/>
                    <a:pt x="108246" y="2627"/>
                    <a:pt x="108807" y="2752"/>
                  </a:cubicBezTo>
                  <a:cubicBezTo>
                    <a:pt x="108828" y="2757"/>
                    <a:pt x="108849" y="2760"/>
                    <a:pt x="108870" y="2760"/>
                  </a:cubicBezTo>
                  <a:lnTo>
                    <a:pt x="108870" y="2761"/>
                  </a:lnTo>
                  <a:cubicBezTo>
                    <a:pt x="109018" y="2761"/>
                    <a:pt x="109143" y="2651"/>
                    <a:pt x="109158" y="2504"/>
                  </a:cubicBezTo>
                  <a:cubicBezTo>
                    <a:pt x="109175" y="2358"/>
                    <a:pt x="109078" y="2222"/>
                    <a:pt x="108934" y="2191"/>
                  </a:cubicBezTo>
                  <a:cubicBezTo>
                    <a:pt x="108368" y="2063"/>
                    <a:pt x="107802" y="1942"/>
                    <a:pt x="107234" y="1825"/>
                  </a:cubicBezTo>
                  <a:cubicBezTo>
                    <a:pt x="107215" y="1821"/>
                    <a:pt x="107196" y="1820"/>
                    <a:pt x="107177" y="1820"/>
                  </a:cubicBezTo>
                  <a:close/>
                  <a:moveTo>
                    <a:pt x="71027" y="1824"/>
                  </a:moveTo>
                  <a:cubicBezTo>
                    <a:pt x="71007" y="1824"/>
                    <a:pt x="70988" y="1826"/>
                    <a:pt x="70968" y="1830"/>
                  </a:cubicBezTo>
                  <a:cubicBezTo>
                    <a:pt x="70401" y="1946"/>
                    <a:pt x="69835" y="2069"/>
                    <a:pt x="69270" y="2196"/>
                  </a:cubicBezTo>
                  <a:cubicBezTo>
                    <a:pt x="69125" y="2227"/>
                    <a:pt x="69027" y="2363"/>
                    <a:pt x="69044" y="2509"/>
                  </a:cubicBezTo>
                  <a:cubicBezTo>
                    <a:pt x="69060" y="2656"/>
                    <a:pt x="69183" y="2766"/>
                    <a:pt x="69330" y="2766"/>
                  </a:cubicBezTo>
                  <a:cubicBezTo>
                    <a:pt x="69330" y="2766"/>
                    <a:pt x="69331" y="2766"/>
                    <a:pt x="69332" y="2766"/>
                  </a:cubicBezTo>
                  <a:cubicBezTo>
                    <a:pt x="69354" y="2766"/>
                    <a:pt x="69375" y="2763"/>
                    <a:pt x="69396" y="2758"/>
                  </a:cubicBezTo>
                  <a:cubicBezTo>
                    <a:pt x="69958" y="2631"/>
                    <a:pt x="70521" y="2510"/>
                    <a:pt x="71084" y="2394"/>
                  </a:cubicBezTo>
                  <a:cubicBezTo>
                    <a:pt x="71240" y="2363"/>
                    <a:pt x="71341" y="2210"/>
                    <a:pt x="71309" y="2054"/>
                  </a:cubicBezTo>
                  <a:cubicBezTo>
                    <a:pt x="71280" y="1918"/>
                    <a:pt x="71161" y="1824"/>
                    <a:pt x="71027" y="1824"/>
                  </a:cubicBezTo>
                  <a:close/>
                  <a:moveTo>
                    <a:pt x="110558" y="2580"/>
                  </a:moveTo>
                  <a:cubicBezTo>
                    <a:pt x="110428" y="2580"/>
                    <a:pt x="110310" y="2667"/>
                    <a:pt x="110277" y="2799"/>
                  </a:cubicBezTo>
                  <a:cubicBezTo>
                    <a:pt x="110240" y="2954"/>
                    <a:pt x="110334" y="3110"/>
                    <a:pt x="110488" y="3148"/>
                  </a:cubicBezTo>
                  <a:cubicBezTo>
                    <a:pt x="111047" y="3285"/>
                    <a:pt x="111605" y="3428"/>
                    <a:pt x="112162" y="3577"/>
                  </a:cubicBezTo>
                  <a:cubicBezTo>
                    <a:pt x="112187" y="3583"/>
                    <a:pt x="112211" y="3586"/>
                    <a:pt x="112236" y="3586"/>
                  </a:cubicBezTo>
                  <a:cubicBezTo>
                    <a:pt x="112380" y="3586"/>
                    <a:pt x="112504" y="3479"/>
                    <a:pt x="112522" y="3335"/>
                  </a:cubicBezTo>
                  <a:cubicBezTo>
                    <a:pt x="112541" y="3193"/>
                    <a:pt x="112451" y="3057"/>
                    <a:pt x="112310" y="3020"/>
                  </a:cubicBezTo>
                  <a:cubicBezTo>
                    <a:pt x="111750" y="2870"/>
                    <a:pt x="111189" y="2726"/>
                    <a:pt x="110626" y="2588"/>
                  </a:cubicBezTo>
                  <a:cubicBezTo>
                    <a:pt x="110603" y="2583"/>
                    <a:pt x="110581" y="2580"/>
                    <a:pt x="110558" y="2580"/>
                  </a:cubicBezTo>
                  <a:close/>
                  <a:moveTo>
                    <a:pt x="67646" y="2588"/>
                  </a:moveTo>
                  <a:cubicBezTo>
                    <a:pt x="67623" y="2588"/>
                    <a:pt x="67599" y="2591"/>
                    <a:pt x="67576" y="2597"/>
                  </a:cubicBezTo>
                  <a:cubicBezTo>
                    <a:pt x="67014" y="2736"/>
                    <a:pt x="66452" y="2880"/>
                    <a:pt x="65892" y="3030"/>
                  </a:cubicBezTo>
                  <a:cubicBezTo>
                    <a:pt x="65753" y="3068"/>
                    <a:pt x="65662" y="3202"/>
                    <a:pt x="65681" y="3346"/>
                  </a:cubicBezTo>
                  <a:cubicBezTo>
                    <a:pt x="65700" y="3489"/>
                    <a:pt x="65822" y="3597"/>
                    <a:pt x="65968" y="3597"/>
                  </a:cubicBezTo>
                  <a:cubicBezTo>
                    <a:pt x="65992" y="3596"/>
                    <a:pt x="66017" y="3593"/>
                    <a:pt x="66041" y="3586"/>
                  </a:cubicBezTo>
                  <a:cubicBezTo>
                    <a:pt x="66597" y="3437"/>
                    <a:pt x="67155" y="3295"/>
                    <a:pt x="67714" y="3157"/>
                  </a:cubicBezTo>
                  <a:cubicBezTo>
                    <a:pt x="67869" y="3118"/>
                    <a:pt x="67963" y="2962"/>
                    <a:pt x="67925" y="2808"/>
                  </a:cubicBezTo>
                  <a:cubicBezTo>
                    <a:pt x="67892" y="2676"/>
                    <a:pt x="67775" y="2588"/>
                    <a:pt x="67646" y="2588"/>
                  </a:cubicBezTo>
                  <a:close/>
                  <a:moveTo>
                    <a:pt x="113911" y="3473"/>
                  </a:moveTo>
                  <a:cubicBezTo>
                    <a:pt x="113785" y="3473"/>
                    <a:pt x="113669" y="3555"/>
                    <a:pt x="113633" y="3681"/>
                  </a:cubicBezTo>
                  <a:cubicBezTo>
                    <a:pt x="113589" y="3833"/>
                    <a:pt x="113675" y="3992"/>
                    <a:pt x="113828" y="4037"/>
                  </a:cubicBezTo>
                  <a:cubicBezTo>
                    <a:pt x="114381" y="4197"/>
                    <a:pt x="114932" y="4361"/>
                    <a:pt x="115483" y="4531"/>
                  </a:cubicBezTo>
                  <a:cubicBezTo>
                    <a:pt x="115511" y="4540"/>
                    <a:pt x="115539" y="4543"/>
                    <a:pt x="115568" y="4543"/>
                  </a:cubicBezTo>
                  <a:cubicBezTo>
                    <a:pt x="115711" y="4543"/>
                    <a:pt x="115832" y="4440"/>
                    <a:pt x="115854" y="4299"/>
                  </a:cubicBezTo>
                  <a:cubicBezTo>
                    <a:pt x="115874" y="4158"/>
                    <a:pt x="115789" y="4023"/>
                    <a:pt x="115653" y="3981"/>
                  </a:cubicBezTo>
                  <a:cubicBezTo>
                    <a:pt x="115099" y="3809"/>
                    <a:pt x="114544" y="3644"/>
                    <a:pt x="113987" y="3483"/>
                  </a:cubicBezTo>
                  <a:cubicBezTo>
                    <a:pt x="113962" y="3476"/>
                    <a:pt x="113936" y="3473"/>
                    <a:pt x="113911" y="3473"/>
                  </a:cubicBezTo>
                  <a:close/>
                  <a:moveTo>
                    <a:pt x="64299" y="3485"/>
                  </a:moveTo>
                  <a:cubicBezTo>
                    <a:pt x="64272" y="3485"/>
                    <a:pt x="64245" y="3488"/>
                    <a:pt x="64218" y="3496"/>
                  </a:cubicBezTo>
                  <a:cubicBezTo>
                    <a:pt x="63661" y="3657"/>
                    <a:pt x="63106" y="3824"/>
                    <a:pt x="62552" y="3995"/>
                  </a:cubicBezTo>
                  <a:cubicBezTo>
                    <a:pt x="62416" y="4038"/>
                    <a:pt x="62331" y="4173"/>
                    <a:pt x="62353" y="4314"/>
                  </a:cubicBezTo>
                  <a:cubicBezTo>
                    <a:pt x="62374" y="4455"/>
                    <a:pt x="62495" y="4559"/>
                    <a:pt x="62638" y="4559"/>
                  </a:cubicBezTo>
                  <a:cubicBezTo>
                    <a:pt x="62667" y="4559"/>
                    <a:pt x="62696" y="4554"/>
                    <a:pt x="62723" y="4546"/>
                  </a:cubicBezTo>
                  <a:cubicBezTo>
                    <a:pt x="63272" y="4375"/>
                    <a:pt x="63824" y="4210"/>
                    <a:pt x="64378" y="4049"/>
                  </a:cubicBezTo>
                  <a:cubicBezTo>
                    <a:pt x="64531" y="4005"/>
                    <a:pt x="64619" y="3845"/>
                    <a:pt x="64575" y="3693"/>
                  </a:cubicBezTo>
                  <a:cubicBezTo>
                    <a:pt x="64538" y="3566"/>
                    <a:pt x="64424" y="3485"/>
                    <a:pt x="64299" y="3485"/>
                  </a:cubicBezTo>
                  <a:close/>
                  <a:moveTo>
                    <a:pt x="117224" y="4497"/>
                  </a:moveTo>
                  <a:cubicBezTo>
                    <a:pt x="117103" y="4497"/>
                    <a:pt x="116990" y="4574"/>
                    <a:pt x="116950" y="4694"/>
                  </a:cubicBezTo>
                  <a:cubicBezTo>
                    <a:pt x="116901" y="4843"/>
                    <a:pt x="116980" y="5005"/>
                    <a:pt x="117127" y="5057"/>
                  </a:cubicBezTo>
                  <a:cubicBezTo>
                    <a:pt x="117410" y="5150"/>
                    <a:pt x="117692" y="5245"/>
                    <a:pt x="117974" y="5342"/>
                  </a:cubicBezTo>
                  <a:cubicBezTo>
                    <a:pt x="118238" y="5432"/>
                    <a:pt x="118501" y="5523"/>
                    <a:pt x="118763" y="5616"/>
                  </a:cubicBezTo>
                  <a:cubicBezTo>
                    <a:pt x="118793" y="5626"/>
                    <a:pt x="118826" y="5632"/>
                    <a:pt x="118859" y="5632"/>
                  </a:cubicBezTo>
                  <a:cubicBezTo>
                    <a:pt x="119000" y="5632"/>
                    <a:pt x="119120" y="5532"/>
                    <a:pt x="119144" y="5392"/>
                  </a:cubicBezTo>
                  <a:cubicBezTo>
                    <a:pt x="119166" y="5255"/>
                    <a:pt x="119087" y="5119"/>
                    <a:pt x="118954" y="5072"/>
                  </a:cubicBezTo>
                  <a:cubicBezTo>
                    <a:pt x="118690" y="4979"/>
                    <a:pt x="118425" y="4888"/>
                    <a:pt x="118160" y="4796"/>
                  </a:cubicBezTo>
                  <a:cubicBezTo>
                    <a:pt x="117877" y="4699"/>
                    <a:pt x="117593" y="4604"/>
                    <a:pt x="117308" y="4510"/>
                  </a:cubicBezTo>
                  <a:cubicBezTo>
                    <a:pt x="117280" y="4501"/>
                    <a:pt x="117252" y="4497"/>
                    <a:pt x="117224" y="4497"/>
                  </a:cubicBezTo>
                  <a:close/>
                  <a:moveTo>
                    <a:pt x="60986" y="4513"/>
                  </a:moveTo>
                  <a:cubicBezTo>
                    <a:pt x="60956" y="4513"/>
                    <a:pt x="60925" y="4518"/>
                    <a:pt x="60895" y="4528"/>
                  </a:cubicBezTo>
                  <a:cubicBezTo>
                    <a:pt x="60346" y="4711"/>
                    <a:pt x="59798" y="4899"/>
                    <a:pt x="59251" y="5094"/>
                  </a:cubicBezTo>
                  <a:cubicBezTo>
                    <a:pt x="59119" y="5141"/>
                    <a:pt x="59038" y="5275"/>
                    <a:pt x="59062" y="5414"/>
                  </a:cubicBezTo>
                  <a:cubicBezTo>
                    <a:pt x="59086" y="5552"/>
                    <a:pt x="59206" y="5653"/>
                    <a:pt x="59347" y="5653"/>
                  </a:cubicBezTo>
                  <a:lnTo>
                    <a:pt x="59348" y="5653"/>
                  </a:lnTo>
                  <a:cubicBezTo>
                    <a:pt x="59380" y="5653"/>
                    <a:pt x="59413" y="5647"/>
                    <a:pt x="59443" y="5636"/>
                  </a:cubicBezTo>
                  <a:cubicBezTo>
                    <a:pt x="59986" y="5444"/>
                    <a:pt x="60531" y="5257"/>
                    <a:pt x="61078" y="5075"/>
                  </a:cubicBezTo>
                  <a:cubicBezTo>
                    <a:pt x="61229" y="5024"/>
                    <a:pt x="61310" y="4861"/>
                    <a:pt x="61260" y="4711"/>
                  </a:cubicBezTo>
                  <a:cubicBezTo>
                    <a:pt x="61219" y="4590"/>
                    <a:pt x="61107" y="4513"/>
                    <a:pt x="60986" y="4513"/>
                  </a:cubicBezTo>
                  <a:close/>
                  <a:moveTo>
                    <a:pt x="120485" y="5651"/>
                  </a:moveTo>
                  <a:cubicBezTo>
                    <a:pt x="120368" y="5651"/>
                    <a:pt x="120259" y="5722"/>
                    <a:pt x="120216" y="5837"/>
                  </a:cubicBezTo>
                  <a:cubicBezTo>
                    <a:pt x="120160" y="5986"/>
                    <a:pt x="120235" y="6153"/>
                    <a:pt x="120384" y="6209"/>
                  </a:cubicBezTo>
                  <a:cubicBezTo>
                    <a:pt x="120924" y="6411"/>
                    <a:pt x="121461" y="6619"/>
                    <a:pt x="121995" y="6832"/>
                  </a:cubicBezTo>
                  <a:cubicBezTo>
                    <a:pt x="122029" y="6845"/>
                    <a:pt x="122065" y="6852"/>
                    <a:pt x="122101" y="6852"/>
                  </a:cubicBezTo>
                  <a:cubicBezTo>
                    <a:pt x="122239" y="6852"/>
                    <a:pt x="122358" y="6754"/>
                    <a:pt x="122385" y="6618"/>
                  </a:cubicBezTo>
                  <a:cubicBezTo>
                    <a:pt x="122410" y="6483"/>
                    <a:pt x="122337" y="6347"/>
                    <a:pt x="122208" y="6297"/>
                  </a:cubicBezTo>
                  <a:cubicBezTo>
                    <a:pt x="121670" y="6082"/>
                    <a:pt x="121130" y="5873"/>
                    <a:pt x="120587" y="5670"/>
                  </a:cubicBezTo>
                  <a:cubicBezTo>
                    <a:pt x="120553" y="5657"/>
                    <a:pt x="120519" y="5651"/>
                    <a:pt x="120485" y="5651"/>
                  </a:cubicBezTo>
                  <a:close/>
                  <a:moveTo>
                    <a:pt x="57719" y="5671"/>
                  </a:moveTo>
                  <a:cubicBezTo>
                    <a:pt x="57685" y="5671"/>
                    <a:pt x="57651" y="5677"/>
                    <a:pt x="57617" y="5690"/>
                  </a:cubicBezTo>
                  <a:cubicBezTo>
                    <a:pt x="57075" y="5895"/>
                    <a:pt x="56534" y="6105"/>
                    <a:pt x="55997" y="6320"/>
                  </a:cubicBezTo>
                  <a:cubicBezTo>
                    <a:pt x="55868" y="6371"/>
                    <a:pt x="55794" y="6506"/>
                    <a:pt x="55820" y="6642"/>
                  </a:cubicBezTo>
                  <a:cubicBezTo>
                    <a:pt x="55847" y="6778"/>
                    <a:pt x="55965" y="6876"/>
                    <a:pt x="56103" y="6876"/>
                  </a:cubicBezTo>
                  <a:lnTo>
                    <a:pt x="56103" y="6875"/>
                  </a:lnTo>
                  <a:cubicBezTo>
                    <a:pt x="56141" y="6875"/>
                    <a:pt x="56177" y="6868"/>
                    <a:pt x="56210" y="6855"/>
                  </a:cubicBezTo>
                  <a:cubicBezTo>
                    <a:pt x="56745" y="6641"/>
                    <a:pt x="57281" y="6432"/>
                    <a:pt x="57821" y="6230"/>
                  </a:cubicBezTo>
                  <a:cubicBezTo>
                    <a:pt x="57970" y="6173"/>
                    <a:pt x="58045" y="6008"/>
                    <a:pt x="57989" y="5858"/>
                  </a:cubicBezTo>
                  <a:cubicBezTo>
                    <a:pt x="57945" y="5743"/>
                    <a:pt x="57836" y="5671"/>
                    <a:pt x="57719" y="5671"/>
                  </a:cubicBezTo>
                  <a:close/>
                  <a:moveTo>
                    <a:pt x="123706" y="6933"/>
                  </a:moveTo>
                  <a:cubicBezTo>
                    <a:pt x="123593" y="6933"/>
                    <a:pt x="123486" y="6999"/>
                    <a:pt x="123440" y="7109"/>
                  </a:cubicBezTo>
                  <a:cubicBezTo>
                    <a:pt x="123378" y="7255"/>
                    <a:pt x="123446" y="7424"/>
                    <a:pt x="123594" y="7487"/>
                  </a:cubicBezTo>
                  <a:cubicBezTo>
                    <a:pt x="124124" y="7710"/>
                    <a:pt x="124653" y="7939"/>
                    <a:pt x="125179" y="8173"/>
                  </a:cubicBezTo>
                  <a:cubicBezTo>
                    <a:pt x="125215" y="8190"/>
                    <a:pt x="125256" y="8198"/>
                    <a:pt x="125296" y="8198"/>
                  </a:cubicBezTo>
                  <a:cubicBezTo>
                    <a:pt x="125432" y="8198"/>
                    <a:pt x="125550" y="8102"/>
                    <a:pt x="125577" y="7969"/>
                  </a:cubicBezTo>
                  <a:cubicBezTo>
                    <a:pt x="125606" y="7836"/>
                    <a:pt x="125538" y="7701"/>
                    <a:pt x="125413" y="7646"/>
                  </a:cubicBezTo>
                  <a:cubicBezTo>
                    <a:pt x="124884" y="7411"/>
                    <a:pt x="124352" y="7181"/>
                    <a:pt x="123818" y="6955"/>
                  </a:cubicBezTo>
                  <a:cubicBezTo>
                    <a:pt x="123781" y="6940"/>
                    <a:pt x="123743" y="6933"/>
                    <a:pt x="123706" y="6933"/>
                  </a:cubicBezTo>
                  <a:close/>
                  <a:moveTo>
                    <a:pt x="54506" y="6955"/>
                  </a:moveTo>
                  <a:cubicBezTo>
                    <a:pt x="54466" y="6955"/>
                    <a:pt x="54426" y="6963"/>
                    <a:pt x="54388" y="6981"/>
                  </a:cubicBezTo>
                  <a:cubicBezTo>
                    <a:pt x="53854" y="7206"/>
                    <a:pt x="53323" y="7436"/>
                    <a:pt x="52793" y="7673"/>
                  </a:cubicBezTo>
                  <a:cubicBezTo>
                    <a:pt x="52669" y="7728"/>
                    <a:pt x="52600" y="7863"/>
                    <a:pt x="52629" y="7996"/>
                  </a:cubicBezTo>
                  <a:cubicBezTo>
                    <a:pt x="52657" y="8130"/>
                    <a:pt x="52775" y="8224"/>
                    <a:pt x="52911" y="8224"/>
                  </a:cubicBezTo>
                  <a:lnTo>
                    <a:pt x="52911" y="8223"/>
                  </a:lnTo>
                  <a:cubicBezTo>
                    <a:pt x="52913" y="8223"/>
                    <a:pt x="52916" y="8223"/>
                    <a:pt x="52918" y="8223"/>
                  </a:cubicBezTo>
                  <a:cubicBezTo>
                    <a:pt x="52956" y="8223"/>
                    <a:pt x="52993" y="8215"/>
                    <a:pt x="53028" y="8199"/>
                  </a:cubicBezTo>
                  <a:cubicBezTo>
                    <a:pt x="53555" y="7965"/>
                    <a:pt x="54082" y="7735"/>
                    <a:pt x="54613" y="7511"/>
                  </a:cubicBezTo>
                  <a:cubicBezTo>
                    <a:pt x="54762" y="7452"/>
                    <a:pt x="54834" y="7280"/>
                    <a:pt x="54772" y="7132"/>
                  </a:cubicBezTo>
                  <a:cubicBezTo>
                    <a:pt x="54726" y="7021"/>
                    <a:pt x="54618" y="6955"/>
                    <a:pt x="54506" y="6955"/>
                  </a:cubicBezTo>
                  <a:close/>
                  <a:moveTo>
                    <a:pt x="126877" y="8342"/>
                  </a:moveTo>
                  <a:cubicBezTo>
                    <a:pt x="126769" y="8342"/>
                    <a:pt x="126666" y="8404"/>
                    <a:pt x="126616" y="8509"/>
                  </a:cubicBezTo>
                  <a:cubicBezTo>
                    <a:pt x="126550" y="8650"/>
                    <a:pt x="126609" y="8819"/>
                    <a:pt x="126750" y="8889"/>
                  </a:cubicBezTo>
                  <a:cubicBezTo>
                    <a:pt x="127272" y="9134"/>
                    <a:pt x="127792" y="9383"/>
                    <a:pt x="128307" y="9637"/>
                  </a:cubicBezTo>
                  <a:cubicBezTo>
                    <a:pt x="128347" y="9656"/>
                    <a:pt x="128390" y="9666"/>
                    <a:pt x="128434" y="9667"/>
                  </a:cubicBezTo>
                  <a:lnTo>
                    <a:pt x="128434" y="9666"/>
                  </a:lnTo>
                  <a:cubicBezTo>
                    <a:pt x="128569" y="9666"/>
                    <a:pt x="128685" y="9574"/>
                    <a:pt x="128715" y="9443"/>
                  </a:cubicBezTo>
                  <a:cubicBezTo>
                    <a:pt x="128745" y="9313"/>
                    <a:pt x="128682" y="9179"/>
                    <a:pt x="128562" y="9119"/>
                  </a:cubicBezTo>
                  <a:cubicBezTo>
                    <a:pt x="128042" y="8864"/>
                    <a:pt x="127519" y="8613"/>
                    <a:pt x="126994" y="8367"/>
                  </a:cubicBezTo>
                  <a:cubicBezTo>
                    <a:pt x="126956" y="8350"/>
                    <a:pt x="126917" y="8342"/>
                    <a:pt x="126877" y="8342"/>
                  </a:cubicBezTo>
                  <a:close/>
                  <a:moveTo>
                    <a:pt x="51329" y="8371"/>
                  </a:moveTo>
                  <a:cubicBezTo>
                    <a:pt x="51290" y="8371"/>
                    <a:pt x="51250" y="8379"/>
                    <a:pt x="51212" y="8396"/>
                  </a:cubicBezTo>
                  <a:cubicBezTo>
                    <a:pt x="50687" y="8642"/>
                    <a:pt x="50165" y="8892"/>
                    <a:pt x="49644" y="9149"/>
                  </a:cubicBezTo>
                  <a:cubicBezTo>
                    <a:pt x="49524" y="9208"/>
                    <a:pt x="49461" y="9342"/>
                    <a:pt x="49491" y="9473"/>
                  </a:cubicBezTo>
                  <a:cubicBezTo>
                    <a:pt x="49522" y="9604"/>
                    <a:pt x="49638" y="9696"/>
                    <a:pt x="49773" y="9696"/>
                  </a:cubicBezTo>
                  <a:cubicBezTo>
                    <a:pt x="49816" y="9695"/>
                    <a:pt x="49859" y="9685"/>
                    <a:pt x="49899" y="9666"/>
                  </a:cubicBezTo>
                  <a:cubicBezTo>
                    <a:pt x="50416" y="9412"/>
                    <a:pt x="50935" y="9161"/>
                    <a:pt x="51457" y="8918"/>
                  </a:cubicBezTo>
                  <a:cubicBezTo>
                    <a:pt x="51597" y="8848"/>
                    <a:pt x="51656" y="8679"/>
                    <a:pt x="51590" y="8536"/>
                  </a:cubicBezTo>
                  <a:cubicBezTo>
                    <a:pt x="51541" y="8432"/>
                    <a:pt x="51437" y="8371"/>
                    <a:pt x="51329" y="8371"/>
                  </a:cubicBezTo>
                  <a:close/>
                  <a:moveTo>
                    <a:pt x="129983" y="9870"/>
                  </a:moveTo>
                  <a:cubicBezTo>
                    <a:pt x="129879" y="9870"/>
                    <a:pt x="129778" y="9927"/>
                    <a:pt x="129727" y="10026"/>
                  </a:cubicBezTo>
                  <a:cubicBezTo>
                    <a:pt x="129654" y="10167"/>
                    <a:pt x="129710" y="10341"/>
                    <a:pt x="129851" y="10415"/>
                  </a:cubicBezTo>
                  <a:cubicBezTo>
                    <a:pt x="130362" y="10680"/>
                    <a:pt x="130871" y="10948"/>
                    <a:pt x="131377" y="11222"/>
                  </a:cubicBezTo>
                  <a:cubicBezTo>
                    <a:pt x="131419" y="11245"/>
                    <a:pt x="131467" y="11257"/>
                    <a:pt x="131515" y="11257"/>
                  </a:cubicBezTo>
                  <a:cubicBezTo>
                    <a:pt x="131647" y="11257"/>
                    <a:pt x="131761" y="11167"/>
                    <a:pt x="131793" y="11039"/>
                  </a:cubicBezTo>
                  <a:cubicBezTo>
                    <a:pt x="131825" y="10911"/>
                    <a:pt x="131768" y="10778"/>
                    <a:pt x="131651" y="10716"/>
                  </a:cubicBezTo>
                  <a:cubicBezTo>
                    <a:pt x="131142" y="10440"/>
                    <a:pt x="130629" y="10169"/>
                    <a:pt x="130115" y="9902"/>
                  </a:cubicBezTo>
                  <a:cubicBezTo>
                    <a:pt x="130073" y="9881"/>
                    <a:pt x="130028" y="9870"/>
                    <a:pt x="129983" y="9870"/>
                  </a:cubicBezTo>
                  <a:close/>
                  <a:moveTo>
                    <a:pt x="48228" y="9898"/>
                  </a:moveTo>
                  <a:cubicBezTo>
                    <a:pt x="48182" y="9898"/>
                    <a:pt x="48136" y="9909"/>
                    <a:pt x="48092" y="9932"/>
                  </a:cubicBezTo>
                  <a:cubicBezTo>
                    <a:pt x="47578" y="10199"/>
                    <a:pt x="47066" y="10470"/>
                    <a:pt x="46556" y="10746"/>
                  </a:cubicBezTo>
                  <a:cubicBezTo>
                    <a:pt x="46440" y="10808"/>
                    <a:pt x="46381" y="10942"/>
                    <a:pt x="46413" y="11069"/>
                  </a:cubicBezTo>
                  <a:cubicBezTo>
                    <a:pt x="46446" y="11198"/>
                    <a:pt x="46561" y="11287"/>
                    <a:pt x="46693" y="11287"/>
                  </a:cubicBezTo>
                  <a:cubicBezTo>
                    <a:pt x="46741" y="11287"/>
                    <a:pt x="46787" y="11275"/>
                    <a:pt x="46829" y="11252"/>
                  </a:cubicBezTo>
                  <a:cubicBezTo>
                    <a:pt x="47337" y="10978"/>
                    <a:pt x="47845" y="10708"/>
                    <a:pt x="48356" y="10445"/>
                  </a:cubicBezTo>
                  <a:cubicBezTo>
                    <a:pt x="48500" y="10373"/>
                    <a:pt x="48558" y="10196"/>
                    <a:pt x="48483" y="10054"/>
                  </a:cubicBezTo>
                  <a:cubicBezTo>
                    <a:pt x="48433" y="9955"/>
                    <a:pt x="48332" y="9898"/>
                    <a:pt x="48228" y="9898"/>
                  </a:cubicBezTo>
                  <a:close/>
                  <a:moveTo>
                    <a:pt x="133027" y="11519"/>
                  </a:moveTo>
                  <a:cubicBezTo>
                    <a:pt x="132927" y="11519"/>
                    <a:pt x="132828" y="11571"/>
                    <a:pt x="132775" y="11666"/>
                  </a:cubicBezTo>
                  <a:cubicBezTo>
                    <a:pt x="132696" y="11805"/>
                    <a:pt x="132746" y="11982"/>
                    <a:pt x="132888" y="12059"/>
                  </a:cubicBezTo>
                  <a:cubicBezTo>
                    <a:pt x="133389" y="12343"/>
                    <a:pt x="133887" y="12632"/>
                    <a:pt x="134383" y="12926"/>
                  </a:cubicBezTo>
                  <a:cubicBezTo>
                    <a:pt x="134427" y="12953"/>
                    <a:pt x="134477" y="12966"/>
                    <a:pt x="134529" y="12966"/>
                  </a:cubicBezTo>
                  <a:cubicBezTo>
                    <a:pt x="134658" y="12966"/>
                    <a:pt x="134772" y="12879"/>
                    <a:pt x="134807" y="12755"/>
                  </a:cubicBezTo>
                  <a:cubicBezTo>
                    <a:pt x="134841" y="12629"/>
                    <a:pt x="134788" y="12497"/>
                    <a:pt x="134676" y="12430"/>
                  </a:cubicBezTo>
                  <a:cubicBezTo>
                    <a:pt x="134177" y="12135"/>
                    <a:pt x="133676" y="11844"/>
                    <a:pt x="133171" y="11558"/>
                  </a:cubicBezTo>
                  <a:cubicBezTo>
                    <a:pt x="133126" y="11531"/>
                    <a:pt x="133076" y="11519"/>
                    <a:pt x="133027" y="11519"/>
                  </a:cubicBezTo>
                  <a:close/>
                  <a:moveTo>
                    <a:pt x="45177" y="11550"/>
                  </a:moveTo>
                  <a:cubicBezTo>
                    <a:pt x="45128" y="11550"/>
                    <a:pt x="45080" y="11562"/>
                    <a:pt x="45035" y="11588"/>
                  </a:cubicBezTo>
                  <a:cubicBezTo>
                    <a:pt x="44531" y="11874"/>
                    <a:pt x="44030" y="12165"/>
                    <a:pt x="43531" y="12460"/>
                  </a:cubicBezTo>
                  <a:cubicBezTo>
                    <a:pt x="43419" y="12527"/>
                    <a:pt x="43365" y="12659"/>
                    <a:pt x="43400" y="12785"/>
                  </a:cubicBezTo>
                  <a:cubicBezTo>
                    <a:pt x="43434" y="12909"/>
                    <a:pt x="43548" y="12996"/>
                    <a:pt x="43677" y="12996"/>
                  </a:cubicBezTo>
                  <a:cubicBezTo>
                    <a:pt x="43730" y="12996"/>
                    <a:pt x="43780" y="12983"/>
                    <a:pt x="43825" y="12956"/>
                  </a:cubicBezTo>
                  <a:cubicBezTo>
                    <a:pt x="44320" y="12662"/>
                    <a:pt x="44819" y="12373"/>
                    <a:pt x="45319" y="12089"/>
                  </a:cubicBezTo>
                  <a:cubicBezTo>
                    <a:pt x="45458" y="12011"/>
                    <a:pt x="45506" y="11835"/>
                    <a:pt x="45428" y="11697"/>
                  </a:cubicBezTo>
                  <a:cubicBezTo>
                    <a:pt x="45375" y="11603"/>
                    <a:pt x="45277" y="11550"/>
                    <a:pt x="45177" y="11550"/>
                  </a:cubicBezTo>
                  <a:close/>
                  <a:moveTo>
                    <a:pt x="136012" y="13287"/>
                  </a:moveTo>
                  <a:cubicBezTo>
                    <a:pt x="135916" y="13287"/>
                    <a:pt x="135821" y="13336"/>
                    <a:pt x="135767" y="13424"/>
                  </a:cubicBezTo>
                  <a:cubicBezTo>
                    <a:pt x="135683" y="13559"/>
                    <a:pt x="135725" y="13737"/>
                    <a:pt x="135860" y="13821"/>
                  </a:cubicBezTo>
                  <a:cubicBezTo>
                    <a:pt x="136350" y="14124"/>
                    <a:pt x="136837" y="14431"/>
                    <a:pt x="137320" y="14743"/>
                  </a:cubicBezTo>
                  <a:cubicBezTo>
                    <a:pt x="137367" y="14775"/>
                    <a:pt x="137421" y="14790"/>
                    <a:pt x="137477" y="14790"/>
                  </a:cubicBezTo>
                  <a:cubicBezTo>
                    <a:pt x="137604" y="14790"/>
                    <a:pt x="137717" y="14706"/>
                    <a:pt x="137753" y="14584"/>
                  </a:cubicBezTo>
                  <a:cubicBezTo>
                    <a:pt x="137789" y="14461"/>
                    <a:pt x="137741" y="14330"/>
                    <a:pt x="137633" y="14260"/>
                  </a:cubicBezTo>
                  <a:cubicBezTo>
                    <a:pt x="137146" y="13946"/>
                    <a:pt x="136657" y="13636"/>
                    <a:pt x="136164" y="13330"/>
                  </a:cubicBezTo>
                  <a:cubicBezTo>
                    <a:pt x="136116" y="13301"/>
                    <a:pt x="136064" y="13287"/>
                    <a:pt x="136012" y="13287"/>
                  </a:cubicBezTo>
                  <a:close/>
                  <a:moveTo>
                    <a:pt x="42195" y="13317"/>
                  </a:moveTo>
                  <a:cubicBezTo>
                    <a:pt x="42143" y="13317"/>
                    <a:pt x="42091" y="13331"/>
                    <a:pt x="42044" y="13360"/>
                  </a:cubicBezTo>
                  <a:cubicBezTo>
                    <a:pt x="41551" y="13665"/>
                    <a:pt x="41061" y="13976"/>
                    <a:pt x="40574" y="14290"/>
                  </a:cubicBezTo>
                  <a:cubicBezTo>
                    <a:pt x="40466" y="14360"/>
                    <a:pt x="40418" y="14491"/>
                    <a:pt x="40454" y="14614"/>
                  </a:cubicBezTo>
                  <a:cubicBezTo>
                    <a:pt x="40490" y="14736"/>
                    <a:pt x="40603" y="14820"/>
                    <a:pt x="40730" y="14820"/>
                  </a:cubicBezTo>
                  <a:cubicBezTo>
                    <a:pt x="40787" y="14820"/>
                    <a:pt x="40841" y="14803"/>
                    <a:pt x="40886" y="14773"/>
                  </a:cubicBezTo>
                  <a:cubicBezTo>
                    <a:pt x="41371" y="14461"/>
                    <a:pt x="41856" y="14153"/>
                    <a:pt x="42347" y="13851"/>
                  </a:cubicBezTo>
                  <a:cubicBezTo>
                    <a:pt x="42483" y="13767"/>
                    <a:pt x="42523" y="13589"/>
                    <a:pt x="42441" y="13454"/>
                  </a:cubicBezTo>
                  <a:cubicBezTo>
                    <a:pt x="42386" y="13366"/>
                    <a:pt x="42292" y="13317"/>
                    <a:pt x="42195" y="13317"/>
                  </a:cubicBezTo>
                  <a:close/>
                  <a:moveTo>
                    <a:pt x="138924" y="15168"/>
                  </a:moveTo>
                  <a:cubicBezTo>
                    <a:pt x="138831" y="15168"/>
                    <a:pt x="138740" y="15213"/>
                    <a:pt x="138685" y="15295"/>
                  </a:cubicBezTo>
                  <a:cubicBezTo>
                    <a:pt x="138596" y="15427"/>
                    <a:pt x="138631" y="15606"/>
                    <a:pt x="138763" y="15694"/>
                  </a:cubicBezTo>
                  <a:cubicBezTo>
                    <a:pt x="139241" y="16017"/>
                    <a:pt x="139715" y="16343"/>
                    <a:pt x="140187" y="16673"/>
                  </a:cubicBezTo>
                  <a:cubicBezTo>
                    <a:pt x="140235" y="16708"/>
                    <a:pt x="140292" y="16726"/>
                    <a:pt x="140351" y="16726"/>
                  </a:cubicBezTo>
                  <a:lnTo>
                    <a:pt x="140352" y="16726"/>
                  </a:lnTo>
                  <a:cubicBezTo>
                    <a:pt x="140478" y="16726"/>
                    <a:pt x="140590" y="16644"/>
                    <a:pt x="140627" y="16525"/>
                  </a:cubicBezTo>
                  <a:cubicBezTo>
                    <a:pt x="140664" y="16405"/>
                    <a:pt x="140620" y="16274"/>
                    <a:pt x="140518" y="16202"/>
                  </a:cubicBezTo>
                  <a:cubicBezTo>
                    <a:pt x="140044" y="15870"/>
                    <a:pt x="139567" y="15541"/>
                    <a:pt x="139084" y="15217"/>
                  </a:cubicBezTo>
                  <a:cubicBezTo>
                    <a:pt x="139035" y="15184"/>
                    <a:pt x="138979" y="15168"/>
                    <a:pt x="138924" y="15168"/>
                  </a:cubicBezTo>
                  <a:close/>
                  <a:moveTo>
                    <a:pt x="39286" y="15197"/>
                  </a:moveTo>
                  <a:cubicBezTo>
                    <a:pt x="39230" y="15197"/>
                    <a:pt x="39173" y="15214"/>
                    <a:pt x="39123" y="15248"/>
                  </a:cubicBezTo>
                  <a:cubicBezTo>
                    <a:pt x="38643" y="15571"/>
                    <a:pt x="38166" y="15900"/>
                    <a:pt x="37691" y="16233"/>
                  </a:cubicBezTo>
                  <a:cubicBezTo>
                    <a:pt x="37461" y="16395"/>
                    <a:pt x="37574" y="16756"/>
                    <a:pt x="37856" y="16757"/>
                  </a:cubicBezTo>
                  <a:lnTo>
                    <a:pt x="37856" y="16756"/>
                  </a:lnTo>
                  <a:cubicBezTo>
                    <a:pt x="37915" y="16756"/>
                    <a:pt x="37973" y="16738"/>
                    <a:pt x="38021" y="16704"/>
                  </a:cubicBezTo>
                  <a:cubicBezTo>
                    <a:pt x="38493" y="16373"/>
                    <a:pt x="38968" y="16047"/>
                    <a:pt x="39446" y="15726"/>
                  </a:cubicBezTo>
                  <a:cubicBezTo>
                    <a:pt x="39579" y="15637"/>
                    <a:pt x="39615" y="15457"/>
                    <a:pt x="39525" y="15324"/>
                  </a:cubicBezTo>
                  <a:cubicBezTo>
                    <a:pt x="39470" y="15242"/>
                    <a:pt x="39379" y="15197"/>
                    <a:pt x="39286" y="15197"/>
                  </a:cubicBezTo>
                  <a:close/>
                  <a:moveTo>
                    <a:pt x="141751" y="17151"/>
                  </a:moveTo>
                  <a:cubicBezTo>
                    <a:pt x="141663" y="17151"/>
                    <a:pt x="141575" y="17192"/>
                    <a:pt x="141518" y="17269"/>
                  </a:cubicBezTo>
                  <a:cubicBezTo>
                    <a:pt x="141421" y="17402"/>
                    <a:pt x="141454" y="17588"/>
                    <a:pt x="141590" y="17680"/>
                  </a:cubicBezTo>
                  <a:cubicBezTo>
                    <a:pt x="142057" y="18019"/>
                    <a:pt x="142518" y="18363"/>
                    <a:pt x="142975" y="18712"/>
                  </a:cubicBezTo>
                  <a:cubicBezTo>
                    <a:pt x="143026" y="18749"/>
                    <a:pt x="143087" y="18771"/>
                    <a:pt x="143150" y="18771"/>
                  </a:cubicBezTo>
                  <a:cubicBezTo>
                    <a:pt x="143274" y="18771"/>
                    <a:pt x="143384" y="18693"/>
                    <a:pt x="143424" y="18576"/>
                  </a:cubicBezTo>
                  <a:cubicBezTo>
                    <a:pt x="143463" y="18458"/>
                    <a:pt x="143423" y="18328"/>
                    <a:pt x="143324" y="18254"/>
                  </a:cubicBezTo>
                  <a:cubicBezTo>
                    <a:pt x="142864" y="17903"/>
                    <a:pt x="142400" y="17557"/>
                    <a:pt x="141931" y="17214"/>
                  </a:cubicBezTo>
                  <a:cubicBezTo>
                    <a:pt x="141877" y="17172"/>
                    <a:pt x="141814" y="17151"/>
                    <a:pt x="141751" y="17151"/>
                  </a:cubicBezTo>
                  <a:close/>
                  <a:moveTo>
                    <a:pt x="36436" y="17196"/>
                  </a:moveTo>
                  <a:cubicBezTo>
                    <a:pt x="36381" y="17196"/>
                    <a:pt x="36326" y="17212"/>
                    <a:pt x="36277" y="17244"/>
                  </a:cubicBezTo>
                  <a:cubicBezTo>
                    <a:pt x="35809" y="17586"/>
                    <a:pt x="35344" y="17933"/>
                    <a:pt x="34883" y="18283"/>
                  </a:cubicBezTo>
                  <a:cubicBezTo>
                    <a:pt x="34663" y="18451"/>
                    <a:pt x="34782" y="18801"/>
                    <a:pt x="35058" y="18801"/>
                  </a:cubicBezTo>
                  <a:cubicBezTo>
                    <a:pt x="35120" y="18801"/>
                    <a:pt x="35182" y="18779"/>
                    <a:pt x="35232" y="18741"/>
                  </a:cubicBezTo>
                  <a:cubicBezTo>
                    <a:pt x="35690" y="18393"/>
                    <a:pt x="36152" y="18049"/>
                    <a:pt x="36617" y="17708"/>
                  </a:cubicBezTo>
                  <a:cubicBezTo>
                    <a:pt x="36737" y="17612"/>
                    <a:pt x="36760" y="17438"/>
                    <a:pt x="36669" y="17314"/>
                  </a:cubicBezTo>
                  <a:cubicBezTo>
                    <a:pt x="36612" y="17237"/>
                    <a:pt x="36525" y="17196"/>
                    <a:pt x="36436" y="17196"/>
                  </a:cubicBezTo>
                  <a:close/>
                  <a:moveTo>
                    <a:pt x="144520" y="19256"/>
                  </a:moveTo>
                  <a:cubicBezTo>
                    <a:pt x="144435" y="19256"/>
                    <a:pt x="144350" y="19294"/>
                    <a:pt x="144294" y="19366"/>
                  </a:cubicBezTo>
                  <a:cubicBezTo>
                    <a:pt x="144195" y="19491"/>
                    <a:pt x="144217" y="19672"/>
                    <a:pt x="144341" y="19770"/>
                  </a:cubicBezTo>
                  <a:cubicBezTo>
                    <a:pt x="144792" y="20128"/>
                    <a:pt x="145241" y="20489"/>
                    <a:pt x="145686" y="20856"/>
                  </a:cubicBezTo>
                  <a:cubicBezTo>
                    <a:pt x="145738" y="20898"/>
                    <a:pt x="145802" y="20920"/>
                    <a:pt x="145870" y="20920"/>
                  </a:cubicBezTo>
                  <a:cubicBezTo>
                    <a:pt x="146139" y="20920"/>
                    <a:pt x="146261" y="20582"/>
                    <a:pt x="146052" y="20411"/>
                  </a:cubicBezTo>
                  <a:cubicBezTo>
                    <a:pt x="145604" y="20042"/>
                    <a:pt x="145153" y="19678"/>
                    <a:pt x="144698" y="19318"/>
                  </a:cubicBezTo>
                  <a:cubicBezTo>
                    <a:pt x="144645" y="19276"/>
                    <a:pt x="144582" y="19256"/>
                    <a:pt x="144520" y="19256"/>
                  </a:cubicBezTo>
                  <a:close/>
                  <a:moveTo>
                    <a:pt x="33689" y="19287"/>
                  </a:moveTo>
                  <a:cubicBezTo>
                    <a:pt x="33626" y="19287"/>
                    <a:pt x="33563" y="19307"/>
                    <a:pt x="33510" y="19349"/>
                  </a:cubicBezTo>
                  <a:cubicBezTo>
                    <a:pt x="33055" y="19709"/>
                    <a:pt x="32604" y="20072"/>
                    <a:pt x="32157" y="20441"/>
                  </a:cubicBezTo>
                  <a:cubicBezTo>
                    <a:pt x="31948" y="20613"/>
                    <a:pt x="32069" y="20952"/>
                    <a:pt x="32340" y="20952"/>
                  </a:cubicBezTo>
                  <a:cubicBezTo>
                    <a:pt x="32406" y="20952"/>
                    <a:pt x="32471" y="20929"/>
                    <a:pt x="32522" y="20886"/>
                  </a:cubicBezTo>
                  <a:cubicBezTo>
                    <a:pt x="32967" y="20520"/>
                    <a:pt x="33416" y="20158"/>
                    <a:pt x="33867" y="19801"/>
                  </a:cubicBezTo>
                  <a:cubicBezTo>
                    <a:pt x="33992" y="19702"/>
                    <a:pt x="34013" y="19521"/>
                    <a:pt x="33915" y="19396"/>
                  </a:cubicBezTo>
                  <a:cubicBezTo>
                    <a:pt x="33858" y="19324"/>
                    <a:pt x="33774" y="19287"/>
                    <a:pt x="33689" y="19287"/>
                  </a:cubicBezTo>
                  <a:close/>
                  <a:moveTo>
                    <a:pt x="147197" y="21459"/>
                  </a:moveTo>
                  <a:cubicBezTo>
                    <a:pt x="147115" y="21459"/>
                    <a:pt x="147034" y="21493"/>
                    <a:pt x="146977" y="21560"/>
                  </a:cubicBezTo>
                  <a:cubicBezTo>
                    <a:pt x="146873" y="21680"/>
                    <a:pt x="146888" y="21862"/>
                    <a:pt x="147009" y="21965"/>
                  </a:cubicBezTo>
                  <a:cubicBezTo>
                    <a:pt x="147447" y="22341"/>
                    <a:pt x="147881" y="22718"/>
                    <a:pt x="148312" y="23101"/>
                  </a:cubicBezTo>
                  <a:cubicBezTo>
                    <a:pt x="148363" y="23148"/>
                    <a:pt x="148432" y="23174"/>
                    <a:pt x="148502" y="23174"/>
                  </a:cubicBezTo>
                  <a:cubicBezTo>
                    <a:pt x="148767" y="23174"/>
                    <a:pt x="148891" y="22847"/>
                    <a:pt x="148694" y="22670"/>
                  </a:cubicBezTo>
                  <a:cubicBezTo>
                    <a:pt x="148261" y="22285"/>
                    <a:pt x="147823" y="21904"/>
                    <a:pt x="147383" y="21527"/>
                  </a:cubicBezTo>
                  <a:cubicBezTo>
                    <a:pt x="147329" y="21481"/>
                    <a:pt x="147263" y="21459"/>
                    <a:pt x="147197" y="21459"/>
                  </a:cubicBezTo>
                  <a:close/>
                  <a:moveTo>
                    <a:pt x="31012" y="21490"/>
                  </a:moveTo>
                  <a:cubicBezTo>
                    <a:pt x="30946" y="21490"/>
                    <a:pt x="30879" y="21512"/>
                    <a:pt x="30825" y="21559"/>
                  </a:cubicBezTo>
                  <a:cubicBezTo>
                    <a:pt x="30385" y="21936"/>
                    <a:pt x="29948" y="22317"/>
                    <a:pt x="29515" y="22703"/>
                  </a:cubicBezTo>
                  <a:cubicBezTo>
                    <a:pt x="29318" y="22879"/>
                    <a:pt x="29442" y="23205"/>
                    <a:pt x="29707" y="23205"/>
                  </a:cubicBezTo>
                  <a:cubicBezTo>
                    <a:pt x="29778" y="23205"/>
                    <a:pt x="29845" y="23180"/>
                    <a:pt x="29898" y="23133"/>
                  </a:cubicBezTo>
                  <a:cubicBezTo>
                    <a:pt x="30329" y="22750"/>
                    <a:pt x="30763" y="22372"/>
                    <a:pt x="31199" y="21996"/>
                  </a:cubicBezTo>
                  <a:cubicBezTo>
                    <a:pt x="31321" y="21893"/>
                    <a:pt x="31335" y="21711"/>
                    <a:pt x="31231" y="21591"/>
                  </a:cubicBezTo>
                  <a:cubicBezTo>
                    <a:pt x="31174" y="21524"/>
                    <a:pt x="31093" y="21490"/>
                    <a:pt x="31012" y="21490"/>
                  </a:cubicBezTo>
                  <a:close/>
                  <a:moveTo>
                    <a:pt x="149788" y="23763"/>
                  </a:moveTo>
                  <a:cubicBezTo>
                    <a:pt x="149710" y="23763"/>
                    <a:pt x="149633" y="23794"/>
                    <a:pt x="149577" y="23856"/>
                  </a:cubicBezTo>
                  <a:cubicBezTo>
                    <a:pt x="149469" y="23972"/>
                    <a:pt x="149475" y="24154"/>
                    <a:pt x="149591" y="24262"/>
                  </a:cubicBezTo>
                  <a:cubicBezTo>
                    <a:pt x="150015" y="24653"/>
                    <a:pt x="150433" y="25048"/>
                    <a:pt x="150848" y="25447"/>
                  </a:cubicBezTo>
                  <a:cubicBezTo>
                    <a:pt x="150902" y="25499"/>
                    <a:pt x="150973" y="25528"/>
                    <a:pt x="151049" y="25528"/>
                  </a:cubicBezTo>
                  <a:cubicBezTo>
                    <a:pt x="151308" y="25528"/>
                    <a:pt x="151435" y="25212"/>
                    <a:pt x="151248" y="25032"/>
                  </a:cubicBezTo>
                  <a:cubicBezTo>
                    <a:pt x="150830" y="24630"/>
                    <a:pt x="150408" y="24233"/>
                    <a:pt x="149982" y="23839"/>
                  </a:cubicBezTo>
                  <a:cubicBezTo>
                    <a:pt x="149927" y="23788"/>
                    <a:pt x="149858" y="23763"/>
                    <a:pt x="149788" y="23763"/>
                  </a:cubicBezTo>
                  <a:close/>
                  <a:moveTo>
                    <a:pt x="28420" y="23798"/>
                  </a:moveTo>
                  <a:cubicBezTo>
                    <a:pt x="28352" y="23798"/>
                    <a:pt x="28284" y="23822"/>
                    <a:pt x="28228" y="23871"/>
                  </a:cubicBezTo>
                  <a:cubicBezTo>
                    <a:pt x="27804" y="24265"/>
                    <a:pt x="27382" y="24662"/>
                    <a:pt x="26964" y="25065"/>
                  </a:cubicBezTo>
                  <a:cubicBezTo>
                    <a:pt x="26777" y="25244"/>
                    <a:pt x="26904" y="25560"/>
                    <a:pt x="27165" y="25560"/>
                  </a:cubicBezTo>
                  <a:cubicBezTo>
                    <a:pt x="27239" y="25560"/>
                    <a:pt x="27310" y="25531"/>
                    <a:pt x="27364" y="25480"/>
                  </a:cubicBezTo>
                  <a:cubicBezTo>
                    <a:pt x="27779" y="25080"/>
                    <a:pt x="28197" y="24684"/>
                    <a:pt x="28619" y="24294"/>
                  </a:cubicBezTo>
                  <a:cubicBezTo>
                    <a:pt x="28733" y="24185"/>
                    <a:pt x="28738" y="24005"/>
                    <a:pt x="28631" y="23890"/>
                  </a:cubicBezTo>
                  <a:cubicBezTo>
                    <a:pt x="28575" y="23829"/>
                    <a:pt x="28498" y="23798"/>
                    <a:pt x="28420" y="23798"/>
                  </a:cubicBezTo>
                  <a:close/>
                  <a:moveTo>
                    <a:pt x="152285" y="26163"/>
                  </a:moveTo>
                  <a:cubicBezTo>
                    <a:pt x="152212" y="26163"/>
                    <a:pt x="152139" y="26191"/>
                    <a:pt x="152083" y="26247"/>
                  </a:cubicBezTo>
                  <a:cubicBezTo>
                    <a:pt x="151970" y="26360"/>
                    <a:pt x="151970" y="26543"/>
                    <a:pt x="152083" y="26656"/>
                  </a:cubicBezTo>
                  <a:cubicBezTo>
                    <a:pt x="152489" y="27063"/>
                    <a:pt x="152893" y="27473"/>
                    <a:pt x="153293" y="27888"/>
                  </a:cubicBezTo>
                  <a:cubicBezTo>
                    <a:pt x="153347" y="27944"/>
                    <a:pt x="153422" y="27977"/>
                    <a:pt x="153500" y="27977"/>
                  </a:cubicBezTo>
                  <a:lnTo>
                    <a:pt x="153502" y="27977"/>
                  </a:lnTo>
                  <a:cubicBezTo>
                    <a:pt x="153755" y="27977"/>
                    <a:pt x="153885" y="27671"/>
                    <a:pt x="153709" y="27489"/>
                  </a:cubicBezTo>
                  <a:cubicBezTo>
                    <a:pt x="153306" y="27071"/>
                    <a:pt x="152901" y="26657"/>
                    <a:pt x="152490" y="26248"/>
                  </a:cubicBezTo>
                  <a:cubicBezTo>
                    <a:pt x="152434" y="26192"/>
                    <a:pt x="152360" y="26163"/>
                    <a:pt x="152285" y="26163"/>
                  </a:cubicBezTo>
                  <a:close/>
                  <a:moveTo>
                    <a:pt x="25927" y="26197"/>
                  </a:moveTo>
                  <a:cubicBezTo>
                    <a:pt x="25853" y="26197"/>
                    <a:pt x="25779" y="26226"/>
                    <a:pt x="25723" y="26282"/>
                  </a:cubicBezTo>
                  <a:cubicBezTo>
                    <a:pt x="25314" y="26691"/>
                    <a:pt x="24907" y="27105"/>
                    <a:pt x="24505" y="27523"/>
                  </a:cubicBezTo>
                  <a:cubicBezTo>
                    <a:pt x="24329" y="27706"/>
                    <a:pt x="24459" y="28010"/>
                    <a:pt x="24713" y="28010"/>
                  </a:cubicBezTo>
                  <a:cubicBezTo>
                    <a:pt x="24791" y="28010"/>
                    <a:pt x="24866" y="27979"/>
                    <a:pt x="24920" y="27923"/>
                  </a:cubicBezTo>
                  <a:cubicBezTo>
                    <a:pt x="25320" y="27507"/>
                    <a:pt x="25723" y="27096"/>
                    <a:pt x="26129" y="26689"/>
                  </a:cubicBezTo>
                  <a:cubicBezTo>
                    <a:pt x="26242" y="26576"/>
                    <a:pt x="26242" y="26394"/>
                    <a:pt x="26129" y="26282"/>
                  </a:cubicBezTo>
                  <a:cubicBezTo>
                    <a:pt x="26074" y="26226"/>
                    <a:pt x="26000" y="26197"/>
                    <a:pt x="25927" y="26197"/>
                  </a:cubicBezTo>
                  <a:close/>
                  <a:moveTo>
                    <a:pt x="154687" y="28655"/>
                  </a:moveTo>
                  <a:cubicBezTo>
                    <a:pt x="154617" y="28655"/>
                    <a:pt x="154547" y="28681"/>
                    <a:pt x="154491" y="28732"/>
                  </a:cubicBezTo>
                  <a:cubicBezTo>
                    <a:pt x="154372" y="28843"/>
                    <a:pt x="154368" y="29028"/>
                    <a:pt x="154480" y="29144"/>
                  </a:cubicBezTo>
                  <a:cubicBezTo>
                    <a:pt x="154871" y="29567"/>
                    <a:pt x="155259" y="29993"/>
                    <a:pt x="155641" y="30422"/>
                  </a:cubicBezTo>
                  <a:cubicBezTo>
                    <a:pt x="155697" y="30484"/>
                    <a:pt x="155775" y="30520"/>
                    <a:pt x="155857" y="30520"/>
                  </a:cubicBezTo>
                  <a:cubicBezTo>
                    <a:pt x="156106" y="30520"/>
                    <a:pt x="156238" y="30225"/>
                    <a:pt x="156072" y="30040"/>
                  </a:cubicBezTo>
                  <a:cubicBezTo>
                    <a:pt x="155686" y="29607"/>
                    <a:pt x="155296" y="29177"/>
                    <a:pt x="154903" y="28753"/>
                  </a:cubicBezTo>
                  <a:cubicBezTo>
                    <a:pt x="154846" y="28688"/>
                    <a:pt x="154766" y="28655"/>
                    <a:pt x="154687" y="28655"/>
                  </a:cubicBezTo>
                  <a:close/>
                  <a:moveTo>
                    <a:pt x="23524" y="28695"/>
                  </a:moveTo>
                  <a:cubicBezTo>
                    <a:pt x="23447" y="28695"/>
                    <a:pt x="23370" y="28726"/>
                    <a:pt x="23313" y="28788"/>
                  </a:cubicBezTo>
                  <a:cubicBezTo>
                    <a:pt x="22946" y="29185"/>
                    <a:pt x="22581" y="29585"/>
                    <a:pt x="22222" y="29989"/>
                  </a:cubicBezTo>
                  <a:lnTo>
                    <a:pt x="22145" y="30075"/>
                  </a:lnTo>
                  <a:cubicBezTo>
                    <a:pt x="21979" y="30261"/>
                    <a:pt x="22111" y="30554"/>
                    <a:pt x="22361" y="30554"/>
                  </a:cubicBezTo>
                  <a:cubicBezTo>
                    <a:pt x="22442" y="30554"/>
                    <a:pt x="22520" y="30520"/>
                    <a:pt x="22575" y="30458"/>
                  </a:cubicBezTo>
                  <a:lnTo>
                    <a:pt x="22651" y="30373"/>
                  </a:lnTo>
                  <a:cubicBezTo>
                    <a:pt x="23010" y="29971"/>
                    <a:pt x="23371" y="29573"/>
                    <a:pt x="23735" y="29179"/>
                  </a:cubicBezTo>
                  <a:cubicBezTo>
                    <a:pt x="23844" y="29062"/>
                    <a:pt x="23837" y="28880"/>
                    <a:pt x="23720" y="28772"/>
                  </a:cubicBezTo>
                  <a:cubicBezTo>
                    <a:pt x="23665" y="28721"/>
                    <a:pt x="23594" y="28695"/>
                    <a:pt x="23524" y="28695"/>
                  </a:cubicBezTo>
                  <a:close/>
                  <a:moveTo>
                    <a:pt x="156997" y="31247"/>
                  </a:moveTo>
                  <a:cubicBezTo>
                    <a:pt x="156931" y="31247"/>
                    <a:pt x="156864" y="31270"/>
                    <a:pt x="156810" y="31317"/>
                  </a:cubicBezTo>
                  <a:cubicBezTo>
                    <a:pt x="156689" y="31420"/>
                    <a:pt x="156674" y="31603"/>
                    <a:pt x="156778" y="31723"/>
                  </a:cubicBezTo>
                  <a:cubicBezTo>
                    <a:pt x="157153" y="32160"/>
                    <a:pt x="157523" y="32602"/>
                    <a:pt x="157890" y="33046"/>
                  </a:cubicBezTo>
                  <a:cubicBezTo>
                    <a:pt x="157944" y="33113"/>
                    <a:pt x="158026" y="33151"/>
                    <a:pt x="158112" y="33151"/>
                  </a:cubicBezTo>
                  <a:cubicBezTo>
                    <a:pt x="158356" y="33151"/>
                    <a:pt x="158490" y="32867"/>
                    <a:pt x="158334" y="32680"/>
                  </a:cubicBezTo>
                  <a:cubicBezTo>
                    <a:pt x="157966" y="32232"/>
                    <a:pt x="157593" y="31789"/>
                    <a:pt x="157216" y="31348"/>
                  </a:cubicBezTo>
                  <a:cubicBezTo>
                    <a:pt x="157159" y="31282"/>
                    <a:pt x="157078" y="31247"/>
                    <a:pt x="156997" y="31247"/>
                  </a:cubicBezTo>
                  <a:close/>
                  <a:moveTo>
                    <a:pt x="21221" y="31286"/>
                  </a:moveTo>
                  <a:cubicBezTo>
                    <a:pt x="21140" y="31286"/>
                    <a:pt x="21060" y="31320"/>
                    <a:pt x="21003" y="31387"/>
                  </a:cubicBezTo>
                  <a:cubicBezTo>
                    <a:pt x="20625" y="31827"/>
                    <a:pt x="20253" y="32272"/>
                    <a:pt x="19885" y="32719"/>
                  </a:cubicBezTo>
                  <a:cubicBezTo>
                    <a:pt x="19732" y="32908"/>
                    <a:pt x="19865" y="33190"/>
                    <a:pt x="20108" y="33191"/>
                  </a:cubicBezTo>
                  <a:cubicBezTo>
                    <a:pt x="20193" y="33191"/>
                    <a:pt x="20276" y="33152"/>
                    <a:pt x="20331" y="33086"/>
                  </a:cubicBezTo>
                  <a:cubicBezTo>
                    <a:pt x="20696" y="32641"/>
                    <a:pt x="21067" y="32199"/>
                    <a:pt x="21441" y="31761"/>
                  </a:cubicBezTo>
                  <a:cubicBezTo>
                    <a:pt x="21544" y="31640"/>
                    <a:pt x="21530" y="31459"/>
                    <a:pt x="21408" y="31356"/>
                  </a:cubicBezTo>
                  <a:cubicBezTo>
                    <a:pt x="21354" y="31309"/>
                    <a:pt x="21287" y="31286"/>
                    <a:pt x="21221" y="31286"/>
                  </a:cubicBezTo>
                  <a:close/>
                  <a:moveTo>
                    <a:pt x="159203" y="33927"/>
                  </a:moveTo>
                  <a:cubicBezTo>
                    <a:pt x="159140" y="33927"/>
                    <a:pt x="159077" y="33948"/>
                    <a:pt x="159025" y="33990"/>
                  </a:cubicBezTo>
                  <a:cubicBezTo>
                    <a:pt x="158901" y="34088"/>
                    <a:pt x="158879" y="34267"/>
                    <a:pt x="158976" y="34391"/>
                  </a:cubicBezTo>
                  <a:lnTo>
                    <a:pt x="159259" y="34750"/>
                  </a:lnTo>
                  <a:cubicBezTo>
                    <a:pt x="159519" y="35083"/>
                    <a:pt x="159778" y="35419"/>
                    <a:pt x="160034" y="35756"/>
                  </a:cubicBezTo>
                  <a:cubicBezTo>
                    <a:pt x="160088" y="35828"/>
                    <a:pt x="160173" y="35870"/>
                    <a:pt x="160263" y="35870"/>
                  </a:cubicBezTo>
                  <a:cubicBezTo>
                    <a:pt x="160502" y="35869"/>
                    <a:pt x="160636" y="35597"/>
                    <a:pt x="160492" y="35407"/>
                  </a:cubicBezTo>
                  <a:cubicBezTo>
                    <a:pt x="160234" y="35068"/>
                    <a:pt x="159974" y="34731"/>
                    <a:pt x="159711" y="34395"/>
                  </a:cubicBezTo>
                  <a:lnTo>
                    <a:pt x="159427" y="34033"/>
                  </a:lnTo>
                  <a:cubicBezTo>
                    <a:pt x="159370" y="33963"/>
                    <a:pt x="159287" y="33927"/>
                    <a:pt x="159203" y="33927"/>
                  </a:cubicBezTo>
                  <a:close/>
                  <a:moveTo>
                    <a:pt x="19021" y="33965"/>
                  </a:moveTo>
                  <a:cubicBezTo>
                    <a:pt x="18936" y="33965"/>
                    <a:pt x="18851" y="34002"/>
                    <a:pt x="18795" y="34075"/>
                  </a:cubicBezTo>
                  <a:cubicBezTo>
                    <a:pt x="18436" y="34529"/>
                    <a:pt x="18081" y="34988"/>
                    <a:pt x="17731" y="35449"/>
                  </a:cubicBezTo>
                  <a:cubicBezTo>
                    <a:pt x="17587" y="35639"/>
                    <a:pt x="17723" y="35911"/>
                    <a:pt x="17960" y="35912"/>
                  </a:cubicBezTo>
                  <a:cubicBezTo>
                    <a:pt x="18051" y="35912"/>
                    <a:pt x="18136" y="35870"/>
                    <a:pt x="18190" y="35798"/>
                  </a:cubicBezTo>
                  <a:cubicBezTo>
                    <a:pt x="18538" y="35339"/>
                    <a:pt x="18891" y="34883"/>
                    <a:pt x="19247" y="34431"/>
                  </a:cubicBezTo>
                  <a:cubicBezTo>
                    <a:pt x="19345" y="34306"/>
                    <a:pt x="19325" y="34125"/>
                    <a:pt x="19199" y="34027"/>
                  </a:cubicBezTo>
                  <a:cubicBezTo>
                    <a:pt x="19146" y="33985"/>
                    <a:pt x="19083" y="33965"/>
                    <a:pt x="19021" y="33965"/>
                  </a:cubicBezTo>
                  <a:close/>
                  <a:moveTo>
                    <a:pt x="161297" y="36683"/>
                  </a:moveTo>
                  <a:cubicBezTo>
                    <a:pt x="161238" y="36683"/>
                    <a:pt x="161179" y="36701"/>
                    <a:pt x="161128" y="36739"/>
                  </a:cubicBezTo>
                  <a:cubicBezTo>
                    <a:pt x="160999" y="36832"/>
                    <a:pt x="160971" y="37012"/>
                    <a:pt x="161064" y="37141"/>
                  </a:cubicBezTo>
                  <a:cubicBezTo>
                    <a:pt x="161405" y="37606"/>
                    <a:pt x="161739" y="38075"/>
                    <a:pt x="162069" y="38546"/>
                  </a:cubicBezTo>
                  <a:cubicBezTo>
                    <a:pt x="162123" y="38624"/>
                    <a:pt x="162211" y="38670"/>
                    <a:pt x="162306" y="38670"/>
                  </a:cubicBezTo>
                  <a:cubicBezTo>
                    <a:pt x="162364" y="38670"/>
                    <a:pt x="162422" y="38652"/>
                    <a:pt x="162470" y="38617"/>
                  </a:cubicBezTo>
                  <a:cubicBezTo>
                    <a:pt x="162601" y="38527"/>
                    <a:pt x="162632" y="38347"/>
                    <a:pt x="162541" y="38216"/>
                  </a:cubicBezTo>
                  <a:cubicBezTo>
                    <a:pt x="162208" y="37741"/>
                    <a:pt x="161871" y="37270"/>
                    <a:pt x="161531" y="36802"/>
                  </a:cubicBezTo>
                  <a:cubicBezTo>
                    <a:pt x="161474" y="36724"/>
                    <a:pt x="161387" y="36683"/>
                    <a:pt x="161297" y="36683"/>
                  </a:cubicBezTo>
                  <a:close/>
                  <a:moveTo>
                    <a:pt x="16925" y="36729"/>
                  </a:moveTo>
                  <a:cubicBezTo>
                    <a:pt x="16837" y="36729"/>
                    <a:pt x="16750" y="36769"/>
                    <a:pt x="16693" y="36845"/>
                  </a:cubicBezTo>
                  <a:cubicBezTo>
                    <a:pt x="16353" y="37314"/>
                    <a:pt x="16016" y="37786"/>
                    <a:pt x="15685" y="38261"/>
                  </a:cubicBezTo>
                  <a:cubicBezTo>
                    <a:pt x="15552" y="38452"/>
                    <a:pt x="15687" y="38714"/>
                    <a:pt x="15920" y="38714"/>
                  </a:cubicBezTo>
                  <a:cubicBezTo>
                    <a:pt x="16015" y="38714"/>
                    <a:pt x="16102" y="38669"/>
                    <a:pt x="16156" y="38592"/>
                  </a:cubicBezTo>
                  <a:cubicBezTo>
                    <a:pt x="16486" y="38119"/>
                    <a:pt x="16821" y="37650"/>
                    <a:pt x="17160" y="37185"/>
                  </a:cubicBezTo>
                  <a:cubicBezTo>
                    <a:pt x="17251" y="37057"/>
                    <a:pt x="17222" y="36878"/>
                    <a:pt x="17094" y="36784"/>
                  </a:cubicBezTo>
                  <a:cubicBezTo>
                    <a:pt x="17043" y="36747"/>
                    <a:pt x="16984" y="36729"/>
                    <a:pt x="16925" y="36729"/>
                  </a:cubicBezTo>
                  <a:close/>
                  <a:moveTo>
                    <a:pt x="163285" y="39523"/>
                  </a:moveTo>
                  <a:cubicBezTo>
                    <a:pt x="163230" y="39523"/>
                    <a:pt x="163173" y="39539"/>
                    <a:pt x="163124" y="39572"/>
                  </a:cubicBezTo>
                  <a:cubicBezTo>
                    <a:pt x="162992" y="39661"/>
                    <a:pt x="162957" y="39839"/>
                    <a:pt x="163046" y="39971"/>
                  </a:cubicBezTo>
                  <a:cubicBezTo>
                    <a:pt x="163366" y="40450"/>
                    <a:pt x="163682" y="40931"/>
                    <a:pt x="163993" y="41415"/>
                  </a:cubicBezTo>
                  <a:cubicBezTo>
                    <a:pt x="164046" y="41497"/>
                    <a:pt x="164138" y="41547"/>
                    <a:pt x="164235" y="41547"/>
                  </a:cubicBezTo>
                  <a:cubicBezTo>
                    <a:pt x="164463" y="41547"/>
                    <a:pt x="164601" y="41295"/>
                    <a:pt x="164479" y="41104"/>
                  </a:cubicBezTo>
                  <a:cubicBezTo>
                    <a:pt x="164165" y="40617"/>
                    <a:pt x="163847" y="40132"/>
                    <a:pt x="163524" y="39650"/>
                  </a:cubicBezTo>
                  <a:cubicBezTo>
                    <a:pt x="163469" y="39567"/>
                    <a:pt x="163378" y="39523"/>
                    <a:pt x="163285" y="39523"/>
                  </a:cubicBezTo>
                  <a:close/>
                  <a:moveTo>
                    <a:pt x="14941" y="39570"/>
                  </a:moveTo>
                  <a:cubicBezTo>
                    <a:pt x="14849" y="39570"/>
                    <a:pt x="14758" y="39614"/>
                    <a:pt x="14702" y="39698"/>
                  </a:cubicBezTo>
                  <a:cubicBezTo>
                    <a:pt x="14380" y="40179"/>
                    <a:pt x="14062" y="40663"/>
                    <a:pt x="13749" y="41151"/>
                  </a:cubicBezTo>
                  <a:cubicBezTo>
                    <a:pt x="13625" y="41343"/>
                    <a:pt x="13763" y="41595"/>
                    <a:pt x="13991" y="41595"/>
                  </a:cubicBezTo>
                  <a:cubicBezTo>
                    <a:pt x="14089" y="41595"/>
                    <a:pt x="14181" y="41545"/>
                    <a:pt x="14233" y="41462"/>
                  </a:cubicBezTo>
                  <a:cubicBezTo>
                    <a:pt x="14545" y="40978"/>
                    <a:pt x="14861" y="40497"/>
                    <a:pt x="15181" y="40018"/>
                  </a:cubicBezTo>
                  <a:cubicBezTo>
                    <a:pt x="15270" y="39886"/>
                    <a:pt x="15235" y="39706"/>
                    <a:pt x="15102" y="39619"/>
                  </a:cubicBezTo>
                  <a:cubicBezTo>
                    <a:pt x="15052" y="39585"/>
                    <a:pt x="14997" y="39570"/>
                    <a:pt x="14941" y="39570"/>
                  </a:cubicBezTo>
                  <a:close/>
                  <a:moveTo>
                    <a:pt x="165160" y="42437"/>
                  </a:moveTo>
                  <a:cubicBezTo>
                    <a:pt x="165109" y="42437"/>
                    <a:pt x="165056" y="42451"/>
                    <a:pt x="165009" y="42480"/>
                  </a:cubicBezTo>
                  <a:cubicBezTo>
                    <a:pt x="164874" y="42563"/>
                    <a:pt x="164832" y="42741"/>
                    <a:pt x="164914" y="42876"/>
                  </a:cubicBezTo>
                  <a:cubicBezTo>
                    <a:pt x="165217" y="43367"/>
                    <a:pt x="165514" y="43860"/>
                    <a:pt x="165805" y="44356"/>
                  </a:cubicBezTo>
                  <a:cubicBezTo>
                    <a:pt x="165857" y="44444"/>
                    <a:pt x="165952" y="44498"/>
                    <a:pt x="166054" y="44498"/>
                  </a:cubicBezTo>
                  <a:lnTo>
                    <a:pt x="166054" y="44499"/>
                  </a:lnTo>
                  <a:cubicBezTo>
                    <a:pt x="166277" y="44499"/>
                    <a:pt x="166416" y="44256"/>
                    <a:pt x="166302" y="44064"/>
                  </a:cubicBezTo>
                  <a:cubicBezTo>
                    <a:pt x="166008" y="43565"/>
                    <a:pt x="165710" y="43068"/>
                    <a:pt x="165405" y="42574"/>
                  </a:cubicBezTo>
                  <a:cubicBezTo>
                    <a:pt x="165351" y="42486"/>
                    <a:pt x="165257" y="42437"/>
                    <a:pt x="165160" y="42437"/>
                  </a:cubicBezTo>
                  <a:close/>
                  <a:moveTo>
                    <a:pt x="13072" y="42480"/>
                  </a:moveTo>
                  <a:cubicBezTo>
                    <a:pt x="12973" y="42480"/>
                    <a:pt x="12877" y="42531"/>
                    <a:pt x="12824" y="42622"/>
                  </a:cubicBezTo>
                  <a:cubicBezTo>
                    <a:pt x="12519" y="43116"/>
                    <a:pt x="12221" y="43613"/>
                    <a:pt x="11927" y="44112"/>
                  </a:cubicBezTo>
                  <a:cubicBezTo>
                    <a:pt x="11813" y="44304"/>
                    <a:pt x="11951" y="44547"/>
                    <a:pt x="12174" y="44547"/>
                  </a:cubicBezTo>
                  <a:cubicBezTo>
                    <a:pt x="12277" y="44547"/>
                    <a:pt x="12371" y="44493"/>
                    <a:pt x="12422" y="44404"/>
                  </a:cubicBezTo>
                  <a:cubicBezTo>
                    <a:pt x="12716" y="43908"/>
                    <a:pt x="13012" y="43415"/>
                    <a:pt x="13313" y="42924"/>
                  </a:cubicBezTo>
                  <a:cubicBezTo>
                    <a:pt x="13401" y="42789"/>
                    <a:pt x="13360" y="42608"/>
                    <a:pt x="13223" y="42524"/>
                  </a:cubicBezTo>
                  <a:cubicBezTo>
                    <a:pt x="13176" y="42494"/>
                    <a:pt x="13123" y="42480"/>
                    <a:pt x="13072" y="42480"/>
                  </a:cubicBezTo>
                  <a:close/>
                  <a:moveTo>
                    <a:pt x="166919" y="45423"/>
                  </a:moveTo>
                  <a:cubicBezTo>
                    <a:pt x="166871" y="45423"/>
                    <a:pt x="166823" y="45435"/>
                    <a:pt x="166778" y="45460"/>
                  </a:cubicBezTo>
                  <a:cubicBezTo>
                    <a:pt x="166639" y="45539"/>
                    <a:pt x="166590" y="45714"/>
                    <a:pt x="166669" y="45853"/>
                  </a:cubicBezTo>
                  <a:cubicBezTo>
                    <a:pt x="166951" y="46355"/>
                    <a:pt x="167229" y="46858"/>
                    <a:pt x="167501" y="47366"/>
                  </a:cubicBezTo>
                  <a:cubicBezTo>
                    <a:pt x="167552" y="47459"/>
                    <a:pt x="167649" y="47517"/>
                    <a:pt x="167755" y="47517"/>
                  </a:cubicBezTo>
                  <a:cubicBezTo>
                    <a:pt x="167973" y="47517"/>
                    <a:pt x="168112" y="47284"/>
                    <a:pt x="168009" y="47092"/>
                  </a:cubicBezTo>
                  <a:cubicBezTo>
                    <a:pt x="167734" y="46583"/>
                    <a:pt x="167455" y="46074"/>
                    <a:pt x="167170" y="45570"/>
                  </a:cubicBezTo>
                  <a:cubicBezTo>
                    <a:pt x="167118" y="45476"/>
                    <a:pt x="167019" y="45423"/>
                    <a:pt x="166919" y="45423"/>
                  </a:cubicBezTo>
                  <a:close/>
                  <a:moveTo>
                    <a:pt x="11312" y="45469"/>
                  </a:moveTo>
                  <a:cubicBezTo>
                    <a:pt x="11210" y="45469"/>
                    <a:pt x="11112" y="45523"/>
                    <a:pt x="11060" y="45619"/>
                  </a:cubicBezTo>
                  <a:cubicBezTo>
                    <a:pt x="10774" y="46124"/>
                    <a:pt x="10495" y="46632"/>
                    <a:pt x="10220" y="47143"/>
                  </a:cubicBezTo>
                  <a:cubicBezTo>
                    <a:pt x="10117" y="47335"/>
                    <a:pt x="10256" y="47567"/>
                    <a:pt x="10473" y="47567"/>
                  </a:cubicBezTo>
                  <a:cubicBezTo>
                    <a:pt x="10580" y="47567"/>
                    <a:pt x="10677" y="47509"/>
                    <a:pt x="10727" y="47415"/>
                  </a:cubicBezTo>
                  <a:cubicBezTo>
                    <a:pt x="11001" y="46908"/>
                    <a:pt x="11278" y="46404"/>
                    <a:pt x="11561" y="45902"/>
                  </a:cubicBezTo>
                  <a:cubicBezTo>
                    <a:pt x="11643" y="45763"/>
                    <a:pt x="11593" y="45585"/>
                    <a:pt x="11454" y="45507"/>
                  </a:cubicBezTo>
                  <a:cubicBezTo>
                    <a:pt x="11409" y="45481"/>
                    <a:pt x="11360" y="45469"/>
                    <a:pt x="11312" y="45469"/>
                  </a:cubicBezTo>
                  <a:close/>
                  <a:moveTo>
                    <a:pt x="168562" y="48476"/>
                  </a:moveTo>
                  <a:cubicBezTo>
                    <a:pt x="168518" y="48476"/>
                    <a:pt x="168473" y="48486"/>
                    <a:pt x="168431" y="48508"/>
                  </a:cubicBezTo>
                  <a:cubicBezTo>
                    <a:pt x="168288" y="48580"/>
                    <a:pt x="168233" y="48754"/>
                    <a:pt x="168305" y="48895"/>
                  </a:cubicBezTo>
                  <a:cubicBezTo>
                    <a:pt x="168568" y="49407"/>
                    <a:pt x="168827" y="49922"/>
                    <a:pt x="169079" y="50439"/>
                  </a:cubicBezTo>
                  <a:cubicBezTo>
                    <a:pt x="169128" y="50538"/>
                    <a:pt x="169227" y="50601"/>
                    <a:pt x="169338" y="50601"/>
                  </a:cubicBezTo>
                  <a:cubicBezTo>
                    <a:pt x="169382" y="50601"/>
                    <a:pt x="169425" y="50591"/>
                    <a:pt x="169465" y="50572"/>
                  </a:cubicBezTo>
                  <a:cubicBezTo>
                    <a:pt x="169608" y="50502"/>
                    <a:pt x="169668" y="50330"/>
                    <a:pt x="169598" y="50187"/>
                  </a:cubicBezTo>
                  <a:cubicBezTo>
                    <a:pt x="169343" y="49666"/>
                    <a:pt x="169084" y="49148"/>
                    <a:pt x="168818" y="48632"/>
                  </a:cubicBezTo>
                  <a:cubicBezTo>
                    <a:pt x="168767" y="48533"/>
                    <a:pt x="168667" y="48476"/>
                    <a:pt x="168562" y="48476"/>
                  </a:cubicBezTo>
                  <a:close/>
                  <a:moveTo>
                    <a:pt x="9667" y="48525"/>
                  </a:moveTo>
                  <a:cubicBezTo>
                    <a:pt x="9562" y="48525"/>
                    <a:pt x="9462" y="48581"/>
                    <a:pt x="9412" y="48680"/>
                  </a:cubicBezTo>
                  <a:cubicBezTo>
                    <a:pt x="9145" y="49196"/>
                    <a:pt x="8886" y="49714"/>
                    <a:pt x="8632" y="50235"/>
                  </a:cubicBezTo>
                  <a:cubicBezTo>
                    <a:pt x="8537" y="50427"/>
                    <a:pt x="8676" y="50650"/>
                    <a:pt x="8890" y="50650"/>
                  </a:cubicBezTo>
                  <a:cubicBezTo>
                    <a:pt x="9000" y="50650"/>
                    <a:pt x="9101" y="50588"/>
                    <a:pt x="9149" y="50488"/>
                  </a:cubicBezTo>
                  <a:cubicBezTo>
                    <a:pt x="9402" y="49971"/>
                    <a:pt x="9660" y="49456"/>
                    <a:pt x="9924" y="48944"/>
                  </a:cubicBezTo>
                  <a:cubicBezTo>
                    <a:pt x="9997" y="48803"/>
                    <a:pt x="9941" y="48629"/>
                    <a:pt x="9799" y="48557"/>
                  </a:cubicBezTo>
                  <a:cubicBezTo>
                    <a:pt x="9757" y="48535"/>
                    <a:pt x="9711" y="48525"/>
                    <a:pt x="9667" y="48525"/>
                  </a:cubicBezTo>
                  <a:close/>
                  <a:moveTo>
                    <a:pt x="170086" y="51593"/>
                  </a:moveTo>
                  <a:cubicBezTo>
                    <a:pt x="170045" y="51593"/>
                    <a:pt x="170004" y="51602"/>
                    <a:pt x="169964" y="51620"/>
                  </a:cubicBezTo>
                  <a:cubicBezTo>
                    <a:pt x="169821" y="51686"/>
                    <a:pt x="169759" y="51854"/>
                    <a:pt x="169822" y="51998"/>
                  </a:cubicBezTo>
                  <a:cubicBezTo>
                    <a:pt x="170066" y="52520"/>
                    <a:pt x="170305" y="53044"/>
                    <a:pt x="170537" y="53571"/>
                  </a:cubicBezTo>
                  <a:cubicBezTo>
                    <a:pt x="170583" y="53675"/>
                    <a:pt x="170686" y="53742"/>
                    <a:pt x="170800" y="53742"/>
                  </a:cubicBezTo>
                  <a:lnTo>
                    <a:pt x="170800" y="53743"/>
                  </a:lnTo>
                  <a:cubicBezTo>
                    <a:pt x="171009" y="53743"/>
                    <a:pt x="171149" y="53529"/>
                    <a:pt x="171064" y="53338"/>
                  </a:cubicBezTo>
                  <a:cubicBezTo>
                    <a:pt x="170829" y="52808"/>
                    <a:pt x="170590" y="52280"/>
                    <a:pt x="170345" y="51755"/>
                  </a:cubicBezTo>
                  <a:cubicBezTo>
                    <a:pt x="170295" y="51652"/>
                    <a:pt x="170193" y="51593"/>
                    <a:pt x="170086" y="51593"/>
                  </a:cubicBezTo>
                  <a:close/>
                  <a:moveTo>
                    <a:pt x="8144" y="51638"/>
                  </a:moveTo>
                  <a:cubicBezTo>
                    <a:pt x="8035" y="51638"/>
                    <a:pt x="7931" y="51699"/>
                    <a:pt x="7884" y="51804"/>
                  </a:cubicBezTo>
                  <a:cubicBezTo>
                    <a:pt x="7638" y="52330"/>
                    <a:pt x="7398" y="52858"/>
                    <a:pt x="7164" y="53387"/>
                  </a:cubicBezTo>
                  <a:cubicBezTo>
                    <a:pt x="7079" y="53578"/>
                    <a:pt x="7218" y="53791"/>
                    <a:pt x="7427" y="53792"/>
                  </a:cubicBezTo>
                  <a:cubicBezTo>
                    <a:pt x="7540" y="53792"/>
                    <a:pt x="7645" y="53725"/>
                    <a:pt x="7690" y="53621"/>
                  </a:cubicBezTo>
                  <a:cubicBezTo>
                    <a:pt x="7924" y="53093"/>
                    <a:pt x="8162" y="52569"/>
                    <a:pt x="8405" y="52047"/>
                  </a:cubicBezTo>
                  <a:cubicBezTo>
                    <a:pt x="8472" y="51903"/>
                    <a:pt x="8410" y="51732"/>
                    <a:pt x="8265" y="51665"/>
                  </a:cubicBezTo>
                  <a:cubicBezTo>
                    <a:pt x="8226" y="51646"/>
                    <a:pt x="8184" y="51638"/>
                    <a:pt x="8144" y="51638"/>
                  </a:cubicBezTo>
                  <a:close/>
                  <a:moveTo>
                    <a:pt x="171485" y="54757"/>
                  </a:moveTo>
                  <a:cubicBezTo>
                    <a:pt x="171448" y="54757"/>
                    <a:pt x="171411" y="54764"/>
                    <a:pt x="171374" y="54780"/>
                  </a:cubicBezTo>
                  <a:cubicBezTo>
                    <a:pt x="171228" y="54842"/>
                    <a:pt x="171159" y="55010"/>
                    <a:pt x="171220" y="55157"/>
                  </a:cubicBezTo>
                  <a:cubicBezTo>
                    <a:pt x="171443" y="55689"/>
                    <a:pt x="171660" y="56221"/>
                    <a:pt x="171872" y="56757"/>
                  </a:cubicBezTo>
                  <a:cubicBezTo>
                    <a:pt x="171917" y="56867"/>
                    <a:pt x="172022" y="56939"/>
                    <a:pt x="172141" y="56939"/>
                  </a:cubicBezTo>
                  <a:cubicBezTo>
                    <a:pt x="172344" y="56939"/>
                    <a:pt x="172484" y="56733"/>
                    <a:pt x="172408" y="56544"/>
                  </a:cubicBezTo>
                  <a:cubicBezTo>
                    <a:pt x="172194" y="56005"/>
                    <a:pt x="171975" y="55469"/>
                    <a:pt x="171751" y="54934"/>
                  </a:cubicBezTo>
                  <a:cubicBezTo>
                    <a:pt x="171705" y="54824"/>
                    <a:pt x="171598" y="54757"/>
                    <a:pt x="171485" y="54757"/>
                  </a:cubicBezTo>
                  <a:close/>
                  <a:moveTo>
                    <a:pt x="6741" y="54808"/>
                  </a:moveTo>
                  <a:cubicBezTo>
                    <a:pt x="6628" y="54808"/>
                    <a:pt x="6521" y="54874"/>
                    <a:pt x="6475" y="54985"/>
                  </a:cubicBezTo>
                  <a:cubicBezTo>
                    <a:pt x="6251" y="55518"/>
                    <a:pt x="6033" y="56055"/>
                    <a:pt x="5818" y="56594"/>
                  </a:cubicBezTo>
                  <a:cubicBezTo>
                    <a:pt x="5743" y="56782"/>
                    <a:pt x="5882" y="56988"/>
                    <a:pt x="6084" y="56988"/>
                  </a:cubicBezTo>
                  <a:cubicBezTo>
                    <a:pt x="6084" y="56988"/>
                    <a:pt x="6085" y="56988"/>
                    <a:pt x="6086" y="56988"/>
                  </a:cubicBezTo>
                  <a:cubicBezTo>
                    <a:pt x="6204" y="56988"/>
                    <a:pt x="6310" y="56916"/>
                    <a:pt x="6354" y="56807"/>
                  </a:cubicBezTo>
                  <a:cubicBezTo>
                    <a:pt x="6567" y="56270"/>
                    <a:pt x="6784" y="55738"/>
                    <a:pt x="7007" y="55207"/>
                  </a:cubicBezTo>
                  <a:cubicBezTo>
                    <a:pt x="7068" y="55060"/>
                    <a:pt x="7000" y="54891"/>
                    <a:pt x="6852" y="54830"/>
                  </a:cubicBezTo>
                  <a:cubicBezTo>
                    <a:pt x="6816" y="54815"/>
                    <a:pt x="6778" y="54808"/>
                    <a:pt x="6741" y="54808"/>
                  </a:cubicBezTo>
                  <a:close/>
                  <a:moveTo>
                    <a:pt x="172761" y="57973"/>
                  </a:moveTo>
                  <a:cubicBezTo>
                    <a:pt x="172727" y="57973"/>
                    <a:pt x="172693" y="57979"/>
                    <a:pt x="172660" y="57992"/>
                  </a:cubicBezTo>
                  <a:cubicBezTo>
                    <a:pt x="172509" y="58049"/>
                    <a:pt x="172434" y="58218"/>
                    <a:pt x="172495" y="58368"/>
                  </a:cubicBezTo>
                  <a:cubicBezTo>
                    <a:pt x="172696" y="58908"/>
                    <a:pt x="172893" y="59449"/>
                    <a:pt x="173085" y="59992"/>
                  </a:cubicBezTo>
                  <a:cubicBezTo>
                    <a:pt x="173126" y="60107"/>
                    <a:pt x="173234" y="60184"/>
                    <a:pt x="173356" y="60184"/>
                  </a:cubicBezTo>
                  <a:lnTo>
                    <a:pt x="173356" y="60185"/>
                  </a:lnTo>
                  <a:cubicBezTo>
                    <a:pt x="173555" y="60185"/>
                    <a:pt x="173694" y="59989"/>
                    <a:pt x="173628" y="59802"/>
                  </a:cubicBezTo>
                  <a:cubicBezTo>
                    <a:pt x="173435" y="59255"/>
                    <a:pt x="173237" y="58709"/>
                    <a:pt x="173033" y="58167"/>
                  </a:cubicBezTo>
                  <a:cubicBezTo>
                    <a:pt x="172991" y="58048"/>
                    <a:pt x="172879" y="57973"/>
                    <a:pt x="172761" y="57973"/>
                  </a:cubicBezTo>
                  <a:close/>
                  <a:moveTo>
                    <a:pt x="5461" y="58028"/>
                  </a:moveTo>
                  <a:cubicBezTo>
                    <a:pt x="5345" y="58028"/>
                    <a:pt x="5236" y="58099"/>
                    <a:pt x="5192" y="58215"/>
                  </a:cubicBezTo>
                  <a:cubicBezTo>
                    <a:pt x="4989" y="58758"/>
                    <a:pt x="4790" y="59303"/>
                    <a:pt x="4597" y="59850"/>
                  </a:cubicBezTo>
                  <a:cubicBezTo>
                    <a:pt x="4544" y="60000"/>
                    <a:pt x="4623" y="60164"/>
                    <a:pt x="4773" y="60218"/>
                  </a:cubicBezTo>
                  <a:cubicBezTo>
                    <a:pt x="4805" y="60227"/>
                    <a:pt x="4837" y="60233"/>
                    <a:pt x="4869" y="60233"/>
                  </a:cubicBezTo>
                  <a:cubicBezTo>
                    <a:pt x="4992" y="60233"/>
                    <a:pt x="5101" y="60157"/>
                    <a:pt x="5142" y="60042"/>
                  </a:cubicBezTo>
                  <a:cubicBezTo>
                    <a:pt x="5332" y="59498"/>
                    <a:pt x="5529" y="58957"/>
                    <a:pt x="5732" y="58417"/>
                  </a:cubicBezTo>
                  <a:cubicBezTo>
                    <a:pt x="5788" y="58269"/>
                    <a:pt x="5713" y="58102"/>
                    <a:pt x="5563" y="58047"/>
                  </a:cubicBezTo>
                  <a:cubicBezTo>
                    <a:pt x="5529" y="58034"/>
                    <a:pt x="5495" y="58028"/>
                    <a:pt x="5461" y="58028"/>
                  </a:cubicBezTo>
                  <a:close/>
                  <a:moveTo>
                    <a:pt x="173919" y="61254"/>
                  </a:moveTo>
                  <a:cubicBezTo>
                    <a:pt x="173889" y="61254"/>
                    <a:pt x="173858" y="61259"/>
                    <a:pt x="173829" y="61269"/>
                  </a:cubicBezTo>
                  <a:cubicBezTo>
                    <a:pt x="173680" y="61318"/>
                    <a:pt x="173598" y="61477"/>
                    <a:pt x="173644" y="61627"/>
                  </a:cubicBezTo>
                  <a:cubicBezTo>
                    <a:pt x="173825" y="62174"/>
                    <a:pt x="174001" y="62722"/>
                    <a:pt x="174172" y="63273"/>
                  </a:cubicBezTo>
                  <a:cubicBezTo>
                    <a:pt x="174209" y="63393"/>
                    <a:pt x="174320" y="63476"/>
                    <a:pt x="174446" y="63476"/>
                  </a:cubicBezTo>
                  <a:cubicBezTo>
                    <a:pt x="174641" y="63476"/>
                    <a:pt x="174778" y="63287"/>
                    <a:pt x="174722" y="63103"/>
                  </a:cubicBezTo>
                  <a:cubicBezTo>
                    <a:pt x="174551" y="62548"/>
                    <a:pt x="174373" y="61995"/>
                    <a:pt x="174191" y="61446"/>
                  </a:cubicBezTo>
                  <a:cubicBezTo>
                    <a:pt x="174149" y="61328"/>
                    <a:pt x="174038" y="61254"/>
                    <a:pt x="173919" y="61254"/>
                  </a:cubicBezTo>
                  <a:close/>
                  <a:moveTo>
                    <a:pt x="4309" y="61297"/>
                  </a:moveTo>
                  <a:cubicBezTo>
                    <a:pt x="4188" y="61297"/>
                    <a:pt x="4075" y="61374"/>
                    <a:pt x="4036" y="61495"/>
                  </a:cubicBezTo>
                  <a:cubicBezTo>
                    <a:pt x="3853" y="62045"/>
                    <a:pt x="3676" y="62598"/>
                    <a:pt x="3504" y="63150"/>
                  </a:cubicBezTo>
                  <a:cubicBezTo>
                    <a:pt x="3459" y="63303"/>
                    <a:pt x="3543" y="63464"/>
                    <a:pt x="3695" y="63510"/>
                  </a:cubicBezTo>
                  <a:cubicBezTo>
                    <a:pt x="3723" y="63519"/>
                    <a:pt x="3751" y="63524"/>
                    <a:pt x="3780" y="63524"/>
                  </a:cubicBezTo>
                  <a:cubicBezTo>
                    <a:pt x="3906" y="63524"/>
                    <a:pt x="4018" y="63442"/>
                    <a:pt x="4055" y="63321"/>
                  </a:cubicBezTo>
                  <a:cubicBezTo>
                    <a:pt x="4225" y="62771"/>
                    <a:pt x="4402" y="62223"/>
                    <a:pt x="4583" y="61676"/>
                  </a:cubicBezTo>
                  <a:cubicBezTo>
                    <a:pt x="4632" y="61525"/>
                    <a:pt x="4550" y="61362"/>
                    <a:pt x="4399" y="61312"/>
                  </a:cubicBezTo>
                  <a:cubicBezTo>
                    <a:pt x="4369" y="61302"/>
                    <a:pt x="4339" y="61297"/>
                    <a:pt x="4309" y="61297"/>
                  </a:cubicBezTo>
                  <a:close/>
                  <a:moveTo>
                    <a:pt x="174942" y="64555"/>
                  </a:moveTo>
                  <a:cubicBezTo>
                    <a:pt x="174916" y="64555"/>
                    <a:pt x="174889" y="64558"/>
                    <a:pt x="174862" y="64566"/>
                  </a:cubicBezTo>
                  <a:cubicBezTo>
                    <a:pt x="174708" y="64610"/>
                    <a:pt x="174620" y="64773"/>
                    <a:pt x="174667" y="64927"/>
                  </a:cubicBezTo>
                  <a:cubicBezTo>
                    <a:pt x="174826" y="65481"/>
                    <a:pt x="174981" y="66035"/>
                    <a:pt x="175130" y="66592"/>
                  </a:cubicBezTo>
                  <a:cubicBezTo>
                    <a:pt x="175165" y="66718"/>
                    <a:pt x="175279" y="66805"/>
                    <a:pt x="175408" y="66805"/>
                  </a:cubicBezTo>
                  <a:cubicBezTo>
                    <a:pt x="175598" y="66805"/>
                    <a:pt x="175736" y="66625"/>
                    <a:pt x="175688" y="66443"/>
                  </a:cubicBezTo>
                  <a:cubicBezTo>
                    <a:pt x="175538" y="65883"/>
                    <a:pt x="175382" y="65324"/>
                    <a:pt x="175221" y="64767"/>
                  </a:cubicBezTo>
                  <a:cubicBezTo>
                    <a:pt x="175186" y="64639"/>
                    <a:pt x="175069" y="64555"/>
                    <a:pt x="174942" y="64555"/>
                  </a:cubicBezTo>
                  <a:close/>
                  <a:moveTo>
                    <a:pt x="3281" y="64611"/>
                  </a:moveTo>
                  <a:cubicBezTo>
                    <a:pt x="3157" y="64611"/>
                    <a:pt x="3043" y="64691"/>
                    <a:pt x="3005" y="64815"/>
                  </a:cubicBezTo>
                  <a:cubicBezTo>
                    <a:pt x="2845" y="65373"/>
                    <a:pt x="2690" y="65931"/>
                    <a:pt x="2541" y="66491"/>
                  </a:cubicBezTo>
                  <a:cubicBezTo>
                    <a:pt x="2500" y="66644"/>
                    <a:pt x="2592" y="66803"/>
                    <a:pt x="2745" y="66844"/>
                  </a:cubicBezTo>
                  <a:cubicBezTo>
                    <a:pt x="2769" y="66850"/>
                    <a:pt x="2794" y="66853"/>
                    <a:pt x="2819" y="66853"/>
                  </a:cubicBezTo>
                  <a:cubicBezTo>
                    <a:pt x="2950" y="66853"/>
                    <a:pt x="3063" y="66766"/>
                    <a:pt x="3097" y="66640"/>
                  </a:cubicBezTo>
                  <a:cubicBezTo>
                    <a:pt x="3245" y="66083"/>
                    <a:pt x="3400" y="65528"/>
                    <a:pt x="3560" y="64976"/>
                  </a:cubicBezTo>
                  <a:cubicBezTo>
                    <a:pt x="3602" y="64824"/>
                    <a:pt x="3513" y="64665"/>
                    <a:pt x="3362" y="64622"/>
                  </a:cubicBezTo>
                  <a:cubicBezTo>
                    <a:pt x="3335" y="64614"/>
                    <a:pt x="3307" y="64611"/>
                    <a:pt x="3281" y="64611"/>
                  </a:cubicBezTo>
                  <a:close/>
                  <a:moveTo>
                    <a:pt x="175845" y="67906"/>
                  </a:moveTo>
                  <a:cubicBezTo>
                    <a:pt x="175821" y="67906"/>
                    <a:pt x="175796" y="67909"/>
                    <a:pt x="175772" y="67916"/>
                  </a:cubicBezTo>
                  <a:cubicBezTo>
                    <a:pt x="175618" y="67953"/>
                    <a:pt x="175523" y="68110"/>
                    <a:pt x="175562" y="68264"/>
                  </a:cubicBezTo>
                  <a:cubicBezTo>
                    <a:pt x="175700" y="68823"/>
                    <a:pt x="175833" y="69384"/>
                    <a:pt x="175960" y="69945"/>
                  </a:cubicBezTo>
                  <a:cubicBezTo>
                    <a:pt x="175990" y="70076"/>
                    <a:pt x="176106" y="70170"/>
                    <a:pt x="176241" y="70170"/>
                  </a:cubicBezTo>
                  <a:cubicBezTo>
                    <a:pt x="176425" y="70170"/>
                    <a:pt x="176562" y="69998"/>
                    <a:pt x="176521" y="69818"/>
                  </a:cubicBezTo>
                  <a:cubicBezTo>
                    <a:pt x="176393" y="69252"/>
                    <a:pt x="176260" y="68688"/>
                    <a:pt x="176121" y="68126"/>
                  </a:cubicBezTo>
                  <a:cubicBezTo>
                    <a:pt x="176090" y="67995"/>
                    <a:pt x="175974" y="67906"/>
                    <a:pt x="175845" y="67906"/>
                  </a:cubicBezTo>
                  <a:close/>
                  <a:moveTo>
                    <a:pt x="2390" y="67951"/>
                  </a:moveTo>
                  <a:cubicBezTo>
                    <a:pt x="2259" y="67951"/>
                    <a:pt x="2140" y="68041"/>
                    <a:pt x="2109" y="68175"/>
                  </a:cubicBezTo>
                  <a:cubicBezTo>
                    <a:pt x="1970" y="68737"/>
                    <a:pt x="1837" y="69301"/>
                    <a:pt x="1709" y="69866"/>
                  </a:cubicBezTo>
                  <a:cubicBezTo>
                    <a:pt x="1668" y="70047"/>
                    <a:pt x="1806" y="70219"/>
                    <a:pt x="1991" y="70219"/>
                  </a:cubicBezTo>
                  <a:cubicBezTo>
                    <a:pt x="2125" y="70218"/>
                    <a:pt x="2241" y="70125"/>
                    <a:pt x="2271" y="69993"/>
                  </a:cubicBezTo>
                  <a:cubicBezTo>
                    <a:pt x="2398" y="69432"/>
                    <a:pt x="2530" y="68872"/>
                    <a:pt x="2668" y="68313"/>
                  </a:cubicBezTo>
                  <a:cubicBezTo>
                    <a:pt x="2709" y="68157"/>
                    <a:pt x="2614" y="67997"/>
                    <a:pt x="2458" y="67959"/>
                  </a:cubicBezTo>
                  <a:cubicBezTo>
                    <a:pt x="2435" y="67953"/>
                    <a:pt x="2412" y="67951"/>
                    <a:pt x="2390" y="67951"/>
                  </a:cubicBezTo>
                  <a:close/>
                  <a:moveTo>
                    <a:pt x="176608" y="71289"/>
                  </a:moveTo>
                  <a:cubicBezTo>
                    <a:pt x="176588" y="71289"/>
                    <a:pt x="176569" y="71291"/>
                    <a:pt x="176549" y="71295"/>
                  </a:cubicBezTo>
                  <a:cubicBezTo>
                    <a:pt x="176393" y="71326"/>
                    <a:pt x="176292" y="71478"/>
                    <a:pt x="176325" y="71634"/>
                  </a:cubicBezTo>
                  <a:cubicBezTo>
                    <a:pt x="176441" y="72199"/>
                    <a:pt x="176551" y="72764"/>
                    <a:pt x="176657" y="73330"/>
                  </a:cubicBezTo>
                  <a:cubicBezTo>
                    <a:pt x="176683" y="73467"/>
                    <a:pt x="176801" y="73565"/>
                    <a:pt x="176940" y="73566"/>
                  </a:cubicBezTo>
                  <a:cubicBezTo>
                    <a:pt x="176958" y="73565"/>
                    <a:pt x="176976" y="73564"/>
                    <a:pt x="176994" y="73562"/>
                  </a:cubicBezTo>
                  <a:cubicBezTo>
                    <a:pt x="177150" y="73532"/>
                    <a:pt x="177253" y="73382"/>
                    <a:pt x="177223" y="73225"/>
                  </a:cubicBezTo>
                  <a:cubicBezTo>
                    <a:pt x="177117" y="72655"/>
                    <a:pt x="177006" y="72086"/>
                    <a:pt x="176888" y="71519"/>
                  </a:cubicBezTo>
                  <a:cubicBezTo>
                    <a:pt x="176861" y="71383"/>
                    <a:pt x="176741" y="71289"/>
                    <a:pt x="176608" y="71289"/>
                  </a:cubicBezTo>
                  <a:close/>
                  <a:moveTo>
                    <a:pt x="1625" y="71335"/>
                  </a:moveTo>
                  <a:cubicBezTo>
                    <a:pt x="1492" y="71335"/>
                    <a:pt x="1371" y="71428"/>
                    <a:pt x="1343" y="71565"/>
                  </a:cubicBezTo>
                  <a:cubicBezTo>
                    <a:pt x="1227" y="72132"/>
                    <a:pt x="1115" y="72702"/>
                    <a:pt x="1011" y="73271"/>
                  </a:cubicBezTo>
                  <a:cubicBezTo>
                    <a:pt x="981" y="73427"/>
                    <a:pt x="1085" y="73578"/>
                    <a:pt x="1241" y="73607"/>
                  </a:cubicBezTo>
                  <a:cubicBezTo>
                    <a:pt x="1259" y="73610"/>
                    <a:pt x="1276" y="73612"/>
                    <a:pt x="1294" y="73612"/>
                  </a:cubicBezTo>
                  <a:cubicBezTo>
                    <a:pt x="1433" y="73612"/>
                    <a:pt x="1552" y="73512"/>
                    <a:pt x="1577" y="73376"/>
                  </a:cubicBezTo>
                  <a:cubicBezTo>
                    <a:pt x="1682" y="72810"/>
                    <a:pt x="1792" y="72245"/>
                    <a:pt x="1907" y="71681"/>
                  </a:cubicBezTo>
                  <a:cubicBezTo>
                    <a:pt x="1939" y="71525"/>
                    <a:pt x="1838" y="71373"/>
                    <a:pt x="1682" y="71340"/>
                  </a:cubicBezTo>
                  <a:cubicBezTo>
                    <a:pt x="1663" y="71336"/>
                    <a:pt x="1644" y="71335"/>
                    <a:pt x="1625" y="71335"/>
                  </a:cubicBezTo>
                  <a:close/>
                  <a:moveTo>
                    <a:pt x="177241" y="74696"/>
                  </a:moveTo>
                  <a:cubicBezTo>
                    <a:pt x="177225" y="74696"/>
                    <a:pt x="177209" y="74697"/>
                    <a:pt x="177193" y="74700"/>
                  </a:cubicBezTo>
                  <a:cubicBezTo>
                    <a:pt x="177036" y="74726"/>
                    <a:pt x="176930" y="74875"/>
                    <a:pt x="176957" y="75032"/>
                  </a:cubicBezTo>
                  <a:cubicBezTo>
                    <a:pt x="177051" y="75600"/>
                    <a:pt x="177140" y="76169"/>
                    <a:pt x="177223" y="76739"/>
                  </a:cubicBezTo>
                  <a:cubicBezTo>
                    <a:pt x="177243" y="76881"/>
                    <a:pt x="177364" y="76985"/>
                    <a:pt x="177507" y="76985"/>
                  </a:cubicBezTo>
                  <a:cubicBezTo>
                    <a:pt x="177522" y="76985"/>
                    <a:pt x="177536" y="76984"/>
                    <a:pt x="177549" y="76982"/>
                  </a:cubicBezTo>
                  <a:cubicBezTo>
                    <a:pt x="177708" y="76958"/>
                    <a:pt x="177815" y="76813"/>
                    <a:pt x="177794" y="76655"/>
                  </a:cubicBezTo>
                  <a:cubicBezTo>
                    <a:pt x="177710" y="76082"/>
                    <a:pt x="177620" y="75508"/>
                    <a:pt x="177525" y="74936"/>
                  </a:cubicBezTo>
                  <a:cubicBezTo>
                    <a:pt x="177502" y="74796"/>
                    <a:pt x="177379" y="74696"/>
                    <a:pt x="177241" y="74696"/>
                  </a:cubicBezTo>
                  <a:close/>
                  <a:moveTo>
                    <a:pt x="997" y="74743"/>
                  </a:moveTo>
                  <a:cubicBezTo>
                    <a:pt x="858" y="74743"/>
                    <a:pt x="736" y="74843"/>
                    <a:pt x="712" y="74984"/>
                  </a:cubicBezTo>
                  <a:cubicBezTo>
                    <a:pt x="650" y="75363"/>
                    <a:pt x="590" y="75742"/>
                    <a:pt x="532" y="76122"/>
                  </a:cubicBezTo>
                  <a:lnTo>
                    <a:pt x="447" y="76703"/>
                  </a:lnTo>
                  <a:cubicBezTo>
                    <a:pt x="424" y="76861"/>
                    <a:pt x="533" y="77006"/>
                    <a:pt x="690" y="77029"/>
                  </a:cubicBezTo>
                  <a:cubicBezTo>
                    <a:pt x="705" y="77032"/>
                    <a:pt x="718" y="77033"/>
                    <a:pt x="732" y="77033"/>
                  </a:cubicBezTo>
                  <a:cubicBezTo>
                    <a:pt x="875" y="77033"/>
                    <a:pt x="998" y="76927"/>
                    <a:pt x="1018" y="76786"/>
                  </a:cubicBezTo>
                  <a:lnTo>
                    <a:pt x="1103" y="76209"/>
                  </a:lnTo>
                  <a:cubicBezTo>
                    <a:pt x="1159" y="75831"/>
                    <a:pt x="1219" y="75454"/>
                    <a:pt x="1281" y="75078"/>
                  </a:cubicBezTo>
                  <a:cubicBezTo>
                    <a:pt x="1307" y="74921"/>
                    <a:pt x="1200" y="74773"/>
                    <a:pt x="1043" y="74747"/>
                  </a:cubicBezTo>
                  <a:cubicBezTo>
                    <a:pt x="1027" y="74744"/>
                    <a:pt x="1012" y="74743"/>
                    <a:pt x="997" y="74743"/>
                  </a:cubicBezTo>
                  <a:close/>
                  <a:moveTo>
                    <a:pt x="177742" y="78132"/>
                  </a:moveTo>
                  <a:cubicBezTo>
                    <a:pt x="177730" y="78132"/>
                    <a:pt x="177718" y="78132"/>
                    <a:pt x="177706" y="78134"/>
                  </a:cubicBezTo>
                  <a:cubicBezTo>
                    <a:pt x="177550" y="78154"/>
                    <a:pt x="177439" y="78295"/>
                    <a:pt x="177456" y="78451"/>
                  </a:cubicBezTo>
                  <a:cubicBezTo>
                    <a:pt x="177528" y="79022"/>
                    <a:pt x="177594" y="79594"/>
                    <a:pt x="177655" y="80167"/>
                  </a:cubicBezTo>
                  <a:cubicBezTo>
                    <a:pt x="177670" y="80313"/>
                    <a:pt x="177793" y="80424"/>
                    <a:pt x="177940" y="80425"/>
                  </a:cubicBezTo>
                  <a:cubicBezTo>
                    <a:pt x="177951" y="80425"/>
                    <a:pt x="177961" y="80424"/>
                    <a:pt x="177971" y="80422"/>
                  </a:cubicBezTo>
                  <a:cubicBezTo>
                    <a:pt x="178130" y="80406"/>
                    <a:pt x="178244" y="80264"/>
                    <a:pt x="178227" y="80106"/>
                  </a:cubicBezTo>
                  <a:cubicBezTo>
                    <a:pt x="178166" y="79530"/>
                    <a:pt x="178100" y="78954"/>
                    <a:pt x="178028" y="78379"/>
                  </a:cubicBezTo>
                  <a:cubicBezTo>
                    <a:pt x="178007" y="78235"/>
                    <a:pt x="177884" y="78132"/>
                    <a:pt x="177742" y="78132"/>
                  </a:cubicBezTo>
                  <a:close/>
                  <a:moveTo>
                    <a:pt x="501" y="78180"/>
                  </a:moveTo>
                  <a:cubicBezTo>
                    <a:pt x="360" y="78180"/>
                    <a:pt x="237" y="78283"/>
                    <a:pt x="215" y="78427"/>
                  </a:cubicBezTo>
                  <a:cubicBezTo>
                    <a:pt x="145" y="79001"/>
                    <a:pt x="79" y="79577"/>
                    <a:pt x="19" y="80154"/>
                  </a:cubicBezTo>
                  <a:cubicBezTo>
                    <a:pt x="1" y="80312"/>
                    <a:pt x="116" y="80455"/>
                    <a:pt x="274" y="80470"/>
                  </a:cubicBezTo>
                  <a:cubicBezTo>
                    <a:pt x="285" y="80472"/>
                    <a:pt x="295" y="80473"/>
                    <a:pt x="304" y="80473"/>
                  </a:cubicBezTo>
                  <a:cubicBezTo>
                    <a:pt x="452" y="80473"/>
                    <a:pt x="575" y="80361"/>
                    <a:pt x="591" y="80215"/>
                  </a:cubicBezTo>
                  <a:cubicBezTo>
                    <a:pt x="651" y="79642"/>
                    <a:pt x="717" y="79069"/>
                    <a:pt x="788" y="78497"/>
                  </a:cubicBezTo>
                  <a:cubicBezTo>
                    <a:pt x="804" y="78341"/>
                    <a:pt x="693" y="78201"/>
                    <a:pt x="537" y="78182"/>
                  </a:cubicBezTo>
                  <a:cubicBezTo>
                    <a:pt x="525" y="78180"/>
                    <a:pt x="513" y="78180"/>
                    <a:pt x="501" y="781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4"/>
            <p:cNvSpPr/>
            <p:nvPr/>
          </p:nvSpPr>
          <p:spPr>
            <a:xfrm>
              <a:off x="1526800" y="2928150"/>
              <a:ext cx="16750" cy="35925"/>
            </a:xfrm>
            <a:custGeom>
              <a:avLst/>
              <a:gdLst/>
              <a:ahLst/>
              <a:cxnLst/>
              <a:rect l="l" t="t" r="r" b="b"/>
              <a:pathLst>
                <a:path w="670" h="1437" extrusionOk="0">
                  <a:moveTo>
                    <a:pt x="370" y="0"/>
                  </a:moveTo>
                  <a:cubicBezTo>
                    <a:pt x="215" y="0"/>
                    <a:pt x="94" y="113"/>
                    <a:pt x="82" y="264"/>
                  </a:cubicBezTo>
                  <a:cubicBezTo>
                    <a:pt x="58" y="552"/>
                    <a:pt x="34" y="840"/>
                    <a:pt x="12" y="1127"/>
                  </a:cubicBezTo>
                  <a:cubicBezTo>
                    <a:pt x="0" y="1287"/>
                    <a:pt x="119" y="1425"/>
                    <a:pt x="279" y="1437"/>
                  </a:cubicBezTo>
                  <a:lnTo>
                    <a:pt x="300" y="1437"/>
                  </a:lnTo>
                  <a:cubicBezTo>
                    <a:pt x="450" y="1437"/>
                    <a:pt x="575" y="1322"/>
                    <a:pt x="587" y="1172"/>
                  </a:cubicBezTo>
                  <a:cubicBezTo>
                    <a:pt x="608" y="885"/>
                    <a:pt x="631" y="598"/>
                    <a:pt x="655" y="313"/>
                  </a:cubicBezTo>
                  <a:cubicBezTo>
                    <a:pt x="670" y="155"/>
                    <a:pt x="552" y="14"/>
                    <a:pt x="394" y="1"/>
                  </a:cubicBezTo>
                  <a:cubicBezTo>
                    <a:pt x="386" y="1"/>
                    <a:pt x="378" y="0"/>
                    <a:pt x="3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4"/>
            <p:cNvSpPr/>
            <p:nvPr/>
          </p:nvSpPr>
          <p:spPr>
            <a:xfrm>
              <a:off x="1772350" y="2060100"/>
              <a:ext cx="387300" cy="519325"/>
            </a:xfrm>
            <a:custGeom>
              <a:avLst/>
              <a:gdLst/>
              <a:ahLst/>
              <a:cxnLst/>
              <a:rect l="l" t="t" r="r" b="b"/>
              <a:pathLst>
                <a:path w="15492" h="20773" extrusionOk="0">
                  <a:moveTo>
                    <a:pt x="1" y="0"/>
                  </a:moveTo>
                  <a:lnTo>
                    <a:pt x="10386" y="20772"/>
                  </a:lnTo>
                  <a:lnTo>
                    <a:pt x="15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4"/>
            <p:cNvSpPr/>
            <p:nvPr/>
          </p:nvSpPr>
          <p:spPr>
            <a:xfrm>
              <a:off x="1763500" y="2052900"/>
              <a:ext cx="404250" cy="533725"/>
            </a:xfrm>
            <a:custGeom>
              <a:avLst/>
              <a:gdLst/>
              <a:ahLst/>
              <a:cxnLst/>
              <a:rect l="l" t="t" r="r" b="b"/>
              <a:pathLst>
                <a:path w="16170" h="21349" extrusionOk="0">
                  <a:moveTo>
                    <a:pt x="15478" y="576"/>
                  </a:moveTo>
                  <a:lnTo>
                    <a:pt x="10647" y="20232"/>
                  </a:lnTo>
                  <a:lnTo>
                    <a:pt x="820" y="576"/>
                  </a:lnTo>
                  <a:close/>
                  <a:moveTo>
                    <a:pt x="355" y="1"/>
                  </a:moveTo>
                  <a:cubicBezTo>
                    <a:pt x="140" y="1"/>
                    <a:pt x="1" y="226"/>
                    <a:pt x="97" y="417"/>
                  </a:cubicBezTo>
                  <a:lnTo>
                    <a:pt x="10483" y="21190"/>
                  </a:lnTo>
                  <a:cubicBezTo>
                    <a:pt x="10532" y="21287"/>
                    <a:pt x="10631" y="21348"/>
                    <a:pt x="10740" y="21348"/>
                  </a:cubicBezTo>
                  <a:cubicBezTo>
                    <a:pt x="10750" y="21348"/>
                    <a:pt x="10762" y="21348"/>
                    <a:pt x="10773" y="21347"/>
                  </a:cubicBezTo>
                  <a:cubicBezTo>
                    <a:pt x="10893" y="21334"/>
                    <a:pt x="10991" y="21246"/>
                    <a:pt x="11020" y="21129"/>
                  </a:cubicBezTo>
                  <a:lnTo>
                    <a:pt x="16125" y="357"/>
                  </a:lnTo>
                  <a:cubicBezTo>
                    <a:pt x="16169" y="176"/>
                    <a:pt x="16032" y="1"/>
                    <a:pt x="15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4"/>
            <p:cNvSpPr/>
            <p:nvPr/>
          </p:nvSpPr>
          <p:spPr>
            <a:xfrm>
              <a:off x="1813950" y="2079800"/>
              <a:ext cx="246475" cy="499625"/>
            </a:xfrm>
            <a:custGeom>
              <a:avLst/>
              <a:gdLst/>
              <a:ahLst/>
              <a:cxnLst/>
              <a:rect l="l" t="t" r="r" b="b"/>
              <a:pathLst>
                <a:path w="9859" h="19985" extrusionOk="0">
                  <a:moveTo>
                    <a:pt x="0" y="0"/>
                  </a:moveTo>
                  <a:lnTo>
                    <a:pt x="8722" y="19984"/>
                  </a:lnTo>
                  <a:lnTo>
                    <a:pt x="98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4"/>
            <p:cNvSpPr/>
            <p:nvPr/>
          </p:nvSpPr>
          <p:spPr>
            <a:xfrm>
              <a:off x="1805275" y="2072600"/>
              <a:ext cx="262550" cy="514025"/>
            </a:xfrm>
            <a:custGeom>
              <a:avLst/>
              <a:gdLst/>
              <a:ahLst/>
              <a:cxnLst/>
              <a:rect l="l" t="t" r="r" b="b"/>
              <a:pathLst>
                <a:path w="10502" h="20561" extrusionOk="0">
                  <a:moveTo>
                    <a:pt x="9899" y="576"/>
                  </a:moveTo>
                  <a:lnTo>
                    <a:pt x="8850" y="19050"/>
                  </a:lnTo>
                  <a:lnTo>
                    <a:pt x="787" y="576"/>
                  </a:lnTo>
                  <a:close/>
                  <a:moveTo>
                    <a:pt x="345" y="1"/>
                  </a:moveTo>
                  <a:cubicBezTo>
                    <a:pt x="139" y="1"/>
                    <a:pt x="1" y="213"/>
                    <a:pt x="83" y="404"/>
                  </a:cubicBezTo>
                  <a:lnTo>
                    <a:pt x="8804" y="20388"/>
                  </a:lnTo>
                  <a:cubicBezTo>
                    <a:pt x="8850" y="20492"/>
                    <a:pt x="8953" y="20560"/>
                    <a:pt x="9066" y="20560"/>
                  </a:cubicBezTo>
                  <a:cubicBezTo>
                    <a:pt x="9067" y="20560"/>
                    <a:pt x="9068" y="20560"/>
                    <a:pt x="9069" y="20560"/>
                  </a:cubicBezTo>
                  <a:cubicBezTo>
                    <a:pt x="9086" y="20560"/>
                    <a:pt x="9103" y="20559"/>
                    <a:pt x="9120" y="20557"/>
                  </a:cubicBezTo>
                  <a:cubicBezTo>
                    <a:pt x="9252" y="20533"/>
                    <a:pt x="9349" y="20422"/>
                    <a:pt x="9357" y="20289"/>
                  </a:cubicBezTo>
                  <a:lnTo>
                    <a:pt x="10493" y="304"/>
                  </a:lnTo>
                  <a:cubicBezTo>
                    <a:pt x="10502" y="140"/>
                    <a:pt x="10371" y="1"/>
                    <a:pt x="10205" y="1"/>
                  </a:cubicBezTo>
                  <a:lnTo>
                    <a:pt x="347" y="1"/>
                  </a:lnTo>
                  <a:cubicBezTo>
                    <a:pt x="347" y="1"/>
                    <a:pt x="346" y="1"/>
                    <a:pt x="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4"/>
            <p:cNvSpPr/>
            <p:nvPr/>
          </p:nvSpPr>
          <p:spPr>
            <a:xfrm>
              <a:off x="1759225" y="2040900"/>
              <a:ext cx="272800" cy="538525"/>
            </a:xfrm>
            <a:custGeom>
              <a:avLst/>
              <a:gdLst/>
              <a:ahLst/>
              <a:cxnLst/>
              <a:rect l="l" t="t" r="r" b="b"/>
              <a:pathLst>
                <a:path w="10912" h="21541" extrusionOk="0">
                  <a:moveTo>
                    <a:pt x="0" y="1"/>
                  </a:moveTo>
                  <a:lnTo>
                    <a:pt x="10911" y="21540"/>
                  </a:lnTo>
                  <a:lnTo>
                    <a:pt x="9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4"/>
            <p:cNvSpPr/>
            <p:nvPr/>
          </p:nvSpPr>
          <p:spPr>
            <a:xfrm>
              <a:off x="1750375" y="2033700"/>
              <a:ext cx="289025" cy="552925"/>
            </a:xfrm>
            <a:custGeom>
              <a:avLst/>
              <a:gdLst/>
              <a:ahLst/>
              <a:cxnLst/>
              <a:rect l="l" t="t" r="r" b="b"/>
              <a:pathLst>
                <a:path w="11561" h="22117" extrusionOk="0">
                  <a:moveTo>
                    <a:pt x="9936" y="578"/>
                  </a:moveTo>
                  <a:lnTo>
                    <a:pt x="10912" y="20493"/>
                  </a:lnTo>
                  <a:lnTo>
                    <a:pt x="823" y="578"/>
                  </a:lnTo>
                  <a:close/>
                  <a:moveTo>
                    <a:pt x="354" y="1"/>
                  </a:moveTo>
                  <a:cubicBezTo>
                    <a:pt x="139" y="1"/>
                    <a:pt x="0" y="228"/>
                    <a:pt x="97" y="419"/>
                  </a:cubicBezTo>
                  <a:lnTo>
                    <a:pt x="11009" y="21959"/>
                  </a:lnTo>
                  <a:cubicBezTo>
                    <a:pt x="11057" y="22055"/>
                    <a:pt x="11156" y="22116"/>
                    <a:pt x="11265" y="22116"/>
                  </a:cubicBezTo>
                  <a:cubicBezTo>
                    <a:pt x="11430" y="22116"/>
                    <a:pt x="11561" y="21979"/>
                    <a:pt x="11553" y="21815"/>
                  </a:cubicBezTo>
                  <a:lnTo>
                    <a:pt x="10500" y="276"/>
                  </a:lnTo>
                  <a:cubicBezTo>
                    <a:pt x="10492" y="122"/>
                    <a:pt x="10366" y="1"/>
                    <a:pt x="10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4"/>
            <p:cNvSpPr/>
            <p:nvPr/>
          </p:nvSpPr>
          <p:spPr>
            <a:xfrm>
              <a:off x="1173825" y="1944100"/>
              <a:ext cx="858200" cy="635325"/>
            </a:xfrm>
            <a:custGeom>
              <a:avLst/>
              <a:gdLst/>
              <a:ahLst/>
              <a:cxnLst/>
              <a:rect l="l" t="t" r="r" b="b"/>
              <a:pathLst>
                <a:path w="34328" h="25413" extrusionOk="0">
                  <a:moveTo>
                    <a:pt x="1" y="1"/>
                  </a:moveTo>
                  <a:lnTo>
                    <a:pt x="6279" y="25412"/>
                  </a:lnTo>
                  <a:lnTo>
                    <a:pt x="34327" y="25412"/>
                  </a:lnTo>
                  <a:lnTo>
                    <a:pt x="29880" y="2880"/>
                  </a:lnTo>
                  <a:lnTo>
                    <a:pt x="15923" y="2880"/>
                  </a:lnTo>
                  <a:lnTo>
                    <a:pt x="133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4"/>
            <p:cNvSpPr/>
            <p:nvPr/>
          </p:nvSpPr>
          <p:spPr>
            <a:xfrm>
              <a:off x="1165700" y="1936875"/>
              <a:ext cx="874250" cy="649750"/>
            </a:xfrm>
            <a:custGeom>
              <a:avLst/>
              <a:gdLst/>
              <a:ahLst/>
              <a:cxnLst/>
              <a:rect l="l" t="t" r="r" b="b"/>
              <a:pathLst>
                <a:path w="34970" h="25990" extrusionOk="0">
                  <a:moveTo>
                    <a:pt x="13573" y="578"/>
                  </a:moveTo>
                  <a:lnTo>
                    <a:pt x="16032" y="3361"/>
                  </a:lnTo>
                  <a:cubicBezTo>
                    <a:pt x="16088" y="3422"/>
                    <a:pt x="16165" y="3458"/>
                    <a:pt x="16248" y="3458"/>
                  </a:cubicBezTo>
                  <a:lnTo>
                    <a:pt x="29969" y="3458"/>
                  </a:lnTo>
                  <a:lnTo>
                    <a:pt x="34302" y="25413"/>
                  </a:lnTo>
                  <a:lnTo>
                    <a:pt x="6829" y="25413"/>
                  </a:lnTo>
                  <a:lnTo>
                    <a:pt x="694" y="578"/>
                  </a:lnTo>
                  <a:close/>
                  <a:moveTo>
                    <a:pt x="326" y="1"/>
                  </a:moveTo>
                  <a:cubicBezTo>
                    <a:pt x="139" y="1"/>
                    <a:pt x="1" y="177"/>
                    <a:pt x="46" y="358"/>
                  </a:cubicBezTo>
                  <a:lnTo>
                    <a:pt x="6324" y="25772"/>
                  </a:lnTo>
                  <a:cubicBezTo>
                    <a:pt x="6355" y="25899"/>
                    <a:pt x="6470" y="25989"/>
                    <a:pt x="6604" y="25989"/>
                  </a:cubicBezTo>
                  <a:lnTo>
                    <a:pt x="34651" y="25989"/>
                  </a:lnTo>
                  <a:cubicBezTo>
                    <a:pt x="34832" y="25989"/>
                    <a:pt x="34969" y="25824"/>
                    <a:pt x="34934" y="25645"/>
                  </a:cubicBezTo>
                  <a:lnTo>
                    <a:pt x="30487" y="3113"/>
                  </a:lnTo>
                  <a:cubicBezTo>
                    <a:pt x="30460" y="2978"/>
                    <a:pt x="30342" y="2881"/>
                    <a:pt x="30205" y="2881"/>
                  </a:cubicBezTo>
                  <a:lnTo>
                    <a:pt x="16379" y="2881"/>
                  </a:lnTo>
                  <a:lnTo>
                    <a:pt x="13920" y="98"/>
                  </a:lnTo>
                  <a:cubicBezTo>
                    <a:pt x="13865" y="37"/>
                    <a:pt x="13787" y="1"/>
                    <a:pt x="13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4"/>
            <p:cNvSpPr/>
            <p:nvPr/>
          </p:nvSpPr>
          <p:spPr>
            <a:xfrm>
              <a:off x="1888075" y="1032825"/>
              <a:ext cx="941125" cy="557025"/>
            </a:xfrm>
            <a:custGeom>
              <a:avLst/>
              <a:gdLst/>
              <a:ahLst/>
              <a:cxnLst/>
              <a:rect l="l" t="t" r="r" b="b"/>
              <a:pathLst>
                <a:path w="37645" h="22281" extrusionOk="0">
                  <a:moveTo>
                    <a:pt x="55" y="1"/>
                  </a:moveTo>
                  <a:cubicBezTo>
                    <a:pt x="25" y="1"/>
                    <a:pt x="0" y="26"/>
                    <a:pt x="0" y="56"/>
                  </a:cubicBezTo>
                  <a:lnTo>
                    <a:pt x="0" y="22225"/>
                  </a:lnTo>
                  <a:cubicBezTo>
                    <a:pt x="0" y="22257"/>
                    <a:pt x="25" y="22281"/>
                    <a:pt x="55" y="22281"/>
                  </a:cubicBezTo>
                  <a:lnTo>
                    <a:pt x="37591" y="22281"/>
                  </a:lnTo>
                  <a:cubicBezTo>
                    <a:pt x="37621" y="22281"/>
                    <a:pt x="37645" y="22257"/>
                    <a:pt x="37645" y="22225"/>
                  </a:cubicBezTo>
                  <a:lnTo>
                    <a:pt x="37645" y="56"/>
                  </a:lnTo>
                  <a:cubicBezTo>
                    <a:pt x="37645" y="26"/>
                    <a:pt x="37621" y="1"/>
                    <a:pt x="37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4"/>
            <p:cNvSpPr/>
            <p:nvPr/>
          </p:nvSpPr>
          <p:spPr>
            <a:xfrm>
              <a:off x="1880875" y="1025625"/>
              <a:ext cx="955550" cy="571450"/>
            </a:xfrm>
            <a:custGeom>
              <a:avLst/>
              <a:gdLst/>
              <a:ahLst/>
              <a:cxnLst/>
              <a:rect l="l" t="t" r="r" b="b"/>
              <a:pathLst>
                <a:path w="38222" h="22858" extrusionOk="0">
                  <a:moveTo>
                    <a:pt x="35820" y="578"/>
                  </a:moveTo>
                  <a:cubicBezTo>
                    <a:pt x="36828" y="579"/>
                    <a:pt x="37644" y="1395"/>
                    <a:pt x="37645" y="2402"/>
                  </a:cubicBezTo>
                  <a:lnTo>
                    <a:pt x="37645" y="20456"/>
                  </a:lnTo>
                  <a:cubicBezTo>
                    <a:pt x="37644" y="21464"/>
                    <a:pt x="36828" y="22279"/>
                    <a:pt x="35820" y="22281"/>
                  </a:cubicBezTo>
                  <a:lnTo>
                    <a:pt x="2400" y="22281"/>
                  </a:lnTo>
                  <a:cubicBezTo>
                    <a:pt x="1394" y="22279"/>
                    <a:pt x="577" y="21464"/>
                    <a:pt x="576" y="20456"/>
                  </a:cubicBezTo>
                  <a:lnTo>
                    <a:pt x="576" y="2402"/>
                  </a:lnTo>
                  <a:cubicBezTo>
                    <a:pt x="577" y="1395"/>
                    <a:pt x="1394" y="579"/>
                    <a:pt x="2400" y="578"/>
                  </a:cubicBezTo>
                  <a:close/>
                  <a:moveTo>
                    <a:pt x="2400" y="1"/>
                  </a:moveTo>
                  <a:cubicBezTo>
                    <a:pt x="1077" y="1"/>
                    <a:pt x="0" y="1078"/>
                    <a:pt x="0" y="2402"/>
                  </a:cubicBezTo>
                  <a:lnTo>
                    <a:pt x="0" y="20456"/>
                  </a:lnTo>
                  <a:cubicBezTo>
                    <a:pt x="0" y="21780"/>
                    <a:pt x="1077" y="22858"/>
                    <a:pt x="2400" y="22858"/>
                  </a:cubicBezTo>
                  <a:lnTo>
                    <a:pt x="35820" y="22858"/>
                  </a:lnTo>
                  <a:cubicBezTo>
                    <a:pt x="37145" y="22858"/>
                    <a:pt x="38222" y="21780"/>
                    <a:pt x="38222" y="20456"/>
                  </a:cubicBezTo>
                  <a:lnTo>
                    <a:pt x="38222" y="2402"/>
                  </a:lnTo>
                  <a:cubicBezTo>
                    <a:pt x="38222" y="1078"/>
                    <a:pt x="37145" y="1"/>
                    <a:pt x="35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4"/>
            <p:cNvSpPr/>
            <p:nvPr/>
          </p:nvSpPr>
          <p:spPr>
            <a:xfrm>
              <a:off x="1888075" y="1138475"/>
              <a:ext cx="941125" cy="201700"/>
            </a:xfrm>
            <a:custGeom>
              <a:avLst/>
              <a:gdLst/>
              <a:ahLst/>
              <a:cxnLst/>
              <a:rect l="l" t="t" r="r" b="b"/>
              <a:pathLst>
                <a:path w="37645" h="8068" extrusionOk="0">
                  <a:moveTo>
                    <a:pt x="0" y="0"/>
                  </a:moveTo>
                  <a:lnTo>
                    <a:pt x="0" y="8068"/>
                  </a:lnTo>
                  <a:lnTo>
                    <a:pt x="37645" y="8068"/>
                  </a:lnTo>
                  <a:lnTo>
                    <a:pt x="376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4"/>
            <p:cNvSpPr/>
            <p:nvPr/>
          </p:nvSpPr>
          <p:spPr>
            <a:xfrm>
              <a:off x="1880875" y="1131300"/>
              <a:ext cx="955550" cy="216075"/>
            </a:xfrm>
            <a:custGeom>
              <a:avLst/>
              <a:gdLst/>
              <a:ahLst/>
              <a:cxnLst/>
              <a:rect l="l" t="t" r="r" b="b"/>
              <a:pathLst>
                <a:path w="38222" h="8643" extrusionOk="0">
                  <a:moveTo>
                    <a:pt x="37645" y="575"/>
                  </a:moveTo>
                  <a:lnTo>
                    <a:pt x="37645" y="8066"/>
                  </a:lnTo>
                  <a:lnTo>
                    <a:pt x="576" y="8066"/>
                  </a:lnTo>
                  <a:lnTo>
                    <a:pt x="576" y="575"/>
                  </a:lnTo>
                  <a:close/>
                  <a:moveTo>
                    <a:pt x="286" y="1"/>
                  </a:moveTo>
                  <a:cubicBezTo>
                    <a:pt x="127" y="1"/>
                    <a:pt x="0" y="130"/>
                    <a:pt x="0" y="289"/>
                  </a:cubicBezTo>
                  <a:lnTo>
                    <a:pt x="0" y="8355"/>
                  </a:lnTo>
                  <a:cubicBezTo>
                    <a:pt x="0" y="8513"/>
                    <a:pt x="129" y="8643"/>
                    <a:pt x="288" y="8643"/>
                  </a:cubicBezTo>
                  <a:lnTo>
                    <a:pt x="37933" y="8643"/>
                  </a:lnTo>
                  <a:cubicBezTo>
                    <a:pt x="38092" y="8643"/>
                    <a:pt x="38222" y="8513"/>
                    <a:pt x="38222" y="8355"/>
                  </a:cubicBezTo>
                  <a:lnTo>
                    <a:pt x="38222" y="289"/>
                  </a:lnTo>
                  <a:cubicBezTo>
                    <a:pt x="38222" y="130"/>
                    <a:pt x="38093" y="1"/>
                    <a:pt x="37935" y="1"/>
                  </a:cubicBezTo>
                  <a:cubicBezTo>
                    <a:pt x="37934" y="1"/>
                    <a:pt x="37933" y="1"/>
                    <a:pt x="37933" y="1"/>
                  </a:cubicBezTo>
                  <a:lnTo>
                    <a:pt x="288" y="1"/>
                  </a:lnTo>
                  <a:cubicBezTo>
                    <a:pt x="287" y="1"/>
                    <a:pt x="287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4"/>
            <p:cNvSpPr/>
            <p:nvPr/>
          </p:nvSpPr>
          <p:spPr>
            <a:xfrm>
              <a:off x="2548725" y="1461550"/>
              <a:ext cx="81825" cy="78725"/>
            </a:xfrm>
            <a:custGeom>
              <a:avLst/>
              <a:gdLst/>
              <a:ahLst/>
              <a:cxnLst/>
              <a:rect l="l" t="t" r="r" b="b"/>
              <a:pathLst>
                <a:path w="3273" h="3149" extrusionOk="0">
                  <a:moveTo>
                    <a:pt x="1698" y="0"/>
                  </a:moveTo>
                  <a:cubicBezTo>
                    <a:pt x="1288" y="0"/>
                    <a:pt x="886" y="160"/>
                    <a:pt x="586" y="461"/>
                  </a:cubicBezTo>
                  <a:cubicBezTo>
                    <a:pt x="135" y="912"/>
                    <a:pt x="0" y="1588"/>
                    <a:pt x="244" y="2177"/>
                  </a:cubicBezTo>
                  <a:cubicBezTo>
                    <a:pt x="487" y="2765"/>
                    <a:pt x="1062" y="3149"/>
                    <a:pt x="1699" y="3149"/>
                  </a:cubicBezTo>
                  <a:cubicBezTo>
                    <a:pt x="2567" y="3149"/>
                    <a:pt x="3272" y="2444"/>
                    <a:pt x="3272" y="1575"/>
                  </a:cubicBezTo>
                  <a:cubicBezTo>
                    <a:pt x="3272" y="938"/>
                    <a:pt x="2888" y="364"/>
                    <a:pt x="2301" y="120"/>
                  </a:cubicBezTo>
                  <a:cubicBezTo>
                    <a:pt x="2106" y="40"/>
                    <a:pt x="1901" y="0"/>
                    <a:pt x="1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4"/>
            <p:cNvSpPr/>
            <p:nvPr/>
          </p:nvSpPr>
          <p:spPr>
            <a:xfrm>
              <a:off x="2540950" y="1454350"/>
              <a:ext cx="96800" cy="93150"/>
            </a:xfrm>
            <a:custGeom>
              <a:avLst/>
              <a:gdLst/>
              <a:ahLst/>
              <a:cxnLst/>
              <a:rect l="l" t="t" r="r" b="b"/>
              <a:pathLst>
                <a:path w="3872" h="3726" extrusionOk="0">
                  <a:moveTo>
                    <a:pt x="2008" y="577"/>
                  </a:moveTo>
                  <a:cubicBezTo>
                    <a:pt x="2719" y="577"/>
                    <a:pt x="3294" y="1153"/>
                    <a:pt x="3295" y="1863"/>
                  </a:cubicBezTo>
                  <a:cubicBezTo>
                    <a:pt x="3295" y="2384"/>
                    <a:pt x="2982" y="2853"/>
                    <a:pt x="2501" y="3052"/>
                  </a:cubicBezTo>
                  <a:cubicBezTo>
                    <a:pt x="2342" y="3118"/>
                    <a:pt x="2174" y="3150"/>
                    <a:pt x="2008" y="3150"/>
                  </a:cubicBezTo>
                  <a:cubicBezTo>
                    <a:pt x="1674" y="3150"/>
                    <a:pt x="1345" y="3020"/>
                    <a:pt x="1099" y="2774"/>
                  </a:cubicBezTo>
                  <a:cubicBezTo>
                    <a:pt x="732" y="2405"/>
                    <a:pt x="622" y="1852"/>
                    <a:pt x="821" y="1371"/>
                  </a:cubicBezTo>
                  <a:cubicBezTo>
                    <a:pt x="1019" y="890"/>
                    <a:pt x="1488" y="577"/>
                    <a:pt x="2008" y="577"/>
                  </a:cubicBezTo>
                  <a:close/>
                  <a:moveTo>
                    <a:pt x="2009" y="0"/>
                  </a:moveTo>
                  <a:cubicBezTo>
                    <a:pt x="1525" y="0"/>
                    <a:pt x="1048" y="190"/>
                    <a:pt x="691" y="546"/>
                  </a:cubicBezTo>
                  <a:cubicBezTo>
                    <a:pt x="159" y="1079"/>
                    <a:pt x="1" y="1880"/>
                    <a:pt x="288" y="2576"/>
                  </a:cubicBezTo>
                  <a:cubicBezTo>
                    <a:pt x="576" y="3271"/>
                    <a:pt x="1255" y="3726"/>
                    <a:pt x="2008" y="3726"/>
                  </a:cubicBezTo>
                  <a:cubicBezTo>
                    <a:pt x="3038" y="3725"/>
                    <a:pt x="3871" y="2891"/>
                    <a:pt x="3871" y="1863"/>
                  </a:cubicBezTo>
                  <a:cubicBezTo>
                    <a:pt x="3871" y="1109"/>
                    <a:pt x="3418" y="430"/>
                    <a:pt x="2721" y="142"/>
                  </a:cubicBezTo>
                  <a:cubicBezTo>
                    <a:pt x="2491" y="47"/>
                    <a:pt x="2249" y="0"/>
                    <a:pt x="2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4"/>
            <p:cNvSpPr/>
            <p:nvPr/>
          </p:nvSpPr>
          <p:spPr>
            <a:xfrm>
              <a:off x="2658050" y="1461550"/>
              <a:ext cx="81850" cy="78725"/>
            </a:xfrm>
            <a:custGeom>
              <a:avLst/>
              <a:gdLst/>
              <a:ahLst/>
              <a:cxnLst/>
              <a:rect l="l" t="t" r="r" b="b"/>
              <a:pathLst>
                <a:path w="3274" h="3149" extrusionOk="0">
                  <a:moveTo>
                    <a:pt x="1699" y="0"/>
                  </a:moveTo>
                  <a:cubicBezTo>
                    <a:pt x="1289" y="0"/>
                    <a:pt x="887" y="160"/>
                    <a:pt x="586" y="461"/>
                  </a:cubicBezTo>
                  <a:cubicBezTo>
                    <a:pt x="136" y="912"/>
                    <a:pt x="0" y="1588"/>
                    <a:pt x="244" y="2177"/>
                  </a:cubicBezTo>
                  <a:cubicBezTo>
                    <a:pt x="489" y="2765"/>
                    <a:pt x="1062" y="3149"/>
                    <a:pt x="1699" y="3149"/>
                  </a:cubicBezTo>
                  <a:cubicBezTo>
                    <a:pt x="2568" y="3149"/>
                    <a:pt x="3274" y="2444"/>
                    <a:pt x="3274" y="1575"/>
                  </a:cubicBezTo>
                  <a:cubicBezTo>
                    <a:pt x="3274" y="938"/>
                    <a:pt x="2890" y="364"/>
                    <a:pt x="2301" y="120"/>
                  </a:cubicBezTo>
                  <a:cubicBezTo>
                    <a:pt x="2106" y="40"/>
                    <a:pt x="1902" y="0"/>
                    <a:pt x="16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4"/>
            <p:cNvSpPr/>
            <p:nvPr/>
          </p:nvSpPr>
          <p:spPr>
            <a:xfrm>
              <a:off x="2650275" y="1454350"/>
              <a:ext cx="96825" cy="93150"/>
            </a:xfrm>
            <a:custGeom>
              <a:avLst/>
              <a:gdLst/>
              <a:ahLst/>
              <a:cxnLst/>
              <a:rect l="l" t="t" r="r" b="b"/>
              <a:pathLst>
                <a:path w="3873" h="3726" extrusionOk="0">
                  <a:moveTo>
                    <a:pt x="2010" y="577"/>
                  </a:moveTo>
                  <a:cubicBezTo>
                    <a:pt x="2720" y="577"/>
                    <a:pt x="3294" y="1153"/>
                    <a:pt x="3297" y="1863"/>
                  </a:cubicBezTo>
                  <a:cubicBezTo>
                    <a:pt x="3297" y="2383"/>
                    <a:pt x="2984" y="2853"/>
                    <a:pt x="2503" y="3052"/>
                  </a:cubicBezTo>
                  <a:cubicBezTo>
                    <a:pt x="2343" y="3118"/>
                    <a:pt x="2176" y="3150"/>
                    <a:pt x="2010" y="3150"/>
                  </a:cubicBezTo>
                  <a:cubicBezTo>
                    <a:pt x="1675" y="3150"/>
                    <a:pt x="1347" y="3020"/>
                    <a:pt x="1101" y="2774"/>
                  </a:cubicBezTo>
                  <a:cubicBezTo>
                    <a:pt x="732" y="2405"/>
                    <a:pt x="622" y="1852"/>
                    <a:pt x="821" y="1371"/>
                  </a:cubicBezTo>
                  <a:cubicBezTo>
                    <a:pt x="1020" y="890"/>
                    <a:pt x="1489" y="577"/>
                    <a:pt x="2010" y="577"/>
                  </a:cubicBezTo>
                  <a:close/>
                  <a:moveTo>
                    <a:pt x="2010" y="0"/>
                  </a:moveTo>
                  <a:cubicBezTo>
                    <a:pt x="1525" y="0"/>
                    <a:pt x="1049" y="190"/>
                    <a:pt x="693" y="546"/>
                  </a:cubicBezTo>
                  <a:cubicBezTo>
                    <a:pt x="160" y="1079"/>
                    <a:pt x="1" y="1880"/>
                    <a:pt x="289" y="2576"/>
                  </a:cubicBezTo>
                  <a:cubicBezTo>
                    <a:pt x="578" y="3273"/>
                    <a:pt x="1257" y="3726"/>
                    <a:pt x="2010" y="3726"/>
                  </a:cubicBezTo>
                  <a:cubicBezTo>
                    <a:pt x="3038" y="3725"/>
                    <a:pt x="3871" y="2891"/>
                    <a:pt x="3873" y="1863"/>
                  </a:cubicBezTo>
                  <a:cubicBezTo>
                    <a:pt x="3871" y="1109"/>
                    <a:pt x="3418" y="430"/>
                    <a:pt x="2722" y="142"/>
                  </a:cubicBezTo>
                  <a:cubicBezTo>
                    <a:pt x="2492" y="47"/>
                    <a:pt x="2250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4"/>
            <p:cNvSpPr/>
            <p:nvPr/>
          </p:nvSpPr>
          <p:spPr>
            <a:xfrm>
              <a:off x="3330175" y="659725"/>
              <a:ext cx="1007825" cy="653450"/>
            </a:xfrm>
            <a:custGeom>
              <a:avLst/>
              <a:gdLst/>
              <a:ahLst/>
              <a:cxnLst/>
              <a:rect l="l" t="t" r="r" b="b"/>
              <a:pathLst>
                <a:path w="40313" h="26138" extrusionOk="0">
                  <a:moveTo>
                    <a:pt x="1" y="0"/>
                  </a:moveTo>
                  <a:lnTo>
                    <a:pt x="1" y="26137"/>
                  </a:lnTo>
                  <a:lnTo>
                    <a:pt x="40313" y="26137"/>
                  </a:lnTo>
                  <a:lnTo>
                    <a:pt x="403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4"/>
            <p:cNvSpPr/>
            <p:nvPr/>
          </p:nvSpPr>
          <p:spPr>
            <a:xfrm>
              <a:off x="3322950" y="652525"/>
              <a:ext cx="1022250" cy="667850"/>
            </a:xfrm>
            <a:custGeom>
              <a:avLst/>
              <a:gdLst/>
              <a:ahLst/>
              <a:cxnLst/>
              <a:rect l="l" t="t" r="r" b="b"/>
              <a:pathLst>
                <a:path w="40890" h="26714" extrusionOk="0">
                  <a:moveTo>
                    <a:pt x="40313" y="576"/>
                  </a:moveTo>
                  <a:lnTo>
                    <a:pt x="40313" y="26137"/>
                  </a:lnTo>
                  <a:lnTo>
                    <a:pt x="578" y="26137"/>
                  </a:lnTo>
                  <a:lnTo>
                    <a:pt x="578" y="576"/>
                  </a:lnTo>
                  <a:close/>
                  <a:moveTo>
                    <a:pt x="290" y="0"/>
                  </a:moveTo>
                  <a:cubicBezTo>
                    <a:pt x="130" y="0"/>
                    <a:pt x="1" y="130"/>
                    <a:pt x="1" y="288"/>
                  </a:cubicBezTo>
                  <a:lnTo>
                    <a:pt x="1" y="26425"/>
                  </a:lnTo>
                  <a:cubicBezTo>
                    <a:pt x="1" y="26584"/>
                    <a:pt x="130" y="26713"/>
                    <a:pt x="290" y="26713"/>
                  </a:cubicBezTo>
                  <a:lnTo>
                    <a:pt x="40601" y="26713"/>
                  </a:lnTo>
                  <a:cubicBezTo>
                    <a:pt x="40760" y="26713"/>
                    <a:pt x="40890" y="26584"/>
                    <a:pt x="40890" y="26425"/>
                  </a:cubicBezTo>
                  <a:lnTo>
                    <a:pt x="40890" y="288"/>
                  </a:lnTo>
                  <a:cubicBezTo>
                    <a:pt x="40890" y="130"/>
                    <a:pt x="40760" y="0"/>
                    <a:pt x="40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3379200" y="701150"/>
              <a:ext cx="912950" cy="565175"/>
            </a:xfrm>
            <a:custGeom>
              <a:avLst/>
              <a:gdLst/>
              <a:ahLst/>
              <a:cxnLst/>
              <a:rect l="l" t="t" r="r" b="b"/>
              <a:pathLst>
                <a:path w="36518" h="22607" extrusionOk="0">
                  <a:moveTo>
                    <a:pt x="1" y="1"/>
                  </a:moveTo>
                  <a:lnTo>
                    <a:pt x="1" y="22607"/>
                  </a:lnTo>
                  <a:lnTo>
                    <a:pt x="36518" y="22607"/>
                  </a:lnTo>
                  <a:lnTo>
                    <a:pt x="365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3372050" y="693950"/>
              <a:ext cx="927300" cy="579575"/>
            </a:xfrm>
            <a:custGeom>
              <a:avLst/>
              <a:gdLst/>
              <a:ahLst/>
              <a:cxnLst/>
              <a:rect l="l" t="t" r="r" b="b"/>
              <a:pathLst>
                <a:path w="37092" h="23183" extrusionOk="0">
                  <a:moveTo>
                    <a:pt x="36516" y="577"/>
                  </a:moveTo>
                  <a:lnTo>
                    <a:pt x="36516" y="22607"/>
                  </a:lnTo>
                  <a:lnTo>
                    <a:pt x="576" y="22607"/>
                  </a:lnTo>
                  <a:lnTo>
                    <a:pt x="576" y="577"/>
                  </a:lnTo>
                  <a:close/>
                  <a:moveTo>
                    <a:pt x="288" y="1"/>
                  </a:moveTo>
                  <a:cubicBezTo>
                    <a:pt x="129" y="1"/>
                    <a:pt x="0" y="129"/>
                    <a:pt x="0" y="289"/>
                  </a:cubicBezTo>
                  <a:lnTo>
                    <a:pt x="0" y="22895"/>
                  </a:lnTo>
                  <a:cubicBezTo>
                    <a:pt x="0" y="23053"/>
                    <a:pt x="129" y="23183"/>
                    <a:pt x="288" y="23183"/>
                  </a:cubicBezTo>
                  <a:lnTo>
                    <a:pt x="36804" y="23183"/>
                  </a:lnTo>
                  <a:cubicBezTo>
                    <a:pt x="36963" y="23183"/>
                    <a:pt x="37092" y="23053"/>
                    <a:pt x="37092" y="22895"/>
                  </a:cubicBezTo>
                  <a:lnTo>
                    <a:pt x="37092" y="289"/>
                  </a:lnTo>
                  <a:cubicBezTo>
                    <a:pt x="37092" y="129"/>
                    <a:pt x="36963" y="1"/>
                    <a:pt x="36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3422700" y="927050"/>
              <a:ext cx="223600" cy="244550"/>
            </a:xfrm>
            <a:custGeom>
              <a:avLst/>
              <a:gdLst/>
              <a:ahLst/>
              <a:cxnLst/>
              <a:rect l="l" t="t" r="r" b="b"/>
              <a:pathLst>
                <a:path w="8944" h="9782" extrusionOk="0">
                  <a:moveTo>
                    <a:pt x="4472" y="0"/>
                  </a:moveTo>
                  <a:cubicBezTo>
                    <a:pt x="2002" y="0"/>
                    <a:pt x="0" y="4238"/>
                    <a:pt x="0" y="6708"/>
                  </a:cubicBezTo>
                  <a:cubicBezTo>
                    <a:pt x="0" y="9177"/>
                    <a:pt x="2002" y="9782"/>
                    <a:pt x="4472" y="9782"/>
                  </a:cubicBezTo>
                  <a:cubicBezTo>
                    <a:pt x="6941" y="9782"/>
                    <a:pt x="8943" y="9177"/>
                    <a:pt x="8943" y="6708"/>
                  </a:cubicBezTo>
                  <a:cubicBezTo>
                    <a:pt x="8943" y="4238"/>
                    <a:pt x="6941" y="0"/>
                    <a:pt x="4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3415500" y="919850"/>
              <a:ext cx="238000" cy="258975"/>
            </a:xfrm>
            <a:custGeom>
              <a:avLst/>
              <a:gdLst/>
              <a:ahLst/>
              <a:cxnLst/>
              <a:rect l="l" t="t" r="r" b="b"/>
              <a:pathLst>
                <a:path w="9520" h="10359" extrusionOk="0">
                  <a:moveTo>
                    <a:pt x="4760" y="577"/>
                  </a:moveTo>
                  <a:cubicBezTo>
                    <a:pt x="6988" y="577"/>
                    <a:pt x="8943" y="4577"/>
                    <a:pt x="8943" y="6996"/>
                  </a:cubicBezTo>
                  <a:cubicBezTo>
                    <a:pt x="8943" y="8923"/>
                    <a:pt x="7653" y="9782"/>
                    <a:pt x="4760" y="9782"/>
                  </a:cubicBezTo>
                  <a:cubicBezTo>
                    <a:pt x="1867" y="9782"/>
                    <a:pt x="577" y="8923"/>
                    <a:pt x="577" y="6996"/>
                  </a:cubicBezTo>
                  <a:cubicBezTo>
                    <a:pt x="577" y="4577"/>
                    <a:pt x="2531" y="577"/>
                    <a:pt x="4760" y="577"/>
                  </a:cubicBezTo>
                  <a:close/>
                  <a:moveTo>
                    <a:pt x="4760" y="0"/>
                  </a:moveTo>
                  <a:cubicBezTo>
                    <a:pt x="2178" y="0"/>
                    <a:pt x="0" y="4297"/>
                    <a:pt x="0" y="6996"/>
                  </a:cubicBezTo>
                  <a:cubicBezTo>
                    <a:pt x="0" y="10359"/>
                    <a:pt x="3583" y="10359"/>
                    <a:pt x="4760" y="10359"/>
                  </a:cubicBezTo>
                  <a:cubicBezTo>
                    <a:pt x="5937" y="10359"/>
                    <a:pt x="9519" y="10359"/>
                    <a:pt x="9519" y="6996"/>
                  </a:cubicBezTo>
                  <a:cubicBezTo>
                    <a:pt x="9519" y="4298"/>
                    <a:pt x="7341" y="0"/>
                    <a:pt x="4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3457625" y="794325"/>
              <a:ext cx="153725" cy="153725"/>
            </a:xfrm>
            <a:custGeom>
              <a:avLst/>
              <a:gdLst/>
              <a:ahLst/>
              <a:cxnLst/>
              <a:rect l="l" t="t" r="r" b="b"/>
              <a:pathLst>
                <a:path w="6149" h="6149" extrusionOk="0">
                  <a:moveTo>
                    <a:pt x="3075" y="0"/>
                  </a:moveTo>
                  <a:cubicBezTo>
                    <a:pt x="1376" y="0"/>
                    <a:pt x="0" y="1376"/>
                    <a:pt x="0" y="3075"/>
                  </a:cubicBezTo>
                  <a:cubicBezTo>
                    <a:pt x="0" y="4772"/>
                    <a:pt x="1376" y="6149"/>
                    <a:pt x="3075" y="6149"/>
                  </a:cubicBezTo>
                  <a:cubicBezTo>
                    <a:pt x="4773" y="6149"/>
                    <a:pt x="6149" y="4772"/>
                    <a:pt x="6149" y="3075"/>
                  </a:cubicBezTo>
                  <a:cubicBezTo>
                    <a:pt x="6149" y="1376"/>
                    <a:pt x="4773" y="0"/>
                    <a:pt x="3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3450425" y="787100"/>
              <a:ext cx="168125" cy="168150"/>
            </a:xfrm>
            <a:custGeom>
              <a:avLst/>
              <a:gdLst/>
              <a:ahLst/>
              <a:cxnLst/>
              <a:rect l="l" t="t" r="r" b="b"/>
              <a:pathLst>
                <a:path w="6725" h="6726" extrusionOk="0">
                  <a:moveTo>
                    <a:pt x="3363" y="577"/>
                  </a:moveTo>
                  <a:cubicBezTo>
                    <a:pt x="4899" y="577"/>
                    <a:pt x="6149" y="1827"/>
                    <a:pt x="6149" y="3362"/>
                  </a:cubicBezTo>
                  <a:cubicBezTo>
                    <a:pt x="6149" y="4899"/>
                    <a:pt x="4899" y="6149"/>
                    <a:pt x="3363" y="6149"/>
                  </a:cubicBezTo>
                  <a:cubicBezTo>
                    <a:pt x="1826" y="6149"/>
                    <a:pt x="576" y="4899"/>
                    <a:pt x="576" y="3362"/>
                  </a:cubicBezTo>
                  <a:cubicBezTo>
                    <a:pt x="576" y="1827"/>
                    <a:pt x="1826" y="577"/>
                    <a:pt x="3363" y="577"/>
                  </a:cubicBezTo>
                  <a:close/>
                  <a:moveTo>
                    <a:pt x="3363" y="0"/>
                  </a:moveTo>
                  <a:cubicBezTo>
                    <a:pt x="1508" y="0"/>
                    <a:pt x="1" y="1509"/>
                    <a:pt x="1" y="3362"/>
                  </a:cubicBezTo>
                  <a:cubicBezTo>
                    <a:pt x="1" y="5217"/>
                    <a:pt x="1508" y="6726"/>
                    <a:pt x="3363" y="6726"/>
                  </a:cubicBezTo>
                  <a:cubicBezTo>
                    <a:pt x="5217" y="6726"/>
                    <a:pt x="6725" y="5217"/>
                    <a:pt x="6725" y="3362"/>
                  </a:cubicBezTo>
                  <a:cubicBezTo>
                    <a:pt x="6725" y="1509"/>
                    <a:pt x="5217" y="0"/>
                    <a:pt x="3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3743650" y="794325"/>
              <a:ext cx="215150" cy="28800"/>
            </a:xfrm>
            <a:custGeom>
              <a:avLst/>
              <a:gdLst/>
              <a:ahLst/>
              <a:cxnLst/>
              <a:rect l="l" t="t" r="r" b="b"/>
              <a:pathLst>
                <a:path w="8606" h="1152" extrusionOk="0">
                  <a:moveTo>
                    <a:pt x="8031" y="0"/>
                  </a:moveTo>
                  <a:cubicBezTo>
                    <a:pt x="8030" y="0"/>
                    <a:pt x="8030" y="0"/>
                    <a:pt x="8029" y="0"/>
                  </a:cubicBezTo>
                  <a:lnTo>
                    <a:pt x="577" y="0"/>
                  </a:lnTo>
                  <a:cubicBezTo>
                    <a:pt x="259" y="0"/>
                    <a:pt x="1" y="258"/>
                    <a:pt x="1" y="576"/>
                  </a:cubicBezTo>
                  <a:cubicBezTo>
                    <a:pt x="1" y="894"/>
                    <a:pt x="259" y="1152"/>
                    <a:pt x="577" y="1152"/>
                  </a:cubicBezTo>
                  <a:lnTo>
                    <a:pt x="8029" y="1152"/>
                  </a:lnTo>
                  <a:cubicBezTo>
                    <a:pt x="8348" y="1152"/>
                    <a:pt x="8606" y="894"/>
                    <a:pt x="8606" y="576"/>
                  </a:cubicBezTo>
                  <a:cubicBezTo>
                    <a:pt x="8606" y="259"/>
                    <a:pt x="8349" y="0"/>
                    <a:pt x="8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3743650" y="875050"/>
              <a:ext cx="215150" cy="28850"/>
            </a:xfrm>
            <a:custGeom>
              <a:avLst/>
              <a:gdLst/>
              <a:ahLst/>
              <a:cxnLst/>
              <a:rect l="l" t="t" r="r" b="b"/>
              <a:pathLst>
                <a:path w="8606" h="1154" extrusionOk="0">
                  <a:moveTo>
                    <a:pt x="577" y="0"/>
                  </a:moveTo>
                  <a:cubicBezTo>
                    <a:pt x="259" y="0"/>
                    <a:pt x="1" y="258"/>
                    <a:pt x="1" y="576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8029" y="1153"/>
                  </a:lnTo>
                  <a:cubicBezTo>
                    <a:pt x="8348" y="1153"/>
                    <a:pt x="8606" y="895"/>
                    <a:pt x="8606" y="576"/>
                  </a:cubicBezTo>
                  <a:cubicBezTo>
                    <a:pt x="8606" y="258"/>
                    <a:pt x="8348" y="0"/>
                    <a:pt x="80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3743650" y="1017875"/>
              <a:ext cx="463550" cy="28825"/>
            </a:xfrm>
            <a:custGeom>
              <a:avLst/>
              <a:gdLst/>
              <a:ahLst/>
              <a:cxnLst/>
              <a:rect l="l" t="t" r="r" b="b"/>
              <a:pathLst>
                <a:path w="18542" h="1153" extrusionOk="0">
                  <a:moveTo>
                    <a:pt x="577" y="0"/>
                  </a:moveTo>
                  <a:cubicBezTo>
                    <a:pt x="259" y="0"/>
                    <a:pt x="1" y="258"/>
                    <a:pt x="1" y="577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17966" y="1153"/>
                  </a:lnTo>
                  <a:cubicBezTo>
                    <a:pt x="18284" y="1153"/>
                    <a:pt x="18542" y="895"/>
                    <a:pt x="18542" y="577"/>
                  </a:cubicBezTo>
                  <a:cubicBezTo>
                    <a:pt x="18542" y="258"/>
                    <a:pt x="18284" y="0"/>
                    <a:pt x="179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3743650" y="1123450"/>
              <a:ext cx="463550" cy="28850"/>
            </a:xfrm>
            <a:custGeom>
              <a:avLst/>
              <a:gdLst/>
              <a:ahLst/>
              <a:cxnLst/>
              <a:rect l="l" t="t" r="r" b="b"/>
              <a:pathLst>
                <a:path w="18542" h="1154" extrusionOk="0">
                  <a:moveTo>
                    <a:pt x="577" y="1"/>
                  </a:moveTo>
                  <a:cubicBezTo>
                    <a:pt x="259" y="1"/>
                    <a:pt x="1" y="258"/>
                    <a:pt x="1" y="576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17966" y="1153"/>
                  </a:lnTo>
                  <a:cubicBezTo>
                    <a:pt x="18284" y="1153"/>
                    <a:pt x="18542" y="895"/>
                    <a:pt x="18542" y="576"/>
                  </a:cubicBezTo>
                  <a:cubicBezTo>
                    <a:pt x="18542" y="258"/>
                    <a:pt x="18284" y="1"/>
                    <a:pt x="17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4883650" y="1032825"/>
              <a:ext cx="917400" cy="558175"/>
            </a:xfrm>
            <a:custGeom>
              <a:avLst/>
              <a:gdLst/>
              <a:ahLst/>
              <a:cxnLst/>
              <a:rect l="l" t="t" r="r" b="b"/>
              <a:pathLst>
                <a:path w="36696" h="22327" extrusionOk="0">
                  <a:moveTo>
                    <a:pt x="88" y="1"/>
                  </a:moveTo>
                  <a:cubicBezTo>
                    <a:pt x="38" y="1"/>
                    <a:pt x="0" y="40"/>
                    <a:pt x="0" y="88"/>
                  </a:cubicBezTo>
                  <a:lnTo>
                    <a:pt x="0" y="22239"/>
                  </a:lnTo>
                  <a:cubicBezTo>
                    <a:pt x="0" y="22287"/>
                    <a:pt x="38" y="22326"/>
                    <a:pt x="88" y="22326"/>
                  </a:cubicBezTo>
                  <a:lnTo>
                    <a:pt x="36608" y="22326"/>
                  </a:lnTo>
                  <a:cubicBezTo>
                    <a:pt x="36656" y="22326"/>
                    <a:pt x="36696" y="22287"/>
                    <a:pt x="36696" y="22239"/>
                  </a:cubicBezTo>
                  <a:lnTo>
                    <a:pt x="36696" y="88"/>
                  </a:lnTo>
                  <a:cubicBezTo>
                    <a:pt x="36696" y="40"/>
                    <a:pt x="36656" y="1"/>
                    <a:pt x="36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4869250" y="1018450"/>
              <a:ext cx="946225" cy="586925"/>
            </a:xfrm>
            <a:custGeom>
              <a:avLst/>
              <a:gdLst/>
              <a:ahLst/>
              <a:cxnLst/>
              <a:rect l="l" t="t" r="r" b="b"/>
              <a:pathLst>
                <a:path w="37849" h="23477" extrusionOk="0">
                  <a:moveTo>
                    <a:pt x="33913" y="1153"/>
                  </a:moveTo>
                  <a:cubicBezTo>
                    <a:pt x="35447" y="1153"/>
                    <a:pt x="36696" y="2400"/>
                    <a:pt x="36696" y="3934"/>
                  </a:cubicBezTo>
                  <a:lnTo>
                    <a:pt x="36696" y="19543"/>
                  </a:lnTo>
                  <a:cubicBezTo>
                    <a:pt x="36696" y="21077"/>
                    <a:pt x="35447" y="22325"/>
                    <a:pt x="33913" y="22325"/>
                  </a:cubicBezTo>
                  <a:lnTo>
                    <a:pt x="3933" y="22325"/>
                  </a:lnTo>
                  <a:cubicBezTo>
                    <a:pt x="2399" y="22325"/>
                    <a:pt x="1152" y="21077"/>
                    <a:pt x="1152" y="19543"/>
                  </a:cubicBezTo>
                  <a:lnTo>
                    <a:pt x="1152" y="3934"/>
                  </a:lnTo>
                  <a:cubicBezTo>
                    <a:pt x="1152" y="2400"/>
                    <a:pt x="2399" y="1153"/>
                    <a:pt x="3933" y="1153"/>
                  </a:cubicBezTo>
                  <a:close/>
                  <a:moveTo>
                    <a:pt x="3933" y="0"/>
                  </a:moveTo>
                  <a:cubicBezTo>
                    <a:pt x="1765" y="0"/>
                    <a:pt x="0" y="1765"/>
                    <a:pt x="0" y="3934"/>
                  </a:cubicBezTo>
                  <a:lnTo>
                    <a:pt x="0" y="19543"/>
                  </a:lnTo>
                  <a:cubicBezTo>
                    <a:pt x="0" y="21712"/>
                    <a:pt x="1765" y="23477"/>
                    <a:pt x="3933" y="23477"/>
                  </a:cubicBezTo>
                  <a:lnTo>
                    <a:pt x="33913" y="23477"/>
                  </a:lnTo>
                  <a:cubicBezTo>
                    <a:pt x="36083" y="23477"/>
                    <a:pt x="37849" y="21712"/>
                    <a:pt x="37849" y="19543"/>
                  </a:cubicBezTo>
                  <a:lnTo>
                    <a:pt x="37849" y="3934"/>
                  </a:lnTo>
                  <a:cubicBezTo>
                    <a:pt x="37849" y="1765"/>
                    <a:pt x="36083" y="0"/>
                    <a:pt x="33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4883650" y="1032825"/>
              <a:ext cx="917400" cy="275225"/>
            </a:xfrm>
            <a:custGeom>
              <a:avLst/>
              <a:gdLst/>
              <a:ahLst/>
              <a:cxnLst/>
              <a:rect l="l" t="t" r="r" b="b"/>
              <a:pathLst>
                <a:path w="36696" h="11009" extrusionOk="0">
                  <a:moveTo>
                    <a:pt x="1674" y="1"/>
                  </a:moveTo>
                  <a:cubicBezTo>
                    <a:pt x="750" y="1"/>
                    <a:pt x="0" y="751"/>
                    <a:pt x="0" y="1675"/>
                  </a:cubicBezTo>
                  <a:lnTo>
                    <a:pt x="0" y="2139"/>
                  </a:lnTo>
                  <a:lnTo>
                    <a:pt x="16574" y="10645"/>
                  </a:lnTo>
                  <a:cubicBezTo>
                    <a:pt x="17073" y="10888"/>
                    <a:pt x="17613" y="11009"/>
                    <a:pt x="18154" y="11009"/>
                  </a:cubicBezTo>
                  <a:cubicBezTo>
                    <a:pt x="18724" y="11009"/>
                    <a:pt x="19293" y="10874"/>
                    <a:pt x="19812" y="10605"/>
                  </a:cubicBezTo>
                  <a:lnTo>
                    <a:pt x="36696" y="2065"/>
                  </a:lnTo>
                  <a:lnTo>
                    <a:pt x="36696" y="1675"/>
                  </a:lnTo>
                  <a:cubicBezTo>
                    <a:pt x="36696" y="751"/>
                    <a:pt x="35946" y="1"/>
                    <a:pt x="35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4869225" y="1018400"/>
              <a:ext cx="946225" cy="304000"/>
            </a:xfrm>
            <a:custGeom>
              <a:avLst/>
              <a:gdLst/>
              <a:ahLst/>
              <a:cxnLst/>
              <a:rect l="l" t="t" r="r" b="b"/>
              <a:pathLst>
                <a:path w="37849" h="12160" extrusionOk="0">
                  <a:moveTo>
                    <a:pt x="35598" y="1155"/>
                  </a:moveTo>
                  <a:cubicBezTo>
                    <a:pt x="36205" y="1155"/>
                    <a:pt x="36696" y="1647"/>
                    <a:pt x="36697" y="2252"/>
                  </a:cubicBezTo>
                  <a:lnTo>
                    <a:pt x="36697" y="2288"/>
                  </a:lnTo>
                  <a:lnTo>
                    <a:pt x="20130" y="10669"/>
                  </a:lnTo>
                  <a:cubicBezTo>
                    <a:pt x="20128" y="10669"/>
                    <a:pt x="20127" y="10670"/>
                    <a:pt x="20126" y="10671"/>
                  </a:cubicBezTo>
                  <a:cubicBezTo>
                    <a:pt x="19689" y="10897"/>
                    <a:pt x="19207" y="11010"/>
                    <a:pt x="18727" y="11010"/>
                  </a:cubicBezTo>
                  <a:cubicBezTo>
                    <a:pt x="18275" y="11010"/>
                    <a:pt x="17824" y="10910"/>
                    <a:pt x="17414" y="10710"/>
                  </a:cubicBezTo>
                  <a:lnTo>
                    <a:pt x="1153" y="2365"/>
                  </a:lnTo>
                  <a:lnTo>
                    <a:pt x="1153" y="2252"/>
                  </a:lnTo>
                  <a:cubicBezTo>
                    <a:pt x="1154" y="1647"/>
                    <a:pt x="1645" y="1155"/>
                    <a:pt x="2251" y="1155"/>
                  </a:cubicBezTo>
                  <a:close/>
                  <a:moveTo>
                    <a:pt x="2250" y="1"/>
                  </a:moveTo>
                  <a:cubicBezTo>
                    <a:pt x="1010" y="1"/>
                    <a:pt x="0" y="1011"/>
                    <a:pt x="0" y="2252"/>
                  </a:cubicBezTo>
                  <a:lnTo>
                    <a:pt x="0" y="2716"/>
                  </a:lnTo>
                  <a:cubicBezTo>
                    <a:pt x="0" y="2932"/>
                    <a:pt x="121" y="3130"/>
                    <a:pt x="313" y="3229"/>
                  </a:cubicBezTo>
                  <a:lnTo>
                    <a:pt x="16899" y="11740"/>
                  </a:lnTo>
                  <a:cubicBezTo>
                    <a:pt x="17466" y="12016"/>
                    <a:pt x="18091" y="12160"/>
                    <a:pt x="18723" y="12160"/>
                  </a:cubicBezTo>
                  <a:cubicBezTo>
                    <a:pt x="18725" y="12160"/>
                    <a:pt x="18728" y="12160"/>
                    <a:pt x="18731" y="12160"/>
                  </a:cubicBezTo>
                  <a:cubicBezTo>
                    <a:pt x="18733" y="12160"/>
                    <a:pt x="18736" y="12160"/>
                    <a:pt x="18738" y="12160"/>
                  </a:cubicBezTo>
                  <a:cubicBezTo>
                    <a:pt x="19404" y="12160"/>
                    <a:pt x="20059" y="12000"/>
                    <a:pt x="20652" y="11694"/>
                  </a:cubicBezTo>
                  <a:lnTo>
                    <a:pt x="37533" y="3155"/>
                  </a:lnTo>
                  <a:cubicBezTo>
                    <a:pt x="37726" y="3057"/>
                    <a:pt x="37849" y="2859"/>
                    <a:pt x="37849" y="2642"/>
                  </a:cubicBezTo>
                  <a:lnTo>
                    <a:pt x="37849" y="2252"/>
                  </a:lnTo>
                  <a:cubicBezTo>
                    <a:pt x="37849" y="1011"/>
                    <a:pt x="36840" y="1"/>
                    <a:pt x="35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5394725" y="2005800"/>
              <a:ext cx="927275" cy="468050"/>
            </a:xfrm>
            <a:custGeom>
              <a:avLst/>
              <a:gdLst/>
              <a:ahLst/>
              <a:cxnLst/>
              <a:rect l="l" t="t" r="r" b="b"/>
              <a:pathLst>
                <a:path w="37091" h="18722" extrusionOk="0">
                  <a:moveTo>
                    <a:pt x="62" y="0"/>
                  </a:moveTo>
                  <a:cubicBezTo>
                    <a:pt x="28" y="0"/>
                    <a:pt x="0" y="28"/>
                    <a:pt x="0" y="61"/>
                  </a:cubicBezTo>
                  <a:lnTo>
                    <a:pt x="0" y="18661"/>
                  </a:lnTo>
                  <a:cubicBezTo>
                    <a:pt x="0" y="18695"/>
                    <a:pt x="28" y="18721"/>
                    <a:pt x="62" y="18721"/>
                  </a:cubicBezTo>
                  <a:lnTo>
                    <a:pt x="37031" y="18721"/>
                  </a:lnTo>
                  <a:cubicBezTo>
                    <a:pt x="37064" y="18721"/>
                    <a:pt x="37091" y="18695"/>
                    <a:pt x="37091" y="18661"/>
                  </a:cubicBezTo>
                  <a:lnTo>
                    <a:pt x="37091" y="61"/>
                  </a:lnTo>
                  <a:cubicBezTo>
                    <a:pt x="37091" y="28"/>
                    <a:pt x="37064" y="0"/>
                    <a:pt x="37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5394725" y="2351400"/>
              <a:ext cx="140275" cy="251400"/>
            </a:xfrm>
            <a:custGeom>
              <a:avLst/>
              <a:gdLst/>
              <a:ahLst/>
              <a:cxnLst/>
              <a:rect l="l" t="t" r="r" b="b"/>
              <a:pathLst>
                <a:path w="5611" h="10056" extrusionOk="0">
                  <a:moveTo>
                    <a:pt x="0" y="1"/>
                  </a:moveTo>
                  <a:lnTo>
                    <a:pt x="0" y="10056"/>
                  </a:lnTo>
                  <a:lnTo>
                    <a:pt x="5610" y="3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5618200" y="2200325"/>
              <a:ext cx="99875" cy="96125"/>
            </a:xfrm>
            <a:custGeom>
              <a:avLst/>
              <a:gdLst/>
              <a:ahLst/>
              <a:cxnLst/>
              <a:rect l="l" t="t" r="r" b="b"/>
              <a:pathLst>
                <a:path w="3995" h="3845" extrusionOk="0">
                  <a:moveTo>
                    <a:pt x="2075" y="1"/>
                  </a:moveTo>
                  <a:cubicBezTo>
                    <a:pt x="1574" y="1"/>
                    <a:pt x="1082" y="196"/>
                    <a:pt x="714" y="564"/>
                  </a:cubicBezTo>
                  <a:cubicBezTo>
                    <a:pt x="165" y="1113"/>
                    <a:pt x="1" y="1939"/>
                    <a:pt x="297" y="2658"/>
                  </a:cubicBezTo>
                  <a:cubicBezTo>
                    <a:pt x="595" y="3375"/>
                    <a:pt x="1296" y="3844"/>
                    <a:pt x="2073" y="3844"/>
                  </a:cubicBezTo>
                  <a:cubicBezTo>
                    <a:pt x="3134" y="3844"/>
                    <a:pt x="3995" y="2983"/>
                    <a:pt x="3995" y="1923"/>
                  </a:cubicBezTo>
                  <a:cubicBezTo>
                    <a:pt x="3995" y="1145"/>
                    <a:pt x="3526" y="444"/>
                    <a:pt x="2809" y="146"/>
                  </a:cubicBezTo>
                  <a:cubicBezTo>
                    <a:pt x="2571" y="48"/>
                    <a:pt x="2322" y="1"/>
                    <a:pt x="2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5824050" y="2200325"/>
              <a:ext cx="99925" cy="96125"/>
            </a:xfrm>
            <a:custGeom>
              <a:avLst/>
              <a:gdLst/>
              <a:ahLst/>
              <a:cxnLst/>
              <a:rect l="l" t="t" r="r" b="b"/>
              <a:pathLst>
                <a:path w="3997" h="3845" extrusionOk="0">
                  <a:moveTo>
                    <a:pt x="2076" y="1"/>
                  </a:moveTo>
                  <a:cubicBezTo>
                    <a:pt x="1575" y="1"/>
                    <a:pt x="1084" y="196"/>
                    <a:pt x="716" y="564"/>
                  </a:cubicBezTo>
                  <a:cubicBezTo>
                    <a:pt x="165" y="1113"/>
                    <a:pt x="1" y="1939"/>
                    <a:pt x="298" y="2658"/>
                  </a:cubicBezTo>
                  <a:cubicBezTo>
                    <a:pt x="596" y="3375"/>
                    <a:pt x="1296" y="3844"/>
                    <a:pt x="2074" y="3844"/>
                  </a:cubicBezTo>
                  <a:cubicBezTo>
                    <a:pt x="3135" y="3844"/>
                    <a:pt x="3996" y="2983"/>
                    <a:pt x="3996" y="1923"/>
                  </a:cubicBezTo>
                  <a:cubicBezTo>
                    <a:pt x="3996" y="1145"/>
                    <a:pt x="3527" y="444"/>
                    <a:pt x="2809" y="146"/>
                  </a:cubicBezTo>
                  <a:cubicBezTo>
                    <a:pt x="2572" y="48"/>
                    <a:pt x="2323" y="1"/>
                    <a:pt x="20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6029975" y="2200325"/>
              <a:ext cx="99875" cy="96125"/>
            </a:xfrm>
            <a:custGeom>
              <a:avLst/>
              <a:gdLst/>
              <a:ahLst/>
              <a:cxnLst/>
              <a:rect l="l" t="t" r="r" b="b"/>
              <a:pathLst>
                <a:path w="3995" h="3845" extrusionOk="0">
                  <a:moveTo>
                    <a:pt x="2074" y="1"/>
                  </a:moveTo>
                  <a:cubicBezTo>
                    <a:pt x="1574" y="1"/>
                    <a:pt x="1082" y="196"/>
                    <a:pt x="714" y="564"/>
                  </a:cubicBezTo>
                  <a:cubicBezTo>
                    <a:pt x="165" y="1113"/>
                    <a:pt x="0" y="1939"/>
                    <a:pt x="298" y="2658"/>
                  </a:cubicBezTo>
                  <a:cubicBezTo>
                    <a:pt x="595" y="3375"/>
                    <a:pt x="1296" y="3844"/>
                    <a:pt x="2073" y="3844"/>
                  </a:cubicBezTo>
                  <a:cubicBezTo>
                    <a:pt x="3135" y="3844"/>
                    <a:pt x="3995" y="2983"/>
                    <a:pt x="3995" y="1923"/>
                  </a:cubicBezTo>
                  <a:cubicBezTo>
                    <a:pt x="3995" y="1145"/>
                    <a:pt x="3527" y="444"/>
                    <a:pt x="2808" y="146"/>
                  </a:cubicBezTo>
                  <a:cubicBezTo>
                    <a:pt x="2571" y="48"/>
                    <a:pt x="2322" y="1"/>
                    <a:pt x="2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1157425" y="3075450"/>
              <a:ext cx="875850" cy="648650"/>
            </a:xfrm>
            <a:custGeom>
              <a:avLst/>
              <a:gdLst/>
              <a:ahLst/>
              <a:cxnLst/>
              <a:rect l="l" t="t" r="r" b="b"/>
              <a:pathLst>
                <a:path w="35034" h="25946" extrusionOk="0">
                  <a:moveTo>
                    <a:pt x="32761" y="5477"/>
                  </a:moveTo>
                  <a:lnTo>
                    <a:pt x="31445" y="10363"/>
                  </a:lnTo>
                  <a:lnTo>
                    <a:pt x="31445" y="5477"/>
                  </a:lnTo>
                  <a:close/>
                  <a:moveTo>
                    <a:pt x="12979" y="5477"/>
                  </a:moveTo>
                  <a:lnTo>
                    <a:pt x="12979" y="13779"/>
                  </a:lnTo>
                  <a:lnTo>
                    <a:pt x="12542" y="13779"/>
                  </a:lnTo>
                  <a:lnTo>
                    <a:pt x="9775" y="5477"/>
                  </a:lnTo>
                  <a:close/>
                  <a:moveTo>
                    <a:pt x="18491" y="5477"/>
                  </a:moveTo>
                  <a:lnTo>
                    <a:pt x="18490" y="13779"/>
                  </a:lnTo>
                  <a:lnTo>
                    <a:pt x="14913" y="13779"/>
                  </a:lnTo>
                  <a:lnTo>
                    <a:pt x="14913" y="5477"/>
                  </a:lnTo>
                  <a:close/>
                  <a:moveTo>
                    <a:pt x="24001" y="5477"/>
                  </a:moveTo>
                  <a:lnTo>
                    <a:pt x="24001" y="13779"/>
                  </a:lnTo>
                  <a:lnTo>
                    <a:pt x="20423" y="13779"/>
                  </a:lnTo>
                  <a:lnTo>
                    <a:pt x="20423" y="5477"/>
                  </a:lnTo>
                  <a:close/>
                  <a:moveTo>
                    <a:pt x="29513" y="5477"/>
                  </a:moveTo>
                  <a:lnTo>
                    <a:pt x="29513" y="13779"/>
                  </a:lnTo>
                  <a:lnTo>
                    <a:pt x="25935" y="13779"/>
                  </a:lnTo>
                  <a:lnTo>
                    <a:pt x="25935" y="5477"/>
                  </a:lnTo>
                  <a:close/>
                  <a:moveTo>
                    <a:pt x="16702" y="21222"/>
                  </a:moveTo>
                  <a:cubicBezTo>
                    <a:pt x="16881" y="21222"/>
                    <a:pt x="17063" y="21257"/>
                    <a:pt x="17235" y="21328"/>
                  </a:cubicBezTo>
                  <a:cubicBezTo>
                    <a:pt x="17757" y="21544"/>
                    <a:pt x="18097" y="22054"/>
                    <a:pt x="18097" y="22619"/>
                  </a:cubicBezTo>
                  <a:cubicBezTo>
                    <a:pt x="18095" y="23389"/>
                    <a:pt x="17472" y="24012"/>
                    <a:pt x="16702" y="24014"/>
                  </a:cubicBezTo>
                  <a:cubicBezTo>
                    <a:pt x="16137" y="24014"/>
                    <a:pt x="15627" y="23674"/>
                    <a:pt x="15411" y="23152"/>
                  </a:cubicBezTo>
                  <a:cubicBezTo>
                    <a:pt x="15195" y="22631"/>
                    <a:pt x="15315" y="22030"/>
                    <a:pt x="15713" y="21630"/>
                  </a:cubicBezTo>
                  <a:cubicBezTo>
                    <a:pt x="15981" y="21364"/>
                    <a:pt x="16338" y="21222"/>
                    <a:pt x="16702" y="21222"/>
                  </a:cubicBezTo>
                  <a:close/>
                  <a:moveTo>
                    <a:pt x="26937" y="21222"/>
                  </a:moveTo>
                  <a:cubicBezTo>
                    <a:pt x="27116" y="21222"/>
                    <a:pt x="27298" y="21257"/>
                    <a:pt x="27470" y="21328"/>
                  </a:cubicBezTo>
                  <a:cubicBezTo>
                    <a:pt x="27992" y="21544"/>
                    <a:pt x="28331" y="22054"/>
                    <a:pt x="28331" y="22619"/>
                  </a:cubicBezTo>
                  <a:cubicBezTo>
                    <a:pt x="28330" y="23388"/>
                    <a:pt x="27706" y="24012"/>
                    <a:pt x="26938" y="24014"/>
                  </a:cubicBezTo>
                  <a:lnTo>
                    <a:pt x="26936" y="24014"/>
                  </a:lnTo>
                  <a:cubicBezTo>
                    <a:pt x="26371" y="24014"/>
                    <a:pt x="25863" y="23674"/>
                    <a:pt x="25646" y="23152"/>
                  </a:cubicBezTo>
                  <a:cubicBezTo>
                    <a:pt x="25430" y="22631"/>
                    <a:pt x="25550" y="22030"/>
                    <a:pt x="25949" y="21630"/>
                  </a:cubicBezTo>
                  <a:cubicBezTo>
                    <a:pt x="26216" y="21364"/>
                    <a:pt x="26573" y="21222"/>
                    <a:pt x="26937" y="21222"/>
                  </a:cubicBezTo>
                  <a:close/>
                  <a:moveTo>
                    <a:pt x="955" y="1"/>
                  </a:moveTo>
                  <a:cubicBezTo>
                    <a:pt x="426" y="7"/>
                    <a:pt x="1" y="437"/>
                    <a:pt x="1" y="966"/>
                  </a:cubicBezTo>
                  <a:cubicBezTo>
                    <a:pt x="1" y="1496"/>
                    <a:pt x="426" y="1927"/>
                    <a:pt x="955" y="1933"/>
                  </a:cubicBezTo>
                  <a:lnTo>
                    <a:pt x="6557" y="1933"/>
                  </a:lnTo>
                  <a:lnTo>
                    <a:pt x="12635" y="20168"/>
                  </a:lnTo>
                  <a:cubicBezTo>
                    <a:pt x="12766" y="20563"/>
                    <a:pt x="13136" y="20829"/>
                    <a:pt x="13552" y="20829"/>
                  </a:cubicBezTo>
                  <a:lnTo>
                    <a:pt x="13903" y="20829"/>
                  </a:lnTo>
                  <a:cubicBezTo>
                    <a:pt x="13571" y="21347"/>
                    <a:pt x="13373" y="21959"/>
                    <a:pt x="13373" y="22617"/>
                  </a:cubicBezTo>
                  <a:cubicBezTo>
                    <a:pt x="13373" y="24454"/>
                    <a:pt x="14866" y="25946"/>
                    <a:pt x="16702" y="25946"/>
                  </a:cubicBezTo>
                  <a:cubicBezTo>
                    <a:pt x="18537" y="25946"/>
                    <a:pt x="20030" y="24454"/>
                    <a:pt x="20030" y="22617"/>
                  </a:cubicBezTo>
                  <a:cubicBezTo>
                    <a:pt x="20029" y="21983"/>
                    <a:pt x="19844" y="21362"/>
                    <a:pt x="19499" y="20829"/>
                  </a:cubicBezTo>
                  <a:lnTo>
                    <a:pt x="24139" y="20829"/>
                  </a:lnTo>
                  <a:cubicBezTo>
                    <a:pt x="23807" y="21347"/>
                    <a:pt x="23608" y="21959"/>
                    <a:pt x="23608" y="22617"/>
                  </a:cubicBezTo>
                  <a:cubicBezTo>
                    <a:pt x="23608" y="24454"/>
                    <a:pt x="25101" y="25946"/>
                    <a:pt x="26936" y="25946"/>
                  </a:cubicBezTo>
                  <a:cubicBezTo>
                    <a:pt x="28772" y="25946"/>
                    <a:pt x="30265" y="24454"/>
                    <a:pt x="30265" y="22617"/>
                  </a:cubicBezTo>
                  <a:cubicBezTo>
                    <a:pt x="30264" y="21983"/>
                    <a:pt x="30079" y="21362"/>
                    <a:pt x="29735" y="20829"/>
                  </a:cubicBezTo>
                  <a:lnTo>
                    <a:pt x="30480" y="20829"/>
                  </a:lnTo>
                  <a:cubicBezTo>
                    <a:pt x="31013" y="20829"/>
                    <a:pt x="31446" y="20396"/>
                    <a:pt x="31446" y="19862"/>
                  </a:cubicBezTo>
                  <a:cubicBezTo>
                    <a:pt x="31446" y="19329"/>
                    <a:pt x="31013" y="18896"/>
                    <a:pt x="30480" y="18896"/>
                  </a:cubicBezTo>
                  <a:lnTo>
                    <a:pt x="14249" y="18896"/>
                  </a:lnTo>
                  <a:lnTo>
                    <a:pt x="13187" y="15711"/>
                  </a:lnTo>
                  <a:lnTo>
                    <a:pt x="31266" y="15711"/>
                  </a:lnTo>
                  <a:cubicBezTo>
                    <a:pt x="31703" y="15711"/>
                    <a:pt x="32086" y="15418"/>
                    <a:pt x="32200" y="14996"/>
                  </a:cubicBezTo>
                  <a:lnTo>
                    <a:pt x="34955" y="4761"/>
                  </a:lnTo>
                  <a:cubicBezTo>
                    <a:pt x="35034" y="4471"/>
                    <a:pt x="34971" y="4160"/>
                    <a:pt x="34789" y="3922"/>
                  </a:cubicBezTo>
                  <a:cubicBezTo>
                    <a:pt x="34606" y="3684"/>
                    <a:pt x="34325" y="3544"/>
                    <a:pt x="34025" y="3544"/>
                  </a:cubicBezTo>
                  <a:cubicBezTo>
                    <a:pt x="34024" y="3544"/>
                    <a:pt x="34023" y="3544"/>
                    <a:pt x="34022" y="3544"/>
                  </a:cubicBezTo>
                  <a:lnTo>
                    <a:pt x="9131" y="3544"/>
                  </a:lnTo>
                  <a:lnTo>
                    <a:pt x="8170" y="662"/>
                  </a:lnTo>
                  <a:cubicBezTo>
                    <a:pt x="8039" y="267"/>
                    <a:pt x="7670" y="1"/>
                    <a:pt x="7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5604225" y="3056750"/>
              <a:ext cx="696275" cy="696225"/>
            </a:xfrm>
            <a:custGeom>
              <a:avLst/>
              <a:gdLst/>
              <a:ahLst/>
              <a:cxnLst/>
              <a:rect l="l" t="t" r="r" b="b"/>
              <a:pathLst>
                <a:path w="27851" h="27849" extrusionOk="0">
                  <a:moveTo>
                    <a:pt x="10436" y="2243"/>
                  </a:moveTo>
                  <a:lnTo>
                    <a:pt x="10436" y="2243"/>
                  </a:lnTo>
                  <a:cubicBezTo>
                    <a:pt x="9791" y="3179"/>
                    <a:pt x="9237" y="4378"/>
                    <a:pt x="8796" y="5784"/>
                  </a:cubicBezTo>
                  <a:lnTo>
                    <a:pt x="4868" y="5784"/>
                  </a:lnTo>
                  <a:cubicBezTo>
                    <a:pt x="6351" y="4138"/>
                    <a:pt x="8263" y="2893"/>
                    <a:pt x="10436" y="2243"/>
                  </a:cubicBezTo>
                  <a:close/>
                  <a:moveTo>
                    <a:pt x="13925" y="1729"/>
                  </a:moveTo>
                  <a:cubicBezTo>
                    <a:pt x="15095" y="1729"/>
                    <a:pt x="16336" y="3240"/>
                    <a:pt x="17221" y="5784"/>
                  </a:cubicBezTo>
                  <a:lnTo>
                    <a:pt x="10630" y="5784"/>
                  </a:lnTo>
                  <a:cubicBezTo>
                    <a:pt x="11514" y="3241"/>
                    <a:pt x="12756" y="1729"/>
                    <a:pt x="13925" y="1729"/>
                  </a:cubicBezTo>
                  <a:close/>
                  <a:moveTo>
                    <a:pt x="17414" y="2243"/>
                  </a:moveTo>
                  <a:cubicBezTo>
                    <a:pt x="19588" y="2893"/>
                    <a:pt x="21501" y="4138"/>
                    <a:pt x="22981" y="5784"/>
                  </a:cubicBezTo>
                  <a:lnTo>
                    <a:pt x="19053" y="5784"/>
                  </a:lnTo>
                  <a:cubicBezTo>
                    <a:pt x="18614" y="4378"/>
                    <a:pt x="18058" y="3179"/>
                    <a:pt x="17414" y="2243"/>
                  </a:cubicBezTo>
                  <a:close/>
                  <a:moveTo>
                    <a:pt x="8341" y="7512"/>
                  </a:moveTo>
                  <a:cubicBezTo>
                    <a:pt x="7971" y="9176"/>
                    <a:pt x="7746" y="11047"/>
                    <a:pt x="7695" y="13060"/>
                  </a:cubicBezTo>
                  <a:lnTo>
                    <a:pt x="1774" y="13060"/>
                  </a:lnTo>
                  <a:cubicBezTo>
                    <a:pt x="1910" y="11092"/>
                    <a:pt x="2528" y="9188"/>
                    <a:pt x="3570" y="7512"/>
                  </a:cubicBezTo>
                  <a:close/>
                  <a:moveTo>
                    <a:pt x="17724" y="7512"/>
                  </a:moveTo>
                  <a:cubicBezTo>
                    <a:pt x="18111" y="9112"/>
                    <a:pt x="18364" y="10984"/>
                    <a:pt x="18421" y="13060"/>
                  </a:cubicBezTo>
                  <a:lnTo>
                    <a:pt x="9431" y="13060"/>
                  </a:lnTo>
                  <a:cubicBezTo>
                    <a:pt x="9487" y="10984"/>
                    <a:pt x="9740" y="9111"/>
                    <a:pt x="10128" y="7512"/>
                  </a:cubicBezTo>
                  <a:close/>
                  <a:moveTo>
                    <a:pt x="24280" y="7512"/>
                  </a:moveTo>
                  <a:cubicBezTo>
                    <a:pt x="25322" y="9188"/>
                    <a:pt x="25939" y="11093"/>
                    <a:pt x="26077" y="13060"/>
                  </a:cubicBezTo>
                  <a:lnTo>
                    <a:pt x="20155" y="13060"/>
                  </a:lnTo>
                  <a:cubicBezTo>
                    <a:pt x="20105" y="11047"/>
                    <a:pt x="19879" y="9176"/>
                    <a:pt x="19510" y="7512"/>
                  </a:cubicBezTo>
                  <a:close/>
                  <a:moveTo>
                    <a:pt x="7695" y="14789"/>
                  </a:moveTo>
                  <a:cubicBezTo>
                    <a:pt x="7754" y="17158"/>
                    <a:pt x="8055" y="19334"/>
                    <a:pt x="8548" y="21202"/>
                  </a:cubicBezTo>
                  <a:lnTo>
                    <a:pt x="4162" y="21202"/>
                  </a:lnTo>
                  <a:cubicBezTo>
                    <a:pt x="2766" y="19338"/>
                    <a:pt x="1936" y="17112"/>
                    <a:pt x="1772" y="14789"/>
                  </a:cubicBezTo>
                  <a:close/>
                  <a:moveTo>
                    <a:pt x="18421" y="14789"/>
                  </a:moveTo>
                  <a:cubicBezTo>
                    <a:pt x="18355" y="17252"/>
                    <a:pt x="18009" y="19429"/>
                    <a:pt x="17495" y="21202"/>
                  </a:cubicBezTo>
                  <a:lnTo>
                    <a:pt x="10356" y="21202"/>
                  </a:lnTo>
                  <a:cubicBezTo>
                    <a:pt x="9841" y="19429"/>
                    <a:pt x="9497" y="17252"/>
                    <a:pt x="9430" y="14789"/>
                  </a:cubicBezTo>
                  <a:close/>
                  <a:moveTo>
                    <a:pt x="26077" y="14788"/>
                  </a:moveTo>
                  <a:cubicBezTo>
                    <a:pt x="25914" y="17112"/>
                    <a:pt x="25085" y="19338"/>
                    <a:pt x="23689" y="21202"/>
                  </a:cubicBezTo>
                  <a:lnTo>
                    <a:pt x="19302" y="21202"/>
                  </a:lnTo>
                  <a:cubicBezTo>
                    <a:pt x="19795" y="19334"/>
                    <a:pt x="20096" y="17158"/>
                    <a:pt x="20155" y="14788"/>
                  </a:cubicBezTo>
                  <a:close/>
                  <a:moveTo>
                    <a:pt x="9090" y="22930"/>
                  </a:moveTo>
                  <a:cubicBezTo>
                    <a:pt x="9474" y="23968"/>
                    <a:pt x="9926" y="24868"/>
                    <a:pt x="10436" y="25606"/>
                  </a:cubicBezTo>
                  <a:cubicBezTo>
                    <a:pt x="8662" y="25075"/>
                    <a:pt x="7064" y="24146"/>
                    <a:pt x="5729" y="22930"/>
                  </a:cubicBezTo>
                  <a:close/>
                  <a:moveTo>
                    <a:pt x="22121" y="22930"/>
                  </a:moveTo>
                  <a:cubicBezTo>
                    <a:pt x="20786" y="24146"/>
                    <a:pt x="19187" y="25075"/>
                    <a:pt x="17414" y="25606"/>
                  </a:cubicBezTo>
                  <a:cubicBezTo>
                    <a:pt x="17924" y="24868"/>
                    <a:pt x="18376" y="23968"/>
                    <a:pt x="18760" y="22930"/>
                  </a:cubicBezTo>
                  <a:close/>
                  <a:moveTo>
                    <a:pt x="16889" y="22930"/>
                  </a:moveTo>
                  <a:cubicBezTo>
                    <a:pt x="16040" y="24945"/>
                    <a:pt x="14954" y="26121"/>
                    <a:pt x="13925" y="26121"/>
                  </a:cubicBezTo>
                  <a:cubicBezTo>
                    <a:pt x="12895" y="26121"/>
                    <a:pt x="11811" y="24945"/>
                    <a:pt x="10961" y="22930"/>
                  </a:cubicBezTo>
                  <a:close/>
                  <a:moveTo>
                    <a:pt x="13925" y="0"/>
                  </a:moveTo>
                  <a:cubicBezTo>
                    <a:pt x="6248" y="0"/>
                    <a:pt x="1" y="6246"/>
                    <a:pt x="1" y="13925"/>
                  </a:cubicBezTo>
                  <a:cubicBezTo>
                    <a:pt x="1" y="21602"/>
                    <a:pt x="6248" y="27849"/>
                    <a:pt x="13925" y="27849"/>
                  </a:cubicBezTo>
                  <a:cubicBezTo>
                    <a:pt x="21604" y="27849"/>
                    <a:pt x="27851" y="21603"/>
                    <a:pt x="27851" y="13925"/>
                  </a:cubicBezTo>
                  <a:cubicBezTo>
                    <a:pt x="27851" y="6246"/>
                    <a:pt x="21605" y="0"/>
                    <a:pt x="13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4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Padding</a:t>
            </a:r>
            <a:endParaRPr/>
          </a:p>
        </p:txBody>
      </p:sp>
      <p:grpSp>
        <p:nvGrpSpPr>
          <p:cNvPr id="737" name="Google Shape;737;p45"/>
          <p:cNvGrpSpPr/>
          <p:nvPr/>
        </p:nvGrpSpPr>
        <p:grpSpPr>
          <a:xfrm>
            <a:off x="7119036" y="43879"/>
            <a:ext cx="2003753" cy="1643716"/>
            <a:chOff x="962450" y="238100"/>
            <a:chExt cx="5751300" cy="5238100"/>
          </a:xfrm>
        </p:grpSpPr>
        <p:sp>
          <p:nvSpPr>
            <p:cNvPr id="738" name="Google Shape;738;p45"/>
            <p:cNvSpPr/>
            <p:nvPr/>
          </p:nvSpPr>
          <p:spPr>
            <a:xfrm>
              <a:off x="962450" y="238100"/>
              <a:ext cx="5751300" cy="5155000"/>
            </a:xfrm>
            <a:custGeom>
              <a:avLst/>
              <a:gdLst/>
              <a:ahLst/>
              <a:cxnLst/>
              <a:rect l="l" t="t" r="r" b="b"/>
              <a:pathLst>
                <a:path w="230052" h="206200" extrusionOk="0">
                  <a:moveTo>
                    <a:pt x="102974" y="1"/>
                  </a:moveTo>
                  <a:cubicBezTo>
                    <a:pt x="98160" y="1"/>
                    <a:pt x="93442" y="789"/>
                    <a:pt x="89459" y="2228"/>
                  </a:cubicBezTo>
                  <a:cubicBezTo>
                    <a:pt x="72174" y="8474"/>
                    <a:pt x="74478" y="22392"/>
                    <a:pt x="59497" y="32184"/>
                  </a:cubicBezTo>
                  <a:cubicBezTo>
                    <a:pt x="44516" y="41977"/>
                    <a:pt x="30110" y="38539"/>
                    <a:pt x="15706" y="51234"/>
                  </a:cubicBezTo>
                  <a:cubicBezTo>
                    <a:pt x="1301" y="63930"/>
                    <a:pt x="1" y="87997"/>
                    <a:pt x="5910" y="99256"/>
                  </a:cubicBezTo>
                  <a:cubicBezTo>
                    <a:pt x="11821" y="110515"/>
                    <a:pt x="18587" y="118762"/>
                    <a:pt x="12825" y="138129"/>
                  </a:cubicBezTo>
                  <a:cubicBezTo>
                    <a:pt x="7063" y="157496"/>
                    <a:pt x="7639" y="179991"/>
                    <a:pt x="30689" y="191829"/>
                  </a:cubicBezTo>
                  <a:cubicBezTo>
                    <a:pt x="35157" y="194125"/>
                    <a:pt x="39430" y="195026"/>
                    <a:pt x="43526" y="195026"/>
                  </a:cubicBezTo>
                  <a:cubicBezTo>
                    <a:pt x="58540" y="195026"/>
                    <a:pt x="71160" y="182906"/>
                    <a:pt x="82213" y="182906"/>
                  </a:cubicBezTo>
                  <a:cubicBezTo>
                    <a:pt x="83696" y="182906"/>
                    <a:pt x="85150" y="183124"/>
                    <a:pt x="86579" y="183619"/>
                  </a:cubicBezTo>
                  <a:cubicBezTo>
                    <a:pt x="99641" y="188143"/>
                    <a:pt x="122779" y="206199"/>
                    <a:pt x="149118" y="206199"/>
                  </a:cubicBezTo>
                  <a:cubicBezTo>
                    <a:pt x="152986" y="206199"/>
                    <a:pt x="156923" y="205810"/>
                    <a:pt x="160908" y="204931"/>
                  </a:cubicBezTo>
                  <a:cubicBezTo>
                    <a:pt x="192023" y="198068"/>
                    <a:pt x="178195" y="174485"/>
                    <a:pt x="198361" y="167774"/>
                  </a:cubicBezTo>
                  <a:cubicBezTo>
                    <a:pt x="218527" y="161063"/>
                    <a:pt x="230051" y="137885"/>
                    <a:pt x="223138" y="113418"/>
                  </a:cubicBezTo>
                  <a:cubicBezTo>
                    <a:pt x="216223" y="88949"/>
                    <a:pt x="198936" y="84248"/>
                    <a:pt x="202970" y="68845"/>
                  </a:cubicBezTo>
                  <a:cubicBezTo>
                    <a:pt x="206014" y="57223"/>
                    <a:pt x="210094" y="46044"/>
                    <a:pt x="202339" y="34863"/>
                  </a:cubicBezTo>
                  <a:cubicBezTo>
                    <a:pt x="193280" y="21800"/>
                    <a:pt x="178398" y="15485"/>
                    <a:pt x="163366" y="15485"/>
                  </a:cubicBezTo>
                  <a:cubicBezTo>
                    <a:pt x="161783" y="15485"/>
                    <a:pt x="160199" y="15555"/>
                    <a:pt x="158620" y="15695"/>
                  </a:cubicBezTo>
                  <a:cubicBezTo>
                    <a:pt x="155939" y="15932"/>
                    <a:pt x="153087" y="16107"/>
                    <a:pt x="150191" y="16107"/>
                  </a:cubicBezTo>
                  <a:cubicBezTo>
                    <a:pt x="146408" y="16107"/>
                    <a:pt x="142552" y="15808"/>
                    <a:pt x="138910" y="14960"/>
                  </a:cubicBezTo>
                  <a:cubicBezTo>
                    <a:pt x="131547" y="13246"/>
                    <a:pt x="128157" y="9128"/>
                    <a:pt x="122308" y="5219"/>
                  </a:cubicBezTo>
                  <a:lnTo>
                    <a:pt x="122283" y="5202"/>
                  </a:lnTo>
                  <a:cubicBezTo>
                    <a:pt x="116888" y="1602"/>
                    <a:pt x="109834" y="1"/>
                    <a:pt x="10297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5"/>
            <p:cNvSpPr/>
            <p:nvPr/>
          </p:nvSpPr>
          <p:spPr>
            <a:xfrm>
              <a:off x="1030525" y="242725"/>
              <a:ext cx="5561175" cy="5150350"/>
            </a:xfrm>
            <a:custGeom>
              <a:avLst/>
              <a:gdLst/>
              <a:ahLst/>
              <a:cxnLst/>
              <a:rect l="l" t="t" r="r" b="b"/>
              <a:pathLst>
                <a:path w="222447" h="206014" extrusionOk="0">
                  <a:moveTo>
                    <a:pt x="110280" y="112230"/>
                  </a:moveTo>
                  <a:lnTo>
                    <a:pt x="110417" y="112549"/>
                  </a:lnTo>
                  <a:lnTo>
                    <a:pt x="110251" y="112325"/>
                  </a:lnTo>
                  <a:lnTo>
                    <a:pt x="110280" y="112230"/>
                  </a:lnTo>
                  <a:close/>
                  <a:moveTo>
                    <a:pt x="109811" y="112342"/>
                  </a:moveTo>
                  <a:lnTo>
                    <a:pt x="110049" y="112595"/>
                  </a:lnTo>
                  <a:lnTo>
                    <a:pt x="109817" y="112440"/>
                  </a:lnTo>
                  <a:lnTo>
                    <a:pt x="109811" y="112342"/>
                  </a:lnTo>
                  <a:close/>
                  <a:moveTo>
                    <a:pt x="110758" y="112287"/>
                  </a:moveTo>
                  <a:lnTo>
                    <a:pt x="110778" y="112633"/>
                  </a:lnTo>
                  <a:lnTo>
                    <a:pt x="110699" y="112366"/>
                  </a:lnTo>
                  <a:lnTo>
                    <a:pt x="110758" y="112287"/>
                  </a:lnTo>
                  <a:close/>
                  <a:moveTo>
                    <a:pt x="109408" y="112607"/>
                  </a:moveTo>
                  <a:lnTo>
                    <a:pt x="109718" y="112763"/>
                  </a:lnTo>
                  <a:lnTo>
                    <a:pt x="109446" y="112698"/>
                  </a:lnTo>
                  <a:lnTo>
                    <a:pt x="109408" y="112607"/>
                  </a:lnTo>
                  <a:close/>
                  <a:moveTo>
                    <a:pt x="111190" y="112504"/>
                  </a:moveTo>
                  <a:lnTo>
                    <a:pt x="111090" y="112836"/>
                  </a:lnTo>
                  <a:lnTo>
                    <a:pt x="111107" y="112558"/>
                  </a:lnTo>
                  <a:lnTo>
                    <a:pt x="111190" y="112504"/>
                  </a:lnTo>
                  <a:close/>
                  <a:moveTo>
                    <a:pt x="109120" y="112994"/>
                  </a:moveTo>
                  <a:lnTo>
                    <a:pt x="109464" y="113034"/>
                  </a:lnTo>
                  <a:lnTo>
                    <a:pt x="109187" y="113066"/>
                  </a:lnTo>
                  <a:lnTo>
                    <a:pt x="109120" y="112994"/>
                  </a:lnTo>
                  <a:close/>
                  <a:moveTo>
                    <a:pt x="111520" y="112854"/>
                  </a:moveTo>
                  <a:lnTo>
                    <a:pt x="111312" y="113133"/>
                  </a:lnTo>
                  <a:lnTo>
                    <a:pt x="111424" y="112877"/>
                  </a:lnTo>
                  <a:lnTo>
                    <a:pt x="111520" y="112854"/>
                  </a:lnTo>
                  <a:close/>
                  <a:moveTo>
                    <a:pt x="111613" y="113286"/>
                  </a:moveTo>
                  <a:lnTo>
                    <a:pt x="111712" y="113297"/>
                  </a:lnTo>
                  <a:lnTo>
                    <a:pt x="111421" y="113488"/>
                  </a:lnTo>
                  <a:lnTo>
                    <a:pt x="111613" y="113286"/>
                  </a:lnTo>
                  <a:close/>
                  <a:moveTo>
                    <a:pt x="109319" y="113376"/>
                  </a:moveTo>
                  <a:lnTo>
                    <a:pt x="109069" y="113500"/>
                  </a:lnTo>
                  <a:lnTo>
                    <a:pt x="108981" y="113456"/>
                  </a:lnTo>
                  <a:lnTo>
                    <a:pt x="109319" y="113376"/>
                  </a:lnTo>
                  <a:close/>
                  <a:moveTo>
                    <a:pt x="111650" y="113734"/>
                  </a:moveTo>
                  <a:lnTo>
                    <a:pt x="111739" y="113779"/>
                  </a:lnTo>
                  <a:lnTo>
                    <a:pt x="111401" y="113859"/>
                  </a:lnTo>
                  <a:lnTo>
                    <a:pt x="111401" y="113859"/>
                  </a:lnTo>
                  <a:lnTo>
                    <a:pt x="111650" y="113734"/>
                  </a:lnTo>
                  <a:close/>
                  <a:moveTo>
                    <a:pt x="109300" y="113746"/>
                  </a:moveTo>
                  <a:lnTo>
                    <a:pt x="109108" y="113949"/>
                  </a:lnTo>
                  <a:lnTo>
                    <a:pt x="109009" y="113937"/>
                  </a:lnTo>
                  <a:lnTo>
                    <a:pt x="109300" y="113746"/>
                  </a:lnTo>
                  <a:close/>
                  <a:moveTo>
                    <a:pt x="110332" y="113136"/>
                  </a:moveTo>
                  <a:lnTo>
                    <a:pt x="110498" y="113155"/>
                  </a:lnTo>
                  <a:lnTo>
                    <a:pt x="110648" y="113231"/>
                  </a:lnTo>
                  <a:lnTo>
                    <a:pt x="110763" y="113352"/>
                  </a:lnTo>
                  <a:lnTo>
                    <a:pt x="110829" y="113505"/>
                  </a:lnTo>
                  <a:lnTo>
                    <a:pt x="110840" y="113673"/>
                  </a:lnTo>
                  <a:lnTo>
                    <a:pt x="110790" y="113834"/>
                  </a:lnTo>
                  <a:lnTo>
                    <a:pt x="110691" y="113968"/>
                  </a:lnTo>
                  <a:lnTo>
                    <a:pt x="110551" y="114059"/>
                  </a:lnTo>
                  <a:lnTo>
                    <a:pt x="110387" y="114099"/>
                  </a:lnTo>
                  <a:lnTo>
                    <a:pt x="110222" y="114080"/>
                  </a:lnTo>
                  <a:lnTo>
                    <a:pt x="110072" y="114004"/>
                  </a:lnTo>
                  <a:lnTo>
                    <a:pt x="109957" y="113882"/>
                  </a:lnTo>
                  <a:lnTo>
                    <a:pt x="109891" y="113728"/>
                  </a:lnTo>
                  <a:lnTo>
                    <a:pt x="109881" y="113562"/>
                  </a:lnTo>
                  <a:lnTo>
                    <a:pt x="109929" y="113401"/>
                  </a:lnTo>
                  <a:lnTo>
                    <a:pt x="110029" y="113267"/>
                  </a:lnTo>
                  <a:lnTo>
                    <a:pt x="110169" y="113174"/>
                  </a:lnTo>
                  <a:lnTo>
                    <a:pt x="110332" y="113136"/>
                  </a:lnTo>
                  <a:close/>
                  <a:moveTo>
                    <a:pt x="111533" y="114169"/>
                  </a:moveTo>
                  <a:lnTo>
                    <a:pt x="111600" y="114241"/>
                  </a:lnTo>
                  <a:lnTo>
                    <a:pt x="111600" y="114241"/>
                  </a:lnTo>
                  <a:lnTo>
                    <a:pt x="111255" y="114200"/>
                  </a:lnTo>
                  <a:lnTo>
                    <a:pt x="111533" y="114169"/>
                  </a:lnTo>
                  <a:close/>
                  <a:moveTo>
                    <a:pt x="109408" y="114101"/>
                  </a:moveTo>
                  <a:lnTo>
                    <a:pt x="109296" y="114358"/>
                  </a:lnTo>
                  <a:lnTo>
                    <a:pt x="109200" y="114381"/>
                  </a:lnTo>
                  <a:lnTo>
                    <a:pt x="109408" y="114101"/>
                  </a:lnTo>
                  <a:close/>
                  <a:moveTo>
                    <a:pt x="111002" y="114471"/>
                  </a:moveTo>
                  <a:lnTo>
                    <a:pt x="111273" y="114537"/>
                  </a:lnTo>
                  <a:lnTo>
                    <a:pt x="111312" y="114628"/>
                  </a:lnTo>
                  <a:lnTo>
                    <a:pt x="111312" y="114628"/>
                  </a:lnTo>
                  <a:lnTo>
                    <a:pt x="111002" y="114471"/>
                  </a:lnTo>
                  <a:close/>
                  <a:moveTo>
                    <a:pt x="109631" y="114398"/>
                  </a:moveTo>
                  <a:lnTo>
                    <a:pt x="109614" y="114677"/>
                  </a:lnTo>
                  <a:lnTo>
                    <a:pt x="109531" y="114731"/>
                  </a:lnTo>
                  <a:lnTo>
                    <a:pt x="109631" y="114398"/>
                  </a:lnTo>
                  <a:close/>
                  <a:moveTo>
                    <a:pt x="110672" y="114640"/>
                  </a:moveTo>
                  <a:lnTo>
                    <a:pt x="110904" y="114793"/>
                  </a:lnTo>
                  <a:lnTo>
                    <a:pt x="110910" y="114893"/>
                  </a:lnTo>
                  <a:lnTo>
                    <a:pt x="110672" y="114640"/>
                  </a:lnTo>
                  <a:close/>
                  <a:moveTo>
                    <a:pt x="109941" y="114600"/>
                  </a:moveTo>
                  <a:lnTo>
                    <a:pt x="110020" y="114868"/>
                  </a:lnTo>
                  <a:lnTo>
                    <a:pt x="109962" y="114948"/>
                  </a:lnTo>
                  <a:lnTo>
                    <a:pt x="109941" y="114600"/>
                  </a:lnTo>
                  <a:close/>
                  <a:moveTo>
                    <a:pt x="110302" y="114684"/>
                  </a:moveTo>
                  <a:lnTo>
                    <a:pt x="110469" y="114910"/>
                  </a:lnTo>
                  <a:lnTo>
                    <a:pt x="110440" y="115003"/>
                  </a:lnTo>
                  <a:lnTo>
                    <a:pt x="110302" y="114684"/>
                  </a:lnTo>
                  <a:close/>
                  <a:moveTo>
                    <a:pt x="104234" y="1"/>
                  </a:moveTo>
                  <a:lnTo>
                    <a:pt x="110755" y="112213"/>
                  </a:lnTo>
                  <a:lnTo>
                    <a:pt x="110678" y="112294"/>
                  </a:lnTo>
                  <a:lnTo>
                    <a:pt x="79198" y="6022"/>
                  </a:lnTo>
                  <a:cubicBezTo>
                    <a:pt x="74748" y="9347"/>
                    <a:pt x="72244" y="13504"/>
                    <a:pt x="69568" y="17815"/>
                  </a:cubicBezTo>
                  <a:lnTo>
                    <a:pt x="110251" y="112163"/>
                  </a:lnTo>
                  <a:lnTo>
                    <a:pt x="110206" y="112265"/>
                  </a:lnTo>
                  <a:lnTo>
                    <a:pt x="52601" y="34415"/>
                  </a:lnTo>
                  <a:cubicBezTo>
                    <a:pt x="48537" y="36485"/>
                    <a:pt x="44514" y="37772"/>
                    <a:pt x="40518" y="38876"/>
                  </a:cubicBezTo>
                  <a:lnTo>
                    <a:pt x="109759" y="112288"/>
                  </a:lnTo>
                  <a:lnTo>
                    <a:pt x="109753" y="112399"/>
                  </a:lnTo>
                  <a:lnTo>
                    <a:pt x="14793" y="49546"/>
                  </a:lnTo>
                  <a:cubicBezTo>
                    <a:pt x="14190" y="50024"/>
                    <a:pt x="13587" y="50518"/>
                    <a:pt x="12983" y="51049"/>
                  </a:cubicBezTo>
                  <a:cubicBezTo>
                    <a:pt x="9931" y="53739"/>
                    <a:pt x="7472" y="56943"/>
                    <a:pt x="5541" y="60425"/>
                  </a:cubicBezTo>
                  <a:lnTo>
                    <a:pt x="109342" y="112575"/>
                  </a:lnTo>
                  <a:lnTo>
                    <a:pt x="109373" y="112680"/>
                  </a:lnTo>
                  <a:lnTo>
                    <a:pt x="1" y="86422"/>
                  </a:lnTo>
                  <a:lnTo>
                    <a:pt x="1" y="86422"/>
                  </a:lnTo>
                  <a:cubicBezTo>
                    <a:pt x="341" y="91335"/>
                    <a:pt x="1449" y="95760"/>
                    <a:pt x="3187" y="99071"/>
                  </a:cubicBezTo>
                  <a:cubicBezTo>
                    <a:pt x="3477" y="99621"/>
                    <a:pt x="3767" y="100163"/>
                    <a:pt x="4058" y="100699"/>
                  </a:cubicBezTo>
                  <a:lnTo>
                    <a:pt x="109045" y="112986"/>
                  </a:lnTo>
                  <a:lnTo>
                    <a:pt x="109111" y="113075"/>
                  </a:lnTo>
                  <a:lnTo>
                    <a:pt x="12288" y="124106"/>
                  </a:lnTo>
                  <a:cubicBezTo>
                    <a:pt x="12327" y="127780"/>
                    <a:pt x="11778" y="131934"/>
                    <a:pt x="10425" y="136800"/>
                  </a:cubicBezTo>
                  <a:lnTo>
                    <a:pt x="108909" y="113473"/>
                  </a:lnTo>
                  <a:lnTo>
                    <a:pt x="109001" y="113534"/>
                  </a:lnTo>
                  <a:lnTo>
                    <a:pt x="7547" y="164117"/>
                  </a:lnTo>
                  <a:cubicBezTo>
                    <a:pt x="8256" y="168831"/>
                    <a:pt x="9754" y="173372"/>
                    <a:pt x="12270" y="177545"/>
                  </a:cubicBezTo>
                  <a:lnTo>
                    <a:pt x="108947" y="113978"/>
                  </a:lnTo>
                  <a:lnTo>
                    <a:pt x="109055" y="114004"/>
                  </a:lnTo>
                  <a:lnTo>
                    <a:pt x="33340" y="193791"/>
                  </a:lnTo>
                  <a:cubicBezTo>
                    <a:pt x="35891" y="194524"/>
                    <a:pt x="38376" y="194840"/>
                    <a:pt x="40798" y="194840"/>
                  </a:cubicBezTo>
                  <a:cubicBezTo>
                    <a:pt x="44116" y="194840"/>
                    <a:pt x="47317" y="194248"/>
                    <a:pt x="50411" y="193326"/>
                  </a:cubicBezTo>
                  <a:lnTo>
                    <a:pt x="109156" y="114440"/>
                  </a:lnTo>
                  <a:lnTo>
                    <a:pt x="109266" y="114428"/>
                  </a:lnTo>
                  <a:lnTo>
                    <a:pt x="79571" y="182722"/>
                  </a:lnTo>
                  <a:cubicBezTo>
                    <a:pt x="81025" y="182729"/>
                    <a:pt x="82452" y="182948"/>
                    <a:pt x="83856" y="183434"/>
                  </a:cubicBezTo>
                  <a:cubicBezTo>
                    <a:pt x="85254" y="183919"/>
                    <a:pt x="86768" y="184558"/>
                    <a:pt x="88389" y="185314"/>
                  </a:cubicBezTo>
                  <a:lnTo>
                    <a:pt x="109509" y="114802"/>
                  </a:lnTo>
                  <a:lnTo>
                    <a:pt x="109609" y="114753"/>
                  </a:lnTo>
                  <a:lnTo>
                    <a:pt x="104776" y="193771"/>
                  </a:lnTo>
                  <a:cubicBezTo>
                    <a:pt x="107955" y="195391"/>
                    <a:pt x="111311" y="197023"/>
                    <a:pt x="114819" y="198543"/>
                  </a:cubicBezTo>
                  <a:lnTo>
                    <a:pt x="109966" y="115021"/>
                  </a:lnTo>
                  <a:lnTo>
                    <a:pt x="110042" y="114941"/>
                  </a:lnTo>
                  <a:lnTo>
                    <a:pt x="136792" y="205246"/>
                  </a:lnTo>
                  <a:cubicBezTo>
                    <a:pt x="139937" y="205738"/>
                    <a:pt x="143144" y="206014"/>
                    <a:pt x="146400" y="206014"/>
                  </a:cubicBezTo>
                  <a:cubicBezTo>
                    <a:pt x="147476" y="206014"/>
                    <a:pt x="148557" y="205983"/>
                    <a:pt x="149643" y="205921"/>
                  </a:cubicBezTo>
                  <a:lnTo>
                    <a:pt x="110470" y="115072"/>
                  </a:lnTo>
                  <a:lnTo>
                    <a:pt x="110515" y="114970"/>
                  </a:lnTo>
                  <a:lnTo>
                    <a:pt x="172423" y="198633"/>
                  </a:lnTo>
                  <a:cubicBezTo>
                    <a:pt x="176323" y="195605"/>
                    <a:pt x="178505" y="191987"/>
                    <a:pt x="180127" y="188277"/>
                  </a:cubicBezTo>
                  <a:lnTo>
                    <a:pt x="110961" y="114947"/>
                  </a:lnTo>
                  <a:lnTo>
                    <a:pt x="110968" y="114835"/>
                  </a:lnTo>
                  <a:lnTo>
                    <a:pt x="192588" y="168858"/>
                  </a:lnTo>
                  <a:cubicBezTo>
                    <a:pt x="193571" y="168359"/>
                    <a:pt x="194591" y="167936"/>
                    <a:pt x="195638" y="167589"/>
                  </a:cubicBezTo>
                  <a:cubicBezTo>
                    <a:pt x="199352" y="166353"/>
                    <a:pt x="202846" y="164531"/>
                    <a:pt x="205986" y="162191"/>
                  </a:cubicBezTo>
                  <a:lnTo>
                    <a:pt x="111379" y="114660"/>
                  </a:lnTo>
                  <a:lnTo>
                    <a:pt x="111347" y="114555"/>
                  </a:lnTo>
                  <a:lnTo>
                    <a:pt x="220545" y="140771"/>
                  </a:lnTo>
                  <a:cubicBezTo>
                    <a:pt x="221794" y="136507"/>
                    <a:pt x="222446" y="131946"/>
                    <a:pt x="222420" y="127209"/>
                  </a:cubicBezTo>
                  <a:lnTo>
                    <a:pt x="111674" y="114249"/>
                  </a:lnTo>
                  <a:lnTo>
                    <a:pt x="111609" y="114159"/>
                  </a:lnTo>
                  <a:lnTo>
                    <a:pt x="216103" y="102253"/>
                  </a:lnTo>
                  <a:cubicBezTo>
                    <a:pt x="213778" y="97725"/>
                    <a:pt x="211166" y="94053"/>
                    <a:pt x="208713" y="90809"/>
                  </a:cubicBezTo>
                  <a:lnTo>
                    <a:pt x="111811" y="113762"/>
                  </a:lnTo>
                  <a:lnTo>
                    <a:pt x="111719" y="113701"/>
                  </a:lnTo>
                  <a:lnTo>
                    <a:pt x="200019" y="69675"/>
                  </a:lnTo>
                  <a:cubicBezTo>
                    <a:pt x="200089" y="69341"/>
                    <a:pt x="200156" y="69006"/>
                    <a:pt x="200247" y="68660"/>
                  </a:cubicBezTo>
                  <a:cubicBezTo>
                    <a:pt x="201661" y="63261"/>
                    <a:pt x="203297" y="57957"/>
                    <a:pt x="203868" y="52703"/>
                  </a:cubicBezTo>
                  <a:lnTo>
                    <a:pt x="203868" y="52703"/>
                  </a:lnTo>
                  <a:lnTo>
                    <a:pt x="111773" y="113257"/>
                  </a:lnTo>
                  <a:lnTo>
                    <a:pt x="111665" y="113231"/>
                  </a:lnTo>
                  <a:lnTo>
                    <a:pt x="193180" y="27331"/>
                  </a:lnTo>
                  <a:cubicBezTo>
                    <a:pt x="189554" y="24030"/>
                    <a:pt x="185444" y="21425"/>
                    <a:pt x="181047" y="19492"/>
                  </a:cubicBezTo>
                  <a:lnTo>
                    <a:pt x="111564" y="112795"/>
                  </a:lnTo>
                  <a:lnTo>
                    <a:pt x="111455" y="112807"/>
                  </a:lnTo>
                  <a:lnTo>
                    <a:pt x="153684" y="15686"/>
                  </a:lnTo>
                  <a:lnTo>
                    <a:pt x="153684" y="15686"/>
                  </a:lnTo>
                  <a:cubicBezTo>
                    <a:pt x="151675" y="15827"/>
                    <a:pt x="149594" y="15920"/>
                    <a:pt x="147490" y="15920"/>
                  </a:cubicBezTo>
                  <a:cubicBezTo>
                    <a:pt x="145081" y="15920"/>
                    <a:pt x="142642" y="15799"/>
                    <a:pt x="140248" y="15493"/>
                  </a:cubicBezTo>
                  <a:lnTo>
                    <a:pt x="111210" y="112433"/>
                  </a:lnTo>
                  <a:lnTo>
                    <a:pt x="111112" y="112482"/>
                  </a:lnTo>
                  <a:lnTo>
                    <a:pt x="117752" y="3918"/>
                  </a:lnTo>
                  <a:cubicBezTo>
                    <a:pt x="113747" y="1703"/>
                    <a:pt x="109031" y="442"/>
                    <a:pt x="104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5"/>
            <p:cNvSpPr/>
            <p:nvPr/>
          </p:nvSpPr>
          <p:spPr>
            <a:xfrm>
              <a:off x="1506350" y="5243875"/>
              <a:ext cx="4508750" cy="232325"/>
            </a:xfrm>
            <a:custGeom>
              <a:avLst/>
              <a:gdLst/>
              <a:ahLst/>
              <a:cxnLst/>
              <a:rect l="l" t="t" r="r" b="b"/>
              <a:pathLst>
                <a:path w="180350" h="9293" extrusionOk="0">
                  <a:moveTo>
                    <a:pt x="90174" y="0"/>
                  </a:moveTo>
                  <a:cubicBezTo>
                    <a:pt x="66259" y="0"/>
                    <a:pt x="43323" y="490"/>
                    <a:pt x="26412" y="1362"/>
                  </a:cubicBezTo>
                  <a:cubicBezTo>
                    <a:pt x="9501" y="2232"/>
                    <a:pt x="0" y="3414"/>
                    <a:pt x="0" y="4646"/>
                  </a:cubicBezTo>
                  <a:cubicBezTo>
                    <a:pt x="0" y="5879"/>
                    <a:pt x="9501" y="7060"/>
                    <a:pt x="26412" y="7931"/>
                  </a:cubicBezTo>
                  <a:cubicBezTo>
                    <a:pt x="43323" y="8803"/>
                    <a:pt x="66259" y="9292"/>
                    <a:pt x="90174" y="9292"/>
                  </a:cubicBezTo>
                  <a:cubicBezTo>
                    <a:pt x="114090" y="9292"/>
                    <a:pt x="137027" y="8803"/>
                    <a:pt x="153938" y="7931"/>
                  </a:cubicBezTo>
                  <a:cubicBezTo>
                    <a:pt x="170849" y="7060"/>
                    <a:pt x="180349" y="5879"/>
                    <a:pt x="180349" y="4646"/>
                  </a:cubicBezTo>
                  <a:cubicBezTo>
                    <a:pt x="180349" y="3414"/>
                    <a:pt x="170849" y="2232"/>
                    <a:pt x="153938" y="1362"/>
                  </a:cubicBezTo>
                  <a:cubicBezTo>
                    <a:pt x="137027" y="490"/>
                    <a:pt x="114090" y="0"/>
                    <a:pt x="90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5"/>
            <p:cNvSpPr/>
            <p:nvPr/>
          </p:nvSpPr>
          <p:spPr>
            <a:xfrm>
              <a:off x="2371200" y="3301350"/>
              <a:ext cx="2908425" cy="1849500"/>
            </a:xfrm>
            <a:custGeom>
              <a:avLst/>
              <a:gdLst/>
              <a:ahLst/>
              <a:cxnLst/>
              <a:rect l="l" t="t" r="r" b="b"/>
              <a:pathLst>
                <a:path w="116337" h="73980" extrusionOk="0">
                  <a:moveTo>
                    <a:pt x="64" y="0"/>
                  </a:moveTo>
                  <a:cubicBezTo>
                    <a:pt x="29" y="0"/>
                    <a:pt x="1" y="30"/>
                    <a:pt x="1" y="64"/>
                  </a:cubicBezTo>
                  <a:lnTo>
                    <a:pt x="1" y="73979"/>
                  </a:lnTo>
                  <a:lnTo>
                    <a:pt x="116337" y="73979"/>
                  </a:lnTo>
                  <a:lnTo>
                    <a:pt x="116337" y="64"/>
                  </a:lnTo>
                  <a:cubicBezTo>
                    <a:pt x="116337" y="29"/>
                    <a:pt x="116308" y="0"/>
                    <a:pt x="116273" y="0"/>
                  </a:cubicBezTo>
                  <a:lnTo>
                    <a:pt x="67" y="0"/>
                  </a:ln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5"/>
            <p:cNvSpPr/>
            <p:nvPr/>
          </p:nvSpPr>
          <p:spPr>
            <a:xfrm>
              <a:off x="2364000" y="3294125"/>
              <a:ext cx="2922825" cy="1863925"/>
            </a:xfrm>
            <a:custGeom>
              <a:avLst/>
              <a:gdLst/>
              <a:ahLst/>
              <a:cxnLst/>
              <a:rect l="l" t="t" r="r" b="b"/>
              <a:pathLst>
                <a:path w="116913" h="74557" extrusionOk="0">
                  <a:moveTo>
                    <a:pt x="114150" y="577"/>
                  </a:moveTo>
                  <a:cubicBezTo>
                    <a:pt x="115356" y="577"/>
                    <a:pt x="116337" y="1557"/>
                    <a:pt x="116337" y="2764"/>
                  </a:cubicBezTo>
                  <a:lnTo>
                    <a:pt x="116337" y="73981"/>
                  </a:lnTo>
                  <a:lnTo>
                    <a:pt x="578" y="73981"/>
                  </a:lnTo>
                  <a:lnTo>
                    <a:pt x="576" y="2764"/>
                  </a:lnTo>
                  <a:cubicBezTo>
                    <a:pt x="576" y="1557"/>
                    <a:pt x="1558" y="577"/>
                    <a:pt x="2764" y="577"/>
                  </a:cubicBezTo>
                  <a:close/>
                  <a:moveTo>
                    <a:pt x="2764" y="0"/>
                  </a:moveTo>
                  <a:cubicBezTo>
                    <a:pt x="1240" y="0"/>
                    <a:pt x="1" y="1240"/>
                    <a:pt x="1" y="2764"/>
                  </a:cubicBezTo>
                  <a:lnTo>
                    <a:pt x="1" y="74268"/>
                  </a:lnTo>
                  <a:cubicBezTo>
                    <a:pt x="1" y="74427"/>
                    <a:pt x="130" y="74556"/>
                    <a:pt x="289" y="74556"/>
                  </a:cubicBezTo>
                  <a:lnTo>
                    <a:pt x="116625" y="74556"/>
                  </a:lnTo>
                  <a:cubicBezTo>
                    <a:pt x="116783" y="74556"/>
                    <a:pt x="116913" y="74427"/>
                    <a:pt x="116913" y="74268"/>
                  </a:cubicBezTo>
                  <a:lnTo>
                    <a:pt x="116913" y="2764"/>
                  </a:lnTo>
                  <a:cubicBezTo>
                    <a:pt x="116913" y="1240"/>
                    <a:pt x="115672" y="0"/>
                    <a:pt x="114149" y="0"/>
                  </a:cubicBezTo>
                  <a:close/>
                </a:path>
              </a:pathLst>
            </a:custGeom>
            <a:solidFill>
              <a:srgbClr val="263238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5"/>
            <p:cNvSpPr/>
            <p:nvPr/>
          </p:nvSpPr>
          <p:spPr>
            <a:xfrm>
              <a:off x="2520625" y="3441725"/>
              <a:ext cx="2609575" cy="1734000"/>
            </a:xfrm>
            <a:custGeom>
              <a:avLst/>
              <a:gdLst/>
              <a:ahLst/>
              <a:cxnLst/>
              <a:rect l="l" t="t" r="r" b="b"/>
              <a:pathLst>
                <a:path w="104383" h="69360" extrusionOk="0">
                  <a:moveTo>
                    <a:pt x="64" y="1"/>
                  </a:moveTo>
                  <a:cubicBezTo>
                    <a:pt x="29" y="1"/>
                    <a:pt x="0" y="30"/>
                    <a:pt x="0" y="65"/>
                  </a:cubicBezTo>
                  <a:lnTo>
                    <a:pt x="0" y="69360"/>
                  </a:lnTo>
                  <a:lnTo>
                    <a:pt x="104383" y="69360"/>
                  </a:lnTo>
                  <a:lnTo>
                    <a:pt x="104383" y="65"/>
                  </a:lnTo>
                  <a:cubicBezTo>
                    <a:pt x="104383" y="30"/>
                    <a:pt x="104354" y="1"/>
                    <a:pt x="10431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5"/>
            <p:cNvSpPr/>
            <p:nvPr/>
          </p:nvSpPr>
          <p:spPr>
            <a:xfrm>
              <a:off x="2017725" y="5114250"/>
              <a:ext cx="3486000" cy="186000"/>
            </a:xfrm>
            <a:custGeom>
              <a:avLst/>
              <a:gdLst/>
              <a:ahLst/>
              <a:cxnLst/>
              <a:rect l="l" t="t" r="r" b="b"/>
              <a:pathLst>
                <a:path w="139440" h="7440" extrusionOk="0">
                  <a:moveTo>
                    <a:pt x="1" y="0"/>
                  </a:moveTo>
                  <a:cubicBezTo>
                    <a:pt x="1" y="4108"/>
                    <a:pt x="4459" y="7439"/>
                    <a:pt x="9959" y="7439"/>
                  </a:cubicBezTo>
                  <a:lnTo>
                    <a:pt x="129479" y="7439"/>
                  </a:lnTo>
                  <a:cubicBezTo>
                    <a:pt x="134980" y="7439"/>
                    <a:pt x="139439" y="4108"/>
                    <a:pt x="139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5"/>
            <p:cNvSpPr/>
            <p:nvPr/>
          </p:nvSpPr>
          <p:spPr>
            <a:xfrm>
              <a:off x="2010500" y="5107050"/>
              <a:ext cx="3500400" cy="200425"/>
            </a:xfrm>
            <a:custGeom>
              <a:avLst/>
              <a:gdLst/>
              <a:ahLst/>
              <a:cxnLst/>
              <a:rect l="l" t="t" r="r" b="b"/>
              <a:pathLst>
                <a:path w="140016" h="8017" extrusionOk="0">
                  <a:moveTo>
                    <a:pt x="139432" y="576"/>
                  </a:moveTo>
                  <a:cubicBezTo>
                    <a:pt x="139227" y="4387"/>
                    <a:pt x="134971" y="7439"/>
                    <a:pt x="129768" y="7439"/>
                  </a:cubicBezTo>
                  <a:lnTo>
                    <a:pt x="10248" y="7439"/>
                  </a:lnTo>
                  <a:cubicBezTo>
                    <a:pt x="5047" y="7439"/>
                    <a:pt x="790" y="4387"/>
                    <a:pt x="585" y="576"/>
                  </a:cubicBezTo>
                  <a:close/>
                  <a:moveTo>
                    <a:pt x="290" y="0"/>
                  </a:moveTo>
                  <a:cubicBezTo>
                    <a:pt x="130" y="0"/>
                    <a:pt x="0" y="129"/>
                    <a:pt x="0" y="288"/>
                  </a:cubicBezTo>
                  <a:cubicBezTo>
                    <a:pt x="0" y="4549"/>
                    <a:pt x="4598" y="8016"/>
                    <a:pt x="10248" y="8016"/>
                  </a:cubicBezTo>
                  <a:lnTo>
                    <a:pt x="129768" y="8016"/>
                  </a:lnTo>
                  <a:cubicBezTo>
                    <a:pt x="135420" y="8016"/>
                    <a:pt x="140016" y="4549"/>
                    <a:pt x="140016" y="288"/>
                  </a:cubicBezTo>
                  <a:cubicBezTo>
                    <a:pt x="140016" y="129"/>
                    <a:pt x="139888" y="0"/>
                    <a:pt x="139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5"/>
            <p:cNvSpPr/>
            <p:nvPr/>
          </p:nvSpPr>
          <p:spPr>
            <a:xfrm>
              <a:off x="2558025" y="1598375"/>
              <a:ext cx="1254950" cy="2801925"/>
            </a:xfrm>
            <a:custGeom>
              <a:avLst/>
              <a:gdLst/>
              <a:ahLst/>
              <a:cxnLst/>
              <a:rect l="l" t="t" r="r" b="b"/>
              <a:pathLst>
                <a:path w="50198" h="112077" extrusionOk="0">
                  <a:moveTo>
                    <a:pt x="50198" y="0"/>
                  </a:moveTo>
                  <a:cubicBezTo>
                    <a:pt x="42527" y="7305"/>
                    <a:pt x="22893" y="14678"/>
                    <a:pt x="0" y="30321"/>
                  </a:cubicBezTo>
                  <a:cubicBezTo>
                    <a:pt x="0" y="30321"/>
                    <a:pt x="1430" y="83182"/>
                    <a:pt x="50198" y="112076"/>
                  </a:cubicBezTo>
                  <a:lnTo>
                    <a:pt x="5019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5"/>
            <p:cNvSpPr/>
            <p:nvPr/>
          </p:nvSpPr>
          <p:spPr>
            <a:xfrm>
              <a:off x="2550725" y="1591175"/>
              <a:ext cx="1269450" cy="2816325"/>
            </a:xfrm>
            <a:custGeom>
              <a:avLst/>
              <a:gdLst/>
              <a:ahLst/>
              <a:cxnLst/>
              <a:rect l="l" t="t" r="r" b="b"/>
              <a:pathLst>
                <a:path w="50778" h="112653" extrusionOk="0">
                  <a:moveTo>
                    <a:pt x="50202" y="948"/>
                  </a:moveTo>
                  <a:lnTo>
                    <a:pt x="50202" y="111857"/>
                  </a:lnTo>
                  <a:cubicBezTo>
                    <a:pt x="25383" y="96990"/>
                    <a:pt x="13218" y="75784"/>
                    <a:pt x="7380" y="60569"/>
                  </a:cubicBezTo>
                  <a:cubicBezTo>
                    <a:pt x="1386" y="44948"/>
                    <a:pt x="654" y="32294"/>
                    <a:pt x="586" y="30757"/>
                  </a:cubicBezTo>
                  <a:cubicBezTo>
                    <a:pt x="12079" y="22915"/>
                    <a:pt x="22836" y="17111"/>
                    <a:pt x="31485" y="12441"/>
                  </a:cubicBezTo>
                  <a:cubicBezTo>
                    <a:pt x="39724" y="7995"/>
                    <a:pt x="46301" y="4444"/>
                    <a:pt x="50202" y="948"/>
                  </a:cubicBezTo>
                  <a:close/>
                  <a:moveTo>
                    <a:pt x="50487" y="0"/>
                  </a:moveTo>
                  <a:cubicBezTo>
                    <a:pt x="50419" y="0"/>
                    <a:pt x="50349" y="25"/>
                    <a:pt x="50291" y="80"/>
                  </a:cubicBezTo>
                  <a:cubicBezTo>
                    <a:pt x="46521" y="3671"/>
                    <a:pt x="39764" y="7317"/>
                    <a:pt x="31211" y="11934"/>
                  </a:cubicBezTo>
                  <a:cubicBezTo>
                    <a:pt x="22516" y="16627"/>
                    <a:pt x="11696" y="22466"/>
                    <a:pt x="129" y="30372"/>
                  </a:cubicBezTo>
                  <a:cubicBezTo>
                    <a:pt x="49" y="30427"/>
                    <a:pt x="1" y="30519"/>
                    <a:pt x="4" y="30616"/>
                  </a:cubicBezTo>
                  <a:cubicBezTo>
                    <a:pt x="8" y="30749"/>
                    <a:pt x="437" y="44074"/>
                    <a:pt x="6834" y="60755"/>
                  </a:cubicBezTo>
                  <a:cubicBezTo>
                    <a:pt x="12739" y="76150"/>
                    <a:pt x="25080" y="97645"/>
                    <a:pt x="50344" y="112611"/>
                  </a:cubicBezTo>
                  <a:cubicBezTo>
                    <a:pt x="50388" y="112638"/>
                    <a:pt x="50438" y="112652"/>
                    <a:pt x="50490" y="112652"/>
                  </a:cubicBezTo>
                  <a:cubicBezTo>
                    <a:pt x="50649" y="112652"/>
                    <a:pt x="50778" y="112524"/>
                    <a:pt x="50778" y="112364"/>
                  </a:cubicBezTo>
                  <a:lnTo>
                    <a:pt x="50778" y="288"/>
                  </a:lnTo>
                  <a:cubicBezTo>
                    <a:pt x="50778" y="115"/>
                    <a:pt x="50636" y="0"/>
                    <a:pt x="50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5"/>
            <p:cNvSpPr/>
            <p:nvPr/>
          </p:nvSpPr>
          <p:spPr>
            <a:xfrm>
              <a:off x="3812950" y="1598375"/>
              <a:ext cx="1254975" cy="2801925"/>
            </a:xfrm>
            <a:custGeom>
              <a:avLst/>
              <a:gdLst/>
              <a:ahLst/>
              <a:cxnLst/>
              <a:rect l="l" t="t" r="r" b="b"/>
              <a:pathLst>
                <a:path w="50199" h="112077" extrusionOk="0">
                  <a:moveTo>
                    <a:pt x="1" y="0"/>
                  </a:moveTo>
                  <a:lnTo>
                    <a:pt x="1" y="112076"/>
                  </a:lnTo>
                  <a:cubicBezTo>
                    <a:pt x="48769" y="83182"/>
                    <a:pt x="50199" y="30321"/>
                    <a:pt x="50199" y="30321"/>
                  </a:cubicBezTo>
                  <a:cubicBezTo>
                    <a:pt x="27307" y="14678"/>
                    <a:pt x="7671" y="730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5"/>
            <p:cNvSpPr/>
            <p:nvPr/>
          </p:nvSpPr>
          <p:spPr>
            <a:xfrm>
              <a:off x="3805750" y="1591175"/>
              <a:ext cx="1269475" cy="2816325"/>
            </a:xfrm>
            <a:custGeom>
              <a:avLst/>
              <a:gdLst/>
              <a:ahLst/>
              <a:cxnLst/>
              <a:rect l="l" t="t" r="r" b="b"/>
              <a:pathLst>
                <a:path w="50779" h="112653" extrusionOk="0">
                  <a:moveTo>
                    <a:pt x="577" y="948"/>
                  </a:moveTo>
                  <a:cubicBezTo>
                    <a:pt x="4477" y="4444"/>
                    <a:pt x="11056" y="7995"/>
                    <a:pt x="19294" y="12441"/>
                  </a:cubicBezTo>
                  <a:cubicBezTo>
                    <a:pt x="27943" y="17111"/>
                    <a:pt x="38700" y="22915"/>
                    <a:pt x="50193" y="30758"/>
                  </a:cubicBezTo>
                  <a:cubicBezTo>
                    <a:pt x="50124" y="32296"/>
                    <a:pt x="49394" y="44948"/>
                    <a:pt x="43399" y="60570"/>
                  </a:cubicBezTo>
                  <a:cubicBezTo>
                    <a:pt x="37560" y="75785"/>
                    <a:pt x="25396" y="96991"/>
                    <a:pt x="577" y="111858"/>
                  </a:cubicBezTo>
                  <a:lnTo>
                    <a:pt x="577" y="948"/>
                  </a:lnTo>
                  <a:close/>
                  <a:moveTo>
                    <a:pt x="291" y="0"/>
                  </a:moveTo>
                  <a:cubicBezTo>
                    <a:pt x="143" y="0"/>
                    <a:pt x="1" y="115"/>
                    <a:pt x="1" y="288"/>
                  </a:cubicBezTo>
                  <a:lnTo>
                    <a:pt x="1" y="112364"/>
                  </a:lnTo>
                  <a:cubicBezTo>
                    <a:pt x="1" y="112524"/>
                    <a:pt x="129" y="112652"/>
                    <a:pt x="289" y="112652"/>
                  </a:cubicBezTo>
                  <a:cubicBezTo>
                    <a:pt x="340" y="112652"/>
                    <a:pt x="391" y="112638"/>
                    <a:pt x="435" y="112611"/>
                  </a:cubicBezTo>
                  <a:cubicBezTo>
                    <a:pt x="25699" y="97644"/>
                    <a:pt x="38040" y="76150"/>
                    <a:pt x="43945" y="60755"/>
                  </a:cubicBezTo>
                  <a:cubicBezTo>
                    <a:pt x="50343" y="44074"/>
                    <a:pt x="50772" y="30749"/>
                    <a:pt x="50776" y="30616"/>
                  </a:cubicBezTo>
                  <a:cubicBezTo>
                    <a:pt x="50778" y="30519"/>
                    <a:pt x="50731" y="30427"/>
                    <a:pt x="50650" y="30372"/>
                  </a:cubicBezTo>
                  <a:cubicBezTo>
                    <a:pt x="39082" y="22466"/>
                    <a:pt x="28262" y="16627"/>
                    <a:pt x="19567" y="11934"/>
                  </a:cubicBezTo>
                  <a:cubicBezTo>
                    <a:pt x="11014" y="7317"/>
                    <a:pt x="4258" y="3671"/>
                    <a:pt x="488" y="80"/>
                  </a:cubicBezTo>
                  <a:cubicBezTo>
                    <a:pt x="430" y="25"/>
                    <a:pt x="360" y="0"/>
                    <a:pt x="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5"/>
            <p:cNvSpPr/>
            <p:nvPr/>
          </p:nvSpPr>
          <p:spPr>
            <a:xfrm>
              <a:off x="2650050" y="1710875"/>
              <a:ext cx="2325850" cy="2576950"/>
            </a:xfrm>
            <a:custGeom>
              <a:avLst/>
              <a:gdLst/>
              <a:ahLst/>
              <a:cxnLst/>
              <a:rect l="l" t="t" r="r" b="b"/>
              <a:pathLst>
                <a:path w="93034" h="103078" extrusionOk="0">
                  <a:moveTo>
                    <a:pt x="46517" y="1"/>
                  </a:moveTo>
                  <a:cubicBezTo>
                    <a:pt x="37257" y="6566"/>
                    <a:pt x="21213" y="12822"/>
                    <a:pt x="0" y="27317"/>
                  </a:cubicBezTo>
                  <a:cubicBezTo>
                    <a:pt x="0" y="27317"/>
                    <a:pt x="1326" y="76301"/>
                    <a:pt x="46517" y="103077"/>
                  </a:cubicBezTo>
                  <a:cubicBezTo>
                    <a:pt x="91708" y="76302"/>
                    <a:pt x="93034" y="27318"/>
                    <a:pt x="93034" y="27318"/>
                  </a:cubicBezTo>
                  <a:cubicBezTo>
                    <a:pt x="71820" y="12822"/>
                    <a:pt x="55847" y="6566"/>
                    <a:pt x="46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5"/>
            <p:cNvSpPr/>
            <p:nvPr/>
          </p:nvSpPr>
          <p:spPr>
            <a:xfrm>
              <a:off x="2642775" y="1703675"/>
              <a:ext cx="2340350" cy="2591300"/>
            </a:xfrm>
            <a:custGeom>
              <a:avLst/>
              <a:gdLst/>
              <a:ahLst/>
              <a:cxnLst/>
              <a:rect l="l" t="t" r="r" b="b"/>
              <a:pathLst>
                <a:path w="93614" h="103652" extrusionOk="0">
                  <a:moveTo>
                    <a:pt x="46808" y="641"/>
                  </a:moveTo>
                  <a:cubicBezTo>
                    <a:pt x="50665" y="3330"/>
                    <a:pt x="55728" y="6028"/>
                    <a:pt x="61577" y="9144"/>
                  </a:cubicBezTo>
                  <a:cubicBezTo>
                    <a:pt x="70085" y="13678"/>
                    <a:pt x="80668" y="19317"/>
                    <a:pt x="93029" y="27754"/>
                  </a:cubicBezTo>
                  <a:cubicBezTo>
                    <a:pt x="92964" y="29226"/>
                    <a:pt x="92277" y="40909"/>
                    <a:pt x="86743" y="55341"/>
                  </a:cubicBezTo>
                  <a:cubicBezTo>
                    <a:pt x="81315" y="69495"/>
                    <a:pt x="69983" y="89244"/>
                    <a:pt x="46808" y="103029"/>
                  </a:cubicBezTo>
                  <a:cubicBezTo>
                    <a:pt x="23643" y="89249"/>
                    <a:pt x="12310" y="69509"/>
                    <a:pt x="6880" y="55361"/>
                  </a:cubicBezTo>
                  <a:cubicBezTo>
                    <a:pt x="1341" y="40927"/>
                    <a:pt x="652" y="29228"/>
                    <a:pt x="586" y="27754"/>
                  </a:cubicBezTo>
                  <a:cubicBezTo>
                    <a:pt x="12888" y="19359"/>
                    <a:pt x="23451" y="13733"/>
                    <a:pt x="31946" y="9210"/>
                  </a:cubicBezTo>
                  <a:cubicBezTo>
                    <a:pt x="37846" y="6069"/>
                    <a:pt x="42953" y="3350"/>
                    <a:pt x="46808" y="641"/>
                  </a:cubicBezTo>
                  <a:close/>
                  <a:moveTo>
                    <a:pt x="46807" y="1"/>
                  </a:moveTo>
                  <a:cubicBezTo>
                    <a:pt x="46749" y="1"/>
                    <a:pt x="46691" y="18"/>
                    <a:pt x="46641" y="54"/>
                  </a:cubicBezTo>
                  <a:cubicBezTo>
                    <a:pt x="42796" y="2779"/>
                    <a:pt x="37888" y="5392"/>
                    <a:pt x="31675" y="8702"/>
                  </a:cubicBezTo>
                  <a:cubicBezTo>
                    <a:pt x="23138" y="13247"/>
                    <a:pt x="12513" y="18904"/>
                    <a:pt x="129" y="27367"/>
                  </a:cubicBezTo>
                  <a:cubicBezTo>
                    <a:pt x="48" y="27422"/>
                    <a:pt x="1" y="27515"/>
                    <a:pt x="3" y="27613"/>
                  </a:cubicBezTo>
                  <a:cubicBezTo>
                    <a:pt x="7" y="27736"/>
                    <a:pt x="405" y="40087"/>
                    <a:pt x="6334" y="55547"/>
                  </a:cubicBezTo>
                  <a:cubicBezTo>
                    <a:pt x="11807" y="69817"/>
                    <a:pt x="23246" y="89738"/>
                    <a:pt x="46662" y="103612"/>
                  </a:cubicBezTo>
                  <a:cubicBezTo>
                    <a:pt x="46706" y="103639"/>
                    <a:pt x="46756" y="103652"/>
                    <a:pt x="46808" y="103652"/>
                  </a:cubicBezTo>
                  <a:cubicBezTo>
                    <a:pt x="46859" y="103652"/>
                    <a:pt x="46910" y="103639"/>
                    <a:pt x="46954" y="103612"/>
                  </a:cubicBezTo>
                  <a:cubicBezTo>
                    <a:pt x="70370" y="89740"/>
                    <a:pt x="81808" y="69817"/>
                    <a:pt x="87281" y="55548"/>
                  </a:cubicBezTo>
                  <a:cubicBezTo>
                    <a:pt x="93209" y="40087"/>
                    <a:pt x="93608" y="27737"/>
                    <a:pt x="93611" y="27613"/>
                  </a:cubicBezTo>
                  <a:cubicBezTo>
                    <a:pt x="93614" y="27515"/>
                    <a:pt x="93567" y="27422"/>
                    <a:pt x="93485" y="27367"/>
                  </a:cubicBezTo>
                  <a:cubicBezTo>
                    <a:pt x="81042" y="18864"/>
                    <a:pt x="70398" y="13192"/>
                    <a:pt x="61846" y="8636"/>
                  </a:cubicBezTo>
                  <a:cubicBezTo>
                    <a:pt x="55931" y="5483"/>
                    <a:pt x="50821" y="2761"/>
                    <a:pt x="46973" y="54"/>
                  </a:cubicBezTo>
                  <a:cubicBezTo>
                    <a:pt x="46924" y="18"/>
                    <a:pt x="46865" y="1"/>
                    <a:pt x="46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5"/>
            <p:cNvSpPr/>
            <p:nvPr/>
          </p:nvSpPr>
          <p:spPr>
            <a:xfrm>
              <a:off x="3070950" y="2263700"/>
              <a:ext cx="1904950" cy="2024100"/>
            </a:xfrm>
            <a:custGeom>
              <a:avLst/>
              <a:gdLst/>
              <a:ahLst/>
              <a:cxnLst/>
              <a:rect l="l" t="t" r="r" b="b"/>
              <a:pathLst>
                <a:path w="76198" h="80964" extrusionOk="0">
                  <a:moveTo>
                    <a:pt x="68272" y="1"/>
                  </a:moveTo>
                  <a:cubicBezTo>
                    <a:pt x="35912" y="9790"/>
                    <a:pt x="11201" y="38229"/>
                    <a:pt x="1" y="53227"/>
                  </a:cubicBezTo>
                  <a:cubicBezTo>
                    <a:pt x="6793" y="63187"/>
                    <a:pt x="16319" y="73047"/>
                    <a:pt x="29681" y="80963"/>
                  </a:cubicBezTo>
                  <a:cubicBezTo>
                    <a:pt x="74872" y="54188"/>
                    <a:pt x="76198" y="5204"/>
                    <a:pt x="76198" y="5204"/>
                  </a:cubicBezTo>
                  <a:cubicBezTo>
                    <a:pt x="73466" y="3339"/>
                    <a:pt x="70825" y="1611"/>
                    <a:pt x="682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5"/>
            <p:cNvSpPr/>
            <p:nvPr/>
          </p:nvSpPr>
          <p:spPr>
            <a:xfrm>
              <a:off x="3063275" y="2256475"/>
              <a:ext cx="1919875" cy="2038500"/>
            </a:xfrm>
            <a:custGeom>
              <a:avLst/>
              <a:gdLst/>
              <a:ahLst/>
              <a:cxnLst/>
              <a:rect l="l" t="t" r="r" b="b"/>
              <a:pathLst>
                <a:path w="76795" h="81540" extrusionOk="0">
                  <a:moveTo>
                    <a:pt x="68537" y="604"/>
                  </a:moveTo>
                  <a:cubicBezTo>
                    <a:pt x="71132" y="2242"/>
                    <a:pt x="73712" y="3936"/>
                    <a:pt x="76211" y="5642"/>
                  </a:cubicBezTo>
                  <a:cubicBezTo>
                    <a:pt x="76145" y="7116"/>
                    <a:pt x="75456" y="18815"/>
                    <a:pt x="69916" y="33249"/>
                  </a:cubicBezTo>
                  <a:cubicBezTo>
                    <a:pt x="64487" y="47397"/>
                    <a:pt x="53153" y="67137"/>
                    <a:pt x="29989" y="80917"/>
                  </a:cubicBezTo>
                  <a:cubicBezTo>
                    <a:pt x="18161" y="73883"/>
                    <a:pt x="8297" y="64669"/>
                    <a:pt x="663" y="53523"/>
                  </a:cubicBezTo>
                  <a:cubicBezTo>
                    <a:pt x="27829" y="17217"/>
                    <a:pt x="54790" y="4788"/>
                    <a:pt x="68537" y="604"/>
                  </a:cubicBezTo>
                  <a:close/>
                  <a:moveTo>
                    <a:pt x="68579" y="1"/>
                  </a:moveTo>
                  <a:cubicBezTo>
                    <a:pt x="68551" y="1"/>
                    <a:pt x="68523" y="5"/>
                    <a:pt x="68495" y="14"/>
                  </a:cubicBezTo>
                  <a:cubicBezTo>
                    <a:pt x="54291" y="4310"/>
                    <a:pt x="40100" y="12628"/>
                    <a:pt x="26318" y="24733"/>
                  </a:cubicBezTo>
                  <a:cubicBezTo>
                    <a:pt x="14607" y="35018"/>
                    <a:pt x="5585" y="45969"/>
                    <a:pt x="77" y="53343"/>
                  </a:cubicBezTo>
                  <a:cubicBezTo>
                    <a:pt x="4" y="53442"/>
                    <a:pt x="1" y="53576"/>
                    <a:pt x="70" y="53678"/>
                  </a:cubicBezTo>
                  <a:cubicBezTo>
                    <a:pt x="7802" y="65015"/>
                    <a:pt x="17817" y="74377"/>
                    <a:pt x="29842" y="81500"/>
                  </a:cubicBezTo>
                  <a:cubicBezTo>
                    <a:pt x="29886" y="81527"/>
                    <a:pt x="29936" y="81540"/>
                    <a:pt x="29988" y="81540"/>
                  </a:cubicBezTo>
                  <a:cubicBezTo>
                    <a:pt x="30039" y="81540"/>
                    <a:pt x="30090" y="81527"/>
                    <a:pt x="30134" y="81500"/>
                  </a:cubicBezTo>
                  <a:cubicBezTo>
                    <a:pt x="53550" y="67626"/>
                    <a:pt x="64989" y="47705"/>
                    <a:pt x="70462" y="33435"/>
                  </a:cubicBezTo>
                  <a:cubicBezTo>
                    <a:pt x="76391" y="17975"/>
                    <a:pt x="76789" y="5624"/>
                    <a:pt x="76792" y="5501"/>
                  </a:cubicBezTo>
                  <a:cubicBezTo>
                    <a:pt x="76795" y="5403"/>
                    <a:pt x="76748" y="5310"/>
                    <a:pt x="76666" y="5255"/>
                  </a:cubicBezTo>
                  <a:cubicBezTo>
                    <a:pt x="74085" y="3491"/>
                    <a:pt x="71417" y="1739"/>
                    <a:pt x="68732" y="45"/>
                  </a:cubicBezTo>
                  <a:cubicBezTo>
                    <a:pt x="68686" y="16"/>
                    <a:pt x="68633" y="1"/>
                    <a:pt x="685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5"/>
            <p:cNvSpPr/>
            <p:nvPr/>
          </p:nvSpPr>
          <p:spPr>
            <a:xfrm>
              <a:off x="3314775" y="1960000"/>
              <a:ext cx="1010750" cy="985675"/>
            </a:xfrm>
            <a:custGeom>
              <a:avLst/>
              <a:gdLst/>
              <a:ahLst/>
              <a:cxnLst/>
              <a:rect l="l" t="t" r="r" b="b"/>
              <a:pathLst>
                <a:path w="40430" h="39427" extrusionOk="0">
                  <a:moveTo>
                    <a:pt x="20215" y="5762"/>
                  </a:moveTo>
                  <a:cubicBezTo>
                    <a:pt x="28185" y="5762"/>
                    <a:pt x="34668" y="12246"/>
                    <a:pt x="34668" y="20215"/>
                  </a:cubicBezTo>
                  <a:lnTo>
                    <a:pt x="34668" y="33664"/>
                  </a:lnTo>
                  <a:lnTo>
                    <a:pt x="5761" y="33664"/>
                  </a:lnTo>
                  <a:lnTo>
                    <a:pt x="5761" y="20215"/>
                  </a:lnTo>
                  <a:cubicBezTo>
                    <a:pt x="5761" y="12246"/>
                    <a:pt x="12245" y="5762"/>
                    <a:pt x="20215" y="5762"/>
                  </a:cubicBezTo>
                  <a:close/>
                  <a:moveTo>
                    <a:pt x="20215" y="1"/>
                  </a:moveTo>
                  <a:cubicBezTo>
                    <a:pt x="9068" y="1"/>
                    <a:pt x="0" y="9070"/>
                    <a:pt x="0" y="20216"/>
                  </a:cubicBezTo>
                  <a:lnTo>
                    <a:pt x="0" y="36545"/>
                  </a:lnTo>
                  <a:cubicBezTo>
                    <a:pt x="0" y="38137"/>
                    <a:pt x="1290" y="39426"/>
                    <a:pt x="2881" y="39426"/>
                  </a:cubicBezTo>
                  <a:lnTo>
                    <a:pt x="37549" y="39426"/>
                  </a:lnTo>
                  <a:cubicBezTo>
                    <a:pt x="39140" y="39426"/>
                    <a:pt x="40430" y="38136"/>
                    <a:pt x="40430" y="36545"/>
                  </a:cubicBezTo>
                  <a:lnTo>
                    <a:pt x="40430" y="20216"/>
                  </a:lnTo>
                  <a:cubicBezTo>
                    <a:pt x="40430" y="9068"/>
                    <a:pt x="31362" y="1"/>
                    <a:pt x="20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5"/>
            <p:cNvSpPr/>
            <p:nvPr/>
          </p:nvSpPr>
          <p:spPr>
            <a:xfrm>
              <a:off x="3307550" y="1952800"/>
              <a:ext cx="1025175" cy="1000075"/>
            </a:xfrm>
            <a:custGeom>
              <a:avLst/>
              <a:gdLst/>
              <a:ahLst/>
              <a:cxnLst/>
              <a:rect l="l" t="t" r="r" b="b"/>
              <a:pathLst>
                <a:path w="41007" h="40003" extrusionOk="0">
                  <a:moveTo>
                    <a:pt x="20504" y="6339"/>
                  </a:moveTo>
                  <a:cubicBezTo>
                    <a:pt x="28314" y="6339"/>
                    <a:pt x="34669" y="12693"/>
                    <a:pt x="34669" y="20504"/>
                  </a:cubicBezTo>
                  <a:lnTo>
                    <a:pt x="34669" y="33663"/>
                  </a:lnTo>
                  <a:lnTo>
                    <a:pt x="6339" y="33663"/>
                  </a:lnTo>
                  <a:lnTo>
                    <a:pt x="6338" y="20504"/>
                  </a:lnTo>
                  <a:cubicBezTo>
                    <a:pt x="6338" y="12693"/>
                    <a:pt x="12694" y="6339"/>
                    <a:pt x="20504" y="6339"/>
                  </a:cubicBezTo>
                  <a:close/>
                  <a:moveTo>
                    <a:pt x="20504" y="5762"/>
                  </a:moveTo>
                  <a:cubicBezTo>
                    <a:pt x="12376" y="5762"/>
                    <a:pt x="5762" y="12374"/>
                    <a:pt x="5762" y="20503"/>
                  </a:cubicBezTo>
                  <a:lnTo>
                    <a:pt x="5762" y="33951"/>
                  </a:lnTo>
                  <a:cubicBezTo>
                    <a:pt x="5762" y="34111"/>
                    <a:pt x="5892" y="34240"/>
                    <a:pt x="6050" y="34240"/>
                  </a:cubicBezTo>
                  <a:lnTo>
                    <a:pt x="34957" y="34240"/>
                  </a:lnTo>
                  <a:cubicBezTo>
                    <a:pt x="35116" y="34240"/>
                    <a:pt x="35245" y="34111"/>
                    <a:pt x="35245" y="33951"/>
                  </a:cubicBezTo>
                  <a:lnTo>
                    <a:pt x="35245" y="20503"/>
                  </a:lnTo>
                  <a:cubicBezTo>
                    <a:pt x="35245" y="12374"/>
                    <a:pt x="28632" y="5762"/>
                    <a:pt x="20504" y="5762"/>
                  </a:cubicBezTo>
                  <a:close/>
                  <a:moveTo>
                    <a:pt x="20504" y="577"/>
                  </a:moveTo>
                  <a:cubicBezTo>
                    <a:pt x="31492" y="577"/>
                    <a:pt x="40431" y="9516"/>
                    <a:pt x="40431" y="20504"/>
                  </a:cubicBezTo>
                  <a:lnTo>
                    <a:pt x="40431" y="36833"/>
                  </a:lnTo>
                  <a:cubicBezTo>
                    <a:pt x="40431" y="38263"/>
                    <a:pt x="39268" y="39427"/>
                    <a:pt x="37838" y="39427"/>
                  </a:cubicBezTo>
                  <a:lnTo>
                    <a:pt x="3170" y="39427"/>
                  </a:lnTo>
                  <a:cubicBezTo>
                    <a:pt x="1739" y="39427"/>
                    <a:pt x="577" y="38263"/>
                    <a:pt x="577" y="36833"/>
                  </a:cubicBezTo>
                  <a:lnTo>
                    <a:pt x="577" y="20503"/>
                  </a:lnTo>
                  <a:cubicBezTo>
                    <a:pt x="577" y="9515"/>
                    <a:pt x="9517" y="577"/>
                    <a:pt x="20504" y="577"/>
                  </a:cubicBezTo>
                  <a:close/>
                  <a:moveTo>
                    <a:pt x="20504" y="1"/>
                  </a:moveTo>
                  <a:cubicBezTo>
                    <a:pt x="9199" y="1"/>
                    <a:pt x="0" y="9198"/>
                    <a:pt x="0" y="20504"/>
                  </a:cubicBezTo>
                  <a:lnTo>
                    <a:pt x="0" y="36833"/>
                  </a:lnTo>
                  <a:cubicBezTo>
                    <a:pt x="0" y="38580"/>
                    <a:pt x="1423" y="40002"/>
                    <a:pt x="3170" y="40002"/>
                  </a:cubicBezTo>
                  <a:lnTo>
                    <a:pt x="37838" y="40002"/>
                  </a:lnTo>
                  <a:cubicBezTo>
                    <a:pt x="39585" y="40002"/>
                    <a:pt x="41007" y="38580"/>
                    <a:pt x="41007" y="36833"/>
                  </a:cubicBezTo>
                  <a:lnTo>
                    <a:pt x="41007" y="20504"/>
                  </a:lnTo>
                  <a:cubicBezTo>
                    <a:pt x="41007" y="9198"/>
                    <a:pt x="31809" y="1"/>
                    <a:pt x="205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5"/>
            <p:cNvSpPr/>
            <p:nvPr/>
          </p:nvSpPr>
          <p:spPr>
            <a:xfrm>
              <a:off x="3261250" y="2748875"/>
              <a:ext cx="1103450" cy="932375"/>
            </a:xfrm>
            <a:custGeom>
              <a:avLst/>
              <a:gdLst/>
              <a:ahLst/>
              <a:cxnLst/>
              <a:rect l="l" t="t" r="r" b="b"/>
              <a:pathLst>
                <a:path w="44138" h="37295" extrusionOk="0">
                  <a:moveTo>
                    <a:pt x="0" y="1"/>
                  </a:moveTo>
                  <a:lnTo>
                    <a:pt x="0" y="37295"/>
                  </a:lnTo>
                  <a:lnTo>
                    <a:pt x="44137" y="37295"/>
                  </a:lnTo>
                  <a:lnTo>
                    <a:pt x="44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5"/>
            <p:cNvSpPr/>
            <p:nvPr/>
          </p:nvSpPr>
          <p:spPr>
            <a:xfrm>
              <a:off x="3254025" y="2741675"/>
              <a:ext cx="1117900" cy="946775"/>
            </a:xfrm>
            <a:custGeom>
              <a:avLst/>
              <a:gdLst/>
              <a:ahLst/>
              <a:cxnLst/>
              <a:rect l="l" t="t" r="r" b="b"/>
              <a:pathLst>
                <a:path w="44716" h="37871" extrusionOk="0">
                  <a:moveTo>
                    <a:pt x="44138" y="576"/>
                  </a:moveTo>
                  <a:lnTo>
                    <a:pt x="44138" y="37295"/>
                  </a:lnTo>
                  <a:lnTo>
                    <a:pt x="577" y="37295"/>
                  </a:lnTo>
                  <a:lnTo>
                    <a:pt x="577" y="576"/>
                  </a:lnTo>
                  <a:close/>
                  <a:moveTo>
                    <a:pt x="287" y="1"/>
                  </a:moveTo>
                  <a:cubicBezTo>
                    <a:pt x="129" y="1"/>
                    <a:pt x="0" y="130"/>
                    <a:pt x="1" y="289"/>
                  </a:cubicBezTo>
                  <a:lnTo>
                    <a:pt x="1" y="37583"/>
                  </a:lnTo>
                  <a:cubicBezTo>
                    <a:pt x="0" y="37742"/>
                    <a:pt x="130" y="37871"/>
                    <a:pt x="289" y="37871"/>
                  </a:cubicBezTo>
                  <a:lnTo>
                    <a:pt x="44426" y="37871"/>
                  </a:lnTo>
                  <a:cubicBezTo>
                    <a:pt x="44586" y="37871"/>
                    <a:pt x="44715" y="37742"/>
                    <a:pt x="44714" y="37583"/>
                  </a:cubicBezTo>
                  <a:lnTo>
                    <a:pt x="44714" y="289"/>
                  </a:lnTo>
                  <a:cubicBezTo>
                    <a:pt x="44715" y="129"/>
                    <a:pt x="44586" y="1"/>
                    <a:pt x="44426" y="1"/>
                  </a:cubicBezTo>
                  <a:lnTo>
                    <a:pt x="289" y="1"/>
                  </a:lnTo>
                  <a:cubicBezTo>
                    <a:pt x="289" y="1"/>
                    <a:pt x="288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5"/>
            <p:cNvSpPr/>
            <p:nvPr/>
          </p:nvSpPr>
          <p:spPr>
            <a:xfrm>
              <a:off x="3687425" y="3015925"/>
              <a:ext cx="240325" cy="437650"/>
            </a:xfrm>
            <a:custGeom>
              <a:avLst/>
              <a:gdLst/>
              <a:ahLst/>
              <a:cxnLst/>
              <a:rect l="l" t="t" r="r" b="b"/>
              <a:pathLst>
                <a:path w="9613" h="17506" extrusionOk="0">
                  <a:moveTo>
                    <a:pt x="4806" y="1"/>
                  </a:moveTo>
                  <a:cubicBezTo>
                    <a:pt x="2153" y="1"/>
                    <a:pt x="1" y="2151"/>
                    <a:pt x="1" y="4806"/>
                  </a:cubicBezTo>
                  <a:cubicBezTo>
                    <a:pt x="1" y="6634"/>
                    <a:pt x="1022" y="8223"/>
                    <a:pt x="2525" y="9035"/>
                  </a:cubicBezTo>
                  <a:lnTo>
                    <a:pt x="1717" y="17506"/>
                  </a:lnTo>
                  <a:lnTo>
                    <a:pt x="7896" y="17506"/>
                  </a:lnTo>
                  <a:lnTo>
                    <a:pt x="7090" y="9035"/>
                  </a:lnTo>
                  <a:cubicBezTo>
                    <a:pt x="8591" y="8223"/>
                    <a:pt x="9612" y="6634"/>
                    <a:pt x="9612" y="4806"/>
                  </a:cubicBezTo>
                  <a:cubicBezTo>
                    <a:pt x="9612" y="2151"/>
                    <a:pt x="7460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5"/>
            <p:cNvSpPr/>
            <p:nvPr/>
          </p:nvSpPr>
          <p:spPr>
            <a:xfrm>
              <a:off x="3680200" y="3008700"/>
              <a:ext cx="254725" cy="452075"/>
            </a:xfrm>
            <a:custGeom>
              <a:avLst/>
              <a:gdLst/>
              <a:ahLst/>
              <a:cxnLst/>
              <a:rect l="l" t="t" r="r" b="b"/>
              <a:pathLst>
                <a:path w="10189" h="18083" extrusionOk="0">
                  <a:moveTo>
                    <a:pt x="5095" y="578"/>
                  </a:moveTo>
                  <a:cubicBezTo>
                    <a:pt x="7586" y="578"/>
                    <a:pt x="9612" y="2604"/>
                    <a:pt x="9612" y="5095"/>
                  </a:cubicBezTo>
                  <a:cubicBezTo>
                    <a:pt x="9612" y="6755"/>
                    <a:pt x="8702" y="8283"/>
                    <a:pt x="7240" y="9071"/>
                  </a:cubicBezTo>
                  <a:cubicBezTo>
                    <a:pt x="7138" y="9126"/>
                    <a:pt x="7079" y="9237"/>
                    <a:pt x="7090" y="9352"/>
                  </a:cubicBezTo>
                  <a:lnTo>
                    <a:pt x="7868" y="17507"/>
                  </a:lnTo>
                  <a:lnTo>
                    <a:pt x="2323" y="17507"/>
                  </a:lnTo>
                  <a:lnTo>
                    <a:pt x="3100" y="9352"/>
                  </a:lnTo>
                  <a:cubicBezTo>
                    <a:pt x="3111" y="9237"/>
                    <a:pt x="3052" y="9126"/>
                    <a:pt x="2950" y="9071"/>
                  </a:cubicBezTo>
                  <a:cubicBezTo>
                    <a:pt x="1488" y="8283"/>
                    <a:pt x="578" y="6755"/>
                    <a:pt x="578" y="5095"/>
                  </a:cubicBezTo>
                  <a:cubicBezTo>
                    <a:pt x="578" y="2604"/>
                    <a:pt x="2604" y="578"/>
                    <a:pt x="5095" y="578"/>
                  </a:cubicBezTo>
                  <a:close/>
                  <a:moveTo>
                    <a:pt x="5095" y="1"/>
                  </a:moveTo>
                  <a:cubicBezTo>
                    <a:pt x="2286" y="1"/>
                    <a:pt x="2" y="2286"/>
                    <a:pt x="2" y="5095"/>
                  </a:cubicBezTo>
                  <a:cubicBezTo>
                    <a:pt x="1" y="6898"/>
                    <a:pt x="954" y="8567"/>
                    <a:pt x="2509" y="9484"/>
                  </a:cubicBezTo>
                  <a:lnTo>
                    <a:pt x="1720" y="17767"/>
                  </a:lnTo>
                  <a:cubicBezTo>
                    <a:pt x="1703" y="17936"/>
                    <a:pt x="1836" y="18082"/>
                    <a:pt x="2006" y="18082"/>
                  </a:cubicBezTo>
                  <a:lnTo>
                    <a:pt x="8184" y="18082"/>
                  </a:lnTo>
                  <a:cubicBezTo>
                    <a:pt x="8354" y="18082"/>
                    <a:pt x="8487" y="17936"/>
                    <a:pt x="8471" y="17767"/>
                  </a:cubicBezTo>
                  <a:lnTo>
                    <a:pt x="7681" y="9484"/>
                  </a:lnTo>
                  <a:cubicBezTo>
                    <a:pt x="9235" y="8567"/>
                    <a:pt x="10189" y="6898"/>
                    <a:pt x="10189" y="5095"/>
                  </a:cubicBezTo>
                  <a:cubicBezTo>
                    <a:pt x="10189" y="2286"/>
                    <a:pt x="7903" y="1"/>
                    <a:pt x="5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5"/>
            <p:cNvSpPr/>
            <p:nvPr/>
          </p:nvSpPr>
          <p:spPr>
            <a:xfrm>
              <a:off x="5977700" y="2926050"/>
              <a:ext cx="16800" cy="36025"/>
            </a:xfrm>
            <a:custGeom>
              <a:avLst/>
              <a:gdLst/>
              <a:ahLst/>
              <a:cxnLst/>
              <a:rect l="l" t="t" r="r" b="b"/>
              <a:pathLst>
                <a:path w="672" h="1441" extrusionOk="0">
                  <a:moveTo>
                    <a:pt x="299" y="0"/>
                  </a:moveTo>
                  <a:cubicBezTo>
                    <a:pt x="292" y="0"/>
                    <a:pt x="284" y="1"/>
                    <a:pt x="277" y="1"/>
                  </a:cubicBezTo>
                  <a:cubicBezTo>
                    <a:pt x="118" y="14"/>
                    <a:pt x="1" y="153"/>
                    <a:pt x="14" y="313"/>
                  </a:cubicBezTo>
                  <a:cubicBezTo>
                    <a:pt x="39" y="600"/>
                    <a:pt x="62" y="886"/>
                    <a:pt x="84" y="1174"/>
                  </a:cubicBezTo>
                  <a:cubicBezTo>
                    <a:pt x="96" y="1324"/>
                    <a:pt x="220" y="1440"/>
                    <a:pt x="372" y="1440"/>
                  </a:cubicBezTo>
                  <a:cubicBezTo>
                    <a:pt x="379" y="1440"/>
                    <a:pt x="386" y="1440"/>
                    <a:pt x="393" y="1439"/>
                  </a:cubicBezTo>
                  <a:cubicBezTo>
                    <a:pt x="553" y="1427"/>
                    <a:pt x="671" y="1289"/>
                    <a:pt x="659" y="1130"/>
                  </a:cubicBezTo>
                  <a:cubicBezTo>
                    <a:pt x="637" y="841"/>
                    <a:pt x="613" y="552"/>
                    <a:pt x="589" y="263"/>
                  </a:cubicBezTo>
                  <a:cubicBezTo>
                    <a:pt x="574" y="113"/>
                    <a:pt x="447" y="0"/>
                    <a:pt x="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5"/>
            <p:cNvSpPr/>
            <p:nvPr/>
          </p:nvSpPr>
          <p:spPr>
            <a:xfrm>
              <a:off x="1532575" y="886700"/>
              <a:ext cx="4456100" cy="2011825"/>
            </a:xfrm>
            <a:custGeom>
              <a:avLst/>
              <a:gdLst/>
              <a:ahLst/>
              <a:cxnLst/>
              <a:rect l="l" t="t" r="r" b="b"/>
              <a:pathLst>
                <a:path w="178244" h="80473" extrusionOk="0">
                  <a:moveTo>
                    <a:pt x="88232" y="1"/>
                  </a:moveTo>
                  <a:cubicBezTo>
                    <a:pt x="87652" y="6"/>
                    <a:pt x="87073" y="17"/>
                    <a:pt x="86494" y="33"/>
                  </a:cubicBezTo>
                  <a:cubicBezTo>
                    <a:pt x="86337" y="38"/>
                    <a:pt x="86212" y="169"/>
                    <a:pt x="86214" y="326"/>
                  </a:cubicBezTo>
                  <a:cubicBezTo>
                    <a:pt x="86217" y="483"/>
                    <a:pt x="86344" y="609"/>
                    <a:pt x="86501" y="610"/>
                  </a:cubicBezTo>
                  <a:lnTo>
                    <a:pt x="86509" y="610"/>
                  </a:lnTo>
                  <a:cubicBezTo>
                    <a:pt x="87086" y="593"/>
                    <a:pt x="87662" y="583"/>
                    <a:pt x="88238" y="577"/>
                  </a:cubicBezTo>
                  <a:cubicBezTo>
                    <a:pt x="88394" y="572"/>
                    <a:pt x="88518" y="444"/>
                    <a:pt x="88518" y="288"/>
                  </a:cubicBezTo>
                  <a:cubicBezTo>
                    <a:pt x="88517" y="131"/>
                    <a:pt x="88391" y="3"/>
                    <a:pt x="88235" y="1"/>
                  </a:cubicBezTo>
                  <a:close/>
                  <a:moveTo>
                    <a:pt x="89967" y="1"/>
                  </a:moveTo>
                  <a:cubicBezTo>
                    <a:pt x="89811" y="3"/>
                    <a:pt x="89685" y="131"/>
                    <a:pt x="89684" y="288"/>
                  </a:cubicBezTo>
                  <a:cubicBezTo>
                    <a:pt x="89684" y="444"/>
                    <a:pt x="89808" y="572"/>
                    <a:pt x="89965" y="577"/>
                  </a:cubicBezTo>
                  <a:cubicBezTo>
                    <a:pt x="90541" y="583"/>
                    <a:pt x="91116" y="593"/>
                    <a:pt x="91692" y="610"/>
                  </a:cubicBezTo>
                  <a:lnTo>
                    <a:pt x="91702" y="610"/>
                  </a:lnTo>
                  <a:cubicBezTo>
                    <a:pt x="91859" y="609"/>
                    <a:pt x="91986" y="483"/>
                    <a:pt x="91988" y="326"/>
                  </a:cubicBezTo>
                  <a:cubicBezTo>
                    <a:pt x="91991" y="169"/>
                    <a:pt x="91866" y="38"/>
                    <a:pt x="91710" y="33"/>
                  </a:cubicBezTo>
                  <a:cubicBezTo>
                    <a:pt x="91129" y="17"/>
                    <a:pt x="90550" y="6"/>
                    <a:pt x="89971" y="1"/>
                  </a:cubicBezTo>
                  <a:close/>
                  <a:moveTo>
                    <a:pt x="84784" y="98"/>
                  </a:moveTo>
                  <a:cubicBezTo>
                    <a:pt x="84775" y="98"/>
                    <a:pt x="84766" y="98"/>
                    <a:pt x="84757" y="99"/>
                  </a:cubicBezTo>
                  <a:cubicBezTo>
                    <a:pt x="84178" y="127"/>
                    <a:pt x="83599" y="160"/>
                    <a:pt x="83020" y="199"/>
                  </a:cubicBezTo>
                  <a:cubicBezTo>
                    <a:pt x="82865" y="208"/>
                    <a:pt x="82745" y="340"/>
                    <a:pt x="82751" y="496"/>
                  </a:cubicBezTo>
                  <a:cubicBezTo>
                    <a:pt x="82756" y="651"/>
                    <a:pt x="82885" y="775"/>
                    <a:pt x="83039" y="775"/>
                  </a:cubicBezTo>
                  <a:cubicBezTo>
                    <a:pt x="83046" y="775"/>
                    <a:pt x="83052" y="773"/>
                    <a:pt x="83060" y="773"/>
                  </a:cubicBezTo>
                  <a:cubicBezTo>
                    <a:pt x="83634" y="735"/>
                    <a:pt x="84209" y="703"/>
                    <a:pt x="84784" y="675"/>
                  </a:cubicBezTo>
                  <a:cubicBezTo>
                    <a:pt x="84943" y="667"/>
                    <a:pt x="85065" y="532"/>
                    <a:pt x="85058" y="373"/>
                  </a:cubicBezTo>
                  <a:cubicBezTo>
                    <a:pt x="85051" y="224"/>
                    <a:pt x="84927" y="98"/>
                    <a:pt x="84784" y="98"/>
                  </a:cubicBezTo>
                  <a:close/>
                  <a:moveTo>
                    <a:pt x="93436" y="100"/>
                  </a:moveTo>
                  <a:cubicBezTo>
                    <a:pt x="93282" y="100"/>
                    <a:pt x="93154" y="219"/>
                    <a:pt x="93146" y="374"/>
                  </a:cubicBezTo>
                  <a:cubicBezTo>
                    <a:pt x="93137" y="534"/>
                    <a:pt x="93261" y="668"/>
                    <a:pt x="93419" y="676"/>
                  </a:cubicBezTo>
                  <a:cubicBezTo>
                    <a:pt x="93995" y="703"/>
                    <a:pt x="94569" y="736"/>
                    <a:pt x="95144" y="775"/>
                  </a:cubicBezTo>
                  <a:lnTo>
                    <a:pt x="95163" y="775"/>
                  </a:lnTo>
                  <a:lnTo>
                    <a:pt x="95163" y="776"/>
                  </a:lnTo>
                  <a:cubicBezTo>
                    <a:pt x="95319" y="776"/>
                    <a:pt x="95446" y="652"/>
                    <a:pt x="95452" y="496"/>
                  </a:cubicBezTo>
                  <a:cubicBezTo>
                    <a:pt x="95457" y="342"/>
                    <a:pt x="95338" y="210"/>
                    <a:pt x="95182" y="200"/>
                  </a:cubicBezTo>
                  <a:cubicBezTo>
                    <a:pt x="94605" y="160"/>
                    <a:pt x="94026" y="128"/>
                    <a:pt x="93447" y="101"/>
                  </a:cubicBezTo>
                  <a:cubicBezTo>
                    <a:pt x="93443" y="100"/>
                    <a:pt x="93439" y="100"/>
                    <a:pt x="93436" y="100"/>
                  </a:cubicBezTo>
                  <a:close/>
                  <a:moveTo>
                    <a:pt x="81313" y="331"/>
                  </a:moveTo>
                  <a:cubicBezTo>
                    <a:pt x="81305" y="331"/>
                    <a:pt x="81296" y="331"/>
                    <a:pt x="81287" y="332"/>
                  </a:cubicBezTo>
                  <a:cubicBezTo>
                    <a:pt x="80710" y="381"/>
                    <a:pt x="80133" y="438"/>
                    <a:pt x="79557" y="498"/>
                  </a:cubicBezTo>
                  <a:cubicBezTo>
                    <a:pt x="79405" y="514"/>
                    <a:pt x="79292" y="646"/>
                    <a:pt x="79299" y="800"/>
                  </a:cubicBezTo>
                  <a:cubicBezTo>
                    <a:pt x="79308" y="952"/>
                    <a:pt x="79434" y="1072"/>
                    <a:pt x="79587" y="1072"/>
                  </a:cubicBezTo>
                  <a:lnTo>
                    <a:pt x="79587" y="1072"/>
                  </a:lnTo>
                  <a:cubicBezTo>
                    <a:pt x="79597" y="1072"/>
                    <a:pt x="79608" y="1072"/>
                    <a:pt x="79617" y="1071"/>
                  </a:cubicBezTo>
                  <a:cubicBezTo>
                    <a:pt x="80191" y="1011"/>
                    <a:pt x="80764" y="956"/>
                    <a:pt x="81337" y="905"/>
                  </a:cubicBezTo>
                  <a:cubicBezTo>
                    <a:pt x="81496" y="892"/>
                    <a:pt x="81613" y="752"/>
                    <a:pt x="81599" y="593"/>
                  </a:cubicBezTo>
                  <a:cubicBezTo>
                    <a:pt x="81586" y="444"/>
                    <a:pt x="81461" y="331"/>
                    <a:pt x="81313" y="331"/>
                  </a:cubicBezTo>
                  <a:close/>
                  <a:moveTo>
                    <a:pt x="79587" y="1072"/>
                  </a:moveTo>
                  <a:cubicBezTo>
                    <a:pt x="79587" y="1072"/>
                    <a:pt x="79586" y="1072"/>
                    <a:pt x="79586" y="1072"/>
                  </a:cubicBezTo>
                  <a:lnTo>
                    <a:pt x="79587" y="1072"/>
                  </a:lnTo>
                  <a:cubicBezTo>
                    <a:pt x="79587" y="1072"/>
                    <a:pt x="79587" y="1072"/>
                    <a:pt x="79587" y="1072"/>
                  </a:cubicBezTo>
                  <a:close/>
                  <a:moveTo>
                    <a:pt x="96894" y="331"/>
                  </a:moveTo>
                  <a:cubicBezTo>
                    <a:pt x="96746" y="331"/>
                    <a:pt x="96619" y="443"/>
                    <a:pt x="96603" y="595"/>
                  </a:cubicBezTo>
                  <a:cubicBezTo>
                    <a:pt x="96589" y="753"/>
                    <a:pt x="96707" y="892"/>
                    <a:pt x="96865" y="905"/>
                  </a:cubicBezTo>
                  <a:cubicBezTo>
                    <a:pt x="97439" y="956"/>
                    <a:pt x="98012" y="1010"/>
                    <a:pt x="98585" y="1071"/>
                  </a:cubicBezTo>
                  <a:cubicBezTo>
                    <a:pt x="98595" y="1072"/>
                    <a:pt x="98606" y="1072"/>
                    <a:pt x="98615" y="1072"/>
                  </a:cubicBezTo>
                  <a:lnTo>
                    <a:pt x="98615" y="1073"/>
                  </a:lnTo>
                  <a:cubicBezTo>
                    <a:pt x="98769" y="1073"/>
                    <a:pt x="98896" y="953"/>
                    <a:pt x="98904" y="800"/>
                  </a:cubicBezTo>
                  <a:cubicBezTo>
                    <a:pt x="98911" y="646"/>
                    <a:pt x="98799" y="514"/>
                    <a:pt x="98645" y="499"/>
                  </a:cubicBezTo>
                  <a:cubicBezTo>
                    <a:pt x="98069" y="438"/>
                    <a:pt x="97493" y="382"/>
                    <a:pt x="96914" y="332"/>
                  </a:cubicBezTo>
                  <a:cubicBezTo>
                    <a:pt x="96908" y="332"/>
                    <a:pt x="96901" y="331"/>
                    <a:pt x="96894" y="331"/>
                  </a:cubicBezTo>
                  <a:close/>
                  <a:moveTo>
                    <a:pt x="100344" y="695"/>
                  </a:moveTo>
                  <a:cubicBezTo>
                    <a:pt x="100199" y="695"/>
                    <a:pt x="100076" y="802"/>
                    <a:pt x="100058" y="947"/>
                  </a:cubicBezTo>
                  <a:cubicBezTo>
                    <a:pt x="100039" y="1102"/>
                    <a:pt x="100147" y="1246"/>
                    <a:pt x="100302" y="1268"/>
                  </a:cubicBezTo>
                  <a:cubicBezTo>
                    <a:pt x="100874" y="1340"/>
                    <a:pt x="101445" y="1416"/>
                    <a:pt x="102014" y="1499"/>
                  </a:cubicBezTo>
                  <a:cubicBezTo>
                    <a:pt x="102028" y="1501"/>
                    <a:pt x="102042" y="1503"/>
                    <a:pt x="102056" y="1503"/>
                  </a:cubicBezTo>
                  <a:cubicBezTo>
                    <a:pt x="102208" y="1503"/>
                    <a:pt x="102332" y="1385"/>
                    <a:pt x="102343" y="1234"/>
                  </a:cubicBezTo>
                  <a:cubicBezTo>
                    <a:pt x="102354" y="1084"/>
                    <a:pt x="102246" y="950"/>
                    <a:pt x="102097" y="929"/>
                  </a:cubicBezTo>
                  <a:cubicBezTo>
                    <a:pt x="101523" y="845"/>
                    <a:pt x="100949" y="769"/>
                    <a:pt x="100375" y="697"/>
                  </a:cubicBezTo>
                  <a:cubicBezTo>
                    <a:pt x="100364" y="696"/>
                    <a:pt x="100354" y="695"/>
                    <a:pt x="100344" y="695"/>
                  </a:cubicBezTo>
                  <a:close/>
                  <a:moveTo>
                    <a:pt x="77854" y="697"/>
                  </a:moveTo>
                  <a:cubicBezTo>
                    <a:pt x="77846" y="697"/>
                    <a:pt x="77837" y="697"/>
                    <a:pt x="77829" y="698"/>
                  </a:cubicBezTo>
                  <a:cubicBezTo>
                    <a:pt x="77254" y="770"/>
                    <a:pt x="76680" y="848"/>
                    <a:pt x="76106" y="931"/>
                  </a:cubicBezTo>
                  <a:cubicBezTo>
                    <a:pt x="75957" y="953"/>
                    <a:pt x="75850" y="1086"/>
                    <a:pt x="75861" y="1236"/>
                  </a:cubicBezTo>
                  <a:cubicBezTo>
                    <a:pt x="75871" y="1388"/>
                    <a:pt x="75996" y="1504"/>
                    <a:pt x="76147" y="1504"/>
                  </a:cubicBezTo>
                  <a:cubicBezTo>
                    <a:pt x="76160" y="1504"/>
                    <a:pt x="76175" y="1503"/>
                    <a:pt x="76188" y="1501"/>
                  </a:cubicBezTo>
                  <a:cubicBezTo>
                    <a:pt x="76758" y="1419"/>
                    <a:pt x="77329" y="1341"/>
                    <a:pt x="77901" y="1270"/>
                  </a:cubicBezTo>
                  <a:cubicBezTo>
                    <a:pt x="78053" y="1245"/>
                    <a:pt x="78160" y="1103"/>
                    <a:pt x="78141" y="950"/>
                  </a:cubicBezTo>
                  <a:cubicBezTo>
                    <a:pt x="78123" y="803"/>
                    <a:pt x="77998" y="697"/>
                    <a:pt x="77854" y="697"/>
                  </a:cubicBezTo>
                  <a:close/>
                  <a:moveTo>
                    <a:pt x="103767" y="1190"/>
                  </a:moveTo>
                  <a:cubicBezTo>
                    <a:pt x="103628" y="1190"/>
                    <a:pt x="103506" y="1291"/>
                    <a:pt x="103484" y="1432"/>
                  </a:cubicBezTo>
                  <a:cubicBezTo>
                    <a:pt x="103457" y="1589"/>
                    <a:pt x="103564" y="1737"/>
                    <a:pt x="103721" y="1763"/>
                  </a:cubicBezTo>
                  <a:cubicBezTo>
                    <a:pt x="104289" y="1857"/>
                    <a:pt x="104856" y="1955"/>
                    <a:pt x="105422" y="2060"/>
                  </a:cubicBezTo>
                  <a:cubicBezTo>
                    <a:pt x="105440" y="2063"/>
                    <a:pt x="105458" y="2065"/>
                    <a:pt x="105476" y="2065"/>
                  </a:cubicBezTo>
                  <a:cubicBezTo>
                    <a:pt x="105624" y="2064"/>
                    <a:pt x="105748" y="1950"/>
                    <a:pt x="105761" y="1803"/>
                  </a:cubicBezTo>
                  <a:cubicBezTo>
                    <a:pt x="105775" y="1655"/>
                    <a:pt x="105673" y="1521"/>
                    <a:pt x="105528" y="1493"/>
                  </a:cubicBezTo>
                  <a:cubicBezTo>
                    <a:pt x="104957" y="1388"/>
                    <a:pt x="104386" y="1288"/>
                    <a:pt x="103815" y="1194"/>
                  </a:cubicBezTo>
                  <a:cubicBezTo>
                    <a:pt x="103799" y="1192"/>
                    <a:pt x="103783" y="1190"/>
                    <a:pt x="103767" y="1190"/>
                  </a:cubicBezTo>
                  <a:close/>
                  <a:moveTo>
                    <a:pt x="74440" y="1193"/>
                  </a:moveTo>
                  <a:cubicBezTo>
                    <a:pt x="74423" y="1193"/>
                    <a:pt x="74406" y="1195"/>
                    <a:pt x="74389" y="1198"/>
                  </a:cubicBezTo>
                  <a:cubicBezTo>
                    <a:pt x="73816" y="1292"/>
                    <a:pt x="73245" y="1392"/>
                    <a:pt x="72675" y="1498"/>
                  </a:cubicBezTo>
                  <a:cubicBezTo>
                    <a:pt x="72530" y="1524"/>
                    <a:pt x="72428" y="1659"/>
                    <a:pt x="72441" y="1807"/>
                  </a:cubicBezTo>
                  <a:cubicBezTo>
                    <a:pt x="72455" y="1955"/>
                    <a:pt x="72579" y="2069"/>
                    <a:pt x="72728" y="2069"/>
                  </a:cubicBezTo>
                  <a:cubicBezTo>
                    <a:pt x="72746" y="2069"/>
                    <a:pt x="72764" y="2068"/>
                    <a:pt x="72780" y="2064"/>
                  </a:cubicBezTo>
                  <a:cubicBezTo>
                    <a:pt x="73347" y="1958"/>
                    <a:pt x="73914" y="1860"/>
                    <a:pt x="74482" y="1767"/>
                  </a:cubicBezTo>
                  <a:cubicBezTo>
                    <a:pt x="74640" y="1740"/>
                    <a:pt x="74745" y="1591"/>
                    <a:pt x="74720" y="1434"/>
                  </a:cubicBezTo>
                  <a:cubicBezTo>
                    <a:pt x="74698" y="1294"/>
                    <a:pt x="74577" y="1193"/>
                    <a:pt x="74440" y="1193"/>
                  </a:cubicBezTo>
                  <a:close/>
                  <a:moveTo>
                    <a:pt x="107177" y="1820"/>
                  </a:moveTo>
                  <a:cubicBezTo>
                    <a:pt x="107043" y="1820"/>
                    <a:pt x="106922" y="1913"/>
                    <a:pt x="106894" y="2050"/>
                  </a:cubicBezTo>
                  <a:cubicBezTo>
                    <a:pt x="106863" y="2206"/>
                    <a:pt x="106962" y="2358"/>
                    <a:pt x="107118" y="2390"/>
                  </a:cubicBezTo>
                  <a:cubicBezTo>
                    <a:pt x="107683" y="2505"/>
                    <a:pt x="108246" y="2627"/>
                    <a:pt x="108807" y="2752"/>
                  </a:cubicBezTo>
                  <a:cubicBezTo>
                    <a:pt x="108828" y="2757"/>
                    <a:pt x="108849" y="2760"/>
                    <a:pt x="108870" y="2760"/>
                  </a:cubicBezTo>
                  <a:lnTo>
                    <a:pt x="108870" y="2761"/>
                  </a:lnTo>
                  <a:cubicBezTo>
                    <a:pt x="109018" y="2761"/>
                    <a:pt x="109143" y="2651"/>
                    <a:pt x="109158" y="2504"/>
                  </a:cubicBezTo>
                  <a:cubicBezTo>
                    <a:pt x="109175" y="2358"/>
                    <a:pt x="109078" y="2222"/>
                    <a:pt x="108934" y="2191"/>
                  </a:cubicBezTo>
                  <a:cubicBezTo>
                    <a:pt x="108368" y="2063"/>
                    <a:pt x="107802" y="1942"/>
                    <a:pt x="107234" y="1825"/>
                  </a:cubicBezTo>
                  <a:cubicBezTo>
                    <a:pt x="107215" y="1821"/>
                    <a:pt x="107196" y="1820"/>
                    <a:pt x="107177" y="1820"/>
                  </a:cubicBezTo>
                  <a:close/>
                  <a:moveTo>
                    <a:pt x="71027" y="1824"/>
                  </a:moveTo>
                  <a:cubicBezTo>
                    <a:pt x="71007" y="1824"/>
                    <a:pt x="70988" y="1826"/>
                    <a:pt x="70968" y="1830"/>
                  </a:cubicBezTo>
                  <a:cubicBezTo>
                    <a:pt x="70401" y="1946"/>
                    <a:pt x="69835" y="2069"/>
                    <a:pt x="69270" y="2196"/>
                  </a:cubicBezTo>
                  <a:cubicBezTo>
                    <a:pt x="69125" y="2227"/>
                    <a:pt x="69027" y="2363"/>
                    <a:pt x="69044" y="2509"/>
                  </a:cubicBezTo>
                  <a:cubicBezTo>
                    <a:pt x="69060" y="2656"/>
                    <a:pt x="69183" y="2766"/>
                    <a:pt x="69330" y="2766"/>
                  </a:cubicBezTo>
                  <a:cubicBezTo>
                    <a:pt x="69330" y="2766"/>
                    <a:pt x="69331" y="2766"/>
                    <a:pt x="69332" y="2766"/>
                  </a:cubicBezTo>
                  <a:cubicBezTo>
                    <a:pt x="69354" y="2766"/>
                    <a:pt x="69375" y="2763"/>
                    <a:pt x="69396" y="2758"/>
                  </a:cubicBezTo>
                  <a:cubicBezTo>
                    <a:pt x="69958" y="2631"/>
                    <a:pt x="70521" y="2510"/>
                    <a:pt x="71084" y="2394"/>
                  </a:cubicBezTo>
                  <a:cubicBezTo>
                    <a:pt x="71240" y="2363"/>
                    <a:pt x="71341" y="2210"/>
                    <a:pt x="71309" y="2054"/>
                  </a:cubicBezTo>
                  <a:cubicBezTo>
                    <a:pt x="71280" y="1918"/>
                    <a:pt x="71161" y="1824"/>
                    <a:pt x="71027" y="1824"/>
                  </a:cubicBezTo>
                  <a:close/>
                  <a:moveTo>
                    <a:pt x="110558" y="2580"/>
                  </a:moveTo>
                  <a:cubicBezTo>
                    <a:pt x="110428" y="2580"/>
                    <a:pt x="110310" y="2667"/>
                    <a:pt x="110277" y="2799"/>
                  </a:cubicBezTo>
                  <a:cubicBezTo>
                    <a:pt x="110240" y="2954"/>
                    <a:pt x="110334" y="3110"/>
                    <a:pt x="110488" y="3148"/>
                  </a:cubicBezTo>
                  <a:cubicBezTo>
                    <a:pt x="111047" y="3285"/>
                    <a:pt x="111605" y="3428"/>
                    <a:pt x="112162" y="3577"/>
                  </a:cubicBezTo>
                  <a:cubicBezTo>
                    <a:pt x="112187" y="3583"/>
                    <a:pt x="112211" y="3586"/>
                    <a:pt x="112236" y="3586"/>
                  </a:cubicBezTo>
                  <a:cubicBezTo>
                    <a:pt x="112380" y="3586"/>
                    <a:pt x="112504" y="3479"/>
                    <a:pt x="112522" y="3335"/>
                  </a:cubicBezTo>
                  <a:cubicBezTo>
                    <a:pt x="112541" y="3193"/>
                    <a:pt x="112451" y="3057"/>
                    <a:pt x="112310" y="3020"/>
                  </a:cubicBezTo>
                  <a:cubicBezTo>
                    <a:pt x="111750" y="2870"/>
                    <a:pt x="111189" y="2726"/>
                    <a:pt x="110626" y="2588"/>
                  </a:cubicBezTo>
                  <a:cubicBezTo>
                    <a:pt x="110603" y="2583"/>
                    <a:pt x="110581" y="2580"/>
                    <a:pt x="110558" y="2580"/>
                  </a:cubicBezTo>
                  <a:close/>
                  <a:moveTo>
                    <a:pt x="67646" y="2588"/>
                  </a:moveTo>
                  <a:cubicBezTo>
                    <a:pt x="67623" y="2588"/>
                    <a:pt x="67599" y="2591"/>
                    <a:pt x="67576" y="2597"/>
                  </a:cubicBezTo>
                  <a:cubicBezTo>
                    <a:pt x="67014" y="2736"/>
                    <a:pt x="66452" y="2880"/>
                    <a:pt x="65892" y="3030"/>
                  </a:cubicBezTo>
                  <a:cubicBezTo>
                    <a:pt x="65753" y="3068"/>
                    <a:pt x="65662" y="3202"/>
                    <a:pt x="65681" y="3346"/>
                  </a:cubicBezTo>
                  <a:cubicBezTo>
                    <a:pt x="65700" y="3489"/>
                    <a:pt x="65822" y="3597"/>
                    <a:pt x="65968" y="3597"/>
                  </a:cubicBezTo>
                  <a:cubicBezTo>
                    <a:pt x="65992" y="3596"/>
                    <a:pt x="66017" y="3593"/>
                    <a:pt x="66041" y="3586"/>
                  </a:cubicBezTo>
                  <a:cubicBezTo>
                    <a:pt x="66597" y="3437"/>
                    <a:pt x="67155" y="3295"/>
                    <a:pt x="67714" y="3157"/>
                  </a:cubicBezTo>
                  <a:cubicBezTo>
                    <a:pt x="67869" y="3118"/>
                    <a:pt x="67963" y="2962"/>
                    <a:pt x="67925" y="2808"/>
                  </a:cubicBezTo>
                  <a:cubicBezTo>
                    <a:pt x="67892" y="2676"/>
                    <a:pt x="67775" y="2588"/>
                    <a:pt x="67646" y="2588"/>
                  </a:cubicBezTo>
                  <a:close/>
                  <a:moveTo>
                    <a:pt x="113911" y="3473"/>
                  </a:moveTo>
                  <a:cubicBezTo>
                    <a:pt x="113785" y="3473"/>
                    <a:pt x="113669" y="3555"/>
                    <a:pt x="113633" y="3681"/>
                  </a:cubicBezTo>
                  <a:cubicBezTo>
                    <a:pt x="113589" y="3833"/>
                    <a:pt x="113675" y="3992"/>
                    <a:pt x="113828" y="4037"/>
                  </a:cubicBezTo>
                  <a:cubicBezTo>
                    <a:pt x="114381" y="4197"/>
                    <a:pt x="114932" y="4361"/>
                    <a:pt x="115483" y="4531"/>
                  </a:cubicBezTo>
                  <a:cubicBezTo>
                    <a:pt x="115511" y="4540"/>
                    <a:pt x="115539" y="4543"/>
                    <a:pt x="115568" y="4543"/>
                  </a:cubicBezTo>
                  <a:cubicBezTo>
                    <a:pt x="115711" y="4543"/>
                    <a:pt x="115832" y="4440"/>
                    <a:pt x="115854" y="4299"/>
                  </a:cubicBezTo>
                  <a:cubicBezTo>
                    <a:pt x="115874" y="4158"/>
                    <a:pt x="115789" y="4023"/>
                    <a:pt x="115653" y="3981"/>
                  </a:cubicBezTo>
                  <a:cubicBezTo>
                    <a:pt x="115099" y="3809"/>
                    <a:pt x="114544" y="3644"/>
                    <a:pt x="113987" y="3483"/>
                  </a:cubicBezTo>
                  <a:cubicBezTo>
                    <a:pt x="113962" y="3476"/>
                    <a:pt x="113936" y="3473"/>
                    <a:pt x="113911" y="3473"/>
                  </a:cubicBezTo>
                  <a:close/>
                  <a:moveTo>
                    <a:pt x="64299" y="3485"/>
                  </a:moveTo>
                  <a:cubicBezTo>
                    <a:pt x="64272" y="3485"/>
                    <a:pt x="64245" y="3488"/>
                    <a:pt x="64218" y="3496"/>
                  </a:cubicBezTo>
                  <a:cubicBezTo>
                    <a:pt x="63661" y="3657"/>
                    <a:pt x="63106" y="3824"/>
                    <a:pt x="62552" y="3995"/>
                  </a:cubicBezTo>
                  <a:cubicBezTo>
                    <a:pt x="62416" y="4038"/>
                    <a:pt x="62331" y="4173"/>
                    <a:pt x="62353" y="4314"/>
                  </a:cubicBezTo>
                  <a:cubicBezTo>
                    <a:pt x="62374" y="4455"/>
                    <a:pt x="62495" y="4559"/>
                    <a:pt x="62638" y="4559"/>
                  </a:cubicBezTo>
                  <a:cubicBezTo>
                    <a:pt x="62667" y="4559"/>
                    <a:pt x="62696" y="4554"/>
                    <a:pt x="62723" y="4546"/>
                  </a:cubicBezTo>
                  <a:cubicBezTo>
                    <a:pt x="63272" y="4375"/>
                    <a:pt x="63824" y="4210"/>
                    <a:pt x="64378" y="4049"/>
                  </a:cubicBezTo>
                  <a:cubicBezTo>
                    <a:pt x="64531" y="4005"/>
                    <a:pt x="64619" y="3845"/>
                    <a:pt x="64575" y="3693"/>
                  </a:cubicBezTo>
                  <a:cubicBezTo>
                    <a:pt x="64538" y="3566"/>
                    <a:pt x="64424" y="3485"/>
                    <a:pt x="64299" y="3485"/>
                  </a:cubicBezTo>
                  <a:close/>
                  <a:moveTo>
                    <a:pt x="117224" y="4497"/>
                  </a:moveTo>
                  <a:cubicBezTo>
                    <a:pt x="117103" y="4497"/>
                    <a:pt x="116990" y="4574"/>
                    <a:pt x="116950" y="4694"/>
                  </a:cubicBezTo>
                  <a:cubicBezTo>
                    <a:pt x="116901" y="4843"/>
                    <a:pt x="116980" y="5005"/>
                    <a:pt x="117127" y="5057"/>
                  </a:cubicBezTo>
                  <a:cubicBezTo>
                    <a:pt x="117410" y="5150"/>
                    <a:pt x="117692" y="5245"/>
                    <a:pt x="117974" y="5342"/>
                  </a:cubicBezTo>
                  <a:cubicBezTo>
                    <a:pt x="118238" y="5432"/>
                    <a:pt x="118501" y="5523"/>
                    <a:pt x="118763" y="5616"/>
                  </a:cubicBezTo>
                  <a:cubicBezTo>
                    <a:pt x="118793" y="5626"/>
                    <a:pt x="118826" y="5632"/>
                    <a:pt x="118859" y="5632"/>
                  </a:cubicBezTo>
                  <a:cubicBezTo>
                    <a:pt x="119000" y="5632"/>
                    <a:pt x="119120" y="5532"/>
                    <a:pt x="119144" y="5392"/>
                  </a:cubicBezTo>
                  <a:cubicBezTo>
                    <a:pt x="119166" y="5255"/>
                    <a:pt x="119087" y="5119"/>
                    <a:pt x="118954" y="5072"/>
                  </a:cubicBezTo>
                  <a:cubicBezTo>
                    <a:pt x="118690" y="4979"/>
                    <a:pt x="118425" y="4888"/>
                    <a:pt x="118160" y="4796"/>
                  </a:cubicBezTo>
                  <a:cubicBezTo>
                    <a:pt x="117877" y="4699"/>
                    <a:pt x="117593" y="4604"/>
                    <a:pt x="117308" y="4510"/>
                  </a:cubicBezTo>
                  <a:cubicBezTo>
                    <a:pt x="117280" y="4501"/>
                    <a:pt x="117252" y="4497"/>
                    <a:pt x="117224" y="4497"/>
                  </a:cubicBezTo>
                  <a:close/>
                  <a:moveTo>
                    <a:pt x="60986" y="4513"/>
                  </a:moveTo>
                  <a:cubicBezTo>
                    <a:pt x="60956" y="4513"/>
                    <a:pt x="60925" y="4518"/>
                    <a:pt x="60895" y="4528"/>
                  </a:cubicBezTo>
                  <a:cubicBezTo>
                    <a:pt x="60346" y="4711"/>
                    <a:pt x="59798" y="4899"/>
                    <a:pt x="59251" y="5094"/>
                  </a:cubicBezTo>
                  <a:cubicBezTo>
                    <a:pt x="59119" y="5141"/>
                    <a:pt x="59038" y="5275"/>
                    <a:pt x="59062" y="5414"/>
                  </a:cubicBezTo>
                  <a:cubicBezTo>
                    <a:pt x="59086" y="5552"/>
                    <a:pt x="59206" y="5653"/>
                    <a:pt x="59347" y="5653"/>
                  </a:cubicBezTo>
                  <a:lnTo>
                    <a:pt x="59348" y="5653"/>
                  </a:lnTo>
                  <a:cubicBezTo>
                    <a:pt x="59380" y="5653"/>
                    <a:pt x="59413" y="5647"/>
                    <a:pt x="59443" y="5636"/>
                  </a:cubicBezTo>
                  <a:cubicBezTo>
                    <a:pt x="59986" y="5444"/>
                    <a:pt x="60531" y="5257"/>
                    <a:pt x="61078" y="5075"/>
                  </a:cubicBezTo>
                  <a:cubicBezTo>
                    <a:pt x="61229" y="5024"/>
                    <a:pt x="61310" y="4861"/>
                    <a:pt x="61260" y="4711"/>
                  </a:cubicBezTo>
                  <a:cubicBezTo>
                    <a:pt x="61219" y="4590"/>
                    <a:pt x="61107" y="4513"/>
                    <a:pt x="60986" y="4513"/>
                  </a:cubicBezTo>
                  <a:close/>
                  <a:moveTo>
                    <a:pt x="120485" y="5651"/>
                  </a:moveTo>
                  <a:cubicBezTo>
                    <a:pt x="120368" y="5651"/>
                    <a:pt x="120259" y="5722"/>
                    <a:pt x="120216" y="5837"/>
                  </a:cubicBezTo>
                  <a:cubicBezTo>
                    <a:pt x="120160" y="5986"/>
                    <a:pt x="120235" y="6153"/>
                    <a:pt x="120384" y="6209"/>
                  </a:cubicBezTo>
                  <a:cubicBezTo>
                    <a:pt x="120924" y="6411"/>
                    <a:pt x="121461" y="6619"/>
                    <a:pt x="121995" y="6832"/>
                  </a:cubicBezTo>
                  <a:cubicBezTo>
                    <a:pt x="122029" y="6845"/>
                    <a:pt x="122065" y="6852"/>
                    <a:pt x="122101" y="6852"/>
                  </a:cubicBezTo>
                  <a:cubicBezTo>
                    <a:pt x="122239" y="6852"/>
                    <a:pt x="122358" y="6754"/>
                    <a:pt x="122385" y="6618"/>
                  </a:cubicBezTo>
                  <a:cubicBezTo>
                    <a:pt x="122410" y="6483"/>
                    <a:pt x="122337" y="6347"/>
                    <a:pt x="122208" y="6297"/>
                  </a:cubicBezTo>
                  <a:cubicBezTo>
                    <a:pt x="121670" y="6082"/>
                    <a:pt x="121130" y="5873"/>
                    <a:pt x="120587" y="5670"/>
                  </a:cubicBezTo>
                  <a:cubicBezTo>
                    <a:pt x="120553" y="5657"/>
                    <a:pt x="120519" y="5651"/>
                    <a:pt x="120485" y="5651"/>
                  </a:cubicBezTo>
                  <a:close/>
                  <a:moveTo>
                    <a:pt x="57719" y="5671"/>
                  </a:moveTo>
                  <a:cubicBezTo>
                    <a:pt x="57685" y="5671"/>
                    <a:pt x="57651" y="5677"/>
                    <a:pt x="57617" y="5690"/>
                  </a:cubicBezTo>
                  <a:cubicBezTo>
                    <a:pt x="57075" y="5895"/>
                    <a:pt x="56534" y="6105"/>
                    <a:pt x="55997" y="6320"/>
                  </a:cubicBezTo>
                  <a:cubicBezTo>
                    <a:pt x="55868" y="6371"/>
                    <a:pt x="55794" y="6506"/>
                    <a:pt x="55820" y="6642"/>
                  </a:cubicBezTo>
                  <a:cubicBezTo>
                    <a:pt x="55847" y="6778"/>
                    <a:pt x="55965" y="6876"/>
                    <a:pt x="56103" y="6876"/>
                  </a:cubicBezTo>
                  <a:lnTo>
                    <a:pt x="56103" y="6875"/>
                  </a:lnTo>
                  <a:cubicBezTo>
                    <a:pt x="56141" y="6875"/>
                    <a:pt x="56177" y="6868"/>
                    <a:pt x="56210" y="6855"/>
                  </a:cubicBezTo>
                  <a:cubicBezTo>
                    <a:pt x="56745" y="6641"/>
                    <a:pt x="57281" y="6432"/>
                    <a:pt x="57821" y="6230"/>
                  </a:cubicBezTo>
                  <a:cubicBezTo>
                    <a:pt x="57970" y="6173"/>
                    <a:pt x="58045" y="6008"/>
                    <a:pt x="57989" y="5858"/>
                  </a:cubicBezTo>
                  <a:cubicBezTo>
                    <a:pt x="57945" y="5743"/>
                    <a:pt x="57836" y="5671"/>
                    <a:pt x="57719" y="5671"/>
                  </a:cubicBezTo>
                  <a:close/>
                  <a:moveTo>
                    <a:pt x="123706" y="6933"/>
                  </a:moveTo>
                  <a:cubicBezTo>
                    <a:pt x="123593" y="6933"/>
                    <a:pt x="123486" y="6999"/>
                    <a:pt x="123440" y="7109"/>
                  </a:cubicBezTo>
                  <a:cubicBezTo>
                    <a:pt x="123378" y="7255"/>
                    <a:pt x="123446" y="7424"/>
                    <a:pt x="123594" y="7487"/>
                  </a:cubicBezTo>
                  <a:cubicBezTo>
                    <a:pt x="124124" y="7710"/>
                    <a:pt x="124653" y="7939"/>
                    <a:pt x="125179" y="8173"/>
                  </a:cubicBezTo>
                  <a:cubicBezTo>
                    <a:pt x="125215" y="8190"/>
                    <a:pt x="125256" y="8198"/>
                    <a:pt x="125296" y="8198"/>
                  </a:cubicBezTo>
                  <a:cubicBezTo>
                    <a:pt x="125432" y="8198"/>
                    <a:pt x="125550" y="8102"/>
                    <a:pt x="125577" y="7969"/>
                  </a:cubicBezTo>
                  <a:cubicBezTo>
                    <a:pt x="125606" y="7836"/>
                    <a:pt x="125538" y="7701"/>
                    <a:pt x="125413" y="7646"/>
                  </a:cubicBezTo>
                  <a:cubicBezTo>
                    <a:pt x="124884" y="7411"/>
                    <a:pt x="124352" y="7181"/>
                    <a:pt x="123818" y="6955"/>
                  </a:cubicBezTo>
                  <a:cubicBezTo>
                    <a:pt x="123781" y="6940"/>
                    <a:pt x="123743" y="6933"/>
                    <a:pt x="123706" y="6933"/>
                  </a:cubicBezTo>
                  <a:close/>
                  <a:moveTo>
                    <a:pt x="54506" y="6955"/>
                  </a:moveTo>
                  <a:cubicBezTo>
                    <a:pt x="54466" y="6955"/>
                    <a:pt x="54426" y="6963"/>
                    <a:pt x="54388" y="6981"/>
                  </a:cubicBezTo>
                  <a:cubicBezTo>
                    <a:pt x="53854" y="7206"/>
                    <a:pt x="53323" y="7436"/>
                    <a:pt x="52793" y="7673"/>
                  </a:cubicBezTo>
                  <a:cubicBezTo>
                    <a:pt x="52669" y="7728"/>
                    <a:pt x="52600" y="7863"/>
                    <a:pt x="52629" y="7996"/>
                  </a:cubicBezTo>
                  <a:cubicBezTo>
                    <a:pt x="52657" y="8130"/>
                    <a:pt x="52775" y="8224"/>
                    <a:pt x="52911" y="8224"/>
                  </a:cubicBezTo>
                  <a:lnTo>
                    <a:pt x="52911" y="8223"/>
                  </a:lnTo>
                  <a:cubicBezTo>
                    <a:pt x="52913" y="8223"/>
                    <a:pt x="52916" y="8223"/>
                    <a:pt x="52918" y="8223"/>
                  </a:cubicBezTo>
                  <a:cubicBezTo>
                    <a:pt x="52956" y="8223"/>
                    <a:pt x="52993" y="8215"/>
                    <a:pt x="53028" y="8199"/>
                  </a:cubicBezTo>
                  <a:cubicBezTo>
                    <a:pt x="53555" y="7965"/>
                    <a:pt x="54082" y="7735"/>
                    <a:pt x="54613" y="7511"/>
                  </a:cubicBezTo>
                  <a:cubicBezTo>
                    <a:pt x="54762" y="7452"/>
                    <a:pt x="54834" y="7280"/>
                    <a:pt x="54772" y="7132"/>
                  </a:cubicBezTo>
                  <a:cubicBezTo>
                    <a:pt x="54726" y="7021"/>
                    <a:pt x="54618" y="6955"/>
                    <a:pt x="54506" y="6955"/>
                  </a:cubicBezTo>
                  <a:close/>
                  <a:moveTo>
                    <a:pt x="126877" y="8342"/>
                  </a:moveTo>
                  <a:cubicBezTo>
                    <a:pt x="126769" y="8342"/>
                    <a:pt x="126666" y="8404"/>
                    <a:pt x="126616" y="8509"/>
                  </a:cubicBezTo>
                  <a:cubicBezTo>
                    <a:pt x="126550" y="8650"/>
                    <a:pt x="126609" y="8819"/>
                    <a:pt x="126750" y="8889"/>
                  </a:cubicBezTo>
                  <a:cubicBezTo>
                    <a:pt x="127272" y="9134"/>
                    <a:pt x="127792" y="9383"/>
                    <a:pt x="128307" y="9637"/>
                  </a:cubicBezTo>
                  <a:cubicBezTo>
                    <a:pt x="128347" y="9656"/>
                    <a:pt x="128390" y="9666"/>
                    <a:pt x="128434" y="9667"/>
                  </a:cubicBezTo>
                  <a:lnTo>
                    <a:pt x="128434" y="9666"/>
                  </a:lnTo>
                  <a:cubicBezTo>
                    <a:pt x="128569" y="9666"/>
                    <a:pt x="128685" y="9574"/>
                    <a:pt x="128715" y="9443"/>
                  </a:cubicBezTo>
                  <a:cubicBezTo>
                    <a:pt x="128745" y="9313"/>
                    <a:pt x="128682" y="9179"/>
                    <a:pt x="128562" y="9119"/>
                  </a:cubicBezTo>
                  <a:cubicBezTo>
                    <a:pt x="128042" y="8864"/>
                    <a:pt x="127519" y="8613"/>
                    <a:pt x="126994" y="8367"/>
                  </a:cubicBezTo>
                  <a:cubicBezTo>
                    <a:pt x="126956" y="8350"/>
                    <a:pt x="126917" y="8342"/>
                    <a:pt x="126877" y="8342"/>
                  </a:cubicBezTo>
                  <a:close/>
                  <a:moveTo>
                    <a:pt x="51329" y="8371"/>
                  </a:moveTo>
                  <a:cubicBezTo>
                    <a:pt x="51290" y="8371"/>
                    <a:pt x="51250" y="8379"/>
                    <a:pt x="51212" y="8396"/>
                  </a:cubicBezTo>
                  <a:cubicBezTo>
                    <a:pt x="50687" y="8642"/>
                    <a:pt x="50165" y="8892"/>
                    <a:pt x="49644" y="9149"/>
                  </a:cubicBezTo>
                  <a:cubicBezTo>
                    <a:pt x="49524" y="9208"/>
                    <a:pt x="49461" y="9342"/>
                    <a:pt x="49491" y="9473"/>
                  </a:cubicBezTo>
                  <a:cubicBezTo>
                    <a:pt x="49522" y="9604"/>
                    <a:pt x="49638" y="9696"/>
                    <a:pt x="49773" y="9696"/>
                  </a:cubicBezTo>
                  <a:cubicBezTo>
                    <a:pt x="49816" y="9695"/>
                    <a:pt x="49859" y="9685"/>
                    <a:pt x="49899" y="9666"/>
                  </a:cubicBezTo>
                  <a:cubicBezTo>
                    <a:pt x="50416" y="9412"/>
                    <a:pt x="50935" y="9161"/>
                    <a:pt x="51457" y="8918"/>
                  </a:cubicBezTo>
                  <a:cubicBezTo>
                    <a:pt x="51597" y="8848"/>
                    <a:pt x="51656" y="8679"/>
                    <a:pt x="51590" y="8536"/>
                  </a:cubicBezTo>
                  <a:cubicBezTo>
                    <a:pt x="51541" y="8432"/>
                    <a:pt x="51437" y="8371"/>
                    <a:pt x="51329" y="8371"/>
                  </a:cubicBezTo>
                  <a:close/>
                  <a:moveTo>
                    <a:pt x="129983" y="9870"/>
                  </a:moveTo>
                  <a:cubicBezTo>
                    <a:pt x="129879" y="9870"/>
                    <a:pt x="129778" y="9927"/>
                    <a:pt x="129727" y="10026"/>
                  </a:cubicBezTo>
                  <a:cubicBezTo>
                    <a:pt x="129654" y="10167"/>
                    <a:pt x="129710" y="10341"/>
                    <a:pt x="129851" y="10415"/>
                  </a:cubicBezTo>
                  <a:cubicBezTo>
                    <a:pt x="130362" y="10680"/>
                    <a:pt x="130871" y="10948"/>
                    <a:pt x="131377" y="11222"/>
                  </a:cubicBezTo>
                  <a:cubicBezTo>
                    <a:pt x="131419" y="11245"/>
                    <a:pt x="131467" y="11257"/>
                    <a:pt x="131515" y="11257"/>
                  </a:cubicBezTo>
                  <a:cubicBezTo>
                    <a:pt x="131647" y="11257"/>
                    <a:pt x="131761" y="11167"/>
                    <a:pt x="131793" y="11039"/>
                  </a:cubicBezTo>
                  <a:cubicBezTo>
                    <a:pt x="131825" y="10911"/>
                    <a:pt x="131768" y="10778"/>
                    <a:pt x="131651" y="10716"/>
                  </a:cubicBezTo>
                  <a:cubicBezTo>
                    <a:pt x="131142" y="10440"/>
                    <a:pt x="130629" y="10169"/>
                    <a:pt x="130115" y="9902"/>
                  </a:cubicBezTo>
                  <a:cubicBezTo>
                    <a:pt x="130073" y="9881"/>
                    <a:pt x="130028" y="9870"/>
                    <a:pt x="129983" y="9870"/>
                  </a:cubicBezTo>
                  <a:close/>
                  <a:moveTo>
                    <a:pt x="48228" y="9898"/>
                  </a:moveTo>
                  <a:cubicBezTo>
                    <a:pt x="48182" y="9898"/>
                    <a:pt x="48136" y="9909"/>
                    <a:pt x="48092" y="9932"/>
                  </a:cubicBezTo>
                  <a:cubicBezTo>
                    <a:pt x="47578" y="10199"/>
                    <a:pt x="47066" y="10470"/>
                    <a:pt x="46556" y="10746"/>
                  </a:cubicBezTo>
                  <a:cubicBezTo>
                    <a:pt x="46440" y="10808"/>
                    <a:pt x="46381" y="10942"/>
                    <a:pt x="46413" y="11069"/>
                  </a:cubicBezTo>
                  <a:cubicBezTo>
                    <a:pt x="46446" y="11198"/>
                    <a:pt x="46561" y="11287"/>
                    <a:pt x="46693" y="11287"/>
                  </a:cubicBezTo>
                  <a:cubicBezTo>
                    <a:pt x="46741" y="11287"/>
                    <a:pt x="46787" y="11275"/>
                    <a:pt x="46829" y="11252"/>
                  </a:cubicBezTo>
                  <a:cubicBezTo>
                    <a:pt x="47337" y="10978"/>
                    <a:pt x="47845" y="10708"/>
                    <a:pt x="48356" y="10445"/>
                  </a:cubicBezTo>
                  <a:cubicBezTo>
                    <a:pt x="48500" y="10373"/>
                    <a:pt x="48558" y="10196"/>
                    <a:pt x="48483" y="10054"/>
                  </a:cubicBezTo>
                  <a:cubicBezTo>
                    <a:pt x="48433" y="9955"/>
                    <a:pt x="48332" y="9898"/>
                    <a:pt x="48228" y="9898"/>
                  </a:cubicBezTo>
                  <a:close/>
                  <a:moveTo>
                    <a:pt x="133027" y="11519"/>
                  </a:moveTo>
                  <a:cubicBezTo>
                    <a:pt x="132927" y="11519"/>
                    <a:pt x="132828" y="11571"/>
                    <a:pt x="132775" y="11666"/>
                  </a:cubicBezTo>
                  <a:cubicBezTo>
                    <a:pt x="132696" y="11805"/>
                    <a:pt x="132746" y="11982"/>
                    <a:pt x="132888" y="12059"/>
                  </a:cubicBezTo>
                  <a:cubicBezTo>
                    <a:pt x="133389" y="12343"/>
                    <a:pt x="133887" y="12632"/>
                    <a:pt x="134383" y="12926"/>
                  </a:cubicBezTo>
                  <a:cubicBezTo>
                    <a:pt x="134427" y="12953"/>
                    <a:pt x="134477" y="12966"/>
                    <a:pt x="134529" y="12966"/>
                  </a:cubicBezTo>
                  <a:cubicBezTo>
                    <a:pt x="134658" y="12966"/>
                    <a:pt x="134772" y="12879"/>
                    <a:pt x="134807" y="12755"/>
                  </a:cubicBezTo>
                  <a:cubicBezTo>
                    <a:pt x="134841" y="12629"/>
                    <a:pt x="134788" y="12497"/>
                    <a:pt x="134676" y="12430"/>
                  </a:cubicBezTo>
                  <a:cubicBezTo>
                    <a:pt x="134177" y="12135"/>
                    <a:pt x="133676" y="11844"/>
                    <a:pt x="133171" y="11558"/>
                  </a:cubicBezTo>
                  <a:cubicBezTo>
                    <a:pt x="133126" y="11531"/>
                    <a:pt x="133076" y="11519"/>
                    <a:pt x="133027" y="11519"/>
                  </a:cubicBezTo>
                  <a:close/>
                  <a:moveTo>
                    <a:pt x="45177" y="11550"/>
                  </a:moveTo>
                  <a:cubicBezTo>
                    <a:pt x="45128" y="11550"/>
                    <a:pt x="45080" y="11562"/>
                    <a:pt x="45035" y="11588"/>
                  </a:cubicBezTo>
                  <a:cubicBezTo>
                    <a:pt x="44531" y="11874"/>
                    <a:pt x="44030" y="12165"/>
                    <a:pt x="43531" y="12460"/>
                  </a:cubicBezTo>
                  <a:cubicBezTo>
                    <a:pt x="43419" y="12527"/>
                    <a:pt x="43365" y="12659"/>
                    <a:pt x="43400" y="12785"/>
                  </a:cubicBezTo>
                  <a:cubicBezTo>
                    <a:pt x="43434" y="12909"/>
                    <a:pt x="43548" y="12996"/>
                    <a:pt x="43677" y="12996"/>
                  </a:cubicBezTo>
                  <a:cubicBezTo>
                    <a:pt x="43730" y="12996"/>
                    <a:pt x="43780" y="12983"/>
                    <a:pt x="43825" y="12956"/>
                  </a:cubicBezTo>
                  <a:cubicBezTo>
                    <a:pt x="44320" y="12662"/>
                    <a:pt x="44819" y="12373"/>
                    <a:pt x="45319" y="12089"/>
                  </a:cubicBezTo>
                  <a:cubicBezTo>
                    <a:pt x="45458" y="12011"/>
                    <a:pt x="45506" y="11835"/>
                    <a:pt x="45428" y="11697"/>
                  </a:cubicBezTo>
                  <a:cubicBezTo>
                    <a:pt x="45375" y="11603"/>
                    <a:pt x="45277" y="11550"/>
                    <a:pt x="45177" y="11550"/>
                  </a:cubicBezTo>
                  <a:close/>
                  <a:moveTo>
                    <a:pt x="136012" y="13287"/>
                  </a:moveTo>
                  <a:cubicBezTo>
                    <a:pt x="135916" y="13287"/>
                    <a:pt x="135821" y="13336"/>
                    <a:pt x="135767" y="13424"/>
                  </a:cubicBezTo>
                  <a:cubicBezTo>
                    <a:pt x="135683" y="13559"/>
                    <a:pt x="135725" y="13737"/>
                    <a:pt x="135860" y="13821"/>
                  </a:cubicBezTo>
                  <a:cubicBezTo>
                    <a:pt x="136350" y="14124"/>
                    <a:pt x="136837" y="14431"/>
                    <a:pt x="137320" y="14743"/>
                  </a:cubicBezTo>
                  <a:cubicBezTo>
                    <a:pt x="137367" y="14775"/>
                    <a:pt x="137421" y="14790"/>
                    <a:pt x="137477" y="14790"/>
                  </a:cubicBezTo>
                  <a:cubicBezTo>
                    <a:pt x="137604" y="14790"/>
                    <a:pt x="137717" y="14706"/>
                    <a:pt x="137753" y="14584"/>
                  </a:cubicBezTo>
                  <a:cubicBezTo>
                    <a:pt x="137789" y="14461"/>
                    <a:pt x="137741" y="14330"/>
                    <a:pt x="137633" y="14260"/>
                  </a:cubicBezTo>
                  <a:cubicBezTo>
                    <a:pt x="137146" y="13946"/>
                    <a:pt x="136657" y="13636"/>
                    <a:pt x="136164" y="13330"/>
                  </a:cubicBezTo>
                  <a:cubicBezTo>
                    <a:pt x="136116" y="13301"/>
                    <a:pt x="136064" y="13287"/>
                    <a:pt x="136012" y="13287"/>
                  </a:cubicBezTo>
                  <a:close/>
                  <a:moveTo>
                    <a:pt x="42195" y="13317"/>
                  </a:moveTo>
                  <a:cubicBezTo>
                    <a:pt x="42143" y="13317"/>
                    <a:pt x="42091" y="13331"/>
                    <a:pt x="42044" y="13360"/>
                  </a:cubicBezTo>
                  <a:cubicBezTo>
                    <a:pt x="41551" y="13665"/>
                    <a:pt x="41061" y="13976"/>
                    <a:pt x="40574" y="14290"/>
                  </a:cubicBezTo>
                  <a:cubicBezTo>
                    <a:pt x="40466" y="14360"/>
                    <a:pt x="40418" y="14491"/>
                    <a:pt x="40454" y="14614"/>
                  </a:cubicBezTo>
                  <a:cubicBezTo>
                    <a:pt x="40490" y="14736"/>
                    <a:pt x="40603" y="14820"/>
                    <a:pt x="40730" y="14820"/>
                  </a:cubicBezTo>
                  <a:cubicBezTo>
                    <a:pt x="40787" y="14820"/>
                    <a:pt x="40841" y="14803"/>
                    <a:pt x="40886" y="14773"/>
                  </a:cubicBezTo>
                  <a:cubicBezTo>
                    <a:pt x="41371" y="14461"/>
                    <a:pt x="41856" y="14153"/>
                    <a:pt x="42347" y="13851"/>
                  </a:cubicBezTo>
                  <a:cubicBezTo>
                    <a:pt x="42483" y="13767"/>
                    <a:pt x="42523" y="13589"/>
                    <a:pt x="42441" y="13454"/>
                  </a:cubicBezTo>
                  <a:cubicBezTo>
                    <a:pt x="42386" y="13366"/>
                    <a:pt x="42292" y="13317"/>
                    <a:pt x="42195" y="13317"/>
                  </a:cubicBezTo>
                  <a:close/>
                  <a:moveTo>
                    <a:pt x="138924" y="15168"/>
                  </a:moveTo>
                  <a:cubicBezTo>
                    <a:pt x="138831" y="15168"/>
                    <a:pt x="138740" y="15213"/>
                    <a:pt x="138685" y="15295"/>
                  </a:cubicBezTo>
                  <a:cubicBezTo>
                    <a:pt x="138596" y="15427"/>
                    <a:pt x="138631" y="15606"/>
                    <a:pt x="138763" y="15694"/>
                  </a:cubicBezTo>
                  <a:cubicBezTo>
                    <a:pt x="139241" y="16017"/>
                    <a:pt x="139715" y="16343"/>
                    <a:pt x="140187" y="16673"/>
                  </a:cubicBezTo>
                  <a:cubicBezTo>
                    <a:pt x="140235" y="16708"/>
                    <a:pt x="140292" y="16726"/>
                    <a:pt x="140351" y="16726"/>
                  </a:cubicBezTo>
                  <a:lnTo>
                    <a:pt x="140352" y="16726"/>
                  </a:lnTo>
                  <a:cubicBezTo>
                    <a:pt x="140478" y="16726"/>
                    <a:pt x="140590" y="16644"/>
                    <a:pt x="140627" y="16525"/>
                  </a:cubicBezTo>
                  <a:cubicBezTo>
                    <a:pt x="140664" y="16405"/>
                    <a:pt x="140620" y="16274"/>
                    <a:pt x="140518" y="16202"/>
                  </a:cubicBezTo>
                  <a:cubicBezTo>
                    <a:pt x="140044" y="15870"/>
                    <a:pt x="139567" y="15541"/>
                    <a:pt x="139084" y="15217"/>
                  </a:cubicBezTo>
                  <a:cubicBezTo>
                    <a:pt x="139035" y="15184"/>
                    <a:pt x="138979" y="15168"/>
                    <a:pt x="138924" y="15168"/>
                  </a:cubicBezTo>
                  <a:close/>
                  <a:moveTo>
                    <a:pt x="39286" y="15197"/>
                  </a:moveTo>
                  <a:cubicBezTo>
                    <a:pt x="39230" y="15197"/>
                    <a:pt x="39173" y="15214"/>
                    <a:pt x="39123" y="15248"/>
                  </a:cubicBezTo>
                  <a:cubicBezTo>
                    <a:pt x="38643" y="15571"/>
                    <a:pt x="38166" y="15900"/>
                    <a:pt x="37691" y="16233"/>
                  </a:cubicBezTo>
                  <a:cubicBezTo>
                    <a:pt x="37461" y="16395"/>
                    <a:pt x="37574" y="16756"/>
                    <a:pt x="37856" y="16757"/>
                  </a:cubicBezTo>
                  <a:lnTo>
                    <a:pt x="37856" y="16756"/>
                  </a:lnTo>
                  <a:cubicBezTo>
                    <a:pt x="37915" y="16756"/>
                    <a:pt x="37973" y="16738"/>
                    <a:pt x="38021" y="16704"/>
                  </a:cubicBezTo>
                  <a:cubicBezTo>
                    <a:pt x="38493" y="16373"/>
                    <a:pt x="38968" y="16047"/>
                    <a:pt x="39446" y="15726"/>
                  </a:cubicBezTo>
                  <a:cubicBezTo>
                    <a:pt x="39579" y="15637"/>
                    <a:pt x="39615" y="15457"/>
                    <a:pt x="39525" y="15324"/>
                  </a:cubicBezTo>
                  <a:cubicBezTo>
                    <a:pt x="39470" y="15242"/>
                    <a:pt x="39379" y="15197"/>
                    <a:pt x="39286" y="15197"/>
                  </a:cubicBezTo>
                  <a:close/>
                  <a:moveTo>
                    <a:pt x="141751" y="17151"/>
                  </a:moveTo>
                  <a:cubicBezTo>
                    <a:pt x="141663" y="17151"/>
                    <a:pt x="141575" y="17192"/>
                    <a:pt x="141518" y="17269"/>
                  </a:cubicBezTo>
                  <a:cubicBezTo>
                    <a:pt x="141421" y="17402"/>
                    <a:pt x="141454" y="17588"/>
                    <a:pt x="141590" y="17680"/>
                  </a:cubicBezTo>
                  <a:cubicBezTo>
                    <a:pt x="142057" y="18019"/>
                    <a:pt x="142518" y="18363"/>
                    <a:pt x="142975" y="18712"/>
                  </a:cubicBezTo>
                  <a:cubicBezTo>
                    <a:pt x="143026" y="18749"/>
                    <a:pt x="143087" y="18771"/>
                    <a:pt x="143150" y="18771"/>
                  </a:cubicBezTo>
                  <a:cubicBezTo>
                    <a:pt x="143274" y="18771"/>
                    <a:pt x="143384" y="18693"/>
                    <a:pt x="143424" y="18576"/>
                  </a:cubicBezTo>
                  <a:cubicBezTo>
                    <a:pt x="143463" y="18458"/>
                    <a:pt x="143423" y="18328"/>
                    <a:pt x="143324" y="18254"/>
                  </a:cubicBezTo>
                  <a:cubicBezTo>
                    <a:pt x="142864" y="17903"/>
                    <a:pt x="142400" y="17557"/>
                    <a:pt x="141931" y="17214"/>
                  </a:cubicBezTo>
                  <a:cubicBezTo>
                    <a:pt x="141877" y="17172"/>
                    <a:pt x="141814" y="17151"/>
                    <a:pt x="141751" y="17151"/>
                  </a:cubicBezTo>
                  <a:close/>
                  <a:moveTo>
                    <a:pt x="36436" y="17196"/>
                  </a:moveTo>
                  <a:cubicBezTo>
                    <a:pt x="36381" y="17196"/>
                    <a:pt x="36326" y="17212"/>
                    <a:pt x="36277" y="17244"/>
                  </a:cubicBezTo>
                  <a:cubicBezTo>
                    <a:pt x="35809" y="17586"/>
                    <a:pt x="35344" y="17933"/>
                    <a:pt x="34883" y="18283"/>
                  </a:cubicBezTo>
                  <a:cubicBezTo>
                    <a:pt x="34663" y="18451"/>
                    <a:pt x="34782" y="18801"/>
                    <a:pt x="35058" y="18801"/>
                  </a:cubicBezTo>
                  <a:cubicBezTo>
                    <a:pt x="35120" y="18801"/>
                    <a:pt x="35182" y="18779"/>
                    <a:pt x="35232" y="18741"/>
                  </a:cubicBezTo>
                  <a:cubicBezTo>
                    <a:pt x="35690" y="18393"/>
                    <a:pt x="36152" y="18049"/>
                    <a:pt x="36617" y="17708"/>
                  </a:cubicBezTo>
                  <a:cubicBezTo>
                    <a:pt x="36737" y="17612"/>
                    <a:pt x="36760" y="17438"/>
                    <a:pt x="36669" y="17314"/>
                  </a:cubicBezTo>
                  <a:cubicBezTo>
                    <a:pt x="36612" y="17237"/>
                    <a:pt x="36525" y="17196"/>
                    <a:pt x="36436" y="17196"/>
                  </a:cubicBezTo>
                  <a:close/>
                  <a:moveTo>
                    <a:pt x="144520" y="19256"/>
                  </a:moveTo>
                  <a:cubicBezTo>
                    <a:pt x="144435" y="19256"/>
                    <a:pt x="144350" y="19294"/>
                    <a:pt x="144294" y="19366"/>
                  </a:cubicBezTo>
                  <a:cubicBezTo>
                    <a:pt x="144195" y="19491"/>
                    <a:pt x="144217" y="19672"/>
                    <a:pt x="144341" y="19770"/>
                  </a:cubicBezTo>
                  <a:cubicBezTo>
                    <a:pt x="144792" y="20128"/>
                    <a:pt x="145241" y="20489"/>
                    <a:pt x="145686" y="20856"/>
                  </a:cubicBezTo>
                  <a:cubicBezTo>
                    <a:pt x="145738" y="20898"/>
                    <a:pt x="145802" y="20920"/>
                    <a:pt x="145870" y="20920"/>
                  </a:cubicBezTo>
                  <a:cubicBezTo>
                    <a:pt x="146139" y="20920"/>
                    <a:pt x="146261" y="20582"/>
                    <a:pt x="146052" y="20411"/>
                  </a:cubicBezTo>
                  <a:cubicBezTo>
                    <a:pt x="145604" y="20042"/>
                    <a:pt x="145153" y="19678"/>
                    <a:pt x="144698" y="19318"/>
                  </a:cubicBezTo>
                  <a:cubicBezTo>
                    <a:pt x="144645" y="19276"/>
                    <a:pt x="144582" y="19256"/>
                    <a:pt x="144520" y="19256"/>
                  </a:cubicBezTo>
                  <a:close/>
                  <a:moveTo>
                    <a:pt x="33689" y="19287"/>
                  </a:moveTo>
                  <a:cubicBezTo>
                    <a:pt x="33626" y="19287"/>
                    <a:pt x="33563" y="19307"/>
                    <a:pt x="33510" y="19349"/>
                  </a:cubicBezTo>
                  <a:cubicBezTo>
                    <a:pt x="33055" y="19709"/>
                    <a:pt x="32604" y="20072"/>
                    <a:pt x="32157" y="20441"/>
                  </a:cubicBezTo>
                  <a:cubicBezTo>
                    <a:pt x="31948" y="20613"/>
                    <a:pt x="32069" y="20952"/>
                    <a:pt x="32340" y="20952"/>
                  </a:cubicBezTo>
                  <a:cubicBezTo>
                    <a:pt x="32406" y="20952"/>
                    <a:pt x="32471" y="20929"/>
                    <a:pt x="32522" y="20886"/>
                  </a:cubicBezTo>
                  <a:cubicBezTo>
                    <a:pt x="32967" y="20520"/>
                    <a:pt x="33416" y="20158"/>
                    <a:pt x="33867" y="19801"/>
                  </a:cubicBezTo>
                  <a:cubicBezTo>
                    <a:pt x="33992" y="19702"/>
                    <a:pt x="34013" y="19521"/>
                    <a:pt x="33915" y="19396"/>
                  </a:cubicBezTo>
                  <a:cubicBezTo>
                    <a:pt x="33858" y="19324"/>
                    <a:pt x="33774" y="19287"/>
                    <a:pt x="33689" y="19287"/>
                  </a:cubicBezTo>
                  <a:close/>
                  <a:moveTo>
                    <a:pt x="147197" y="21459"/>
                  </a:moveTo>
                  <a:cubicBezTo>
                    <a:pt x="147115" y="21459"/>
                    <a:pt x="147034" y="21493"/>
                    <a:pt x="146977" y="21560"/>
                  </a:cubicBezTo>
                  <a:cubicBezTo>
                    <a:pt x="146873" y="21680"/>
                    <a:pt x="146888" y="21862"/>
                    <a:pt x="147009" y="21965"/>
                  </a:cubicBezTo>
                  <a:cubicBezTo>
                    <a:pt x="147447" y="22341"/>
                    <a:pt x="147881" y="22718"/>
                    <a:pt x="148312" y="23101"/>
                  </a:cubicBezTo>
                  <a:cubicBezTo>
                    <a:pt x="148363" y="23148"/>
                    <a:pt x="148432" y="23174"/>
                    <a:pt x="148502" y="23174"/>
                  </a:cubicBezTo>
                  <a:cubicBezTo>
                    <a:pt x="148767" y="23174"/>
                    <a:pt x="148891" y="22847"/>
                    <a:pt x="148694" y="22670"/>
                  </a:cubicBezTo>
                  <a:cubicBezTo>
                    <a:pt x="148261" y="22285"/>
                    <a:pt x="147823" y="21904"/>
                    <a:pt x="147383" y="21527"/>
                  </a:cubicBezTo>
                  <a:cubicBezTo>
                    <a:pt x="147329" y="21481"/>
                    <a:pt x="147263" y="21459"/>
                    <a:pt x="147197" y="21459"/>
                  </a:cubicBezTo>
                  <a:close/>
                  <a:moveTo>
                    <a:pt x="31012" y="21490"/>
                  </a:moveTo>
                  <a:cubicBezTo>
                    <a:pt x="30946" y="21490"/>
                    <a:pt x="30879" y="21512"/>
                    <a:pt x="30825" y="21559"/>
                  </a:cubicBezTo>
                  <a:cubicBezTo>
                    <a:pt x="30385" y="21936"/>
                    <a:pt x="29948" y="22317"/>
                    <a:pt x="29515" y="22703"/>
                  </a:cubicBezTo>
                  <a:cubicBezTo>
                    <a:pt x="29318" y="22879"/>
                    <a:pt x="29442" y="23205"/>
                    <a:pt x="29707" y="23205"/>
                  </a:cubicBezTo>
                  <a:cubicBezTo>
                    <a:pt x="29778" y="23205"/>
                    <a:pt x="29845" y="23180"/>
                    <a:pt x="29898" y="23133"/>
                  </a:cubicBezTo>
                  <a:cubicBezTo>
                    <a:pt x="30329" y="22750"/>
                    <a:pt x="30763" y="22372"/>
                    <a:pt x="31199" y="21996"/>
                  </a:cubicBezTo>
                  <a:cubicBezTo>
                    <a:pt x="31321" y="21893"/>
                    <a:pt x="31335" y="21711"/>
                    <a:pt x="31231" y="21591"/>
                  </a:cubicBezTo>
                  <a:cubicBezTo>
                    <a:pt x="31174" y="21524"/>
                    <a:pt x="31093" y="21490"/>
                    <a:pt x="31012" y="21490"/>
                  </a:cubicBezTo>
                  <a:close/>
                  <a:moveTo>
                    <a:pt x="149788" y="23763"/>
                  </a:moveTo>
                  <a:cubicBezTo>
                    <a:pt x="149710" y="23763"/>
                    <a:pt x="149633" y="23794"/>
                    <a:pt x="149577" y="23856"/>
                  </a:cubicBezTo>
                  <a:cubicBezTo>
                    <a:pt x="149469" y="23972"/>
                    <a:pt x="149475" y="24154"/>
                    <a:pt x="149591" y="24262"/>
                  </a:cubicBezTo>
                  <a:cubicBezTo>
                    <a:pt x="150015" y="24653"/>
                    <a:pt x="150433" y="25048"/>
                    <a:pt x="150848" y="25447"/>
                  </a:cubicBezTo>
                  <a:cubicBezTo>
                    <a:pt x="150902" y="25499"/>
                    <a:pt x="150973" y="25528"/>
                    <a:pt x="151049" y="25528"/>
                  </a:cubicBezTo>
                  <a:cubicBezTo>
                    <a:pt x="151308" y="25528"/>
                    <a:pt x="151435" y="25212"/>
                    <a:pt x="151248" y="25032"/>
                  </a:cubicBezTo>
                  <a:cubicBezTo>
                    <a:pt x="150830" y="24630"/>
                    <a:pt x="150408" y="24233"/>
                    <a:pt x="149982" y="23839"/>
                  </a:cubicBezTo>
                  <a:cubicBezTo>
                    <a:pt x="149927" y="23788"/>
                    <a:pt x="149858" y="23763"/>
                    <a:pt x="149788" y="23763"/>
                  </a:cubicBezTo>
                  <a:close/>
                  <a:moveTo>
                    <a:pt x="28420" y="23798"/>
                  </a:moveTo>
                  <a:cubicBezTo>
                    <a:pt x="28352" y="23798"/>
                    <a:pt x="28284" y="23822"/>
                    <a:pt x="28228" y="23871"/>
                  </a:cubicBezTo>
                  <a:cubicBezTo>
                    <a:pt x="27804" y="24265"/>
                    <a:pt x="27382" y="24662"/>
                    <a:pt x="26964" y="25065"/>
                  </a:cubicBezTo>
                  <a:cubicBezTo>
                    <a:pt x="26777" y="25244"/>
                    <a:pt x="26904" y="25560"/>
                    <a:pt x="27165" y="25560"/>
                  </a:cubicBezTo>
                  <a:cubicBezTo>
                    <a:pt x="27239" y="25560"/>
                    <a:pt x="27310" y="25531"/>
                    <a:pt x="27364" y="25480"/>
                  </a:cubicBezTo>
                  <a:cubicBezTo>
                    <a:pt x="27779" y="25080"/>
                    <a:pt x="28197" y="24684"/>
                    <a:pt x="28619" y="24294"/>
                  </a:cubicBezTo>
                  <a:cubicBezTo>
                    <a:pt x="28733" y="24185"/>
                    <a:pt x="28738" y="24005"/>
                    <a:pt x="28631" y="23890"/>
                  </a:cubicBezTo>
                  <a:cubicBezTo>
                    <a:pt x="28575" y="23829"/>
                    <a:pt x="28498" y="23798"/>
                    <a:pt x="28420" y="23798"/>
                  </a:cubicBezTo>
                  <a:close/>
                  <a:moveTo>
                    <a:pt x="152285" y="26163"/>
                  </a:moveTo>
                  <a:cubicBezTo>
                    <a:pt x="152212" y="26163"/>
                    <a:pt x="152139" y="26191"/>
                    <a:pt x="152083" y="26247"/>
                  </a:cubicBezTo>
                  <a:cubicBezTo>
                    <a:pt x="151970" y="26360"/>
                    <a:pt x="151970" y="26543"/>
                    <a:pt x="152083" y="26656"/>
                  </a:cubicBezTo>
                  <a:cubicBezTo>
                    <a:pt x="152489" y="27063"/>
                    <a:pt x="152893" y="27473"/>
                    <a:pt x="153293" y="27888"/>
                  </a:cubicBezTo>
                  <a:cubicBezTo>
                    <a:pt x="153347" y="27944"/>
                    <a:pt x="153422" y="27977"/>
                    <a:pt x="153500" y="27977"/>
                  </a:cubicBezTo>
                  <a:lnTo>
                    <a:pt x="153502" y="27977"/>
                  </a:lnTo>
                  <a:cubicBezTo>
                    <a:pt x="153755" y="27977"/>
                    <a:pt x="153885" y="27671"/>
                    <a:pt x="153709" y="27489"/>
                  </a:cubicBezTo>
                  <a:cubicBezTo>
                    <a:pt x="153306" y="27071"/>
                    <a:pt x="152901" y="26657"/>
                    <a:pt x="152490" y="26248"/>
                  </a:cubicBezTo>
                  <a:cubicBezTo>
                    <a:pt x="152434" y="26192"/>
                    <a:pt x="152360" y="26163"/>
                    <a:pt x="152285" y="26163"/>
                  </a:cubicBezTo>
                  <a:close/>
                  <a:moveTo>
                    <a:pt x="25927" y="26197"/>
                  </a:moveTo>
                  <a:cubicBezTo>
                    <a:pt x="25853" y="26197"/>
                    <a:pt x="25779" y="26226"/>
                    <a:pt x="25723" y="26282"/>
                  </a:cubicBezTo>
                  <a:cubicBezTo>
                    <a:pt x="25314" y="26691"/>
                    <a:pt x="24907" y="27105"/>
                    <a:pt x="24505" y="27523"/>
                  </a:cubicBezTo>
                  <a:cubicBezTo>
                    <a:pt x="24329" y="27706"/>
                    <a:pt x="24459" y="28010"/>
                    <a:pt x="24713" y="28010"/>
                  </a:cubicBezTo>
                  <a:cubicBezTo>
                    <a:pt x="24791" y="28010"/>
                    <a:pt x="24866" y="27979"/>
                    <a:pt x="24920" y="27923"/>
                  </a:cubicBezTo>
                  <a:cubicBezTo>
                    <a:pt x="25320" y="27507"/>
                    <a:pt x="25723" y="27096"/>
                    <a:pt x="26129" y="26689"/>
                  </a:cubicBezTo>
                  <a:cubicBezTo>
                    <a:pt x="26242" y="26576"/>
                    <a:pt x="26242" y="26394"/>
                    <a:pt x="26129" y="26282"/>
                  </a:cubicBezTo>
                  <a:cubicBezTo>
                    <a:pt x="26074" y="26226"/>
                    <a:pt x="26000" y="26197"/>
                    <a:pt x="25927" y="26197"/>
                  </a:cubicBezTo>
                  <a:close/>
                  <a:moveTo>
                    <a:pt x="154687" y="28655"/>
                  </a:moveTo>
                  <a:cubicBezTo>
                    <a:pt x="154617" y="28655"/>
                    <a:pt x="154547" y="28681"/>
                    <a:pt x="154491" y="28732"/>
                  </a:cubicBezTo>
                  <a:cubicBezTo>
                    <a:pt x="154372" y="28843"/>
                    <a:pt x="154368" y="29028"/>
                    <a:pt x="154480" y="29144"/>
                  </a:cubicBezTo>
                  <a:cubicBezTo>
                    <a:pt x="154871" y="29567"/>
                    <a:pt x="155259" y="29993"/>
                    <a:pt x="155641" y="30422"/>
                  </a:cubicBezTo>
                  <a:cubicBezTo>
                    <a:pt x="155697" y="30484"/>
                    <a:pt x="155775" y="30520"/>
                    <a:pt x="155857" y="30520"/>
                  </a:cubicBezTo>
                  <a:cubicBezTo>
                    <a:pt x="156106" y="30520"/>
                    <a:pt x="156238" y="30225"/>
                    <a:pt x="156072" y="30040"/>
                  </a:cubicBezTo>
                  <a:cubicBezTo>
                    <a:pt x="155686" y="29607"/>
                    <a:pt x="155296" y="29177"/>
                    <a:pt x="154903" y="28753"/>
                  </a:cubicBezTo>
                  <a:cubicBezTo>
                    <a:pt x="154846" y="28688"/>
                    <a:pt x="154766" y="28655"/>
                    <a:pt x="154687" y="28655"/>
                  </a:cubicBezTo>
                  <a:close/>
                  <a:moveTo>
                    <a:pt x="23524" y="28695"/>
                  </a:moveTo>
                  <a:cubicBezTo>
                    <a:pt x="23447" y="28695"/>
                    <a:pt x="23370" y="28726"/>
                    <a:pt x="23313" y="28788"/>
                  </a:cubicBezTo>
                  <a:cubicBezTo>
                    <a:pt x="22946" y="29185"/>
                    <a:pt x="22581" y="29585"/>
                    <a:pt x="22222" y="29989"/>
                  </a:cubicBezTo>
                  <a:lnTo>
                    <a:pt x="22145" y="30075"/>
                  </a:lnTo>
                  <a:cubicBezTo>
                    <a:pt x="21979" y="30261"/>
                    <a:pt x="22111" y="30554"/>
                    <a:pt x="22361" y="30554"/>
                  </a:cubicBezTo>
                  <a:cubicBezTo>
                    <a:pt x="22442" y="30554"/>
                    <a:pt x="22520" y="30520"/>
                    <a:pt x="22575" y="30458"/>
                  </a:cubicBezTo>
                  <a:lnTo>
                    <a:pt x="22651" y="30373"/>
                  </a:lnTo>
                  <a:cubicBezTo>
                    <a:pt x="23010" y="29971"/>
                    <a:pt x="23371" y="29573"/>
                    <a:pt x="23735" y="29179"/>
                  </a:cubicBezTo>
                  <a:cubicBezTo>
                    <a:pt x="23844" y="29062"/>
                    <a:pt x="23837" y="28880"/>
                    <a:pt x="23720" y="28772"/>
                  </a:cubicBezTo>
                  <a:cubicBezTo>
                    <a:pt x="23665" y="28721"/>
                    <a:pt x="23594" y="28695"/>
                    <a:pt x="23524" y="28695"/>
                  </a:cubicBezTo>
                  <a:close/>
                  <a:moveTo>
                    <a:pt x="156997" y="31247"/>
                  </a:moveTo>
                  <a:cubicBezTo>
                    <a:pt x="156931" y="31247"/>
                    <a:pt x="156864" y="31270"/>
                    <a:pt x="156810" y="31317"/>
                  </a:cubicBezTo>
                  <a:cubicBezTo>
                    <a:pt x="156689" y="31420"/>
                    <a:pt x="156674" y="31603"/>
                    <a:pt x="156778" y="31723"/>
                  </a:cubicBezTo>
                  <a:cubicBezTo>
                    <a:pt x="157153" y="32160"/>
                    <a:pt x="157523" y="32602"/>
                    <a:pt x="157890" y="33046"/>
                  </a:cubicBezTo>
                  <a:cubicBezTo>
                    <a:pt x="157944" y="33113"/>
                    <a:pt x="158026" y="33151"/>
                    <a:pt x="158112" y="33151"/>
                  </a:cubicBezTo>
                  <a:cubicBezTo>
                    <a:pt x="158356" y="33151"/>
                    <a:pt x="158490" y="32867"/>
                    <a:pt x="158334" y="32680"/>
                  </a:cubicBezTo>
                  <a:cubicBezTo>
                    <a:pt x="157966" y="32232"/>
                    <a:pt x="157593" y="31789"/>
                    <a:pt x="157216" y="31348"/>
                  </a:cubicBezTo>
                  <a:cubicBezTo>
                    <a:pt x="157159" y="31282"/>
                    <a:pt x="157078" y="31247"/>
                    <a:pt x="156997" y="31247"/>
                  </a:cubicBezTo>
                  <a:close/>
                  <a:moveTo>
                    <a:pt x="21221" y="31286"/>
                  </a:moveTo>
                  <a:cubicBezTo>
                    <a:pt x="21140" y="31286"/>
                    <a:pt x="21060" y="31320"/>
                    <a:pt x="21003" y="31387"/>
                  </a:cubicBezTo>
                  <a:cubicBezTo>
                    <a:pt x="20625" y="31827"/>
                    <a:pt x="20253" y="32272"/>
                    <a:pt x="19885" y="32719"/>
                  </a:cubicBezTo>
                  <a:cubicBezTo>
                    <a:pt x="19732" y="32908"/>
                    <a:pt x="19865" y="33190"/>
                    <a:pt x="20108" y="33191"/>
                  </a:cubicBezTo>
                  <a:cubicBezTo>
                    <a:pt x="20193" y="33191"/>
                    <a:pt x="20276" y="33152"/>
                    <a:pt x="20331" y="33086"/>
                  </a:cubicBezTo>
                  <a:cubicBezTo>
                    <a:pt x="20696" y="32641"/>
                    <a:pt x="21067" y="32199"/>
                    <a:pt x="21441" y="31761"/>
                  </a:cubicBezTo>
                  <a:cubicBezTo>
                    <a:pt x="21544" y="31640"/>
                    <a:pt x="21530" y="31459"/>
                    <a:pt x="21408" y="31356"/>
                  </a:cubicBezTo>
                  <a:cubicBezTo>
                    <a:pt x="21354" y="31309"/>
                    <a:pt x="21287" y="31286"/>
                    <a:pt x="21221" y="31286"/>
                  </a:cubicBezTo>
                  <a:close/>
                  <a:moveTo>
                    <a:pt x="159203" y="33927"/>
                  </a:moveTo>
                  <a:cubicBezTo>
                    <a:pt x="159140" y="33927"/>
                    <a:pt x="159077" y="33948"/>
                    <a:pt x="159025" y="33990"/>
                  </a:cubicBezTo>
                  <a:cubicBezTo>
                    <a:pt x="158901" y="34088"/>
                    <a:pt x="158879" y="34267"/>
                    <a:pt x="158976" y="34391"/>
                  </a:cubicBezTo>
                  <a:lnTo>
                    <a:pt x="159259" y="34750"/>
                  </a:lnTo>
                  <a:cubicBezTo>
                    <a:pt x="159519" y="35083"/>
                    <a:pt x="159778" y="35419"/>
                    <a:pt x="160034" y="35756"/>
                  </a:cubicBezTo>
                  <a:cubicBezTo>
                    <a:pt x="160088" y="35828"/>
                    <a:pt x="160173" y="35870"/>
                    <a:pt x="160263" y="35870"/>
                  </a:cubicBezTo>
                  <a:cubicBezTo>
                    <a:pt x="160502" y="35869"/>
                    <a:pt x="160636" y="35597"/>
                    <a:pt x="160492" y="35407"/>
                  </a:cubicBezTo>
                  <a:cubicBezTo>
                    <a:pt x="160234" y="35068"/>
                    <a:pt x="159974" y="34731"/>
                    <a:pt x="159711" y="34395"/>
                  </a:cubicBezTo>
                  <a:lnTo>
                    <a:pt x="159427" y="34033"/>
                  </a:lnTo>
                  <a:cubicBezTo>
                    <a:pt x="159370" y="33963"/>
                    <a:pt x="159287" y="33927"/>
                    <a:pt x="159203" y="33927"/>
                  </a:cubicBezTo>
                  <a:close/>
                  <a:moveTo>
                    <a:pt x="19021" y="33965"/>
                  </a:moveTo>
                  <a:cubicBezTo>
                    <a:pt x="18936" y="33965"/>
                    <a:pt x="18851" y="34002"/>
                    <a:pt x="18795" y="34075"/>
                  </a:cubicBezTo>
                  <a:cubicBezTo>
                    <a:pt x="18436" y="34529"/>
                    <a:pt x="18081" y="34988"/>
                    <a:pt x="17731" y="35449"/>
                  </a:cubicBezTo>
                  <a:cubicBezTo>
                    <a:pt x="17587" y="35639"/>
                    <a:pt x="17723" y="35911"/>
                    <a:pt x="17960" y="35912"/>
                  </a:cubicBezTo>
                  <a:cubicBezTo>
                    <a:pt x="18051" y="35912"/>
                    <a:pt x="18136" y="35870"/>
                    <a:pt x="18190" y="35798"/>
                  </a:cubicBezTo>
                  <a:cubicBezTo>
                    <a:pt x="18538" y="35339"/>
                    <a:pt x="18891" y="34883"/>
                    <a:pt x="19247" y="34431"/>
                  </a:cubicBezTo>
                  <a:cubicBezTo>
                    <a:pt x="19345" y="34306"/>
                    <a:pt x="19325" y="34125"/>
                    <a:pt x="19199" y="34027"/>
                  </a:cubicBezTo>
                  <a:cubicBezTo>
                    <a:pt x="19146" y="33985"/>
                    <a:pt x="19083" y="33965"/>
                    <a:pt x="19021" y="33965"/>
                  </a:cubicBezTo>
                  <a:close/>
                  <a:moveTo>
                    <a:pt x="161297" y="36683"/>
                  </a:moveTo>
                  <a:cubicBezTo>
                    <a:pt x="161238" y="36683"/>
                    <a:pt x="161179" y="36701"/>
                    <a:pt x="161128" y="36739"/>
                  </a:cubicBezTo>
                  <a:cubicBezTo>
                    <a:pt x="160999" y="36832"/>
                    <a:pt x="160971" y="37012"/>
                    <a:pt x="161064" y="37141"/>
                  </a:cubicBezTo>
                  <a:cubicBezTo>
                    <a:pt x="161405" y="37606"/>
                    <a:pt x="161739" y="38075"/>
                    <a:pt x="162069" y="38546"/>
                  </a:cubicBezTo>
                  <a:cubicBezTo>
                    <a:pt x="162123" y="38624"/>
                    <a:pt x="162211" y="38670"/>
                    <a:pt x="162306" y="38670"/>
                  </a:cubicBezTo>
                  <a:cubicBezTo>
                    <a:pt x="162364" y="38670"/>
                    <a:pt x="162422" y="38652"/>
                    <a:pt x="162470" y="38617"/>
                  </a:cubicBezTo>
                  <a:cubicBezTo>
                    <a:pt x="162601" y="38527"/>
                    <a:pt x="162632" y="38347"/>
                    <a:pt x="162541" y="38216"/>
                  </a:cubicBezTo>
                  <a:cubicBezTo>
                    <a:pt x="162208" y="37741"/>
                    <a:pt x="161871" y="37270"/>
                    <a:pt x="161531" y="36802"/>
                  </a:cubicBezTo>
                  <a:cubicBezTo>
                    <a:pt x="161474" y="36724"/>
                    <a:pt x="161387" y="36683"/>
                    <a:pt x="161297" y="36683"/>
                  </a:cubicBezTo>
                  <a:close/>
                  <a:moveTo>
                    <a:pt x="16925" y="36729"/>
                  </a:moveTo>
                  <a:cubicBezTo>
                    <a:pt x="16837" y="36729"/>
                    <a:pt x="16750" y="36769"/>
                    <a:pt x="16693" y="36845"/>
                  </a:cubicBezTo>
                  <a:cubicBezTo>
                    <a:pt x="16353" y="37314"/>
                    <a:pt x="16016" y="37786"/>
                    <a:pt x="15685" y="38261"/>
                  </a:cubicBezTo>
                  <a:cubicBezTo>
                    <a:pt x="15552" y="38452"/>
                    <a:pt x="15687" y="38714"/>
                    <a:pt x="15920" y="38714"/>
                  </a:cubicBezTo>
                  <a:cubicBezTo>
                    <a:pt x="16015" y="38714"/>
                    <a:pt x="16102" y="38669"/>
                    <a:pt x="16156" y="38592"/>
                  </a:cubicBezTo>
                  <a:cubicBezTo>
                    <a:pt x="16486" y="38119"/>
                    <a:pt x="16821" y="37650"/>
                    <a:pt x="17160" y="37185"/>
                  </a:cubicBezTo>
                  <a:cubicBezTo>
                    <a:pt x="17251" y="37057"/>
                    <a:pt x="17222" y="36878"/>
                    <a:pt x="17094" y="36784"/>
                  </a:cubicBezTo>
                  <a:cubicBezTo>
                    <a:pt x="17043" y="36747"/>
                    <a:pt x="16984" y="36729"/>
                    <a:pt x="16925" y="36729"/>
                  </a:cubicBezTo>
                  <a:close/>
                  <a:moveTo>
                    <a:pt x="163285" y="39523"/>
                  </a:moveTo>
                  <a:cubicBezTo>
                    <a:pt x="163230" y="39523"/>
                    <a:pt x="163173" y="39539"/>
                    <a:pt x="163124" y="39572"/>
                  </a:cubicBezTo>
                  <a:cubicBezTo>
                    <a:pt x="162992" y="39661"/>
                    <a:pt x="162957" y="39839"/>
                    <a:pt x="163046" y="39971"/>
                  </a:cubicBezTo>
                  <a:cubicBezTo>
                    <a:pt x="163366" y="40450"/>
                    <a:pt x="163682" y="40931"/>
                    <a:pt x="163993" y="41415"/>
                  </a:cubicBezTo>
                  <a:cubicBezTo>
                    <a:pt x="164046" y="41497"/>
                    <a:pt x="164138" y="41547"/>
                    <a:pt x="164235" y="41547"/>
                  </a:cubicBezTo>
                  <a:cubicBezTo>
                    <a:pt x="164463" y="41547"/>
                    <a:pt x="164601" y="41295"/>
                    <a:pt x="164479" y="41104"/>
                  </a:cubicBezTo>
                  <a:cubicBezTo>
                    <a:pt x="164165" y="40617"/>
                    <a:pt x="163847" y="40132"/>
                    <a:pt x="163524" y="39650"/>
                  </a:cubicBezTo>
                  <a:cubicBezTo>
                    <a:pt x="163469" y="39567"/>
                    <a:pt x="163378" y="39523"/>
                    <a:pt x="163285" y="39523"/>
                  </a:cubicBezTo>
                  <a:close/>
                  <a:moveTo>
                    <a:pt x="14941" y="39570"/>
                  </a:moveTo>
                  <a:cubicBezTo>
                    <a:pt x="14849" y="39570"/>
                    <a:pt x="14758" y="39614"/>
                    <a:pt x="14702" y="39698"/>
                  </a:cubicBezTo>
                  <a:cubicBezTo>
                    <a:pt x="14380" y="40179"/>
                    <a:pt x="14062" y="40663"/>
                    <a:pt x="13749" y="41151"/>
                  </a:cubicBezTo>
                  <a:cubicBezTo>
                    <a:pt x="13625" y="41343"/>
                    <a:pt x="13763" y="41595"/>
                    <a:pt x="13991" y="41595"/>
                  </a:cubicBezTo>
                  <a:cubicBezTo>
                    <a:pt x="14089" y="41595"/>
                    <a:pt x="14181" y="41545"/>
                    <a:pt x="14233" y="41462"/>
                  </a:cubicBezTo>
                  <a:cubicBezTo>
                    <a:pt x="14545" y="40978"/>
                    <a:pt x="14861" y="40497"/>
                    <a:pt x="15181" y="40018"/>
                  </a:cubicBezTo>
                  <a:cubicBezTo>
                    <a:pt x="15270" y="39886"/>
                    <a:pt x="15235" y="39706"/>
                    <a:pt x="15102" y="39619"/>
                  </a:cubicBezTo>
                  <a:cubicBezTo>
                    <a:pt x="15052" y="39585"/>
                    <a:pt x="14997" y="39570"/>
                    <a:pt x="14941" y="39570"/>
                  </a:cubicBezTo>
                  <a:close/>
                  <a:moveTo>
                    <a:pt x="165160" y="42437"/>
                  </a:moveTo>
                  <a:cubicBezTo>
                    <a:pt x="165109" y="42437"/>
                    <a:pt x="165056" y="42451"/>
                    <a:pt x="165009" y="42480"/>
                  </a:cubicBezTo>
                  <a:cubicBezTo>
                    <a:pt x="164874" y="42563"/>
                    <a:pt x="164832" y="42741"/>
                    <a:pt x="164914" y="42876"/>
                  </a:cubicBezTo>
                  <a:cubicBezTo>
                    <a:pt x="165217" y="43367"/>
                    <a:pt x="165514" y="43860"/>
                    <a:pt x="165805" y="44356"/>
                  </a:cubicBezTo>
                  <a:cubicBezTo>
                    <a:pt x="165857" y="44444"/>
                    <a:pt x="165952" y="44498"/>
                    <a:pt x="166054" y="44498"/>
                  </a:cubicBezTo>
                  <a:lnTo>
                    <a:pt x="166054" y="44499"/>
                  </a:lnTo>
                  <a:cubicBezTo>
                    <a:pt x="166277" y="44499"/>
                    <a:pt x="166416" y="44256"/>
                    <a:pt x="166302" y="44064"/>
                  </a:cubicBezTo>
                  <a:cubicBezTo>
                    <a:pt x="166008" y="43565"/>
                    <a:pt x="165710" y="43068"/>
                    <a:pt x="165405" y="42574"/>
                  </a:cubicBezTo>
                  <a:cubicBezTo>
                    <a:pt x="165351" y="42486"/>
                    <a:pt x="165257" y="42437"/>
                    <a:pt x="165160" y="42437"/>
                  </a:cubicBezTo>
                  <a:close/>
                  <a:moveTo>
                    <a:pt x="13072" y="42480"/>
                  </a:moveTo>
                  <a:cubicBezTo>
                    <a:pt x="12973" y="42480"/>
                    <a:pt x="12877" y="42531"/>
                    <a:pt x="12824" y="42622"/>
                  </a:cubicBezTo>
                  <a:cubicBezTo>
                    <a:pt x="12519" y="43116"/>
                    <a:pt x="12221" y="43613"/>
                    <a:pt x="11927" y="44112"/>
                  </a:cubicBezTo>
                  <a:cubicBezTo>
                    <a:pt x="11813" y="44304"/>
                    <a:pt x="11951" y="44547"/>
                    <a:pt x="12174" y="44547"/>
                  </a:cubicBezTo>
                  <a:cubicBezTo>
                    <a:pt x="12277" y="44547"/>
                    <a:pt x="12371" y="44493"/>
                    <a:pt x="12422" y="44404"/>
                  </a:cubicBezTo>
                  <a:cubicBezTo>
                    <a:pt x="12716" y="43908"/>
                    <a:pt x="13012" y="43415"/>
                    <a:pt x="13313" y="42924"/>
                  </a:cubicBezTo>
                  <a:cubicBezTo>
                    <a:pt x="13401" y="42789"/>
                    <a:pt x="13360" y="42608"/>
                    <a:pt x="13223" y="42524"/>
                  </a:cubicBezTo>
                  <a:cubicBezTo>
                    <a:pt x="13176" y="42494"/>
                    <a:pt x="13123" y="42480"/>
                    <a:pt x="13072" y="42480"/>
                  </a:cubicBezTo>
                  <a:close/>
                  <a:moveTo>
                    <a:pt x="166919" y="45423"/>
                  </a:moveTo>
                  <a:cubicBezTo>
                    <a:pt x="166871" y="45423"/>
                    <a:pt x="166823" y="45435"/>
                    <a:pt x="166778" y="45460"/>
                  </a:cubicBezTo>
                  <a:cubicBezTo>
                    <a:pt x="166639" y="45539"/>
                    <a:pt x="166590" y="45714"/>
                    <a:pt x="166669" y="45853"/>
                  </a:cubicBezTo>
                  <a:cubicBezTo>
                    <a:pt x="166951" y="46355"/>
                    <a:pt x="167229" y="46858"/>
                    <a:pt x="167501" y="47366"/>
                  </a:cubicBezTo>
                  <a:cubicBezTo>
                    <a:pt x="167552" y="47459"/>
                    <a:pt x="167649" y="47517"/>
                    <a:pt x="167755" y="47517"/>
                  </a:cubicBezTo>
                  <a:cubicBezTo>
                    <a:pt x="167973" y="47517"/>
                    <a:pt x="168112" y="47284"/>
                    <a:pt x="168009" y="47092"/>
                  </a:cubicBezTo>
                  <a:cubicBezTo>
                    <a:pt x="167734" y="46583"/>
                    <a:pt x="167455" y="46074"/>
                    <a:pt x="167170" y="45570"/>
                  </a:cubicBezTo>
                  <a:cubicBezTo>
                    <a:pt x="167118" y="45476"/>
                    <a:pt x="167019" y="45423"/>
                    <a:pt x="166919" y="45423"/>
                  </a:cubicBezTo>
                  <a:close/>
                  <a:moveTo>
                    <a:pt x="11312" y="45469"/>
                  </a:moveTo>
                  <a:cubicBezTo>
                    <a:pt x="11210" y="45469"/>
                    <a:pt x="11112" y="45523"/>
                    <a:pt x="11060" y="45619"/>
                  </a:cubicBezTo>
                  <a:cubicBezTo>
                    <a:pt x="10774" y="46124"/>
                    <a:pt x="10495" y="46632"/>
                    <a:pt x="10220" y="47143"/>
                  </a:cubicBezTo>
                  <a:cubicBezTo>
                    <a:pt x="10117" y="47335"/>
                    <a:pt x="10256" y="47567"/>
                    <a:pt x="10473" y="47567"/>
                  </a:cubicBezTo>
                  <a:cubicBezTo>
                    <a:pt x="10580" y="47567"/>
                    <a:pt x="10677" y="47509"/>
                    <a:pt x="10727" y="47415"/>
                  </a:cubicBezTo>
                  <a:cubicBezTo>
                    <a:pt x="11001" y="46908"/>
                    <a:pt x="11278" y="46404"/>
                    <a:pt x="11561" y="45902"/>
                  </a:cubicBezTo>
                  <a:cubicBezTo>
                    <a:pt x="11643" y="45763"/>
                    <a:pt x="11593" y="45585"/>
                    <a:pt x="11454" y="45507"/>
                  </a:cubicBezTo>
                  <a:cubicBezTo>
                    <a:pt x="11409" y="45481"/>
                    <a:pt x="11360" y="45469"/>
                    <a:pt x="11312" y="45469"/>
                  </a:cubicBezTo>
                  <a:close/>
                  <a:moveTo>
                    <a:pt x="168562" y="48476"/>
                  </a:moveTo>
                  <a:cubicBezTo>
                    <a:pt x="168518" y="48476"/>
                    <a:pt x="168473" y="48486"/>
                    <a:pt x="168431" y="48508"/>
                  </a:cubicBezTo>
                  <a:cubicBezTo>
                    <a:pt x="168288" y="48580"/>
                    <a:pt x="168233" y="48754"/>
                    <a:pt x="168305" y="48895"/>
                  </a:cubicBezTo>
                  <a:cubicBezTo>
                    <a:pt x="168568" y="49407"/>
                    <a:pt x="168827" y="49922"/>
                    <a:pt x="169079" y="50439"/>
                  </a:cubicBezTo>
                  <a:cubicBezTo>
                    <a:pt x="169128" y="50538"/>
                    <a:pt x="169227" y="50601"/>
                    <a:pt x="169338" y="50601"/>
                  </a:cubicBezTo>
                  <a:cubicBezTo>
                    <a:pt x="169382" y="50601"/>
                    <a:pt x="169425" y="50591"/>
                    <a:pt x="169465" y="50572"/>
                  </a:cubicBezTo>
                  <a:cubicBezTo>
                    <a:pt x="169608" y="50502"/>
                    <a:pt x="169668" y="50330"/>
                    <a:pt x="169598" y="50187"/>
                  </a:cubicBezTo>
                  <a:cubicBezTo>
                    <a:pt x="169343" y="49666"/>
                    <a:pt x="169084" y="49148"/>
                    <a:pt x="168818" y="48632"/>
                  </a:cubicBezTo>
                  <a:cubicBezTo>
                    <a:pt x="168767" y="48533"/>
                    <a:pt x="168667" y="48476"/>
                    <a:pt x="168562" y="48476"/>
                  </a:cubicBezTo>
                  <a:close/>
                  <a:moveTo>
                    <a:pt x="9667" y="48525"/>
                  </a:moveTo>
                  <a:cubicBezTo>
                    <a:pt x="9562" y="48525"/>
                    <a:pt x="9462" y="48581"/>
                    <a:pt x="9412" y="48680"/>
                  </a:cubicBezTo>
                  <a:cubicBezTo>
                    <a:pt x="9145" y="49196"/>
                    <a:pt x="8886" y="49714"/>
                    <a:pt x="8632" y="50235"/>
                  </a:cubicBezTo>
                  <a:cubicBezTo>
                    <a:pt x="8537" y="50427"/>
                    <a:pt x="8676" y="50650"/>
                    <a:pt x="8890" y="50650"/>
                  </a:cubicBezTo>
                  <a:cubicBezTo>
                    <a:pt x="9000" y="50650"/>
                    <a:pt x="9101" y="50588"/>
                    <a:pt x="9149" y="50488"/>
                  </a:cubicBezTo>
                  <a:cubicBezTo>
                    <a:pt x="9402" y="49971"/>
                    <a:pt x="9660" y="49456"/>
                    <a:pt x="9924" y="48944"/>
                  </a:cubicBezTo>
                  <a:cubicBezTo>
                    <a:pt x="9997" y="48803"/>
                    <a:pt x="9941" y="48629"/>
                    <a:pt x="9799" y="48557"/>
                  </a:cubicBezTo>
                  <a:cubicBezTo>
                    <a:pt x="9757" y="48535"/>
                    <a:pt x="9711" y="48525"/>
                    <a:pt x="9667" y="48525"/>
                  </a:cubicBezTo>
                  <a:close/>
                  <a:moveTo>
                    <a:pt x="170086" y="51593"/>
                  </a:moveTo>
                  <a:cubicBezTo>
                    <a:pt x="170045" y="51593"/>
                    <a:pt x="170004" y="51602"/>
                    <a:pt x="169964" y="51620"/>
                  </a:cubicBezTo>
                  <a:cubicBezTo>
                    <a:pt x="169821" y="51686"/>
                    <a:pt x="169759" y="51854"/>
                    <a:pt x="169822" y="51998"/>
                  </a:cubicBezTo>
                  <a:cubicBezTo>
                    <a:pt x="170066" y="52520"/>
                    <a:pt x="170305" y="53044"/>
                    <a:pt x="170537" y="53571"/>
                  </a:cubicBezTo>
                  <a:cubicBezTo>
                    <a:pt x="170583" y="53675"/>
                    <a:pt x="170686" y="53742"/>
                    <a:pt x="170800" y="53742"/>
                  </a:cubicBezTo>
                  <a:lnTo>
                    <a:pt x="170800" y="53743"/>
                  </a:lnTo>
                  <a:cubicBezTo>
                    <a:pt x="171009" y="53743"/>
                    <a:pt x="171149" y="53529"/>
                    <a:pt x="171064" y="53338"/>
                  </a:cubicBezTo>
                  <a:cubicBezTo>
                    <a:pt x="170829" y="52808"/>
                    <a:pt x="170590" y="52280"/>
                    <a:pt x="170345" y="51755"/>
                  </a:cubicBezTo>
                  <a:cubicBezTo>
                    <a:pt x="170295" y="51652"/>
                    <a:pt x="170193" y="51593"/>
                    <a:pt x="170086" y="51593"/>
                  </a:cubicBezTo>
                  <a:close/>
                  <a:moveTo>
                    <a:pt x="8144" y="51638"/>
                  </a:moveTo>
                  <a:cubicBezTo>
                    <a:pt x="8035" y="51638"/>
                    <a:pt x="7931" y="51699"/>
                    <a:pt x="7884" y="51804"/>
                  </a:cubicBezTo>
                  <a:cubicBezTo>
                    <a:pt x="7638" y="52330"/>
                    <a:pt x="7398" y="52858"/>
                    <a:pt x="7164" y="53387"/>
                  </a:cubicBezTo>
                  <a:cubicBezTo>
                    <a:pt x="7079" y="53578"/>
                    <a:pt x="7218" y="53791"/>
                    <a:pt x="7427" y="53792"/>
                  </a:cubicBezTo>
                  <a:cubicBezTo>
                    <a:pt x="7540" y="53792"/>
                    <a:pt x="7645" y="53725"/>
                    <a:pt x="7690" y="53621"/>
                  </a:cubicBezTo>
                  <a:cubicBezTo>
                    <a:pt x="7924" y="53093"/>
                    <a:pt x="8162" y="52569"/>
                    <a:pt x="8405" y="52047"/>
                  </a:cubicBezTo>
                  <a:cubicBezTo>
                    <a:pt x="8472" y="51903"/>
                    <a:pt x="8410" y="51732"/>
                    <a:pt x="8265" y="51665"/>
                  </a:cubicBezTo>
                  <a:cubicBezTo>
                    <a:pt x="8226" y="51646"/>
                    <a:pt x="8184" y="51638"/>
                    <a:pt x="8144" y="51638"/>
                  </a:cubicBezTo>
                  <a:close/>
                  <a:moveTo>
                    <a:pt x="171485" y="54757"/>
                  </a:moveTo>
                  <a:cubicBezTo>
                    <a:pt x="171448" y="54757"/>
                    <a:pt x="171411" y="54764"/>
                    <a:pt x="171374" y="54780"/>
                  </a:cubicBezTo>
                  <a:cubicBezTo>
                    <a:pt x="171228" y="54842"/>
                    <a:pt x="171159" y="55010"/>
                    <a:pt x="171220" y="55157"/>
                  </a:cubicBezTo>
                  <a:cubicBezTo>
                    <a:pt x="171443" y="55689"/>
                    <a:pt x="171660" y="56221"/>
                    <a:pt x="171872" y="56757"/>
                  </a:cubicBezTo>
                  <a:cubicBezTo>
                    <a:pt x="171917" y="56867"/>
                    <a:pt x="172022" y="56939"/>
                    <a:pt x="172141" y="56939"/>
                  </a:cubicBezTo>
                  <a:cubicBezTo>
                    <a:pt x="172344" y="56939"/>
                    <a:pt x="172484" y="56733"/>
                    <a:pt x="172408" y="56544"/>
                  </a:cubicBezTo>
                  <a:cubicBezTo>
                    <a:pt x="172194" y="56005"/>
                    <a:pt x="171975" y="55469"/>
                    <a:pt x="171751" y="54934"/>
                  </a:cubicBezTo>
                  <a:cubicBezTo>
                    <a:pt x="171705" y="54824"/>
                    <a:pt x="171598" y="54757"/>
                    <a:pt x="171485" y="54757"/>
                  </a:cubicBezTo>
                  <a:close/>
                  <a:moveTo>
                    <a:pt x="6741" y="54808"/>
                  </a:moveTo>
                  <a:cubicBezTo>
                    <a:pt x="6628" y="54808"/>
                    <a:pt x="6521" y="54874"/>
                    <a:pt x="6475" y="54985"/>
                  </a:cubicBezTo>
                  <a:cubicBezTo>
                    <a:pt x="6251" y="55518"/>
                    <a:pt x="6033" y="56055"/>
                    <a:pt x="5818" y="56594"/>
                  </a:cubicBezTo>
                  <a:cubicBezTo>
                    <a:pt x="5743" y="56782"/>
                    <a:pt x="5882" y="56988"/>
                    <a:pt x="6084" y="56988"/>
                  </a:cubicBezTo>
                  <a:cubicBezTo>
                    <a:pt x="6084" y="56988"/>
                    <a:pt x="6085" y="56988"/>
                    <a:pt x="6086" y="56988"/>
                  </a:cubicBezTo>
                  <a:cubicBezTo>
                    <a:pt x="6204" y="56988"/>
                    <a:pt x="6310" y="56916"/>
                    <a:pt x="6354" y="56807"/>
                  </a:cubicBezTo>
                  <a:cubicBezTo>
                    <a:pt x="6567" y="56270"/>
                    <a:pt x="6784" y="55738"/>
                    <a:pt x="7007" y="55207"/>
                  </a:cubicBezTo>
                  <a:cubicBezTo>
                    <a:pt x="7068" y="55060"/>
                    <a:pt x="7000" y="54891"/>
                    <a:pt x="6852" y="54830"/>
                  </a:cubicBezTo>
                  <a:cubicBezTo>
                    <a:pt x="6816" y="54815"/>
                    <a:pt x="6778" y="54808"/>
                    <a:pt x="6741" y="54808"/>
                  </a:cubicBezTo>
                  <a:close/>
                  <a:moveTo>
                    <a:pt x="172761" y="57973"/>
                  </a:moveTo>
                  <a:cubicBezTo>
                    <a:pt x="172727" y="57973"/>
                    <a:pt x="172693" y="57979"/>
                    <a:pt x="172660" y="57992"/>
                  </a:cubicBezTo>
                  <a:cubicBezTo>
                    <a:pt x="172509" y="58049"/>
                    <a:pt x="172434" y="58218"/>
                    <a:pt x="172495" y="58368"/>
                  </a:cubicBezTo>
                  <a:cubicBezTo>
                    <a:pt x="172696" y="58908"/>
                    <a:pt x="172893" y="59449"/>
                    <a:pt x="173085" y="59992"/>
                  </a:cubicBezTo>
                  <a:cubicBezTo>
                    <a:pt x="173126" y="60107"/>
                    <a:pt x="173234" y="60184"/>
                    <a:pt x="173356" y="60184"/>
                  </a:cubicBezTo>
                  <a:lnTo>
                    <a:pt x="173356" y="60185"/>
                  </a:lnTo>
                  <a:cubicBezTo>
                    <a:pt x="173555" y="60185"/>
                    <a:pt x="173694" y="59989"/>
                    <a:pt x="173628" y="59802"/>
                  </a:cubicBezTo>
                  <a:cubicBezTo>
                    <a:pt x="173435" y="59255"/>
                    <a:pt x="173237" y="58709"/>
                    <a:pt x="173033" y="58167"/>
                  </a:cubicBezTo>
                  <a:cubicBezTo>
                    <a:pt x="172991" y="58048"/>
                    <a:pt x="172879" y="57973"/>
                    <a:pt x="172761" y="57973"/>
                  </a:cubicBezTo>
                  <a:close/>
                  <a:moveTo>
                    <a:pt x="5461" y="58028"/>
                  </a:moveTo>
                  <a:cubicBezTo>
                    <a:pt x="5345" y="58028"/>
                    <a:pt x="5236" y="58099"/>
                    <a:pt x="5192" y="58215"/>
                  </a:cubicBezTo>
                  <a:cubicBezTo>
                    <a:pt x="4989" y="58758"/>
                    <a:pt x="4790" y="59303"/>
                    <a:pt x="4597" y="59850"/>
                  </a:cubicBezTo>
                  <a:cubicBezTo>
                    <a:pt x="4544" y="60000"/>
                    <a:pt x="4623" y="60164"/>
                    <a:pt x="4773" y="60218"/>
                  </a:cubicBezTo>
                  <a:cubicBezTo>
                    <a:pt x="4805" y="60227"/>
                    <a:pt x="4837" y="60233"/>
                    <a:pt x="4869" y="60233"/>
                  </a:cubicBezTo>
                  <a:cubicBezTo>
                    <a:pt x="4992" y="60233"/>
                    <a:pt x="5101" y="60157"/>
                    <a:pt x="5142" y="60042"/>
                  </a:cubicBezTo>
                  <a:cubicBezTo>
                    <a:pt x="5332" y="59498"/>
                    <a:pt x="5529" y="58957"/>
                    <a:pt x="5732" y="58417"/>
                  </a:cubicBezTo>
                  <a:cubicBezTo>
                    <a:pt x="5788" y="58269"/>
                    <a:pt x="5713" y="58102"/>
                    <a:pt x="5563" y="58047"/>
                  </a:cubicBezTo>
                  <a:cubicBezTo>
                    <a:pt x="5529" y="58034"/>
                    <a:pt x="5495" y="58028"/>
                    <a:pt x="5461" y="58028"/>
                  </a:cubicBezTo>
                  <a:close/>
                  <a:moveTo>
                    <a:pt x="173919" y="61254"/>
                  </a:moveTo>
                  <a:cubicBezTo>
                    <a:pt x="173889" y="61254"/>
                    <a:pt x="173858" y="61259"/>
                    <a:pt x="173829" y="61269"/>
                  </a:cubicBezTo>
                  <a:cubicBezTo>
                    <a:pt x="173680" y="61318"/>
                    <a:pt x="173598" y="61477"/>
                    <a:pt x="173644" y="61627"/>
                  </a:cubicBezTo>
                  <a:cubicBezTo>
                    <a:pt x="173825" y="62174"/>
                    <a:pt x="174001" y="62722"/>
                    <a:pt x="174172" y="63273"/>
                  </a:cubicBezTo>
                  <a:cubicBezTo>
                    <a:pt x="174209" y="63393"/>
                    <a:pt x="174320" y="63476"/>
                    <a:pt x="174446" y="63476"/>
                  </a:cubicBezTo>
                  <a:cubicBezTo>
                    <a:pt x="174641" y="63476"/>
                    <a:pt x="174778" y="63287"/>
                    <a:pt x="174722" y="63103"/>
                  </a:cubicBezTo>
                  <a:cubicBezTo>
                    <a:pt x="174551" y="62548"/>
                    <a:pt x="174373" y="61995"/>
                    <a:pt x="174191" y="61446"/>
                  </a:cubicBezTo>
                  <a:cubicBezTo>
                    <a:pt x="174149" y="61328"/>
                    <a:pt x="174038" y="61254"/>
                    <a:pt x="173919" y="61254"/>
                  </a:cubicBezTo>
                  <a:close/>
                  <a:moveTo>
                    <a:pt x="4309" y="61297"/>
                  </a:moveTo>
                  <a:cubicBezTo>
                    <a:pt x="4188" y="61297"/>
                    <a:pt x="4075" y="61374"/>
                    <a:pt x="4036" y="61495"/>
                  </a:cubicBezTo>
                  <a:cubicBezTo>
                    <a:pt x="3853" y="62045"/>
                    <a:pt x="3676" y="62598"/>
                    <a:pt x="3504" y="63150"/>
                  </a:cubicBezTo>
                  <a:cubicBezTo>
                    <a:pt x="3459" y="63303"/>
                    <a:pt x="3543" y="63464"/>
                    <a:pt x="3695" y="63510"/>
                  </a:cubicBezTo>
                  <a:cubicBezTo>
                    <a:pt x="3723" y="63519"/>
                    <a:pt x="3751" y="63524"/>
                    <a:pt x="3780" y="63524"/>
                  </a:cubicBezTo>
                  <a:cubicBezTo>
                    <a:pt x="3906" y="63524"/>
                    <a:pt x="4018" y="63442"/>
                    <a:pt x="4055" y="63321"/>
                  </a:cubicBezTo>
                  <a:cubicBezTo>
                    <a:pt x="4225" y="62771"/>
                    <a:pt x="4402" y="62223"/>
                    <a:pt x="4583" y="61676"/>
                  </a:cubicBezTo>
                  <a:cubicBezTo>
                    <a:pt x="4632" y="61525"/>
                    <a:pt x="4550" y="61362"/>
                    <a:pt x="4399" y="61312"/>
                  </a:cubicBezTo>
                  <a:cubicBezTo>
                    <a:pt x="4369" y="61302"/>
                    <a:pt x="4339" y="61297"/>
                    <a:pt x="4309" y="61297"/>
                  </a:cubicBezTo>
                  <a:close/>
                  <a:moveTo>
                    <a:pt x="174942" y="64555"/>
                  </a:moveTo>
                  <a:cubicBezTo>
                    <a:pt x="174916" y="64555"/>
                    <a:pt x="174889" y="64558"/>
                    <a:pt x="174862" y="64566"/>
                  </a:cubicBezTo>
                  <a:cubicBezTo>
                    <a:pt x="174708" y="64610"/>
                    <a:pt x="174620" y="64773"/>
                    <a:pt x="174667" y="64927"/>
                  </a:cubicBezTo>
                  <a:cubicBezTo>
                    <a:pt x="174826" y="65481"/>
                    <a:pt x="174981" y="66035"/>
                    <a:pt x="175130" y="66592"/>
                  </a:cubicBezTo>
                  <a:cubicBezTo>
                    <a:pt x="175165" y="66718"/>
                    <a:pt x="175279" y="66805"/>
                    <a:pt x="175408" y="66805"/>
                  </a:cubicBezTo>
                  <a:cubicBezTo>
                    <a:pt x="175598" y="66805"/>
                    <a:pt x="175736" y="66625"/>
                    <a:pt x="175688" y="66443"/>
                  </a:cubicBezTo>
                  <a:cubicBezTo>
                    <a:pt x="175538" y="65883"/>
                    <a:pt x="175382" y="65324"/>
                    <a:pt x="175221" y="64767"/>
                  </a:cubicBezTo>
                  <a:cubicBezTo>
                    <a:pt x="175186" y="64639"/>
                    <a:pt x="175069" y="64555"/>
                    <a:pt x="174942" y="64555"/>
                  </a:cubicBezTo>
                  <a:close/>
                  <a:moveTo>
                    <a:pt x="3281" y="64611"/>
                  </a:moveTo>
                  <a:cubicBezTo>
                    <a:pt x="3157" y="64611"/>
                    <a:pt x="3043" y="64691"/>
                    <a:pt x="3005" y="64815"/>
                  </a:cubicBezTo>
                  <a:cubicBezTo>
                    <a:pt x="2845" y="65373"/>
                    <a:pt x="2690" y="65931"/>
                    <a:pt x="2541" y="66491"/>
                  </a:cubicBezTo>
                  <a:cubicBezTo>
                    <a:pt x="2500" y="66644"/>
                    <a:pt x="2592" y="66803"/>
                    <a:pt x="2745" y="66844"/>
                  </a:cubicBezTo>
                  <a:cubicBezTo>
                    <a:pt x="2769" y="66850"/>
                    <a:pt x="2794" y="66853"/>
                    <a:pt x="2819" y="66853"/>
                  </a:cubicBezTo>
                  <a:cubicBezTo>
                    <a:pt x="2950" y="66853"/>
                    <a:pt x="3063" y="66766"/>
                    <a:pt x="3097" y="66640"/>
                  </a:cubicBezTo>
                  <a:cubicBezTo>
                    <a:pt x="3245" y="66083"/>
                    <a:pt x="3400" y="65528"/>
                    <a:pt x="3560" y="64976"/>
                  </a:cubicBezTo>
                  <a:cubicBezTo>
                    <a:pt x="3602" y="64824"/>
                    <a:pt x="3513" y="64665"/>
                    <a:pt x="3362" y="64622"/>
                  </a:cubicBezTo>
                  <a:cubicBezTo>
                    <a:pt x="3335" y="64614"/>
                    <a:pt x="3307" y="64611"/>
                    <a:pt x="3281" y="64611"/>
                  </a:cubicBezTo>
                  <a:close/>
                  <a:moveTo>
                    <a:pt x="175845" y="67906"/>
                  </a:moveTo>
                  <a:cubicBezTo>
                    <a:pt x="175821" y="67906"/>
                    <a:pt x="175796" y="67909"/>
                    <a:pt x="175772" y="67916"/>
                  </a:cubicBezTo>
                  <a:cubicBezTo>
                    <a:pt x="175618" y="67953"/>
                    <a:pt x="175523" y="68110"/>
                    <a:pt x="175562" y="68264"/>
                  </a:cubicBezTo>
                  <a:cubicBezTo>
                    <a:pt x="175700" y="68823"/>
                    <a:pt x="175833" y="69384"/>
                    <a:pt x="175960" y="69945"/>
                  </a:cubicBezTo>
                  <a:cubicBezTo>
                    <a:pt x="175990" y="70076"/>
                    <a:pt x="176106" y="70170"/>
                    <a:pt x="176241" y="70170"/>
                  </a:cubicBezTo>
                  <a:cubicBezTo>
                    <a:pt x="176425" y="70170"/>
                    <a:pt x="176562" y="69998"/>
                    <a:pt x="176521" y="69818"/>
                  </a:cubicBezTo>
                  <a:cubicBezTo>
                    <a:pt x="176393" y="69252"/>
                    <a:pt x="176260" y="68688"/>
                    <a:pt x="176121" y="68126"/>
                  </a:cubicBezTo>
                  <a:cubicBezTo>
                    <a:pt x="176090" y="67995"/>
                    <a:pt x="175974" y="67906"/>
                    <a:pt x="175845" y="67906"/>
                  </a:cubicBezTo>
                  <a:close/>
                  <a:moveTo>
                    <a:pt x="2390" y="67951"/>
                  </a:moveTo>
                  <a:cubicBezTo>
                    <a:pt x="2259" y="67951"/>
                    <a:pt x="2140" y="68041"/>
                    <a:pt x="2109" y="68175"/>
                  </a:cubicBezTo>
                  <a:cubicBezTo>
                    <a:pt x="1970" y="68737"/>
                    <a:pt x="1837" y="69301"/>
                    <a:pt x="1709" y="69866"/>
                  </a:cubicBezTo>
                  <a:cubicBezTo>
                    <a:pt x="1668" y="70047"/>
                    <a:pt x="1806" y="70219"/>
                    <a:pt x="1991" y="70219"/>
                  </a:cubicBezTo>
                  <a:cubicBezTo>
                    <a:pt x="2125" y="70218"/>
                    <a:pt x="2241" y="70125"/>
                    <a:pt x="2271" y="69993"/>
                  </a:cubicBezTo>
                  <a:cubicBezTo>
                    <a:pt x="2398" y="69432"/>
                    <a:pt x="2530" y="68872"/>
                    <a:pt x="2668" y="68313"/>
                  </a:cubicBezTo>
                  <a:cubicBezTo>
                    <a:pt x="2709" y="68157"/>
                    <a:pt x="2614" y="67997"/>
                    <a:pt x="2458" y="67959"/>
                  </a:cubicBezTo>
                  <a:cubicBezTo>
                    <a:pt x="2435" y="67953"/>
                    <a:pt x="2412" y="67951"/>
                    <a:pt x="2390" y="67951"/>
                  </a:cubicBezTo>
                  <a:close/>
                  <a:moveTo>
                    <a:pt x="176608" y="71289"/>
                  </a:moveTo>
                  <a:cubicBezTo>
                    <a:pt x="176588" y="71289"/>
                    <a:pt x="176569" y="71291"/>
                    <a:pt x="176549" y="71295"/>
                  </a:cubicBezTo>
                  <a:cubicBezTo>
                    <a:pt x="176393" y="71326"/>
                    <a:pt x="176292" y="71478"/>
                    <a:pt x="176325" y="71634"/>
                  </a:cubicBezTo>
                  <a:cubicBezTo>
                    <a:pt x="176441" y="72199"/>
                    <a:pt x="176551" y="72764"/>
                    <a:pt x="176657" y="73330"/>
                  </a:cubicBezTo>
                  <a:cubicBezTo>
                    <a:pt x="176683" y="73467"/>
                    <a:pt x="176801" y="73565"/>
                    <a:pt x="176940" y="73566"/>
                  </a:cubicBezTo>
                  <a:cubicBezTo>
                    <a:pt x="176958" y="73565"/>
                    <a:pt x="176976" y="73564"/>
                    <a:pt x="176994" y="73562"/>
                  </a:cubicBezTo>
                  <a:cubicBezTo>
                    <a:pt x="177150" y="73532"/>
                    <a:pt x="177253" y="73382"/>
                    <a:pt x="177223" y="73225"/>
                  </a:cubicBezTo>
                  <a:cubicBezTo>
                    <a:pt x="177117" y="72655"/>
                    <a:pt x="177006" y="72086"/>
                    <a:pt x="176888" y="71519"/>
                  </a:cubicBezTo>
                  <a:cubicBezTo>
                    <a:pt x="176861" y="71383"/>
                    <a:pt x="176741" y="71289"/>
                    <a:pt x="176608" y="71289"/>
                  </a:cubicBezTo>
                  <a:close/>
                  <a:moveTo>
                    <a:pt x="1625" y="71335"/>
                  </a:moveTo>
                  <a:cubicBezTo>
                    <a:pt x="1492" y="71335"/>
                    <a:pt x="1371" y="71428"/>
                    <a:pt x="1343" y="71565"/>
                  </a:cubicBezTo>
                  <a:cubicBezTo>
                    <a:pt x="1227" y="72132"/>
                    <a:pt x="1115" y="72702"/>
                    <a:pt x="1011" y="73271"/>
                  </a:cubicBezTo>
                  <a:cubicBezTo>
                    <a:pt x="981" y="73427"/>
                    <a:pt x="1085" y="73578"/>
                    <a:pt x="1241" y="73607"/>
                  </a:cubicBezTo>
                  <a:cubicBezTo>
                    <a:pt x="1259" y="73610"/>
                    <a:pt x="1276" y="73612"/>
                    <a:pt x="1294" y="73612"/>
                  </a:cubicBezTo>
                  <a:cubicBezTo>
                    <a:pt x="1433" y="73612"/>
                    <a:pt x="1552" y="73512"/>
                    <a:pt x="1577" y="73376"/>
                  </a:cubicBezTo>
                  <a:cubicBezTo>
                    <a:pt x="1682" y="72810"/>
                    <a:pt x="1792" y="72245"/>
                    <a:pt x="1907" y="71681"/>
                  </a:cubicBezTo>
                  <a:cubicBezTo>
                    <a:pt x="1939" y="71525"/>
                    <a:pt x="1838" y="71373"/>
                    <a:pt x="1682" y="71340"/>
                  </a:cubicBezTo>
                  <a:cubicBezTo>
                    <a:pt x="1663" y="71336"/>
                    <a:pt x="1644" y="71335"/>
                    <a:pt x="1625" y="71335"/>
                  </a:cubicBezTo>
                  <a:close/>
                  <a:moveTo>
                    <a:pt x="177241" y="74696"/>
                  </a:moveTo>
                  <a:cubicBezTo>
                    <a:pt x="177225" y="74696"/>
                    <a:pt x="177209" y="74697"/>
                    <a:pt x="177193" y="74700"/>
                  </a:cubicBezTo>
                  <a:cubicBezTo>
                    <a:pt x="177036" y="74726"/>
                    <a:pt x="176930" y="74875"/>
                    <a:pt x="176957" y="75032"/>
                  </a:cubicBezTo>
                  <a:cubicBezTo>
                    <a:pt x="177051" y="75600"/>
                    <a:pt x="177140" y="76169"/>
                    <a:pt x="177223" y="76739"/>
                  </a:cubicBezTo>
                  <a:cubicBezTo>
                    <a:pt x="177243" y="76881"/>
                    <a:pt x="177364" y="76985"/>
                    <a:pt x="177507" y="76985"/>
                  </a:cubicBezTo>
                  <a:cubicBezTo>
                    <a:pt x="177522" y="76985"/>
                    <a:pt x="177536" y="76984"/>
                    <a:pt x="177549" y="76982"/>
                  </a:cubicBezTo>
                  <a:cubicBezTo>
                    <a:pt x="177708" y="76958"/>
                    <a:pt x="177815" y="76813"/>
                    <a:pt x="177794" y="76655"/>
                  </a:cubicBezTo>
                  <a:cubicBezTo>
                    <a:pt x="177710" y="76082"/>
                    <a:pt x="177620" y="75508"/>
                    <a:pt x="177525" y="74936"/>
                  </a:cubicBezTo>
                  <a:cubicBezTo>
                    <a:pt x="177502" y="74796"/>
                    <a:pt x="177379" y="74696"/>
                    <a:pt x="177241" y="74696"/>
                  </a:cubicBezTo>
                  <a:close/>
                  <a:moveTo>
                    <a:pt x="997" y="74743"/>
                  </a:moveTo>
                  <a:cubicBezTo>
                    <a:pt x="858" y="74743"/>
                    <a:pt x="736" y="74843"/>
                    <a:pt x="712" y="74984"/>
                  </a:cubicBezTo>
                  <a:cubicBezTo>
                    <a:pt x="650" y="75363"/>
                    <a:pt x="590" y="75742"/>
                    <a:pt x="532" y="76122"/>
                  </a:cubicBezTo>
                  <a:lnTo>
                    <a:pt x="447" y="76703"/>
                  </a:lnTo>
                  <a:cubicBezTo>
                    <a:pt x="424" y="76861"/>
                    <a:pt x="533" y="77006"/>
                    <a:pt x="690" y="77029"/>
                  </a:cubicBezTo>
                  <a:cubicBezTo>
                    <a:pt x="705" y="77032"/>
                    <a:pt x="718" y="77033"/>
                    <a:pt x="732" y="77033"/>
                  </a:cubicBezTo>
                  <a:cubicBezTo>
                    <a:pt x="875" y="77033"/>
                    <a:pt x="998" y="76927"/>
                    <a:pt x="1018" y="76786"/>
                  </a:cubicBezTo>
                  <a:lnTo>
                    <a:pt x="1103" y="76209"/>
                  </a:lnTo>
                  <a:cubicBezTo>
                    <a:pt x="1159" y="75831"/>
                    <a:pt x="1219" y="75454"/>
                    <a:pt x="1281" y="75078"/>
                  </a:cubicBezTo>
                  <a:cubicBezTo>
                    <a:pt x="1307" y="74921"/>
                    <a:pt x="1200" y="74773"/>
                    <a:pt x="1043" y="74747"/>
                  </a:cubicBezTo>
                  <a:cubicBezTo>
                    <a:pt x="1027" y="74744"/>
                    <a:pt x="1012" y="74743"/>
                    <a:pt x="997" y="74743"/>
                  </a:cubicBezTo>
                  <a:close/>
                  <a:moveTo>
                    <a:pt x="177742" y="78132"/>
                  </a:moveTo>
                  <a:cubicBezTo>
                    <a:pt x="177730" y="78132"/>
                    <a:pt x="177718" y="78132"/>
                    <a:pt x="177706" y="78134"/>
                  </a:cubicBezTo>
                  <a:cubicBezTo>
                    <a:pt x="177550" y="78154"/>
                    <a:pt x="177439" y="78295"/>
                    <a:pt x="177456" y="78451"/>
                  </a:cubicBezTo>
                  <a:cubicBezTo>
                    <a:pt x="177528" y="79022"/>
                    <a:pt x="177594" y="79594"/>
                    <a:pt x="177655" y="80167"/>
                  </a:cubicBezTo>
                  <a:cubicBezTo>
                    <a:pt x="177670" y="80313"/>
                    <a:pt x="177793" y="80424"/>
                    <a:pt x="177940" y="80425"/>
                  </a:cubicBezTo>
                  <a:cubicBezTo>
                    <a:pt x="177951" y="80425"/>
                    <a:pt x="177961" y="80424"/>
                    <a:pt x="177971" y="80422"/>
                  </a:cubicBezTo>
                  <a:cubicBezTo>
                    <a:pt x="178130" y="80406"/>
                    <a:pt x="178244" y="80264"/>
                    <a:pt x="178227" y="80106"/>
                  </a:cubicBezTo>
                  <a:cubicBezTo>
                    <a:pt x="178166" y="79530"/>
                    <a:pt x="178100" y="78954"/>
                    <a:pt x="178028" y="78379"/>
                  </a:cubicBezTo>
                  <a:cubicBezTo>
                    <a:pt x="178007" y="78235"/>
                    <a:pt x="177884" y="78132"/>
                    <a:pt x="177742" y="78132"/>
                  </a:cubicBezTo>
                  <a:close/>
                  <a:moveTo>
                    <a:pt x="501" y="78180"/>
                  </a:moveTo>
                  <a:cubicBezTo>
                    <a:pt x="360" y="78180"/>
                    <a:pt x="237" y="78283"/>
                    <a:pt x="215" y="78427"/>
                  </a:cubicBezTo>
                  <a:cubicBezTo>
                    <a:pt x="145" y="79001"/>
                    <a:pt x="79" y="79577"/>
                    <a:pt x="19" y="80154"/>
                  </a:cubicBezTo>
                  <a:cubicBezTo>
                    <a:pt x="1" y="80312"/>
                    <a:pt x="116" y="80455"/>
                    <a:pt x="274" y="80470"/>
                  </a:cubicBezTo>
                  <a:cubicBezTo>
                    <a:pt x="285" y="80472"/>
                    <a:pt x="295" y="80473"/>
                    <a:pt x="304" y="80473"/>
                  </a:cubicBezTo>
                  <a:cubicBezTo>
                    <a:pt x="452" y="80473"/>
                    <a:pt x="575" y="80361"/>
                    <a:pt x="591" y="80215"/>
                  </a:cubicBezTo>
                  <a:cubicBezTo>
                    <a:pt x="651" y="79642"/>
                    <a:pt x="717" y="79069"/>
                    <a:pt x="788" y="78497"/>
                  </a:cubicBezTo>
                  <a:cubicBezTo>
                    <a:pt x="804" y="78341"/>
                    <a:pt x="693" y="78201"/>
                    <a:pt x="537" y="78182"/>
                  </a:cubicBezTo>
                  <a:cubicBezTo>
                    <a:pt x="525" y="78180"/>
                    <a:pt x="513" y="78180"/>
                    <a:pt x="501" y="781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5"/>
            <p:cNvSpPr/>
            <p:nvPr/>
          </p:nvSpPr>
          <p:spPr>
            <a:xfrm>
              <a:off x="1526800" y="2928150"/>
              <a:ext cx="16750" cy="35925"/>
            </a:xfrm>
            <a:custGeom>
              <a:avLst/>
              <a:gdLst/>
              <a:ahLst/>
              <a:cxnLst/>
              <a:rect l="l" t="t" r="r" b="b"/>
              <a:pathLst>
                <a:path w="670" h="1437" extrusionOk="0">
                  <a:moveTo>
                    <a:pt x="370" y="0"/>
                  </a:moveTo>
                  <a:cubicBezTo>
                    <a:pt x="215" y="0"/>
                    <a:pt x="94" y="113"/>
                    <a:pt x="82" y="264"/>
                  </a:cubicBezTo>
                  <a:cubicBezTo>
                    <a:pt x="58" y="552"/>
                    <a:pt x="34" y="840"/>
                    <a:pt x="12" y="1127"/>
                  </a:cubicBezTo>
                  <a:cubicBezTo>
                    <a:pt x="0" y="1287"/>
                    <a:pt x="119" y="1425"/>
                    <a:pt x="279" y="1437"/>
                  </a:cubicBezTo>
                  <a:lnTo>
                    <a:pt x="300" y="1437"/>
                  </a:lnTo>
                  <a:cubicBezTo>
                    <a:pt x="450" y="1437"/>
                    <a:pt x="575" y="1322"/>
                    <a:pt x="587" y="1172"/>
                  </a:cubicBezTo>
                  <a:cubicBezTo>
                    <a:pt x="608" y="885"/>
                    <a:pt x="631" y="598"/>
                    <a:pt x="655" y="313"/>
                  </a:cubicBezTo>
                  <a:cubicBezTo>
                    <a:pt x="670" y="155"/>
                    <a:pt x="552" y="14"/>
                    <a:pt x="394" y="1"/>
                  </a:cubicBezTo>
                  <a:cubicBezTo>
                    <a:pt x="386" y="1"/>
                    <a:pt x="378" y="0"/>
                    <a:pt x="3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5"/>
            <p:cNvSpPr/>
            <p:nvPr/>
          </p:nvSpPr>
          <p:spPr>
            <a:xfrm>
              <a:off x="1772350" y="2060100"/>
              <a:ext cx="387300" cy="519325"/>
            </a:xfrm>
            <a:custGeom>
              <a:avLst/>
              <a:gdLst/>
              <a:ahLst/>
              <a:cxnLst/>
              <a:rect l="l" t="t" r="r" b="b"/>
              <a:pathLst>
                <a:path w="15492" h="20773" extrusionOk="0">
                  <a:moveTo>
                    <a:pt x="1" y="0"/>
                  </a:moveTo>
                  <a:lnTo>
                    <a:pt x="10386" y="20772"/>
                  </a:lnTo>
                  <a:lnTo>
                    <a:pt x="15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5"/>
            <p:cNvSpPr/>
            <p:nvPr/>
          </p:nvSpPr>
          <p:spPr>
            <a:xfrm>
              <a:off x="1763500" y="2052900"/>
              <a:ext cx="404250" cy="533725"/>
            </a:xfrm>
            <a:custGeom>
              <a:avLst/>
              <a:gdLst/>
              <a:ahLst/>
              <a:cxnLst/>
              <a:rect l="l" t="t" r="r" b="b"/>
              <a:pathLst>
                <a:path w="16170" h="21349" extrusionOk="0">
                  <a:moveTo>
                    <a:pt x="15478" y="576"/>
                  </a:moveTo>
                  <a:lnTo>
                    <a:pt x="10647" y="20232"/>
                  </a:lnTo>
                  <a:lnTo>
                    <a:pt x="820" y="576"/>
                  </a:lnTo>
                  <a:close/>
                  <a:moveTo>
                    <a:pt x="355" y="1"/>
                  </a:moveTo>
                  <a:cubicBezTo>
                    <a:pt x="140" y="1"/>
                    <a:pt x="1" y="226"/>
                    <a:pt x="97" y="417"/>
                  </a:cubicBezTo>
                  <a:lnTo>
                    <a:pt x="10483" y="21190"/>
                  </a:lnTo>
                  <a:cubicBezTo>
                    <a:pt x="10532" y="21287"/>
                    <a:pt x="10631" y="21348"/>
                    <a:pt x="10740" y="21348"/>
                  </a:cubicBezTo>
                  <a:cubicBezTo>
                    <a:pt x="10750" y="21348"/>
                    <a:pt x="10762" y="21348"/>
                    <a:pt x="10773" y="21347"/>
                  </a:cubicBezTo>
                  <a:cubicBezTo>
                    <a:pt x="10893" y="21334"/>
                    <a:pt x="10991" y="21246"/>
                    <a:pt x="11020" y="21129"/>
                  </a:cubicBezTo>
                  <a:lnTo>
                    <a:pt x="16125" y="357"/>
                  </a:lnTo>
                  <a:cubicBezTo>
                    <a:pt x="16169" y="176"/>
                    <a:pt x="16032" y="1"/>
                    <a:pt x="15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5"/>
            <p:cNvSpPr/>
            <p:nvPr/>
          </p:nvSpPr>
          <p:spPr>
            <a:xfrm>
              <a:off x="1813950" y="2079800"/>
              <a:ext cx="246475" cy="499625"/>
            </a:xfrm>
            <a:custGeom>
              <a:avLst/>
              <a:gdLst/>
              <a:ahLst/>
              <a:cxnLst/>
              <a:rect l="l" t="t" r="r" b="b"/>
              <a:pathLst>
                <a:path w="9859" h="19985" extrusionOk="0">
                  <a:moveTo>
                    <a:pt x="0" y="0"/>
                  </a:moveTo>
                  <a:lnTo>
                    <a:pt x="8722" y="19984"/>
                  </a:lnTo>
                  <a:lnTo>
                    <a:pt x="98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5"/>
            <p:cNvSpPr/>
            <p:nvPr/>
          </p:nvSpPr>
          <p:spPr>
            <a:xfrm>
              <a:off x="1805275" y="2072600"/>
              <a:ext cx="262550" cy="514025"/>
            </a:xfrm>
            <a:custGeom>
              <a:avLst/>
              <a:gdLst/>
              <a:ahLst/>
              <a:cxnLst/>
              <a:rect l="l" t="t" r="r" b="b"/>
              <a:pathLst>
                <a:path w="10502" h="20561" extrusionOk="0">
                  <a:moveTo>
                    <a:pt x="9899" y="576"/>
                  </a:moveTo>
                  <a:lnTo>
                    <a:pt x="8850" y="19050"/>
                  </a:lnTo>
                  <a:lnTo>
                    <a:pt x="787" y="576"/>
                  </a:lnTo>
                  <a:close/>
                  <a:moveTo>
                    <a:pt x="345" y="1"/>
                  </a:moveTo>
                  <a:cubicBezTo>
                    <a:pt x="139" y="1"/>
                    <a:pt x="1" y="213"/>
                    <a:pt x="83" y="404"/>
                  </a:cubicBezTo>
                  <a:lnTo>
                    <a:pt x="8804" y="20388"/>
                  </a:lnTo>
                  <a:cubicBezTo>
                    <a:pt x="8850" y="20492"/>
                    <a:pt x="8953" y="20560"/>
                    <a:pt x="9066" y="20560"/>
                  </a:cubicBezTo>
                  <a:cubicBezTo>
                    <a:pt x="9067" y="20560"/>
                    <a:pt x="9068" y="20560"/>
                    <a:pt x="9069" y="20560"/>
                  </a:cubicBezTo>
                  <a:cubicBezTo>
                    <a:pt x="9086" y="20560"/>
                    <a:pt x="9103" y="20559"/>
                    <a:pt x="9120" y="20557"/>
                  </a:cubicBezTo>
                  <a:cubicBezTo>
                    <a:pt x="9252" y="20533"/>
                    <a:pt x="9349" y="20422"/>
                    <a:pt x="9357" y="20289"/>
                  </a:cubicBezTo>
                  <a:lnTo>
                    <a:pt x="10493" y="304"/>
                  </a:lnTo>
                  <a:cubicBezTo>
                    <a:pt x="10502" y="140"/>
                    <a:pt x="10371" y="1"/>
                    <a:pt x="10205" y="1"/>
                  </a:cubicBezTo>
                  <a:lnTo>
                    <a:pt x="347" y="1"/>
                  </a:lnTo>
                  <a:cubicBezTo>
                    <a:pt x="347" y="1"/>
                    <a:pt x="346" y="1"/>
                    <a:pt x="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5"/>
            <p:cNvSpPr/>
            <p:nvPr/>
          </p:nvSpPr>
          <p:spPr>
            <a:xfrm>
              <a:off x="1759225" y="2040900"/>
              <a:ext cx="272800" cy="538525"/>
            </a:xfrm>
            <a:custGeom>
              <a:avLst/>
              <a:gdLst/>
              <a:ahLst/>
              <a:cxnLst/>
              <a:rect l="l" t="t" r="r" b="b"/>
              <a:pathLst>
                <a:path w="10912" h="21541" extrusionOk="0">
                  <a:moveTo>
                    <a:pt x="0" y="1"/>
                  </a:moveTo>
                  <a:lnTo>
                    <a:pt x="10911" y="21540"/>
                  </a:lnTo>
                  <a:lnTo>
                    <a:pt x="9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5"/>
            <p:cNvSpPr/>
            <p:nvPr/>
          </p:nvSpPr>
          <p:spPr>
            <a:xfrm>
              <a:off x="1750375" y="2033700"/>
              <a:ext cx="289025" cy="552925"/>
            </a:xfrm>
            <a:custGeom>
              <a:avLst/>
              <a:gdLst/>
              <a:ahLst/>
              <a:cxnLst/>
              <a:rect l="l" t="t" r="r" b="b"/>
              <a:pathLst>
                <a:path w="11561" h="22117" extrusionOk="0">
                  <a:moveTo>
                    <a:pt x="9936" y="578"/>
                  </a:moveTo>
                  <a:lnTo>
                    <a:pt x="10912" y="20493"/>
                  </a:lnTo>
                  <a:lnTo>
                    <a:pt x="823" y="578"/>
                  </a:lnTo>
                  <a:close/>
                  <a:moveTo>
                    <a:pt x="354" y="1"/>
                  </a:moveTo>
                  <a:cubicBezTo>
                    <a:pt x="139" y="1"/>
                    <a:pt x="0" y="228"/>
                    <a:pt x="97" y="419"/>
                  </a:cubicBezTo>
                  <a:lnTo>
                    <a:pt x="11009" y="21959"/>
                  </a:lnTo>
                  <a:cubicBezTo>
                    <a:pt x="11057" y="22055"/>
                    <a:pt x="11156" y="22116"/>
                    <a:pt x="11265" y="22116"/>
                  </a:cubicBezTo>
                  <a:cubicBezTo>
                    <a:pt x="11430" y="22116"/>
                    <a:pt x="11561" y="21979"/>
                    <a:pt x="11553" y="21815"/>
                  </a:cubicBezTo>
                  <a:lnTo>
                    <a:pt x="10500" y="276"/>
                  </a:lnTo>
                  <a:cubicBezTo>
                    <a:pt x="10492" y="122"/>
                    <a:pt x="10366" y="1"/>
                    <a:pt x="10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5"/>
            <p:cNvSpPr/>
            <p:nvPr/>
          </p:nvSpPr>
          <p:spPr>
            <a:xfrm>
              <a:off x="1173825" y="1944100"/>
              <a:ext cx="858200" cy="635325"/>
            </a:xfrm>
            <a:custGeom>
              <a:avLst/>
              <a:gdLst/>
              <a:ahLst/>
              <a:cxnLst/>
              <a:rect l="l" t="t" r="r" b="b"/>
              <a:pathLst>
                <a:path w="34328" h="25413" extrusionOk="0">
                  <a:moveTo>
                    <a:pt x="1" y="1"/>
                  </a:moveTo>
                  <a:lnTo>
                    <a:pt x="6279" y="25412"/>
                  </a:lnTo>
                  <a:lnTo>
                    <a:pt x="34327" y="25412"/>
                  </a:lnTo>
                  <a:lnTo>
                    <a:pt x="29880" y="2880"/>
                  </a:lnTo>
                  <a:lnTo>
                    <a:pt x="15923" y="2880"/>
                  </a:lnTo>
                  <a:lnTo>
                    <a:pt x="133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5"/>
            <p:cNvSpPr/>
            <p:nvPr/>
          </p:nvSpPr>
          <p:spPr>
            <a:xfrm>
              <a:off x="1165700" y="1936875"/>
              <a:ext cx="874250" cy="649750"/>
            </a:xfrm>
            <a:custGeom>
              <a:avLst/>
              <a:gdLst/>
              <a:ahLst/>
              <a:cxnLst/>
              <a:rect l="l" t="t" r="r" b="b"/>
              <a:pathLst>
                <a:path w="34970" h="25990" extrusionOk="0">
                  <a:moveTo>
                    <a:pt x="13573" y="578"/>
                  </a:moveTo>
                  <a:lnTo>
                    <a:pt x="16032" y="3361"/>
                  </a:lnTo>
                  <a:cubicBezTo>
                    <a:pt x="16088" y="3422"/>
                    <a:pt x="16165" y="3458"/>
                    <a:pt x="16248" y="3458"/>
                  </a:cubicBezTo>
                  <a:lnTo>
                    <a:pt x="29969" y="3458"/>
                  </a:lnTo>
                  <a:lnTo>
                    <a:pt x="34302" y="25413"/>
                  </a:lnTo>
                  <a:lnTo>
                    <a:pt x="6829" y="25413"/>
                  </a:lnTo>
                  <a:lnTo>
                    <a:pt x="694" y="578"/>
                  </a:lnTo>
                  <a:close/>
                  <a:moveTo>
                    <a:pt x="326" y="1"/>
                  </a:moveTo>
                  <a:cubicBezTo>
                    <a:pt x="139" y="1"/>
                    <a:pt x="1" y="177"/>
                    <a:pt x="46" y="358"/>
                  </a:cubicBezTo>
                  <a:lnTo>
                    <a:pt x="6324" y="25772"/>
                  </a:lnTo>
                  <a:cubicBezTo>
                    <a:pt x="6355" y="25899"/>
                    <a:pt x="6470" y="25989"/>
                    <a:pt x="6604" y="25989"/>
                  </a:cubicBezTo>
                  <a:lnTo>
                    <a:pt x="34651" y="25989"/>
                  </a:lnTo>
                  <a:cubicBezTo>
                    <a:pt x="34832" y="25989"/>
                    <a:pt x="34969" y="25824"/>
                    <a:pt x="34934" y="25645"/>
                  </a:cubicBezTo>
                  <a:lnTo>
                    <a:pt x="30487" y="3113"/>
                  </a:lnTo>
                  <a:cubicBezTo>
                    <a:pt x="30460" y="2978"/>
                    <a:pt x="30342" y="2881"/>
                    <a:pt x="30205" y="2881"/>
                  </a:cubicBezTo>
                  <a:lnTo>
                    <a:pt x="16379" y="2881"/>
                  </a:lnTo>
                  <a:lnTo>
                    <a:pt x="13920" y="98"/>
                  </a:lnTo>
                  <a:cubicBezTo>
                    <a:pt x="13865" y="37"/>
                    <a:pt x="13787" y="1"/>
                    <a:pt x="13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5"/>
            <p:cNvSpPr/>
            <p:nvPr/>
          </p:nvSpPr>
          <p:spPr>
            <a:xfrm>
              <a:off x="1888075" y="1032825"/>
              <a:ext cx="941125" cy="557025"/>
            </a:xfrm>
            <a:custGeom>
              <a:avLst/>
              <a:gdLst/>
              <a:ahLst/>
              <a:cxnLst/>
              <a:rect l="l" t="t" r="r" b="b"/>
              <a:pathLst>
                <a:path w="37645" h="22281" extrusionOk="0">
                  <a:moveTo>
                    <a:pt x="55" y="1"/>
                  </a:moveTo>
                  <a:cubicBezTo>
                    <a:pt x="25" y="1"/>
                    <a:pt x="0" y="26"/>
                    <a:pt x="0" y="56"/>
                  </a:cubicBezTo>
                  <a:lnTo>
                    <a:pt x="0" y="22225"/>
                  </a:lnTo>
                  <a:cubicBezTo>
                    <a:pt x="0" y="22257"/>
                    <a:pt x="25" y="22281"/>
                    <a:pt x="55" y="22281"/>
                  </a:cubicBezTo>
                  <a:lnTo>
                    <a:pt x="37591" y="22281"/>
                  </a:lnTo>
                  <a:cubicBezTo>
                    <a:pt x="37621" y="22281"/>
                    <a:pt x="37645" y="22257"/>
                    <a:pt x="37645" y="22225"/>
                  </a:cubicBezTo>
                  <a:lnTo>
                    <a:pt x="37645" y="56"/>
                  </a:lnTo>
                  <a:cubicBezTo>
                    <a:pt x="37645" y="26"/>
                    <a:pt x="37621" y="1"/>
                    <a:pt x="37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5"/>
            <p:cNvSpPr/>
            <p:nvPr/>
          </p:nvSpPr>
          <p:spPr>
            <a:xfrm>
              <a:off x="1880875" y="1025625"/>
              <a:ext cx="955550" cy="571450"/>
            </a:xfrm>
            <a:custGeom>
              <a:avLst/>
              <a:gdLst/>
              <a:ahLst/>
              <a:cxnLst/>
              <a:rect l="l" t="t" r="r" b="b"/>
              <a:pathLst>
                <a:path w="38222" h="22858" extrusionOk="0">
                  <a:moveTo>
                    <a:pt x="35820" y="578"/>
                  </a:moveTo>
                  <a:cubicBezTo>
                    <a:pt x="36828" y="579"/>
                    <a:pt x="37644" y="1395"/>
                    <a:pt x="37645" y="2402"/>
                  </a:cubicBezTo>
                  <a:lnTo>
                    <a:pt x="37645" y="20456"/>
                  </a:lnTo>
                  <a:cubicBezTo>
                    <a:pt x="37644" y="21464"/>
                    <a:pt x="36828" y="22279"/>
                    <a:pt x="35820" y="22281"/>
                  </a:cubicBezTo>
                  <a:lnTo>
                    <a:pt x="2400" y="22281"/>
                  </a:lnTo>
                  <a:cubicBezTo>
                    <a:pt x="1394" y="22279"/>
                    <a:pt x="577" y="21464"/>
                    <a:pt x="576" y="20456"/>
                  </a:cubicBezTo>
                  <a:lnTo>
                    <a:pt x="576" y="2402"/>
                  </a:lnTo>
                  <a:cubicBezTo>
                    <a:pt x="577" y="1395"/>
                    <a:pt x="1394" y="579"/>
                    <a:pt x="2400" y="578"/>
                  </a:cubicBezTo>
                  <a:close/>
                  <a:moveTo>
                    <a:pt x="2400" y="1"/>
                  </a:moveTo>
                  <a:cubicBezTo>
                    <a:pt x="1077" y="1"/>
                    <a:pt x="0" y="1078"/>
                    <a:pt x="0" y="2402"/>
                  </a:cubicBezTo>
                  <a:lnTo>
                    <a:pt x="0" y="20456"/>
                  </a:lnTo>
                  <a:cubicBezTo>
                    <a:pt x="0" y="21780"/>
                    <a:pt x="1077" y="22858"/>
                    <a:pt x="2400" y="22858"/>
                  </a:cubicBezTo>
                  <a:lnTo>
                    <a:pt x="35820" y="22858"/>
                  </a:lnTo>
                  <a:cubicBezTo>
                    <a:pt x="37145" y="22858"/>
                    <a:pt x="38222" y="21780"/>
                    <a:pt x="38222" y="20456"/>
                  </a:cubicBezTo>
                  <a:lnTo>
                    <a:pt x="38222" y="2402"/>
                  </a:lnTo>
                  <a:cubicBezTo>
                    <a:pt x="38222" y="1078"/>
                    <a:pt x="37145" y="1"/>
                    <a:pt x="35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5"/>
            <p:cNvSpPr/>
            <p:nvPr/>
          </p:nvSpPr>
          <p:spPr>
            <a:xfrm>
              <a:off x="1888075" y="1138475"/>
              <a:ext cx="941125" cy="201700"/>
            </a:xfrm>
            <a:custGeom>
              <a:avLst/>
              <a:gdLst/>
              <a:ahLst/>
              <a:cxnLst/>
              <a:rect l="l" t="t" r="r" b="b"/>
              <a:pathLst>
                <a:path w="37645" h="8068" extrusionOk="0">
                  <a:moveTo>
                    <a:pt x="0" y="0"/>
                  </a:moveTo>
                  <a:lnTo>
                    <a:pt x="0" y="8068"/>
                  </a:lnTo>
                  <a:lnTo>
                    <a:pt x="37645" y="8068"/>
                  </a:lnTo>
                  <a:lnTo>
                    <a:pt x="376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5"/>
            <p:cNvSpPr/>
            <p:nvPr/>
          </p:nvSpPr>
          <p:spPr>
            <a:xfrm>
              <a:off x="1880875" y="1131300"/>
              <a:ext cx="955550" cy="216075"/>
            </a:xfrm>
            <a:custGeom>
              <a:avLst/>
              <a:gdLst/>
              <a:ahLst/>
              <a:cxnLst/>
              <a:rect l="l" t="t" r="r" b="b"/>
              <a:pathLst>
                <a:path w="38222" h="8643" extrusionOk="0">
                  <a:moveTo>
                    <a:pt x="37645" y="575"/>
                  </a:moveTo>
                  <a:lnTo>
                    <a:pt x="37645" y="8066"/>
                  </a:lnTo>
                  <a:lnTo>
                    <a:pt x="576" y="8066"/>
                  </a:lnTo>
                  <a:lnTo>
                    <a:pt x="576" y="575"/>
                  </a:lnTo>
                  <a:close/>
                  <a:moveTo>
                    <a:pt x="286" y="1"/>
                  </a:moveTo>
                  <a:cubicBezTo>
                    <a:pt x="127" y="1"/>
                    <a:pt x="0" y="130"/>
                    <a:pt x="0" y="289"/>
                  </a:cubicBezTo>
                  <a:lnTo>
                    <a:pt x="0" y="8355"/>
                  </a:lnTo>
                  <a:cubicBezTo>
                    <a:pt x="0" y="8513"/>
                    <a:pt x="129" y="8643"/>
                    <a:pt x="288" y="8643"/>
                  </a:cubicBezTo>
                  <a:lnTo>
                    <a:pt x="37933" y="8643"/>
                  </a:lnTo>
                  <a:cubicBezTo>
                    <a:pt x="38092" y="8643"/>
                    <a:pt x="38222" y="8513"/>
                    <a:pt x="38222" y="8355"/>
                  </a:cubicBezTo>
                  <a:lnTo>
                    <a:pt x="38222" y="289"/>
                  </a:lnTo>
                  <a:cubicBezTo>
                    <a:pt x="38222" y="130"/>
                    <a:pt x="38093" y="1"/>
                    <a:pt x="37935" y="1"/>
                  </a:cubicBezTo>
                  <a:cubicBezTo>
                    <a:pt x="37934" y="1"/>
                    <a:pt x="37933" y="1"/>
                    <a:pt x="37933" y="1"/>
                  </a:cubicBezTo>
                  <a:lnTo>
                    <a:pt x="288" y="1"/>
                  </a:lnTo>
                  <a:cubicBezTo>
                    <a:pt x="287" y="1"/>
                    <a:pt x="287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5"/>
            <p:cNvSpPr/>
            <p:nvPr/>
          </p:nvSpPr>
          <p:spPr>
            <a:xfrm>
              <a:off x="2548725" y="1461550"/>
              <a:ext cx="81825" cy="78725"/>
            </a:xfrm>
            <a:custGeom>
              <a:avLst/>
              <a:gdLst/>
              <a:ahLst/>
              <a:cxnLst/>
              <a:rect l="l" t="t" r="r" b="b"/>
              <a:pathLst>
                <a:path w="3273" h="3149" extrusionOk="0">
                  <a:moveTo>
                    <a:pt x="1698" y="0"/>
                  </a:moveTo>
                  <a:cubicBezTo>
                    <a:pt x="1288" y="0"/>
                    <a:pt x="886" y="160"/>
                    <a:pt x="586" y="461"/>
                  </a:cubicBezTo>
                  <a:cubicBezTo>
                    <a:pt x="135" y="912"/>
                    <a:pt x="0" y="1588"/>
                    <a:pt x="244" y="2177"/>
                  </a:cubicBezTo>
                  <a:cubicBezTo>
                    <a:pt x="487" y="2765"/>
                    <a:pt x="1062" y="3149"/>
                    <a:pt x="1699" y="3149"/>
                  </a:cubicBezTo>
                  <a:cubicBezTo>
                    <a:pt x="2567" y="3149"/>
                    <a:pt x="3272" y="2444"/>
                    <a:pt x="3272" y="1575"/>
                  </a:cubicBezTo>
                  <a:cubicBezTo>
                    <a:pt x="3272" y="938"/>
                    <a:pt x="2888" y="364"/>
                    <a:pt x="2301" y="120"/>
                  </a:cubicBezTo>
                  <a:cubicBezTo>
                    <a:pt x="2106" y="40"/>
                    <a:pt x="1901" y="0"/>
                    <a:pt x="1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5"/>
            <p:cNvSpPr/>
            <p:nvPr/>
          </p:nvSpPr>
          <p:spPr>
            <a:xfrm>
              <a:off x="2540950" y="1454350"/>
              <a:ext cx="96800" cy="93150"/>
            </a:xfrm>
            <a:custGeom>
              <a:avLst/>
              <a:gdLst/>
              <a:ahLst/>
              <a:cxnLst/>
              <a:rect l="l" t="t" r="r" b="b"/>
              <a:pathLst>
                <a:path w="3872" h="3726" extrusionOk="0">
                  <a:moveTo>
                    <a:pt x="2008" y="577"/>
                  </a:moveTo>
                  <a:cubicBezTo>
                    <a:pt x="2719" y="577"/>
                    <a:pt x="3294" y="1153"/>
                    <a:pt x="3295" y="1863"/>
                  </a:cubicBezTo>
                  <a:cubicBezTo>
                    <a:pt x="3295" y="2384"/>
                    <a:pt x="2982" y="2853"/>
                    <a:pt x="2501" y="3052"/>
                  </a:cubicBezTo>
                  <a:cubicBezTo>
                    <a:pt x="2342" y="3118"/>
                    <a:pt x="2174" y="3150"/>
                    <a:pt x="2008" y="3150"/>
                  </a:cubicBezTo>
                  <a:cubicBezTo>
                    <a:pt x="1674" y="3150"/>
                    <a:pt x="1345" y="3020"/>
                    <a:pt x="1099" y="2774"/>
                  </a:cubicBezTo>
                  <a:cubicBezTo>
                    <a:pt x="732" y="2405"/>
                    <a:pt x="622" y="1852"/>
                    <a:pt x="821" y="1371"/>
                  </a:cubicBezTo>
                  <a:cubicBezTo>
                    <a:pt x="1019" y="890"/>
                    <a:pt x="1488" y="577"/>
                    <a:pt x="2008" y="577"/>
                  </a:cubicBezTo>
                  <a:close/>
                  <a:moveTo>
                    <a:pt x="2009" y="0"/>
                  </a:moveTo>
                  <a:cubicBezTo>
                    <a:pt x="1525" y="0"/>
                    <a:pt x="1048" y="190"/>
                    <a:pt x="691" y="546"/>
                  </a:cubicBezTo>
                  <a:cubicBezTo>
                    <a:pt x="159" y="1079"/>
                    <a:pt x="1" y="1880"/>
                    <a:pt x="288" y="2576"/>
                  </a:cubicBezTo>
                  <a:cubicBezTo>
                    <a:pt x="576" y="3271"/>
                    <a:pt x="1255" y="3726"/>
                    <a:pt x="2008" y="3726"/>
                  </a:cubicBezTo>
                  <a:cubicBezTo>
                    <a:pt x="3038" y="3725"/>
                    <a:pt x="3871" y="2891"/>
                    <a:pt x="3871" y="1863"/>
                  </a:cubicBezTo>
                  <a:cubicBezTo>
                    <a:pt x="3871" y="1109"/>
                    <a:pt x="3418" y="430"/>
                    <a:pt x="2721" y="142"/>
                  </a:cubicBezTo>
                  <a:cubicBezTo>
                    <a:pt x="2491" y="47"/>
                    <a:pt x="2249" y="0"/>
                    <a:pt x="2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5"/>
            <p:cNvSpPr/>
            <p:nvPr/>
          </p:nvSpPr>
          <p:spPr>
            <a:xfrm>
              <a:off x="2658050" y="1461550"/>
              <a:ext cx="81850" cy="78725"/>
            </a:xfrm>
            <a:custGeom>
              <a:avLst/>
              <a:gdLst/>
              <a:ahLst/>
              <a:cxnLst/>
              <a:rect l="l" t="t" r="r" b="b"/>
              <a:pathLst>
                <a:path w="3274" h="3149" extrusionOk="0">
                  <a:moveTo>
                    <a:pt x="1699" y="0"/>
                  </a:moveTo>
                  <a:cubicBezTo>
                    <a:pt x="1289" y="0"/>
                    <a:pt x="887" y="160"/>
                    <a:pt x="586" y="461"/>
                  </a:cubicBezTo>
                  <a:cubicBezTo>
                    <a:pt x="136" y="912"/>
                    <a:pt x="0" y="1588"/>
                    <a:pt x="244" y="2177"/>
                  </a:cubicBezTo>
                  <a:cubicBezTo>
                    <a:pt x="489" y="2765"/>
                    <a:pt x="1062" y="3149"/>
                    <a:pt x="1699" y="3149"/>
                  </a:cubicBezTo>
                  <a:cubicBezTo>
                    <a:pt x="2568" y="3149"/>
                    <a:pt x="3274" y="2444"/>
                    <a:pt x="3274" y="1575"/>
                  </a:cubicBezTo>
                  <a:cubicBezTo>
                    <a:pt x="3274" y="938"/>
                    <a:pt x="2890" y="364"/>
                    <a:pt x="2301" y="120"/>
                  </a:cubicBezTo>
                  <a:cubicBezTo>
                    <a:pt x="2106" y="40"/>
                    <a:pt x="1902" y="0"/>
                    <a:pt x="16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5"/>
            <p:cNvSpPr/>
            <p:nvPr/>
          </p:nvSpPr>
          <p:spPr>
            <a:xfrm>
              <a:off x="2650275" y="1454350"/>
              <a:ext cx="96825" cy="93150"/>
            </a:xfrm>
            <a:custGeom>
              <a:avLst/>
              <a:gdLst/>
              <a:ahLst/>
              <a:cxnLst/>
              <a:rect l="l" t="t" r="r" b="b"/>
              <a:pathLst>
                <a:path w="3873" h="3726" extrusionOk="0">
                  <a:moveTo>
                    <a:pt x="2010" y="577"/>
                  </a:moveTo>
                  <a:cubicBezTo>
                    <a:pt x="2720" y="577"/>
                    <a:pt x="3294" y="1153"/>
                    <a:pt x="3297" y="1863"/>
                  </a:cubicBezTo>
                  <a:cubicBezTo>
                    <a:pt x="3297" y="2383"/>
                    <a:pt x="2984" y="2853"/>
                    <a:pt x="2503" y="3052"/>
                  </a:cubicBezTo>
                  <a:cubicBezTo>
                    <a:pt x="2343" y="3118"/>
                    <a:pt x="2176" y="3150"/>
                    <a:pt x="2010" y="3150"/>
                  </a:cubicBezTo>
                  <a:cubicBezTo>
                    <a:pt x="1675" y="3150"/>
                    <a:pt x="1347" y="3020"/>
                    <a:pt x="1101" y="2774"/>
                  </a:cubicBezTo>
                  <a:cubicBezTo>
                    <a:pt x="732" y="2405"/>
                    <a:pt x="622" y="1852"/>
                    <a:pt x="821" y="1371"/>
                  </a:cubicBezTo>
                  <a:cubicBezTo>
                    <a:pt x="1020" y="890"/>
                    <a:pt x="1489" y="577"/>
                    <a:pt x="2010" y="577"/>
                  </a:cubicBezTo>
                  <a:close/>
                  <a:moveTo>
                    <a:pt x="2010" y="0"/>
                  </a:moveTo>
                  <a:cubicBezTo>
                    <a:pt x="1525" y="0"/>
                    <a:pt x="1049" y="190"/>
                    <a:pt x="693" y="546"/>
                  </a:cubicBezTo>
                  <a:cubicBezTo>
                    <a:pt x="160" y="1079"/>
                    <a:pt x="1" y="1880"/>
                    <a:pt x="289" y="2576"/>
                  </a:cubicBezTo>
                  <a:cubicBezTo>
                    <a:pt x="578" y="3273"/>
                    <a:pt x="1257" y="3726"/>
                    <a:pt x="2010" y="3726"/>
                  </a:cubicBezTo>
                  <a:cubicBezTo>
                    <a:pt x="3038" y="3725"/>
                    <a:pt x="3871" y="2891"/>
                    <a:pt x="3873" y="1863"/>
                  </a:cubicBezTo>
                  <a:cubicBezTo>
                    <a:pt x="3871" y="1109"/>
                    <a:pt x="3418" y="430"/>
                    <a:pt x="2722" y="142"/>
                  </a:cubicBezTo>
                  <a:cubicBezTo>
                    <a:pt x="2492" y="47"/>
                    <a:pt x="2250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5"/>
            <p:cNvSpPr/>
            <p:nvPr/>
          </p:nvSpPr>
          <p:spPr>
            <a:xfrm>
              <a:off x="3330175" y="659725"/>
              <a:ext cx="1007825" cy="653450"/>
            </a:xfrm>
            <a:custGeom>
              <a:avLst/>
              <a:gdLst/>
              <a:ahLst/>
              <a:cxnLst/>
              <a:rect l="l" t="t" r="r" b="b"/>
              <a:pathLst>
                <a:path w="40313" h="26138" extrusionOk="0">
                  <a:moveTo>
                    <a:pt x="1" y="0"/>
                  </a:moveTo>
                  <a:lnTo>
                    <a:pt x="1" y="26137"/>
                  </a:lnTo>
                  <a:lnTo>
                    <a:pt x="40313" y="26137"/>
                  </a:lnTo>
                  <a:lnTo>
                    <a:pt x="403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5"/>
            <p:cNvSpPr/>
            <p:nvPr/>
          </p:nvSpPr>
          <p:spPr>
            <a:xfrm>
              <a:off x="3322950" y="652525"/>
              <a:ext cx="1022250" cy="667850"/>
            </a:xfrm>
            <a:custGeom>
              <a:avLst/>
              <a:gdLst/>
              <a:ahLst/>
              <a:cxnLst/>
              <a:rect l="l" t="t" r="r" b="b"/>
              <a:pathLst>
                <a:path w="40890" h="26714" extrusionOk="0">
                  <a:moveTo>
                    <a:pt x="40313" y="576"/>
                  </a:moveTo>
                  <a:lnTo>
                    <a:pt x="40313" y="26137"/>
                  </a:lnTo>
                  <a:lnTo>
                    <a:pt x="578" y="26137"/>
                  </a:lnTo>
                  <a:lnTo>
                    <a:pt x="578" y="576"/>
                  </a:lnTo>
                  <a:close/>
                  <a:moveTo>
                    <a:pt x="290" y="0"/>
                  </a:moveTo>
                  <a:cubicBezTo>
                    <a:pt x="130" y="0"/>
                    <a:pt x="1" y="130"/>
                    <a:pt x="1" y="288"/>
                  </a:cubicBezTo>
                  <a:lnTo>
                    <a:pt x="1" y="26425"/>
                  </a:lnTo>
                  <a:cubicBezTo>
                    <a:pt x="1" y="26584"/>
                    <a:pt x="130" y="26713"/>
                    <a:pt x="290" y="26713"/>
                  </a:cubicBezTo>
                  <a:lnTo>
                    <a:pt x="40601" y="26713"/>
                  </a:lnTo>
                  <a:cubicBezTo>
                    <a:pt x="40760" y="26713"/>
                    <a:pt x="40890" y="26584"/>
                    <a:pt x="40890" y="26425"/>
                  </a:cubicBezTo>
                  <a:lnTo>
                    <a:pt x="40890" y="288"/>
                  </a:lnTo>
                  <a:cubicBezTo>
                    <a:pt x="40890" y="130"/>
                    <a:pt x="40760" y="0"/>
                    <a:pt x="40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5"/>
            <p:cNvSpPr/>
            <p:nvPr/>
          </p:nvSpPr>
          <p:spPr>
            <a:xfrm>
              <a:off x="3379200" y="701150"/>
              <a:ext cx="912950" cy="565175"/>
            </a:xfrm>
            <a:custGeom>
              <a:avLst/>
              <a:gdLst/>
              <a:ahLst/>
              <a:cxnLst/>
              <a:rect l="l" t="t" r="r" b="b"/>
              <a:pathLst>
                <a:path w="36518" h="22607" extrusionOk="0">
                  <a:moveTo>
                    <a:pt x="1" y="1"/>
                  </a:moveTo>
                  <a:lnTo>
                    <a:pt x="1" y="22607"/>
                  </a:lnTo>
                  <a:lnTo>
                    <a:pt x="36518" y="22607"/>
                  </a:lnTo>
                  <a:lnTo>
                    <a:pt x="365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5"/>
            <p:cNvSpPr/>
            <p:nvPr/>
          </p:nvSpPr>
          <p:spPr>
            <a:xfrm>
              <a:off x="3372050" y="693950"/>
              <a:ext cx="927300" cy="579575"/>
            </a:xfrm>
            <a:custGeom>
              <a:avLst/>
              <a:gdLst/>
              <a:ahLst/>
              <a:cxnLst/>
              <a:rect l="l" t="t" r="r" b="b"/>
              <a:pathLst>
                <a:path w="37092" h="23183" extrusionOk="0">
                  <a:moveTo>
                    <a:pt x="36516" y="577"/>
                  </a:moveTo>
                  <a:lnTo>
                    <a:pt x="36516" y="22607"/>
                  </a:lnTo>
                  <a:lnTo>
                    <a:pt x="576" y="22607"/>
                  </a:lnTo>
                  <a:lnTo>
                    <a:pt x="576" y="577"/>
                  </a:lnTo>
                  <a:close/>
                  <a:moveTo>
                    <a:pt x="288" y="1"/>
                  </a:moveTo>
                  <a:cubicBezTo>
                    <a:pt x="129" y="1"/>
                    <a:pt x="0" y="129"/>
                    <a:pt x="0" y="289"/>
                  </a:cubicBezTo>
                  <a:lnTo>
                    <a:pt x="0" y="22895"/>
                  </a:lnTo>
                  <a:cubicBezTo>
                    <a:pt x="0" y="23053"/>
                    <a:pt x="129" y="23183"/>
                    <a:pt x="288" y="23183"/>
                  </a:cubicBezTo>
                  <a:lnTo>
                    <a:pt x="36804" y="23183"/>
                  </a:lnTo>
                  <a:cubicBezTo>
                    <a:pt x="36963" y="23183"/>
                    <a:pt x="37092" y="23053"/>
                    <a:pt x="37092" y="22895"/>
                  </a:cubicBezTo>
                  <a:lnTo>
                    <a:pt x="37092" y="289"/>
                  </a:lnTo>
                  <a:cubicBezTo>
                    <a:pt x="37092" y="129"/>
                    <a:pt x="36963" y="1"/>
                    <a:pt x="36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5"/>
            <p:cNvSpPr/>
            <p:nvPr/>
          </p:nvSpPr>
          <p:spPr>
            <a:xfrm>
              <a:off x="3422700" y="927050"/>
              <a:ext cx="223600" cy="244550"/>
            </a:xfrm>
            <a:custGeom>
              <a:avLst/>
              <a:gdLst/>
              <a:ahLst/>
              <a:cxnLst/>
              <a:rect l="l" t="t" r="r" b="b"/>
              <a:pathLst>
                <a:path w="8944" h="9782" extrusionOk="0">
                  <a:moveTo>
                    <a:pt x="4472" y="0"/>
                  </a:moveTo>
                  <a:cubicBezTo>
                    <a:pt x="2002" y="0"/>
                    <a:pt x="0" y="4238"/>
                    <a:pt x="0" y="6708"/>
                  </a:cubicBezTo>
                  <a:cubicBezTo>
                    <a:pt x="0" y="9177"/>
                    <a:pt x="2002" y="9782"/>
                    <a:pt x="4472" y="9782"/>
                  </a:cubicBezTo>
                  <a:cubicBezTo>
                    <a:pt x="6941" y="9782"/>
                    <a:pt x="8943" y="9177"/>
                    <a:pt x="8943" y="6708"/>
                  </a:cubicBezTo>
                  <a:cubicBezTo>
                    <a:pt x="8943" y="4238"/>
                    <a:pt x="6941" y="0"/>
                    <a:pt x="4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5"/>
            <p:cNvSpPr/>
            <p:nvPr/>
          </p:nvSpPr>
          <p:spPr>
            <a:xfrm>
              <a:off x="3415500" y="919850"/>
              <a:ext cx="238000" cy="258975"/>
            </a:xfrm>
            <a:custGeom>
              <a:avLst/>
              <a:gdLst/>
              <a:ahLst/>
              <a:cxnLst/>
              <a:rect l="l" t="t" r="r" b="b"/>
              <a:pathLst>
                <a:path w="9520" h="10359" extrusionOk="0">
                  <a:moveTo>
                    <a:pt x="4760" y="577"/>
                  </a:moveTo>
                  <a:cubicBezTo>
                    <a:pt x="6988" y="577"/>
                    <a:pt x="8943" y="4577"/>
                    <a:pt x="8943" y="6996"/>
                  </a:cubicBezTo>
                  <a:cubicBezTo>
                    <a:pt x="8943" y="8923"/>
                    <a:pt x="7653" y="9782"/>
                    <a:pt x="4760" y="9782"/>
                  </a:cubicBezTo>
                  <a:cubicBezTo>
                    <a:pt x="1867" y="9782"/>
                    <a:pt x="577" y="8923"/>
                    <a:pt x="577" y="6996"/>
                  </a:cubicBezTo>
                  <a:cubicBezTo>
                    <a:pt x="577" y="4577"/>
                    <a:pt x="2531" y="577"/>
                    <a:pt x="4760" y="577"/>
                  </a:cubicBezTo>
                  <a:close/>
                  <a:moveTo>
                    <a:pt x="4760" y="0"/>
                  </a:moveTo>
                  <a:cubicBezTo>
                    <a:pt x="2178" y="0"/>
                    <a:pt x="0" y="4297"/>
                    <a:pt x="0" y="6996"/>
                  </a:cubicBezTo>
                  <a:cubicBezTo>
                    <a:pt x="0" y="10359"/>
                    <a:pt x="3583" y="10359"/>
                    <a:pt x="4760" y="10359"/>
                  </a:cubicBezTo>
                  <a:cubicBezTo>
                    <a:pt x="5937" y="10359"/>
                    <a:pt x="9519" y="10359"/>
                    <a:pt x="9519" y="6996"/>
                  </a:cubicBezTo>
                  <a:cubicBezTo>
                    <a:pt x="9519" y="4298"/>
                    <a:pt x="7341" y="0"/>
                    <a:pt x="4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5"/>
            <p:cNvSpPr/>
            <p:nvPr/>
          </p:nvSpPr>
          <p:spPr>
            <a:xfrm>
              <a:off x="3457625" y="794325"/>
              <a:ext cx="153725" cy="153725"/>
            </a:xfrm>
            <a:custGeom>
              <a:avLst/>
              <a:gdLst/>
              <a:ahLst/>
              <a:cxnLst/>
              <a:rect l="l" t="t" r="r" b="b"/>
              <a:pathLst>
                <a:path w="6149" h="6149" extrusionOk="0">
                  <a:moveTo>
                    <a:pt x="3075" y="0"/>
                  </a:moveTo>
                  <a:cubicBezTo>
                    <a:pt x="1376" y="0"/>
                    <a:pt x="0" y="1376"/>
                    <a:pt x="0" y="3075"/>
                  </a:cubicBezTo>
                  <a:cubicBezTo>
                    <a:pt x="0" y="4772"/>
                    <a:pt x="1376" y="6149"/>
                    <a:pt x="3075" y="6149"/>
                  </a:cubicBezTo>
                  <a:cubicBezTo>
                    <a:pt x="4773" y="6149"/>
                    <a:pt x="6149" y="4772"/>
                    <a:pt x="6149" y="3075"/>
                  </a:cubicBezTo>
                  <a:cubicBezTo>
                    <a:pt x="6149" y="1376"/>
                    <a:pt x="4773" y="0"/>
                    <a:pt x="3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5"/>
            <p:cNvSpPr/>
            <p:nvPr/>
          </p:nvSpPr>
          <p:spPr>
            <a:xfrm>
              <a:off x="3450425" y="787100"/>
              <a:ext cx="168125" cy="168150"/>
            </a:xfrm>
            <a:custGeom>
              <a:avLst/>
              <a:gdLst/>
              <a:ahLst/>
              <a:cxnLst/>
              <a:rect l="l" t="t" r="r" b="b"/>
              <a:pathLst>
                <a:path w="6725" h="6726" extrusionOk="0">
                  <a:moveTo>
                    <a:pt x="3363" y="577"/>
                  </a:moveTo>
                  <a:cubicBezTo>
                    <a:pt x="4899" y="577"/>
                    <a:pt x="6149" y="1827"/>
                    <a:pt x="6149" y="3362"/>
                  </a:cubicBezTo>
                  <a:cubicBezTo>
                    <a:pt x="6149" y="4899"/>
                    <a:pt x="4899" y="6149"/>
                    <a:pt x="3363" y="6149"/>
                  </a:cubicBezTo>
                  <a:cubicBezTo>
                    <a:pt x="1826" y="6149"/>
                    <a:pt x="576" y="4899"/>
                    <a:pt x="576" y="3362"/>
                  </a:cubicBezTo>
                  <a:cubicBezTo>
                    <a:pt x="576" y="1827"/>
                    <a:pt x="1826" y="577"/>
                    <a:pt x="3363" y="577"/>
                  </a:cubicBezTo>
                  <a:close/>
                  <a:moveTo>
                    <a:pt x="3363" y="0"/>
                  </a:moveTo>
                  <a:cubicBezTo>
                    <a:pt x="1508" y="0"/>
                    <a:pt x="1" y="1509"/>
                    <a:pt x="1" y="3362"/>
                  </a:cubicBezTo>
                  <a:cubicBezTo>
                    <a:pt x="1" y="5217"/>
                    <a:pt x="1508" y="6726"/>
                    <a:pt x="3363" y="6726"/>
                  </a:cubicBezTo>
                  <a:cubicBezTo>
                    <a:pt x="5217" y="6726"/>
                    <a:pt x="6725" y="5217"/>
                    <a:pt x="6725" y="3362"/>
                  </a:cubicBezTo>
                  <a:cubicBezTo>
                    <a:pt x="6725" y="1509"/>
                    <a:pt x="5217" y="0"/>
                    <a:pt x="3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5"/>
            <p:cNvSpPr/>
            <p:nvPr/>
          </p:nvSpPr>
          <p:spPr>
            <a:xfrm>
              <a:off x="3743650" y="794325"/>
              <a:ext cx="215150" cy="28800"/>
            </a:xfrm>
            <a:custGeom>
              <a:avLst/>
              <a:gdLst/>
              <a:ahLst/>
              <a:cxnLst/>
              <a:rect l="l" t="t" r="r" b="b"/>
              <a:pathLst>
                <a:path w="8606" h="1152" extrusionOk="0">
                  <a:moveTo>
                    <a:pt x="8031" y="0"/>
                  </a:moveTo>
                  <a:cubicBezTo>
                    <a:pt x="8030" y="0"/>
                    <a:pt x="8030" y="0"/>
                    <a:pt x="8029" y="0"/>
                  </a:cubicBezTo>
                  <a:lnTo>
                    <a:pt x="577" y="0"/>
                  </a:lnTo>
                  <a:cubicBezTo>
                    <a:pt x="259" y="0"/>
                    <a:pt x="1" y="258"/>
                    <a:pt x="1" y="576"/>
                  </a:cubicBezTo>
                  <a:cubicBezTo>
                    <a:pt x="1" y="894"/>
                    <a:pt x="259" y="1152"/>
                    <a:pt x="577" y="1152"/>
                  </a:cubicBezTo>
                  <a:lnTo>
                    <a:pt x="8029" y="1152"/>
                  </a:lnTo>
                  <a:cubicBezTo>
                    <a:pt x="8348" y="1152"/>
                    <a:pt x="8606" y="894"/>
                    <a:pt x="8606" y="576"/>
                  </a:cubicBezTo>
                  <a:cubicBezTo>
                    <a:pt x="8606" y="259"/>
                    <a:pt x="8349" y="0"/>
                    <a:pt x="8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5"/>
            <p:cNvSpPr/>
            <p:nvPr/>
          </p:nvSpPr>
          <p:spPr>
            <a:xfrm>
              <a:off x="3743650" y="875050"/>
              <a:ext cx="215150" cy="28850"/>
            </a:xfrm>
            <a:custGeom>
              <a:avLst/>
              <a:gdLst/>
              <a:ahLst/>
              <a:cxnLst/>
              <a:rect l="l" t="t" r="r" b="b"/>
              <a:pathLst>
                <a:path w="8606" h="1154" extrusionOk="0">
                  <a:moveTo>
                    <a:pt x="577" y="0"/>
                  </a:moveTo>
                  <a:cubicBezTo>
                    <a:pt x="259" y="0"/>
                    <a:pt x="1" y="258"/>
                    <a:pt x="1" y="576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8029" y="1153"/>
                  </a:lnTo>
                  <a:cubicBezTo>
                    <a:pt x="8348" y="1153"/>
                    <a:pt x="8606" y="895"/>
                    <a:pt x="8606" y="576"/>
                  </a:cubicBezTo>
                  <a:cubicBezTo>
                    <a:pt x="8606" y="258"/>
                    <a:pt x="8348" y="0"/>
                    <a:pt x="80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5"/>
            <p:cNvSpPr/>
            <p:nvPr/>
          </p:nvSpPr>
          <p:spPr>
            <a:xfrm>
              <a:off x="3743650" y="1017875"/>
              <a:ext cx="463550" cy="28825"/>
            </a:xfrm>
            <a:custGeom>
              <a:avLst/>
              <a:gdLst/>
              <a:ahLst/>
              <a:cxnLst/>
              <a:rect l="l" t="t" r="r" b="b"/>
              <a:pathLst>
                <a:path w="18542" h="1153" extrusionOk="0">
                  <a:moveTo>
                    <a:pt x="577" y="0"/>
                  </a:moveTo>
                  <a:cubicBezTo>
                    <a:pt x="259" y="0"/>
                    <a:pt x="1" y="258"/>
                    <a:pt x="1" y="577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17966" y="1153"/>
                  </a:lnTo>
                  <a:cubicBezTo>
                    <a:pt x="18284" y="1153"/>
                    <a:pt x="18542" y="895"/>
                    <a:pt x="18542" y="577"/>
                  </a:cubicBezTo>
                  <a:cubicBezTo>
                    <a:pt x="18542" y="258"/>
                    <a:pt x="18284" y="0"/>
                    <a:pt x="179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5"/>
            <p:cNvSpPr/>
            <p:nvPr/>
          </p:nvSpPr>
          <p:spPr>
            <a:xfrm>
              <a:off x="3743650" y="1123450"/>
              <a:ext cx="463550" cy="28850"/>
            </a:xfrm>
            <a:custGeom>
              <a:avLst/>
              <a:gdLst/>
              <a:ahLst/>
              <a:cxnLst/>
              <a:rect l="l" t="t" r="r" b="b"/>
              <a:pathLst>
                <a:path w="18542" h="1154" extrusionOk="0">
                  <a:moveTo>
                    <a:pt x="577" y="1"/>
                  </a:moveTo>
                  <a:cubicBezTo>
                    <a:pt x="259" y="1"/>
                    <a:pt x="1" y="258"/>
                    <a:pt x="1" y="576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17966" y="1153"/>
                  </a:lnTo>
                  <a:cubicBezTo>
                    <a:pt x="18284" y="1153"/>
                    <a:pt x="18542" y="895"/>
                    <a:pt x="18542" y="576"/>
                  </a:cubicBezTo>
                  <a:cubicBezTo>
                    <a:pt x="18542" y="258"/>
                    <a:pt x="18284" y="1"/>
                    <a:pt x="17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5"/>
            <p:cNvSpPr/>
            <p:nvPr/>
          </p:nvSpPr>
          <p:spPr>
            <a:xfrm>
              <a:off x="4883650" y="1032825"/>
              <a:ext cx="917400" cy="558175"/>
            </a:xfrm>
            <a:custGeom>
              <a:avLst/>
              <a:gdLst/>
              <a:ahLst/>
              <a:cxnLst/>
              <a:rect l="l" t="t" r="r" b="b"/>
              <a:pathLst>
                <a:path w="36696" h="22327" extrusionOk="0">
                  <a:moveTo>
                    <a:pt x="88" y="1"/>
                  </a:moveTo>
                  <a:cubicBezTo>
                    <a:pt x="38" y="1"/>
                    <a:pt x="0" y="40"/>
                    <a:pt x="0" y="88"/>
                  </a:cubicBezTo>
                  <a:lnTo>
                    <a:pt x="0" y="22239"/>
                  </a:lnTo>
                  <a:cubicBezTo>
                    <a:pt x="0" y="22287"/>
                    <a:pt x="38" y="22326"/>
                    <a:pt x="88" y="22326"/>
                  </a:cubicBezTo>
                  <a:lnTo>
                    <a:pt x="36608" y="22326"/>
                  </a:lnTo>
                  <a:cubicBezTo>
                    <a:pt x="36656" y="22326"/>
                    <a:pt x="36696" y="22287"/>
                    <a:pt x="36696" y="22239"/>
                  </a:cubicBezTo>
                  <a:lnTo>
                    <a:pt x="36696" y="88"/>
                  </a:lnTo>
                  <a:cubicBezTo>
                    <a:pt x="36696" y="40"/>
                    <a:pt x="36656" y="1"/>
                    <a:pt x="36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5"/>
            <p:cNvSpPr/>
            <p:nvPr/>
          </p:nvSpPr>
          <p:spPr>
            <a:xfrm>
              <a:off x="4869250" y="1018450"/>
              <a:ext cx="946225" cy="586925"/>
            </a:xfrm>
            <a:custGeom>
              <a:avLst/>
              <a:gdLst/>
              <a:ahLst/>
              <a:cxnLst/>
              <a:rect l="l" t="t" r="r" b="b"/>
              <a:pathLst>
                <a:path w="37849" h="23477" extrusionOk="0">
                  <a:moveTo>
                    <a:pt x="33913" y="1153"/>
                  </a:moveTo>
                  <a:cubicBezTo>
                    <a:pt x="35447" y="1153"/>
                    <a:pt x="36696" y="2400"/>
                    <a:pt x="36696" y="3934"/>
                  </a:cubicBezTo>
                  <a:lnTo>
                    <a:pt x="36696" y="19543"/>
                  </a:lnTo>
                  <a:cubicBezTo>
                    <a:pt x="36696" y="21077"/>
                    <a:pt x="35447" y="22325"/>
                    <a:pt x="33913" y="22325"/>
                  </a:cubicBezTo>
                  <a:lnTo>
                    <a:pt x="3933" y="22325"/>
                  </a:lnTo>
                  <a:cubicBezTo>
                    <a:pt x="2399" y="22325"/>
                    <a:pt x="1152" y="21077"/>
                    <a:pt x="1152" y="19543"/>
                  </a:cubicBezTo>
                  <a:lnTo>
                    <a:pt x="1152" y="3934"/>
                  </a:lnTo>
                  <a:cubicBezTo>
                    <a:pt x="1152" y="2400"/>
                    <a:pt x="2399" y="1153"/>
                    <a:pt x="3933" y="1153"/>
                  </a:cubicBezTo>
                  <a:close/>
                  <a:moveTo>
                    <a:pt x="3933" y="0"/>
                  </a:moveTo>
                  <a:cubicBezTo>
                    <a:pt x="1765" y="0"/>
                    <a:pt x="0" y="1765"/>
                    <a:pt x="0" y="3934"/>
                  </a:cubicBezTo>
                  <a:lnTo>
                    <a:pt x="0" y="19543"/>
                  </a:lnTo>
                  <a:cubicBezTo>
                    <a:pt x="0" y="21712"/>
                    <a:pt x="1765" y="23477"/>
                    <a:pt x="3933" y="23477"/>
                  </a:cubicBezTo>
                  <a:lnTo>
                    <a:pt x="33913" y="23477"/>
                  </a:lnTo>
                  <a:cubicBezTo>
                    <a:pt x="36083" y="23477"/>
                    <a:pt x="37849" y="21712"/>
                    <a:pt x="37849" y="19543"/>
                  </a:cubicBezTo>
                  <a:lnTo>
                    <a:pt x="37849" y="3934"/>
                  </a:lnTo>
                  <a:cubicBezTo>
                    <a:pt x="37849" y="1765"/>
                    <a:pt x="36083" y="0"/>
                    <a:pt x="33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5"/>
            <p:cNvSpPr/>
            <p:nvPr/>
          </p:nvSpPr>
          <p:spPr>
            <a:xfrm>
              <a:off x="4883650" y="1032825"/>
              <a:ext cx="917400" cy="275225"/>
            </a:xfrm>
            <a:custGeom>
              <a:avLst/>
              <a:gdLst/>
              <a:ahLst/>
              <a:cxnLst/>
              <a:rect l="l" t="t" r="r" b="b"/>
              <a:pathLst>
                <a:path w="36696" h="11009" extrusionOk="0">
                  <a:moveTo>
                    <a:pt x="1674" y="1"/>
                  </a:moveTo>
                  <a:cubicBezTo>
                    <a:pt x="750" y="1"/>
                    <a:pt x="0" y="751"/>
                    <a:pt x="0" y="1675"/>
                  </a:cubicBezTo>
                  <a:lnTo>
                    <a:pt x="0" y="2139"/>
                  </a:lnTo>
                  <a:lnTo>
                    <a:pt x="16574" y="10645"/>
                  </a:lnTo>
                  <a:cubicBezTo>
                    <a:pt x="17073" y="10888"/>
                    <a:pt x="17613" y="11009"/>
                    <a:pt x="18154" y="11009"/>
                  </a:cubicBezTo>
                  <a:cubicBezTo>
                    <a:pt x="18724" y="11009"/>
                    <a:pt x="19293" y="10874"/>
                    <a:pt x="19812" y="10605"/>
                  </a:cubicBezTo>
                  <a:lnTo>
                    <a:pt x="36696" y="2065"/>
                  </a:lnTo>
                  <a:lnTo>
                    <a:pt x="36696" y="1675"/>
                  </a:lnTo>
                  <a:cubicBezTo>
                    <a:pt x="36696" y="751"/>
                    <a:pt x="35946" y="1"/>
                    <a:pt x="35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5"/>
            <p:cNvSpPr/>
            <p:nvPr/>
          </p:nvSpPr>
          <p:spPr>
            <a:xfrm>
              <a:off x="4869225" y="1018400"/>
              <a:ext cx="946225" cy="304000"/>
            </a:xfrm>
            <a:custGeom>
              <a:avLst/>
              <a:gdLst/>
              <a:ahLst/>
              <a:cxnLst/>
              <a:rect l="l" t="t" r="r" b="b"/>
              <a:pathLst>
                <a:path w="37849" h="12160" extrusionOk="0">
                  <a:moveTo>
                    <a:pt x="35598" y="1155"/>
                  </a:moveTo>
                  <a:cubicBezTo>
                    <a:pt x="36205" y="1155"/>
                    <a:pt x="36696" y="1647"/>
                    <a:pt x="36697" y="2252"/>
                  </a:cubicBezTo>
                  <a:lnTo>
                    <a:pt x="36697" y="2288"/>
                  </a:lnTo>
                  <a:lnTo>
                    <a:pt x="20130" y="10669"/>
                  </a:lnTo>
                  <a:cubicBezTo>
                    <a:pt x="20128" y="10669"/>
                    <a:pt x="20127" y="10670"/>
                    <a:pt x="20126" y="10671"/>
                  </a:cubicBezTo>
                  <a:cubicBezTo>
                    <a:pt x="19689" y="10897"/>
                    <a:pt x="19207" y="11010"/>
                    <a:pt x="18727" y="11010"/>
                  </a:cubicBezTo>
                  <a:cubicBezTo>
                    <a:pt x="18275" y="11010"/>
                    <a:pt x="17824" y="10910"/>
                    <a:pt x="17414" y="10710"/>
                  </a:cubicBezTo>
                  <a:lnTo>
                    <a:pt x="1153" y="2365"/>
                  </a:lnTo>
                  <a:lnTo>
                    <a:pt x="1153" y="2252"/>
                  </a:lnTo>
                  <a:cubicBezTo>
                    <a:pt x="1154" y="1647"/>
                    <a:pt x="1645" y="1155"/>
                    <a:pt x="2251" y="1155"/>
                  </a:cubicBezTo>
                  <a:close/>
                  <a:moveTo>
                    <a:pt x="2250" y="1"/>
                  </a:moveTo>
                  <a:cubicBezTo>
                    <a:pt x="1010" y="1"/>
                    <a:pt x="0" y="1011"/>
                    <a:pt x="0" y="2252"/>
                  </a:cubicBezTo>
                  <a:lnTo>
                    <a:pt x="0" y="2716"/>
                  </a:lnTo>
                  <a:cubicBezTo>
                    <a:pt x="0" y="2932"/>
                    <a:pt x="121" y="3130"/>
                    <a:pt x="313" y="3229"/>
                  </a:cubicBezTo>
                  <a:lnTo>
                    <a:pt x="16899" y="11740"/>
                  </a:lnTo>
                  <a:cubicBezTo>
                    <a:pt x="17466" y="12016"/>
                    <a:pt x="18091" y="12160"/>
                    <a:pt x="18723" y="12160"/>
                  </a:cubicBezTo>
                  <a:cubicBezTo>
                    <a:pt x="18725" y="12160"/>
                    <a:pt x="18728" y="12160"/>
                    <a:pt x="18731" y="12160"/>
                  </a:cubicBezTo>
                  <a:cubicBezTo>
                    <a:pt x="18733" y="12160"/>
                    <a:pt x="18736" y="12160"/>
                    <a:pt x="18738" y="12160"/>
                  </a:cubicBezTo>
                  <a:cubicBezTo>
                    <a:pt x="19404" y="12160"/>
                    <a:pt x="20059" y="12000"/>
                    <a:pt x="20652" y="11694"/>
                  </a:cubicBezTo>
                  <a:lnTo>
                    <a:pt x="37533" y="3155"/>
                  </a:lnTo>
                  <a:cubicBezTo>
                    <a:pt x="37726" y="3057"/>
                    <a:pt x="37849" y="2859"/>
                    <a:pt x="37849" y="2642"/>
                  </a:cubicBezTo>
                  <a:lnTo>
                    <a:pt x="37849" y="2252"/>
                  </a:lnTo>
                  <a:cubicBezTo>
                    <a:pt x="37849" y="1011"/>
                    <a:pt x="36840" y="1"/>
                    <a:pt x="35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5"/>
            <p:cNvSpPr/>
            <p:nvPr/>
          </p:nvSpPr>
          <p:spPr>
            <a:xfrm>
              <a:off x="5394725" y="2005800"/>
              <a:ext cx="927275" cy="468050"/>
            </a:xfrm>
            <a:custGeom>
              <a:avLst/>
              <a:gdLst/>
              <a:ahLst/>
              <a:cxnLst/>
              <a:rect l="l" t="t" r="r" b="b"/>
              <a:pathLst>
                <a:path w="37091" h="18722" extrusionOk="0">
                  <a:moveTo>
                    <a:pt x="62" y="0"/>
                  </a:moveTo>
                  <a:cubicBezTo>
                    <a:pt x="28" y="0"/>
                    <a:pt x="0" y="28"/>
                    <a:pt x="0" y="61"/>
                  </a:cubicBezTo>
                  <a:lnTo>
                    <a:pt x="0" y="18661"/>
                  </a:lnTo>
                  <a:cubicBezTo>
                    <a:pt x="0" y="18695"/>
                    <a:pt x="28" y="18721"/>
                    <a:pt x="62" y="18721"/>
                  </a:cubicBezTo>
                  <a:lnTo>
                    <a:pt x="37031" y="18721"/>
                  </a:lnTo>
                  <a:cubicBezTo>
                    <a:pt x="37064" y="18721"/>
                    <a:pt x="37091" y="18695"/>
                    <a:pt x="37091" y="18661"/>
                  </a:cubicBezTo>
                  <a:lnTo>
                    <a:pt x="37091" y="61"/>
                  </a:lnTo>
                  <a:cubicBezTo>
                    <a:pt x="37091" y="28"/>
                    <a:pt x="37064" y="0"/>
                    <a:pt x="37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5"/>
            <p:cNvSpPr/>
            <p:nvPr/>
          </p:nvSpPr>
          <p:spPr>
            <a:xfrm>
              <a:off x="5394725" y="2351400"/>
              <a:ext cx="140275" cy="251400"/>
            </a:xfrm>
            <a:custGeom>
              <a:avLst/>
              <a:gdLst/>
              <a:ahLst/>
              <a:cxnLst/>
              <a:rect l="l" t="t" r="r" b="b"/>
              <a:pathLst>
                <a:path w="5611" h="10056" extrusionOk="0">
                  <a:moveTo>
                    <a:pt x="0" y="1"/>
                  </a:moveTo>
                  <a:lnTo>
                    <a:pt x="0" y="10056"/>
                  </a:lnTo>
                  <a:lnTo>
                    <a:pt x="5610" y="3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5"/>
            <p:cNvSpPr/>
            <p:nvPr/>
          </p:nvSpPr>
          <p:spPr>
            <a:xfrm>
              <a:off x="5618200" y="2200325"/>
              <a:ext cx="99875" cy="96125"/>
            </a:xfrm>
            <a:custGeom>
              <a:avLst/>
              <a:gdLst/>
              <a:ahLst/>
              <a:cxnLst/>
              <a:rect l="l" t="t" r="r" b="b"/>
              <a:pathLst>
                <a:path w="3995" h="3845" extrusionOk="0">
                  <a:moveTo>
                    <a:pt x="2075" y="1"/>
                  </a:moveTo>
                  <a:cubicBezTo>
                    <a:pt x="1574" y="1"/>
                    <a:pt x="1082" y="196"/>
                    <a:pt x="714" y="564"/>
                  </a:cubicBezTo>
                  <a:cubicBezTo>
                    <a:pt x="165" y="1113"/>
                    <a:pt x="1" y="1939"/>
                    <a:pt x="297" y="2658"/>
                  </a:cubicBezTo>
                  <a:cubicBezTo>
                    <a:pt x="595" y="3375"/>
                    <a:pt x="1296" y="3844"/>
                    <a:pt x="2073" y="3844"/>
                  </a:cubicBezTo>
                  <a:cubicBezTo>
                    <a:pt x="3134" y="3844"/>
                    <a:pt x="3995" y="2983"/>
                    <a:pt x="3995" y="1923"/>
                  </a:cubicBezTo>
                  <a:cubicBezTo>
                    <a:pt x="3995" y="1145"/>
                    <a:pt x="3526" y="444"/>
                    <a:pt x="2809" y="146"/>
                  </a:cubicBezTo>
                  <a:cubicBezTo>
                    <a:pt x="2571" y="48"/>
                    <a:pt x="2322" y="1"/>
                    <a:pt x="2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5"/>
            <p:cNvSpPr/>
            <p:nvPr/>
          </p:nvSpPr>
          <p:spPr>
            <a:xfrm>
              <a:off x="5824050" y="2200325"/>
              <a:ext cx="99925" cy="96125"/>
            </a:xfrm>
            <a:custGeom>
              <a:avLst/>
              <a:gdLst/>
              <a:ahLst/>
              <a:cxnLst/>
              <a:rect l="l" t="t" r="r" b="b"/>
              <a:pathLst>
                <a:path w="3997" h="3845" extrusionOk="0">
                  <a:moveTo>
                    <a:pt x="2076" y="1"/>
                  </a:moveTo>
                  <a:cubicBezTo>
                    <a:pt x="1575" y="1"/>
                    <a:pt x="1084" y="196"/>
                    <a:pt x="716" y="564"/>
                  </a:cubicBezTo>
                  <a:cubicBezTo>
                    <a:pt x="165" y="1113"/>
                    <a:pt x="1" y="1939"/>
                    <a:pt x="298" y="2658"/>
                  </a:cubicBezTo>
                  <a:cubicBezTo>
                    <a:pt x="596" y="3375"/>
                    <a:pt x="1296" y="3844"/>
                    <a:pt x="2074" y="3844"/>
                  </a:cubicBezTo>
                  <a:cubicBezTo>
                    <a:pt x="3135" y="3844"/>
                    <a:pt x="3996" y="2983"/>
                    <a:pt x="3996" y="1923"/>
                  </a:cubicBezTo>
                  <a:cubicBezTo>
                    <a:pt x="3996" y="1145"/>
                    <a:pt x="3527" y="444"/>
                    <a:pt x="2809" y="146"/>
                  </a:cubicBezTo>
                  <a:cubicBezTo>
                    <a:pt x="2572" y="48"/>
                    <a:pt x="2323" y="1"/>
                    <a:pt x="20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5"/>
            <p:cNvSpPr/>
            <p:nvPr/>
          </p:nvSpPr>
          <p:spPr>
            <a:xfrm>
              <a:off x="6029975" y="2200325"/>
              <a:ext cx="99875" cy="96125"/>
            </a:xfrm>
            <a:custGeom>
              <a:avLst/>
              <a:gdLst/>
              <a:ahLst/>
              <a:cxnLst/>
              <a:rect l="l" t="t" r="r" b="b"/>
              <a:pathLst>
                <a:path w="3995" h="3845" extrusionOk="0">
                  <a:moveTo>
                    <a:pt x="2074" y="1"/>
                  </a:moveTo>
                  <a:cubicBezTo>
                    <a:pt x="1574" y="1"/>
                    <a:pt x="1082" y="196"/>
                    <a:pt x="714" y="564"/>
                  </a:cubicBezTo>
                  <a:cubicBezTo>
                    <a:pt x="165" y="1113"/>
                    <a:pt x="0" y="1939"/>
                    <a:pt x="298" y="2658"/>
                  </a:cubicBezTo>
                  <a:cubicBezTo>
                    <a:pt x="595" y="3375"/>
                    <a:pt x="1296" y="3844"/>
                    <a:pt x="2073" y="3844"/>
                  </a:cubicBezTo>
                  <a:cubicBezTo>
                    <a:pt x="3135" y="3844"/>
                    <a:pt x="3995" y="2983"/>
                    <a:pt x="3995" y="1923"/>
                  </a:cubicBezTo>
                  <a:cubicBezTo>
                    <a:pt x="3995" y="1145"/>
                    <a:pt x="3527" y="444"/>
                    <a:pt x="2808" y="146"/>
                  </a:cubicBezTo>
                  <a:cubicBezTo>
                    <a:pt x="2571" y="48"/>
                    <a:pt x="2322" y="1"/>
                    <a:pt x="2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5"/>
            <p:cNvSpPr/>
            <p:nvPr/>
          </p:nvSpPr>
          <p:spPr>
            <a:xfrm>
              <a:off x="1157425" y="3075450"/>
              <a:ext cx="875850" cy="648650"/>
            </a:xfrm>
            <a:custGeom>
              <a:avLst/>
              <a:gdLst/>
              <a:ahLst/>
              <a:cxnLst/>
              <a:rect l="l" t="t" r="r" b="b"/>
              <a:pathLst>
                <a:path w="35034" h="25946" extrusionOk="0">
                  <a:moveTo>
                    <a:pt x="32761" y="5477"/>
                  </a:moveTo>
                  <a:lnTo>
                    <a:pt x="31445" y="10363"/>
                  </a:lnTo>
                  <a:lnTo>
                    <a:pt x="31445" y="5477"/>
                  </a:lnTo>
                  <a:close/>
                  <a:moveTo>
                    <a:pt x="12979" y="5477"/>
                  </a:moveTo>
                  <a:lnTo>
                    <a:pt x="12979" y="13779"/>
                  </a:lnTo>
                  <a:lnTo>
                    <a:pt x="12542" y="13779"/>
                  </a:lnTo>
                  <a:lnTo>
                    <a:pt x="9775" y="5477"/>
                  </a:lnTo>
                  <a:close/>
                  <a:moveTo>
                    <a:pt x="18491" y="5477"/>
                  </a:moveTo>
                  <a:lnTo>
                    <a:pt x="18490" y="13779"/>
                  </a:lnTo>
                  <a:lnTo>
                    <a:pt x="14913" y="13779"/>
                  </a:lnTo>
                  <a:lnTo>
                    <a:pt x="14913" y="5477"/>
                  </a:lnTo>
                  <a:close/>
                  <a:moveTo>
                    <a:pt x="24001" y="5477"/>
                  </a:moveTo>
                  <a:lnTo>
                    <a:pt x="24001" y="13779"/>
                  </a:lnTo>
                  <a:lnTo>
                    <a:pt x="20423" y="13779"/>
                  </a:lnTo>
                  <a:lnTo>
                    <a:pt x="20423" y="5477"/>
                  </a:lnTo>
                  <a:close/>
                  <a:moveTo>
                    <a:pt x="29513" y="5477"/>
                  </a:moveTo>
                  <a:lnTo>
                    <a:pt x="29513" y="13779"/>
                  </a:lnTo>
                  <a:lnTo>
                    <a:pt x="25935" y="13779"/>
                  </a:lnTo>
                  <a:lnTo>
                    <a:pt x="25935" y="5477"/>
                  </a:lnTo>
                  <a:close/>
                  <a:moveTo>
                    <a:pt x="16702" y="21222"/>
                  </a:moveTo>
                  <a:cubicBezTo>
                    <a:pt x="16881" y="21222"/>
                    <a:pt x="17063" y="21257"/>
                    <a:pt x="17235" y="21328"/>
                  </a:cubicBezTo>
                  <a:cubicBezTo>
                    <a:pt x="17757" y="21544"/>
                    <a:pt x="18097" y="22054"/>
                    <a:pt x="18097" y="22619"/>
                  </a:cubicBezTo>
                  <a:cubicBezTo>
                    <a:pt x="18095" y="23389"/>
                    <a:pt x="17472" y="24012"/>
                    <a:pt x="16702" y="24014"/>
                  </a:cubicBezTo>
                  <a:cubicBezTo>
                    <a:pt x="16137" y="24014"/>
                    <a:pt x="15627" y="23674"/>
                    <a:pt x="15411" y="23152"/>
                  </a:cubicBezTo>
                  <a:cubicBezTo>
                    <a:pt x="15195" y="22631"/>
                    <a:pt x="15315" y="22030"/>
                    <a:pt x="15713" y="21630"/>
                  </a:cubicBezTo>
                  <a:cubicBezTo>
                    <a:pt x="15981" y="21364"/>
                    <a:pt x="16338" y="21222"/>
                    <a:pt x="16702" y="21222"/>
                  </a:cubicBezTo>
                  <a:close/>
                  <a:moveTo>
                    <a:pt x="26937" y="21222"/>
                  </a:moveTo>
                  <a:cubicBezTo>
                    <a:pt x="27116" y="21222"/>
                    <a:pt x="27298" y="21257"/>
                    <a:pt x="27470" y="21328"/>
                  </a:cubicBezTo>
                  <a:cubicBezTo>
                    <a:pt x="27992" y="21544"/>
                    <a:pt x="28331" y="22054"/>
                    <a:pt x="28331" y="22619"/>
                  </a:cubicBezTo>
                  <a:cubicBezTo>
                    <a:pt x="28330" y="23388"/>
                    <a:pt x="27706" y="24012"/>
                    <a:pt x="26938" y="24014"/>
                  </a:cubicBezTo>
                  <a:lnTo>
                    <a:pt x="26936" y="24014"/>
                  </a:lnTo>
                  <a:cubicBezTo>
                    <a:pt x="26371" y="24014"/>
                    <a:pt x="25863" y="23674"/>
                    <a:pt x="25646" y="23152"/>
                  </a:cubicBezTo>
                  <a:cubicBezTo>
                    <a:pt x="25430" y="22631"/>
                    <a:pt x="25550" y="22030"/>
                    <a:pt x="25949" y="21630"/>
                  </a:cubicBezTo>
                  <a:cubicBezTo>
                    <a:pt x="26216" y="21364"/>
                    <a:pt x="26573" y="21222"/>
                    <a:pt x="26937" y="21222"/>
                  </a:cubicBezTo>
                  <a:close/>
                  <a:moveTo>
                    <a:pt x="955" y="1"/>
                  </a:moveTo>
                  <a:cubicBezTo>
                    <a:pt x="426" y="7"/>
                    <a:pt x="1" y="437"/>
                    <a:pt x="1" y="966"/>
                  </a:cubicBezTo>
                  <a:cubicBezTo>
                    <a:pt x="1" y="1496"/>
                    <a:pt x="426" y="1927"/>
                    <a:pt x="955" y="1933"/>
                  </a:cubicBezTo>
                  <a:lnTo>
                    <a:pt x="6557" y="1933"/>
                  </a:lnTo>
                  <a:lnTo>
                    <a:pt x="12635" y="20168"/>
                  </a:lnTo>
                  <a:cubicBezTo>
                    <a:pt x="12766" y="20563"/>
                    <a:pt x="13136" y="20829"/>
                    <a:pt x="13552" y="20829"/>
                  </a:cubicBezTo>
                  <a:lnTo>
                    <a:pt x="13903" y="20829"/>
                  </a:lnTo>
                  <a:cubicBezTo>
                    <a:pt x="13571" y="21347"/>
                    <a:pt x="13373" y="21959"/>
                    <a:pt x="13373" y="22617"/>
                  </a:cubicBezTo>
                  <a:cubicBezTo>
                    <a:pt x="13373" y="24454"/>
                    <a:pt x="14866" y="25946"/>
                    <a:pt x="16702" y="25946"/>
                  </a:cubicBezTo>
                  <a:cubicBezTo>
                    <a:pt x="18537" y="25946"/>
                    <a:pt x="20030" y="24454"/>
                    <a:pt x="20030" y="22617"/>
                  </a:cubicBezTo>
                  <a:cubicBezTo>
                    <a:pt x="20029" y="21983"/>
                    <a:pt x="19844" y="21362"/>
                    <a:pt x="19499" y="20829"/>
                  </a:cubicBezTo>
                  <a:lnTo>
                    <a:pt x="24139" y="20829"/>
                  </a:lnTo>
                  <a:cubicBezTo>
                    <a:pt x="23807" y="21347"/>
                    <a:pt x="23608" y="21959"/>
                    <a:pt x="23608" y="22617"/>
                  </a:cubicBezTo>
                  <a:cubicBezTo>
                    <a:pt x="23608" y="24454"/>
                    <a:pt x="25101" y="25946"/>
                    <a:pt x="26936" y="25946"/>
                  </a:cubicBezTo>
                  <a:cubicBezTo>
                    <a:pt x="28772" y="25946"/>
                    <a:pt x="30265" y="24454"/>
                    <a:pt x="30265" y="22617"/>
                  </a:cubicBezTo>
                  <a:cubicBezTo>
                    <a:pt x="30264" y="21983"/>
                    <a:pt x="30079" y="21362"/>
                    <a:pt x="29735" y="20829"/>
                  </a:cubicBezTo>
                  <a:lnTo>
                    <a:pt x="30480" y="20829"/>
                  </a:lnTo>
                  <a:cubicBezTo>
                    <a:pt x="31013" y="20829"/>
                    <a:pt x="31446" y="20396"/>
                    <a:pt x="31446" y="19862"/>
                  </a:cubicBezTo>
                  <a:cubicBezTo>
                    <a:pt x="31446" y="19329"/>
                    <a:pt x="31013" y="18896"/>
                    <a:pt x="30480" y="18896"/>
                  </a:cubicBezTo>
                  <a:lnTo>
                    <a:pt x="14249" y="18896"/>
                  </a:lnTo>
                  <a:lnTo>
                    <a:pt x="13187" y="15711"/>
                  </a:lnTo>
                  <a:lnTo>
                    <a:pt x="31266" y="15711"/>
                  </a:lnTo>
                  <a:cubicBezTo>
                    <a:pt x="31703" y="15711"/>
                    <a:pt x="32086" y="15418"/>
                    <a:pt x="32200" y="14996"/>
                  </a:cubicBezTo>
                  <a:lnTo>
                    <a:pt x="34955" y="4761"/>
                  </a:lnTo>
                  <a:cubicBezTo>
                    <a:pt x="35034" y="4471"/>
                    <a:pt x="34971" y="4160"/>
                    <a:pt x="34789" y="3922"/>
                  </a:cubicBezTo>
                  <a:cubicBezTo>
                    <a:pt x="34606" y="3684"/>
                    <a:pt x="34325" y="3544"/>
                    <a:pt x="34025" y="3544"/>
                  </a:cubicBezTo>
                  <a:cubicBezTo>
                    <a:pt x="34024" y="3544"/>
                    <a:pt x="34023" y="3544"/>
                    <a:pt x="34022" y="3544"/>
                  </a:cubicBezTo>
                  <a:lnTo>
                    <a:pt x="9131" y="3544"/>
                  </a:lnTo>
                  <a:lnTo>
                    <a:pt x="8170" y="662"/>
                  </a:lnTo>
                  <a:cubicBezTo>
                    <a:pt x="8039" y="267"/>
                    <a:pt x="7670" y="1"/>
                    <a:pt x="7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5"/>
            <p:cNvSpPr/>
            <p:nvPr/>
          </p:nvSpPr>
          <p:spPr>
            <a:xfrm>
              <a:off x="5604225" y="3056750"/>
              <a:ext cx="696275" cy="696225"/>
            </a:xfrm>
            <a:custGeom>
              <a:avLst/>
              <a:gdLst/>
              <a:ahLst/>
              <a:cxnLst/>
              <a:rect l="l" t="t" r="r" b="b"/>
              <a:pathLst>
                <a:path w="27851" h="27849" extrusionOk="0">
                  <a:moveTo>
                    <a:pt x="10436" y="2243"/>
                  </a:moveTo>
                  <a:lnTo>
                    <a:pt x="10436" y="2243"/>
                  </a:lnTo>
                  <a:cubicBezTo>
                    <a:pt x="9791" y="3179"/>
                    <a:pt x="9237" y="4378"/>
                    <a:pt x="8796" y="5784"/>
                  </a:cubicBezTo>
                  <a:lnTo>
                    <a:pt x="4868" y="5784"/>
                  </a:lnTo>
                  <a:cubicBezTo>
                    <a:pt x="6351" y="4138"/>
                    <a:pt x="8263" y="2893"/>
                    <a:pt x="10436" y="2243"/>
                  </a:cubicBezTo>
                  <a:close/>
                  <a:moveTo>
                    <a:pt x="13925" y="1729"/>
                  </a:moveTo>
                  <a:cubicBezTo>
                    <a:pt x="15095" y="1729"/>
                    <a:pt x="16336" y="3240"/>
                    <a:pt x="17221" y="5784"/>
                  </a:cubicBezTo>
                  <a:lnTo>
                    <a:pt x="10630" y="5784"/>
                  </a:lnTo>
                  <a:cubicBezTo>
                    <a:pt x="11514" y="3241"/>
                    <a:pt x="12756" y="1729"/>
                    <a:pt x="13925" y="1729"/>
                  </a:cubicBezTo>
                  <a:close/>
                  <a:moveTo>
                    <a:pt x="17414" y="2243"/>
                  </a:moveTo>
                  <a:cubicBezTo>
                    <a:pt x="19588" y="2893"/>
                    <a:pt x="21501" y="4138"/>
                    <a:pt x="22981" y="5784"/>
                  </a:cubicBezTo>
                  <a:lnTo>
                    <a:pt x="19053" y="5784"/>
                  </a:lnTo>
                  <a:cubicBezTo>
                    <a:pt x="18614" y="4378"/>
                    <a:pt x="18058" y="3179"/>
                    <a:pt x="17414" y="2243"/>
                  </a:cubicBezTo>
                  <a:close/>
                  <a:moveTo>
                    <a:pt x="8341" y="7512"/>
                  </a:moveTo>
                  <a:cubicBezTo>
                    <a:pt x="7971" y="9176"/>
                    <a:pt x="7746" y="11047"/>
                    <a:pt x="7695" y="13060"/>
                  </a:cubicBezTo>
                  <a:lnTo>
                    <a:pt x="1774" y="13060"/>
                  </a:lnTo>
                  <a:cubicBezTo>
                    <a:pt x="1910" y="11092"/>
                    <a:pt x="2528" y="9188"/>
                    <a:pt x="3570" y="7512"/>
                  </a:cubicBezTo>
                  <a:close/>
                  <a:moveTo>
                    <a:pt x="17724" y="7512"/>
                  </a:moveTo>
                  <a:cubicBezTo>
                    <a:pt x="18111" y="9112"/>
                    <a:pt x="18364" y="10984"/>
                    <a:pt x="18421" y="13060"/>
                  </a:cubicBezTo>
                  <a:lnTo>
                    <a:pt x="9431" y="13060"/>
                  </a:lnTo>
                  <a:cubicBezTo>
                    <a:pt x="9487" y="10984"/>
                    <a:pt x="9740" y="9111"/>
                    <a:pt x="10128" y="7512"/>
                  </a:cubicBezTo>
                  <a:close/>
                  <a:moveTo>
                    <a:pt x="24280" y="7512"/>
                  </a:moveTo>
                  <a:cubicBezTo>
                    <a:pt x="25322" y="9188"/>
                    <a:pt x="25939" y="11093"/>
                    <a:pt x="26077" y="13060"/>
                  </a:cubicBezTo>
                  <a:lnTo>
                    <a:pt x="20155" y="13060"/>
                  </a:lnTo>
                  <a:cubicBezTo>
                    <a:pt x="20105" y="11047"/>
                    <a:pt x="19879" y="9176"/>
                    <a:pt x="19510" y="7512"/>
                  </a:cubicBezTo>
                  <a:close/>
                  <a:moveTo>
                    <a:pt x="7695" y="14789"/>
                  </a:moveTo>
                  <a:cubicBezTo>
                    <a:pt x="7754" y="17158"/>
                    <a:pt x="8055" y="19334"/>
                    <a:pt x="8548" y="21202"/>
                  </a:cubicBezTo>
                  <a:lnTo>
                    <a:pt x="4162" y="21202"/>
                  </a:lnTo>
                  <a:cubicBezTo>
                    <a:pt x="2766" y="19338"/>
                    <a:pt x="1936" y="17112"/>
                    <a:pt x="1772" y="14789"/>
                  </a:cubicBezTo>
                  <a:close/>
                  <a:moveTo>
                    <a:pt x="18421" y="14789"/>
                  </a:moveTo>
                  <a:cubicBezTo>
                    <a:pt x="18355" y="17252"/>
                    <a:pt x="18009" y="19429"/>
                    <a:pt x="17495" y="21202"/>
                  </a:cubicBezTo>
                  <a:lnTo>
                    <a:pt x="10356" y="21202"/>
                  </a:lnTo>
                  <a:cubicBezTo>
                    <a:pt x="9841" y="19429"/>
                    <a:pt x="9497" y="17252"/>
                    <a:pt x="9430" y="14789"/>
                  </a:cubicBezTo>
                  <a:close/>
                  <a:moveTo>
                    <a:pt x="26077" y="14788"/>
                  </a:moveTo>
                  <a:cubicBezTo>
                    <a:pt x="25914" y="17112"/>
                    <a:pt x="25085" y="19338"/>
                    <a:pt x="23689" y="21202"/>
                  </a:cubicBezTo>
                  <a:lnTo>
                    <a:pt x="19302" y="21202"/>
                  </a:lnTo>
                  <a:cubicBezTo>
                    <a:pt x="19795" y="19334"/>
                    <a:pt x="20096" y="17158"/>
                    <a:pt x="20155" y="14788"/>
                  </a:cubicBezTo>
                  <a:close/>
                  <a:moveTo>
                    <a:pt x="9090" y="22930"/>
                  </a:moveTo>
                  <a:cubicBezTo>
                    <a:pt x="9474" y="23968"/>
                    <a:pt x="9926" y="24868"/>
                    <a:pt x="10436" y="25606"/>
                  </a:cubicBezTo>
                  <a:cubicBezTo>
                    <a:pt x="8662" y="25075"/>
                    <a:pt x="7064" y="24146"/>
                    <a:pt x="5729" y="22930"/>
                  </a:cubicBezTo>
                  <a:close/>
                  <a:moveTo>
                    <a:pt x="22121" y="22930"/>
                  </a:moveTo>
                  <a:cubicBezTo>
                    <a:pt x="20786" y="24146"/>
                    <a:pt x="19187" y="25075"/>
                    <a:pt x="17414" y="25606"/>
                  </a:cubicBezTo>
                  <a:cubicBezTo>
                    <a:pt x="17924" y="24868"/>
                    <a:pt x="18376" y="23968"/>
                    <a:pt x="18760" y="22930"/>
                  </a:cubicBezTo>
                  <a:close/>
                  <a:moveTo>
                    <a:pt x="16889" y="22930"/>
                  </a:moveTo>
                  <a:cubicBezTo>
                    <a:pt x="16040" y="24945"/>
                    <a:pt x="14954" y="26121"/>
                    <a:pt x="13925" y="26121"/>
                  </a:cubicBezTo>
                  <a:cubicBezTo>
                    <a:pt x="12895" y="26121"/>
                    <a:pt x="11811" y="24945"/>
                    <a:pt x="10961" y="22930"/>
                  </a:cubicBezTo>
                  <a:close/>
                  <a:moveTo>
                    <a:pt x="13925" y="0"/>
                  </a:moveTo>
                  <a:cubicBezTo>
                    <a:pt x="6248" y="0"/>
                    <a:pt x="1" y="6246"/>
                    <a:pt x="1" y="13925"/>
                  </a:cubicBezTo>
                  <a:cubicBezTo>
                    <a:pt x="1" y="21602"/>
                    <a:pt x="6248" y="27849"/>
                    <a:pt x="13925" y="27849"/>
                  </a:cubicBezTo>
                  <a:cubicBezTo>
                    <a:pt x="21604" y="27849"/>
                    <a:pt x="27851" y="21603"/>
                    <a:pt x="27851" y="13925"/>
                  </a:cubicBezTo>
                  <a:cubicBezTo>
                    <a:pt x="27851" y="6246"/>
                    <a:pt x="21605" y="0"/>
                    <a:pt x="13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2" name="Google Shape;802;p45"/>
          <p:cNvSpPr txBox="1"/>
          <p:nvPr/>
        </p:nvSpPr>
        <p:spPr>
          <a:xfrm>
            <a:off x="626625" y="1082638"/>
            <a:ext cx="64923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lang="en" sz="1800">
                <a:latin typeface="DM Sans"/>
                <a:ea typeface="DM Sans"/>
                <a:cs typeface="DM Sans"/>
                <a:sym typeface="DM Sans"/>
              </a:rPr>
              <a:t>1 bit for Parity check (Padding there or not)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lang="en" sz="1800">
                <a:latin typeface="DM Sans"/>
                <a:ea typeface="DM Sans"/>
                <a:cs typeface="DM Sans"/>
                <a:sym typeface="DM Sans"/>
              </a:rPr>
              <a:t>7 bits to be considered as an integer k (Binary to int).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lang="en" sz="1800">
                <a:latin typeface="DM Sans"/>
                <a:ea typeface="DM Sans"/>
                <a:cs typeface="DM Sans"/>
                <a:sym typeface="DM Sans"/>
              </a:rPr>
              <a:t>120 bits are data bits (real+random).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03" name="Google Shape;803;p45"/>
          <p:cNvSpPr txBox="1"/>
          <p:nvPr/>
        </p:nvSpPr>
        <p:spPr>
          <a:xfrm>
            <a:off x="580200" y="2098450"/>
            <a:ext cx="79836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●"/>
            </a:pPr>
            <a:r>
              <a:rPr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First bit is Parity check bit: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0 - No padding is done i.e. all 120 bits are real data bits.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1 - Padding is done and some of 120 bits are real and rest are randomly generated.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●"/>
            </a:pPr>
            <a:r>
              <a:rPr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If Parity check bit is 1 :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If k&lt;120, then k bits out of 120 are real and rest are randomly generated.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If k</a:t>
            </a:r>
            <a:r>
              <a:rPr lang="en" sz="1650">
                <a:solidFill>
                  <a:srgbClr val="202124"/>
                </a:solidFill>
                <a:highlight>
                  <a:srgbClr val="FFFFFF"/>
                </a:highlight>
              </a:rPr>
              <a:t>≥</a:t>
            </a:r>
            <a:r>
              <a:rPr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120, then the given block is a key-block.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 txBox="1">
            <a:spLocks noGrp="1"/>
          </p:cNvSpPr>
          <p:nvPr>
            <p:ph type="title" idx="6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93" name="Google Shape;293;p28"/>
          <p:cNvCxnSpPr/>
          <p:nvPr/>
        </p:nvCxnSpPr>
        <p:spPr>
          <a:xfrm>
            <a:off x="4572000" y="465900"/>
            <a:ext cx="0" cy="421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94" name="Google Shape;294;p28"/>
          <p:cNvSpPr txBox="1">
            <a:spLocks noGrp="1"/>
          </p:cNvSpPr>
          <p:nvPr>
            <p:ph type="ctrTitle"/>
          </p:nvPr>
        </p:nvSpPr>
        <p:spPr>
          <a:xfrm>
            <a:off x="572003" y="905763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</a:rPr>
              <a:t>Introduction</a:t>
            </a:r>
            <a:endParaRPr sz="2000" b="1">
              <a:solidFill>
                <a:schemeClr val="lt2"/>
              </a:solidFill>
            </a:endParaRPr>
          </a:p>
        </p:txBody>
      </p:sp>
      <p:sp>
        <p:nvSpPr>
          <p:cNvPr id="295" name="Google Shape;295;p28"/>
          <p:cNvSpPr txBox="1">
            <a:spLocks noGrp="1"/>
          </p:cNvSpPr>
          <p:nvPr>
            <p:ph type="ctrTitle" idx="2"/>
          </p:nvPr>
        </p:nvSpPr>
        <p:spPr>
          <a:xfrm>
            <a:off x="572000" y="2181338"/>
            <a:ext cx="2729100" cy="7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</a:rPr>
              <a:t>Problem </a:t>
            </a:r>
            <a:endParaRPr sz="2000" b="1">
              <a:solidFill>
                <a:schemeClr val="l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</a:rPr>
              <a:t>Formulation</a:t>
            </a:r>
            <a:endParaRPr sz="2000" b="1">
              <a:solidFill>
                <a:schemeClr val="lt2"/>
              </a:solidFill>
            </a:endParaRPr>
          </a:p>
        </p:txBody>
      </p:sp>
      <p:sp>
        <p:nvSpPr>
          <p:cNvPr id="296" name="Google Shape;296;p28"/>
          <p:cNvSpPr txBox="1">
            <a:spLocks noGrp="1"/>
          </p:cNvSpPr>
          <p:nvPr>
            <p:ph type="ctrTitle" idx="4"/>
          </p:nvPr>
        </p:nvSpPr>
        <p:spPr>
          <a:xfrm>
            <a:off x="724553" y="3779650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</a:rPr>
              <a:t>AOES</a:t>
            </a:r>
            <a:endParaRPr sz="2000" b="1">
              <a:solidFill>
                <a:schemeClr val="lt2"/>
              </a:solidFill>
            </a:endParaRPr>
          </a:p>
        </p:txBody>
      </p:sp>
      <p:sp>
        <p:nvSpPr>
          <p:cNvPr id="297" name="Google Shape;297;p28"/>
          <p:cNvSpPr txBox="1">
            <a:spLocks noGrp="1"/>
          </p:cNvSpPr>
          <p:nvPr>
            <p:ph type="title" idx="7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8" name="Google Shape;298;p28"/>
          <p:cNvSpPr txBox="1">
            <a:spLocks noGrp="1"/>
          </p:cNvSpPr>
          <p:nvPr>
            <p:ph type="title" idx="8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9" name="Google Shape;299;p28"/>
          <p:cNvSpPr txBox="1">
            <a:spLocks noGrp="1"/>
          </p:cNvSpPr>
          <p:nvPr>
            <p:ph type="title" idx="9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00" name="Google Shape;300;p28"/>
          <p:cNvSpPr txBox="1">
            <a:spLocks noGrp="1"/>
          </p:cNvSpPr>
          <p:nvPr>
            <p:ph type="title" idx="13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01" name="Google Shape;301;p28"/>
          <p:cNvSpPr txBox="1">
            <a:spLocks noGrp="1"/>
          </p:cNvSpPr>
          <p:nvPr>
            <p:ph type="title" idx="14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02" name="Google Shape;302;p28"/>
          <p:cNvSpPr txBox="1">
            <a:spLocks noGrp="1"/>
          </p:cNvSpPr>
          <p:nvPr>
            <p:ph type="ctrTitle" idx="15"/>
          </p:nvPr>
        </p:nvSpPr>
        <p:spPr>
          <a:xfrm>
            <a:off x="5893950" y="905775"/>
            <a:ext cx="3122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</a:rPr>
              <a:t>Software Implementation</a:t>
            </a:r>
            <a:endParaRPr sz="2000" b="1">
              <a:solidFill>
                <a:schemeClr val="lt2"/>
              </a:solidFill>
            </a:endParaRPr>
          </a:p>
        </p:txBody>
      </p:sp>
      <p:sp>
        <p:nvSpPr>
          <p:cNvPr id="303" name="Google Shape;303;p28"/>
          <p:cNvSpPr txBox="1">
            <a:spLocks noGrp="1"/>
          </p:cNvSpPr>
          <p:nvPr>
            <p:ph type="ctrTitle" idx="17"/>
          </p:nvPr>
        </p:nvSpPr>
        <p:spPr>
          <a:xfrm>
            <a:off x="5842903" y="239963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</a:rPr>
              <a:t>Security Analysis</a:t>
            </a:r>
            <a:endParaRPr sz="2000" b="1">
              <a:solidFill>
                <a:schemeClr val="lt2"/>
              </a:solidFill>
            </a:endParaRPr>
          </a:p>
        </p:txBody>
      </p:sp>
      <p:sp>
        <p:nvSpPr>
          <p:cNvPr id="304" name="Google Shape;304;p28"/>
          <p:cNvSpPr txBox="1">
            <a:spLocks noGrp="1"/>
          </p:cNvSpPr>
          <p:nvPr>
            <p:ph type="ctrTitle" idx="19"/>
          </p:nvPr>
        </p:nvSpPr>
        <p:spPr>
          <a:xfrm>
            <a:off x="5690350" y="3150950"/>
            <a:ext cx="2588400" cy="11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</a:rPr>
              <a:t>Conclusion</a:t>
            </a:r>
            <a:endParaRPr sz="2000" b="1">
              <a:solidFill>
                <a:schemeClr val="lt2"/>
              </a:solidFill>
            </a:endParaRPr>
          </a:p>
        </p:txBody>
      </p:sp>
      <p:cxnSp>
        <p:nvCxnSpPr>
          <p:cNvPr id="305" name="Google Shape;305;p28"/>
          <p:cNvCxnSpPr/>
          <p:nvPr/>
        </p:nvCxnSpPr>
        <p:spPr>
          <a:xfrm>
            <a:off x="902250" y="1857200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06" name="Google Shape;306;p28"/>
          <p:cNvCxnSpPr/>
          <p:nvPr/>
        </p:nvCxnSpPr>
        <p:spPr>
          <a:xfrm>
            <a:off x="902250" y="3305875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46"/>
          <p:cNvSpPr txBox="1">
            <a:spLocks noGrp="1"/>
          </p:cNvSpPr>
          <p:nvPr>
            <p:ph type="ctrTitle"/>
          </p:nvPr>
        </p:nvSpPr>
        <p:spPr>
          <a:xfrm>
            <a:off x="-88600" y="657125"/>
            <a:ext cx="3389700" cy="6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AES for data using Key K</a:t>
            </a:r>
            <a:endParaRPr/>
          </a:p>
        </p:txBody>
      </p:sp>
      <p:sp>
        <p:nvSpPr>
          <p:cNvPr id="809" name="Google Shape;809;p46"/>
          <p:cNvSpPr txBox="1">
            <a:spLocks noGrp="1"/>
          </p:cNvSpPr>
          <p:nvPr>
            <p:ph type="subTitle" idx="1"/>
          </p:nvPr>
        </p:nvSpPr>
        <p:spPr>
          <a:xfrm>
            <a:off x="-88596" y="1212238"/>
            <a:ext cx="33897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AES Encryption of plain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stream. </a:t>
            </a:r>
            <a:endParaRPr/>
          </a:p>
        </p:txBody>
      </p:sp>
      <p:sp>
        <p:nvSpPr>
          <p:cNvPr id="810" name="Google Shape;810;p46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2DES &amp; RSA on Key K </a:t>
            </a:r>
            <a:endParaRPr/>
          </a:p>
        </p:txBody>
      </p:sp>
      <p:sp>
        <p:nvSpPr>
          <p:cNvPr id="811" name="Google Shape;811;p46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key k (used in AES) is encrypted using DES and RSA.</a:t>
            </a:r>
            <a:endParaRPr/>
          </a:p>
        </p:txBody>
      </p:sp>
      <p:sp>
        <p:nvSpPr>
          <p:cNvPr id="812" name="Google Shape;812;p46"/>
          <p:cNvSpPr txBox="1">
            <a:spLocks noGrp="1"/>
          </p:cNvSpPr>
          <p:nvPr>
            <p:ph type="ctrTitle" idx="4"/>
          </p:nvPr>
        </p:nvSpPr>
        <p:spPr>
          <a:xfrm>
            <a:off x="572003" y="327602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padding</a:t>
            </a:r>
            <a:endParaRPr/>
          </a:p>
        </p:txBody>
      </p:sp>
      <p:sp>
        <p:nvSpPr>
          <p:cNvPr id="813" name="Google Shape;813;p46"/>
          <p:cNvSpPr txBox="1">
            <a:spLocks noGrp="1"/>
          </p:cNvSpPr>
          <p:nvPr>
            <p:ph type="subTitle" idx="5"/>
          </p:nvPr>
        </p:nvSpPr>
        <p:spPr>
          <a:xfrm>
            <a:off x="572000" y="3674250"/>
            <a:ext cx="2729100" cy="10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final encrypted data is converted into bit-stream using custom padding scheme to hide keys in the stream itself </a:t>
            </a:r>
            <a:endParaRPr/>
          </a:p>
        </p:txBody>
      </p:sp>
      <p:sp>
        <p:nvSpPr>
          <p:cNvPr id="814" name="Google Shape;814;p46"/>
          <p:cNvSpPr txBox="1">
            <a:spLocks noGrp="1"/>
          </p:cNvSpPr>
          <p:nvPr>
            <p:ph type="ctrTitle" idx="17"/>
          </p:nvPr>
        </p:nvSpPr>
        <p:spPr>
          <a:xfrm>
            <a:off x="5842903" y="2055063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of the Key</a:t>
            </a:r>
            <a:endParaRPr/>
          </a:p>
        </p:txBody>
      </p:sp>
      <p:sp>
        <p:nvSpPr>
          <p:cNvPr id="815" name="Google Shape;815;p46"/>
          <p:cNvSpPr txBox="1">
            <a:spLocks noGrp="1"/>
          </p:cNvSpPr>
          <p:nvPr>
            <p:ph type="subTitle" idx="18"/>
          </p:nvPr>
        </p:nvSpPr>
        <p:spPr>
          <a:xfrm>
            <a:off x="5842903" y="2406675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AES (cipher) key is decrypted using 3DES and RSA keys.</a:t>
            </a:r>
            <a:endParaRPr/>
          </a:p>
        </p:txBody>
      </p:sp>
      <p:sp>
        <p:nvSpPr>
          <p:cNvPr id="816" name="Google Shape;816;p46"/>
          <p:cNvSpPr txBox="1">
            <a:spLocks noGrp="1"/>
          </p:cNvSpPr>
          <p:nvPr>
            <p:ph type="ctrTitle" idx="19"/>
          </p:nvPr>
        </p:nvSpPr>
        <p:spPr>
          <a:xfrm>
            <a:off x="5842903" y="77002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AES decryption of data</a:t>
            </a:r>
            <a:endParaRPr/>
          </a:p>
        </p:txBody>
      </p:sp>
      <p:sp>
        <p:nvSpPr>
          <p:cNvPr id="817" name="Google Shape;817;p46"/>
          <p:cNvSpPr txBox="1">
            <a:spLocks noGrp="1"/>
          </p:cNvSpPr>
          <p:nvPr>
            <p:ph type="subTitle" idx="20"/>
          </p:nvPr>
        </p:nvSpPr>
        <p:spPr>
          <a:xfrm>
            <a:off x="5842900" y="1168250"/>
            <a:ext cx="2729100" cy="10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the AES key is used to decrypt the data (cipher) stream into plain/initial data stream.  </a:t>
            </a:r>
            <a:endParaRPr/>
          </a:p>
        </p:txBody>
      </p:sp>
      <p:sp>
        <p:nvSpPr>
          <p:cNvPr id="818" name="Google Shape;818;p46"/>
          <p:cNvSpPr txBox="1"/>
          <p:nvPr/>
        </p:nvSpPr>
        <p:spPr>
          <a:xfrm>
            <a:off x="158050" y="113675"/>
            <a:ext cx="3855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1155CC"/>
                </a:solidFill>
                <a:latin typeface="DM Sans"/>
                <a:ea typeface="DM Sans"/>
                <a:cs typeface="DM Sans"/>
                <a:sym typeface="DM Sans"/>
              </a:rPr>
              <a:t>ENCRYPTION LAYERS</a:t>
            </a:r>
            <a:endParaRPr sz="2000" b="1">
              <a:solidFill>
                <a:srgbClr val="1155C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9" name="Google Shape;819;p46"/>
          <p:cNvSpPr txBox="1"/>
          <p:nvPr/>
        </p:nvSpPr>
        <p:spPr>
          <a:xfrm>
            <a:off x="5559550" y="113675"/>
            <a:ext cx="3130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1155CC"/>
                </a:solidFill>
                <a:latin typeface="DM Sans"/>
                <a:ea typeface="DM Sans"/>
                <a:cs typeface="DM Sans"/>
                <a:sym typeface="DM Sans"/>
              </a:rPr>
              <a:t>DECRYPTION LAYERS</a:t>
            </a:r>
            <a:endParaRPr sz="2000" b="1">
              <a:solidFill>
                <a:srgbClr val="1155C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820" name="Google Shape;820;p46"/>
          <p:cNvCxnSpPr/>
          <p:nvPr/>
        </p:nvCxnSpPr>
        <p:spPr>
          <a:xfrm>
            <a:off x="3564550" y="501475"/>
            <a:ext cx="0" cy="404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1" name="Google Shape;821;p46"/>
          <p:cNvCxnSpPr>
            <a:endCxn id="819" idx="1"/>
          </p:cNvCxnSpPr>
          <p:nvPr/>
        </p:nvCxnSpPr>
        <p:spPr>
          <a:xfrm rot="10800000">
            <a:off x="5559550" y="359975"/>
            <a:ext cx="28800" cy="41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2" name="Google Shape;822;p46"/>
          <p:cNvSpPr txBox="1">
            <a:spLocks noGrp="1"/>
          </p:cNvSpPr>
          <p:nvPr>
            <p:ph type="ctrTitle" idx="15"/>
          </p:nvPr>
        </p:nvSpPr>
        <p:spPr>
          <a:xfrm>
            <a:off x="5842903" y="334012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Collecting data</a:t>
            </a:r>
            <a:endParaRPr/>
          </a:p>
        </p:txBody>
      </p:sp>
      <p:sp>
        <p:nvSpPr>
          <p:cNvPr id="823" name="Google Shape;823;p46"/>
          <p:cNvSpPr txBox="1">
            <a:spLocks noGrp="1"/>
          </p:cNvSpPr>
          <p:nvPr>
            <p:ph type="subTitle" idx="16"/>
          </p:nvPr>
        </p:nvSpPr>
        <p:spPr>
          <a:xfrm>
            <a:off x="5842903" y="373835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Separating keys and data stream from the padded bit-stream</a:t>
            </a:r>
            <a:endParaRPr/>
          </a:p>
        </p:txBody>
      </p:sp>
      <p:cxnSp>
        <p:nvCxnSpPr>
          <p:cNvPr id="824" name="Google Shape;824;p46"/>
          <p:cNvCxnSpPr/>
          <p:nvPr/>
        </p:nvCxnSpPr>
        <p:spPr>
          <a:xfrm>
            <a:off x="3750050" y="4538450"/>
            <a:ext cx="175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7"/>
          <p:cNvSpPr txBox="1">
            <a:spLocks noGrp="1"/>
          </p:cNvSpPr>
          <p:nvPr>
            <p:ph type="body" idx="1"/>
          </p:nvPr>
        </p:nvSpPr>
        <p:spPr>
          <a:xfrm>
            <a:off x="722600" y="1335775"/>
            <a:ext cx="61404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Simple AES encryption of plain data using key k1..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Encrypting the key k1(AES key) using 3DES.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Encrypting it further using RSA (an asymmetric encryption method).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Generating corresponding bit-stream (using custom padding technique) that consists of these following things:AES encrypted data, AES key(encrypted), 3DES key and RSA key.</a:t>
            </a:r>
            <a:endParaRPr sz="1800"/>
          </a:p>
        </p:txBody>
      </p:sp>
      <p:sp>
        <p:nvSpPr>
          <p:cNvPr id="830" name="Google Shape;830;p47"/>
          <p:cNvSpPr txBox="1">
            <a:spLocks noGrp="1"/>
          </p:cNvSpPr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AOES Encryption  (Step-wise)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48"/>
          <p:cNvSpPr txBox="1">
            <a:spLocks noGrp="1"/>
          </p:cNvSpPr>
          <p:nvPr>
            <p:ph type="title"/>
          </p:nvPr>
        </p:nvSpPr>
        <p:spPr>
          <a:xfrm>
            <a:off x="471750" y="39542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Encryption Algorithm</a:t>
            </a:r>
            <a:endParaRPr/>
          </a:p>
        </p:txBody>
      </p:sp>
      <p:sp>
        <p:nvSpPr>
          <p:cNvPr id="836" name="Google Shape;836;p48"/>
          <p:cNvSpPr txBox="1"/>
          <p:nvPr/>
        </p:nvSpPr>
        <p:spPr>
          <a:xfrm>
            <a:off x="2787875" y="1612675"/>
            <a:ext cx="233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37" name="Google Shape;837;p48"/>
          <p:cNvSpPr txBox="1"/>
          <p:nvPr/>
        </p:nvSpPr>
        <p:spPr>
          <a:xfrm>
            <a:off x="3941679" y="1764701"/>
            <a:ext cx="128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38" name="Google Shape;838;p48"/>
          <p:cNvSpPr/>
          <p:nvPr/>
        </p:nvSpPr>
        <p:spPr>
          <a:xfrm>
            <a:off x="224075" y="1656175"/>
            <a:ext cx="1636200" cy="31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  128 bit key(k1)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839" name="Google Shape;839;p48"/>
          <p:cNvSpPr txBox="1"/>
          <p:nvPr/>
        </p:nvSpPr>
        <p:spPr>
          <a:xfrm>
            <a:off x="1896875" y="2230338"/>
            <a:ext cx="587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40" name="Google Shape;840;p48"/>
          <p:cNvSpPr/>
          <p:nvPr/>
        </p:nvSpPr>
        <p:spPr>
          <a:xfrm>
            <a:off x="2787877" y="1587713"/>
            <a:ext cx="991500" cy="49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64 bit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1" name="Google Shape;841;p48"/>
          <p:cNvSpPr/>
          <p:nvPr/>
        </p:nvSpPr>
        <p:spPr>
          <a:xfrm>
            <a:off x="4316899" y="1608263"/>
            <a:ext cx="809400" cy="45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64 bit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2" name="Google Shape;842;p48"/>
          <p:cNvSpPr/>
          <p:nvPr/>
        </p:nvSpPr>
        <p:spPr>
          <a:xfrm>
            <a:off x="2667575" y="2318175"/>
            <a:ext cx="2856300" cy="45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3DES Encryption 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43" name="Google Shape;843;p48"/>
          <p:cNvCxnSpPr/>
          <p:nvPr/>
        </p:nvCxnSpPr>
        <p:spPr>
          <a:xfrm>
            <a:off x="5222075" y="3255325"/>
            <a:ext cx="911700" cy="1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4" name="Google Shape;844;p48"/>
          <p:cNvSpPr/>
          <p:nvPr/>
        </p:nvSpPr>
        <p:spPr>
          <a:xfrm>
            <a:off x="3852688" y="1678925"/>
            <a:ext cx="390900" cy="3132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8"/>
          <p:cNvSpPr/>
          <p:nvPr/>
        </p:nvSpPr>
        <p:spPr>
          <a:xfrm>
            <a:off x="2667577" y="3007525"/>
            <a:ext cx="991500" cy="49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64 bit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6" name="Google Shape;846;p48"/>
          <p:cNvSpPr/>
          <p:nvPr/>
        </p:nvSpPr>
        <p:spPr>
          <a:xfrm>
            <a:off x="4431274" y="3028063"/>
            <a:ext cx="809400" cy="45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64 bit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7" name="Google Shape;847;p48"/>
          <p:cNvSpPr/>
          <p:nvPr/>
        </p:nvSpPr>
        <p:spPr>
          <a:xfrm>
            <a:off x="3849713" y="3077975"/>
            <a:ext cx="390900" cy="3132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8" name="Google Shape;848;p48"/>
          <p:cNvCxnSpPr/>
          <p:nvPr/>
        </p:nvCxnSpPr>
        <p:spPr>
          <a:xfrm>
            <a:off x="4721599" y="2062763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9" name="Google Shape;849;p48"/>
          <p:cNvCxnSpPr>
            <a:stCxn id="841" idx="2"/>
          </p:cNvCxnSpPr>
          <p:nvPr/>
        </p:nvCxnSpPr>
        <p:spPr>
          <a:xfrm>
            <a:off x="4721599" y="2062763"/>
            <a:ext cx="0" cy="23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0" name="Google Shape;850;p48"/>
          <p:cNvCxnSpPr/>
          <p:nvPr/>
        </p:nvCxnSpPr>
        <p:spPr>
          <a:xfrm flipH="1">
            <a:off x="3272527" y="2083313"/>
            <a:ext cx="11100" cy="27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1" name="Google Shape;851;p48"/>
          <p:cNvCxnSpPr>
            <a:stCxn id="845" idx="0"/>
            <a:endCxn id="845" idx="0"/>
          </p:cNvCxnSpPr>
          <p:nvPr/>
        </p:nvCxnSpPr>
        <p:spPr>
          <a:xfrm>
            <a:off x="3163327" y="30075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2" name="Google Shape;852;p48"/>
          <p:cNvCxnSpPr/>
          <p:nvPr/>
        </p:nvCxnSpPr>
        <p:spPr>
          <a:xfrm>
            <a:off x="3303925" y="2735925"/>
            <a:ext cx="0" cy="28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3" name="Google Shape;853;p48"/>
          <p:cNvCxnSpPr>
            <a:stCxn id="846" idx="0"/>
            <a:endCxn id="846" idx="0"/>
          </p:cNvCxnSpPr>
          <p:nvPr/>
        </p:nvCxnSpPr>
        <p:spPr>
          <a:xfrm>
            <a:off x="4835974" y="3028063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4" name="Google Shape;854;p48"/>
          <p:cNvCxnSpPr/>
          <p:nvPr/>
        </p:nvCxnSpPr>
        <p:spPr>
          <a:xfrm>
            <a:off x="4713799" y="2798113"/>
            <a:ext cx="15600" cy="26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5" name="Google Shape;855;p48"/>
          <p:cNvSpPr/>
          <p:nvPr/>
        </p:nvSpPr>
        <p:spPr>
          <a:xfrm>
            <a:off x="6133775" y="3104724"/>
            <a:ext cx="1443600" cy="31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  128 bit key</a:t>
            </a:r>
            <a:endParaRPr sz="1500">
              <a:solidFill>
                <a:schemeClr val="lt1"/>
              </a:solidFill>
            </a:endParaRPr>
          </a:p>
        </p:txBody>
      </p:sp>
      <p:cxnSp>
        <p:nvCxnSpPr>
          <p:cNvPr id="856" name="Google Shape;856;p48"/>
          <p:cNvCxnSpPr>
            <a:endCxn id="840" idx="1"/>
          </p:cNvCxnSpPr>
          <p:nvPr/>
        </p:nvCxnSpPr>
        <p:spPr>
          <a:xfrm rot="10800000" flipH="1">
            <a:off x="1860277" y="1835513"/>
            <a:ext cx="927600" cy="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7" name="Google Shape;857;p48"/>
          <p:cNvSpPr/>
          <p:nvPr/>
        </p:nvSpPr>
        <p:spPr>
          <a:xfrm>
            <a:off x="5305321" y="3829542"/>
            <a:ext cx="3100500" cy="52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RSA Encryption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58" name="Google Shape;858;p48"/>
          <p:cNvCxnSpPr>
            <a:stCxn id="855" idx="2"/>
            <a:endCxn id="857" idx="0"/>
          </p:cNvCxnSpPr>
          <p:nvPr/>
        </p:nvCxnSpPr>
        <p:spPr>
          <a:xfrm>
            <a:off x="6855575" y="3417924"/>
            <a:ext cx="0" cy="41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9" name="Google Shape;859;p48"/>
          <p:cNvSpPr txBox="1"/>
          <p:nvPr/>
        </p:nvSpPr>
        <p:spPr>
          <a:xfrm>
            <a:off x="6133625" y="4127300"/>
            <a:ext cx="302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60" name="Google Shape;860;p48"/>
          <p:cNvSpPr/>
          <p:nvPr/>
        </p:nvSpPr>
        <p:spPr>
          <a:xfrm>
            <a:off x="6555750" y="4690125"/>
            <a:ext cx="703500" cy="454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61" name="Google Shape;861;p48"/>
          <p:cNvCxnSpPr>
            <a:endCxn id="860" idx="0"/>
          </p:cNvCxnSpPr>
          <p:nvPr/>
        </p:nvCxnSpPr>
        <p:spPr>
          <a:xfrm>
            <a:off x="6852900" y="4314825"/>
            <a:ext cx="54600" cy="37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2" name="Google Shape;862;p48"/>
          <p:cNvSpPr/>
          <p:nvPr/>
        </p:nvSpPr>
        <p:spPr>
          <a:xfrm>
            <a:off x="6478338" y="508325"/>
            <a:ext cx="2338467" cy="1686032"/>
          </a:xfrm>
          <a:custGeom>
            <a:avLst/>
            <a:gdLst/>
            <a:ahLst/>
            <a:cxnLst/>
            <a:rect l="l" t="t" r="r" b="b"/>
            <a:pathLst>
              <a:path w="209681" h="163217" extrusionOk="0">
                <a:moveTo>
                  <a:pt x="126215" y="0"/>
                </a:moveTo>
                <a:cubicBezTo>
                  <a:pt x="125383" y="0"/>
                  <a:pt x="124543" y="14"/>
                  <a:pt x="123697" y="42"/>
                </a:cubicBezTo>
                <a:cubicBezTo>
                  <a:pt x="87871" y="1241"/>
                  <a:pt x="57324" y="25234"/>
                  <a:pt x="32056" y="44028"/>
                </a:cubicBezTo>
                <a:cubicBezTo>
                  <a:pt x="6790" y="62820"/>
                  <a:pt x="0" y="92011"/>
                  <a:pt x="14709" y="114804"/>
                </a:cubicBezTo>
                <a:cubicBezTo>
                  <a:pt x="29416" y="137597"/>
                  <a:pt x="52798" y="127999"/>
                  <a:pt x="82590" y="142793"/>
                </a:cubicBezTo>
                <a:cubicBezTo>
                  <a:pt x="107746" y="155286"/>
                  <a:pt x="115695" y="163217"/>
                  <a:pt x="137537" y="163217"/>
                </a:cubicBezTo>
                <a:cubicBezTo>
                  <a:pt x="141563" y="163217"/>
                  <a:pt x="146062" y="162947"/>
                  <a:pt x="151227" y="162387"/>
                </a:cubicBezTo>
                <a:cubicBezTo>
                  <a:pt x="184414" y="158788"/>
                  <a:pt x="209680" y="122000"/>
                  <a:pt x="205910" y="82814"/>
                </a:cubicBezTo>
                <a:cubicBezTo>
                  <a:pt x="202138" y="43628"/>
                  <a:pt x="182150" y="23634"/>
                  <a:pt x="182150" y="23634"/>
                </a:cubicBezTo>
                <a:cubicBezTo>
                  <a:pt x="182150" y="23634"/>
                  <a:pt x="160581" y="0"/>
                  <a:pt x="126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3" name="Google Shape;863;p48"/>
          <p:cNvGrpSpPr/>
          <p:nvPr/>
        </p:nvGrpSpPr>
        <p:grpSpPr>
          <a:xfrm>
            <a:off x="7638594" y="626207"/>
            <a:ext cx="833079" cy="1619535"/>
            <a:chOff x="5431588" y="1307171"/>
            <a:chExt cx="1423580" cy="2988072"/>
          </a:xfrm>
        </p:grpSpPr>
        <p:sp>
          <p:nvSpPr>
            <p:cNvPr id="864" name="Google Shape;864;p48"/>
            <p:cNvSpPr/>
            <p:nvPr/>
          </p:nvSpPr>
          <p:spPr>
            <a:xfrm>
              <a:off x="5536047" y="1312545"/>
              <a:ext cx="1313785" cy="2977344"/>
            </a:xfrm>
            <a:custGeom>
              <a:avLst/>
              <a:gdLst/>
              <a:ahLst/>
              <a:cxnLst/>
              <a:rect l="l" t="t" r="r" b="b"/>
              <a:pathLst>
                <a:path w="68947" h="156250" extrusionOk="0">
                  <a:moveTo>
                    <a:pt x="145" y="0"/>
                  </a:moveTo>
                  <a:cubicBezTo>
                    <a:pt x="65" y="0"/>
                    <a:pt x="0" y="64"/>
                    <a:pt x="0" y="145"/>
                  </a:cubicBezTo>
                  <a:lnTo>
                    <a:pt x="0" y="156105"/>
                  </a:lnTo>
                  <a:cubicBezTo>
                    <a:pt x="0" y="156185"/>
                    <a:pt x="65" y="156249"/>
                    <a:pt x="145" y="156249"/>
                  </a:cubicBezTo>
                  <a:lnTo>
                    <a:pt x="63378" y="156249"/>
                  </a:lnTo>
                  <a:cubicBezTo>
                    <a:pt x="66452" y="156249"/>
                    <a:pt x="68946" y="153757"/>
                    <a:pt x="68946" y="150682"/>
                  </a:cubicBezTo>
                  <a:lnTo>
                    <a:pt x="68946" y="5305"/>
                  </a:lnTo>
                  <a:cubicBezTo>
                    <a:pt x="68946" y="2375"/>
                    <a:pt x="66570" y="0"/>
                    <a:pt x="6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5530674" y="1307171"/>
              <a:ext cx="1324494" cy="2988072"/>
            </a:xfrm>
            <a:custGeom>
              <a:avLst/>
              <a:gdLst/>
              <a:ahLst/>
              <a:cxnLst/>
              <a:rect l="l" t="t" r="r" b="b"/>
              <a:pathLst>
                <a:path w="69509" h="156813" extrusionOk="0">
                  <a:moveTo>
                    <a:pt x="64778" y="564"/>
                  </a:moveTo>
                  <a:cubicBezTo>
                    <a:pt x="67077" y="564"/>
                    <a:pt x="68947" y="2433"/>
                    <a:pt x="68947" y="4732"/>
                  </a:cubicBezTo>
                  <a:lnTo>
                    <a:pt x="68947" y="152083"/>
                  </a:lnTo>
                  <a:cubicBezTo>
                    <a:pt x="68947" y="154380"/>
                    <a:pt x="67077" y="156250"/>
                    <a:pt x="64778" y="156250"/>
                  </a:cubicBezTo>
                  <a:lnTo>
                    <a:pt x="4731" y="156250"/>
                  </a:lnTo>
                  <a:cubicBezTo>
                    <a:pt x="2432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2" y="564"/>
                    <a:pt x="4731" y="564"/>
                  </a:cubicBezTo>
                  <a:close/>
                  <a:moveTo>
                    <a:pt x="4731" y="1"/>
                  </a:moveTo>
                  <a:cubicBezTo>
                    <a:pt x="2123" y="1"/>
                    <a:pt x="1" y="2123"/>
                    <a:pt x="1" y="4732"/>
                  </a:cubicBezTo>
                  <a:lnTo>
                    <a:pt x="1" y="152083"/>
                  </a:lnTo>
                  <a:cubicBezTo>
                    <a:pt x="1" y="154691"/>
                    <a:pt x="2123" y="156813"/>
                    <a:pt x="4731" y="156813"/>
                  </a:cubicBezTo>
                  <a:lnTo>
                    <a:pt x="64778" y="156813"/>
                  </a:lnTo>
                  <a:cubicBezTo>
                    <a:pt x="67386" y="156813"/>
                    <a:pt x="69508" y="154691"/>
                    <a:pt x="69508" y="152083"/>
                  </a:cubicBezTo>
                  <a:lnTo>
                    <a:pt x="69508" y="4732"/>
                  </a:lnTo>
                  <a:cubicBezTo>
                    <a:pt x="69508" y="2123"/>
                    <a:pt x="67386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8"/>
            <p:cNvSpPr/>
            <p:nvPr/>
          </p:nvSpPr>
          <p:spPr>
            <a:xfrm>
              <a:off x="6788418" y="1565043"/>
              <a:ext cx="35004" cy="268733"/>
            </a:xfrm>
            <a:custGeom>
              <a:avLst/>
              <a:gdLst/>
              <a:ahLst/>
              <a:cxnLst/>
              <a:rect l="l" t="t" r="r" b="b"/>
              <a:pathLst>
                <a:path w="1837" h="14103" extrusionOk="0">
                  <a:moveTo>
                    <a:pt x="919" y="1"/>
                  </a:moveTo>
                  <a:cubicBezTo>
                    <a:pt x="416" y="1"/>
                    <a:pt x="8" y="403"/>
                    <a:pt x="0" y="906"/>
                  </a:cubicBezTo>
                  <a:lnTo>
                    <a:pt x="0" y="13185"/>
                  </a:lnTo>
                  <a:cubicBezTo>
                    <a:pt x="0" y="13691"/>
                    <a:pt x="412" y="14103"/>
                    <a:pt x="919" y="14103"/>
                  </a:cubicBezTo>
                  <a:cubicBezTo>
                    <a:pt x="1425" y="14103"/>
                    <a:pt x="1837" y="13691"/>
                    <a:pt x="1837" y="13184"/>
                  </a:cubicBezTo>
                  <a:lnTo>
                    <a:pt x="1837" y="906"/>
                  </a:lnTo>
                  <a:cubicBezTo>
                    <a:pt x="1829" y="403"/>
                    <a:pt x="1421" y="1"/>
                    <a:pt x="9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8"/>
            <p:cNvSpPr/>
            <p:nvPr/>
          </p:nvSpPr>
          <p:spPr>
            <a:xfrm>
              <a:off x="6788418" y="1885033"/>
              <a:ext cx="35004" cy="165512"/>
            </a:xfrm>
            <a:custGeom>
              <a:avLst/>
              <a:gdLst/>
              <a:ahLst/>
              <a:cxnLst/>
              <a:rect l="l" t="t" r="r" b="b"/>
              <a:pathLst>
                <a:path w="1837" h="8686" extrusionOk="0">
                  <a:moveTo>
                    <a:pt x="919" y="0"/>
                  </a:moveTo>
                  <a:cubicBezTo>
                    <a:pt x="416" y="0"/>
                    <a:pt x="8" y="403"/>
                    <a:pt x="0" y="906"/>
                  </a:cubicBezTo>
                  <a:lnTo>
                    <a:pt x="0" y="7767"/>
                  </a:lnTo>
                  <a:cubicBezTo>
                    <a:pt x="0" y="8274"/>
                    <a:pt x="412" y="8686"/>
                    <a:pt x="919" y="8686"/>
                  </a:cubicBezTo>
                  <a:cubicBezTo>
                    <a:pt x="1425" y="8684"/>
                    <a:pt x="1837" y="8274"/>
                    <a:pt x="1837" y="7767"/>
                  </a:cubicBezTo>
                  <a:lnTo>
                    <a:pt x="1837" y="906"/>
                  </a:lnTo>
                  <a:cubicBezTo>
                    <a:pt x="1829" y="403"/>
                    <a:pt x="1421" y="0"/>
                    <a:pt x="9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8"/>
            <p:cNvSpPr/>
            <p:nvPr/>
          </p:nvSpPr>
          <p:spPr>
            <a:xfrm>
              <a:off x="5436923" y="1312545"/>
              <a:ext cx="1313766" cy="2977344"/>
            </a:xfrm>
            <a:custGeom>
              <a:avLst/>
              <a:gdLst/>
              <a:ahLst/>
              <a:cxnLst/>
              <a:rect l="l" t="t" r="r" b="b"/>
              <a:pathLst>
                <a:path w="68946" h="156250" extrusionOk="0">
                  <a:moveTo>
                    <a:pt x="4728" y="0"/>
                  </a:moveTo>
                  <a:cubicBezTo>
                    <a:pt x="2118" y="0"/>
                    <a:pt x="0" y="2118"/>
                    <a:pt x="0" y="4730"/>
                  </a:cubicBezTo>
                  <a:lnTo>
                    <a:pt x="0" y="151516"/>
                  </a:lnTo>
                  <a:cubicBezTo>
                    <a:pt x="0" y="154130"/>
                    <a:pt x="2119" y="156249"/>
                    <a:pt x="4734" y="156249"/>
                  </a:cubicBezTo>
                  <a:lnTo>
                    <a:pt x="63850" y="156249"/>
                  </a:lnTo>
                  <a:cubicBezTo>
                    <a:pt x="66663" y="156249"/>
                    <a:pt x="68946" y="153968"/>
                    <a:pt x="68946" y="151153"/>
                  </a:cubicBezTo>
                  <a:lnTo>
                    <a:pt x="68946" y="4485"/>
                  </a:lnTo>
                  <a:cubicBezTo>
                    <a:pt x="68946" y="2009"/>
                    <a:pt x="66938" y="0"/>
                    <a:pt x="6446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8"/>
            <p:cNvSpPr/>
            <p:nvPr/>
          </p:nvSpPr>
          <p:spPr>
            <a:xfrm>
              <a:off x="5431588" y="1307171"/>
              <a:ext cx="1324475" cy="2988072"/>
            </a:xfrm>
            <a:custGeom>
              <a:avLst/>
              <a:gdLst/>
              <a:ahLst/>
              <a:cxnLst/>
              <a:rect l="l" t="t" r="r" b="b"/>
              <a:pathLst>
                <a:path w="69508" h="156813" extrusionOk="0">
                  <a:moveTo>
                    <a:pt x="64778" y="564"/>
                  </a:moveTo>
                  <a:cubicBezTo>
                    <a:pt x="67075" y="564"/>
                    <a:pt x="68944" y="2433"/>
                    <a:pt x="68944" y="4732"/>
                  </a:cubicBezTo>
                  <a:lnTo>
                    <a:pt x="68944" y="152083"/>
                  </a:lnTo>
                  <a:cubicBezTo>
                    <a:pt x="68944" y="154380"/>
                    <a:pt x="67075" y="156250"/>
                    <a:pt x="64778" y="156250"/>
                  </a:cubicBezTo>
                  <a:lnTo>
                    <a:pt x="4730" y="156250"/>
                  </a:lnTo>
                  <a:cubicBezTo>
                    <a:pt x="2431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1" y="564"/>
                    <a:pt x="4730" y="564"/>
                  </a:cubicBezTo>
                  <a:close/>
                  <a:moveTo>
                    <a:pt x="4730" y="1"/>
                  </a:moveTo>
                  <a:cubicBezTo>
                    <a:pt x="2121" y="1"/>
                    <a:pt x="0" y="2123"/>
                    <a:pt x="0" y="4732"/>
                  </a:cubicBezTo>
                  <a:lnTo>
                    <a:pt x="0" y="152083"/>
                  </a:lnTo>
                  <a:cubicBezTo>
                    <a:pt x="0" y="154691"/>
                    <a:pt x="2121" y="156813"/>
                    <a:pt x="4730" y="156813"/>
                  </a:cubicBezTo>
                  <a:lnTo>
                    <a:pt x="64778" y="156813"/>
                  </a:lnTo>
                  <a:cubicBezTo>
                    <a:pt x="67385" y="156813"/>
                    <a:pt x="69507" y="154691"/>
                    <a:pt x="69507" y="152083"/>
                  </a:cubicBezTo>
                  <a:lnTo>
                    <a:pt x="69507" y="4732"/>
                  </a:lnTo>
                  <a:cubicBezTo>
                    <a:pt x="69507" y="2123"/>
                    <a:pt x="67385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8"/>
            <p:cNvSpPr/>
            <p:nvPr/>
          </p:nvSpPr>
          <p:spPr>
            <a:xfrm>
              <a:off x="5524405" y="1510774"/>
              <a:ext cx="1138841" cy="2553675"/>
            </a:xfrm>
            <a:custGeom>
              <a:avLst/>
              <a:gdLst/>
              <a:ahLst/>
              <a:cxnLst/>
              <a:rect l="l" t="t" r="r" b="b"/>
              <a:pathLst>
                <a:path w="59766" h="134016" extrusionOk="0">
                  <a:moveTo>
                    <a:pt x="0" y="0"/>
                  </a:moveTo>
                  <a:lnTo>
                    <a:pt x="0" y="134015"/>
                  </a:lnTo>
                  <a:lnTo>
                    <a:pt x="59765" y="134015"/>
                  </a:lnTo>
                  <a:lnTo>
                    <a:pt x="5976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5908897" y="1413079"/>
              <a:ext cx="334834" cy="32146"/>
            </a:xfrm>
            <a:custGeom>
              <a:avLst/>
              <a:gdLst/>
              <a:ahLst/>
              <a:cxnLst/>
              <a:rect l="l" t="t" r="r" b="b"/>
              <a:pathLst>
                <a:path w="17572" h="1687" extrusionOk="0">
                  <a:moveTo>
                    <a:pt x="831" y="1"/>
                  </a:moveTo>
                  <a:cubicBezTo>
                    <a:pt x="371" y="8"/>
                    <a:pt x="0" y="383"/>
                    <a:pt x="0" y="844"/>
                  </a:cubicBezTo>
                  <a:cubicBezTo>
                    <a:pt x="0" y="1305"/>
                    <a:pt x="371" y="1680"/>
                    <a:pt x="831" y="1687"/>
                  </a:cubicBezTo>
                  <a:lnTo>
                    <a:pt x="16742" y="1687"/>
                  </a:lnTo>
                  <a:cubicBezTo>
                    <a:pt x="17203" y="1680"/>
                    <a:pt x="17572" y="1305"/>
                    <a:pt x="17572" y="844"/>
                  </a:cubicBezTo>
                  <a:cubicBezTo>
                    <a:pt x="17572" y="383"/>
                    <a:pt x="17203" y="8"/>
                    <a:pt x="16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8"/>
            <p:cNvSpPr/>
            <p:nvPr/>
          </p:nvSpPr>
          <p:spPr>
            <a:xfrm>
              <a:off x="5994701" y="4116888"/>
              <a:ext cx="58308" cy="75839"/>
            </a:xfrm>
            <a:custGeom>
              <a:avLst/>
              <a:gdLst/>
              <a:ahLst/>
              <a:cxnLst/>
              <a:rect l="l" t="t" r="r" b="b"/>
              <a:pathLst>
                <a:path w="3060" h="3980" extrusionOk="0">
                  <a:moveTo>
                    <a:pt x="1531" y="1"/>
                  </a:moveTo>
                  <a:cubicBezTo>
                    <a:pt x="685" y="1"/>
                    <a:pt x="1" y="892"/>
                    <a:pt x="1" y="1990"/>
                  </a:cubicBezTo>
                  <a:cubicBezTo>
                    <a:pt x="1" y="3088"/>
                    <a:pt x="685" y="3979"/>
                    <a:pt x="1529" y="3979"/>
                  </a:cubicBezTo>
                  <a:cubicBezTo>
                    <a:pt x="2374" y="3979"/>
                    <a:pt x="3059" y="3088"/>
                    <a:pt x="3059" y="1990"/>
                  </a:cubicBezTo>
                  <a:cubicBezTo>
                    <a:pt x="3059" y="892"/>
                    <a:pt x="2375" y="1"/>
                    <a:pt x="153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8"/>
            <p:cNvSpPr/>
            <p:nvPr/>
          </p:nvSpPr>
          <p:spPr>
            <a:xfrm>
              <a:off x="5896301" y="1685680"/>
              <a:ext cx="395010" cy="460597"/>
            </a:xfrm>
            <a:custGeom>
              <a:avLst/>
              <a:gdLst/>
              <a:ahLst/>
              <a:cxnLst/>
              <a:rect l="l" t="t" r="r" b="b"/>
              <a:pathLst>
                <a:path w="20730" h="24172" extrusionOk="0">
                  <a:moveTo>
                    <a:pt x="10366" y="1"/>
                  </a:moveTo>
                  <a:cubicBezTo>
                    <a:pt x="7617" y="1"/>
                    <a:pt x="4980" y="1274"/>
                    <a:pt x="3036" y="3541"/>
                  </a:cubicBezTo>
                  <a:cubicBezTo>
                    <a:pt x="1093" y="5807"/>
                    <a:pt x="0" y="8881"/>
                    <a:pt x="0" y="12086"/>
                  </a:cubicBezTo>
                  <a:cubicBezTo>
                    <a:pt x="0" y="15291"/>
                    <a:pt x="1093" y="18366"/>
                    <a:pt x="3036" y="20632"/>
                  </a:cubicBezTo>
                  <a:cubicBezTo>
                    <a:pt x="4980" y="22899"/>
                    <a:pt x="7617" y="24172"/>
                    <a:pt x="10366" y="24172"/>
                  </a:cubicBezTo>
                  <a:cubicBezTo>
                    <a:pt x="13113" y="24172"/>
                    <a:pt x="15750" y="22899"/>
                    <a:pt x="17694" y="20632"/>
                  </a:cubicBezTo>
                  <a:cubicBezTo>
                    <a:pt x="19639" y="18366"/>
                    <a:pt x="20730" y="15291"/>
                    <a:pt x="20730" y="12086"/>
                  </a:cubicBezTo>
                  <a:cubicBezTo>
                    <a:pt x="20730" y="8881"/>
                    <a:pt x="19639" y="5807"/>
                    <a:pt x="17694" y="3541"/>
                  </a:cubicBezTo>
                  <a:cubicBezTo>
                    <a:pt x="15750" y="1274"/>
                    <a:pt x="13113" y="1"/>
                    <a:pt x="10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8"/>
            <p:cNvSpPr/>
            <p:nvPr/>
          </p:nvSpPr>
          <p:spPr>
            <a:xfrm>
              <a:off x="6018806" y="1738157"/>
              <a:ext cx="150001" cy="174906"/>
            </a:xfrm>
            <a:custGeom>
              <a:avLst/>
              <a:gdLst/>
              <a:ahLst/>
              <a:cxnLst/>
              <a:rect l="l" t="t" r="r" b="b"/>
              <a:pathLst>
                <a:path w="7872" h="9179" extrusionOk="0">
                  <a:moveTo>
                    <a:pt x="3937" y="1"/>
                  </a:moveTo>
                  <a:cubicBezTo>
                    <a:pt x="1762" y="1"/>
                    <a:pt x="0" y="2055"/>
                    <a:pt x="0" y="4590"/>
                  </a:cubicBezTo>
                  <a:cubicBezTo>
                    <a:pt x="0" y="7125"/>
                    <a:pt x="1762" y="9179"/>
                    <a:pt x="3937" y="9179"/>
                  </a:cubicBezTo>
                  <a:cubicBezTo>
                    <a:pt x="6110" y="9179"/>
                    <a:pt x="7872" y="7125"/>
                    <a:pt x="7872" y="4590"/>
                  </a:cubicBezTo>
                  <a:cubicBezTo>
                    <a:pt x="7872" y="2055"/>
                    <a:pt x="6110" y="1"/>
                    <a:pt x="393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8"/>
            <p:cNvSpPr/>
            <p:nvPr/>
          </p:nvSpPr>
          <p:spPr>
            <a:xfrm>
              <a:off x="6013432" y="1732803"/>
              <a:ext cx="160748" cy="185634"/>
            </a:xfrm>
            <a:custGeom>
              <a:avLst/>
              <a:gdLst/>
              <a:ahLst/>
              <a:cxnLst/>
              <a:rect l="l" t="t" r="r" b="b"/>
              <a:pathLst>
                <a:path w="8436" h="9742" extrusionOk="0">
                  <a:moveTo>
                    <a:pt x="4219" y="562"/>
                  </a:moveTo>
                  <a:cubicBezTo>
                    <a:pt x="6234" y="562"/>
                    <a:pt x="7874" y="2494"/>
                    <a:pt x="7874" y="4871"/>
                  </a:cubicBezTo>
                  <a:cubicBezTo>
                    <a:pt x="7874" y="7247"/>
                    <a:pt x="6234" y="9180"/>
                    <a:pt x="4219" y="9180"/>
                  </a:cubicBezTo>
                  <a:cubicBezTo>
                    <a:pt x="2203" y="9180"/>
                    <a:pt x="562" y="7247"/>
                    <a:pt x="562" y="4871"/>
                  </a:cubicBezTo>
                  <a:cubicBezTo>
                    <a:pt x="562" y="2494"/>
                    <a:pt x="2203" y="562"/>
                    <a:pt x="4219" y="562"/>
                  </a:cubicBezTo>
                  <a:close/>
                  <a:moveTo>
                    <a:pt x="4219" y="0"/>
                  </a:moveTo>
                  <a:cubicBezTo>
                    <a:pt x="1892" y="0"/>
                    <a:pt x="1" y="2185"/>
                    <a:pt x="1" y="4871"/>
                  </a:cubicBezTo>
                  <a:cubicBezTo>
                    <a:pt x="1" y="7556"/>
                    <a:pt x="1892" y="9741"/>
                    <a:pt x="4219" y="9741"/>
                  </a:cubicBezTo>
                  <a:cubicBezTo>
                    <a:pt x="6544" y="9741"/>
                    <a:pt x="8435" y="7556"/>
                    <a:pt x="8435" y="4871"/>
                  </a:cubicBezTo>
                  <a:cubicBezTo>
                    <a:pt x="8435" y="2185"/>
                    <a:pt x="6544" y="0"/>
                    <a:pt x="42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8"/>
            <p:cNvSpPr/>
            <p:nvPr/>
          </p:nvSpPr>
          <p:spPr>
            <a:xfrm>
              <a:off x="5957544" y="1936386"/>
              <a:ext cx="272525" cy="209891"/>
            </a:xfrm>
            <a:custGeom>
              <a:avLst/>
              <a:gdLst/>
              <a:ahLst/>
              <a:cxnLst/>
              <a:rect l="l" t="t" r="r" b="b"/>
              <a:pathLst>
                <a:path w="14302" h="11015" extrusionOk="0">
                  <a:moveTo>
                    <a:pt x="7152" y="1"/>
                  </a:moveTo>
                  <a:cubicBezTo>
                    <a:pt x="3202" y="1"/>
                    <a:pt x="1" y="3014"/>
                    <a:pt x="1" y="6731"/>
                  </a:cubicBezTo>
                  <a:cubicBezTo>
                    <a:pt x="4" y="7077"/>
                    <a:pt x="34" y="7421"/>
                    <a:pt x="93" y="7763"/>
                  </a:cubicBezTo>
                  <a:cubicBezTo>
                    <a:pt x="1945" y="9775"/>
                    <a:pt x="4421" y="11015"/>
                    <a:pt x="7152" y="11015"/>
                  </a:cubicBezTo>
                  <a:cubicBezTo>
                    <a:pt x="9882" y="11015"/>
                    <a:pt x="12358" y="9775"/>
                    <a:pt x="14209" y="7763"/>
                  </a:cubicBezTo>
                  <a:cubicBezTo>
                    <a:pt x="14268" y="7421"/>
                    <a:pt x="14298" y="7077"/>
                    <a:pt x="14301" y="6731"/>
                  </a:cubicBezTo>
                  <a:cubicBezTo>
                    <a:pt x="14301" y="3014"/>
                    <a:pt x="11100" y="1"/>
                    <a:pt x="71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8"/>
            <p:cNvSpPr/>
            <p:nvPr/>
          </p:nvSpPr>
          <p:spPr>
            <a:xfrm>
              <a:off x="5952190" y="1931032"/>
              <a:ext cx="283234" cy="220619"/>
            </a:xfrm>
            <a:custGeom>
              <a:avLst/>
              <a:gdLst/>
              <a:ahLst/>
              <a:cxnLst/>
              <a:rect l="l" t="t" r="r" b="b"/>
              <a:pathLst>
                <a:path w="14864" h="11578" extrusionOk="0">
                  <a:moveTo>
                    <a:pt x="7433" y="562"/>
                  </a:moveTo>
                  <a:cubicBezTo>
                    <a:pt x="11220" y="562"/>
                    <a:pt x="14302" y="3455"/>
                    <a:pt x="14302" y="7012"/>
                  </a:cubicBezTo>
                  <a:cubicBezTo>
                    <a:pt x="14299" y="7314"/>
                    <a:pt x="14274" y="7616"/>
                    <a:pt x="14226" y="7915"/>
                  </a:cubicBezTo>
                  <a:cubicBezTo>
                    <a:pt x="12358" y="9913"/>
                    <a:pt x="9949" y="11014"/>
                    <a:pt x="7433" y="11014"/>
                  </a:cubicBezTo>
                  <a:cubicBezTo>
                    <a:pt x="4917" y="11014"/>
                    <a:pt x="2506" y="9915"/>
                    <a:pt x="638" y="7915"/>
                  </a:cubicBezTo>
                  <a:cubicBezTo>
                    <a:pt x="590" y="7616"/>
                    <a:pt x="565" y="7314"/>
                    <a:pt x="563" y="7012"/>
                  </a:cubicBezTo>
                  <a:cubicBezTo>
                    <a:pt x="563" y="3455"/>
                    <a:pt x="3644" y="562"/>
                    <a:pt x="7433" y="562"/>
                  </a:cubicBezTo>
                  <a:close/>
                  <a:moveTo>
                    <a:pt x="7433" y="0"/>
                  </a:moveTo>
                  <a:cubicBezTo>
                    <a:pt x="3334" y="0"/>
                    <a:pt x="0" y="3146"/>
                    <a:pt x="0" y="7012"/>
                  </a:cubicBezTo>
                  <a:cubicBezTo>
                    <a:pt x="0" y="7345"/>
                    <a:pt x="31" y="7688"/>
                    <a:pt x="97" y="8089"/>
                  </a:cubicBezTo>
                  <a:cubicBezTo>
                    <a:pt x="105" y="8143"/>
                    <a:pt x="130" y="8194"/>
                    <a:pt x="167" y="8235"/>
                  </a:cubicBezTo>
                  <a:cubicBezTo>
                    <a:pt x="2152" y="10390"/>
                    <a:pt x="4732" y="11577"/>
                    <a:pt x="7433" y="11577"/>
                  </a:cubicBezTo>
                  <a:cubicBezTo>
                    <a:pt x="10134" y="11577"/>
                    <a:pt x="12714" y="10390"/>
                    <a:pt x="14697" y="8235"/>
                  </a:cubicBezTo>
                  <a:cubicBezTo>
                    <a:pt x="14734" y="8194"/>
                    <a:pt x="14759" y="8143"/>
                    <a:pt x="14767" y="8089"/>
                  </a:cubicBezTo>
                  <a:cubicBezTo>
                    <a:pt x="14833" y="7688"/>
                    <a:pt x="14864" y="7345"/>
                    <a:pt x="14864" y="7012"/>
                  </a:cubicBezTo>
                  <a:cubicBezTo>
                    <a:pt x="14864" y="3146"/>
                    <a:pt x="11530" y="0"/>
                    <a:pt x="743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5807695" y="2262875"/>
              <a:ext cx="572222" cy="655835"/>
            </a:xfrm>
            <a:custGeom>
              <a:avLst/>
              <a:gdLst/>
              <a:ahLst/>
              <a:cxnLst/>
              <a:rect l="l" t="t" r="r" b="b"/>
              <a:pathLst>
                <a:path w="30030" h="34418" extrusionOk="0">
                  <a:moveTo>
                    <a:pt x="15016" y="5228"/>
                  </a:moveTo>
                  <a:cubicBezTo>
                    <a:pt x="20632" y="5228"/>
                    <a:pt x="25203" y="10176"/>
                    <a:pt x="25203" y="16261"/>
                  </a:cubicBezTo>
                  <a:lnTo>
                    <a:pt x="25203" y="29190"/>
                  </a:lnTo>
                  <a:lnTo>
                    <a:pt x="4827" y="29190"/>
                  </a:lnTo>
                  <a:lnTo>
                    <a:pt x="4827" y="16261"/>
                  </a:lnTo>
                  <a:cubicBezTo>
                    <a:pt x="4827" y="10176"/>
                    <a:pt x="9398" y="5228"/>
                    <a:pt x="15016" y="5228"/>
                  </a:cubicBezTo>
                  <a:close/>
                  <a:moveTo>
                    <a:pt x="15016" y="1"/>
                  </a:moveTo>
                  <a:cubicBezTo>
                    <a:pt x="6736" y="1"/>
                    <a:pt x="1" y="7294"/>
                    <a:pt x="1" y="16261"/>
                  </a:cubicBezTo>
                  <a:lnTo>
                    <a:pt x="1" y="31804"/>
                  </a:lnTo>
                  <a:cubicBezTo>
                    <a:pt x="1" y="33248"/>
                    <a:pt x="1082" y="34417"/>
                    <a:pt x="2415" y="34417"/>
                  </a:cubicBezTo>
                  <a:lnTo>
                    <a:pt x="27617" y="34417"/>
                  </a:lnTo>
                  <a:cubicBezTo>
                    <a:pt x="28950" y="34417"/>
                    <a:pt x="30029" y="33248"/>
                    <a:pt x="30029" y="31804"/>
                  </a:cubicBezTo>
                  <a:lnTo>
                    <a:pt x="30029" y="16261"/>
                  </a:lnTo>
                  <a:cubicBezTo>
                    <a:pt x="30029" y="7294"/>
                    <a:pt x="23294" y="1"/>
                    <a:pt x="1501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5760458" y="2716555"/>
              <a:ext cx="666715" cy="630778"/>
            </a:xfrm>
            <a:custGeom>
              <a:avLst/>
              <a:gdLst/>
              <a:ahLst/>
              <a:cxnLst/>
              <a:rect l="l" t="t" r="r" b="b"/>
              <a:pathLst>
                <a:path w="34989" h="33103" extrusionOk="0">
                  <a:moveTo>
                    <a:pt x="1" y="1"/>
                  </a:moveTo>
                  <a:lnTo>
                    <a:pt x="1" y="33102"/>
                  </a:lnTo>
                  <a:lnTo>
                    <a:pt x="34989" y="33102"/>
                  </a:lnTo>
                  <a:lnTo>
                    <a:pt x="34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6003181" y="2875188"/>
              <a:ext cx="187806" cy="275745"/>
            </a:xfrm>
            <a:custGeom>
              <a:avLst/>
              <a:gdLst/>
              <a:ahLst/>
              <a:cxnLst/>
              <a:rect l="l" t="t" r="r" b="b"/>
              <a:pathLst>
                <a:path w="9856" h="14471" extrusionOk="0">
                  <a:moveTo>
                    <a:pt x="4927" y="1"/>
                  </a:moveTo>
                  <a:cubicBezTo>
                    <a:pt x="2633" y="1"/>
                    <a:pt x="772" y="2016"/>
                    <a:pt x="772" y="4502"/>
                  </a:cubicBezTo>
                  <a:cubicBezTo>
                    <a:pt x="772" y="6052"/>
                    <a:pt x="1496" y="7417"/>
                    <a:pt x="2595" y="8227"/>
                  </a:cubicBezTo>
                  <a:lnTo>
                    <a:pt x="1" y="14470"/>
                  </a:lnTo>
                  <a:lnTo>
                    <a:pt x="9856" y="14470"/>
                  </a:lnTo>
                  <a:lnTo>
                    <a:pt x="7261" y="8227"/>
                  </a:lnTo>
                  <a:cubicBezTo>
                    <a:pt x="8361" y="7417"/>
                    <a:pt x="9084" y="6050"/>
                    <a:pt x="9084" y="4502"/>
                  </a:cubicBezTo>
                  <a:cubicBezTo>
                    <a:pt x="9084" y="2016"/>
                    <a:pt x="7223" y="1"/>
                    <a:pt x="492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8"/>
            <p:cNvSpPr/>
            <p:nvPr/>
          </p:nvSpPr>
          <p:spPr>
            <a:xfrm>
              <a:off x="5996759" y="2869853"/>
              <a:ext cx="200611" cy="286435"/>
            </a:xfrm>
            <a:custGeom>
              <a:avLst/>
              <a:gdLst/>
              <a:ahLst/>
              <a:cxnLst/>
              <a:rect l="l" t="t" r="r" b="b"/>
              <a:pathLst>
                <a:path w="10528" h="15032" extrusionOk="0">
                  <a:moveTo>
                    <a:pt x="5264" y="562"/>
                  </a:moveTo>
                  <a:cubicBezTo>
                    <a:pt x="7401" y="562"/>
                    <a:pt x="9139" y="2455"/>
                    <a:pt x="9139" y="4782"/>
                  </a:cubicBezTo>
                  <a:cubicBezTo>
                    <a:pt x="9139" y="6185"/>
                    <a:pt x="8501" y="7493"/>
                    <a:pt x="7430" y="8280"/>
                  </a:cubicBezTo>
                  <a:cubicBezTo>
                    <a:pt x="7327" y="8356"/>
                    <a:pt x="7287" y="8495"/>
                    <a:pt x="7337" y="8614"/>
                  </a:cubicBezTo>
                  <a:lnTo>
                    <a:pt x="9771" y="14469"/>
                  </a:lnTo>
                  <a:lnTo>
                    <a:pt x="759" y="14469"/>
                  </a:lnTo>
                  <a:lnTo>
                    <a:pt x="3192" y="8614"/>
                  </a:lnTo>
                  <a:cubicBezTo>
                    <a:pt x="3241" y="8495"/>
                    <a:pt x="3204" y="8356"/>
                    <a:pt x="3099" y="8280"/>
                  </a:cubicBezTo>
                  <a:cubicBezTo>
                    <a:pt x="2028" y="7493"/>
                    <a:pt x="1391" y="6185"/>
                    <a:pt x="1391" y="4782"/>
                  </a:cubicBezTo>
                  <a:cubicBezTo>
                    <a:pt x="1391" y="2455"/>
                    <a:pt x="3129" y="562"/>
                    <a:pt x="5264" y="562"/>
                  </a:cubicBezTo>
                  <a:close/>
                  <a:moveTo>
                    <a:pt x="5264" y="1"/>
                  </a:moveTo>
                  <a:cubicBezTo>
                    <a:pt x="2819" y="1"/>
                    <a:pt x="828" y="2146"/>
                    <a:pt x="828" y="4782"/>
                  </a:cubicBezTo>
                  <a:cubicBezTo>
                    <a:pt x="828" y="6285"/>
                    <a:pt x="1483" y="7696"/>
                    <a:pt x="2591" y="8598"/>
                  </a:cubicBezTo>
                  <a:lnTo>
                    <a:pt x="78" y="14642"/>
                  </a:lnTo>
                  <a:cubicBezTo>
                    <a:pt x="1" y="14827"/>
                    <a:pt x="136" y="15030"/>
                    <a:pt x="338" y="15032"/>
                  </a:cubicBezTo>
                  <a:lnTo>
                    <a:pt x="10193" y="15032"/>
                  </a:lnTo>
                  <a:cubicBezTo>
                    <a:pt x="10392" y="15032"/>
                    <a:pt x="10528" y="14827"/>
                    <a:pt x="10452" y="14642"/>
                  </a:cubicBezTo>
                  <a:lnTo>
                    <a:pt x="7939" y="8598"/>
                  </a:lnTo>
                  <a:cubicBezTo>
                    <a:pt x="9046" y="7696"/>
                    <a:pt x="9701" y="6285"/>
                    <a:pt x="9701" y="4782"/>
                  </a:cubicBezTo>
                  <a:cubicBezTo>
                    <a:pt x="9701" y="2146"/>
                    <a:pt x="7712" y="1"/>
                    <a:pt x="526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8"/>
            <p:cNvSpPr/>
            <p:nvPr/>
          </p:nvSpPr>
          <p:spPr>
            <a:xfrm>
              <a:off x="5887574" y="2853485"/>
              <a:ext cx="775672" cy="1061878"/>
            </a:xfrm>
            <a:custGeom>
              <a:avLst/>
              <a:gdLst/>
              <a:ahLst/>
              <a:cxnLst/>
              <a:rect l="l" t="t" r="r" b="b"/>
              <a:pathLst>
                <a:path w="40707" h="55727" extrusionOk="0">
                  <a:moveTo>
                    <a:pt x="40706" y="1"/>
                  </a:moveTo>
                  <a:lnTo>
                    <a:pt x="100" y="55240"/>
                  </a:lnTo>
                  <a:cubicBezTo>
                    <a:pt x="1" y="55375"/>
                    <a:pt x="30" y="55568"/>
                    <a:pt x="165" y="55667"/>
                  </a:cubicBezTo>
                  <a:cubicBezTo>
                    <a:pt x="220" y="55707"/>
                    <a:pt x="283" y="55727"/>
                    <a:pt x="346" y="55727"/>
                  </a:cubicBezTo>
                  <a:cubicBezTo>
                    <a:pt x="441" y="55727"/>
                    <a:pt x="534" y="55683"/>
                    <a:pt x="594" y="55601"/>
                  </a:cubicBezTo>
                  <a:lnTo>
                    <a:pt x="40706" y="1035"/>
                  </a:lnTo>
                  <a:lnTo>
                    <a:pt x="40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8"/>
            <p:cNvSpPr/>
            <p:nvPr/>
          </p:nvSpPr>
          <p:spPr>
            <a:xfrm>
              <a:off x="6507643" y="1676190"/>
              <a:ext cx="155603" cy="218351"/>
            </a:xfrm>
            <a:custGeom>
              <a:avLst/>
              <a:gdLst/>
              <a:ahLst/>
              <a:cxnLst/>
              <a:rect l="l" t="t" r="r" b="b"/>
              <a:pathLst>
                <a:path w="8166" h="11459" extrusionOk="0">
                  <a:moveTo>
                    <a:pt x="8165" y="0"/>
                  </a:moveTo>
                  <a:lnTo>
                    <a:pt x="95" y="10977"/>
                  </a:lnTo>
                  <a:cubicBezTo>
                    <a:pt x="1" y="11112"/>
                    <a:pt x="31" y="11300"/>
                    <a:pt x="165" y="11398"/>
                  </a:cubicBezTo>
                  <a:cubicBezTo>
                    <a:pt x="220" y="11438"/>
                    <a:pt x="284" y="11458"/>
                    <a:pt x="347" y="11458"/>
                  </a:cubicBezTo>
                  <a:cubicBezTo>
                    <a:pt x="439" y="11458"/>
                    <a:pt x="529" y="11417"/>
                    <a:pt x="590" y="11338"/>
                  </a:cubicBezTo>
                  <a:lnTo>
                    <a:pt x="8165" y="1034"/>
                  </a:lnTo>
                  <a:lnTo>
                    <a:pt x="8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5524405" y="1952545"/>
              <a:ext cx="945204" cy="1292558"/>
            </a:xfrm>
            <a:custGeom>
              <a:avLst/>
              <a:gdLst/>
              <a:ahLst/>
              <a:cxnLst/>
              <a:rect l="l" t="t" r="r" b="b"/>
              <a:pathLst>
                <a:path w="49604" h="67833" extrusionOk="0">
                  <a:moveTo>
                    <a:pt x="49258" y="0"/>
                  </a:moveTo>
                  <a:cubicBezTo>
                    <a:pt x="49164" y="0"/>
                    <a:pt x="49071" y="44"/>
                    <a:pt x="49010" y="125"/>
                  </a:cubicBezTo>
                  <a:lnTo>
                    <a:pt x="0" y="66799"/>
                  </a:lnTo>
                  <a:lnTo>
                    <a:pt x="0" y="67833"/>
                  </a:lnTo>
                  <a:lnTo>
                    <a:pt x="49505" y="489"/>
                  </a:lnTo>
                  <a:cubicBezTo>
                    <a:pt x="49604" y="352"/>
                    <a:pt x="49575" y="160"/>
                    <a:pt x="49439" y="60"/>
                  </a:cubicBezTo>
                  <a:cubicBezTo>
                    <a:pt x="49384" y="20"/>
                    <a:pt x="49321" y="0"/>
                    <a:pt x="49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8"/>
            <p:cNvSpPr/>
            <p:nvPr/>
          </p:nvSpPr>
          <p:spPr>
            <a:xfrm>
              <a:off x="5795367" y="3956807"/>
              <a:ext cx="66388" cy="83975"/>
            </a:xfrm>
            <a:custGeom>
              <a:avLst/>
              <a:gdLst/>
              <a:ahLst/>
              <a:cxnLst/>
              <a:rect l="l" t="t" r="r" b="b"/>
              <a:pathLst>
                <a:path w="3484" h="4407" extrusionOk="0">
                  <a:moveTo>
                    <a:pt x="3136" y="0"/>
                  </a:moveTo>
                  <a:cubicBezTo>
                    <a:pt x="3042" y="0"/>
                    <a:pt x="2949" y="44"/>
                    <a:pt x="2890" y="125"/>
                  </a:cubicBezTo>
                  <a:lnTo>
                    <a:pt x="100" y="3920"/>
                  </a:lnTo>
                  <a:cubicBezTo>
                    <a:pt x="0" y="4057"/>
                    <a:pt x="30" y="4248"/>
                    <a:pt x="165" y="4349"/>
                  </a:cubicBezTo>
                  <a:cubicBezTo>
                    <a:pt x="218" y="4387"/>
                    <a:pt x="282" y="4407"/>
                    <a:pt x="347" y="4407"/>
                  </a:cubicBezTo>
                  <a:cubicBezTo>
                    <a:pt x="444" y="4407"/>
                    <a:pt x="536" y="4360"/>
                    <a:pt x="594" y="4283"/>
                  </a:cubicBezTo>
                  <a:lnTo>
                    <a:pt x="3383" y="488"/>
                  </a:lnTo>
                  <a:cubicBezTo>
                    <a:pt x="3483" y="351"/>
                    <a:pt x="3454" y="160"/>
                    <a:pt x="3317" y="59"/>
                  </a:cubicBezTo>
                  <a:cubicBezTo>
                    <a:pt x="3263" y="20"/>
                    <a:pt x="3199" y="0"/>
                    <a:pt x="3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8"/>
            <p:cNvSpPr/>
            <p:nvPr/>
          </p:nvSpPr>
          <p:spPr>
            <a:xfrm>
              <a:off x="6033802" y="3081344"/>
              <a:ext cx="629444" cy="862906"/>
            </a:xfrm>
            <a:custGeom>
              <a:avLst/>
              <a:gdLst/>
              <a:ahLst/>
              <a:cxnLst/>
              <a:rect l="l" t="t" r="r" b="b"/>
              <a:pathLst>
                <a:path w="33033" h="45285" extrusionOk="0">
                  <a:moveTo>
                    <a:pt x="33032" y="1"/>
                  </a:moveTo>
                  <a:lnTo>
                    <a:pt x="102" y="44797"/>
                  </a:lnTo>
                  <a:cubicBezTo>
                    <a:pt x="1" y="44934"/>
                    <a:pt x="32" y="45125"/>
                    <a:pt x="167" y="45224"/>
                  </a:cubicBezTo>
                  <a:cubicBezTo>
                    <a:pt x="222" y="45265"/>
                    <a:pt x="286" y="45284"/>
                    <a:pt x="349" y="45284"/>
                  </a:cubicBezTo>
                  <a:cubicBezTo>
                    <a:pt x="443" y="45284"/>
                    <a:pt x="535" y="45241"/>
                    <a:pt x="595" y="45159"/>
                  </a:cubicBezTo>
                  <a:lnTo>
                    <a:pt x="33032" y="1036"/>
                  </a:lnTo>
                  <a:lnTo>
                    <a:pt x="33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48"/>
          <p:cNvGrpSpPr/>
          <p:nvPr/>
        </p:nvGrpSpPr>
        <p:grpSpPr>
          <a:xfrm>
            <a:off x="6712145" y="836947"/>
            <a:ext cx="1033429" cy="1461333"/>
            <a:chOff x="3605604" y="1716301"/>
            <a:chExt cx="1765941" cy="2696187"/>
          </a:xfrm>
        </p:grpSpPr>
        <p:sp>
          <p:nvSpPr>
            <p:cNvPr id="888" name="Google Shape;888;p48"/>
            <p:cNvSpPr/>
            <p:nvPr/>
          </p:nvSpPr>
          <p:spPr>
            <a:xfrm>
              <a:off x="3611854" y="1721637"/>
              <a:ext cx="862372" cy="1070872"/>
            </a:xfrm>
            <a:custGeom>
              <a:avLst/>
              <a:gdLst/>
              <a:ahLst/>
              <a:cxnLst/>
              <a:rect l="l" t="t" r="r" b="b"/>
              <a:pathLst>
                <a:path w="45257" h="56199" extrusionOk="0">
                  <a:moveTo>
                    <a:pt x="37476" y="1"/>
                  </a:moveTo>
                  <a:cubicBezTo>
                    <a:pt x="34727" y="1"/>
                    <a:pt x="33541" y="1233"/>
                    <a:pt x="34009" y="2053"/>
                  </a:cubicBezTo>
                  <a:cubicBezTo>
                    <a:pt x="34538" y="2979"/>
                    <a:pt x="35994" y="4038"/>
                    <a:pt x="35994" y="4038"/>
                  </a:cubicBezTo>
                  <a:cubicBezTo>
                    <a:pt x="35994" y="4038"/>
                    <a:pt x="34170" y="3024"/>
                    <a:pt x="32260" y="3024"/>
                  </a:cubicBezTo>
                  <a:cubicBezTo>
                    <a:pt x="31497" y="3024"/>
                    <a:pt x="30719" y="3186"/>
                    <a:pt x="30039" y="3640"/>
                  </a:cubicBezTo>
                  <a:cubicBezTo>
                    <a:pt x="27657" y="5228"/>
                    <a:pt x="31098" y="4566"/>
                    <a:pt x="30436" y="6154"/>
                  </a:cubicBezTo>
                  <a:cubicBezTo>
                    <a:pt x="29774" y="7743"/>
                    <a:pt x="26069" y="7081"/>
                    <a:pt x="25143" y="11316"/>
                  </a:cubicBezTo>
                  <a:cubicBezTo>
                    <a:pt x="24217" y="15550"/>
                    <a:pt x="26864" y="19785"/>
                    <a:pt x="24481" y="21637"/>
                  </a:cubicBezTo>
                  <a:cubicBezTo>
                    <a:pt x="22099" y="23490"/>
                    <a:pt x="14954" y="20975"/>
                    <a:pt x="12837" y="25607"/>
                  </a:cubicBezTo>
                  <a:cubicBezTo>
                    <a:pt x="10719" y="30239"/>
                    <a:pt x="13712" y="32291"/>
                    <a:pt x="8684" y="35202"/>
                  </a:cubicBezTo>
                  <a:cubicBezTo>
                    <a:pt x="3657" y="38112"/>
                    <a:pt x="1" y="40958"/>
                    <a:pt x="1456" y="48103"/>
                  </a:cubicBezTo>
                  <a:cubicBezTo>
                    <a:pt x="2544" y="53444"/>
                    <a:pt x="5480" y="56198"/>
                    <a:pt x="10818" y="56198"/>
                  </a:cubicBezTo>
                  <a:cubicBezTo>
                    <a:pt x="12621" y="56198"/>
                    <a:pt x="14698" y="55884"/>
                    <a:pt x="17070" y="55249"/>
                  </a:cubicBezTo>
                  <a:cubicBezTo>
                    <a:pt x="26466" y="52736"/>
                    <a:pt x="25805" y="47045"/>
                    <a:pt x="28848" y="41223"/>
                  </a:cubicBezTo>
                  <a:cubicBezTo>
                    <a:pt x="31891" y="35399"/>
                    <a:pt x="36655" y="36591"/>
                    <a:pt x="38112" y="33283"/>
                  </a:cubicBezTo>
                  <a:cubicBezTo>
                    <a:pt x="39567" y="29974"/>
                    <a:pt x="37714" y="26004"/>
                    <a:pt x="37846" y="22962"/>
                  </a:cubicBezTo>
                  <a:cubicBezTo>
                    <a:pt x="37979" y="19918"/>
                    <a:pt x="41023" y="19256"/>
                    <a:pt x="42213" y="15683"/>
                  </a:cubicBezTo>
                  <a:cubicBezTo>
                    <a:pt x="43404" y="12111"/>
                    <a:pt x="44471" y="8399"/>
                    <a:pt x="44471" y="8399"/>
                  </a:cubicBezTo>
                  <a:cubicBezTo>
                    <a:pt x="44471" y="8399"/>
                    <a:pt x="45257" y="6949"/>
                    <a:pt x="45257" y="4435"/>
                  </a:cubicBezTo>
                  <a:cubicBezTo>
                    <a:pt x="45257" y="1921"/>
                    <a:pt x="42213" y="465"/>
                    <a:pt x="38640" y="68"/>
                  </a:cubicBezTo>
                  <a:cubicBezTo>
                    <a:pt x="38225" y="22"/>
                    <a:pt x="37837" y="1"/>
                    <a:pt x="3747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3605604" y="1716301"/>
              <a:ext cx="873958" cy="1081600"/>
            </a:xfrm>
            <a:custGeom>
              <a:avLst/>
              <a:gdLst/>
              <a:ahLst/>
              <a:cxnLst/>
              <a:rect l="l" t="t" r="r" b="b"/>
              <a:pathLst>
                <a:path w="45865" h="56762" extrusionOk="0">
                  <a:moveTo>
                    <a:pt x="37811" y="562"/>
                  </a:moveTo>
                  <a:cubicBezTo>
                    <a:pt x="38161" y="562"/>
                    <a:pt x="38537" y="582"/>
                    <a:pt x="38937" y="627"/>
                  </a:cubicBezTo>
                  <a:cubicBezTo>
                    <a:pt x="42014" y="968"/>
                    <a:pt x="45303" y="2222"/>
                    <a:pt x="45303" y="4715"/>
                  </a:cubicBezTo>
                  <a:cubicBezTo>
                    <a:pt x="45303" y="7117"/>
                    <a:pt x="44558" y="8530"/>
                    <a:pt x="44551" y="8545"/>
                  </a:cubicBezTo>
                  <a:cubicBezTo>
                    <a:pt x="44540" y="8562"/>
                    <a:pt x="44533" y="8581"/>
                    <a:pt x="44527" y="8600"/>
                  </a:cubicBezTo>
                  <a:cubicBezTo>
                    <a:pt x="44516" y="8638"/>
                    <a:pt x="43449" y="12347"/>
                    <a:pt x="42274" y="15874"/>
                  </a:cubicBezTo>
                  <a:cubicBezTo>
                    <a:pt x="41733" y="17498"/>
                    <a:pt x="40810" y="18483"/>
                    <a:pt x="39917" y="19435"/>
                  </a:cubicBezTo>
                  <a:cubicBezTo>
                    <a:pt x="38914" y="20504"/>
                    <a:pt x="37967" y="21515"/>
                    <a:pt x="37893" y="23229"/>
                  </a:cubicBezTo>
                  <a:cubicBezTo>
                    <a:pt x="37845" y="24365"/>
                    <a:pt x="38059" y="25596"/>
                    <a:pt x="38285" y="26899"/>
                  </a:cubicBezTo>
                  <a:cubicBezTo>
                    <a:pt x="38673" y="29122"/>
                    <a:pt x="39074" y="31421"/>
                    <a:pt x="38182" y="33449"/>
                  </a:cubicBezTo>
                  <a:cubicBezTo>
                    <a:pt x="37589" y="34794"/>
                    <a:pt x="36424" y="35337"/>
                    <a:pt x="34948" y="36022"/>
                  </a:cubicBezTo>
                  <a:cubicBezTo>
                    <a:pt x="33049" y="36906"/>
                    <a:pt x="30688" y="38003"/>
                    <a:pt x="28926" y="41372"/>
                  </a:cubicBezTo>
                  <a:cubicBezTo>
                    <a:pt x="28171" y="42819"/>
                    <a:pt x="27644" y="44246"/>
                    <a:pt x="27135" y="45628"/>
                  </a:cubicBezTo>
                  <a:cubicBezTo>
                    <a:pt x="25599" y="49797"/>
                    <a:pt x="24272" y="53398"/>
                    <a:pt x="17326" y="55258"/>
                  </a:cubicBezTo>
                  <a:cubicBezTo>
                    <a:pt x="14977" y="55886"/>
                    <a:pt x="12922" y="56201"/>
                    <a:pt x="11140" y="56201"/>
                  </a:cubicBezTo>
                  <a:cubicBezTo>
                    <a:pt x="9077" y="56201"/>
                    <a:pt x="7379" y="55779"/>
                    <a:pt x="6015" y="54935"/>
                  </a:cubicBezTo>
                  <a:cubicBezTo>
                    <a:pt x="4005" y="53691"/>
                    <a:pt x="2712" y="51530"/>
                    <a:pt x="2058" y="48329"/>
                  </a:cubicBezTo>
                  <a:cubicBezTo>
                    <a:pt x="625" y="41289"/>
                    <a:pt x="4256" y="38561"/>
                    <a:pt x="9152" y="35726"/>
                  </a:cubicBezTo>
                  <a:cubicBezTo>
                    <a:pt x="12377" y="33859"/>
                    <a:pt x="12441" y="32288"/>
                    <a:pt x="12523" y="30301"/>
                  </a:cubicBezTo>
                  <a:cubicBezTo>
                    <a:pt x="12571" y="29100"/>
                    <a:pt x="12626" y="27740"/>
                    <a:pt x="13420" y="26005"/>
                  </a:cubicBezTo>
                  <a:cubicBezTo>
                    <a:pt x="14654" y="23303"/>
                    <a:pt x="17779" y="23170"/>
                    <a:pt x="20537" y="23052"/>
                  </a:cubicBezTo>
                  <a:cubicBezTo>
                    <a:pt x="22318" y="22976"/>
                    <a:pt x="23998" y="22903"/>
                    <a:pt x="24982" y="22139"/>
                  </a:cubicBezTo>
                  <a:cubicBezTo>
                    <a:pt x="26461" y="20988"/>
                    <a:pt x="26181" y="19076"/>
                    <a:pt x="25858" y="16862"/>
                  </a:cubicBezTo>
                  <a:cubicBezTo>
                    <a:pt x="25621" y="15258"/>
                    <a:pt x="25354" y="13439"/>
                    <a:pt x="25745" y="11656"/>
                  </a:cubicBezTo>
                  <a:cubicBezTo>
                    <a:pt x="26299" y="9122"/>
                    <a:pt x="27905" y="8438"/>
                    <a:pt x="29195" y="7890"/>
                  </a:cubicBezTo>
                  <a:cubicBezTo>
                    <a:pt x="30021" y="7537"/>
                    <a:pt x="30736" y="7234"/>
                    <a:pt x="31023" y="6542"/>
                  </a:cubicBezTo>
                  <a:cubicBezTo>
                    <a:pt x="31429" y="5570"/>
                    <a:pt x="30609" y="5189"/>
                    <a:pt x="30169" y="4985"/>
                  </a:cubicBezTo>
                  <a:cubicBezTo>
                    <a:pt x="30032" y="4921"/>
                    <a:pt x="29825" y="4824"/>
                    <a:pt x="29797" y="4794"/>
                  </a:cubicBezTo>
                  <a:cubicBezTo>
                    <a:pt x="29800" y="4776"/>
                    <a:pt x="29846" y="4606"/>
                    <a:pt x="30523" y="4155"/>
                  </a:cubicBezTo>
                  <a:cubicBezTo>
                    <a:pt x="31147" y="3738"/>
                    <a:pt x="31871" y="3588"/>
                    <a:pt x="32585" y="3588"/>
                  </a:cubicBezTo>
                  <a:cubicBezTo>
                    <a:pt x="34395" y="3588"/>
                    <a:pt x="36160" y="4550"/>
                    <a:pt x="36185" y="4562"/>
                  </a:cubicBezTo>
                  <a:cubicBezTo>
                    <a:pt x="36228" y="4586"/>
                    <a:pt x="36276" y="4598"/>
                    <a:pt x="36322" y="4598"/>
                  </a:cubicBezTo>
                  <a:cubicBezTo>
                    <a:pt x="36415" y="4598"/>
                    <a:pt x="36505" y="4552"/>
                    <a:pt x="36558" y="4468"/>
                  </a:cubicBezTo>
                  <a:cubicBezTo>
                    <a:pt x="36638" y="4343"/>
                    <a:pt x="36606" y="4177"/>
                    <a:pt x="36487" y="4089"/>
                  </a:cubicBezTo>
                  <a:cubicBezTo>
                    <a:pt x="36472" y="4080"/>
                    <a:pt x="35074" y="3057"/>
                    <a:pt x="34581" y="2193"/>
                  </a:cubicBezTo>
                  <a:cubicBezTo>
                    <a:pt x="34455" y="1974"/>
                    <a:pt x="34543" y="1756"/>
                    <a:pt x="34637" y="1611"/>
                  </a:cubicBezTo>
                  <a:cubicBezTo>
                    <a:pt x="35008" y="1048"/>
                    <a:pt x="36104" y="562"/>
                    <a:pt x="37811" y="562"/>
                  </a:cubicBezTo>
                  <a:close/>
                  <a:moveTo>
                    <a:pt x="37814" y="0"/>
                  </a:moveTo>
                  <a:cubicBezTo>
                    <a:pt x="35780" y="0"/>
                    <a:pt x="34592" y="659"/>
                    <a:pt x="34168" y="1304"/>
                  </a:cubicBezTo>
                  <a:cubicBezTo>
                    <a:pt x="33916" y="1689"/>
                    <a:pt x="33888" y="2114"/>
                    <a:pt x="34092" y="2473"/>
                  </a:cubicBezTo>
                  <a:cubicBezTo>
                    <a:pt x="34268" y="2782"/>
                    <a:pt x="34537" y="3100"/>
                    <a:pt x="34823" y="3392"/>
                  </a:cubicBezTo>
                  <a:cubicBezTo>
                    <a:pt x="34176" y="3190"/>
                    <a:pt x="33397" y="3021"/>
                    <a:pt x="32598" y="3021"/>
                  </a:cubicBezTo>
                  <a:cubicBezTo>
                    <a:pt x="31784" y="3021"/>
                    <a:pt x="30949" y="3196"/>
                    <a:pt x="30211" y="3688"/>
                  </a:cubicBezTo>
                  <a:cubicBezTo>
                    <a:pt x="29492" y="4167"/>
                    <a:pt x="29209" y="4498"/>
                    <a:pt x="29235" y="4830"/>
                  </a:cubicBezTo>
                  <a:cubicBezTo>
                    <a:pt x="29262" y="5183"/>
                    <a:pt x="29603" y="5342"/>
                    <a:pt x="29931" y="5495"/>
                  </a:cubicBezTo>
                  <a:cubicBezTo>
                    <a:pt x="30491" y="5753"/>
                    <a:pt x="30685" y="5893"/>
                    <a:pt x="30504" y="6326"/>
                  </a:cubicBezTo>
                  <a:cubicBezTo>
                    <a:pt x="30304" y="6806"/>
                    <a:pt x="29717" y="7056"/>
                    <a:pt x="28974" y="7374"/>
                  </a:cubicBezTo>
                  <a:cubicBezTo>
                    <a:pt x="27638" y="7941"/>
                    <a:pt x="25811" y="8720"/>
                    <a:pt x="25195" y="11536"/>
                  </a:cubicBezTo>
                  <a:cubicBezTo>
                    <a:pt x="24784" y="13419"/>
                    <a:pt x="25058" y="15292"/>
                    <a:pt x="25300" y="16944"/>
                  </a:cubicBezTo>
                  <a:cubicBezTo>
                    <a:pt x="25611" y="19069"/>
                    <a:pt x="25858" y="20746"/>
                    <a:pt x="24635" y="21696"/>
                  </a:cubicBezTo>
                  <a:cubicBezTo>
                    <a:pt x="23794" y="22351"/>
                    <a:pt x="22200" y="22418"/>
                    <a:pt x="20512" y="22491"/>
                  </a:cubicBezTo>
                  <a:cubicBezTo>
                    <a:pt x="17594" y="22616"/>
                    <a:pt x="14286" y="22757"/>
                    <a:pt x="12908" y="25771"/>
                  </a:cubicBezTo>
                  <a:cubicBezTo>
                    <a:pt x="12069" y="27605"/>
                    <a:pt x="12011" y="29026"/>
                    <a:pt x="11960" y="30279"/>
                  </a:cubicBezTo>
                  <a:cubicBezTo>
                    <a:pt x="11883" y="32165"/>
                    <a:pt x="11827" y="33527"/>
                    <a:pt x="8871" y="35240"/>
                  </a:cubicBezTo>
                  <a:cubicBezTo>
                    <a:pt x="3950" y="38087"/>
                    <a:pt x="1" y="41047"/>
                    <a:pt x="1507" y="48439"/>
                  </a:cubicBezTo>
                  <a:cubicBezTo>
                    <a:pt x="2193" y="51803"/>
                    <a:pt x="3569" y="54082"/>
                    <a:pt x="5719" y="55412"/>
                  </a:cubicBezTo>
                  <a:cubicBezTo>
                    <a:pt x="7173" y="56312"/>
                    <a:pt x="8969" y="56761"/>
                    <a:pt x="11142" y="56761"/>
                  </a:cubicBezTo>
                  <a:cubicBezTo>
                    <a:pt x="12975" y="56761"/>
                    <a:pt x="15078" y="56441"/>
                    <a:pt x="17471" y="55800"/>
                  </a:cubicBezTo>
                  <a:cubicBezTo>
                    <a:pt x="24698" y="53866"/>
                    <a:pt x="26138" y="49959"/>
                    <a:pt x="27662" y="45821"/>
                  </a:cubicBezTo>
                  <a:cubicBezTo>
                    <a:pt x="28165" y="44458"/>
                    <a:pt x="28684" y="43048"/>
                    <a:pt x="29423" y="41633"/>
                  </a:cubicBezTo>
                  <a:cubicBezTo>
                    <a:pt x="31098" y="38433"/>
                    <a:pt x="33269" y="37422"/>
                    <a:pt x="35184" y="36533"/>
                  </a:cubicBezTo>
                  <a:cubicBezTo>
                    <a:pt x="36706" y="35825"/>
                    <a:pt x="38020" y="35214"/>
                    <a:pt x="38696" y="33675"/>
                  </a:cubicBezTo>
                  <a:cubicBezTo>
                    <a:pt x="39657" y="31492"/>
                    <a:pt x="39240" y="29108"/>
                    <a:pt x="38839" y="26803"/>
                  </a:cubicBezTo>
                  <a:cubicBezTo>
                    <a:pt x="38618" y="25531"/>
                    <a:pt x="38409" y="24328"/>
                    <a:pt x="38454" y="23253"/>
                  </a:cubicBezTo>
                  <a:cubicBezTo>
                    <a:pt x="38520" y="21747"/>
                    <a:pt x="39359" y="20854"/>
                    <a:pt x="40327" y="19820"/>
                  </a:cubicBezTo>
                  <a:cubicBezTo>
                    <a:pt x="41217" y="18869"/>
                    <a:pt x="42227" y="17793"/>
                    <a:pt x="42806" y="16051"/>
                  </a:cubicBezTo>
                  <a:cubicBezTo>
                    <a:pt x="43932" y="12675"/>
                    <a:pt x="44960" y="9130"/>
                    <a:pt x="45060" y="8784"/>
                  </a:cubicBezTo>
                  <a:cubicBezTo>
                    <a:pt x="45175" y="8558"/>
                    <a:pt x="45865" y="7111"/>
                    <a:pt x="45865" y="4715"/>
                  </a:cubicBezTo>
                  <a:cubicBezTo>
                    <a:pt x="45865" y="2320"/>
                    <a:pt x="43234" y="539"/>
                    <a:pt x="38998" y="68"/>
                  </a:cubicBezTo>
                  <a:cubicBezTo>
                    <a:pt x="38576" y="21"/>
                    <a:pt x="38181" y="0"/>
                    <a:pt x="3781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3675879" y="1804945"/>
              <a:ext cx="751834" cy="809971"/>
            </a:xfrm>
            <a:custGeom>
              <a:avLst/>
              <a:gdLst/>
              <a:ahLst/>
              <a:cxnLst/>
              <a:rect l="l" t="t" r="r" b="b"/>
              <a:pathLst>
                <a:path w="39456" h="42507" extrusionOk="0">
                  <a:moveTo>
                    <a:pt x="36226" y="0"/>
                  </a:moveTo>
                  <a:cubicBezTo>
                    <a:pt x="35872" y="0"/>
                    <a:pt x="35644" y="89"/>
                    <a:pt x="35530" y="269"/>
                  </a:cubicBezTo>
                  <a:cubicBezTo>
                    <a:pt x="35258" y="700"/>
                    <a:pt x="35854" y="1411"/>
                    <a:pt x="35924" y="1491"/>
                  </a:cubicBezTo>
                  <a:cubicBezTo>
                    <a:pt x="35951" y="1522"/>
                    <a:pt x="35990" y="1539"/>
                    <a:pt x="36029" y="1539"/>
                  </a:cubicBezTo>
                  <a:cubicBezTo>
                    <a:pt x="36061" y="1539"/>
                    <a:pt x="36095" y="1527"/>
                    <a:pt x="36121" y="1504"/>
                  </a:cubicBezTo>
                  <a:cubicBezTo>
                    <a:pt x="36181" y="1454"/>
                    <a:pt x="36187" y="1365"/>
                    <a:pt x="36136" y="1307"/>
                  </a:cubicBezTo>
                  <a:cubicBezTo>
                    <a:pt x="35961" y="1104"/>
                    <a:pt x="35641" y="620"/>
                    <a:pt x="35768" y="419"/>
                  </a:cubicBezTo>
                  <a:cubicBezTo>
                    <a:pt x="35803" y="364"/>
                    <a:pt x="35909" y="281"/>
                    <a:pt x="36224" y="281"/>
                  </a:cubicBezTo>
                  <a:cubicBezTo>
                    <a:pt x="36486" y="281"/>
                    <a:pt x="36892" y="338"/>
                    <a:pt x="37521" y="514"/>
                  </a:cubicBezTo>
                  <a:cubicBezTo>
                    <a:pt x="38426" y="767"/>
                    <a:pt x="38917" y="1221"/>
                    <a:pt x="38983" y="1861"/>
                  </a:cubicBezTo>
                  <a:cubicBezTo>
                    <a:pt x="39161" y="3622"/>
                    <a:pt x="36257" y="6288"/>
                    <a:pt x="34984" y="6942"/>
                  </a:cubicBezTo>
                  <a:cubicBezTo>
                    <a:pt x="33616" y="7645"/>
                    <a:pt x="32046" y="8003"/>
                    <a:pt x="30529" y="8348"/>
                  </a:cubicBezTo>
                  <a:cubicBezTo>
                    <a:pt x="28040" y="8914"/>
                    <a:pt x="25464" y="9501"/>
                    <a:pt x="23691" y="11628"/>
                  </a:cubicBezTo>
                  <a:cubicBezTo>
                    <a:pt x="22232" y="13380"/>
                    <a:pt x="22683" y="15200"/>
                    <a:pt x="23080" y="16807"/>
                  </a:cubicBezTo>
                  <a:cubicBezTo>
                    <a:pt x="23395" y="18079"/>
                    <a:pt x="23692" y="19281"/>
                    <a:pt x="23043" y="20308"/>
                  </a:cubicBezTo>
                  <a:cubicBezTo>
                    <a:pt x="22346" y="21410"/>
                    <a:pt x="20602" y="21689"/>
                    <a:pt x="18755" y="21985"/>
                  </a:cubicBezTo>
                  <a:cubicBezTo>
                    <a:pt x="16645" y="22323"/>
                    <a:pt x="14463" y="22672"/>
                    <a:pt x="13363" y="24253"/>
                  </a:cubicBezTo>
                  <a:cubicBezTo>
                    <a:pt x="12532" y="25446"/>
                    <a:pt x="12932" y="27145"/>
                    <a:pt x="13355" y="28942"/>
                  </a:cubicBezTo>
                  <a:cubicBezTo>
                    <a:pt x="13998" y="31678"/>
                    <a:pt x="14727" y="34779"/>
                    <a:pt x="11241" y="36825"/>
                  </a:cubicBezTo>
                  <a:cubicBezTo>
                    <a:pt x="9299" y="37964"/>
                    <a:pt x="7241" y="38794"/>
                    <a:pt x="5426" y="39526"/>
                  </a:cubicBezTo>
                  <a:cubicBezTo>
                    <a:pt x="3227" y="40413"/>
                    <a:pt x="1327" y="41178"/>
                    <a:pt x="97" y="42262"/>
                  </a:cubicBezTo>
                  <a:cubicBezTo>
                    <a:pt x="1" y="42346"/>
                    <a:pt x="61" y="42507"/>
                    <a:pt x="191" y="42507"/>
                  </a:cubicBezTo>
                  <a:cubicBezTo>
                    <a:pt x="226" y="42507"/>
                    <a:pt x="258" y="42494"/>
                    <a:pt x="284" y="42472"/>
                  </a:cubicBezTo>
                  <a:cubicBezTo>
                    <a:pt x="1475" y="41420"/>
                    <a:pt x="3355" y="40662"/>
                    <a:pt x="5530" y="39785"/>
                  </a:cubicBezTo>
                  <a:cubicBezTo>
                    <a:pt x="7356" y="39050"/>
                    <a:pt x="9423" y="38218"/>
                    <a:pt x="11383" y="37067"/>
                  </a:cubicBezTo>
                  <a:cubicBezTo>
                    <a:pt x="15046" y="34916"/>
                    <a:pt x="14292" y="31708"/>
                    <a:pt x="13627" y="28878"/>
                  </a:cubicBezTo>
                  <a:cubicBezTo>
                    <a:pt x="13219" y="27142"/>
                    <a:pt x="12834" y="25503"/>
                    <a:pt x="13592" y="24412"/>
                  </a:cubicBezTo>
                  <a:cubicBezTo>
                    <a:pt x="14623" y="22930"/>
                    <a:pt x="16746" y="22590"/>
                    <a:pt x="18798" y="22262"/>
                  </a:cubicBezTo>
                  <a:cubicBezTo>
                    <a:pt x="20710" y="21956"/>
                    <a:pt x="22515" y="21667"/>
                    <a:pt x="23279" y="20456"/>
                  </a:cubicBezTo>
                  <a:cubicBezTo>
                    <a:pt x="23993" y="19328"/>
                    <a:pt x="23681" y="18070"/>
                    <a:pt x="23351" y="16739"/>
                  </a:cubicBezTo>
                  <a:cubicBezTo>
                    <a:pt x="22951" y="15121"/>
                    <a:pt x="22537" y="13450"/>
                    <a:pt x="23907" y="11808"/>
                  </a:cubicBezTo>
                  <a:cubicBezTo>
                    <a:pt x="25619" y="9751"/>
                    <a:pt x="28034" y="9203"/>
                    <a:pt x="30591" y="8621"/>
                  </a:cubicBezTo>
                  <a:cubicBezTo>
                    <a:pt x="32126" y="8273"/>
                    <a:pt x="33713" y="7912"/>
                    <a:pt x="35112" y="7192"/>
                  </a:cubicBezTo>
                  <a:cubicBezTo>
                    <a:pt x="36474" y="6492"/>
                    <a:pt x="39455" y="3741"/>
                    <a:pt x="39261" y="1832"/>
                  </a:cubicBezTo>
                  <a:cubicBezTo>
                    <a:pt x="39184" y="1065"/>
                    <a:pt x="38624" y="531"/>
                    <a:pt x="37597" y="244"/>
                  </a:cubicBezTo>
                  <a:cubicBezTo>
                    <a:pt x="37017" y="81"/>
                    <a:pt x="36564" y="0"/>
                    <a:pt x="36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3755434" y="2044505"/>
              <a:ext cx="476127" cy="739029"/>
            </a:xfrm>
            <a:custGeom>
              <a:avLst/>
              <a:gdLst/>
              <a:ahLst/>
              <a:cxnLst/>
              <a:rect l="l" t="t" r="r" b="b"/>
              <a:pathLst>
                <a:path w="24987" h="38784" extrusionOk="0">
                  <a:moveTo>
                    <a:pt x="22347" y="0"/>
                  </a:moveTo>
                  <a:cubicBezTo>
                    <a:pt x="22292" y="0"/>
                    <a:pt x="22239" y="33"/>
                    <a:pt x="22217" y="88"/>
                  </a:cubicBezTo>
                  <a:cubicBezTo>
                    <a:pt x="21838" y="1113"/>
                    <a:pt x="21734" y="2007"/>
                    <a:pt x="21908" y="2745"/>
                  </a:cubicBezTo>
                  <a:cubicBezTo>
                    <a:pt x="22037" y="3298"/>
                    <a:pt x="22322" y="3974"/>
                    <a:pt x="22624" y="4689"/>
                  </a:cubicBezTo>
                  <a:cubicBezTo>
                    <a:pt x="23525" y="6829"/>
                    <a:pt x="24647" y="9489"/>
                    <a:pt x="22717" y="11143"/>
                  </a:cubicBezTo>
                  <a:cubicBezTo>
                    <a:pt x="21595" y="12105"/>
                    <a:pt x="20143" y="12629"/>
                    <a:pt x="18740" y="13136"/>
                  </a:cubicBezTo>
                  <a:cubicBezTo>
                    <a:pt x="16872" y="13812"/>
                    <a:pt x="15105" y="14449"/>
                    <a:pt x="14647" y="16053"/>
                  </a:cubicBezTo>
                  <a:cubicBezTo>
                    <a:pt x="14369" y="17028"/>
                    <a:pt x="14388" y="18575"/>
                    <a:pt x="14410" y="20366"/>
                  </a:cubicBezTo>
                  <a:cubicBezTo>
                    <a:pt x="14449" y="23472"/>
                    <a:pt x="14496" y="27340"/>
                    <a:pt x="12886" y="29513"/>
                  </a:cubicBezTo>
                  <a:cubicBezTo>
                    <a:pt x="11443" y="31460"/>
                    <a:pt x="9206" y="32204"/>
                    <a:pt x="7042" y="32925"/>
                  </a:cubicBezTo>
                  <a:cubicBezTo>
                    <a:pt x="5410" y="33467"/>
                    <a:pt x="3869" y="33979"/>
                    <a:pt x="2714" y="34969"/>
                  </a:cubicBezTo>
                  <a:cubicBezTo>
                    <a:pt x="0" y="37296"/>
                    <a:pt x="360" y="38630"/>
                    <a:pt x="378" y="38684"/>
                  </a:cubicBezTo>
                  <a:cubicBezTo>
                    <a:pt x="395" y="38744"/>
                    <a:pt x="449" y="38783"/>
                    <a:pt x="512" y="38783"/>
                  </a:cubicBezTo>
                  <a:cubicBezTo>
                    <a:pt x="524" y="38783"/>
                    <a:pt x="537" y="38782"/>
                    <a:pt x="550" y="38778"/>
                  </a:cubicBezTo>
                  <a:cubicBezTo>
                    <a:pt x="624" y="38756"/>
                    <a:pt x="667" y="38678"/>
                    <a:pt x="646" y="38604"/>
                  </a:cubicBezTo>
                  <a:cubicBezTo>
                    <a:pt x="643" y="38592"/>
                    <a:pt x="347" y="37367"/>
                    <a:pt x="2897" y="35182"/>
                  </a:cubicBezTo>
                  <a:cubicBezTo>
                    <a:pt x="4009" y="34229"/>
                    <a:pt x="5525" y="33724"/>
                    <a:pt x="7129" y="33190"/>
                  </a:cubicBezTo>
                  <a:cubicBezTo>
                    <a:pt x="9336" y="32457"/>
                    <a:pt x="11615" y="31698"/>
                    <a:pt x="13110" y="29681"/>
                  </a:cubicBezTo>
                  <a:cubicBezTo>
                    <a:pt x="14777" y="27431"/>
                    <a:pt x="14729" y="23510"/>
                    <a:pt x="14690" y="20362"/>
                  </a:cubicBezTo>
                  <a:cubicBezTo>
                    <a:pt x="14668" y="18592"/>
                    <a:pt x="14649" y="17065"/>
                    <a:pt x="14917" y="16131"/>
                  </a:cubicBezTo>
                  <a:cubicBezTo>
                    <a:pt x="15336" y="14665"/>
                    <a:pt x="16958" y="14079"/>
                    <a:pt x="18835" y="13400"/>
                  </a:cubicBezTo>
                  <a:cubicBezTo>
                    <a:pt x="20262" y="12884"/>
                    <a:pt x="21740" y="12352"/>
                    <a:pt x="22901" y="11357"/>
                  </a:cubicBezTo>
                  <a:cubicBezTo>
                    <a:pt x="24986" y="9569"/>
                    <a:pt x="23820" y="6802"/>
                    <a:pt x="22883" y="4581"/>
                  </a:cubicBezTo>
                  <a:cubicBezTo>
                    <a:pt x="22586" y="3877"/>
                    <a:pt x="22306" y="3210"/>
                    <a:pt x="22180" y="2681"/>
                  </a:cubicBezTo>
                  <a:cubicBezTo>
                    <a:pt x="22020" y="1998"/>
                    <a:pt x="22121" y="1158"/>
                    <a:pt x="22481" y="185"/>
                  </a:cubicBezTo>
                  <a:cubicBezTo>
                    <a:pt x="22506" y="114"/>
                    <a:pt x="22468" y="35"/>
                    <a:pt x="22396" y="9"/>
                  </a:cubicBezTo>
                  <a:cubicBezTo>
                    <a:pt x="22380" y="3"/>
                    <a:pt x="22364" y="0"/>
                    <a:pt x="22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4191431" y="1996448"/>
              <a:ext cx="18617" cy="24695"/>
            </a:xfrm>
            <a:custGeom>
              <a:avLst/>
              <a:gdLst/>
              <a:ahLst/>
              <a:cxnLst/>
              <a:rect l="l" t="t" r="r" b="b"/>
              <a:pathLst>
                <a:path w="977" h="1296" extrusionOk="0">
                  <a:moveTo>
                    <a:pt x="818" y="1"/>
                  </a:moveTo>
                  <a:cubicBezTo>
                    <a:pt x="775" y="1"/>
                    <a:pt x="734" y="20"/>
                    <a:pt x="707" y="56"/>
                  </a:cubicBezTo>
                  <a:cubicBezTo>
                    <a:pt x="694" y="73"/>
                    <a:pt x="402" y="471"/>
                    <a:pt x="53" y="1086"/>
                  </a:cubicBezTo>
                  <a:cubicBezTo>
                    <a:pt x="1" y="1179"/>
                    <a:pt x="68" y="1296"/>
                    <a:pt x="176" y="1296"/>
                  </a:cubicBezTo>
                  <a:cubicBezTo>
                    <a:pt x="227" y="1296"/>
                    <a:pt x="274" y="1268"/>
                    <a:pt x="298" y="1224"/>
                  </a:cubicBezTo>
                  <a:cubicBezTo>
                    <a:pt x="491" y="878"/>
                    <a:pt x="702" y="544"/>
                    <a:pt x="933" y="224"/>
                  </a:cubicBezTo>
                  <a:cubicBezTo>
                    <a:pt x="977" y="161"/>
                    <a:pt x="963" y="73"/>
                    <a:pt x="902" y="28"/>
                  </a:cubicBezTo>
                  <a:cubicBezTo>
                    <a:pt x="877" y="10"/>
                    <a:pt x="847" y="1"/>
                    <a:pt x="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8"/>
            <p:cNvSpPr/>
            <p:nvPr/>
          </p:nvSpPr>
          <p:spPr>
            <a:xfrm>
              <a:off x="4388670" y="2630732"/>
              <a:ext cx="395296" cy="343219"/>
            </a:xfrm>
            <a:custGeom>
              <a:avLst/>
              <a:gdLst/>
              <a:ahLst/>
              <a:cxnLst/>
              <a:rect l="l" t="t" r="r" b="b"/>
              <a:pathLst>
                <a:path w="20745" h="18012" extrusionOk="0">
                  <a:moveTo>
                    <a:pt x="5074" y="0"/>
                  </a:moveTo>
                  <a:cubicBezTo>
                    <a:pt x="3271" y="0"/>
                    <a:pt x="0" y="5987"/>
                    <a:pt x="609" y="6838"/>
                  </a:cubicBezTo>
                  <a:cubicBezTo>
                    <a:pt x="1258" y="7749"/>
                    <a:pt x="2817" y="10735"/>
                    <a:pt x="4895" y="11256"/>
                  </a:cubicBezTo>
                  <a:cubicBezTo>
                    <a:pt x="6975" y="11777"/>
                    <a:pt x="17496" y="18012"/>
                    <a:pt x="17496" y="18012"/>
                  </a:cubicBezTo>
                  <a:lnTo>
                    <a:pt x="20744" y="17102"/>
                  </a:lnTo>
                  <a:cubicBezTo>
                    <a:pt x="20744" y="17102"/>
                    <a:pt x="14378" y="12685"/>
                    <a:pt x="11910" y="10606"/>
                  </a:cubicBezTo>
                  <a:cubicBezTo>
                    <a:pt x="9443" y="8527"/>
                    <a:pt x="6065" y="5150"/>
                    <a:pt x="6065" y="5150"/>
                  </a:cubicBezTo>
                  <a:lnTo>
                    <a:pt x="5416" y="84"/>
                  </a:lnTo>
                  <a:cubicBezTo>
                    <a:pt x="5310" y="27"/>
                    <a:pt x="5195" y="0"/>
                    <a:pt x="5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8"/>
            <p:cNvSpPr/>
            <p:nvPr/>
          </p:nvSpPr>
          <p:spPr>
            <a:xfrm>
              <a:off x="4384249" y="2625301"/>
              <a:ext cx="406500" cy="353985"/>
            </a:xfrm>
            <a:custGeom>
              <a:avLst/>
              <a:gdLst/>
              <a:ahLst/>
              <a:cxnLst/>
              <a:rect l="l" t="t" r="r" b="b"/>
              <a:pathLst>
                <a:path w="21333" h="18577" extrusionOk="0">
                  <a:moveTo>
                    <a:pt x="5320" y="567"/>
                  </a:moveTo>
                  <a:cubicBezTo>
                    <a:pt x="5344" y="567"/>
                    <a:pt x="5367" y="570"/>
                    <a:pt x="5390" y="574"/>
                  </a:cubicBezTo>
                  <a:lnTo>
                    <a:pt x="6018" y="5471"/>
                  </a:lnTo>
                  <a:cubicBezTo>
                    <a:pt x="6026" y="5532"/>
                    <a:pt x="6053" y="5591"/>
                    <a:pt x="6098" y="5634"/>
                  </a:cubicBezTo>
                  <a:cubicBezTo>
                    <a:pt x="6132" y="5668"/>
                    <a:pt x="9513" y="9044"/>
                    <a:pt x="11961" y="11107"/>
                  </a:cubicBezTo>
                  <a:cubicBezTo>
                    <a:pt x="14012" y="12833"/>
                    <a:pt x="18786" y="16198"/>
                    <a:pt x="20327" y="17276"/>
                  </a:cubicBezTo>
                  <a:lnTo>
                    <a:pt x="17768" y="17993"/>
                  </a:lnTo>
                  <a:cubicBezTo>
                    <a:pt x="16608" y="17308"/>
                    <a:pt x="7203" y="11770"/>
                    <a:pt x="5196" y="11268"/>
                  </a:cubicBezTo>
                  <a:cubicBezTo>
                    <a:pt x="3571" y="10861"/>
                    <a:pt x="2207" y="8726"/>
                    <a:pt x="1475" y="7577"/>
                  </a:cubicBezTo>
                  <a:cubicBezTo>
                    <a:pt x="1315" y="7328"/>
                    <a:pt x="1179" y="7115"/>
                    <a:pt x="1070" y="6962"/>
                  </a:cubicBezTo>
                  <a:cubicBezTo>
                    <a:pt x="806" y="6558"/>
                    <a:pt x="2134" y="3419"/>
                    <a:pt x="3858" y="1542"/>
                  </a:cubicBezTo>
                  <a:cubicBezTo>
                    <a:pt x="4440" y="908"/>
                    <a:pt x="4952" y="568"/>
                    <a:pt x="5305" y="568"/>
                  </a:cubicBezTo>
                  <a:cubicBezTo>
                    <a:pt x="5310" y="567"/>
                    <a:pt x="5315" y="567"/>
                    <a:pt x="5320" y="567"/>
                  </a:cubicBezTo>
                  <a:close/>
                  <a:moveTo>
                    <a:pt x="5302" y="1"/>
                  </a:moveTo>
                  <a:cubicBezTo>
                    <a:pt x="4746" y="1"/>
                    <a:pt x="4084" y="433"/>
                    <a:pt x="3326" y="1293"/>
                  </a:cubicBezTo>
                  <a:cubicBezTo>
                    <a:pt x="1870" y="2945"/>
                    <a:pt x="1" y="6431"/>
                    <a:pt x="612" y="7288"/>
                  </a:cubicBezTo>
                  <a:cubicBezTo>
                    <a:pt x="718" y="7436"/>
                    <a:pt x="848" y="7640"/>
                    <a:pt x="1001" y="7880"/>
                  </a:cubicBezTo>
                  <a:cubicBezTo>
                    <a:pt x="1831" y="9178"/>
                    <a:pt x="3218" y="11353"/>
                    <a:pt x="5060" y="11814"/>
                  </a:cubicBezTo>
                  <a:cubicBezTo>
                    <a:pt x="7076" y="12317"/>
                    <a:pt x="17480" y="18476"/>
                    <a:pt x="17585" y="18537"/>
                  </a:cubicBezTo>
                  <a:cubicBezTo>
                    <a:pt x="17629" y="18564"/>
                    <a:pt x="17679" y="18577"/>
                    <a:pt x="17728" y="18577"/>
                  </a:cubicBezTo>
                  <a:cubicBezTo>
                    <a:pt x="17754" y="18577"/>
                    <a:pt x="17781" y="18574"/>
                    <a:pt x="17805" y="18567"/>
                  </a:cubicBezTo>
                  <a:lnTo>
                    <a:pt x="21052" y="17656"/>
                  </a:lnTo>
                  <a:cubicBezTo>
                    <a:pt x="21281" y="17592"/>
                    <a:pt x="21332" y="17292"/>
                    <a:pt x="21137" y="17156"/>
                  </a:cubicBezTo>
                  <a:cubicBezTo>
                    <a:pt x="21074" y="17112"/>
                    <a:pt x="14754" y="12722"/>
                    <a:pt x="12325" y="10676"/>
                  </a:cubicBezTo>
                  <a:cubicBezTo>
                    <a:pt x="10084" y="8790"/>
                    <a:pt x="7054" y="5792"/>
                    <a:pt x="6564" y="5305"/>
                  </a:cubicBezTo>
                  <a:lnTo>
                    <a:pt x="5926" y="333"/>
                  </a:lnTo>
                  <a:cubicBezTo>
                    <a:pt x="5915" y="244"/>
                    <a:pt x="5861" y="164"/>
                    <a:pt x="5781" y="121"/>
                  </a:cubicBezTo>
                  <a:cubicBezTo>
                    <a:pt x="5631" y="41"/>
                    <a:pt x="5471" y="1"/>
                    <a:pt x="530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4508811" y="4188573"/>
              <a:ext cx="245352" cy="128126"/>
            </a:xfrm>
            <a:custGeom>
              <a:avLst/>
              <a:gdLst/>
              <a:ahLst/>
              <a:cxnLst/>
              <a:rect l="l" t="t" r="r" b="b"/>
              <a:pathLst>
                <a:path w="12876" h="6724" extrusionOk="0">
                  <a:moveTo>
                    <a:pt x="1681" y="0"/>
                  </a:moveTo>
                  <a:cubicBezTo>
                    <a:pt x="1681" y="0"/>
                    <a:pt x="0" y="3882"/>
                    <a:pt x="1061" y="4534"/>
                  </a:cubicBezTo>
                  <a:cubicBezTo>
                    <a:pt x="1589" y="4860"/>
                    <a:pt x="2199" y="4921"/>
                    <a:pt x="2749" y="4921"/>
                  </a:cubicBezTo>
                  <a:cubicBezTo>
                    <a:pt x="3080" y="4921"/>
                    <a:pt x="3389" y="4899"/>
                    <a:pt x="3645" y="4899"/>
                  </a:cubicBezTo>
                  <a:cubicBezTo>
                    <a:pt x="3815" y="4899"/>
                    <a:pt x="3961" y="4909"/>
                    <a:pt x="4075" y="4941"/>
                  </a:cubicBezTo>
                  <a:cubicBezTo>
                    <a:pt x="4646" y="5105"/>
                    <a:pt x="5543" y="6163"/>
                    <a:pt x="8639" y="6572"/>
                  </a:cubicBezTo>
                  <a:cubicBezTo>
                    <a:pt x="9448" y="6678"/>
                    <a:pt x="10090" y="6723"/>
                    <a:pt x="10602" y="6723"/>
                  </a:cubicBezTo>
                  <a:cubicBezTo>
                    <a:pt x="12048" y="6723"/>
                    <a:pt x="12450" y="6362"/>
                    <a:pt x="12631" y="6002"/>
                  </a:cubicBezTo>
                  <a:cubicBezTo>
                    <a:pt x="12876" y="5512"/>
                    <a:pt x="11328" y="5105"/>
                    <a:pt x="10024" y="4208"/>
                  </a:cubicBezTo>
                  <a:cubicBezTo>
                    <a:pt x="8721" y="3312"/>
                    <a:pt x="5543" y="623"/>
                    <a:pt x="5543" y="623"/>
                  </a:cubicBezTo>
                  <a:cubicBezTo>
                    <a:pt x="4966" y="952"/>
                    <a:pt x="4433" y="1076"/>
                    <a:pt x="3960" y="1076"/>
                  </a:cubicBezTo>
                  <a:cubicBezTo>
                    <a:pt x="2562" y="1076"/>
                    <a:pt x="1681" y="0"/>
                    <a:pt x="1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4503228" y="4183200"/>
              <a:ext cx="256366" cy="138854"/>
            </a:xfrm>
            <a:custGeom>
              <a:avLst/>
              <a:gdLst/>
              <a:ahLst/>
              <a:cxnLst/>
              <a:rect l="l" t="t" r="r" b="b"/>
              <a:pathLst>
                <a:path w="13454" h="7287" extrusionOk="0">
                  <a:moveTo>
                    <a:pt x="2076" y="772"/>
                  </a:moveTo>
                  <a:cubicBezTo>
                    <a:pt x="2481" y="1121"/>
                    <a:pt x="3252" y="1636"/>
                    <a:pt x="4264" y="1636"/>
                  </a:cubicBezTo>
                  <a:cubicBezTo>
                    <a:pt x="4729" y="1636"/>
                    <a:pt x="5245" y="1527"/>
                    <a:pt x="5801" y="1243"/>
                  </a:cubicBezTo>
                  <a:cubicBezTo>
                    <a:pt x="6448" y="1787"/>
                    <a:pt x="9002" y="3928"/>
                    <a:pt x="10158" y="4722"/>
                  </a:cubicBezTo>
                  <a:cubicBezTo>
                    <a:pt x="10672" y="5074"/>
                    <a:pt x="11206" y="5346"/>
                    <a:pt x="11677" y="5585"/>
                  </a:cubicBezTo>
                  <a:cubicBezTo>
                    <a:pt x="12075" y="5786"/>
                    <a:pt x="12617" y="6063"/>
                    <a:pt x="12673" y="6157"/>
                  </a:cubicBezTo>
                  <a:cubicBezTo>
                    <a:pt x="12586" y="6331"/>
                    <a:pt x="12390" y="6724"/>
                    <a:pt x="10903" y="6724"/>
                  </a:cubicBezTo>
                  <a:cubicBezTo>
                    <a:pt x="10413" y="6724"/>
                    <a:pt x="9782" y="6681"/>
                    <a:pt x="8968" y="6574"/>
                  </a:cubicBezTo>
                  <a:cubicBezTo>
                    <a:pt x="6737" y="6281"/>
                    <a:pt x="5687" y="5645"/>
                    <a:pt x="5060" y="5266"/>
                  </a:cubicBezTo>
                  <a:cubicBezTo>
                    <a:pt x="4821" y="5121"/>
                    <a:pt x="4631" y="5006"/>
                    <a:pt x="4446" y="4953"/>
                  </a:cubicBezTo>
                  <a:cubicBezTo>
                    <a:pt x="4301" y="4913"/>
                    <a:pt x="4129" y="4899"/>
                    <a:pt x="3937" y="4899"/>
                  </a:cubicBezTo>
                  <a:cubicBezTo>
                    <a:pt x="3813" y="4899"/>
                    <a:pt x="3679" y="4905"/>
                    <a:pt x="3537" y="4910"/>
                  </a:cubicBezTo>
                  <a:cubicBezTo>
                    <a:pt x="3379" y="4916"/>
                    <a:pt x="3212" y="4922"/>
                    <a:pt x="3040" y="4922"/>
                  </a:cubicBezTo>
                  <a:cubicBezTo>
                    <a:pt x="2526" y="4922"/>
                    <a:pt x="1969" y="4865"/>
                    <a:pt x="1501" y="4577"/>
                  </a:cubicBezTo>
                  <a:cubicBezTo>
                    <a:pt x="967" y="4249"/>
                    <a:pt x="1492" y="2241"/>
                    <a:pt x="2076" y="772"/>
                  </a:cubicBezTo>
                  <a:close/>
                  <a:moveTo>
                    <a:pt x="1977" y="0"/>
                  </a:moveTo>
                  <a:cubicBezTo>
                    <a:pt x="1963" y="0"/>
                    <a:pt x="1949" y="1"/>
                    <a:pt x="1936" y="3"/>
                  </a:cubicBezTo>
                  <a:cubicBezTo>
                    <a:pt x="1838" y="17"/>
                    <a:pt x="1756" y="81"/>
                    <a:pt x="1717" y="170"/>
                  </a:cubicBezTo>
                  <a:cubicBezTo>
                    <a:pt x="1419" y="855"/>
                    <a:pt x="0" y="4313"/>
                    <a:pt x="1206" y="5056"/>
                  </a:cubicBezTo>
                  <a:cubicBezTo>
                    <a:pt x="1796" y="5419"/>
                    <a:pt x="2469" y="5484"/>
                    <a:pt x="3052" y="5484"/>
                  </a:cubicBezTo>
                  <a:cubicBezTo>
                    <a:pt x="3231" y="5484"/>
                    <a:pt x="3401" y="5478"/>
                    <a:pt x="3557" y="5473"/>
                  </a:cubicBezTo>
                  <a:cubicBezTo>
                    <a:pt x="3690" y="5467"/>
                    <a:pt x="3820" y="5463"/>
                    <a:pt x="3937" y="5463"/>
                  </a:cubicBezTo>
                  <a:cubicBezTo>
                    <a:pt x="4082" y="5463"/>
                    <a:pt x="4207" y="5470"/>
                    <a:pt x="4291" y="5495"/>
                  </a:cubicBezTo>
                  <a:cubicBezTo>
                    <a:pt x="4405" y="5527"/>
                    <a:pt x="4565" y="5623"/>
                    <a:pt x="4769" y="5747"/>
                  </a:cubicBezTo>
                  <a:cubicBezTo>
                    <a:pt x="5435" y="6149"/>
                    <a:pt x="6547" y="6822"/>
                    <a:pt x="8895" y="7132"/>
                  </a:cubicBezTo>
                  <a:cubicBezTo>
                    <a:pt x="9712" y="7240"/>
                    <a:pt x="10370" y="7287"/>
                    <a:pt x="10902" y="7287"/>
                  </a:cubicBezTo>
                  <a:cubicBezTo>
                    <a:pt x="12472" y="7287"/>
                    <a:pt x="12941" y="6877"/>
                    <a:pt x="13177" y="6409"/>
                  </a:cubicBezTo>
                  <a:cubicBezTo>
                    <a:pt x="13453" y="5856"/>
                    <a:pt x="12782" y="5516"/>
                    <a:pt x="11932" y="5085"/>
                  </a:cubicBezTo>
                  <a:cubicBezTo>
                    <a:pt x="11477" y="4853"/>
                    <a:pt x="10959" y="4590"/>
                    <a:pt x="10476" y="4259"/>
                  </a:cubicBezTo>
                  <a:cubicBezTo>
                    <a:pt x="9200" y="3381"/>
                    <a:pt x="6049" y="717"/>
                    <a:pt x="6018" y="690"/>
                  </a:cubicBezTo>
                  <a:cubicBezTo>
                    <a:pt x="5966" y="647"/>
                    <a:pt x="5901" y="624"/>
                    <a:pt x="5836" y="624"/>
                  </a:cubicBezTo>
                  <a:cubicBezTo>
                    <a:pt x="5788" y="624"/>
                    <a:pt x="5740" y="636"/>
                    <a:pt x="5697" y="661"/>
                  </a:cubicBezTo>
                  <a:cubicBezTo>
                    <a:pt x="5168" y="964"/>
                    <a:pt x="4681" y="1077"/>
                    <a:pt x="4250" y="1077"/>
                  </a:cubicBezTo>
                  <a:cubicBezTo>
                    <a:pt x="3017" y="1077"/>
                    <a:pt x="2236" y="154"/>
                    <a:pt x="2192" y="103"/>
                  </a:cubicBezTo>
                  <a:cubicBezTo>
                    <a:pt x="2139" y="38"/>
                    <a:pt x="2059" y="0"/>
                    <a:pt x="197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8"/>
            <p:cNvSpPr/>
            <p:nvPr/>
          </p:nvSpPr>
          <p:spPr>
            <a:xfrm>
              <a:off x="4521483" y="4255837"/>
              <a:ext cx="228431" cy="60843"/>
            </a:xfrm>
            <a:custGeom>
              <a:avLst/>
              <a:gdLst/>
              <a:ahLst/>
              <a:cxnLst/>
              <a:rect l="l" t="t" r="r" b="b"/>
              <a:pathLst>
                <a:path w="11988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457"/>
                    <a:pt x="117" y="834"/>
                    <a:pt x="396" y="1003"/>
                  </a:cubicBezTo>
                  <a:cubicBezTo>
                    <a:pt x="926" y="1329"/>
                    <a:pt x="1538" y="1390"/>
                    <a:pt x="2089" y="1390"/>
                  </a:cubicBezTo>
                  <a:cubicBezTo>
                    <a:pt x="2417" y="1390"/>
                    <a:pt x="2723" y="1369"/>
                    <a:pt x="2977" y="1369"/>
                  </a:cubicBezTo>
                  <a:cubicBezTo>
                    <a:pt x="3148" y="1369"/>
                    <a:pt x="3296" y="1378"/>
                    <a:pt x="3410" y="1411"/>
                  </a:cubicBezTo>
                  <a:cubicBezTo>
                    <a:pt x="3981" y="1573"/>
                    <a:pt x="4878" y="2633"/>
                    <a:pt x="7974" y="3040"/>
                  </a:cubicBezTo>
                  <a:cubicBezTo>
                    <a:pt x="8784" y="3147"/>
                    <a:pt x="9427" y="3192"/>
                    <a:pt x="9940" y="3192"/>
                  </a:cubicBezTo>
                  <a:cubicBezTo>
                    <a:pt x="11384" y="3192"/>
                    <a:pt x="11786" y="2832"/>
                    <a:pt x="11967" y="2472"/>
                  </a:cubicBezTo>
                  <a:cubicBezTo>
                    <a:pt x="11977" y="2447"/>
                    <a:pt x="11985" y="2422"/>
                    <a:pt x="11988" y="2396"/>
                  </a:cubicBezTo>
                  <a:lnTo>
                    <a:pt x="11988" y="2396"/>
                  </a:lnTo>
                  <a:cubicBezTo>
                    <a:pt x="11557" y="2454"/>
                    <a:pt x="11130" y="2480"/>
                    <a:pt x="10710" y="2480"/>
                  </a:cubicBezTo>
                  <a:cubicBezTo>
                    <a:pt x="9291" y="2480"/>
                    <a:pt x="7936" y="2190"/>
                    <a:pt x="6676" y="1893"/>
                  </a:cubicBezTo>
                  <a:cubicBezTo>
                    <a:pt x="4670" y="1421"/>
                    <a:pt x="4081" y="360"/>
                    <a:pt x="2195" y="360"/>
                  </a:cubicBezTo>
                  <a:cubicBezTo>
                    <a:pt x="1242" y="360"/>
                    <a:pt x="501" y="17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4516052" y="4250483"/>
              <a:ext cx="239426" cy="71571"/>
            </a:xfrm>
            <a:custGeom>
              <a:avLst/>
              <a:gdLst/>
              <a:ahLst/>
              <a:cxnLst/>
              <a:rect l="l" t="t" r="r" b="b"/>
              <a:pathLst>
                <a:path w="12565" h="3756" extrusionOk="0">
                  <a:moveTo>
                    <a:pt x="612" y="679"/>
                  </a:moveTo>
                  <a:cubicBezTo>
                    <a:pt x="1196" y="841"/>
                    <a:pt x="1821" y="922"/>
                    <a:pt x="2480" y="922"/>
                  </a:cubicBezTo>
                  <a:cubicBezTo>
                    <a:pt x="3481" y="922"/>
                    <a:pt x="4092" y="1242"/>
                    <a:pt x="4801" y="1612"/>
                  </a:cubicBezTo>
                  <a:cubicBezTo>
                    <a:pt x="5359" y="1904"/>
                    <a:pt x="5994" y="2235"/>
                    <a:pt x="6895" y="2446"/>
                  </a:cubicBezTo>
                  <a:cubicBezTo>
                    <a:pt x="8194" y="2753"/>
                    <a:pt x="9561" y="3041"/>
                    <a:pt x="10990" y="3041"/>
                  </a:cubicBezTo>
                  <a:cubicBezTo>
                    <a:pt x="11164" y="3041"/>
                    <a:pt x="11338" y="3037"/>
                    <a:pt x="11514" y="3028"/>
                  </a:cubicBezTo>
                  <a:lnTo>
                    <a:pt x="11514" y="3028"/>
                  </a:lnTo>
                  <a:cubicBezTo>
                    <a:pt x="11258" y="3122"/>
                    <a:pt x="10860" y="3193"/>
                    <a:pt x="10231" y="3193"/>
                  </a:cubicBezTo>
                  <a:cubicBezTo>
                    <a:pt x="9740" y="3193"/>
                    <a:pt x="9109" y="3150"/>
                    <a:pt x="8295" y="3043"/>
                  </a:cubicBezTo>
                  <a:cubicBezTo>
                    <a:pt x="6064" y="2750"/>
                    <a:pt x="5014" y="2114"/>
                    <a:pt x="4387" y="1735"/>
                  </a:cubicBezTo>
                  <a:cubicBezTo>
                    <a:pt x="4148" y="1590"/>
                    <a:pt x="3958" y="1475"/>
                    <a:pt x="3773" y="1422"/>
                  </a:cubicBezTo>
                  <a:cubicBezTo>
                    <a:pt x="3628" y="1382"/>
                    <a:pt x="3456" y="1368"/>
                    <a:pt x="3264" y="1368"/>
                  </a:cubicBezTo>
                  <a:cubicBezTo>
                    <a:pt x="3140" y="1368"/>
                    <a:pt x="3006" y="1374"/>
                    <a:pt x="2864" y="1379"/>
                  </a:cubicBezTo>
                  <a:cubicBezTo>
                    <a:pt x="2706" y="1385"/>
                    <a:pt x="2538" y="1391"/>
                    <a:pt x="2366" y="1391"/>
                  </a:cubicBezTo>
                  <a:cubicBezTo>
                    <a:pt x="1852" y="1391"/>
                    <a:pt x="1296" y="1334"/>
                    <a:pt x="828" y="1046"/>
                  </a:cubicBezTo>
                  <a:cubicBezTo>
                    <a:pt x="716" y="976"/>
                    <a:pt x="650" y="838"/>
                    <a:pt x="612" y="679"/>
                  </a:cubicBezTo>
                  <a:close/>
                  <a:moveTo>
                    <a:pt x="286" y="0"/>
                  </a:moveTo>
                  <a:cubicBezTo>
                    <a:pt x="134" y="0"/>
                    <a:pt x="0" y="124"/>
                    <a:pt x="4" y="288"/>
                  </a:cubicBezTo>
                  <a:cubicBezTo>
                    <a:pt x="19" y="900"/>
                    <a:pt x="197" y="1316"/>
                    <a:pt x="533" y="1525"/>
                  </a:cubicBezTo>
                  <a:cubicBezTo>
                    <a:pt x="1123" y="1888"/>
                    <a:pt x="1796" y="1953"/>
                    <a:pt x="2379" y="1953"/>
                  </a:cubicBezTo>
                  <a:cubicBezTo>
                    <a:pt x="2558" y="1953"/>
                    <a:pt x="2728" y="1947"/>
                    <a:pt x="2884" y="1942"/>
                  </a:cubicBezTo>
                  <a:cubicBezTo>
                    <a:pt x="3017" y="1936"/>
                    <a:pt x="3147" y="1932"/>
                    <a:pt x="3264" y="1932"/>
                  </a:cubicBezTo>
                  <a:cubicBezTo>
                    <a:pt x="3409" y="1932"/>
                    <a:pt x="3534" y="1939"/>
                    <a:pt x="3618" y="1964"/>
                  </a:cubicBezTo>
                  <a:cubicBezTo>
                    <a:pt x="3732" y="1996"/>
                    <a:pt x="3892" y="2092"/>
                    <a:pt x="4096" y="2216"/>
                  </a:cubicBezTo>
                  <a:cubicBezTo>
                    <a:pt x="4762" y="2618"/>
                    <a:pt x="5874" y="3291"/>
                    <a:pt x="8222" y="3601"/>
                  </a:cubicBezTo>
                  <a:cubicBezTo>
                    <a:pt x="9039" y="3709"/>
                    <a:pt x="9697" y="3756"/>
                    <a:pt x="10229" y="3756"/>
                  </a:cubicBezTo>
                  <a:cubicBezTo>
                    <a:pt x="11799" y="3756"/>
                    <a:pt x="12268" y="3346"/>
                    <a:pt x="12504" y="2879"/>
                  </a:cubicBezTo>
                  <a:cubicBezTo>
                    <a:pt x="12529" y="2827"/>
                    <a:pt x="12545" y="2772"/>
                    <a:pt x="12553" y="2715"/>
                  </a:cubicBezTo>
                  <a:cubicBezTo>
                    <a:pt x="12564" y="2627"/>
                    <a:pt x="12535" y="2540"/>
                    <a:pt x="12472" y="2478"/>
                  </a:cubicBezTo>
                  <a:cubicBezTo>
                    <a:pt x="12418" y="2425"/>
                    <a:pt x="12346" y="2396"/>
                    <a:pt x="12270" y="2396"/>
                  </a:cubicBezTo>
                  <a:cubicBezTo>
                    <a:pt x="12259" y="2396"/>
                    <a:pt x="12248" y="2397"/>
                    <a:pt x="12236" y="2398"/>
                  </a:cubicBezTo>
                  <a:cubicBezTo>
                    <a:pt x="11822" y="2454"/>
                    <a:pt x="11410" y="2479"/>
                    <a:pt x="11003" y="2479"/>
                  </a:cubicBezTo>
                  <a:cubicBezTo>
                    <a:pt x="9627" y="2479"/>
                    <a:pt x="8293" y="2199"/>
                    <a:pt x="7025" y="1899"/>
                  </a:cubicBezTo>
                  <a:cubicBezTo>
                    <a:pt x="6192" y="1704"/>
                    <a:pt x="5618" y="1403"/>
                    <a:pt x="5062" y="1115"/>
                  </a:cubicBezTo>
                  <a:cubicBezTo>
                    <a:pt x="4321" y="727"/>
                    <a:pt x="3620" y="361"/>
                    <a:pt x="2482" y="361"/>
                  </a:cubicBezTo>
                  <a:cubicBezTo>
                    <a:pt x="1540" y="361"/>
                    <a:pt x="819" y="174"/>
                    <a:pt x="380" y="16"/>
                  </a:cubicBezTo>
                  <a:cubicBezTo>
                    <a:pt x="349" y="5"/>
                    <a:pt x="317" y="0"/>
                    <a:pt x="2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3818982" y="2130728"/>
              <a:ext cx="867593" cy="2102071"/>
            </a:xfrm>
            <a:custGeom>
              <a:avLst/>
              <a:gdLst/>
              <a:ahLst/>
              <a:cxnLst/>
              <a:rect l="l" t="t" r="r" b="b"/>
              <a:pathLst>
                <a:path w="45531" h="110316" extrusionOk="0">
                  <a:moveTo>
                    <a:pt x="25090" y="1"/>
                  </a:moveTo>
                  <a:cubicBezTo>
                    <a:pt x="25090" y="1"/>
                    <a:pt x="25704" y="4124"/>
                    <a:pt x="24915" y="5791"/>
                  </a:cubicBezTo>
                  <a:cubicBezTo>
                    <a:pt x="24125" y="7458"/>
                    <a:pt x="21670" y="7631"/>
                    <a:pt x="19564" y="7984"/>
                  </a:cubicBezTo>
                  <a:cubicBezTo>
                    <a:pt x="17458" y="8336"/>
                    <a:pt x="12634" y="10176"/>
                    <a:pt x="13160" y="14913"/>
                  </a:cubicBezTo>
                  <a:cubicBezTo>
                    <a:pt x="13687" y="19650"/>
                    <a:pt x="19739" y="29915"/>
                    <a:pt x="19739" y="32810"/>
                  </a:cubicBezTo>
                  <a:cubicBezTo>
                    <a:pt x="19739" y="35705"/>
                    <a:pt x="17897" y="37196"/>
                    <a:pt x="15879" y="42811"/>
                  </a:cubicBezTo>
                  <a:cubicBezTo>
                    <a:pt x="13862" y="48426"/>
                    <a:pt x="14124" y="58864"/>
                    <a:pt x="14738" y="65620"/>
                  </a:cubicBezTo>
                  <a:cubicBezTo>
                    <a:pt x="15352" y="72374"/>
                    <a:pt x="17371" y="78778"/>
                    <a:pt x="17371" y="78778"/>
                  </a:cubicBezTo>
                  <a:cubicBezTo>
                    <a:pt x="17371" y="78778"/>
                    <a:pt x="12282" y="86936"/>
                    <a:pt x="10090" y="90445"/>
                  </a:cubicBezTo>
                  <a:cubicBezTo>
                    <a:pt x="7897" y="93956"/>
                    <a:pt x="1" y="109219"/>
                    <a:pt x="1" y="109219"/>
                  </a:cubicBezTo>
                  <a:cubicBezTo>
                    <a:pt x="1" y="109219"/>
                    <a:pt x="1" y="109745"/>
                    <a:pt x="1229" y="110097"/>
                  </a:cubicBezTo>
                  <a:cubicBezTo>
                    <a:pt x="1841" y="110272"/>
                    <a:pt x="2498" y="110316"/>
                    <a:pt x="3002" y="110316"/>
                  </a:cubicBezTo>
                  <a:cubicBezTo>
                    <a:pt x="3509" y="110316"/>
                    <a:pt x="3861" y="110272"/>
                    <a:pt x="3861" y="110272"/>
                  </a:cubicBezTo>
                  <a:cubicBezTo>
                    <a:pt x="3861" y="110272"/>
                    <a:pt x="18950" y="92112"/>
                    <a:pt x="21756" y="89042"/>
                  </a:cubicBezTo>
                  <a:cubicBezTo>
                    <a:pt x="24564" y="85972"/>
                    <a:pt x="27196" y="80621"/>
                    <a:pt x="27546" y="78164"/>
                  </a:cubicBezTo>
                  <a:cubicBezTo>
                    <a:pt x="27898" y="75706"/>
                    <a:pt x="27459" y="60707"/>
                    <a:pt x="27459" y="60706"/>
                  </a:cubicBezTo>
                  <a:lnTo>
                    <a:pt x="27459" y="60706"/>
                  </a:lnTo>
                  <a:cubicBezTo>
                    <a:pt x="27459" y="60706"/>
                    <a:pt x="30618" y="68251"/>
                    <a:pt x="33074" y="72111"/>
                  </a:cubicBezTo>
                  <a:cubicBezTo>
                    <a:pt x="35532" y="75972"/>
                    <a:pt x="37191" y="79392"/>
                    <a:pt x="37191" y="79392"/>
                  </a:cubicBezTo>
                  <a:cubicBezTo>
                    <a:pt x="37191" y="79392"/>
                    <a:pt x="36583" y="84568"/>
                    <a:pt x="37197" y="88955"/>
                  </a:cubicBezTo>
                  <a:cubicBezTo>
                    <a:pt x="37811" y="93340"/>
                    <a:pt x="37293" y="107423"/>
                    <a:pt x="37907" y="108564"/>
                  </a:cubicBezTo>
                  <a:cubicBezTo>
                    <a:pt x="38185" y="109079"/>
                    <a:pt x="38821" y="109264"/>
                    <a:pt x="39484" y="109264"/>
                  </a:cubicBezTo>
                  <a:cubicBezTo>
                    <a:pt x="40288" y="109264"/>
                    <a:pt x="41132" y="108991"/>
                    <a:pt x="41421" y="108702"/>
                  </a:cubicBezTo>
                  <a:cubicBezTo>
                    <a:pt x="41947" y="108176"/>
                    <a:pt x="42198" y="104746"/>
                    <a:pt x="42198" y="104746"/>
                  </a:cubicBezTo>
                  <a:cubicBezTo>
                    <a:pt x="42198" y="104746"/>
                    <a:pt x="43250" y="94043"/>
                    <a:pt x="43864" y="89042"/>
                  </a:cubicBezTo>
                  <a:cubicBezTo>
                    <a:pt x="44479" y="84043"/>
                    <a:pt x="45531" y="79743"/>
                    <a:pt x="45181" y="78603"/>
                  </a:cubicBezTo>
                  <a:cubicBezTo>
                    <a:pt x="44829" y="77462"/>
                    <a:pt x="42636" y="65270"/>
                    <a:pt x="40969" y="59479"/>
                  </a:cubicBezTo>
                  <a:cubicBezTo>
                    <a:pt x="39302" y="53689"/>
                    <a:pt x="34215" y="42900"/>
                    <a:pt x="33074" y="40092"/>
                  </a:cubicBezTo>
                  <a:cubicBezTo>
                    <a:pt x="31934" y="37285"/>
                    <a:pt x="31320" y="34741"/>
                    <a:pt x="31495" y="33863"/>
                  </a:cubicBezTo>
                  <a:cubicBezTo>
                    <a:pt x="31670" y="32987"/>
                    <a:pt x="35091" y="27723"/>
                    <a:pt x="35969" y="26319"/>
                  </a:cubicBezTo>
                  <a:cubicBezTo>
                    <a:pt x="36846" y="24915"/>
                    <a:pt x="37197" y="22372"/>
                    <a:pt x="36144" y="20091"/>
                  </a:cubicBezTo>
                  <a:cubicBezTo>
                    <a:pt x="35091" y="17810"/>
                    <a:pt x="36144" y="14740"/>
                    <a:pt x="35969" y="12898"/>
                  </a:cubicBezTo>
                  <a:cubicBezTo>
                    <a:pt x="35793" y="11054"/>
                    <a:pt x="33074" y="10265"/>
                    <a:pt x="31670" y="9564"/>
                  </a:cubicBezTo>
                  <a:cubicBezTo>
                    <a:pt x="30267" y="8862"/>
                    <a:pt x="29740" y="7281"/>
                    <a:pt x="29740" y="5967"/>
                  </a:cubicBezTo>
                  <a:cubicBezTo>
                    <a:pt x="29740" y="4652"/>
                    <a:pt x="30529" y="2808"/>
                    <a:pt x="30529" y="2808"/>
                  </a:cubicBezTo>
                  <a:cubicBezTo>
                    <a:pt x="30529" y="2808"/>
                    <a:pt x="26231" y="1"/>
                    <a:pt x="25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3813647" y="2125393"/>
              <a:ext cx="875825" cy="2112780"/>
            </a:xfrm>
            <a:custGeom>
              <a:avLst/>
              <a:gdLst/>
              <a:ahLst/>
              <a:cxnLst/>
              <a:rect l="l" t="t" r="r" b="b"/>
              <a:pathLst>
                <a:path w="45963" h="110878" extrusionOk="0">
                  <a:moveTo>
                    <a:pt x="25697" y="619"/>
                  </a:moveTo>
                  <a:lnTo>
                    <a:pt x="25697" y="619"/>
                  </a:lnTo>
                  <a:cubicBezTo>
                    <a:pt x="26709" y="908"/>
                    <a:pt x="28945" y="2219"/>
                    <a:pt x="30460" y="3196"/>
                  </a:cubicBezTo>
                  <a:cubicBezTo>
                    <a:pt x="30248" y="3736"/>
                    <a:pt x="29737" y="5146"/>
                    <a:pt x="29737" y="6246"/>
                  </a:cubicBezTo>
                  <a:cubicBezTo>
                    <a:pt x="29737" y="7602"/>
                    <a:pt x="30285" y="9325"/>
                    <a:pt x="31823" y="10093"/>
                  </a:cubicBezTo>
                  <a:cubicBezTo>
                    <a:pt x="32084" y="10224"/>
                    <a:pt x="32390" y="10359"/>
                    <a:pt x="32718" y="10502"/>
                  </a:cubicBezTo>
                  <a:cubicBezTo>
                    <a:pt x="34110" y="11108"/>
                    <a:pt x="35839" y="11864"/>
                    <a:pt x="35968" y="13203"/>
                  </a:cubicBezTo>
                  <a:cubicBezTo>
                    <a:pt x="36026" y="13820"/>
                    <a:pt x="35937" y="14611"/>
                    <a:pt x="35842" y="15450"/>
                  </a:cubicBezTo>
                  <a:cubicBezTo>
                    <a:pt x="35658" y="17084"/>
                    <a:pt x="35451" y="18936"/>
                    <a:pt x="36167" y="20488"/>
                  </a:cubicBezTo>
                  <a:cubicBezTo>
                    <a:pt x="37209" y="22742"/>
                    <a:pt x="36815" y="25159"/>
                    <a:pt x="36008" y="26448"/>
                  </a:cubicBezTo>
                  <a:cubicBezTo>
                    <a:pt x="35864" y="26680"/>
                    <a:pt x="35651" y="27016"/>
                    <a:pt x="35394" y="27418"/>
                  </a:cubicBezTo>
                  <a:cubicBezTo>
                    <a:pt x="33584" y="30265"/>
                    <a:pt x="31642" y="33363"/>
                    <a:pt x="31497" y="34086"/>
                  </a:cubicBezTo>
                  <a:cubicBezTo>
                    <a:pt x="31303" y="35059"/>
                    <a:pt x="31958" y="37687"/>
                    <a:pt x="33092" y="40476"/>
                  </a:cubicBezTo>
                  <a:cubicBezTo>
                    <a:pt x="33383" y="41192"/>
                    <a:pt x="33923" y="42408"/>
                    <a:pt x="34605" y="43947"/>
                  </a:cubicBezTo>
                  <a:cubicBezTo>
                    <a:pt x="36649" y="48560"/>
                    <a:pt x="39738" y="55531"/>
                    <a:pt x="40977" y="59835"/>
                  </a:cubicBezTo>
                  <a:cubicBezTo>
                    <a:pt x="42093" y="63707"/>
                    <a:pt x="43435" y="70406"/>
                    <a:pt x="44322" y="74838"/>
                  </a:cubicBezTo>
                  <a:cubicBezTo>
                    <a:pt x="44756" y="77007"/>
                    <a:pt x="45070" y="78576"/>
                    <a:pt x="45189" y="78964"/>
                  </a:cubicBezTo>
                  <a:cubicBezTo>
                    <a:pt x="45386" y="79602"/>
                    <a:pt x="45054" y="81609"/>
                    <a:pt x="44669" y="83932"/>
                  </a:cubicBezTo>
                  <a:cubicBezTo>
                    <a:pt x="44403" y="85533"/>
                    <a:pt x="44101" y="87349"/>
                    <a:pt x="43864" y="89287"/>
                  </a:cubicBezTo>
                  <a:cubicBezTo>
                    <a:pt x="43257" y="94233"/>
                    <a:pt x="42207" y="104890"/>
                    <a:pt x="42197" y="105004"/>
                  </a:cubicBezTo>
                  <a:cubicBezTo>
                    <a:pt x="42076" y="106639"/>
                    <a:pt x="41784" y="108498"/>
                    <a:pt x="41501" y="108783"/>
                  </a:cubicBezTo>
                  <a:cubicBezTo>
                    <a:pt x="41278" y="109004"/>
                    <a:pt x="40505" y="109262"/>
                    <a:pt x="39761" y="109262"/>
                  </a:cubicBezTo>
                  <a:cubicBezTo>
                    <a:pt x="39623" y="109262"/>
                    <a:pt x="39486" y="109253"/>
                    <a:pt x="39354" y="109233"/>
                  </a:cubicBezTo>
                  <a:cubicBezTo>
                    <a:pt x="39038" y="109187"/>
                    <a:pt x="38621" y="109058"/>
                    <a:pt x="38434" y="108710"/>
                  </a:cubicBezTo>
                  <a:cubicBezTo>
                    <a:pt x="38157" y="108196"/>
                    <a:pt x="38132" y="103924"/>
                    <a:pt x="38112" y="100156"/>
                  </a:cubicBezTo>
                  <a:cubicBezTo>
                    <a:pt x="38088" y="96047"/>
                    <a:pt x="38062" y="91389"/>
                    <a:pt x="37754" y="89195"/>
                  </a:cubicBezTo>
                  <a:cubicBezTo>
                    <a:pt x="37152" y="84896"/>
                    <a:pt x="37743" y="79755"/>
                    <a:pt x="37748" y="79704"/>
                  </a:cubicBezTo>
                  <a:cubicBezTo>
                    <a:pt x="37756" y="79651"/>
                    <a:pt x="37747" y="79597"/>
                    <a:pt x="37722" y="79548"/>
                  </a:cubicBezTo>
                  <a:cubicBezTo>
                    <a:pt x="37706" y="79514"/>
                    <a:pt x="36027" y="76068"/>
                    <a:pt x="33590" y="72239"/>
                  </a:cubicBezTo>
                  <a:cubicBezTo>
                    <a:pt x="31175" y="68445"/>
                    <a:pt x="28029" y="60952"/>
                    <a:pt x="27999" y="60878"/>
                  </a:cubicBezTo>
                  <a:cubicBezTo>
                    <a:pt x="27953" y="60772"/>
                    <a:pt x="27850" y="60705"/>
                    <a:pt x="27739" y="60705"/>
                  </a:cubicBezTo>
                  <a:cubicBezTo>
                    <a:pt x="27720" y="60705"/>
                    <a:pt x="27699" y="60707"/>
                    <a:pt x="27679" y="60712"/>
                  </a:cubicBezTo>
                  <a:cubicBezTo>
                    <a:pt x="27546" y="60741"/>
                    <a:pt x="27453" y="60859"/>
                    <a:pt x="27458" y="60995"/>
                  </a:cubicBezTo>
                  <a:cubicBezTo>
                    <a:pt x="27463" y="61145"/>
                    <a:pt x="27892" y="75999"/>
                    <a:pt x="27549" y="78404"/>
                  </a:cubicBezTo>
                  <a:cubicBezTo>
                    <a:pt x="27205" y="80805"/>
                    <a:pt x="24579" y="86127"/>
                    <a:pt x="21829" y="89133"/>
                  </a:cubicBezTo>
                  <a:cubicBezTo>
                    <a:pt x="19152" y="92063"/>
                    <a:pt x="5143" y="108907"/>
                    <a:pt x="3998" y="110283"/>
                  </a:cubicBezTo>
                  <a:cubicBezTo>
                    <a:pt x="3861" y="110296"/>
                    <a:pt x="3604" y="110314"/>
                    <a:pt x="3282" y="110314"/>
                  </a:cubicBezTo>
                  <a:cubicBezTo>
                    <a:pt x="2798" y="110314"/>
                    <a:pt x="2169" y="110272"/>
                    <a:pt x="1586" y="110107"/>
                  </a:cubicBezTo>
                  <a:cubicBezTo>
                    <a:pt x="835" y="109891"/>
                    <a:pt x="632" y="109628"/>
                    <a:pt x="580" y="109534"/>
                  </a:cubicBezTo>
                  <a:cubicBezTo>
                    <a:pt x="1249" y="108243"/>
                    <a:pt x="8535" y="94192"/>
                    <a:pt x="10606" y="90874"/>
                  </a:cubicBezTo>
                  <a:cubicBezTo>
                    <a:pt x="12799" y="87365"/>
                    <a:pt x="17887" y="79207"/>
                    <a:pt x="17887" y="79207"/>
                  </a:cubicBezTo>
                  <a:cubicBezTo>
                    <a:pt x="17931" y="79137"/>
                    <a:pt x="17943" y="79050"/>
                    <a:pt x="17918" y="78973"/>
                  </a:cubicBezTo>
                  <a:cubicBezTo>
                    <a:pt x="17897" y="78909"/>
                    <a:pt x="15902" y="72521"/>
                    <a:pt x="15297" y="65873"/>
                  </a:cubicBezTo>
                  <a:cubicBezTo>
                    <a:pt x="14611" y="58327"/>
                    <a:pt x="14546" y="48404"/>
                    <a:pt x="16423" y="43186"/>
                  </a:cubicBezTo>
                  <a:cubicBezTo>
                    <a:pt x="17279" y="40801"/>
                    <a:pt x="18106" y="39163"/>
                    <a:pt x="18769" y="37845"/>
                  </a:cubicBezTo>
                  <a:cubicBezTo>
                    <a:pt x="19658" y="36086"/>
                    <a:pt x="20299" y="34814"/>
                    <a:pt x="20299" y="33089"/>
                  </a:cubicBezTo>
                  <a:cubicBezTo>
                    <a:pt x="20299" y="31656"/>
                    <a:pt x="18968" y="28694"/>
                    <a:pt x="17428" y="25264"/>
                  </a:cubicBezTo>
                  <a:cubicBezTo>
                    <a:pt x="15816" y="21676"/>
                    <a:pt x="13990" y="17610"/>
                    <a:pt x="13717" y="15163"/>
                  </a:cubicBezTo>
                  <a:cubicBezTo>
                    <a:pt x="13235" y="10819"/>
                    <a:pt x="17543" y="8931"/>
                    <a:pt x="19888" y="8540"/>
                  </a:cubicBezTo>
                  <a:cubicBezTo>
                    <a:pt x="20132" y="8499"/>
                    <a:pt x="20380" y="8461"/>
                    <a:pt x="20629" y="8423"/>
                  </a:cubicBezTo>
                  <a:cubicBezTo>
                    <a:pt x="22624" y="8116"/>
                    <a:pt x="24686" y="7798"/>
                    <a:pt x="25448" y="6190"/>
                  </a:cubicBezTo>
                  <a:cubicBezTo>
                    <a:pt x="26129" y="4754"/>
                    <a:pt x="25830" y="1697"/>
                    <a:pt x="25697" y="619"/>
                  </a:cubicBezTo>
                  <a:close/>
                  <a:moveTo>
                    <a:pt x="25368" y="1"/>
                  </a:moveTo>
                  <a:cubicBezTo>
                    <a:pt x="25197" y="1"/>
                    <a:pt x="25067" y="153"/>
                    <a:pt x="25092" y="323"/>
                  </a:cubicBezTo>
                  <a:cubicBezTo>
                    <a:pt x="25099" y="362"/>
                    <a:pt x="25685" y="4379"/>
                    <a:pt x="24942" y="5951"/>
                  </a:cubicBezTo>
                  <a:cubicBezTo>
                    <a:pt x="24307" y="7289"/>
                    <a:pt x="22395" y="7585"/>
                    <a:pt x="20546" y="7869"/>
                  </a:cubicBezTo>
                  <a:cubicBezTo>
                    <a:pt x="20294" y="7907"/>
                    <a:pt x="20044" y="7946"/>
                    <a:pt x="19798" y="7987"/>
                  </a:cubicBezTo>
                  <a:cubicBezTo>
                    <a:pt x="17270" y="8409"/>
                    <a:pt x="12632" y="10464"/>
                    <a:pt x="13160" y="15225"/>
                  </a:cubicBezTo>
                  <a:cubicBezTo>
                    <a:pt x="13442" y="17762"/>
                    <a:pt x="15288" y="21870"/>
                    <a:pt x="16916" y="25496"/>
                  </a:cubicBezTo>
                  <a:cubicBezTo>
                    <a:pt x="18367" y="28726"/>
                    <a:pt x="19738" y="31778"/>
                    <a:pt x="19738" y="33090"/>
                  </a:cubicBezTo>
                  <a:cubicBezTo>
                    <a:pt x="19738" y="34681"/>
                    <a:pt x="19154" y="35839"/>
                    <a:pt x="18269" y="37594"/>
                  </a:cubicBezTo>
                  <a:cubicBezTo>
                    <a:pt x="17598" y="38924"/>
                    <a:pt x="16763" y="40581"/>
                    <a:pt x="15895" y="42996"/>
                  </a:cubicBezTo>
                  <a:cubicBezTo>
                    <a:pt x="13496" y="49673"/>
                    <a:pt x="14403" y="62234"/>
                    <a:pt x="14738" y="65926"/>
                  </a:cubicBezTo>
                  <a:cubicBezTo>
                    <a:pt x="15303" y="72120"/>
                    <a:pt x="17062" y="78089"/>
                    <a:pt x="17345" y="79018"/>
                  </a:cubicBezTo>
                  <a:cubicBezTo>
                    <a:pt x="16735" y="79996"/>
                    <a:pt x="12176" y="87305"/>
                    <a:pt x="10131" y="90577"/>
                  </a:cubicBezTo>
                  <a:cubicBezTo>
                    <a:pt x="7956" y="94055"/>
                    <a:pt x="110" y="109217"/>
                    <a:pt x="31" y="109370"/>
                  </a:cubicBezTo>
                  <a:cubicBezTo>
                    <a:pt x="11" y="109410"/>
                    <a:pt x="1" y="109455"/>
                    <a:pt x="1" y="109499"/>
                  </a:cubicBezTo>
                  <a:cubicBezTo>
                    <a:pt x="1" y="109623"/>
                    <a:pt x="69" y="110257"/>
                    <a:pt x="1431" y="110646"/>
                  </a:cubicBezTo>
                  <a:cubicBezTo>
                    <a:pt x="2079" y="110832"/>
                    <a:pt x="2763" y="110877"/>
                    <a:pt x="3286" y="110877"/>
                  </a:cubicBezTo>
                  <a:cubicBezTo>
                    <a:pt x="3311" y="110877"/>
                    <a:pt x="3336" y="110877"/>
                    <a:pt x="3361" y="110877"/>
                  </a:cubicBezTo>
                  <a:cubicBezTo>
                    <a:pt x="3633" y="110877"/>
                    <a:pt x="3905" y="110863"/>
                    <a:pt x="4176" y="110833"/>
                  </a:cubicBezTo>
                  <a:cubicBezTo>
                    <a:pt x="4248" y="110824"/>
                    <a:pt x="4312" y="110788"/>
                    <a:pt x="4358" y="110734"/>
                  </a:cubicBezTo>
                  <a:cubicBezTo>
                    <a:pt x="4509" y="110552"/>
                    <a:pt x="19474" y="92544"/>
                    <a:pt x="22245" y="89513"/>
                  </a:cubicBezTo>
                  <a:cubicBezTo>
                    <a:pt x="25105" y="86385"/>
                    <a:pt x="27745" y="81016"/>
                    <a:pt x="28107" y="78486"/>
                  </a:cubicBezTo>
                  <a:cubicBezTo>
                    <a:pt x="28395" y="76466"/>
                    <a:pt x="28162" y="66301"/>
                    <a:pt x="28061" y="62446"/>
                  </a:cubicBezTo>
                  <a:lnTo>
                    <a:pt x="28061" y="62446"/>
                  </a:lnTo>
                  <a:cubicBezTo>
                    <a:pt x="29092" y="64804"/>
                    <a:pt x="31305" y="69694"/>
                    <a:pt x="33118" y="72544"/>
                  </a:cubicBezTo>
                  <a:cubicBezTo>
                    <a:pt x="35342" y="76039"/>
                    <a:pt x="36929" y="79211"/>
                    <a:pt x="37183" y="79724"/>
                  </a:cubicBezTo>
                  <a:cubicBezTo>
                    <a:pt x="37110" y="80411"/>
                    <a:pt x="36630" y="85207"/>
                    <a:pt x="37199" y="89276"/>
                  </a:cubicBezTo>
                  <a:cubicBezTo>
                    <a:pt x="37500" y="91433"/>
                    <a:pt x="37527" y="96071"/>
                    <a:pt x="37550" y="100162"/>
                  </a:cubicBezTo>
                  <a:cubicBezTo>
                    <a:pt x="37579" y="105234"/>
                    <a:pt x="37614" y="108373"/>
                    <a:pt x="37939" y="108978"/>
                  </a:cubicBezTo>
                  <a:cubicBezTo>
                    <a:pt x="38176" y="109418"/>
                    <a:pt x="38638" y="109700"/>
                    <a:pt x="39274" y="109793"/>
                  </a:cubicBezTo>
                  <a:cubicBezTo>
                    <a:pt x="39434" y="109816"/>
                    <a:pt x="39599" y="109827"/>
                    <a:pt x="39765" y="109827"/>
                  </a:cubicBezTo>
                  <a:cubicBezTo>
                    <a:pt x="40643" y="109827"/>
                    <a:pt x="41554" y="109527"/>
                    <a:pt x="41899" y="109182"/>
                  </a:cubicBezTo>
                  <a:cubicBezTo>
                    <a:pt x="42469" y="108610"/>
                    <a:pt x="42713" y="105638"/>
                    <a:pt x="42755" y="105055"/>
                  </a:cubicBezTo>
                  <a:cubicBezTo>
                    <a:pt x="42765" y="104947"/>
                    <a:pt x="43816" y="94297"/>
                    <a:pt x="44422" y="89357"/>
                  </a:cubicBezTo>
                  <a:cubicBezTo>
                    <a:pt x="44659" y="87431"/>
                    <a:pt x="44958" y="85622"/>
                    <a:pt x="45223" y="84027"/>
                  </a:cubicBezTo>
                  <a:cubicBezTo>
                    <a:pt x="45652" y="81436"/>
                    <a:pt x="45962" y="79564"/>
                    <a:pt x="45728" y="78803"/>
                  </a:cubicBezTo>
                  <a:cubicBezTo>
                    <a:pt x="45615" y="78439"/>
                    <a:pt x="45289" y="76803"/>
                    <a:pt x="44873" y="74729"/>
                  </a:cubicBezTo>
                  <a:cubicBezTo>
                    <a:pt x="43983" y="70288"/>
                    <a:pt x="42640" y="63576"/>
                    <a:pt x="41519" y="59682"/>
                  </a:cubicBezTo>
                  <a:cubicBezTo>
                    <a:pt x="40270" y="55342"/>
                    <a:pt x="37169" y="48350"/>
                    <a:pt x="35119" y="43722"/>
                  </a:cubicBezTo>
                  <a:cubicBezTo>
                    <a:pt x="34439" y="42187"/>
                    <a:pt x="33901" y="40975"/>
                    <a:pt x="33614" y="40267"/>
                  </a:cubicBezTo>
                  <a:cubicBezTo>
                    <a:pt x="32405" y="37290"/>
                    <a:pt x="31906" y="34919"/>
                    <a:pt x="32050" y="34199"/>
                  </a:cubicBezTo>
                  <a:cubicBezTo>
                    <a:pt x="32186" y="33517"/>
                    <a:pt x="34767" y="29457"/>
                    <a:pt x="35870" y="27723"/>
                  </a:cubicBezTo>
                  <a:cubicBezTo>
                    <a:pt x="36128" y="27318"/>
                    <a:pt x="36342" y="26981"/>
                    <a:pt x="36487" y="26749"/>
                  </a:cubicBezTo>
                  <a:cubicBezTo>
                    <a:pt x="37371" y="25334"/>
                    <a:pt x="37808" y="22699"/>
                    <a:pt x="36679" y="20253"/>
                  </a:cubicBezTo>
                  <a:cubicBezTo>
                    <a:pt x="36029" y="18844"/>
                    <a:pt x="36227" y="17075"/>
                    <a:pt x="36402" y="15516"/>
                  </a:cubicBezTo>
                  <a:cubicBezTo>
                    <a:pt x="36500" y="14646"/>
                    <a:pt x="36592" y="13827"/>
                    <a:pt x="36528" y="13152"/>
                  </a:cubicBezTo>
                  <a:cubicBezTo>
                    <a:pt x="36370" y="11483"/>
                    <a:pt x="34390" y="10618"/>
                    <a:pt x="32944" y="9988"/>
                  </a:cubicBezTo>
                  <a:cubicBezTo>
                    <a:pt x="32626" y="9850"/>
                    <a:pt x="32329" y="9720"/>
                    <a:pt x="32075" y="9593"/>
                  </a:cubicBezTo>
                  <a:cubicBezTo>
                    <a:pt x="30767" y="8938"/>
                    <a:pt x="30301" y="7436"/>
                    <a:pt x="30301" y="6247"/>
                  </a:cubicBezTo>
                  <a:cubicBezTo>
                    <a:pt x="30301" y="5006"/>
                    <a:pt x="31060" y="3218"/>
                    <a:pt x="31067" y="3199"/>
                  </a:cubicBezTo>
                  <a:cubicBezTo>
                    <a:pt x="31121" y="3074"/>
                    <a:pt x="31077" y="2928"/>
                    <a:pt x="30964" y="2853"/>
                  </a:cubicBezTo>
                  <a:cubicBezTo>
                    <a:pt x="30516" y="2562"/>
                    <a:pt x="26561" y="1"/>
                    <a:pt x="25370" y="1"/>
                  </a:cubicBezTo>
                  <a:cubicBezTo>
                    <a:pt x="25370" y="1"/>
                    <a:pt x="25369" y="1"/>
                    <a:pt x="253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4471959" y="2414229"/>
              <a:ext cx="34032" cy="79383"/>
            </a:xfrm>
            <a:custGeom>
              <a:avLst/>
              <a:gdLst/>
              <a:ahLst/>
              <a:cxnLst/>
              <a:rect l="l" t="t" r="r" b="b"/>
              <a:pathLst>
                <a:path w="1786" h="4166" extrusionOk="0">
                  <a:moveTo>
                    <a:pt x="303" y="0"/>
                  </a:moveTo>
                  <a:cubicBezTo>
                    <a:pt x="289" y="0"/>
                    <a:pt x="274" y="1"/>
                    <a:pt x="260" y="3"/>
                  </a:cubicBezTo>
                  <a:cubicBezTo>
                    <a:pt x="107" y="28"/>
                    <a:pt x="1" y="172"/>
                    <a:pt x="27" y="327"/>
                  </a:cubicBezTo>
                  <a:cubicBezTo>
                    <a:pt x="181" y="1341"/>
                    <a:pt x="1150" y="3878"/>
                    <a:pt x="1191" y="3985"/>
                  </a:cubicBezTo>
                  <a:cubicBezTo>
                    <a:pt x="1231" y="4094"/>
                    <a:pt x="1336" y="4166"/>
                    <a:pt x="1453" y="4166"/>
                  </a:cubicBezTo>
                  <a:cubicBezTo>
                    <a:pt x="1650" y="4166"/>
                    <a:pt x="1786" y="3969"/>
                    <a:pt x="1716" y="3785"/>
                  </a:cubicBezTo>
                  <a:cubicBezTo>
                    <a:pt x="1705" y="3759"/>
                    <a:pt x="728" y="1196"/>
                    <a:pt x="581" y="241"/>
                  </a:cubicBezTo>
                  <a:cubicBezTo>
                    <a:pt x="561" y="101"/>
                    <a:pt x="440" y="0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8"/>
            <p:cNvSpPr/>
            <p:nvPr/>
          </p:nvSpPr>
          <p:spPr>
            <a:xfrm>
              <a:off x="4276817" y="2645537"/>
              <a:ext cx="102554" cy="34871"/>
            </a:xfrm>
            <a:custGeom>
              <a:avLst/>
              <a:gdLst/>
              <a:ahLst/>
              <a:cxnLst/>
              <a:rect l="l" t="t" r="r" b="b"/>
              <a:pathLst>
                <a:path w="5382" h="1830" extrusionOk="0">
                  <a:moveTo>
                    <a:pt x="5061" y="1"/>
                  </a:moveTo>
                  <a:cubicBezTo>
                    <a:pt x="5020" y="1"/>
                    <a:pt x="4979" y="9"/>
                    <a:pt x="4940" y="28"/>
                  </a:cubicBezTo>
                  <a:cubicBezTo>
                    <a:pt x="2779" y="1110"/>
                    <a:pt x="1374" y="1265"/>
                    <a:pt x="744" y="1265"/>
                  </a:cubicBezTo>
                  <a:cubicBezTo>
                    <a:pt x="497" y="1265"/>
                    <a:pt x="369" y="1241"/>
                    <a:pt x="362" y="1240"/>
                  </a:cubicBezTo>
                  <a:cubicBezTo>
                    <a:pt x="344" y="1236"/>
                    <a:pt x="326" y="1235"/>
                    <a:pt x="308" y="1235"/>
                  </a:cubicBezTo>
                  <a:cubicBezTo>
                    <a:pt x="178" y="1235"/>
                    <a:pt x="62" y="1325"/>
                    <a:pt x="32" y="1456"/>
                  </a:cubicBezTo>
                  <a:cubicBezTo>
                    <a:pt x="0" y="1604"/>
                    <a:pt x="94" y="1753"/>
                    <a:pt x="241" y="1790"/>
                  </a:cubicBezTo>
                  <a:cubicBezTo>
                    <a:pt x="263" y="1794"/>
                    <a:pt x="433" y="1829"/>
                    <a:pt x="753" y="1829"/>
                  </a:cubicBezTo>
                  <a:cubicBezTo>
                    <a:pt x="1475" y="1829"/>
                    <a:pt x="2955" y="1648"/>
                    <a:pt x="5192" y="531"/>
                  </a:cubicBezTo>
                  <a:cubicBezTo>
                    <a:pt x="5328" y="460"/>
                    <a:pt x="5382" y="293"/>
                    <a:pt x="5313" y="156"/>
                  </a:cubicBezTo>
                  <a:cubicBezTo>
                    <a:pt x="5264" y="58"/>
                    <a:pt x="5164" y="1"/>
                    <a:pt x="506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8"/>
            <p:cNvSpPr/>
            <p:nvPr/>
          </p:nvSpPr>
          <p:spPr>
            <a:xfrm>
              <a:off x="3818982" y="2883248"/>
              <a:ext cx="867593" cy="1349551"/>
            </a:xfrm>
            <a:custGeom>
              <a:avLst/>
              <a:gdLst/>
              <a:ahLst/>
              <a:cxnLst/>
              <a:rect l="l" t="t" r="r" b="b"/>
              <a:pathLst>
                <a:path w="45531" h="70824" extrusionOk="0">
                  <a:moveTo>
                    <a:pt x="17240" y="1"/>
                  </a:moveTo>
                  <a:cubicBezTo>
                    <a:pt x="16809" y="931"/>
                    <a:pt x="16350" y="2009"/>
                    <a:pt x="15879" y="3319"/>
                  </a:cubicBezTo>
                  <a:cubicBezTo>
                    <a:pt x="13862" y="8934"/>
                    <a:pt x="14124" y="19372"/>
                    <a:pt x="14738" y="26128"/>
                  </a:cubicBezTo>
                  <a:cubicBezTo>
                    <a:pt x="15352" y="32882"/>
                    <a:pt x="17371" y="39286"/>
                    <a:pt x="17371" y="39286"/>
                  </a:cubicBezTo>
                  <a:cubicBezTo>
                    <a:pt x="17371" y="39286"/>
                    <a:pt x="12282" y="47444"/>
                    <a:pt x="10090" y="50953"/>
                  </a:cubicBezTo>
                  <a:cubicBezTo>
                    <a:pt x="7897" y="54462"/>
                    <a:pt x="1" y="69727"/>
                    <a:pt x="1" y="69727"/>
                  </a:cubicBezTo>
                  <a:cubicBezTo>
                    <a:pt x="1" y="69727"/>
                    <a:pt x="1" y="70253"/>
                    <a:pt x="1229" y="70605"/>
                  </a:cubicBezTo>
                  <a:cubicBezTo>
                    <a:pt x="1843" y="70780"/>
                    <a:pt x="2501" y="70823"/>
                    <a:pt x="3006" y="70823"/>
                  </a:cubicBezTo>
                  <a:cubicBezTo>
                    <a:pt x="3510" y="70823"/>
                    <a:pt x="3861" y="70780"/>
                    <a:pt x="3861" y="70780"/>
                  </a:cubicBezTo>
                  <a:cubicBezTo>
                    <a:pt x="3861" y="70780"/>
                    <a:pt x="18950" y="52620"/>
                    <a:pt x="21756" y="49550"/>
                  </a:cubicBezTo>
                  <a:cubicBezTo>
                    <a:pt x="24564" y="46479"/>
                    <a:pt x="27196" y="41129"/>
                    <a:pt x="27546" y="38672"/>
                  </a:cubicBezTo>
                  <a:cubicBezTo>
                    <a:pt x="27898" y="36214"/>
                    <a:pt x="27459" y="21215"/>
                    <a:pt x="27459" y="21214"/>
                  </a:cubicBezTo>
                  <a:lnTo>
                    <a:pt x="27459" y="21214"/>
                  </a:lnTo>
                  <a:cubicBezTo>
                    <a:pt x="27459" y="21214"/>
                    <a:pt x="30618" y="28759"/>
                    <a:pt x="33074" y="32619"/>
                  </a:cubicBezTo>
                  <a:cubicBezTo>
                    <a:pt x="35532" y="36478"/>
                    <a:pt x="37191" y="39900"/>
                    <a:pt x="37191" y="39900"/>
                  </a:cubicBezTo>
                  <a:cubicBezTo>
                    <a:pt x="37191" y="39900"/>
                    <a:pt x="36583" y="45076"/>
                    <a:pt x="37197" y="49463"/>
                  </a:cubicBezTo>
                  <a:cubicBezTo>
                    <a:pt x="37811" y="53848"/>
                    <a:pt x="37293" y="67931"/>
                    <a:pt x="37907" y="69072"/>
                  </a:cubicBezTo>
                  <a:cubicBezTo>
                    <a:pt x="38185" y="69587"/>
                    <a:pt x="38821" y="69772"/>
                    <a:pt x="39484" y="69772"/>
                  </a:cubicBezTo>
                  <a:cubicBezTo>
                    <a:pt x="40288" y="69772"/>
                    <a:pt x="41132" y="69499"/>
                    <a:pt x="41421" y="69210"/>
                  </a:cubicBezTo>
                  <a:cubicBezTo>
                    <a:pt x="41947" y="68684"/>
                    <a:pt x="42198" y="65254"/>
                    <a:pt x="42198" y="65254"/>
                  </a:cubicBezTo>
                  <a:cubicBezTo>
                    <a:pt x="42198" y="65254"/>
                    <a:pt x="43250" y="54551"/>
                    <a:pt x="43864" y="49550"/>
                  </a:cubicBezTo>
                  <a:cubicBezTo>
                    <a:pt x="44479" y="44551"/>
                    <a:pt x="45531" y="40251"/>
                    <a:pt x="45181" y="39111"/>
                  </a:cubicBezTo>
                  <a:cubicBezTo>
                    <a:pt x="44829" y="37970"/>
                    <a:pt x="42636" y="25776"/>
                    <a:pt x="40969" y="19986"/>
                  </a:cubicBezTo>
                  <a:cubicBezTo>
                    <a:pt x="39376" y="14453"/>
                    <a:pt x="34661" y="4357"/>
                    <a:pt x="33251" y="1023"/>
                  </a:cubicBezTo>
                  <a:cubicBezTo>
                    <a:pt x="30986" y="1871"/>
                    <a:pt x="28774" y="2193"/>
                    <a:pt x="26723" y="2193"/>
                  </a:cubicBezTo>
                  <a:cubicBezTo>
                    <a:pt x="22649" y="2193"/>
                    <a:pt x="19208" y="926"/>
                    <a:pt x="1724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3813647" y="2877894"/>
              <a:ext cx="875844" cy="1360260"/>
            </a:xfrm>
            <a:custGeom>
              <a:avLst/>
              <a:gdLst/>
              <a:ahLst/>
              <a:cxnLst/>
              <a:rect l="l" t="t" r="r" b="b"/>
              <a:pathLst>
                <a:path w="45964" h="71386" extrusionOk="0">
                  <a:moveTo>
                    <a:pt x="17657" y="654"/>
                  </a:moveTo>
                  <a:cubicBezTo>
                    <a:pt x="19756" y="1609"/>
                    <a:pt x="23090" y="2759"/>
                    <a:pt x="26989" y="2759"/>
                  </a:cubicBezTo>
                  <a:cubicBezTo>
                    <a:pt x="28999" y="2759"/>
                    <a:pt x="31158" y="2453"/>
                    <a:pt x="33376" y="1659"/>
                  </a:cubicBezTo>
                  <a:cubicBezTo>
                    <a:pt x="33681" y="2372"/>
                    <a:pt x="34108" y="3334"/>
                    <a:pt x="34607" y="4460"/>
                  </a:cubicBezTo>
                  <a:cubicBezTo>
                    <a:pt x="36650" y="9072"/>
                    <a:pt x="39739" y="16040"/>
                    <a:pt x="40979" y="20344"/>
                  </a:cubicBezTo>
                  <a:cubicBezTo>
                    <a:pt x="42093" y="24216"/>
                    <a:pt x="43435" y="30915"/>
                    <a:pt x="44322" y="35347"/>
                  </a:cubicBezTo>
                  <a:cubicBezTo>
                    <a:pt x="44756" y="37516"/>
                    <a:pt x="45071" y="39085"/>
                    <a:pt x="45191" y="39473"/>
                  </a:cubicBezTo>
                  <a:cubicBezTo>
                    <a:pt x="45386" y="40111"/>
                    <a:pt x="45054" y="42118"/>
                    <a:pt x="44669" y="44441"/>
                  </a:cubicBezTo>
                  <a:cubicBezTo>
                    <a:pt x="44403" y="46042"/>
                    <a:pt x="44101" y="47858"/>
                    <a:pt x="43864" y="49796"/>
                  </a:cubicBezTo>
                  <a:cubicBezTo>
                    <a:pt x="43257" y="54742"/>
                    <a:pt x="42207" y="65399"/>
                    <a:pt x="42197" y="65513"/>
                  </a:cubicBezTo>
                  <a:cubicBezTo>
                    <a:pt x="42077" y="67148"/>
                    <a:pt x="41784" y="69007"/>
                    <a:pt x="41501" y="69292"/>
                  </a:cubicBezTo>
                  <a:cubicBezTo>
                    <a:pt x="41278" y="69513"/>
                    <a:pt x="40505" y="69771"/>
                    <a:pt x="39761" y="69771"/>
                  </a:cubicBezTo>
                  <a:cubicBezTo>
                    <a:pt x="39623" y="69771"/>
                    <a:pt x="39486" y="69762"/>
                    <a:pt x="39354" y="69742"/>
                  </a:cubicBezTo>
                  <a:cubicBezTo>
                    <a:pt x="39038" y="69696"/>
                    <a:pt x="38622" y="69567"/>
                    <a:pt x="38434" y="69219"/>
                  </a:cubicBezTo>
                  <a:cubicBezTo>
                    <a:pt x="38157" y="68705"/>
                    <a:pt x="38133" y="64433"/>
                    <a:pt x="38112" y="60665"/>
                  </a:cubicBezTo>
                  <a:cubicBezTo>
                    <a:pt x="38088" y="56556"/>
                    <a:pt x="38062" y="51898"/>
                    <a:pt x="37754" y="49704"/>
                  </a:cubicBezTo>
                  <a:cubicBezTo>
                    <a:pt x="37153" y="45405"/>
                    <a:pt x="37743" y="40264"/>
                    <a:pt x="37750" y="40213"/>
                  </a:cubicBezTo>
                  <a:cubicBezTo>
                    <a:pt x="37756" y="40160"/>
                    <a:pt x="37747" y="40106"/>
                    <a:pt x="37724" y="40057"/>
                  </a:cubicBezTo>
                  <a:cubicBezTo>
                    <a:pt x="37706" y="40023"/>
                    <a:pt x="36027" y="36577"/>
                    <a:pt x="33590" y="32748"/>
                  </a:cubicBezTo>
                  <a:cubicBezTo>
                    <a:pt x="31175" y="28954"/>
                    <a:pt x="28029" y="21461"/>
                    <a:pt x="27999" y="21387"/>
                  </a:cubicBezTo>
                  <a:cubicBezTo>
                    <a:pt x="27953" y="21281"/>
                    <a:pt x="27850" y="21214"/>
                    <a:pt x="27739" y="21214"/>
                  </a:cubicBezTo>
                  <a:cubicBezTo>
                    <a:pt x="27720" y="21214"/>
                    <a:pt x="27699" y="21216"/>
                    <a:pt x="27679" y="21221"/>
                  </a:cubicBezTo>
                  <a:cubicBezTo>
                    <a:pt x="27546" y="21250"/>
                    <a:pt x="27453" y="21368"/>
                    <a:pt x="27458" y="21504"/>
                  </a:cubicBezTo>
                  <a:cubicBezTo>
                    <a:pt x="27462" y="21654"/>
                    <a:pt x="27892" y="36508"/>
                    <a:pt x="27549" y="38913"/>
                  </a:cubicBezTo>
                  <a:cubicBezTo>
                    <a:pt x="27205" y="41314"/>
                    <a:pt x="24579" y="46636"/>
                    <a:pt x="21829" y="49642"/>
                  </a:cubicBezTo>
                  <a:cubicBezTo>
                    <a:pt x="19152" y="52572"/>
                    <a:pt x="5143" y="69416"/>
                    <a:pt x="3998" y="70792"/>
                  </a:cubicBezTo>
                  <a:cubicBezTo>
                    <a:pt x="3861" y="70805"/>
                    <a:pt x="3604" y="70823"/>
                    <a:pt x="3282" y="70823"/>
                  </a:cubicBezTo>
                  <a:cubicBezTo>
                    <a:pt x="2798" y="70823"/>
                    <a:pt x="2169" y="70781"/>
                    <a:pt x="1586" y="70616"/>
                  </a:cubicBezTo>
                  <a:cubicBezTo>
                    <a:pt x="835" y="70400"/>
                    <a:pt x="632" y="70137"/>
                    <a:pt x="580" y="70043"/>
                  </a:cubicBezTo>
                  <a:cubicBezTo>
                    <a:pt x="1249" y="68752"/>
                    <a:pt x="8535" y="54701"/>
                    <a:pt x="10606" y="51383"/>
                  </a:cubicBezTo>
                  <a:cubicBezTo>
                    <a:pt x="12800" y="47873"/>
                    <a:pt x="17889" y="39716"/>
                    <a:pt x="17889" y="39716"/>
                  </a:cubicBezTo>
                  <a:cubicBezTo>
                    <a:pt x="17932" y="39646"/>
                    <a:pt x="17943" y="39559"/>
                    <a:pt x="17918" y="39482"/>
                  </a:cubicBezTo>
                  <a:cubicBezTo>
                    <a:pt x="17897" y="39418"/>
                    <a:pt x="15902" y="33030"/>
                    <a:pt x="15298" y="26382"/>
                  </a:cubicBezTo>
                  <a:cubicBezTo>
                    <a:pt x="14613" y="18836"/>
                    <a:pt x="14547" y="8913"/>
                    <a:pt x="16423" y="3693"/>
                  </a:cubicBezTo>
                  <a:cubicBezTo>
                    <a:pt x="16796" y="2655"/>
                    <a:pt x="17202" y="1657"/>
                    <a:pt x="17657" y="654"/>
                  </a:cubicBezTo>
                  <a:close/>
                  <a:moveTo>
                    <a:pt x="17519" y="1"/>
                  </a:moveTo>
                  <a:cubicBezTo>
                    <a:pt x="17486" y="1"/>
                    <a:pt x="17454" y="6"/>
                    <a:pt x="17423" y="18"/>
                  </a:cubicBezTo>
                  <a:cubicBezTo>
                    <a:pt x="17353" y="44"/>
                    <a:pt x="17296" y="97"/>
                    <a:pt x="17264" y="164"/>
                  </a:cubicBezTo>
                  <a:cubicBezTo>
                    <a:pt x="16754" y="1269"/>
                    <a:pt x="16306" y="2363"/>
                    <a:pt x="15895" y="3505"/>
                  </a:cubicBezTo>
                  <a:cubicBezTo>
                    <a:pt x="13496" y="10182"/>
                    <a:pt x="14403" y="22743"/>
                    <a:pt x="14738" y="26435"/>
                  </a:cubicBezTo>
                  <a:cubicBezTo>
                    <a:pt x="15303" y="32629"/>
                    <a:pt x="17062" y="38598"/>
                    <a:pt x="17345" y="39527"/>
                  </a:cubicBezTo>
                  <a:cubicBezTo>
                    <a:pt x="16735" y="40505"/>
                    <a:pt x="12176" y="47814"/>
                    <a:pt x="10131" y="51086"/>
                  </a:cubicBezTo>
                  <a:cubicBezTo>
                    <a:pt x="7956" y="54564"/>
                    <a:pt x="110" y="69726"/>
                    <a:pt x="31" y="69879"/>
                  </a:cubicBezTo>
                  <a:cubicBezTo>
                    <a:pt x="11" y="69919"/>
                    <a:pt x="1" y="69964"/>
                    <a:pt x="1" y="70008"/>
                  </a:cubicBezTo>
                  <a:cubicBezTo>
                    <a:pt x="1" y="70132"/>
                    <a:pt x="69" y="70766"/>
                    <a:pt x="1433" y="71155"/>
                  </a:cubicBezTo>
                  <a:cubicBezTo>
                    <a:pt x="2079" y="71341"/>
                    <a:pt x="2763" y="71386"/>
                    <a:pt x="3286" y="71386"/>
                  </a:cubicBezTo>
                  <a:cubicBezTo>
                    <a:pt x="3300" y="71386"/>
                    <a:pt x="3313" y="71386"/>
                    <a:pt x="3327" y="71386"/>
                  </a:cubicBezTo>
                  <a:cubicBezTo>
                    <a:pt x="3611" y="71386"/>
                    <a:pt x="3895" y="71371"/>
                    <a:pt x="4178" y="71341"/>
                  </a:cubicBezTo>
                  <a:cubicBezTo>
                    <a:pt x="4249" y="71332"/>
                    <a:pt x="4315" y="71295"/>
                    <a:pt x="4360" y="71242"/>
                  </a:cubicBezTo>
                  <a:cubicBezTo>
                    <a:pt x="4510" y="71059"/>
                    <a:pt x="19477" y="53052"/>
                    <a:pt x="22248" y="50021"/>
                  </a:cubicBezTo>
                  <a:cubicBezTo>
                    <a:pt x="25108" y="46893"/>
                    <a:pt x="27746" y="41524"/>
                    <a:pt x="28108" y="38994"/>
                  </a:cubicBezTo>
                  <a:cubicBezTo>
                    <a:pt x="28397" y="36972"/>
                    <a:pt x="28163" y="26808"/>
                    <a:pt x="28063" y="22953"/>
                  </a:cubicBezTo>
                  <a:lnTo>
                    <a:pt x="28063" y="22953"/>
                  </a:lnTo>
                  <a:cubicBezTo>
                    <a:pt x="29094" y="25312"/>
                    <a:pt x="31306" y="30202"/>
                    <a:pt x="33119" y="33052"/>
                  </a:cubicBezTo>
                  <a:cubicBezTo>
                    <a:pt x="35343" y="36546"/>
                    <a:pt x="36932" y="39718"/>
                    <a:pt x="37185" y="40232"/>
                  </a:cubicBezTo>
                  <a:cubicBezTo>
                    <a:pt x="37111" y="40919"/>
                    <a:pt x="36631" y="45714"/>
                    <a:pt x="37201" y="49783"/>
                  </a:cubicBezTo>
                  <a:cubicBezTo>
                    <a:pt x="37503" y="51940"/>
                    <a:pt x="37530" y="56578"/>
                    <a:pt x="37553" y="60669"/>
                  </a:cubicBezTo>
                  <a:cubicBezTo>
                    <a:pt x="37581" y="65742"/>
                    <a:pt x="37616" y="68880"/>
                    <a:pt x="37941" y="69486"/>
                  </a:cubicBezTo>
                  <a:cubicBezTo>
                    <a:pt x="38179" y="69926"/>
                    <a:pt x="38640" y="70207"/>
                    <a:pt x="39275" y="70301"/>
                  </a:cubicBezTo>
                  <a:cubicBezTo>
                    <a:pt x="39435" y="70324"/>
                    <a:pt x="39600" y="70335"/>
                    <a:pt x="39767" y="70335"/>
                  </a:cubicBezTo>
                  <a:cubicBezTo>
                    <a:pt x="40646" y="70335"/>
                    <a:pt x="41556" y="70034"/>
                    <a:pt x="41901" y="69690"/>
                  </a:cubicBezTo>
                  <a:cubicBezTo>
                    <a:pt x="42471" y="69118"/>
                    <a:pt x="42714" y="66146"/>
                    <a:pt x="42757" y="65562"/>
                  </a:cubicBezTo>
                  <a:cubicBezTo>
                    <a:pt x="42768" y="65454"/>
                    <a:pt x="43817" y="54805"/>
                    <a:pt x="44424" y="49865"/>
                  </a:cubicBezTo>
                  <a:cubicBezTo>
                    <a:pt x="44660" y="47938"/>
                    <a:pt x="44960" y="46130"/>
                    <a:pt x="45224" y="44534"/>
                  </a:cubicBezTo>
                  <a:cubicBezTo>
                    <a:pt x="45653" y="41944"/>
                    <a:pt x="45964" y="40071"/>
                    <a:pt x="45729" y="39310"/>
                  </a:cubicBezTo>
                  <a:cubicBezTo>
                    <a:pt x="45618" y="38947"/>
                    <a:pt x="45290" y="37311"/>
                    <a:pt x="44874" y="35237"/>
                  </a:cubicBezTo>
                  <a:cubicBezTo>
                    <a:pt x="43985" y="30796"/>
                    <a:pt x="42642" y="24084"/>
                    <a:pt x="41520" y="20190"/>
                  </a:cubicBezTo>
                  <a:cubicBezTo>
                    <a:pt x="40270" y="15849"/>
                    <a:pt x="37171" y="8859"/>
                    <a:pt x="35120" y="4234"/>
                  </a:cubicBezTo>
                  <a:cubicBezTo>
                    <a:pt x="34563" y="2977"/>
                    <a:pt x="34096" y="1924"/>
                    <a:pt x="33789" y="1195"/>
                  </a:cubicBezTo>
                  <a:cubicBezTo>
                    <a:pt x="33744" y="1088"/>
                    <a:pt x="33640" y="1023"/>
                    <a:pt x="33531" y="1023"/>
                  </a:cubicBezTo>
                  <a:cubicBezTo>
                    <a:pt x="33498" y="1023"/>
                    <a:pt x="33464" y="1029"/>
                    <a:pt x="33431" y="1042"/>
                  </a:cubicBezTo>
                  <a:cubicBezTo>
                    <a:pt x="31195" y="1879"/>
                    <a:pt x="29014" y="2198"/>
                    <a:pt x="26988" y="2198"/>
                  </a:cubicBezTo>
                  <a:cubicBezTo>
                    <a:pt x="23030" y="2198"/>
                    <a:pt x="19665" y="980"/>
                    <a:pt x="17639" y="28"/>
                  </a:cubicBezTo>
                  <a:cubicBezTo>
                    <a:pt x="17601" y="10"/>
                    <a:pt x="17560" y="1"/>
                    <a:pt x="175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5055175" y="2964518"/>
              <a:ext cx="217551" cy="233233"/>
            </a:xfrm>
            <a:custGeom>
              <a:avLst/>
              <a:gdLst/>
              <a:ahLst/>
              <a:cxnLst/>
              <a:rect l="l" t="t" r="r" b="b"/>
              <a:pathLst>
                <a:path w="11417" h="12240" extrusionOk="0">
                  <a:moveTo>
                    <a:pt x="4" y="0"/>
                  </a:moveTo>
                  <a:lnTo>
                    <a:pt x="4" y="9002"/>
                  </a:lnTo>
                  <a:lnTo>
                    <a:pt x="968" y="9002"/>
                  </a:lnTo>
                  <a:lnTo>
                    <a:pt x="968" y="10150"/>
                  </a:lnTo>
                  <a:lnTo>
                    <a:pt x="1" y="10150"/>
                  </a:lnTo>
                  <a:lnTo>
                    <a:pt x="1" y="12240"/>
                  </a:lnTo>
                  <a:lnTo>
                    <a:pt x="3704" y="12240"/>
                  </a:lnTo>
                  <a:lnTo>
                    <a:pt x="3704" y="11538"/>
                  </a:lnTo>
                  <a:lnTo>
                    <a:pt x="7713" y="11538"/>
                  </a:lnTo>
                  <a:lnTo>
                    <a:pt x="7713" y="12240"/>
                  </a:lnTo>
                  <a:lnTo>
                    <a:pt x="11416" y="12240"/>
                  </a:lnTo>
                  <a:lnTo>
                    <a:pt x="11416" y="10150"/>
                  </a:lnTo>
                  <a:lnTo>
                    <a:pt x="10451" y="10150"/>
                  </a:lnTo>
                  <a:lnTo>
                    <a:pt x="10451" y="9002"/>
                  </a:lnTo>
                  <a:lnTo>
                    <a:pt x="11415" y="9002"/>
                  </a:lnTo>
                  <a:lnTo>
                    <a:pt x="114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5049840" y="2959183"/>
              <a:ext cx="228241" cy="243904"/>
            </a:xfrm>
            <a:custGeom>
              <a:avLst/>
              <a:gdLst/>
              <a:ahLst/>
              <a:cxnLst/>
              <a:rect l="l" t="t" r="r" b="b"/>
              <a:pathLst>
                <a:path w="11978" h="12800" extrusionOk="0">
                  <a:moveTo>
                    <a:pt x="11415" y="562"/>
                  </a:moveTo>
                  <a:lnTo>
                    <a:pt x="11415" y="9000"/>
                  </a:lnTo>
                  <a:lnTo>
                    <a:pt x="10732" y="9000"/>
                  </a:lnTo>
                  <a:cubicBezTo>
                    <a:pt x="10576" y="9000"/>
                    <a:pt x="10451" y="9126"/>
                    <a:pt x="10451" y="9282"/>
                  </a:cubicBezTo>
                  <a:lnTo>
                    <a:pt x="10451" y="10430"/>
                  </a:lnTo>
                  <a:cubicBezTo>
                    <a:pt x="10451" y="10584"/>
                    <a:pt x="10576" y="10711"/>
                    <a:pt x="10732" y="10711"/>
                  </a:cubicBezTo>
                  <a:lnTo>
                    <a:pt x="11416" y="10711"/>
                  </a:lnTo>
                  <a:lnTo>
                    <a:pt x="11416" y="12238"/>
                  </a:lnTo>
                  <a:lnTo>
                    <a:pt x="8276" y="12238"/>
                  </a:lnTo>
                  <a:lnTo>
                    <a:pt x="8275" y="11817"/>
                  </a:lnTo>
                  <a:cubicBezTo>
                    <a:pt x="8275" y="11662"/>
                    <a:pt x="8149" y="11537"/>
                    <a:pt x="7993" y="11537"/>
                  </a:cubicBezTo>
                  <a:lnTo>
                    <a:pt x="3984" y="11537"/>
                  </a:lnTo>
                  <a:cubicBezTo>
                    <a:pt x="3829" y="11537"/>
                    <a:pt x="3702" y="11662"/>
                    <a:pt x="3704" y="11817"/>
                  </a:cubicBezTo>
                  <a:lnTo>
                    <a:pt x="3704" y="12238"/>
                  </a:lnTo>
                  <a:lnTo>
                    <a:pt x="562" y="12238"/>
                  </a:lnTo>
                  <a:lnTo>
                    <a:pt x="562" y="10711"/>
                  </a:lnTo>
                  <a:lnTo>
                    <a:pt x="1248" y="10711"/>
                  </a:lnTo>
                  <a:cubicBezTo>
                    <a:pt x="1402" y="10711"/>
                    <a:pt x="1528" y="10584"/>
                    <a:pt x="1528" y="10430"/>
                  </a:cubicBezTo>
                  <a:lnTo>
                    <a:pt x="1528" y="9282"/>
                  </a:lnTo>
                  <a:cubicBezTo>
                    <a:pt x="1528" y="9126"/>
                    <a:pt x="1402" y="9000"/>
                    <a:pt x="1248" y="9000"/>
                  </a:cubicBezTo>
                  <a:lnTo>
                    <a:pt x="564" y="9000"/>
                  </a:lnTo>
                  <a:lnTo>
                    <a:pt x="564" y="562"/>
                  </a:lnTo>
                  <a:close/>
                  <a:moveTo>
                    <a:pt x="284" y="0"/>
                  </a:moveTo>
                  <a:cubicBezTo>
                    <a:pt x="128" y="0"/>
                    <a:pt x="2" y="126"/>
                    <a:pt x="2" y="280"/>
                  </a:cubicBezTo>
                  <a:lnTo>
                    <a:pt x="2" y="9282"/>
                  </a:lnTo>
                  <a:cubicBezTo>
                    <a:pt x="2" y="9436"/>
                    <a:pt x="128" y="9563"/>
                    <a:pt x="284" y="9563"/>
                  </a:cubicBezTo>
                  <a:lnTo>
                    <a:pt x="966" y="9563"/>
                  </a:lnTo>
                  <a:lnTo>
                    <a:pt x="966" y="10148"/>
                  </a:lnTo>
                  <a:lnTo>
                    <a:pt x="281" y="10148"/>
                  </a:lnTo>
                  <a:cubicBezTo>
                    <a:pt x="126" y="10148"/>
                    <a:pt x="1" y="10275"/>
                    <a:pt x="1" y="10430"/>
                  </a:cubicBezTo>
                  <a:lnTo>
                    <a:pt x="1" y="12520"/>
                  </a:lnTo>
                  <a:cubicBezTo>
                    <a:pt x="1" y="12674"/>
                    <a:pt x="126" y="12800"/>
                    <a:pt x="281" y="12800"/>
                  </a:cubicBezTo>
                  <a:lnTo>
                    <a:pt x="3984" y="12800"/>
                  </a:lnTo>
                  <a:cubicBezTo>
                    <a:pt x="4138" y="12800"/>
                    <a:pt x="4265" y="12674"/>
                    <a:pt x="4265" y="12520"/>
                  </a:cubicBezTo>
                  <a:lnTo>
                    <a:pt x="4265" y="12098"/>
                  </a:lnTo>
                  <a:lnTo>
                    <a:pt x="7713" y="12098"/>
                  </a:lnTo>
                  <a:lnTo>
                    <a:pt x="7713" y="12520"/>
                  </a:lnTo>
                  <a:cubicBezTo>
                    <a:pt x="7713" y="12674"/>
                    <a:pt x="7838" y="12800"/>
                    <a:pt x="7993" y="12800"/>
                  </a:cubicBezTo>
                  <a:lnTo>
                    <a:pt x="11696" y="12800"/>
                  </a:lnTo>
                  <a:cubicBezTo>
                    <a:pt x="11852" y="12800"/>
                    <a:pt x="11978" y="12674"/>
                    <a:pt x="11978" y="12520"/>
                  </a:cubicBezTo>
                  <a:lnTo>
                    <a:pt x="11978" y="10430"/>
                  </a:lnTo>
                  <a:cubicBezTo>
                    <a:pt x="11978" y="10275"/>
                    <a:pt x="11852" y="10148"/>
                    <a:pt x="11696" y="10148"/>
                  </a:cubicBezTo>
                  <a:lnTo>
                    <a:pt x="11012" y="10148"/>
                  </a:lnTo>
                  <a:lnTo>
                    <a:pt x="11012" y="9563"/>
                  </a:lnTo>
                  <a:lnTo>
                    <a:pt x="11696" y="9563"/>
                  </a:lnTo>
                  <a:cubicBezTo>
                    <a:pt x="11851" y="9563"/>
                    <a:pt x="11976" y="9436"/>
                    <a:pt x="11976" y="9282"/>
                  </a:cubicBezTo>
                  <a:lnTo>
                    <a:pt x="11976" y="280"/>
                  </a:lnTo>
                  <a:cubicBezTo>
                    <a:pt x="11976" y="126"/>
                    <a:pt x="11851" y="0"/>
                    <a:pt x="11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8"/>
            <p:cNvSpPr/>
            <p:nvPr/>
          </p:nvSpPr>
          <p:spPr>
            <a:xfrm>
              <a:off x="4085943" y="2913203"/>
              <a:ext cx="1280229" cy="76601"/>
            </a:xfrm>
            <a:custGeom>
              <a:avLst/>
              <a:gdLst/>
              <a:ahLst/>
              <a:cxnLst/>
              <a:rect l="l" t="t" r="r" b="b"/>
              <a:pathLst>
                <a:path w="67186" h="4020" extrusionOk="0">
                  <a:moveTo>
                    <a:pt x="1" y="1"/>
                  </a:moveTo>
                  <a:lnTo>
                    <a:pt x="1" y="4019"/>
                  </a:lnTo>
                  <a:lnTo>
                    <a:pt x="67154" y="4019"/>
                  </a:lnTo>
                  <a:cubicBezTo>
                    <a:pt x="67171" y="4019"/>
                    <a:pt x="67186" y="4006"/>
                    <a:pt x="67186" y="3987"/>
                  </a:cubicBezTo>
                  <a:lnTo>
                    <a:pt x="67186" y="35"/>
                  </a:lnTo>
                  <a:cubicBezTo>
                    <a:pt x="67186" y="16"/>
                    <a:pt x="67171" y="1"/>
                    <a:pt x="6715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8"/>
            <p:cNvSpPr/>
            <p:nvPr/>
          </p:nvSpPr>
          <p:spPr>
            <a:xfrm>
              <a:off x="4080588" y="2907868"/>
              <a:ext cx="1290957" cy="87291"/>
            </a:xfrm>
            <a:custGeom>
              <a:avLst/>
              <a:gdLst/>
              <a:ahLst/>
              <a:cxnLst/>
              <a:rect l="l" t="t" r="r" b="b"/>
              <a:pathLst>
                <a:path w="67749" h="4581" extrusionOk="0">
                  <a:moveTo>
                    <a:pt x="66465" y="562"/>
                  </a:moveTo>
                  <a:cubicBezTo>
                    <a:pt x="66863" y="562"/>
                    <a:pt x="67185" y="886"/>
                    <a:pt x="67185" y="1284"/>
                  </a:cubicBezTo>
                  <a:lnTo>
                    <a:pt x="67185" y="3297"/>
                  </a:lnTo>
                  <a:cubicBezTo>
                    <a:pt x="67185" y="3695"/>
                    <a:pt x="66863" y="4018"/>
                    <a:pt x="66465" y="4019"/>
                  </a:cubicBezTo>
                  <a:lnTo>
                    <a:pt x="563" y="4019"/>
                  </a:lnTo>
                  <a:lnTo>
                    <a:pt x="563" y="562"/>
                  </a:lnTo>
                  <a:close/>
                  <a:moveTo>
                    <a:pt x="282" y="1"/>
                  </a:moveTo>
                  <a:cubicBezTo>
                    <a:pt x="127" y="1"/>
                    <a:pt x="0" y="126"/>
                    <a:pt x="0" y="282"/>
                  </a:cubicBezTo>
                  <a:lnTo>
                    <a:pt x="0" y="4299"/>
                  </a:lnTo>
                  <a:cubicBezTo>
                    <a:pt x="0" y="4455"/>
                    <a:pt x="127" y="4581"/>
                    <a:pt x="282" y="4581"/>
                  </a:cubicBezTo>
                  <a:lnTo>
                    <a:pt x="66465" y="4581"/>
                  </a:lnTo>
                  <a:cubicBezTo>
                    <a:pt x="67174" y="4581"/>
                    <a:pt x="67747" y="4006"/>
                    <a:pt x="67748" y="3297"/>
                  </a:cubicBezTo>
                  <a:lnTo>
                    <a:pt x="67748" y="1284"/>
                  </a:lnTo>
                  <a:cubicBezTo>
                    <a:pt x="67747" y="576"/>
                    <a:pt x="67174" y="1"/>
                    <a:pt x="6646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4903783" y="2901732"/>
              <a:ext cx="98000" cy="99562"/>
            </a:xfrm>
            <a:custGeom>
              <a:avLst/>
              <a:gdLst/>
              <a:ahLst/>
              <a:cxnLst/>
              <a:rect l="l" t="t" r="r" b="b"/>
              <a:pathLst>
                <a:path w="5143" h="5225" extrusionOk="0">
                  <a:moveTo>
                    <a:pt x="18" y="1"/>
                  </a:moveTo>
                  <a:cubicBezTo>
                    <a:pt x="7" y="1"/>
                    <a:pt x="0" y="9"/>
                    <a:pt x="0" y="18"/>
                  </a:cubicBezTo>
                  <a:lnTo>
                    <a:pt x="0" y="5206"/>
                  </a:lnTo>
                  <a:cubicBezTo>
                    <a:pt x="0" y="5216"/>
                    <a:pt x="7" y="5225"/>
                    <a:pt x="18" y="5225"/>
                  </a:cubicBezTo>
                  <a:lnTo>
                    <a:pt x="5125" y="5225"/>
                  </a:lnTo>
                  <a:cubicBezTo>
                    <a:pt x="5135" y="5225"/>
                    <a:pt x="5143" y="5216"/>
                    <a:pt x="5143" y="5206"/>
                  </a:cubicBezTo>
                  <a:lnTo>
                    <a:pt x="5143" y="18"/>
                  </a:lnTo>
                  <a:cubicBezTo>
                    <a:pt x="5143" y="9"/>
                    <a:pt x="5135" y="1"/>
                    <a:pt x="512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4898391" y="2896396"/>
              <a:ext cx="108766" cy="110271"/>
            </a:xfrm>
            <a:custGeom>
              <a:avLst/>
              <a:gdLst/>
              <a:ahLst/>
              <a:cxnLst/>
              <a:rect l="l" t="t" r="r" b="b"/>
              <a:pathLst>
                <a:path w="5708" h="5787" extrusionOk="0">
                  <a:moveTo>
                    <a:pt x="4871" y="562"/>
                  </a:moveTo>
                  <a:cubicBezTo>
                    <a:pt x="5022" y="562"/>
                    <a:pt x="5144" y="685"/>
                    <a:pt x="5144" y="836"/>
                  </a:cubicBezTo>
                  <a:lnTo>
                    <a:pt x="5144" y="4949"/>
                  </a:lnTo>
                  <a:cubicBezTo>
                    <a:pt x="5144" y="5101"/>
                    <a:pt x="5022" y="5223"/>
                    <a:pt x="4871" y="5223"/>
                  </a:cubicBezTo>
                  <a:lnTo>
                    <a:pt x="837" y="5223"/>
                  </a:lnTo>
                  <a:cubicBezTo>
                    <a:pt x="686" y="5223"/>
                    <a:pt x="563" y="5101"/>
                    <a:pt x="563" y="4949"/>
                  </a:cubicBezTo>
                  <a:lnTo>
                    <a:pt x="563" y="835"/>
                  </a:lnTo>
                  <a:cubicBezTo>
                    <a:pt x="563" y="685"/>
                    <a:pt x="686" y="562"/>
                    <a:pt x="837" y="562"/>
                  </a:cubicBezTo>
                  <a:close/>
                  <a:moveTo>
                    <a:pt x="837" y="1"/>
                  </a:moveTo>
                  <a:cubicBezTo>
                    <a:pt x="375" y="1"/>
                    <a:pt x="2" y="374"/>
                    <a:pt x="0" y="836"/>
                  </a:cubicBezTo>
                  <a:lnTo>
                    <a:pt x="0" y="4951"/>
                  </a:lnTo>
                  <a:cubicBezTo>
                    <a:pt x="2" y="5411"/>
                    <a:pt x="375" y="5785"/>
                    <a:pt x="837" y="5786"/>
                  </a:cubicBezTo>
                  <a:lnTo>
                    <a:pt x="4871" y="5786"/>
                  </a:lnTo>
                  <a:cubicBezTo>
                    <a:pt x="5332" y="5785"/>
                    <a:pt x="5707" y="5411"/>
                    <a:pt x="5707" y="4951"/>
                  </a:cubicBezTo>
                  <a:lnTo>
                    <a:pt x="5707" y="836"/>
                  </a:lnTo>
                  <a:cubicBezTo>
                    <a:pt x="5707" y="374"/>
                    <a:pt x="5332" y="1"/>
                    <a:pt x="4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8"/>
            <p:cNvSpPr/>
            <p:nvPr/>
          </p:nvSpPr>
          <p:spPr>
            <a:xfrm>
              <a:off x="3729919" y="2752436"/>
              <a:ext cx="398154" cy="398154"/>
            </a:xfrm>
            <a:custGeom>
              <a:avLst/>
              <a:gdLst/>
              <a:ahLst/>
              <a:cxnLst/>
              <a:rect l="l" t="t" r="r" b="b"/>
              <a:pathLst>
                <a:path w="20895" h="20895" extrusionOk="0">
                  <a:moveTo>
                    <a:pt x="10447" y="1"/>
                  </a:moveTo>
                  <a:cubicBezTo>
                    <a:pt x="7676" y="1"/>
                    <a:pt x="5019" y="1100"/>
                    <a:pt x="3060" y="3061"/>
                  </a:cubicBezTo>
                  <a:cubicBezTo>
                    <a:pt x="1100" y="5019"/>
                    <a:pt x="0" y="7677"/>
                    <a:pt x="0" y="10448"/>
                  </a:cubicBezTo>
                  <a:cubicBezTo>
                    <a:pt x="0" y="13219"/>
                    <a:pt x="1100" y="15876"/>
                    <a:pt x="3060" y="17835"/>
                  </a:cubicBezTo>
                  <a:cubicBezTo>
                    <a:pt x="5019" y="19795"/>
                    <a:pt x="7676" y="20895"/>
                    <a:pt x="10447" y="20895"/>
                  </a:cubicBezTo>
                  <a:cubicBezTo>
                    <a:pt x="13218" y="20895"/>
                    <a:pt x="15876" y="19795"/>
                    <a:pt x="17834" y="17835"/>
                  </a:cubicBezTo>
                  <a:cubicBezTo>
                    <a:pt x="19794" y="15876"/>
                    <a:pt x="20894" y="13219"/>
                    <a:pt x="20894" y="10448"/>
                  </a:cubicBezTo>
                  <a:cubicBezTo>
                    <a:pt x="20894" y="7677"/>
                    <a:pt x="19794" y="5019"/>
                    <a:pt x="17834" y="3061"/>
                  </a:cubicBezTo>
                  <a:cubicBezTo>
                    <a:pt x="15876" y="1100"/>
                    <a:pt x="13218" y="1"/>
                    <a:pt x="1044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8"/>
            <p:cNvSpPr/>
            <p:nvPr/>
          </p:nvSpPr>
          <p:spPr>
            <a:xfrm>
              <a:off x="3724546" y="2747101"/>
              <a:ext cx="408882" cy="408882"/>
            </a:xfrm>
            <a:custGeom>
              <a:avLst/>
              <a:gdLst/>
              <a:ahLst/>
              <a:cxnLst/>
              <a:rect l="l" t="t" r="r" b="b"/>
              <a:pathLst>
                <a:path w="21458" h="21458" extrusionOk="0">
                  <a:moveTo>
                    <a:pt x="10729" y="561"/>
                  </a:moveTo>
                  <a:cubicBezTo>
                    <a:pt x="16335" y="561"/>
                    <a:pt x="20896" y="5123"/>
                    <a:pt x="20896" y="10729"/>
                  </a:cubicBezTo>
                  <a:cubicBezTo>
                    <a:pt x="20896" y="16334"/>
                    <a:pt x="16335" y="20895"/>
                    <a:pt x="10729" y="20895"/>
                  </a:cubicBezTo>
                  <a:cubicBezTo>
                    <a:pt x="5123" y="20895"/>
                    <a:pt x="562" y="16334"/>
                    <a:pt x="562" y="10729"/>
                  </a:cubicBezTo>
                  <a:cubicBezTo>
                    <a:pt x="562" y="5123"/>
                    <a:pt x="5123" y="562"/>
                    <a:pt x="10729" y="562"/>
                  </a:cubicBezTo>
                  <a:lnTo>
                    <a:pt x="10729" y="561"/>
                  </a:lnTo>
                  <a:close/>
                  <a:moveTo>
                    <a:pt x="10729" y="1"/>
                  </a:moveTo>
                  <a:cubicBezTo>
                    <a:pt x="4814" y="1"/>
                    <a:pt x="1" y="4814"/>
                    <a:pt x="1" y="10729"/>
                  </a:cubicBezTo>
                  <a:cubicBezTo>
                    <a:pt x="1" y="16645"/>
                    <a:pt x="4814" y="21458"/>
                    <a:pt x="10729" y="21458"/>
                  </a:cubicBezTo>
                  <a:cubicBezTo>
                    <a:pt x="16645" y="21458"/>
                    <a:pt x="21458" y="16643"/>
                    <a:pt x="21458" y="10728"/>
                  </a:cubicBezTo>
                  <a:cubicBezTo>
                    <a:pt x="21458" y="4812"/>
                    <a:pt x="16645" y="1"/>
                    <a:pt x="1072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8"/>
            <p:cNvSpPr/>
            <p:nvPr/>
          </p:nvSpPr>
          <p:spPr>
            <a:xfrm>
              <a:off x="3848575" y="2819814"/>
              <a:ext cx="160824" cy="263416"/>
            </a:xfrm>
            <a:custGeom>
              <a:avLst/>
              <a:gdLst/>
              <a:ahLst/>
              <a:cxnLst/>
              <a:rect l="l" t="t" r="r" b="b"/>
              <a:pathLst>
                <a:path w="8440" h="13824" extrusionOk="0">
                  <a:moveTo>
                    <a:pt x="4220" y="0"/>
                  </a:moveTo>
                  <a:cubicBezTo>
                    <a:pt x="1890" y="0"/>
                    <a:pt x="1" y="1664"/>
                    <a:pt x="1" y="3716"/>
                  </a:cubicBezTo>
                  <a:cubicBezTo>
                    <a:pt x="1" y="5077"/>
                    <a:pt x="834" y="6264"/>
                    <a:pt x="2072" y="6912"/>
                  </a:cubicBezTo>
                  <a:cubicBezTo>
                    <a:pt x="834" y="7559"/>
                    <a:pt x="1" y="8745"/>
                    <a:pt x="1" y="10106"/>
                  </a:cubicBezTo>
                  <a:cubicBezTo>
                    <a:pt x="1" y="12159"/>
                    <a:pt x="1890" y="13823"/>
                    <a:pt x="4220" y="13823"/>
                  </a:cubicBezTo>
                  <a:cubicBezTo>
                    <a:pt x="6551" y="13823"/>
                    <a:pt x="8439" y="12159"/>
                    <a:pt x="8439" y="10107"/>
                  </a:cubicBezTo>
                  <a:cubicBezTo>
                    <a:pt x="8439" y="8746"/>
                    <a:pt x="7607" y="7559"/>
                    <a:pt x="6368" y="6912"/>
                  </a:cubicBezTo>
                  <a:cubicBezTo>
                    <a:pt x="7607" y="6266"/>
                    <a:pt x="8439" y="5077"/>
                    <a:pt x="8439" y="3716"/>
                  </a:cubicBezTo>
                  <a:cubicBezTo>
                    <a:pt x="8439" y="1664"/>
                    <a:pt x="6551" y="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3843220" y="2814441"/>
              <a:ext cx="171533" cy="274144"/>
            </a:xfrm>
            <a:custGeom>
              <a:avLst/>
              <a:gdLst/>
              <a:ahLst/>
              <a:cxnLst/>
              <a:rect l="l" t="t" r="r" b="b"/>
              <a:pathLst>
                <a:path w="9002" h="14387" extrusionOk="0">
                  <a:moveTo>
                    <a:pt x="4501" y="564"/>
                  </a:moveTo>
                  <a:cubicBezTo>
                    <a:pt x="6673" y="564"/>
                    <a:pt x="8439" y="2104"/>
                    <a:pt x="8439" y="3998"/>
                  </a:cubicBezTo>
                  <a:cubicBezTo>
                    <a:pt x="8439" y="5215"/>
                    <a:pt x="7721" y="6316"/>
                    <a:pt x="6518" y="6944"/>
                  </a:cubicBezTo>
                  <a:cubicBezTo>
                    <a:pt x="6317" y="7049"/>
                    <a:pt x="6317" y="7338"/>
                    <a:pt x="6518" y="7443"/>
                  </a:cubicBezTo>
                  <a:cubicBezTo>
                    <a:pt x="7721" y="8072"/>
                    <a:pt x="8439" y="9173"/>
                    <a:pt x="8439" y="10389"/>
                  </a:cubicBezTo>
                  <a:cubicBezTo>
                    <a:pt x="8439" y="12282"/>
                    <a:pt x="6673" y="13824"/>
                    <a:pt x="4501" y="13824"/>
                  </a:cubicBezTo>
                  <a:cubicBezTo>
                    <a:pt x="2330" y="13824"/>
                    <a:pt x="563" y="12282"/>
                    <a:pt x="563" y="10389"/>
                  </a:cubicBezTo>
                  <a:cubicBezTo>
                    <a:pt x="563" y="9173"/>
                    <a:pt x="1281" y="8072"/>
                    <a:pt x="2484" y="7443"/>
                  </a:cubicBezTo>
                  <a:cubicBezTo>
                    <a:pt x="2685" y="7338"/>
                    <a:pt x="2685" y="7049"/>
                    <a:pt x="2484" y="6944"/>
                  </a:cubicBezTo>
                  <a:cubicBezTo>
                    <a:pt x="1281" y="6316"/>
                    <a:pt x="563" y="5215"/>
                    <a:pt x="563" y="3998"/>
                  </a:cubicBezTo>
                  <a:cubicBezTo>
                    <a:pt x="563" y="2104"/>
                    <a:pt x="2330" y="564"/>
                    <a:pt x="4501" y="564"/>
                  </a:cubicBezTo>
                  <a:close/>
                  <a:moveTo>
                    <a:pt x="4501" y="1"/>
                  </a:moveTo>
                  <a:cubicBezTo>
                    <a:pt x="2020" y="1"/>
                    <a:pt x="0" y="1795"/>
                    <a:pt x="0" y="3998"/>
                  </a:cubicBezTo>
                  <a:cubicBezTo>
                    <a:pt x="0" y="5257"/>
                    <a:pt x="681" y="6444"/>
                    <a:pt x="1803" y="7194"/>
                  </a:cubicBezTo>
                  <a:cubicBezTo>
                    <a:pt x="681" y="7943"/>
                    <a:pt x="0" y="9131"/>
                    <a:pt x="0" y="10389"/>
                  </a:cubicBezTo>
                  <a:cubicBezTo>
                    <a:pt x="0" y="12593"/>
                    <a:pt x="2020" y="14387"/>
                    <a:pt x="4501" y="14387"/>
                  </a:cubicBezTo>
                  <a:cubicBezTo>
                    <a:pt x="6982" y="14387"/>
                    <a:pt x="9002" y="12593"/>
                    <a:pt x="9002" y="10389"/>
                  </a:cubicBezTo>
                  <a:cubicBezTo>
                    <a:pt x="9002" y="9131"/>
                    <a:pt x="8322" y="7943"/>
                    <a:pt x="7199" y="7194"/>
                  </a:cubicBezTo>
                  <a:cubicBezTo>
                    <a:pt x="8322" y="6444"/>
                    <a:pt x="9002" y="5257"/>
                    <a:pt x="9002" y="3998"/>
                  </a:cubicBezTo>
                  <a:cubicBezTo>
                    <a:pt x="9002" y="1795"/>
                    <a:pt x="6982" y="1"/>
                    <a:pt x="450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4744636" y="2935878"/>
              <a:ext cx="144913" cy="81841"/>
            </a:xfrm>
            <a:custGeom>
              <a:avLst/>
              <a:gdLst/>
              <a:ahLst/>
              <a:cxnLst/>
              <a:rect l="l" t="t" r="r" b="b"/>
              <a:pathLst>
                <a:path w="7605" h="4295" extrusionOk="0">
                  <a:moveTo>
                    <a:pt x="6557" y="1"/>
                  </a:moveTo>
                  <a:cubicBezTo>
                    <a:pt x="6528" y="1"/>
                    <a:pt x="6495" y="5"/>
                    <a:pt x="6459" y="13"/>
                  </a:cubicBezTo>
                  <a:cubicBezTo>
                    <a:pt x="5806" y="157"/>
                    <a:pt x="5444" y="883"/>
                    <a:pt x="5444" y="883"/>
                  </a:cubicBezTo>
                  <a:cubicBezTo>
                    <a:pt x="5444" y="883"/>
                    <a:pt x="5396" y="168"/>
                    <a:pt x="5069" y="168"/>
                  </a:cubicBezTo>
                  <a:cubicBezTo>
                    <a:pt x="4992" y="168"/>
                    <a:pt x="4900" y="207"/>
                    <a:pt x="4791" y="303"/>
                  </a:cubicBezTo>
                  <a:cubicBezTo>
                    <a:pt x="4210" y="811"/>
                    <a:pt x="3774" y="1464"/>
                    <a:pt x="3774" y="1464"/>
                  </a:cubicBezTo>
                  <a:cubicBezTo>
                    <a:pt x="3774" y="1464"/>
                    <a:pt x="3717" y="387"/>
                    <a:pt x="3454" y="387"/>
                  </a:cubicBezTo>
                  <a:cubicBezTo>
                    <a:pt x="3419" y="387"/>
                    <a:pt x="3381" y="405"/>
                    <a:pt x="3339" y="447"/>
                  </a:cubicBezTo>
                  <a:cubicBezTo>
                    <a:pt x="2976" y="811"/>
                    <a:pt x="1598" y="2771"/>
                    <a:pt x="1598" y="2771"/>
                  </a:cubicBezTo>
                  <a:lnTo>
                    <a:pt x="1" y="2917"/>
                  </a:lnTo>
                  <a:cubicBezTo>
                    <a:pt x="1" y="2917"/>
                    <a:pt x="3266" y="4295"/>
                    <a:pt x="4283" y="4295"/>
                  </a:cubicBezTo>
                  <a:cubicBezTo>
                    <a:pt x="5300" y="4295"/>
                    <a:pt x="6460" y="3278"/>
                    <a:pt x="7041" y="2044"/>
                  </a:cubicBezTo>
                  <a:cubicBezTo>
                    <a:pt x="7523" y="1021"/>
                    <a:pt x="7605" y="447"/>
                    <a:pt x="7411" y="447"/>
                  </a:cubicBezTo>
                  <a:cubicBezTo>
                    <a:pt x="7371" y="447"/>
                    <a:pt x="7320" y="471"/>
                    <a:pt x="7258" y="520"/>
                  </a:cubicBezTo>
                  <a:lnTo>
                    <a:pt x="6532" y="1101"/>
                  </a:lnTo>
                  <a:cubicBezTo>
                    <a:pt x="6532" y="1101"/>
                    <a:pt x="7049" y="1"/>
                    <a:pt x="6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4738977" y="2930543"/>
              <a:ext cx="158976" cy="92550"/>
            </a:xfrm>
            <a:custGeom>
              <a:avLst/>
              <a:gdLst/>
              <a:ahLst/>
              <a:cxnLst/>
              <a:rect l="l" t="t" r="r" b="b"/>
              <a:pathLst>
                <a:path w="8343" h="4857" extrusionOk="0">
                  <a:moveTo>
                    <a:pt x="6787" y="580"/>
                  </a:moveTo>
                  <a:cubicBezTo>
                    <a:pt x="6776" y="730"/>
                    <a:pt x="6689" y="1021"/>
                    <a:pt x="6575" y="1261"/>
                  </a:cubicBezTo>
                  <a:cubicBezTo>
                    <a:pt x="6520" y="1381"/>
                    <a:pt x="6553" y="1521"/>
                    <a:pt x="6655" y="1602"/>
                  </a:cubicBezTo>
                  <a:cubicBezTo>
                    <a:pt x="6707" y="1642"/>
                    <a:pt x="6769" y="1662"/>
                    <a:pt x="6830" y="1662"/>
                  </a:cubicBezTo>
                  <a:cubicBezTo>
                    <a:pt x="6892" y="1662"/>
                    <a:pt x="6954" y="1642"/>
                    <a:pt x="7005" y="1601"/>
                  </a:cubicBezTo>
                  <a:lnTo>
                    <a:pt x="7465" y="1235"/>
                  </a:lnTo>
                  <a:lnTo>
                    <a:pt x="7465" y="1235"/>
                  </a:lnTo>
                  <a:cubicBezTo>
                    <a:pt x="7404" y="1451"/>
                    <a:pt x="7290" y="1766"/>
                    <a:pt x="7083" y="2205"/>
                  </a:cubicBezTo>
                  <a:cubicBezTo>
                    <a:pt x="6523" y="3396"/>
                    <a:pt x="5446" y="4293"/>
                    <a:pt x="4580" y="4293"/>
                  </a:cubicBezTo>
                  <a:cubicBezTo>
                    <a:pt x="4017" y="4293"/>
                    <a:pt x="2583" y="3793"/>
                    <a:pt x="1485" y="3370"/>
                  </a:cubicBezTo>
                  <a:lnTo>
                    <a:pt x="1920" y="3331"/>
                  </a:lnTo>
                  <a:cubicBezTo>
                    <a:pt x="2001" y="3323"/>
                    <a:pt x="2077" y="3280"/>
                    <a:pt x="2124" y="3213"/>
                  </a:cubicBezTo>
                  <a:cubicBezTo>
                    <a:pt x="2456" y="2740"/>
                    <a:pt x="3299" y="1562"/>
                    <a:pt x="3698" y="1082"/>
                  </a:cubicBezTo>
                  <a:cubicBezTo>
                    <a:pt x="3749" y="1305"/>
                    <a:pt x="3779" y="1531"/>
                    <a:pt x="3791" y="1758"/>
                  </a:cubicBezTo>
                  <a:cubicBezTo>
                    <a:pt x="3800" y="1925"/>
                    <a:pt x="3936" y="2026"/>
                    <a:pt x="4074" y="2026"/>
                  </a:cubicBezTo>
                  <a:cubicBezTo>
                    <a:pt x="4161" y="2026"/>
                    <a:pt x="4248" y="1986"/>
                    <a:pt x="4306" y="1900"/>
                  </a:cubicBezTo>
                  <a:cubicBezTo>
                    <a:pt x="4310" y="1894"/>
                    <a:pt x="4726" y="1273"/>
                    <a:pt x="5273" y="794"/>
                  </a:cubicBezTo>
                  <a:cubicBezTo>
                    <a:pt x="5309" y="764"/>
                    <a:pt x="5335" y="746"/>
                    <a:pt x="5344" y="736"/>
                  </a:cubicBezTo>
                  <a:cubicBezTo>
                    <a:pt x="5394" y="808"/>
                    <a:pt x="5449" y="1010"/>
                    <a:pt x="5461" y="1182"/>
                  </a:cubicBezTo>
                  <a:cubicBezTo>
                    <a:pt x="5470" y="1309"/>
                    <a:pt x="5562" y="1414"/>
                    <a:pt x="5685" y="1439"/>
                  </a:cubicBezTo>
                  <a:cubicBezTo>
                    <a:pt x="5704" y="1443"/>
                    <a:pt x="5722" y="1445"/>
                    <a:pt x="5741" y="1445"/>
                  </a:cubicBezTo>
                  <a:cubicBezTo>
                    <a:pt x="5845" y="1445"/>
                    <a:pt x="5943" y="1386"/>
                    <a:pt x="5992" y="1289"/>
                  </a:cubicBezTo>
                  <a:cubicBezTo>
                    <a:pt x="5995" y="1283"/>
                    <a:pt x="6283" y="732"/>
                    <a:pt x="6787" y="580"/>
                  </a:cubicBezTo>
                  <a:close/>
                  <a:moveTo>
                    <a:pt x="6854" y="1"/>
                  </a:moveTo>
                  <a:cubicBezTo>
                    <a:pt x="6807" y="1"/>
                    <a:pt x="6755" y="6"/>
                    <a:pt x="6698" y="19"/>
                  </a:cubicBezTo>
                  <a:cubicBezTo>
                    <a:pt x="6345" y="97"/>
                    <a:pt x="6066" y="309"/>
                    <a:pt x="5866" y="519"/>
                  </a:cubicBezTo>
                  <a:cubicBezTo>
                    <a:pt x="5796" y="383"/>
                    <a:pt x="5697" y="265"/>
                    <a:pt x="5556" y="205"/>
                  </a:cubicBezTo>
                  <a:cubicBezTo>
                    <a:pt x="5504" y="183"/>
                    <a:pt x="5440" y="166"/>
                    <a:pt x="5367" y="166"/>
                  </a:cubicBezTo>
                  <a:cubicBezTo>
                    <a:pt x="5240" y="166"/>
                    <a:pt x="5083" y="216"/>
                    <a:pt x="4904" y="373"/>
                  </a:cubicBezTo>
                  <a:cubicBezTo>
                    <a:pt x="4675" y="574"/>
                    <a:pt x="4462" y="794"/>
                    <a:pt x="4266" y="1029"/>
                  </a:cubicBezTo>
                  <a:cubicBezTo>
                    <a:pt x="4150" y="512"/>
                    <a:pt x="3959" y="440"/>
                    <a:pt x="3887" y="411"/>
                  </a:cubicBezTo>
                  <a:cubicBezTo>
                    <a:pt x="3858" y="400"/>
                    <a:pt x="3810" y="386"/>
                    <a:pt x="3751" y="386"/>
                  </a:cubicBezTo>
                  <a:cubicBezTo>
                    <a:pt x="3664" y="386"/>
                    <a:pt x="3551" y="416"/>
                    <a:pt x="3438" y="529"/>
                  </a:cubicBezTo>
                  <a:cubicBezTo>
                    <a:pt x="3105" y="862"/>
                    <a:pt x="2052" y="2340"/>
                    <a:pt x="1740" y="2782"/>
                  </a:cubicBezTo>
                  <a:lnTo>
                    <a:pt x="273" y="2917"/>
                  </a:lnTo>
                  <a:cubicBezTo>
                    <a:pt x="143" y="2927"/>
                    <a:pt x="40" y="3024"/>
                    <a:pt x="19" y="3153"/>
                  </a:cubicBezTo>
                  <a:cubicBezTo>
                    <a:pt x="0" y="3280"/>
                    <a:pt x="69" y="3405"/>
                    <a:pt x="189" y="3455"/>
                  </a:cubicBezTo>
                  <a:cubicBezTo>
                    <a:pt x="528" y="3598"/>
                    <a:pt x="3537" y="4856"/>
                    <a:pt x="4580" y="4856"/>
                  </a:cubicBezTo>
                  <a:cubicBezTo>
                    <a:pt x="5668" y="4856"/>
                    <a:pt x="6934" y="3841"/>
                    <a:pt x="7592" y="2445"/>
                  </a:cubicBezTo>
                  <a:cubicBezTo>
                    <a:pt x="8343" y="848"/>
                    <a:pt x="8042" y="612"/>
                    <a:pt x="7930" y="523"/>
                  </a:cubicBezTo>
                  <a:cubicBezTo>
                    <a:pt x="7890" y="492"/>
                    <a:pt x="7814" y="446"/>
                    <a:pt x="7708" y="446"/>
                  </a:cubicBezTo>
                  <a:cubicBezTo>
                    <a:pt x="7618" y="446"/>
                    <a:pt x="7508" y="479"/>
                    <a:pt x="7380" y="582"/>
                  </a:cubicBezTo>
                  <a:lnTo>
                    <a:pt x="7348" y="608"/>
                  </a:lnTo>
                  <a:cubicBezTo>
                    <a:pt x="7355" y="442"/>
                    <a:pt x="7325" y="287"/>
                    <a:pt x="7234" y="173"/>
                  </a:cubicBezTo>
                  <a:cubicBezTo>
                    <a:pt x="7177" y="102"/>
                    <a:pt x="7061" y="1"/>
                    <a:pt x="685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8"/>
            <p:cNvSpPr/>
            <p:nvPr/>
          </p:nvSpPr>
          <p:spPr>
            <a:xfrm>
              <a:off x="4791664" y="2963756"/>
              <a:ext cx="24924" cy="38758"/>
            </a:xfrm>
            <a:custGeom>
              <a:avLst/>
              <a:gdLst/>
              <a:ahLst/>
              <a:cxnLst/>
              <a:rect l="l" t="t" r="r" b="b"/>
              <a:pathLst>
                <a:path w="1308" h="2034" extrusionOk="0">
                  <a:moveTo>
                    <a:pt x="1307" y="1"/>
                  </a:moveTo>
                  <a:lnTo>
                    <a:pt x="1" y="2034"/>
                  </a:lnTo>
                  <a:cubicBezTo>
                    <a:pt x="1089" y="1744"/>
                    <a:pt x="1307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8"/>
            <p:cNvSpPr/>
            <p:nvPr/>
          </p:nvSpPr>
          <p:spPr>
            <a:xfrm>
              <a:off x="4785966" y="2958306"/>
              <a:ext cx="36338" cy="49562"/>
            </a:xfrm>
            <a:custGeom>
              <a:avLst/>
              <a:gdLst/>
              <a:ahLst/>
              <a:cxnLst/>
              <a:rect l="l" t="t" r="r" b="b"/>
              <a:pathLst>
                <a:path w="1907" h="2601" extrusionOk="0">
                  <a:moveTo>
                    <a:pt x="1606" y="0"/>
                  </a:moveTo>
                  <a:cubicBezTo>
                    <a:pt x="1464" y="0"/>
                    <a:pt x="1341" y="108"/>
                    <a:pt x="1326" y="253"/>
                  </a:cubicBezTo>
                  <a:cubicBezTo>
                    <a:pt x="1325" y="268"/>
                    <a:pt x="1108" y="1812"/>
                    <a:pt x="227" y="2047"/>
                  </a:cubicBezTo>
                  <a:cubicBezTo>
                    <a:pt x="90" y="2084"/>
                    <a:pt x="1" y="2216"/>
                    <a:pt x="20" y="2356"/>
                  </a:cubicBezTo>
                  <a:cubicBezTo>
                    <a:pt x="38" y="2496"/>
                    <a:pt x="157" y="2600"/>
                    <a:pt x="297" y="2600"/>
                  </a:cubicBezTo>
                  <a:cubicBezTo>
                    <a:pt x="298" y="2600"/>
                    <a:pt x="299" y="2600"/>
                    <a:pt x="300" y="2600"/>
                  </a:cubicBezTo>
                  <a:cubicBezTo>
                    <a:pt x="323" y="2600"/>
                    <a:pt x="348" y="2597"/>
                    <a:pt x="371" y="2591"/>
                  </a:cubicBezTo>
                  <a:cubicBezTo>
                    <a:pt x="1628" y="2256"/>
                    <a:pt x="1873" y="401"/>
                    <a:pt x="1884" y="322"/>
                  </a:cubicBezTo>
                  <a:cubicBezTo>
                    <a:pt x="1907" y="166"/>
                    <a:pt x="1796" y="23"/>
                    <a:pt x="1640" y="3"/>
                  </a:cubicBezTo>
                  <a:cubicBezTo>
                    <a:pt x="1628" y="1"/>
                    <a:pt x="1617" y="0"/>
                    <a:pt x="16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8"/>
            <p:cNvSpPr/>
            <p:nvPr/>
          </p:nvSpPr>
          <p:spPr>
            <a:xfrm>
              <a:off x="4820704" y="2952704"/>
              <a:ext cx="27668" cy="60881"/>
            </a:xfrm>
            <a:custGeom>
              <a:avLst/>
              <a:gdLst/>
              <a:ahLst/>
              <a:cxnLst/>
              <a:rect l="l" t="t" r="r" b="b"/>
              <a:pathLst>
                <a:path w="1452" h="3195" extrusionOk="0">
                  <a:moveTo>
                    <a:pt x="1452" y="0"/>
                  </a:moveTo>
                  <a:lnTo>
                    <a:pt x="1" y="3194"/>
                  </a:lnTo>
                  <a:cubicBezTo>
                    <a:pt x="871" y="2758"/>
                    <a:pt x="1452" y="1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8"/>
            <p:cNvSpPr/>
            <p:nvPr/>
          </p:nvSpPr>
          <p:spPr>
            <a:xfrm>
              <a:off x="4814930" y="2947464"/>
              <a:ext cx="39234" cy="71475"/>
            </a:xfrm>
            <a:custGeom>
              <a:avLst/>
              <a:gdLst/>
              <a:ahLst/>
              <a:cxnLst/>
              <a:rect l="l" t="t" r="r" b="b"/>
              <a:pathLst>
                <a:path w="2059" h="3751" extrusionOk="0">
                  <a:moveTo>
                    <a:pt x="1752" y="1"/>
                  </a:moveTo>
                  <a:cubicBezTo>
                    <a:pt x="1625" y="1"/>
                    <a:pt x="1511" y="88"/>
                    <a:pt x="1481" y="217"/>
                  </a:cubicBezTo>
                  <a:cubicBezTo>
                    <a:pt x="1266" y="1232"/>
                    <a:pt x="724" y="2944"/>
                    <a:pt x="178" y="3219"/>
                  </a:cubicBezTo>
                  <a:cubicBezTo>
                    <a:pt x="62" y="3275"/>
                    <a:pt x="0" y="3407"/>
                    <a:pt x="30" y="3534"/>
                  </a:cubicBezTo>
                  <a:cubicBezTo>
                    <a:pt x="60" y="3661"/>
                    <a:pt x="174" y="3751"/>
                    <a:pt x="304" y="3751"/>
                  </a:cubicBezTo>
                  <a:cubicBezTo>
                    <a:pt x="347" y="3751"/>
                    <a:pt x="390" y="3741"/>
                    <a:pt x="429" y="3720"/>
                  </a:cubicBezTo>
                  <a:cubicBezTo>
                    <a:pt x="1393" y="3238"/>
                    <a:pt x="1968" y="630"/>
                    <a:pt x="2031" y="334"/>
                  </a:cubicBezTo>
                  <a:cubicBezTo>
                    <a:pt x="2058" y="184"/>
                    <a:pt x="1961" y="38"/>
                    <a:pt x="1812" y="7"/>
                  </a:cubicBezTo>
                  <a:cubicBezTo>
                    <a:pt x="1792" y="3"/>
                    <a:pt x="1772" y="1"/>
                    <a:pt x="17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8"/>
            <p:cNvSpPr/>
            <p:nvPr/>
          </p:nvSpPr>
          <p:spPr>
            <a:xfrm>
              <a:off x="4846961" y="2956877"/>
              <a:ext cx="22180" cy="55317"/>
            </a:xfrm>
            <a:custGeom>
              <a:avLst/>
              <a:gdLst/>
              <a:ahLst/>
              <a:cxnLst/>
              <a:rect l="l" t="t" r="r" b="b"/>
              <a:pathLst>
                <a:path w="1164" h="2903" extrusionOk="0">
                  <a:moveTo>
                    <a:pt x="1163" y="0"/>
                  </a:moveTo>
                  <a:lnTo>
                    <a:pt x="1" y="2903"/>
                  </a:lnTo>
                  <a:cubicBezTo>
                    <a:pt x="510" y="2176"/>
                    <a:pt x="1163" y="1"/>
                    <a:pt x="1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8"/>
            <p:cNvSpPr/>
            <p:nvPr/>
          </p:nvSpPr>
          <p:spPr>
            <a:xfrm>
              <a:off x="4840883" y="2951504"/>
              <a:ext cx="34223" cy="66026"/>
            </a:xfrm>
            <a:custGeom>
              <a:avLst/>
              <a:gdLst/>
              <a:ahLst/>
              <a:cxnLst/>
              <a:rect l="l" t="t" r="r" b="b"/>
              <a:pathLst>
                <a:path w="1796" h="3465" extrusionOk="0">
                  <a:moveTo>
                    <a:pt x="1481" y="0"/>
                  </a:moveTo>
                  <a:cubicBezTo>
                    <a:pt x="1360" y="0"/>
                    <a:pt x="1248" y="79"/>
                    <a:pt x="1213" y="201"/>
                  </a:cubicBezTo>
                  <a:cubicBezTo>
                    <a:pt x="1207" y="222"/>
                    <a:pt x="566" y="2343"/>
                    <a:pt x="90" y="3023"/>
                  </a:cubicBezTo>
                  <a:cubicBezTo>
                    <a:pt x="1" y="3150"/>
                    <a:pt x="31" y="3325"/>
                    <a:pt x="160" y="3414"/>
                  </a:cubicBezTo>
                  <a:cubicBezTo>
                    <a:pt x="206" y="3447"/>
                    <a:pt x="263" y="3465"/>
                    <a:pt x="320" y="3465"/>
                  </a:cubicBezTo>
                  <a:cubicBezTo>
                    <a:pt x="412" y="3465"/>
                    <a:pt x="498" y="3421"/>
                    <a:pt x="550" y="3345"/>
                  </a:cubicBezTo>
                  <a:cubicBezTo>
                    <a:pt x="1078" y="2591"/>
                    <a:pt x="1723" y="453"/>
                    <a:pt x="1751" y="362"/>
                  </a:cubicBezTo>
                  <a:cubicBezTo>
                    <a:pt x="1796" y="214"/>
                    <a:pt x="1711" y="56"/>
                    <a:pt x="1563" y="12"/>
                  </a:cubicBezTo>
                  <a:cubicBezTo>
                    <a:pt x="1535" y="4"/>
                    <a:pt x="1508" y="0"/>
                    <a:pt x="14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8"/>
            <p:cNvSpPr/>
            <p:nvPr/>
          </p:nvSpPr>
          <p:spPr>
            <a:xfrm>
              <a:off x="4270967" y="2130728"/>
              <a:ext cx="148038" cy="292799"/>
            </a:xfrm>
            <a:custGeom>
              <a:avLst/>
              <a:gdLst/>
              <a:ahLst/>
              <a:cxnLst/>
              <a:rect l="l" t="t" r="r" b="b"/>
              <a:pathLst>
                <a:path w="7769" h="15366" extrusionOk="0">
                  <a:moveTo>
                    <a:pt x="1370" y="1"/>
                  </a:moveTo>
                  <a:cubicBezTo>
                    <a:pt x="1370" y="1"/>
                    <a:pt x="1984" y="4124"/>
                    <a:pt x="1195" y="5791"/>
                  </a:cubicBezTo>
                  <a:cubicBezTo>
                    <a:pt x="945" y="6320"/>
                    <a:pt x="523" y="6698"/>
                    <a:pt x="1" y="6979"/>
                  </a:cubicBezTo>
                  <a:cubicBezTo>
                    <a:pt x="576" y="8931"/>
                    <a:pt x="2912" y="13287"/>
                    <a:pt x="4185" y="14855"/>
                  </a:cubicBezTo>
                  <a:cubicBezTo>
                    <a:pt x="4473" y="15209"/>
                    <a:pt x="4733" y="15365"/>
                    <a:pt x="4975" y="15365"/>
                  </a:cubicBezTo>
                  <a:cubicBezTo>
                    <a:pt x="6081" y="15365"/>
                    <a:pt x="6780" y="12079"/>
                    <a:pt x="7769" y="9450"/>
                  </a:cubicBezTo>
                  <a:cubicBezTo>
                    <a:pt x="6509" y="8706"/>
                    <a:pt x="6020" y="7220"/>
                    <a:pt x="6020" y="5966"/>
                  </a:cubicBezTo>
                  <a:cubicBezTo>
                    <a:pt x="6020" y="4650"/>
                    <a:pt x="6809" y="2808"/>
                    <a:pt x="6809" y="2808"/>
                  </a:cubicBezTo>
                  <a:cubicBezTo>
                    <a:pt x="6809" y="2808"/>
                    <a:pt x="2511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4265117" y="2125393"/>
              <a:ext cx="159833" cy="303489"/>
            </a:xfrm>
            <a:custGeom>
              <a:avLst/>
              <a:gdLst/>
              <a:ahLst/>
              <a:cxnLst/>
              <a:rect l="l" t="t" r="r" b="b"/>
              <a:pathLst>
                <a:path w="8388" h="15927" extrusionOk="0">
                  <a:moveTo>
                    <a:pt x="2006" y="618"/>
                  </a:moveTo>
                  <a:lnTo>
                    <a:pt x="2006" y="618"/>
                  </a:lnTo>
                  <a:cubicBezTo>
                    <a:pt x="3018" y="908"/>
                    <a:pt x="5254" y="2218"/>
                    <a:pt x="6769" y="3196"/>
                  </a:cubicBezTo>
                  <a:cubicBezTo>
                    <a:pt x="6556" y="3734"/>
                    <a:pt x="6046" y="5146"/>
                    <a:pt x="6046" y="6244"/>
                  </a:cubicBezTo>
                  <a:cubicBezTo>
                    <a:pt x="6046" y="7445"/>
                    <a:pt x="6495" y="8988"/>
                    <a:pt x="7734" y="9844"/>
                  </a:cubicBezTo>
                  <a:cubicBezTo>
                    <a:pt x="7510" y="10455"/>
                    <a:pt x="7301" y="11092"/>
                    <a:pt x="7097" y="11712"/>
                  </a:cubicBezTo>
                  <a:cubicBezTo>
                    <a:pt x="6556" y="13369"/>
                    <a:pt x="5941" y="15246"/>
                    <a:pt x="5332" y="15358"/>
                  </a:cubicBezTo>
                  <a:cubicBezTo>
                    <a:pt x="5317" y="15361"/>
                    <a:pt x="5302" y="15362"/>
                    <a:pt x="5286" y="15362"/>
                  </a:cubicBezTo>
                  <a:cubicBezTo>
                    <a:pt x="5082" y="15362"/>
                    <a:pt x="4864" y="15148"/>
                    <a:pt x="4711" y="14957"/>
                  </a:cubicBezTo>
                  <a:cubicBezTo>
                    <a:pt x="3487" y="13453"/>
                    <a:pt x="1289" y="9346"/>
                    <a:pt x="643" y="7392"/>
                  </a:cubicBezTo>
                  <a:cubicBezTo>
                    <a:pt x="1160" y="7073"/>
                    <a:pt x="1526" y="6679"/>
                    <a:pt x="1756" y="6189"/>
                  </a:cubicBezTo>
                  <a:cubicBezTo>
                    <a:pt x="2437" y="4752"/>
                    <a:pt x="2140" y="1695"/>
                    <a:pt x="2006" y="618"/>
                  </a:cubicBezTo>
                  <a:close/>
                  <a:moveTo>
                    <a:pt x="1675" y="1"/>
                  </a:moveTo>
                  <a:cubicBezTo>
                    <a:pt x="1504" y="1"/>
                    <a:pt x="1374" y="153"/>
                    <a:pt x="1400" y="323"/>
                  </a:cubicBezTo>
                  <a:cubicBezTo>
                    <a:pt x="1406" y="362"/>
                    <a:pt x="1992" y="4380"/>
                    <a:pt x="1249" y="5951"/>
                  </a:cubicBezTo>
                  <a:cubicBezTo>
                    <a:pt x="1040" y="6389"/>
                    <a:pt x="690" y="6736"/>
                    <a:pt x="174" y="7014"/>
                  </a:cubicBezTo>
                  <a:cubicBezTo>
                    <a:pt x="57" y="7077"/>
                    <a:pt x="0" y="7213"/>
                    <a:pt x="38" y="7341"/>
                  </a:cubicBezTo>
                  <a:cubicBezTo>
                    <a:pt x="611" y="9282"/>
                    <a:pt x="2946" y="13680"/>
                    <a:pt x="4274" y="15313"/>
                  </a:cubicBezTo>
                  <a:cubicBezTo>
                    <a:pt x="4606" y="15721"/>
                    <a:pt x="4944" y="15927"/>
                    <a:pt x="5281" y="15927"/>
                  </a:cubicBezTo>
                  <a:cubicBezTo>
                    <a:pt x="5332" y="15927"/>
                    <a:pt x="5383" y="15923"/>
                    <a:pt x="5434" y="15914"/>
                  </a:cubicBezTo>
                  <a:cubicBezTo>
                    <a:pt x="6371" y="15740"/>
                    <a:pt x="6928" y="14041"/>
                    <a:pt x="7632" y="11890"/>
                  </a:cubicBezTo>
                  <a:cubicBezTo>
                    <a:pt x="7857" y="11205"/>
                    <a:pt x="8089" y="10494"/>
                    <a:pt x="8340" y="9831"/>
                  </a:cubicBezTo>
                  <a:cubicBezTo>
                    <a:pt x="8388" y="9702"/>
                    <a:pt x="8337" y="9559"/>
                    <a:pt x="8219" y="9489"/>
                  </a:cubicBezTo>
                  <a:cubicBezTo>
                    <a:pt x="7031" y="8788"/>
                    <a:pt x="6608" y="7354"/>
                    <a:pt x="6608" y="6247"/>
                  </a:cubicBezTo>
                  <a:cubicBezTo>
                    <a:pt x="6608" y="5006"/>
                    <a:pt x="7367" y="3218"/>
                    <a:pt x="7374" y="3199"/>
                  </a:cubicBezTo>
                  <a:cubicBezTo>
                    <a:pt x="7430" y="3074"/>
                    <a:pt x="7384" y="2928"/>
                    <a:pt x="7271" y="2853"/>
                  </a:cubicBezTo>
                  <a:cubicBezTo>
                    <a:pt x="6823" y="2560"/>
                    <a:pt x="2868" y="1"/>
                    <a:pt x="1677" y="1"/>
                  </a:cubicBezTo>
                  <a:cubicBezTo>
                    <a:pt x="1677" y="1"/>
                    <a:pt x="1676" y="1"/>
                    <a:pt x="167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3892630" y="2293668"/>
              <a:ext cx="561932" cy="719231"/>
            </a:xfrm>
            <a:custGeom>
              <a:avLst/>
              <a:gdLst/>
              <a:ahLst/>
              <a:cxnLst/>
              <a:rect l="l" t="t" r="r" b="b"/>
              <a:pathLst>
                <a:path w="29490" h="37745" extrusionOk="0">
                  <a:moveTo>
                    <a:pt x="14359" y="1"/>
                  </a:moveTo>
                  <a:cubicBezTo>
                    <a:pt x="14359" y="1"/>
                    <a:pt x="11024" y="371"/>
                    <a:pt x="9291" y="3708"/>
                  </a:cubicBezTo>
                  <a:cubicBezTo>
                    <a:pt x="7560" y="7046"/>
                    <a:pt x="0" y="22197"/>
                    <a:pt x="645" y="23103"/>
                  </a:cubicBezTo>
                  <a:cubicBezTo>
                    <a:pt x="4320" y="28273"/>
                    <a:pt x="17690" y="31992"/>
                    <a:pt x="19051" y="33351"/>
                  </a:cubicBezTo>
                  <a:cubicBezTo>
                    <a:pt x="20410" y="34710"/>
                    <a:pt x="22146" y="36337"/>
                    <a:pt x="23505" y="37203"/>
                  </a:cubicBezTo>
                  <a:cubicBezTo>
                    <a:pt x="24148" y="37612"/>
                    <a:pt x="25097" y="37745"/>
                    <a:pt x="25970" y="37745"/>
                  </a:cubicBezTo>
                  <a:cubicBezTo>
                    <a:pt x="26941" y="37745"/>
                    <a:pt x="27819" y="37581"/>
                    <a:pt x="28079" y="37451"/>
                  </a:cubicBezTo>
                  <a:cubicBezTo>
                    <a:pt x="28572" y="37203"/>
                    <a:pt x="28944" y="36090"/>
                    <a:pt x="28079" y="36090"/>
                  </a:cubicBezTo>
                  <a:cubicBezTo>
                    <a:pt x="27214" y="36090"/>
                    <a:pt x="26771" y="35466"/>
                    <a:pt x="26647" y="34971"/>
                  </a:cubicBezTo>
                  <a:cubicBezTo>
                    <a:pt x="26621" y="34869"/>
                    <a:pt x="26665" y="34830"/>
                    <a:pt x="26757" y="34830"/>
                  </a:cubicBezTo>
                  <a:cubicBezTo>
                    <a:pt x="27035" y="34830"/>
                    <a:pt x="27753" y="35181"/>
                    <a:pt x="28332" y="35181"/>
                  </a:cubicBezTo>
                  <a:cubicBezTo>
                    <a:pt x="28484" y="35181"/>
                    <a:pt x="28626" y="35156"/>
                    <a:pt x="28748" y="35095"/>
                  </a:cubicBezTo>
                  <a:cubicBezTo>
                    <a:pt x="29489" y="34725"/>
                    <a:pt x="27088" y="33372"/>
                    <a:pt x="26348" y="32753"/>
                  </a:cubicBezTo>
                  <a:cubicBezTo>
                    <a:pt x="25607" y="32136"/>
                    <a:pt x="24988" y="31270"/>
                    <a:pt x="23999" y="31270"/>
                  </a:cubicBezTo>
                  <a:cubicBezTo>
                    <a:pt x="23011" y="31270"/>
                    <a:pt x="21154" y="31248"/>
                    <a:pt x="21154" y="31248"/>
                  </a:cubicBezTo>
                  <a:cubicBezTo>
                    <a:pt x="21154" y="31248"/>
                    <a:pt x="16599" y="27949"/>
                    <a:pt x="13849" y="25493"/>
                  </a:cubicBezTo>
                  <a:cubicBezTo>
                    <a:pt x="10143" y="22185"/>
                    <a:pt x="6876" y="20401"/>
                    <a:pt x="6876" y="20401"/>
                  </a:cubicBezTo>
                  <a:lnTo>
                    <a:pt x="15225" y="6675"/>
                  </a:lnTo>
                  <a:lnTo>
                    <a:pt x="14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8"/>
            <p:cNvSpPr/>
            <p:nvPr/>
          </p:nvSpPr>
          <p:spPr>
            <a:xfrm>
              <a:off x="3890801" y="2288332"/>
              <a:ext cx="558273" cy="729845"/>
            </a:xfrm>
            <a:custGeom>
              <a:avLst/>
              <a:gdLst/>
              <a:ahLst/>
              <a:cxnLst/>
              <a:rect l="l" t="t" r="r" b="b"/>
              <a:pathLst>
                <a:path w="29298" h="38302" extrusionOk="0">
                  <a:moveTo>
                    <a:pt x="14455" y="0"/>
                  </a:moveTo>
                  <a:cubicBezTo>
                    <a:pt x="14444" y="0"/>
                    <a:pt x="14434" y="1"/>
                    <a:pt x="14423" y="2"/>
                  </a:cubicBezTo>
                  <a:cubicBezTo>
                    <a:pt x="14281" y="18"/>
                    <a:pt x="10917" y="428"/>
                    <a:pt x="9137" y="3860"/>
                  </a:cubicBezTo>
                  <a:cubicBezTo>
                    <a:pt x="8325" y="5426"/>
                    <a:pt x="5981" y="10083"/>
                    <a:pt x="3919" y="14477"/>
                  </a:cubicBezTo>
                  <a:cubicBezTo>
                    <a:pt x="0" y="22828"/>
                    <a:pt x="333" y="23295"/>
                    <a:pt x="511" y="23546"/>
                  </a:cubicBezTo>
                  <a:cubicBezTo>
                    <a:pt x="3062" y="27132"/>
                    <a:pt x="10112" y="30001"/>
                    <a:pt x="14776" y="31900"/>
                  </a:cubicBezTo>
                  <a:cubicBezTo>
                    <a:pt x="16803" y="32724"/>
                    <a:pt x="18553" y="33437"/>
                    <a:pt x="18947" y="33831"/>
                  </a:cubicBezTo>
                  <a:cubicBezTo>
                    <a:pt x="20817" y="35699"/>
                    <a:pt x="22331" y="37007"/>
                    <a:pt x="23451" y="37721"/>
                  </a:cubicBezTo>
                  <a:cubicBezTo>
                    <a:pt x="24142" y="38160"/>
                    <a:pt x="25135" y="38301"/>
                    <a:pt x="26050" y="38301"/>
                  </a:cubicBezTo>
                  <a:cubicBezTo>
                    <a:pt x="27090" y="38301"/>
                    <a:pt x="28026" y="38119"/>
                    <a:pt x="28299" y="37982"/>
                  </a:cubicBezTo>
                  <a:cubicBezTo>
                    <a:pt x="28745" y="37760"/>
                    <a:pt x="29061" y="37107"/>
                    <a:pt x="28951" y="36638"/>
                  </a:cubicBezTo>
                  <a:cubicBezTo>
                    <a:pt x="28870" y="36296"/>
                    <a:pt x="28580" y="36090"/>
                    <a:pt x="28173" y="36090"/>
                  </a:cubicBezTo>
                  <a:cubicBezTo>
                    <a:pt x="27631" y="36090"/>
                    <a:pt x="27288" y="35785"/>
                    <a:pt x="27116" y="35451"/>
                  </a:cubicBezTo>
                  <a:lnTo>
                    <a:pt x="27116" y="35451"/>
                  </a:lnTo>
                  <a:cubicBezTo>
                    <a:pt x="27176" y="35469"/>
                    <a:pt x="27237" y="35489"/>
                    <a:pt x="27292" y="35505"/>
                  </a:cubicBezTo>
                  <a:cubicBezTo>
                    <a:pt x="27625" y="35610"/>
                    <a:pt x="28041" y="35740"/>
                    <a:pt x="28429" y="35740"/>
                  </a:cubicBezTo>
                  <a:cubicBezTo>
                    <a:pt x="28620" y="35740"/>
                    <a:pt x="28805" y="35708"/>
                    <a:pt x="28970" y="35626"/>
                  </a:cubicBezTo>
                  <a:cubicBezTo>
                    <a:pt x="29209" y="35507"/>
                    <a:pt x="29257" y="35319"/>
                    <a:pt x="29263" y="35216"/>
                  </a:cubicBezTo>
                  <a:cubicBezTo>
                    <a:pt x="29298" y="34728"/>
                    <a:pt x="28590" y="34203"/>
                    <a:pt x="27422" y="33395"/>
                  </a:cubicBezTo>
                  <a:cubicBezTo>
                    <a:pt x="27104" y="33175"/>
                    <a:pt x="26804" y="32968"/>
                    <a:pt x="26623" y="32817"/>
                  </a:cubicBezTo>
                  <a:cubicBezTo>
                    <a:pt x="26457" y="32679"/>
                    <a:pt x="26298" y="32527"/>
                    <a:pt x="26137" y="32377"/>
                  </a:cubicBezTo>
                  <a:cubicBezTo>
                    <a:pt x="25564" y="31831"/>
                    <a:pt x="24969" y="31268"/>
                    <a:pt x="24095" y="31268"/>
                  </a:cubicBezTo>
                  <a:cubicBezTo>
                    <a:pt x="23239" y="31268"/>
                    <a:pt x="21725" y="31254"/>
                    <a:pt x="21343" y="31249"/>
                  </a:cubicBezTo>
                  <a:cubicBezTo>
                    <a:pt x="20750" y="30816"/>
                    <a:pt x="16653" y="27813"/>
                    <a:pt x="14133" y="25564"/>
                  </a:cubicBezTo>
                  <a:cubicBezTo>
                    <a:pt x="11035" y="22799"/>
                    <a:pt x="8208" y="21074"/>
                    <a:pt x="7363" y="20581"/>
                  </a:cubicBezTo>
                  <a:lnTo>
                    <a:pt x="15562" y="7100"/>
                  </a:lnTo>
                  <a:cubicBezTo>
                    <a:pt x="15641" y="6968"/>
                    <a:pt x="15597" y="6797"/>
                    <a:pt x="15466" y="6717"/>
                  </a:cubicBezTo>
                  <a:cubicBezTo>
                    <a:pt x="15420" y="6689"/>
                    <a:pt x="15370" y="6676"/>
                    <a:pt x="15320" y="6676"/>
                  </a:cubicBezTo>
                  <a:cubicBezTo>
                    <a:pt x="15226" y="6676"/>
                    <a:pt x="15134" y="6723"/>
                    <a:pt x="15081" y="6809"/>
                  </a:cubicBezTo>
                  <a:lnTo>
                    <a:pt x="6732" y="20537"/>
                  </a:lnTo>
                  <a:cubicBezTo>
                    <a:pt x="6649" y="20674"/>
                    <a:pt x="6697" y="20852"/>
                    <a:pt x="6837" y="20929"/>
                  </a:cubicBezTo>
                  <a:cubicBezTo>
                    <a:pt x="6871" y="20947"/>
                    <a:pt x="10122" y="22738"/>
                    <a:pt x="13758" y="25983"/>
                  </a:cubicBezTo>
                  <a:cubicBezTo>
                    <a:pt x="16488" y="28420"/>
                    <a:pt x="21040" y="31723"/>
                    <a:pt x="21085" y="31757"/>
                  </a:cubicBezTo>
                  <a:cubicBezTo>
                    <a:pt x="21132" y="31791"/>
                    <a:pt x="21189" y="31810"/>
                    <a:pt x="21247" y="31811"/>
                  </a:cubicBezTo>
                  <a:cubicBezTo>
                    <a:pt x="21247" y="31811"/>
                    <a:pt x="23107" y="31831"/>
                    <a:pt x="24097" y="31831"/>
                  </a:cubicBezTo>
                  <a:cubicBezTo>
                    <a:pt x="24746" y="31831"/>
                    <a:pt x="25234" y="32295"/>
                    <a:pt x="25752" y="32785"/>
                  </a:cubicBezTo>
                  <a:cubicBezTo>
                    <a:pt x="25921" y="32944"/>
                    <a:pt x="26089" y="33103"/>
                    <a:pt x="26264" y="33249"/>
                  </a:cubicBezTo>
                  <a:cubicBezTo>
                    <a:pt x="26465" y="33417"/>
                    <a:pt x="26775" y="33631"/>
                    <a:pt x="27103" y="33859"/>
                  </a:cubicBezTo>
                  <a:cubicBezTo>
                    <a:pt x="27577" y="34185"/>
                    <a:pt x="28534" y="34846"/>
                    <a:pt x="28685" y="35138"/>
                  </a:cubicBezTo>
                  <a:cubicBezTo>
                    <a:pt x="28611" y="35168"/>
                    <a:pt x="28523" y="35180"/>
                    <a:pt x="28426" y="35180"/>
                  </a:cubicBezTo>
                  <a:cubicBezTo>
                    <a:pt x="28130" y="35180"/>
                    <a:pt x="27756" y="35062"/>
                    <a:pt x="27460" y="34970"/>
                  </a:cubicBezTo>
                  <a:cubicBezTo>
                    <a:pt x="27210" y="34891"/>
                    <a:pt x="27010" y="34828"/>
                    <a:pt x="26848" y="34828"/>
                  </a:cubicBezTo>
                  <a:cubicBezTo>
                    <a:pt x="26737" y="34828"/>
                    <a:pt x="26644" y="34858"/>
                    <a:pt x="26566" y="34932"/>
                  </a:cubicBezTo>
                  <a:cubicBezTo>
                    <a:pt x="26508" y="34987"/>
                    <a:pt x="26417" y="35110"/>
                    <a:pt x="26470" y="35320"/>
                  </a:cubicBezTo>
                  <a:cubicBezTo>
                    <a:pt x="26624" y="35934"/>
                    <a:pt x="27163" y="36652"/>
                    <a:pt x="28175" y="36652"/>
                  </a:cubicBezTo>
                  <a:cubicBezTo>
                    <a:pt x="28377" y="36652"/>
                    <a:pt x="28395" y="36727"/>
                    <a:pt x="28405" y="36767"/>
                  </a:cubicBezTo>
                  <a:cubicBezTo>
                    <a:pt x="28455" y="36981"/>
                    <a:pt x="28259" y="37374"/>
                    <a:pt x="28048" y="37479"/>
                  </a:cubicBezTo>
                  <a:cubicBezTo>
                    <a:pt x="27823" y="37591"/>
                    <a:pt x="26986" y="37744"/>
                    <a:pt x="26061" y="37744"/>
                  </a:cubicBezTo>
                  <a:cubicBezTo>
                    <a:pt x="25238" y="37744"/>
                    <a:pt x="24345" y="37623"/>
                    <a:pt x="23753" y="37245"/>
                  </a:cubicBezTo>
                  <a:cubicBezTo>
                    <a:pt x="22668" y="36555"/>
                    <a:pt x="21184" y="35272"/>
                    <a:pt x="19345" y="33433"/>
                  </a:cubicBezTo>
                  <a:cubicBezTo>
                    <a:pt x="18871" y="32959"/>
                    <a:pt x="17242" y="32297"/>
                    <a:pt x="14989" y="31379"/>
                  </a:cubicBezTo>
                  <a:cubicBezTo>
                    <a:pt x="10383" y="29505"/>
                    <a:pt x="3425" y="26674"/>
                    <a:pt x="986" y="23253"/>
                  </a:cubicBezTo>
                  <a:cubicBezTo>
                    <a:pt x="713" y="22192"/>
                    <a:pt x="6557" y="10057"/>
                    <a:pt x="9636" y="4118"/>
                  </a:cubicBezTo>
                  <a:cubicBezTo>
                    <a:pt x="11274" y="962"/>
                    <a:pt x="14454" y="564"/>
                    <a:pt x="14486" y="561"/>
                  </a:cubicBezTo>
                  <a:cubicBezTo>
                    <a:pt x="14640" y="543"/>
                    <a:pt x="14751" y="403"/>
                    <a:pt x="14734" y="250"/>
                  </a:cubicBezTo>
                  <a:cubicBezTo>
                    <a:pt x="14719" y="106"/>
                    <a:pt x="14596" y="0"/>
                    <a:pt x="1445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8"/>
            <p:cNvSpPr/>
            <p:nvPr/>
          </p:nvSpPr>
          <p:spPr>
            <a:xfrm>
              <a:off x="3898308" y="2547004"/>
              <a:ext cx="556254" cy="465895"/>
            </a:xfrm>
            <a:custGeom>
              <a:avLst/>
              <a:gdLst/>
              <a:ahLst/>
              <a:cxnLst/>
              <a:rect l="l" t="t" r="r" b="b"/>
              <a:pathLst>
                <a:path w="29192" h="24450" extrusionOk="0">
                  <a:moveTo>
                    <a:pt x="4262" y="1"/>
                  </a:moveTo>
                  <a:cubicBezTo>
                    <a:pt x="2037" y="4688"/>
                    <a:pt x="0" y="9319"/>
                    <a:pt x="347" y="9808"/>
                  </a:cubicBezTo>
                  <a:cubicBezTo>
                    <a:pt x="4022" y="14978"/>
                    <a:pt x="17392" y="18697"/>
                    <a:pt x="18753" y="20056"/>
                  </a:cubicBezTo>
                  <a:cubicBezTo>
                    <a:pt x="20112" y="21415"/>
                    <a:pt x="21848" y="23042"/>
                    <a:pt x="23207" y="23908"/>
                  </a:cubicBezTo>
                  <a:cubicBezTo>
                    <a:pt x="23850" y="24317"/>
                    <a:pt x="24799" y="24450"/>
                    <a:pt x="25672" y="24450"/>
                  </a:cubicBezTo>
                  <a:cubicBezTo>
                    <a:pt x="26643" y="24450"/>
                    <a:pt x="27521" y="24286"/>
                    <a:pt x="27781" y="24156"/>
                  </a:cubicBezTo>
                  <a:cubicBezTo>
                    <a:pt x="28274" y="23908"/>
                    <a:pt x="28646" y="22795"/>
                    <a:pt x="27781" y="22795"/>
                  </a:cubicBezTo>
                  <a:cubicBezTo>
                    <a:pt x="26916" y="22795"/>
                    <a:pt x="26473" y="22171"/>
                    <a:pt x="26349" y="21676"/>
                  </a:cubicBezTo>
                  <a:cubicBezTo>
                    <a:pt x="26323" y="21574"/>
                    <a:pt x="26367" y="21535"/>
                    <a:pt x="26459" y="21535"/>
                  </a:cubicBezTo>
                  <a:cubicBezTo>
                    <a:pt x="26737" y="21535"/>
                    <a:pt x="27455" y="21886"/>
                    <a:pt x="28034" y="21886"/>
                  </a:cubicBezTo>
                  <a:cubicBezTo>
                    <a:pt x="28186" y="21886"/>
                    <a:pt x="28328" y="21861"/>
                    <a:pt x="28450" y="21800"/>
                  </a:cubicBezTo>
                  <a:cubicBezTo>
                    <a:pt x="29191" y="21429"/>
                    <a:pt x="26792" y="20077"/>
                    <a:pt x="26050" y="19458"/>
                  </a:cubicBezTo>
                  <a:cubicBezTo>
                    <a:pt x="25309" y="18840"/>
                    <a:pt x="24690" y="17975"/>
                    <a:pt x="23701" y="17975"/>
                  </a:cubicBezTo>
                  <a:cubicBezTo>
                    <a:pt x="22713" y="17975"/>
                    <a:pt x="20856" y="17953"/>
                    <a:pt x="20856" y="17953"/>
                  </a:cubicBezTo>
                  <a:cubicBezTo>
                    <a:pt x="20856" y="17953"/>
                    <a:pt x="16301" y="14654"/>
                    <a:pt x="13551" y="12198"/>
                  </a:cubicBezTo>
                  <a:cubicBezTo>
                    <a:pt x="9845" y="8890"/>
                    <a:pt x="6578" y="7106"/>
                    <a:pt x="6578" y="7106"/>
                  </a:cubicBezTo>
                  <a:lnTo>
                    <a:pt x="9919" y="1614"/>
                  </a:lnTo>
                  <a:cubicBezTo>
                    <a:pt x="7727" y="240"/>
                    <a:pt x="5424" y="15"/>
                    <a:pt x="4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8"/>
            <p:cNvSpPr/>
            <p:nvPr/>
          </p:nvSpPr>
          <p:spPr>
            <a:xfrm>
              <a:off x="3890286" y="2541669"/>
              <a:ext cx="558788" cy="476508"/>
            </a:xfrm>
            <a:custGeom>
              <a:avLst/>
              <a:gdLst/>
              <a:ahLst/>
              <a:cxnLst/>
              <a:rect l="l" t="t" r="r" b="b"/>
              <a:pathLst>
                <a:path w="29325" h="25007" extrusionOk="0">
                  <a:moveTo>
                    <a:pt x="4859" y="567"/>
                  </a:moveTo>
                  <a:cubicBezTo>
                    <a:pt x="6001" y="600"/>
                    <a:pt x="8006" y="845"/>
                    <a:pt x="9955" y="1989"/>
                  </a:cubicBezTo>
                  <a:lnTo>
                    <a:pt x="6761" y="7242"/>
                  </a:lnTo>
                  <a:cubicBezTo>
                    <a:pt x="6676" y="7379"/>
                    <a:pt x="6724" y="7557"/>
                    <a:pt x="6866" y="7634"/>
                  </a:cubicBezTo>
                  <a:cubicBezTo>
                    <a:pt x="6898" y="7652"/>
                    <a:pt x="10146" y="9440"/>
                    <a:pt x="13786" y="12688"/>
                  </a:cubicBezTo>
                  <a:cubicBezTo>
                    <a:pt x="16517" y="15125"/>
                    <a:pt x="21067" y="18428"/>
                    <a:pt x="21112" y="18462"/>
                  </a:cubicBezTo>
                  <a:cubicBezTo>
                    <a:pt x="21160" y="18496"/>
                    <a:pt x="21217" y="18515"/>
                    <a:pt x="21276" y="18516"/>
                  </a:cubicBezTo>
                  <a:cubicBezTo>
                    <a:pt x="21276" y="18516"/>
                    <a:pt x="23134" y="18536"/>
                    <a:pt x="24124" y="18536"/>
                  </a:cubicBezTo>
                  <a:cubicBezTo>
                    <a:pt x="24773" y="18536"/>
                    <a:pt x="25261" y="18999"/>
                    <a:pt x="25781" y="19489"/>
                  </a:cubicBezTo>
                  <a:cubicBezTo>
                    <a:pt x="25948" y="19649"/>
                    <a:pt x="26118" y="19808"/>
                    <a:pt x="26293" y="19954"/>
                  </a:cubicBezTo>
                  <a:cubicBezTo>
                    <a:pt x="26492" y="20122"/>
                    <a:pt x="26803" y="20336"/>
                    <a:pt x="27131" y="20564"/>
                  </a:cubicBezTo>
                  <a:cubicBezTo>
                    <a:pt x="27605" y="20890"/>
                    <a:pt x="28561" y="21551"/>
                    <a:pt x="28712" y="21843"/>
                  </a:cubicBezTo>
                  <a:cubicBezTo>
                    <a:pt x="28638" y="21873"/>
                    <a:pt x="28550" y="21885"/>
                    <a:pt x="28453" y="21885"/>
                  </a:cubicBezTo>
                  <a:cubicBezTo>
                    <a:pt x="28158" y="21885"/>
                    <a:pt x="27783" y="21767"/>
                    <a:pt x="27489" y="21675"/>
                  </a:cubicBezTo>
                  <a:cubicBezTo>
                    <a:pt x="27238" y="21596"/>
                    <a:pt x="27037" y="21533"/>
                    <a:pt x="26876" y="21533"/>
                  </a:cubicBezTo>
                  <a:cubicBezTo>
                    <a:pt x="26765" y="21533"/>
                    <a:pt x="26672" y="21563"/>
                    <a:pt x="26593" y="21637"/>
                  </a:cubicBezTo>
                  <a:cubicBezTo>
                    <a:pt x="26536" y="21692"/>
                    <a:pt x="26446" y="21815"/>
                    <a:pt x="26498" y="22025"/>
                  </a:cubicBezTo>
                  <a:cubicBezTo>
                    <a:pt x="26653" y="22639"/>
                    <a:pt x="27191" y="23357"/>
                    <a:pt x="28202" y="23357"/>
                  </a:cubicBezTo>
                  <a:cubicBezTo>
                    <a:pt x="28406" y="23357"/>
                    <a:pt x="28423" y="23432"/>
                    <a:pt x="28432" y="23472"/>
                  </a:cubicBezTo>
                  <a:cubicBezTo>
                    <a:pt x="28483" y="23686"/>
                    <a:pt x="28286" y="24079"/>
                    <a:pt x="28076" y="24184"/>
                  </a:cubicBezTo>
                  <a:cubicBezTo>
                    <a:pt x="27851" y="24296"/>
                    <a:pt x="27014" y="24449"/>
                    <a:pt x="26089" y="24449"/>
                  </a:cubicBezTo>
                  <a:cubicBezTo>
                    <a:pt x="25266" y="24449"/>
                    <a:pt x="24373" y="24328"/>
                    <a:pt x="23780" y="23950"/>
                  </a:cubicBezTo>
                  <a:cubicBezTo>
                    <a:pt x="22696" y="23260"/>
                    <a:pt x="21213" y="21977"/>
                    <a:pt x="19374" y="20138"/>
                  </a:cubicBezTo>
                  <a:cubicBezTo>
                    <a:pt x="18900" y="19664"/>
                    <a:pt x="17271" y="19002"/>
                    <a:pt x="15016" y="18084"/>
                  </a:cubicBezTo>
                  <a:cubicBezTo>
                    <a:pt x="10411" y="16210"/>
                    <a:pt x="3452" y="13379"/>
                    <a:pt x="1013" y="9958"/>
                  </a:cubicBezTo>
                  <a:cubicBezTo>
                    <a:pt x="964" y="9762"/>
                    <a:pt x="1096" y="8511"/>
                    <a:pt x="4859" y="567"/>
                  </a:cubicBezTo>
                  <a:close/>
                  <a:moveTo>
                    <a:pt x="4686" y="1"/>
                  </a:moveTo>
                  <a:cubicBezTo>
                    <a:pt x="4562" y="13"/>
                    <a:pt x="4476" y="62"/>
                    <a:pt x="4429" y="161"/>
                  </a:cubicBezTo>
                  <a:cubicBezTo>
                    <a:pt x="1" y="9494"/>
                    <a:pt x="350" y="9987"/>
                    <a:pt x="538" y="10251"/>
                  </a:cubicBezTo>
                  <a:cubicBezTo>
                    <a:pt x="3089" y="13837"/>
                    <a:pt x="10139" y="16706"/>
                    <a:pt x="14803" y="18605"/>
                  </a:cubicBezTo>
                  <a:cubicBezTo>
                    <a:pt x="16830" y="19429"/>
                    <a:pt x="18580" y="20142"/>
                    <a:pt x="18974" y="20536"/>
                  </a:cubicBezTo>
                  <a:cubicBezTo>
                    <a:pt x="20844" y="22404"/>
                    <a:pt x="22358" y="23712"/>
                    <a:pt x="23478" y="24426"/>
                  </a:cubicBezTo>
                  <a:cubicBezTo>
                    <a:pt x="24169" y="24865"/>
                    <a:pt x="25162" y="25006"/>
                    <a:pt x="26077" y="25006"/>
                  </a:cubicBezTo>
                  <a:cubicBezTo>
                    <a:pt x="27117" y="25006"/>
                    <a:pt x="28053" y="24824"/>
                    <a:pt x="28326" y="24687"/>
                  </a:cubicBezTo>
                  <a:cubicBezTo>
                    <a:pt x="28772" y="24465"/>
                    <a:pt x="29088" y="23812"/>
                    <a:pt x="28978" y="23343"/>
                  </a:cubicBezTo>
                  <a:cubicBezTo>
                    <a:pt x="28897" y="23001"/>
                    <a:pt x="28606" y="22795"/>
                    <a:pt x="28200" y="22795"/>
                  </a:cubicBezTo>
                  <a:cubicBezTo>
                    <a:pt x="27658" y="22795"/>
                    <a:pt x="27315" y="22490"/>
                    <a:pt x="27143" y="22156"/>
                  </a:cubicBezTo>
                  <a:lnTo>
                    <a:pt x="27143" y="22156"/>
                  </a:lnTo>
                  <a:cubicBezTo>
                    <a:pt x="27203" y="22174"/>
                    <a:pt x="27264" y="22194"/>
                    <a:pt x="27318" y="22210"/>
                  </a:cubicBezTo>
                  <a:cubicBezTo>
                    <a:pt x="27652" y="22315"/>
                    <a:pt x="28068" y="22445"/>
                    <a:pt x="28455" y="22445"/>
                  </a:cubicBezTo>
                  <a:cubicBezTo>
                    <a:pt x="28647" y="22445"/>
                    <a:pt x="28831" y="22413"/>
                    <a:pt x="28995" y="22331"/>
                  </a:cubicBezTo>
                  <a:cubicBezTo>
                    <a:pt x="29236" y="22212"/>
                    <a:pt x="29282" y="22024"/>
                    <a:pt x="29290" y="21921"/>
                  </a:cubicBezTo>
                  <a:cubicBezTo>
                    <a:pt x="29325" y="21433"/>
                    <a:pt x="28617" y="20908"/>
                    <a:pt x="27449" y="20100"/>
                  </a:cubicBezTo>
                  <a:cubicBezTo>
                    <a:pt x="27131" y="19881"/>
                    <a:pt x="26831" y="19673"/>
                    <a:pt x="26650" y="19522"/>
                  </a:cubicBezTo>
                  <a:cubicBezTo>
                    <a:pt x="26484" y="19384"/>
                    <a:pt x="26323" y="19232"/>
                    <a:pt x="26164" y="19080"/>
                  </a:cubicBezTo>
                  <a:cubicBezTo>
                    <a:pt x="25590" y="18536"/>
                    <a:pt x="24995" y="17973"/>
                    <a:pt x="24122" y="17973"/>
                  </a:cubicBezTo>
                  <a:cubicBezTo>
                    <a:pt x="23266" y="17973"/>
                    <a:pt x="21752" y="17957"/>
                    <a:pt x="21369" y="17954"/>
                  </a:cubicBezTo>
                  <a:cubicBezTo>
                    <a:pt x="20777" y="17521"/>
                    <a:pt x="16680" y="14518"/>
                    <a:pt x="14160" y="12268"/>
                  </a:cubicBezTo>
                  <a:cubicBezTo>
                    <a:pt x="11062" y="9504"/>
                    <a:pt x="8235" y="7779"/>
                    <a:pt x="7390" y="7286"/>
                  </a:cubicBezTo>
                  <a:lnTo>
                    <a:pt x="10581" y="2040"/>
                  </a:lnTo>
                  <a:cubicBezTo>
                    <a:pt x="10659" y="1909"/>
                    <a:pt x="10619" y="1736"/>
                    <a:pt x="10489" y="1655"/>
                  </a:cubicBezTo>
                  <a:cubicBezTo>
                    <a:pt x="8246" y="250"/>
                    <a:pt x="5889" y="15"/>
                    <a:pt x="468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8"/>
            <p:cNvSpPr/>
            <p:nvPr/>
          </p:nvSpPr>
          <p:spPr>
            <a:xfrm>
              <a:off x="4220147" y="1881641"/>
              <a:ext cx="299278" cy="334987"/>
            </a:xfrm>
            <a:custGeom>
              <a:avLst/>
              <a:gdLst/>
              <a:ahLst/>
              <a:cxnLst/>
              <a:rect l="l" t="t" r="r" b="b"/>
              <a:pathLst>
                <a:path w="15706" h="17580" extrusionOk="0">
                  <a:moveTo>
                    <a:pt x="12548" y="1"/>
                  </a:moveTo>
                  <a:lnTo>
                    <a:pt x="12532" y="12"/>
                  </a:lnTo>
                  <a:cubicBezTo>
                    <a:pt x="11458" y="1872"/>
                    <a:pt x="8354" y="2973"/>
                    <a:pt x="6979" y="3396"/>
                  </a:cubicBezTo>
                  <a:cubicBezTo>
                    <a:pt x="5468" y="3861"/>
                    <a:pt x="7676" y="4907"/>
                    <a:pt x="7444" y="6303"/>
                  </a:cubicBezTo>
                  <a:cubicBezTo>
                    <a:pt x="7211" y="7698"/>
                    <a:pt x="4189" y="8512"/>
                    <a:pt x="4189" y="8512"/>
                  </a:cubicBezTo>
                  <a:cubicBezTo>
                    <a:pt x="4189" y="8512"/>
                    <a:pt x="3324" y="6653"/>
                    <a:pt x="2096" y="6653"/>
                  </a:cubicBezTo>
                  <a:cubicBezTo>
                    <a:pt x="868" y="6653"/>
                    <a:pt x="0" y="9462"/>
                    <a:pt x="702" y="10955"/>
                  </a:cubicBezTo>
                  <a:cubicBezTo>
                    <a:pt x="1184" y="11981"/>
                    <a:pt x="2041" y="12142"/>
                    <a:pt x="2530" y="12142"/>
                  </a:cubicBezTo>
                  <a:cubicBezTo>
                    <a:pt x="2751" y="12142"/>
                    <a:pt x="2897" y="12109"/>
                    <a:pt x="2897" y="12109"/>
                  </a:cubicBezTo>
                  <a:lnTo>
                    <a:pt x="2897" y="12109"/>
                  </a:lnTo>
                  <a:cubicBezTo>
                    <a:pt x="2897" y="12109"/>
                    <a:pt x="2809" y="14740"/>
                    <a:pt x="4476" y="15529"/>
                  </a:cubicBezTo>
                  <a:cubicBezTo>
                    <a:pt x="6143" y="16319"/>
                    <a:pt x="8951" y="17372"/>
                    <a:pt x="10003" y="17547"/>
                  </a:cubicBezTo>
                  <a:cubicBezTo>
                    <a:pt x="10130" y="17568"/>
                    <a:pt x="10258" y="17579"/>
                    <a:pt x="10384" y="17579"/>
                  </a:cubicBezTo>
                  <a:cubicBezTo>
                    <a:pt x="11302" y="17579"/>
                    <a:pt x="12162" y="17005"/>
                    <a:pt x="12548" y="15618"/>
                  </a:cubicBezTo>
                  <a:cubicBezTo>
                    <a:pt x="12985" y="14038"/>
                    <a:pt x="13249" y="10792"/>
                    <a:pt x="13249" y="10792"/>
                  </a:cubicBezTo>
                  <a:cubicBezTo>
                    <a:pt x="13249" y="10792"/>
                    <a:pt x="14829" y="9740"/>
                    <a:pt x="15266" y="9126"/>
                  </a:cubicBezTo>
                  <a:cubicBezTo>
                    <a:pt x="15705" y="8512"/>
                    <a:pt x="14126" y="7897"/>
                    <a:pt x="13688" y="7020"/>
                  </a:cubicBezTo>
                  <a:cubicBezTo>
                    <a:pt x="13249" y="6142"/>
                    <a:pt x="13249" y="5441"/>
                    <a:pt x="13424" y="4211"/>
                  </a:cubicBezTo>
                  <a:cubicBezTo>
                    <a:pt x="13601" y="2983"/>
                    <a:pt x="12548" y="1"/>
                    <a:pt x="1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4218337" y="1876439"/>
              <a:ext cx="304842" cy="345581"/>
            </a:xfrm>
            <a:custGeom>
              <a:avLst/>
              <a:gdLst/>
              <a:ahLst/>
              <a:cxnLst/>
              <a:rect l="l" t="t" r="r" b="b"/>
              <a:pathLst>
                <a:path w="15998" h="18136" extrusionOk="0">
                  <a:moveTo>
                    <a:pt x="12552" y="892"/>
                  </a:moveTo>
                  <a:cubicBezTo>
                    <a:pt x="12880" y="1920"/>
                    <a:pt x="13354" y="3654"/>
                    <a:pt x="13242" y="4446"/>
                  </a:cubicBezTo>
                  <a:cubicBezTo>
                    <a:pt x="13061" y="5706"/>
                    <a:pt x="13058" y="6473"/>
                    <a:pt x="13532" y="7419"/>
                  </a:cubicBezTo>
                  <a:cubicBezTo>
                    <a:pt x="13741" y="7839"/>
                    <a:pt x="14156" y="8186"/>
                    <a:pt x="14523" y="8492"/>
                  </a:cubicBezTo>
                  <a:cubicBezTo>
                    <a:pt x="14927" y="8830"/>
                    <a:pt x="15228" y="9100"/>
                    <a:pt x="15134" y="9234"/>
                  </a:cubicBezTo>
                  <a:cubicBezTo>
                    <a:pt x="14798" y="9704"/>
                    <a:pt x="13615" y="10545"/>
                    <a:pt x="13188" y="10831"/>
                  </a:cubicBezTo>
                  <a:cubicBezTo>
                    <a:pt x="13117" y="10879"/>
                    <a:pt x="13071" y="10957"/>
                    <a:pt x="13064" y="11043"/>
                  </a:cubicBezTo>
                  <a:cubicBezTo>
                    <a:pt x="13061" y="11075"/>
                    <a:pt x="12797" y="14281"/>
                    <a:pt x="12371" y="15815"/>
                  </a:cubicBezTo>
                  <a:cubicBezTo>
                    <a:pt x="12056" y="16949"/>
                    <a:pt x="11379" y="17572"/>
                    <a:pt x="10487" y="17572"/>
                  </a:cubicBezTo>
                  <a:cubicBezTo>
                    <a:pt x="10376" y="17572"/>
                    <a:pt x="10262" y="17563"/>
                    <a:pt x="10144" y="17543"/>
                  </a:cubicBezTo>
                  <a:cubicBezTo>
                    <a:pt x="9112" y="17371"/>
                    <a:pt x="6284" y="16302"/>
                    <a:pt x="4691" y="15548"/>
                  </a:cubicBezTo>
                  <a:cubicBezTo>
                    <a:pt x="3214" y="14848"/>
                    <a:pt x="3273" y="12414"/>
                    <a:pt x="3273" y="12390"/>
                  </a:cubicBezTo>
                  <a:cubicBezTo>
                    <a:pt x="3278" y="12231"/>
                    <a:pt x="3149" y="12100"/>
                    <a:pt x="2990" y="12100"/>
                  </a:cubicBezTo>
                  <a:cubicBezTo>
                    <a:pt x="2972" y="12100"/>
                    <a:pt x="2951" y="12102"/>
                    <a:pt x="2931" y="12106"/>
                  </a:cubicBezTo>
                  <a:cubicBezTo>
                    <a:pt x="2915" y="12109"/>
                    <a:pt x="2796" y="12134"/>
                    <a:pt x="2621" y="12134"/>
                  </a:cubicBezTo>
                  <a:cubicBezTo>
                    <a:pt x="2205" y="12134"/>
                    <a:pt x="1469" y="11996"/>
                    <a:pt x="1051" y="11107"/>
                  </a:cubicBezTo>
                  <a:cubicBezTo>
                    <a:pt x="606" y="10162"/>
                    <a:pt x="871" y="8636"/>
                    <a:pt x="1399" y="7805"/>
                  </a:cubicBezTo>
                  <a:cubicBezTo>
                    <a:pt x="1541" y="7582"/>
                    <a:pt x="1832" y="7207"/>
                    <a:pt x="2191" y="7207"/>
                  </a:cubicBezTo>
                  <a:cubicBezTo>
                    <a:pt x="3049" y="7207"/>
                    <a:pt x="3809" y="8432"/>
                    <a:pt x="4029" y="8905"/>
                  </a:cubicBezTo>
                  <a:cubicBezTo>
                    <a:pt x="4076" y="9005"/>
                    <a:pt x="4176" y="9067"/>
                    <a:pt x="4283" y="9067"/>
                  </a:cubicBezTo>
                  <a:cubicBezTo>
                    <a:pt x="4307" y="9067"/>
                    <a:pt x="4332" y="9063"/>
                    <a:pt x="4357" y="9056"/>
                  </a:cubicBezTo>
                  <a:cubicBezTo>
                    <a:pt x="4685" y="8969"/>
                    <a:pt x="7561" y="8152"/>
                    <a:pt x="7817" y="6622"/>
                  </a:cubicBezTo>
                  <a:cubicBezTo>
                    <a:pt x="7939" y="5887"/>
                    <a:pt x="7512" y="5270"/>
                    <a:pt x="7169" y="4774"/>
                  </a:cubicBezTo>
                  <a:cubicBezTo>
                    <a:pt x="7009" y="4544"/>
                    <a:pt x="6790" y="4227"/>
                    <a:pt x="6826" y="4121"/>
                  </a:cubicBezTo>
                  <a:cubicBezTo>
                    <a:pt x="6829" y="4112"/>
                    <a:pt x="6866" y="4029"/>
                    <a:pt x="7157" y="3939"/>
                  </a:cubicBezTo>
                  <a:cubicBezTo>
                    <a:pt x="8687" y="3469"/>
                    <a:pt x="11296" y="2476"/>
                    <a:pt x="12552" y="892"/>
                  </a:cubicBezTo>
                  <a:close/>
                  <a:moveTo>
                    <a:pt x="12638" y="0"/>
                  </a:moveTo>
                  <a:cubicBezTo>
                    <a:pt x="12571" y="0"/>
                    <a:pt x="12505" y="22"/>
                    <a:pt x="12451" y="65"/>
                  </a:cubicBezTo>
                  <a:cubicBezTo>
                    <a:pt x="12424" y="87"/>
                    <a:pt x="12400" y="115"/>
                    <a:pt x="12383" y="145"/>
                  </a:cubicBezTo>
                  <a:cubicBezTo>
                    <a:pt x="11409" y="1834"/>
                    <a:pt x="8587" y="2910"/>
                    <a:pt x="6992" y="3400"/>
                  </a:cubicBezTo>
                  <a:cubicBezTo>
                    <a:pt x="6606" y="3519"/>
                    <a:pt x="6378" y="3694"/>
                    <a:pt x="6295" y="3937"/>
                  </a:cubicBezTo>
                  <a:cubicBezTo>
                    <a:pt x="6166" y="4312"/>
                    <a:pt x="6428" y="4693"/>
                    <a:pt x="6707" y="5094"/>
                  </a:cubicBezTo>
                  <a:cubicBezTo>
                    <a:pt x="7007" y="5527"/>
                    <a:pt x="7348" y="6018"/>
                    <a:pt x="7262" y="6529"/>
                  </a:cubicBezTo>
                  <a:cubicBezTo>
                    <a:pt x="7111" y="7445"/>
                    <a:pt x="5331" y="8173"/>
                    <a:pt x="4429" y="8450"/>
                  </a:cubicBezTo>
                  <a:cubicBezTo>
                    <a:pt x="4143" y="7926"/>
                    <a:pt x="3323" y="6643"/>
                    <a:pt x="2191" y="6643"/>
                  </a:cubicBezTo>
                  <a:cubicBezTo>
                    <a:pt x="1720" y="6643"/>
                    <a:pt x="1283" y="6940"/>
                    <a:pt x="925" y="7503"/>
                  </a:cubicBezTo>
                  <a:cubicBezTo>
                    <a:pt x="320" y="8455"/>
                    <a:pt x="1" y="10197"/>
                    <a:pt x="542" y="11346"/>
                  </a:cubicBezTo>
                  <a:cubicBezTo>
                    <a:pt x="1046" y="12417"/>
                    <a:pt x="1973" y="12699"/>
                    <a:pt x="2623" y="12699"/>
                  </a:cubicBezTo>
                  <a:cubicBezTo>
                    <a:pt x="2655" y="12699"/>
                    <a:pt x="2686" y="12698"/>
                    <a:pt x="2716" y="12697"/>
                  </a:cubicBezTo>
                  <a:cubicBezTo>
                    <a:pt x="2751" y="13465"/>
                    <a:pt x="2989" y="15363"/>
                    <a:pt x="4450" y="16055"/>
                  </a:cubicBezTo>
                  <a:cubicBezTo>
                    <a:pt x="6085" y="16830"/>
                    <a:pt x="8948" y="17912"/>
                    <a:pt x="10051" y="18097"/>
                  </a:cubicBezTo>
                  <a:cubicBezTo>
                    <a:pt x="10198" y="18122"/>
                    <a:pt x="10348" y="18134"/>
                    <a:pt x="10497" y="18135"/>
                  </a:cubicBezTo>
                  <a:cubicBezTo>
                    <a:pt x="11642" y="18135"/>
                    <a:pt x="12527" y="17351"/>
                    <a:pt x="12914" y="15964"/>
                  </a:cubicBezTo>
                  <a:cubicBezTo>
                    <a:pt x="13309" y="14542"/>
                    <a:pt x="13558" y="11860"/>
                    <a:pt x="13614" y="11221"/>
                  </a:cubicBezTo>
                  <a:cubicBezTo>
                    <a:pt x="13992" y="10963"/>
                    <a:pt x="15195" y="10115"/>
                    <a:pt x="15592" y="9560"/>
                  </a:cubicBezTo>
                  <a:cubicBezTo>
                    <a:pt x="15997" y="8991"/>
                    <a:pt x="15406" y="8496"/>
                    <a:pt x="14884" y="8059"/>
                  </a:cubicBezTo>
                  <a:cubicBezTo>
                    <a:pt x="14560" y="7787"/>
                    <a:pt x="14193" y="7481"/>
                    <a:pt x="14035" y="7166"/>
                  </a:cubicBezTo>
                  <a:cubicBezTo>
                    <a:pt x="13626" y="6349"/>
                    <a:pt x="13631" y="5690"/>
                    <a:pt x="13798" y="4523"/>
                  </a:cubicBezTo>
                  <a:cubicBezTo>
                    <a:pt x="13981" y="3243"/>
                    <a:pt x="12952" y="304"/>
                    <a:pt x="12908" y="180"/>
                  </a:cubicBezTo>
                  <a:cubicBezTo>
                    <a:pt x="12877" y="94"/>
                    <a:pt x="12800" y="34"/>
                    <a:pt x="12713" y="10"/>
                  </a:cubicBezTo>
                  <a:cubicBezTo>
                    <a:pt x="12688" y="3"/>
                    <a:pt x="12663" y="0"/>
                    <a:pt x="1263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4435088" y="1999535"/>
              <a:ext cx="13319" cy="33251"/>
            </a:xfrm>
            <a:custGeom>
              <a:avLst/>
              <a:gdLst/>
              <a:ahLst/>
              <a:cxnLst/>
              <a:rect l="l" t="t" r="r" b="b"/>
              <a:pathLst>
                <a:path w="699" h="1745" extrusionOk="0">
                  <a:moveTo>
                    <a:pt x="350" y="0"/>
                  </a:moveTo>
                  <a:cubicBezTo>
                    <a:pt x="158" y="0"/>
                    <a:pt x="0" y="391"/>
                    <a:pt x="0" y="872"/>
                  </a:cubicBezTo>
                  <a:cubicBezTo>
                    <a:pt x="0" y="1354"/>
                    <a:pt x="156" y="1745"/>
                    <a:pt x="350" y="1745"/>
                  </a:cubicBezTo>
                  <a:cubicBezTo>
                    <a:pt x="543" y="1745"/>
                    <a:pt x="699" y="1354"/>
                    <a:pt x="699" y="872"/>
                  </a:cubicBezTo>
                  <a:cubicBezTo>
                    <a:pt x="699" y="391"/>
                    <a:pt x="543" y="0"/>
                    <a:pt x="35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4412507" y="1966951"/>
              <a:ext cx="43998" cy="26868"/>
            </a:xfrm>
            <a:custGeom>
              <a:avLst/>
              <a:gdLst/>
              <a:ahLst/>
              <a:cxnLst/>
              <a:rect l="l" t="t" r="r" b="b"/>
              <a:pathLst>
                <a:path w="2309" h="1410" extrusionOk="0">
                  <a:moveTo>
                    <a:pt x="1783" y="0"/>
                  </a:moveTo>
                  <a:cubicBezTo>
                    <a:pt x="1021" y="0"/>
                    <a:pt x="257" y="835"/>
                    <a:pt x="163" y="942"/>
                  </a:cubicBezTo>
                  <a:cubicBezTo>
                    <a:pt x="1" y="1124"/>
                    <a:pt x="129" y="1410"/>
                    <a:pt x="371" y="1410"/>
                  </a:cubicBezTo>
                  <a:cubicBezTo>
                    <a:pt x="452" y="1410"/>
                    <a:pt x="529" y="1376"/>
                    <a:pt x="581" y="1317"/>
                  </a:cubicBezTo>
                  <a:cubicBezTo>
                    <a:pt x="771" y="1103"/>
                    <a:pt x="1359" y="562"/>
                    <a:pt x="1781" y="562"/>
                  </a:cubicBezTo>
                  <a:cubicBezTo>
                    <a:pt x="1826" y="562"/>
                    <a:pt x="1869" y="568"/>
                    <a:pt x="1910" y="581"/>
                  </a:cubicBezTo>
                  <a:cubicBezTo>
                    <a:pt x="1938" y="590"/>
                    <a:pt x="1966" y="594"/>
                    <a:pt x="1994" y="594"/>
                  </a:cubicBezTo>
                  <a:cubicBezTo>
                    <a:pt x="2111" y="594"/>
                    <a:pt x="2221" y="520"/>
                    <a:pt x="2260" y="402"/>
                  </a:cubicBezTo>
                  <a:cubicBezTo>
                    <a:pt x="2308" y="258"/>
                    <a:pt x="2232" y="100"/>
                    <a:pt x="2088" y="49"/>
                  </a:cubicBezTo>
                  <a:cubicBezTo>
                    <a:pt x="1987" y="15"/>
                    <a:pt x="1885" y="0"/>
                    <a:pt x="178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4398121" y="2109368"/>
              <a:ext cx="58537" cy="23800"/>
            </a:xfrm>
            <a:custGeom>
              <a:avLst/>
              <a:gdLst/>
              <a:ahLst/>
              <a:cxnLst/>
              <a:rect l="l" t="t" r="r" b="b"/>
              <a:pathLst>
                <a:path w="3072" h="1249" extrusionOk="0">
                  <a:moveTo>
                    <a:pt x="312" y="1"/>
                  </a:moveTo>
                  <a:cubicBezTo>
                    <a:pt x="236" y="1"/>
                    <a:pt x="159" y="32"/>
                    <a:pt x="104" y="93"/>
                  </a:cubicBezTo>
                  <a:cubicBezTo>
                    <a:pt x="0" y="209"/>
                    <a:pt x="11" y="387"/>
                    <a:pt x="126" y="490"/>
                  </a:cubicBezTo>
                  <a:cubicBezTo>
                    <a:pt x="805" y="1103"/>
                    <a:pt x="1519" y="1249"/>
                    <a:pt x="2045" y="1249"/>
                  </a:cubicBezTo>
                  <a:cubicBezTo>
                    <a:pt x="2506" y="1249"/>
                    <a:pt x="2823" y="1138"/>
                    <a:pt x="2850" y="1128"/>
                  </a:cubicBezTo>
                  <a:cubicBezTo>
                    <a:pt x="2996" y="1074"/>
                    <a:pt x="3072" y="913"/>
                    <a:pt x="3019" y="767"/>
                  </a:cubicBezTo>
                  <a:cubicBezTo>
                    <a:pt x="2978" y="653"/>
                    <a:pt x="2870" y="581"/>
                    <a:pt x="2754" y="581"/>
                  </a:cubicBezTo>
                  <a:cubicBezTo>
                    <a:pt x="2723" y="581"/>
                    <a:pt x="2691" y="587"/>
                    <a:pt x="2659" y="598"/>
                  </a:cubicBezTo>
                  <a:cubicBezTo>
                    <a:pt x="2639" y="605"/>
                    <a:pt x="2400" y="687"/>
                    <a:pt x="2049" y="687"/>
                  </a:cubicBezTo>
                  <a:cubicBezTo>
                    <a:pt x="1631" y="687"/>
                    <a:pt x="1054" y="571"/>
                    <a:pt x="501" y="73"/>
                  </a:cubicBezTo>
                  <a:cubicBezTo>
                    <a:pt x="447" y="25"/>
                    <a:pt x="379" y="1"/>
                    <a:pt x="31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3779024" y="4211877"/>
              <a:ext cx="221324" cy="195276"/>
            </a:xfrm>
            <a:custGeom>
              <a:avLst/>
              <a:gdLst/>
              <a:ahLst/>
              <a:cxnLst/>
              <a:rect l="l" t="t" r="r" b="b"/>
              <a:pathLst>
                <a:path w="11615" h="10248" extrusionOk="0">
                  <a:moveTo>
                    <a:pt x="2098" y="1"/>
                  </a:moveTo>
                  <a:cubicBezTo>
                    <a:pt x="2098" y="1"/>
                    <a:pt x="0" y="4207"/>
                    <a:pt x="82" y="4777"/>
                  </a:cubicBezTo>
                  <a:cubicBezTo>
                    <a:pt x="164" y="5347"/>
                    <a:pt x="4319" y="8363"/>
                    <a:pt x="6275" y="9422"/>
                  </a:cubicBezTo>
                  <a:cubicBezTo>
                    <a:pt x="7237" y="9943"/>
                    <a:pt x="8573" y="10247"/>
                    <a:pt x="9654" y="10247"/>
                  </a:cubicBezTo>
                  <a:cubicBezTo>
                    <a:pt x="10771" y="10247"/>
                    <a:pt x="11615" y="9923"/>
                    <a:pt x="11490" y="9177"/>
                  </a:cubicBezTo>
                  <a:cubicBezTo>
                    <a:pt x="11245" y="7712"/>
                    <a:pt x="7905" y="6733"/>
                    <a:pt x="7090" y="4534"/>
                  </a:cubicBezTo>
                  <a:cubicBezTo>
                    <a:pt x="6275" y="2333"/>
                    <a:pt x="5958" y="1054"/>
                    <a:pt x="5958" y="1054"/>
                  </a:cubicBezTo>
                  <a:cubicBezTo>
                    <a:pt x="5958" y="1054"/>
                    <a:pt x="5901" y="1057"/>
                    <a:pt x="5796" y="1057"/>
                  </a:cubicBezTo>
                  <a:cubicBezTo>
                    <a:pt x="5283" y="1057"/>
                    <a:pt x="3637" y="975"/>
                    <a:pt x="2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8"/>
            <p:cNvSpPr/>
            <p:nvPr/>
          </p:nvSpPr>
          <p:spPr>
            <a:xfrm>
              <a:off x="3773650" y="4206542"/>
              <a:ext cx="230889" cy="205946"/>
            </a:xfrm>
            <a:custGeom>
              <a:avLst/>
              <a:gdLst/>
              <a:ahLst/>
              <a:cxnLst/>
              <a:rect l="l" t="t" r="r" b="b"/>
              <a:pathLst>
                <a:path w="12117" h="10808" extrusionOk="0">
                  <a:moveTo>
                    <a:pt x="2496" y="679"/>
                  </a:moveTo>
                  <a:cubicBezTo>
                    <a:pt x="3971" y="1516"/>
                    <a:pt x="5463" y="1614"/>
                    <a:pt x="6024" y="1618"/>
                  </a:cubicBezTo>
                  <a:cubicBezTo>
                    <a:pt x="6148" y="2072"/>
                    <a:pt x="6481" y="3214"/>
                    <a:pt x="7108" y="4910"/>
                  </a:cubicBezTo>
                  <a:cubicBezTo>
                    <a:pt x="7569" y="6152"/>
                    <a:pt x="8744" y="7004"/>
                    <a:pt x="9781" y="7754"/>
                  </a:cubicBezTo>
                  <a:cubicBezTo>
                    <a:pt x="10613" y="8356"/>
                    <a:pt x="11399" y="8926"/>
                    <a:pt x="11495" y="9504"/>
                  </a:cubicBezTo>
                  <a:cubicBezTo>
                    <a:pt x="11527" y="9698"/>
                    <a:pt x="11467" y="9838"/>
                    <a:pt x="11300" y="9956"/>
                  </a:cubicBezTo>
                  <a:cubicBezTo>
                    <a:pt x="11019" y="10157"/>
                    <a:pt x="10528" y="10251"/>
                    <a:pt x="9947" y="10251"/>
                  </a:cubicBezTo>
                  <a:cubicBezTo>
                    <a:pt x="8926" y="10251"/>
                    <a:pt x="7625" y="9962"/>
                    <a:pt x="6691" y="9456"/>
                  </a:cubicBezTo>
                  <a:cubicBezTo>
                    <a:pt x="4541" y="8292"/>
                    <a:pt x="831" y="5499"/>
                    <a:pt x="643" y="5024"/>
                  </a:cubicBezTo>
                  <a:cubicBezTo>
                    <a:pt x="627" y="4679"/>
                    <a:pt x="1551" y="2595"/>
                    <a:pt x="2496" y="679"/>
                  </a:cubicBezTo>
                  <a:close/>
                  <a:moveTo>
                    <a:pt x="2381" y="0"/>
                  </a:moveTo>
                  <a:cubicBezTo>
                    <a:pt x="2278" y="0"/>
                    <a:pt x="2178" y="56"/>
                    <a:pt x="2129" y="155"/>
                  </a:cubicBezTo>
                  <a:cubicBezTo>
                    <a:pt x="1486" y="1445"/>
                    <a:pt x="1" y="4504"/>
                    <a:pt x="85" y="5096"/>
                  </a:cubicBezTo>
                  <a:cubicBezTo>
                    <a:pt x="198" y="5887"/>
                    <a:pt x="4757" y="9047"/>
                    <a:pt x="6422" y="9950"/>
                  </a:cubicBezTo>
                  <a:cubicBezTo>
                    <a:pt x="7372" y="10464"/>
                    <a:pt x="8776" y="10808"/>
                    <a:pt x="9945" y="10808"/>
                  </a:cubicBezTo>
                  <a:cubicBezTo>
                    <a:pt x="10634" y="10808"/>
                    <a:pt x="11241" y="10688"/>
                    <a:pt x="11626" y="10415"/>
                  </a:cubicBezTo>
                  <a:cubicBezTo>
                    <a:pt x="11966" y="10172"/>
                    <a:pt x="12116" y="9816"/>
                    <a:pt x="12049" y="9412"/>
                  </a:cubicBezTo>
                  <a:cubicBezTo>
                    <a:pt x="11915" y="8606"/>
                    <a:pt x="11078" y="8000"/>
                    <a:pt x="10111" y="7300"/>
                  </a:cubicBezTo>
                  <a:cubicBezTo>
                    <a:pt x="9138" y="6596"/>
                    <a:pt x="8035" y="5797"/>
                    <a:pt x="7634" y="4716"/>
                  </a:cubicBezTo>
                  <a:cubicBezTo>
                    <a:pt x="6837" y="2559"/>
                    <a:pt x="6516" y="1278"/>
                    <a:pt x="6513" y="1267"/>
                  </a:cubicBezTo>
                  <a:cubicBezTo>
                    <a:pt x="6482" y="1140"/>
                    <a:pt x="6369" y="1053"/>
                    <a:pt x="6241" y="1053"/>
                  </a:cubicBezTo>
                  <a:cubicBezTo>
                    <a:pt x="6235" y="1053"/>
                    <a:pt x="6229" y="1053"/>
                    <a:pt x="6223" y="1054"/>
                  </a:cubicBezTo>
                  <a:cubicBezTo>
                    <a:pt x="6220" y="1054"/>
                    <a:pt x="6175" y="1056"/>
                    <a:pt x="6095" y="1056"/>
                  </a:cubicBezTo>
                  <a:cubicBezTo>
                    <a:pt x="5636" y="1056"/>
                    <a:pt x="4021" y="986"/>
                    <a:pt x="2530" y="43"/>
                  </a:cubicBezTo>
                  <a:cubicBezTo>
                    <a:pt x="2483" y="14"/>
                    <a:pt x="2432" y="0"/>
                    <a:pt x="23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8"/>
            <p:cNvSpPr/>
            <p:nvPr/>
          </p:nvSpPr>
          <p:spPr>
            <a:xfrm>
              <a:off x="3780186" y="4284687"/>
              <a:ext cx="219742" cy="122466"/>
            </a:xfrm>
            <a:custGeom>
              <a:avLst/>
              <a:gdLst/>
              <a:ahLst/>
              <a:cxnLst/>
              <a:rect l="l" t="t" r="r" b="b"/>
              <a:pathLst>
                <a:path w="11532" h="6427" extrusionOk="0">
                  <a:moveTo>
                    <a:pt x="291" y="1"/>
                  </a:moveTo>
                  <a:cubicBezTo>
                    <a:pt x="113" y="460"/>
                    <a:pt x="1" y="818"/>
                    <a:pt x="21" y="958"/>
                  </a:cubicBezTo>
                  <a:cubicBezTo>
                    <a:pt x="103" y="1528"/>
                    <a:pt x="4258" y="4542"/>
                    <a:pt x="6214" y="5603"/>
                  </a:cubicBezTo>
                  <a:cubicBezTo>
                    <a:pt x="7175" y="6123"/>
                    <a:pt x="8509" y="6427"/>
                    <a:pt x="9589" y="6427"/>
                  </a:cubicBezTo>
                  <a:cubicBezTo>
                    <a:pt x="10694" y="6427"/>
                    <a:pt x="11532" y="6109"/>
                    <a:pt x="11429" y="5380"/>
                  </a:cubicBezTo>
                  <a:lnTo>
                    <a:pt x="11429" y="5380"/>
                  </a:lnTo>
                  <a:cubicBezTo>
                    <a:pt x="11107" y="5424"/>
                    <a:pt x="10751" y="5453"/>
                    <a:pt x="10364" y="5453"/>
                  </a:cubicBezTo>
                  <a:cubicBezTo>
                    <a:pt x="9408" y="5453"/>
                    <a:pt x="8269" y="5279"/>
                    <a:pt x="7027" y="4741"/>
                  </a:cubicBezTo>
                  <a:cubicBezTo>
                    <a:pt x="4010" y="3433"/>
                    <a:pt x="1084" y="758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3774908" y="4279313"/>
              <a:ext cx="229441" cy="133156"/>
            </a:xfrm>
            <a:custGeom>
              <a:avLst/>
              <a:gdLst/>
              <a:ahLst/>
              <a:cxnLst/>
              <a:rect l="l" t="t" r="r" b="b"/>
              <a:pathLst>
                <a:path w="12041" h="6988" extrusionOk="0">
                  <a:moveTo>
                    <a:pt x="686" y="777"/>
                  </a:moveTo>
                  <a:cubicBezTo>
                    <a:pt x="1796" y="1801"/>
                    <a:pt x="4455" y="4094"/>
                    <a:pt x="7192" y="5281"/>
                  </a:cubicBezTo>
                  <a:cubicBezTo>
                    <a:pt x="8325" y="5772"/>
                    <a:pt x="9478" y="6017"/>
                    <a:pt x="10633" y="6017"/>
                  </a:cubicBezTo>
                  <a:cubicBezTo>
                    <a:pt x="10883" y="6017"/>
                    <a:pt x="11132" y="6005"/>
                    <a:pt x="11381" y="5982"/>
                  </a:cubicBezTo>
                  <a:lnTo>
                    <a:pt x="11381" y="5982"/>
                  </a:lnTo>
                  <a:cubicBezTo>
                    <a:pt x="11340" y="6047"/>
                    <a:pt x="11286" y="6101"/>
                    <a:pt x="11222" y="6143"/>
                  </a:cubicBezTo>
                  <a:cubicBezTo>
                    <a:pt x="10941" y="6338"/>
                    <a:pt x="10455" y="6429"/>
                    <a:pt x="9880" y="6429"/>
                  </a:cubicBezTo>
                  <a:cubicBezTo>
                    <a:pt x="8858" y="6429"/>
                    <a:pt x="7555" y="6141"/>
                    <a:pt x="6625" y="5637"/>
                  </a:cubicBezTo>
                  <a:cubicBezTo>
                    <a:pt x="4475" y="4473"/>
                    <a:pt x="765" y="1680"/>
                    <a:pt x="577" y="1205"/>
                  </a:cubicBezTo>
                  <a:cubicBezTo>
                    <a:pt x="577" y="1193"/>
                    <a:pt x="577" y="1101"/>
                    <a:pt x="686" y="777"/>
                  </a:cubicBezTo>
                  <a:close/>
                  <a:moveTo>
                    <a:pt x="568" y="1"/>
                  </a:moveTo>
                  <a:cubicBezTo>
                    <a:pt x="457" y="1"/>
                    <a:pt x="349" y="65"/>
                    <a:pt x="305" y="181"/>
                  </a:cubicBezTo>
                  <a:cubicBezTo>
                    <a:pt x="21" y="914"/>
                    <a:pt x="0" y="1142"/>
                    <a:pt x="19" y="1279"/>
                  </a:cubicBezTo>
                  <a:cubicBezTo>
                    <a:pt x="132" y="2069"/>
                    <a:pt x="4691" y="5228"/>
                    <a:pt x="6356" y="6131"/>
                  </a:cubicBezTo>
                  <a:cubicBezTo>
                    <a:pt x="7302" y="6643"/>
                    <a:pt x="8709" y="6987"/>
                    <a:pt x="9879" y="6987"/>
                  </a:cubicBezTo>
                  <a:cubicBezTo>
                    <a:pt x="10558" y="6987"/>
                    <a:pt x="11159" y="6871"/>
                    <a:pt x="11543" y="6604"/>
                  </a:cubicBezTo>
                  <a:cubicBezTo>
                    <a:pt x="11884" y="6367"/>
                    <a:pt x="12040" y="6019"/>
                    <a:pt x="11985" y="5624"/>
                  </a:cubicBezTo>
                  <a:cubicBezTo>
                    <a:pt x="11965" y="5482"/>
                    <a:pt x="11844" y="5381"/>
                    <a:pt x="11706" y="5381"/>
                  </a:cubicBezTo>
                  <a:cubicBezTo>
                    <a:pt x="11693" y="5381"/>
                    <a:pt x="11681" y="5381"/>
                    <a:pt x="11668" y="5383"/>
                  </a:cubicBezTo>
                  <a:cubicBezTo>
                    <a:pt x="11323" y="5431"/>
                    <a:pt x="10976" y="5455"/>
                    <a:pt x="10630" y="5455"/>
                  </a:cubicBezTo>
                  <a:cubicBezTo>
                    <a:pt x="9553" y="5455"/>
                    <a:pt x="8476" y="5223"/>
                    <a:pt x="7417" y="4763"/>
                  </a:cubicBezTo>
                  <a:cubicBezTo>
                    <a:pt x="4458" y="3483"/>
                    <a:pt x="1574" y="855"/>
                    <a:pt x="760" y="79"/>
                  </a:cubicBezTo>
                  <a:cubicBezTo>
                    <a:pt x="705" y="26"/>
                    <a:pt x="636" y="1"/>
                    <a:pt x="5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49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155CC"/>
                </a:solidFill>
              </a:rPr>
              <a:t>Step 4: Generation of Bit-stream</a:t>
            </a:r>
            <a:endParaRPr>
              <a:solidFill>
                <a:srgbClr val="1155C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49"/>
          <p:cNvSpPr txBox="1"/>
          <p:nvPr/>
        </p:nvSpPr>
        <p:spPr>
          <a:xfrm>
            <a:off x="818275" y="1075450"/>
            <a:ext cx="738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44" name="Google Shape;944;p49"/>
          <p:cNvSpPr txBox="1"/>
          <p:nvPr/>
        </p:nvSpPr>
        <p:spPr>
          <a:xfrm>
            <a:off x="402625" y="1475650"/>
            <a:ext cx="8219400" cy="22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It </a:t>
            </a:r>
            <a:r>
              <a:rPr lang="en" sz="1700" b="1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can be done in following sub-steps:</a:t>
            </a:r>
            <a:endParaRPr sz="1700" b="1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Firstly the Cipher-text from step 1 can be divided into blocks using the Custom Padding scheme.</a:t>
            </a:r>
            <a:endParaRPr sz="1600" b="1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Keys are stored in form of blocks.</a:t>
            </a:r>
            <a:endParaRPr sz="1600" b="1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They are sent in a random order to the receiver which is  nearly impossible to crack without knowing the perfect method.</a:t>
            </a:r>
            <a:endParaRPr sz="1600" b="1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50"/>
          <p:cNvSpPr/>
          <p:nvPr/>
        </p:nvSpPr>
        <p:spPr>
          <a:xfrm>
            <a:off x="178575" y="1614100"/>
            <a:ext cx="5738904" cy="3176820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5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Generation of Bit-stream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50"/>
          <p:cNvSpPr txBox="1"/>
          <p:nvPr/>
        </p:nvSpPr>
        <p:spPr>
          <a:xfrm>
            <a:off x="818275" y="1075450"/>
            <a:ext cx="738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52" name="Google Shape;952;p50"/>
          <p:cNvSpPr txBox="1"/>
          <p:nvPr/>
        </p:nvSpPr>
        <p:spPr>
          <a:xfrm>
            <a:off x="402625" y="937000"/>
            <a:ext cx="8219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Now, we will generate a bit stream which includes</a:t>
            </a:r>
            <a:r>
              <a:rPr lang="en" sz="1600" b="1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k2(3DES key) , k3(RSA key) , k(final encrypted key) and the cipher-text </a:t>
            </a:r>
            <a:r>
              <a:rPr lang="en" sz="16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which we got in step 1</a:t>
            </a:r>
            <a:r>
              <a:rPr lang="en" sz="1600" b="1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600" b="1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53" name="Google Shape;953;p50"/>
          <p:cNvSpPr/>
          <p:nvPr/>
        </p:nvSpPr>
        <p:spPr>
          <a:xfrm>
            <a:off x="1795274" y="2327826"/>
            <a:ext cx="709500" cy="3306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chemeClr val="accent6"/>
                </a:highlight>
              </a:rPr>
              <a:t>k2</a:t>
            </a:r>
            <a:endParaRPr b="1">
              <a:solidFill>
                <a:schemeClr val="dk1"/>
              </a:solidFill>
              <a:highlight>
                <a:schemeClr val="accent6"/>
              </a:highlight>
            </a:endParaRPr>
          </a:p>
        </p:txBody>
      </p:sp>
      <p:sp>
        <p:nvSpPr>
          <p:cNvPr id="954" name="Google Shape;954;p50"/>
          <p:cNvSpPr/>
          <p:nvPr/>
        </p:nvSpPr>
        <p:spPr>
          <a:xfrm>
            <a:off x="2723937" y="2319563"/>
            <a:ext cx="723300" cy="3471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chemeClr val="accent6"/>
                </a:highlight>
              </a:rPr>
              <a:t>k3</a:t>
            </a:r>
            <a:endParaRPr b="1">
              <a:solidFill>
                <a:schemeClr val="dk1"/>
              </a:solidFill>
              <a:highlight>
                <a:schemeClr val="accent6"/>
              </a:highlight>
            </a:endParaRPr>
          </a:p>
        </p:txBody>
      </p:sp>
      <p:sp>
        <p:nvSpPr>
          <p:cNvPr id="955" name="Google Shape;955;p50"/>
          <p:cNvSpPr/>
          <p:nvPr/>
        </p:nvSpPr>
        <p:spPr>
          <a:xfrm>
            <a:off x="3720526" y="2313263"/>
            <a:ext cx="709500" cy="3597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chemeClr val="accent6"/>
                </a:highlight>
              </a:rPr>
              <a:t>k</a:t>
            </a:r>
            <a:endParaRPr b="1">
              <a:solidFill>
                <a:schemeClr val="dk1"/>
              </a:solidFill>
              <a:highlight>
                <a:schemeClr val="accent6"/>
              </a:highlight>
            </a:endParaRPr>
          </a:p>
        </p:txBody>
      </p:sp>
      <p:sp>
        <p:nvSpPr>
          <p:cNvPr id="956" name="Google Shape;956;p50"/>
          <p:cNvSpPr/>
          <p:nvPr/>
        </p:nvSpPr>
        <p:spPr>
          <a:xfrm>
            <a:off x="2639130" y="3167558"/>
            <a:ext cx="817800" cy="4125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rgbClr val="FFFF00"/>
                </a:highlight>
              </a:rPr>
              <a:t>m2</a:t>
            </a:r>
            <a:endParaRPr sz="1000" b="1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cxnSp>
        <p:nvCxnSpPr>
          <p:cNvPr id="957" name="Google Shape;957;p50"/>
          <p:cNvCxnSpPr/>
          <p:nvPr/>
        </p:nvCxnSpPr>
        <p:spPr>
          <a:xfrm>
            <a:off x="1240287" y="3510592"/>
            <a:ext cx="1711200" cy="519900"/>
          </a:xfrm>
          <a:prstGeom prst="curvedConnector3">
            <a:avLst>
              <a:gd name="adj1" fmla="val 1730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8" name="Google Shape;958;p50"/>
          <p:cNvCxnSpPr/>
          <p:nvPr/>
        </p:nvCxnSpPr>
        <p:spPr>
          <a:xfrm flipH="1">
            <a:off x="2918561" y="3510592"/>
            <a:ext cx="1864800" cy="511500"/>
          </a:xfrm>
          <a:prstGeom prst="curvedConnector3">
            <a:avLst>
              <a:gd name="adj1" fmla="val 141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9" name="Google Shape;959;p50"/>
          <p:cNvSpPr txBox="1"/>
          <p:nvPr/>
        </p:nvSpPr>
        <p:spPr>
          <a:xfrm>
            <a:off x="2223176" y="3630300"/>
            <a:ext cx="204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Cipher Data blocks</a:t>
            </a:r>
            <a:endParaRPr>
              <a:solidFill>
                <a:srgbClr val="FFFF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60" name="Google Shape;960;p50"/>
          <p:cNvSpPr txBox="1"/>
          <p:nvPr/>
        </p:nvSpPr>
        <p:spPr>
          <a:xfrm>
            <a:off x="3591295" y="3124598"/>
            <a:ext cx="98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. . . . . .</a:t>
            </a:r>
            <a:endParaRPr b="1">
              <a:solidFill>
                <a:srgbClr val="FFFF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61" name="Google Shape;961;p50"/>
          <p:cNvSpPr/>
          <p:nvPr/>
        </p:nvSpPr>
        <p:spPr>
          <a:xfrm>
            <a:off x="6122375" y="3096344"/>
            <a:ext cx="933900" cy="33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50"/>
          <p:cNvSpPr/>
          <p:nvPr/>
        </p:nvSpPr>
        <p:spPr>
          <a:xfrm>
            <a:off x="7223625" y="2514643"/>
            <a:ext cx="1609500" cy="1494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Resultant Cipher Text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963" name="Google Shape;963;p50"/>
          <p:cNvSpPr/>
          <p:nvPr/>
        </p:nvSpPr>
        <p:spPr>
          <a:xfrm>
            <a:off x="1686968" y="3175258"/>
            <a:ext cx="817800" cy="4125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rgbClr val="FFFF00"/>
                </a:highlight>
              </a:rPr>
              <a:t>m1</a:t>
            </a:r>
            <a:endParaRPr sz="1000" b="1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sp>
        <p:nvSpPr>
          <p:cNvPr id="964" name="Google Shape;964;p50"/>
          <p:cNvSpPr/>
          <p:nvPr/>
        </p:nvSpPr>
        <p:spPr>
          <a:xfrm>
            <a:off x="4268568" y="3124608"/>
            <a:ext cx="817800" cy="4125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rgbClr val="FFFF00"/>
                </a:highlight>
              </a:rPr>
              <a:t>m</a:t>
            </a:r>
            <a:r>
              <a:rPr lang="en" sz="1000" b="1">
                <a:solidFill>
                  <a:schemeClr val="dk1"/>
                </a:solidFill>
                <a:highlight>
                  <a:srgbClr val="FFFF00"/>
                </a:highlight>
              </a:rPr>
              <a:t>n</a:t>
            </a:r>
            <a:endParaRPr sz="1000" b="1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sp>
        <p:nvSpPr>
          <p:cNvPr id="965" name="Google Shape;965;p50"/>
          <p:cNvSpPr txBox="1"/>
          <p:nvPr/>
        </p:nvSpPr>
        <p:spPr>
          <a:xfrm>
            <a:off x="2639125" y="2634188"/>
            <a:ext cx="1711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rPr>
              <a:t>Key Blocks</a:t>
            </a:r>
            <a:endParaRPr sz="1300">
              <a:solidFill>
                <a:schemeClr val="accent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51"/>
          <p:cNvSpPr txBox="1">
            <a:spLocks noGrp="1"/>
          </p:cNvSpPr>
          <p:nvPr>
            <p:ph type="title"/>
          </p:nvPr>
        </p:nvSpPr>
        <p:spPr>
          <a:xfrm>
            <a:off x="416700" y="39542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Expansion:</a:t>
            </a:r>
            <a:endParaRPr/>
          </a:p>
        </p:txBody>
      </p:sp>
      <p:sp>
        <p:nvSpPr>
          <p:cNvPr id="971" name="Google Shape;971;p51"/>
          <p:cNvSpPr txBox="1"/>
          <p:nvPr/>
        </p:nvSpPr>
        <p:spPr>
          <a:xfrm>
            <a:off x="423450" y="935125"/>
            <a:ext cx="8297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 For each 128-bit key -two blocks of 64 bits will be generated and that will be secured in following way:</a:t>
            </a:r>
            <a:endParaRPr sz="15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72" name="Google Shape;972;p51"/>
          <p:cNvSpPr/>
          <p:nvPr/>
        </p:nvSpPr>
        <p:spPr>
          <a:xfrm>
            <a:off x="3147600" y="1581625"/>
            <a:ext cx="1636200" cy="31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  128 bit key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973" name="Google Shape;973;p51"/>
          <p:cNvSpPr/>
          <p:nvPr/>
        </p:nvSpPr>
        <p:spPr>
          <a:xfrm>
            <a:off x="2381400" y="2056721"/>
            <a:ext cx="991500" cy="31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64 bit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4" name="Google Shape;974;p51"/>
          <p:cNvSpPr/>
          <p:nvPr/>
        </p:nvSpPr>
        <p:spPr>
          <a:xfrm>
            <a:off x="4378575" y="2022225"/>
            <a:ext cx="991500" cy="31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64 bit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5" name="Google Shape;975;p51"/>
          <p:cNvSpPr/>
          <p:nvPr/>
        </p:nvSpPr>
        <p:spPr>
          <a:xfrm>
            <a:off x="2866175" y="2531825"/>
            <a:ext cx="2360700" cy="80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  Padding algorithm applied to each 64 bit block 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976" name="Google Shape;976;p51"/>
          <p:cNvSpPr/>
          <p:nvPr/>
        </p:nvSpPr>
        <p:spPr>
          <a:xfrm>
            <a:off x="2314925" y="3835046"/>
            <a:ext cx="991500" cy="31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 bit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7" name="Google Shape;977;p51"/>
          <p:cNvSpPr/>
          <p:nvPr/>
        </p:nvSpPr>
        <p:spPr>
          <a:xfrm>
            <a:off x="3580500" y="3835050"/>
            <a:ext cx="991500" cy="31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7 bits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8" name="Google Shape;978;p51"/>
          <p:cNvSpPr/>
          <p:nvPr/>
        </p:nvSpPr>
        <p:spPr>
          <a:xfrm>
            <a:off x="4996050" y="3835050"/>
            <a:ext cx="991500" cy="31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120 bits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79" name="Google Shape;979;p51"/>
          <p:cNvCxnSpPr>
            <a:stCxn id="978" idx="3"/>
          </p:cNvCxnSpPr>
          <p:nvPr/>
        </p:nvCxnSpPr>
        <p:spPr>
          <a:xfrm>
            <a:off x="5987550" y="3991650"/>
            <a:ext cx="599400" cy="18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0" name="Google Shape;980;p51"/>
          <p:cNvSpPr txBox="1"/>
          <p:nvPr/>
        </p:nvSpPr>
        <p:spPr>
          <a:xfrm>
            <a:off x="6524350" y="4017875"/>
            <a:ext cx="23607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In which 64 bits of keys is hidden and the address of the hidden key can be known from 7 addressing bits.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981" name="Google Shape;981;p51"/>
          <p:cNvCxnSpPr/>
          <p:nvPr/>
        </p:nvCxnSpPr>
        <p:spPr>
          <a:xfrm flipH="1">
            <a:off x="1818725" y="3991646"/>
            <a:ext cx="496200" cy="21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2" name="Google Shape;982;p51"/>
          <p:cNvSpPr txBox="1"/>
          <p:nvPr/>
        </p:nvSpPr>
        <p:spPr>
          <a:xfrm>
            <a:off x="423450" y="3991650"/>
            <a:ext cx="1965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Parity check bit which determines whether the block is padded.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983" name="Google Shape;983;p51"/>
          <p:cNvCxnSpPr>
            <a:stCxn id="977" idx="2"/>
          </p:cNvCxnSpPr>
          <p:nvPr/>
        </p:nvCxnSpPr>
        <p:spPr>
          <a:xfrm>
            <a:off x="4076250" y="4148250"/>
            <a:ext cx="0" cy="30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4" name="Google Shape;984;p51"/>
          <p:cNvSpPr txBox="1"/>
          <p:nvPr/>
        </p:nvSpPr>
        <p:spPr>
          <a:xfrm>
            <a:off x="3306425" y="4377450"/>
            <a:ext cx="163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Addressing bits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52"/>
          <p:cNvSpPr/>
          <p:nvPr/>
        </p:nvSpPr>
        <p:spPr>
          <a:xfrm>
            <a:off x="521125" y="1219425"/>
            <a:ext cx="7973100" cy="168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5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Generation of Bit-stream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52"/>
          <p:cNvSpPr txBox="1"/>
          <p:nvPr/>
        </p:nvSpPr>
        <p:spPr>
          <a:xfrm>
            <a:off x="818275" y="1075450"/>
            <a:ext cx="738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92" name="Google Shape;992;p52"/>
          <p:cNvSpPr txBox="1"/>
          <p:nvPr/>
        </p:nvSpPr>
        <p:spPr>
          <a:xfrm>
            <a:off x="521125" y="1282125"/>
            <a:ext cx="8325000" cy="30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Forming a key-block:</a:t>
            </a:r>
            <a:endParaRPr sz="18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In the key-blocks, we will set the Parity-check bit as 1 and the addressing bits as a value</a:t>
            </a:r>
            <a:endParaRPr sz="16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Here, x&gt;=120, which will act as an indication that the block is a key-block.</a:t>
            </a:r>
            <a:endParaRPr sz="16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1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Note:</a:t>
            </a:r>
            <a:r>
              <a:rPr lang="en" sz="1600" b="1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 sz="16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We will have 8 blocks numbered 120 to 127 for storing keys in this cryptosystem.Hence total of 120*8=960 bits can be stored as keys for AOES cryptosystem.</a:t>
            </a:r>
            <a:endParaRPr sz="16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53"/>
          <p:cNvSpPr txBox="1">
            <a:spLocks noGrp="1"/>
          </p:cNvSpPr>
          <p:nvPr>
            <p:ph type="body" idx="1"/>
          </p:nvPr>
        </p:nvSpPr>
        <p:spPr>
          <a:xfrm>
            <a:off x="722600" y="1335775"/>
            <a:ext cx="61404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/>
              <a:t>Analyze the padded bit stream and then separate the keys - RSA key,3DES key,Final key as well as the data stream.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/>
              <a:t>Decrypt the Final key by using the RSA encryption key.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/>
              <a:t>Decrypt the resultant key-gained in step 2 using 3DES key-this decryption will gives us the real key of AES.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/>
              <a:t>Now,Decrypt the data stream i.e. cyphered text using the obtained key.</a:t>
            </a:r>
            <a:endParaRPr sz="1800" b="1"/>
          </a:p>
        </p:txBody>
      </p:sp>
      <p:sp>
        <p:nvSpPr>
          <p:cNvPr id="998" name="Google Shape;998;p53"/>
          <p:cNvSpPr txBox="1">
            <a:spLocks noGrp="1"/>
          </p:cNvSpPr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AOES Decryption (Step-wise)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54"/>
          <p:cNvSpPr/>
          <p:nvPr/>
        </p:nvSpPr>
        <p:spPr>
          <a:xfrm>
            <a:off x="145925" y="1328875"/>
            <a:ext cx="8473500" cy="329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5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7407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Dissecting the padded bit stream</a:t>
            </a:r>
            <a:endParaRPr/>
          </a:p>
        </p:txBody>
      </p:sp>
      <p:sp>
        <p:nvSpPr>
          <p:cNvPr id="1005" name="Google Shape;1005;p54"/>
          <p:cNvSpPr txBox="1"/>
          <p:nvPr/>
        </p:nvSpPr>
        <p:spPr>
          <a:xfrm>
            <a:off x="220425" y="1484175"/>
            <a:ext cx="8219400" cy="29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The algorithm for dissecting is as follows:</a:t>
            </a:r>
            <a:endParaRPr sz="16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For each block chain, firstly we will check whether it is a data block or a      key-block.</a:t>
            </a:r>
            <a:endParaRPr sz="16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If it is a data block then according to the padding scheme, add the real bit-data to the main cipher text stream.</a:t>
            </a:r>
            <a:endParaRPr sz="16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In this way the cipher text of AES could be regenerated.</a:t>
            </a:r>
            <a:endParaRPr sz="16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During the process of iterating through the bit-stream, collect all the key blocks and then decide.</a:t>
            </a:r>
            <a:endParaRPr sz="16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5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7407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Dissecting the padded bit stream</a:t>
            </a:r>
            <a:endParaRPr/>
          </a:p>
        </p:txBody>
      </p:sp>
      <p:sp>
        <p:nvSpPr>
          <p:cNvPr id="1011" name="Google Shape;1011;p55"/>
          <p:cNvSpPr/>
          <p:nvPr/>
        </p:nvSpPr>
        <p:spPr>
          <a:xfrm>
            <a:off x="2219520" y="1144075"/>
            <a:ext cx="4062420" cy="1962900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55"/>
          <p:cNvSpPr/>
          <p:nvPr/>
        </p:nvSpPr>
        <p:spPr>
          <a:xfrm>
            <a:off x="3363916" y="1585064"/>
            <a:ext cx="502200" cy="2043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chemeClr val="accent6"/>
                </a:highlight>
              </a:rPr>
              <a:t>k2</a:t>
            </a:r>
            <a:endParaRPr b="1">
              <a:solidFill>
                <a:schemeClr val="dk1"/>
              </a:solidFill>
              <a:highlight>
                <a:schemeClr val="accent6"/>
              </a:highlight>
            </a:endParaRPr>
          </a:p>
        </p:txBody>
      </p:sp>
      <p:sp>
        <p:nvSpPr>
          <p:cNvPr id="1013" name="Google Shape;1013;p55"/>
          <p:cNvSpPr/>
          <p:nvPr/>
        </p:nvSpPr>
        <p:spPr>
          <a:xfrm>
            <a:off x="4021280" y="1579958"/>
            <a:ext cx="512100" cy="2145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chemeClr val="accent6"/>
                </a:highlight>
              </a:rPr>
              <a:t>k3</a:t>
            </a:r>
            <a:endParaRPr b="1">
              <a:solidFill>
                <a:schemeClr val="dk1"/>
              </a:solidFill>
              <a:highlight>
                <a:schemeClr val="accent6"/>
              </a:highlight>
            </a:endParaRPr>
          </a:p>
        </p:txBody>
      </p:sp>
      <p:sp>
        <p:nvSpPr>
          <p:cNvPr id="1014" name="Google Shape;1014;p55"/>
          <p:cNvSpPr/>
          <p:nvPr/>
        </p:nvSpPr>
        <p:spPr>
          <a:xfrm>
            <a:off x="4726725" y="1576066"/>
            <a:ext cx="502200" cy="2223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chemeClr val="accent6"/>
                </a:highlight>
              </a:rPr>
              <a:t>k</a:t>
            </a:r>
            <a:endParaRPr b="1">
              <a:solidFill>
                <a:schemeClr val="dk1"/>
              </a:solidFill>
              <a:highlight>
                <a:schemeClr val="accent6"/>
              </a:highlight>
            </a:endParaRPr>
          </a:p>
        </p:txBody>
      </p:sp>
      <p:sp>
        <p:nvSpPr>
          <p:cNvPr id="1015" name="Google Shape;1015;p55"/>
          <p:cNvSpPr/>
          <p:nvPr/>
        </p:nvSpPr>
        <p:spPr>
          <a:xfrm>
            <a:off x="3961248" y="2103908"/>
            <a:ext cx="579000" cy="255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rgbClr val="FFFF00"/>
                </a:highlight>
              </a:rPr>
              <a:t>m2</a:t>
            </a:r>
            <a:endParaRPr sz="1000" b="1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cxnSp>
        <p:nvCxnSpPr>
          <p:cNvPr id="1016" name="Google Shape;1016;p55"/>
          <p:cNvCxnSpPr/>
          <p:nvPr/>
        </p:nvCxnSpPr>
        <p:spPr>
          <a:xfrm>
            <a:off x="2971064" y="2315857"/>
            <a:ext cx="1211400" cy="321300"/>
          </a:xfrm>
          <a:prstGeom prst="curvedConnector3">
            <a:avLst>
              <a:gd name="adj1" fmla="val 1730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7" name="Google Shape;1017;p55"/>
          <p:cNvCxnSpPr/>
          <p:nvPr/>
        </p:nvCxnSpPr>
        <p:spPr>
          <a:xfrm flipH="1">
            <a:off x="4159062" y="2315857"/>
            <a:ext cx="1320000" cy="315900"/>
          </a:xfrm>
          <a:prstGeom prst="curvedConnector3">
            <a:avLst>
              <a:gd name="adj1" fmla="val 141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8" name="Google Shape;1018;p55"/>
          <p:cNvSpPr txBox="1"/>
          <p:nvPr/>
        </p:nvSpPr>
        <p:spPr>
          <a:xfrm>
            <a:off x="3666811" y="2389821"/>
            <a:ext cx="1448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Cipher Data blocks</a:t>
            </a:r>
            <a:endParaRPr>
              <a:solidFill>
                <a:srgbClr val="FFFF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19" name="Google Shape;1019;p55"/>
          <p:cNvSpPr txBox="1"/>
          <p:nvPr/>
        </p:nvSpPr>
        <p:spPr>
          <a:xfrm>
            <a:off x="4635247" y="2077364"/>
            <a:ext cx="69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. . . . . .</a:t>
            </a:r>
            <a:endParaRPr b="1">
              <a:solidFill>
                <a:srgbClr val="FFFF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20" name="Google Shape;1020;p55"/>
          <p:cNvSpPr/>
          <p:nvPr/>
        </p:nvSpPr>
        <p:spPr>
          <a:xfrm>
            <a:off x="3287251" y="2108665"/>
            <a:ext cx="579000" cy="255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rgbClr val="FFFF00"/>
                </a:highlight>
              </a:rPr>
              <a:t>m1</a:t>
            </a:r>
            <a:endParaRPr sz="1000" b="1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sp>
        <p:nvSpPr>
          <p:cNvPr id="1021" name="Google Shape;1021;p55"/>
          <p:cNvSpPr/>
          <p:nvPr/>
        </p:nvSpPr>
        <p:spPr>
          <a:xfrm>
            <a:off x="5114661" y="2077370"/>
            <a:ext cx="579000" cy="255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rgbClr val="FFFF00"/>
                </a:highlight>
              </a:rPr>
              <a:t>m</a:t>
            </a:r>
            <a:r>
              <a:rPr lang="en" sz="1000" b="1">
                <a:solidFill>
                  <a:schemeClr val="dk1"/>
                </a:solidFill>
                <a:highlight>
                  <a:srgbClr val="FFFF00"/>
                </a:highlight>
              </a:rPr>
              <a:t>n</a:t>
            </a:r>
            <a:endParaRPr sz="1000" b="1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sp>
        <p:nvSpPr>
          <p:cNvPr id="1022" name="Google Shape;1022;p55"/>
          <p:cNvSpPr txBox="1"/>
          <p:nvPr/>
        </p:nvSpPr>
        <p:spPr>
          <a:xfrm>
            <a:off x="3961244" y="1774355"/>
            <a:ext cx="1211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rPr>
              <a:t>Key Blocks</a:t>
            </a:r>
            <a:endParaRPr sz="1300">
              <a:solidFill>
                <a:schemeClr val="accent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023" name="Google Shape;1023;p55"/>
          <p:cNvCxnSpPr/>
          <p:nvPr/>
        </p:nvCxnSpPr>
        <p:spPr>
          <a:xfrm>
            <a:off x="4390818" y="2916475"/>
            <a:ext cx="11100" cy="80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4" name="Google Shape;1024;p55"/>
          <p:cNvSpPr/>
          <p:nvPr/>
        </p:nvSpPr>
        <p:spPr>
          <a:xfrm>
            <a:off x="4635236" y="4053014"/>
            <a:ext cx="2566200" cy="451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</a:rPr>
              <a:t>Cipher Text</a:t>
            </a:r>
            <a:endParaRPr sz="1500" b="1">
              <a:solidFill>
                <a:schemeClr val="lt1"/>
              </a:solidFill>
            </a:endParaRPr>
          </a:p>
        </p:txBody>
      </p:sp>
      <p:sp>
        <p:nvSpPr>
          <p:cNvPr id="1025" name="Google Shape;1025;p55"/>
          <p:cNvSpPr/>
          <p:nvPr/>
        </p:nvSpPr>
        <p:spPr>
          <a:xfrm>
            <a:off x="1458812" y="4053014"/>
            <a:ext cx="579000" cy="451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k3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26" name="Google Shape;1026;p55"/>
          <p:cNvSpPr/>
          <p:nvPr/>
        </p:nvSpPr>
        <p:spPr>
          <a:xfrm>
            <a:off x="2392196" y="4053014"/>
            <a:ext cx="579000" cy="451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k2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27" name="Google Shape;1027;p55"/>
          <p:cNvSpPr/>
          <p:nvPr/>
        </p:nvSpPr>
        <p:spPr>
          <a:xfrm>
            <a:off x="3325580" y="4053014"/>
            <a:ext cx="579000" cy="451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k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 Introduction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56"/>
          <p:cNvSpPr txBox="1">
            <a:spLocks noGrp="1"/>
          </p:cNvSpPr>
          <p:nvPr>
            <p:ph type="title"/>
          </p:nvPr>
        </p:nvSpPr>
        <p:spPr>
          <a:xfrm>
            <a:off x="416700" y="39542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Decryption Algorithm</a:t>
            </a:r>
            <a:endParaRPr/>
          </a:p>
        </p:txBody>
      </p:sp>
      <p:sp>
        <p:nvSpPr>
          <p:cNvPr id="1033" name="Google Shape;1033;p56"/>
          <p:cNvSpPr txBox="1"/>
          <p:nvPr/>
        </p:nvSpPr>
        <p:spPr>
          <a:xfrm>
            <a:off x="4069850" y="2774525"/>
            <a:ext cx="233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34" name="Google Shape;1034;p56"/>
          <p:cNvSpPr txBox="1"/>
          <p:nvPr/>
        </p:nvSpPr>
        <p:spPr>
          <a:xfrm>
            <a:off x="5223654" y="2926551"/>
            <a:ext cx="128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35" name="Google Shape;1035;p56"/>
          <p:cNvSpPr/>
          <p:nvPr/>
        </p:nvSpPr>
        <p:spPr>
          <a:xfrm>
            <a:off x="1908400" y="2818024"/>
            <a:ext cx="1443600" cy="31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  128 bit key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036" name="Google Shape;1036;p56"/>
          <p:cNvSpPr txBox="1"/>
          <p:nvPr/>
        </p:nvSpPr>
        <p:spPr>
          <a:xfrm>
            <a:off x="3178850" y="3392188"/>
            <a:ext cx="587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37" name="Google Shape;1037;p56"/>
          <p:cNvSpPr/>
          <p:nvPr/>
        </p:nvSpPr>
        <p:spPr>
          <a:xfrm>
            <a:off x="4069852" y="2749563"/>
            <a:ext cx="991500" cy="49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64 bit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8" name="Google Shape;1038;p56"/>
          <p:cNvSpPr/>
          <p:nvPr/>
        </p:nvSpPr>
        <p:spPr>
          <a:xfrm>
            <a:off x="5598874" y="2770113"/>
            <a:ext cx="809400" cy="45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64 bit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9" name="Google Shape;1039;p56"/>
          <p:cNvSpPr/>
          <p:nvPr/>
        </p:nvSpPr>
        <p:spPr>
          <a:xfrm>
            <a:off x="3949550" y="3480025"/>
            <a:ext cx="2856300" cy="45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3DES Decryption 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40" name="Google Shape;1040;p56"/>
          <p:cNvCxnSpPr/>
          <p:nvPr/>
        </p:nvCxnSpPr>
        <p:spPr>
          <a:xfrm>
            <a:off x="6504050" y="4417175"/>
            <a:ext cx="911700" cy="1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1" name="Google Shape;1041;p56"/>
          <p:cNvSpPr/>
          <p:nvPr/>
        </p:nvSpPr>
        <p:spPr>
          <a:xfrm>
            <a:off x="5134663" y="2840775"/>
            <a:ext cx="390900" cy="3132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56"/>
          <p:cNvSpPr/>
          <p:nvPr/>
        </p:nvSpPr>
        <p:spPr>
          <a:xfrm>
            <a:off x="3949552" y="4169375"/>
            <a:ext cx="991500" cy="49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64 bit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3" name="Google Shape;1043;p56"/>
          <p:cNvSpPr/>
          <p:nvPr/>
        </p:nvSpPr>
        <p:spPr>
          <a:xfrm>
            <a:off x="5713249" y="4189913"/>
            <a:ext cx="809400" cy="45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64 bit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4" name="Google Shape;1044;p56"/>
          <p:cNvSpPr/>
          <p:nvPr/>
        </p:nvSpPr>
        <p:spPr>
          <a:xfrm>
            <a:off x="5131688" y="4239825"/>
            <a:ext cx="390900" cy="3132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5" name="Google Shape;1045;p56"/>
          <p:cNvCxnSpPr/>
          <p:nvPr/>
        </p:nvCxnSpPr>
        <p:spPr>
          <a:xfrm>
            <a:off x="6003574" y="3224613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6" name="Google Shape;1046;p56"/>
          <p:cNvCxnSpPr>
            <a:stCxn id="1038" idx="2"/>
          </p:cNvCxnSpPr>
          <p:nvPr/>
        </p:nvCxnSpPr>
        <p:spPr>
          <a:xfrm>
            <a:off x="6003574" y="3224613"/>
            <a:ext cx="0" cy="23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7" name="Google Shape;1047;p56"/>
          <p:cNvCxnSpPr/>
          <p:nvPr/>
        </p:nvCxnSpPr>
        <p:spPr>
          <a:xfrm flipH="1">
            <a:off x="4554502" y="3245163"/>
            <a:ext cx="11100" cy="27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8" name="Google Shape;1048;p56"/>
          <p:cNvCxnSpPr>
            <a:stCxn id="1042" idx="0"/>
            <a:endCxn id="1042" idx="0"/>
          </p:cNvCxnSpPr>
          <p:nvPr/>
        </p:nvCxnSpPr>
        <p:spPr>
          <a:xfrm>
            <a:off x="4445302" y="41693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9" name="Google Shape;1049;p56"/>
          <p:cNvCxnSpPr/>
          <p:nvPr/>
        </p:nvCxnSpPr>
        <p:spPr>
          <a:xfrm>
            <a:off x="4585900" y="3897775"/>
            <a:ext cx="0" cy="28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0" name="Google Shape;1050;p56"/>
          <p:cNvCxnSpPr>
            <a:stCxn id="1043" idx="0"/>
            <a:endCxn id="1043" idx="0"/>
          </p:cNvCxnSpPr>
          <p:nvPr/>
        </p:nvCxnSpPr>
        <p:spPr>
          <a:xfrm>
            <a:off x="6117949" y="4189913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1" name="Google Shape;1051;p56"/>
          <p:cNvCxnSpPr/>
          <p:nvPr/>
        </p:nvCxnSpPr>
        <p:spPr>
          <a:xfrm>
            <a:off x="5995774" y="3959963"/>
            <a:ext cx="15600" cy="26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2" name="Google Shape;1052;p56"/>
          <p:cNvSpPr/>
          <p:nvPr/>
        </p:nvSpPr>
        <p:spPr>
          <a:xfrm>
            <a:off x="7415750" y="4266575"/>
            <a:ext cx="1641300" cy="31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  128 bit key(k1)</a:t>
            </a:r>
            <a:endParaRPr sz="1500">
              <a:solidFill>
                <a:schemeClr val="lt1"/>
              </a:solidFill>
            </a:endParaRPr>
          </a:p>
        </p:txBody>
      </p:sp>
      <p:cxnSp>
        <p:nvCxnSpPr>
          <p:cNvPr id="1053" name="Google Shape;1053;p56"/>
          <p:cNvCxnSpPr>
            <a:endCxn id="1037" idx="1"/>
          </p:cNvCxnSpPr>
          <p:nvPr/>
        </p:nvCxnSpPr>
        <p:spPr>
          <a:xfrm rot="10800000" flipH="1">
            <a:off x="3142252" y="2997363"/>
            <a:ext cx="927600" cy="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4" name="Google Shape;1054;p56"/>
          <p:cNvSpPr/>
          <p:nvPr/>
        </p:nvSpPr>
        <p:spPr>
          <a:xfrm>
            <a:off x="552400" y="1391400"/>
            <a:ext cx="797400" cy="672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k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55" name="Google Shape;1055;p56"/>
          <p:cNvSpPr/>
          <p:nvPr/>
        </p:nvSpPr>
        <p:spPr>
          <a:xfrm>
            <a:off x="1908399" y="1463550"/>
            <a:ext cx="2041200" cy="52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RSA Decryption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56" name="Google Shape;1056;p56"/>
          <p:cNvCxnSpPr>
            <a:stCxn id="1054" idx="6"/>
            <a:endCxn id="1055" idx="1"/>
          </p:cNvCxnSpPr>
          <p:nvPr/>
        </p:nvCxnSpPr>
        <p:spPr>
          <a:xfrm>
            <a:off x="1349800" y="1727550"/>
            <a:ext cx="558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7" name="Google Shape;1057;p56"/>
          <p:cNvCxnSpPr>
            <a:stCxn id="1055" idx="2"/>
          </p:cNvCxnSpPr>
          <p:nvPr/>
        </p:nvCxnSpPr>
        <p:spPr>
          <a:xfrm>
            <a:off x="2928999" y="1991550"/>
            <a:ext cx="15300" cy="96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57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04. Software Implementation</a:t>
            </a:r>
            <a:endParaRPr sz="4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58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pic>
        <p:nvPicPr>
          <p:cNvPr id="1068" name="Google Shape;106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Google Shape;107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8" name="Google Shape;107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86" y="0"/>
            <a:ext cx="914658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3" name="Google Shape;108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62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Security Analysis for Different methods used</a:t>
            </a:r>
            <a:endParaRPr sz="4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6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Using RSA</a:t>
            </a:r>
            <a:endParaRPr/>
          </a:p>
        </p:txBody>
      </p:sp>
      <p:sp>
        <p:nvSpPr>
          <p:cNvPr id="1094" name="Google Shape;1094;p63"/>
          <p:cNvSpPr txBox="1"/>
          <p:nvPr/>
        </p:nvSpPr>
        <p:spPr>
          <a:xfrm>
            <a:off x="543825" y="1371150"/>
            <a:ext cx="77358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lang="en" sz="1800">
                <a:latin typeface="DM Sans"/>
                <a:ea typeface="DM Sans"/>
                <a:cs typeface="DM Sans"/>
                <a:sym typeface="DM Sans"/>
              </a:rPr>
              <a:t>RSA encryption is a deterministic encryption algorithm.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lang="en" sz="1800">
                <a:latin typeface="DM Sans"/>
                <a:ea typeface="DM Sans"/>
                <a:cs typeface="DM Sans"/>
                <a:sym typeface="DM Sans"/>
              </a:rPr>
              <a:t>An attacker can easily launch a chosen plaintext attack against the cryptosystem. Since we are using custom padding(random components within actual data and key block) this issue is solved. 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lang="en" sz="1800">
                <a:latin typeface="DM Sans"/>
                <a:ea typeface="DM Sans"/>
                <a:cs typeface="DM Sans"/>
                <a:sym typeface="DM Sans"/>
              </a:rPr>
              <a:t>RSA is further secured because of two mathematical problems: 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M Sans"/>
                <a:ea typeface="DM Sans"/>
                <a:cs typeface="DM Sans"/>
                <a:sym typeface="DM Sans"/>
              </a:rPr>
              <a:t>i) The problem of factoring large numbers ii) the RSA problem. 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6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Using 3DES</a:t>
            </a:r>
            <a:endParaRPr/>
          </a:p>
        </p:txBody>
      </p:sp>
      <p:sp>
        <p:nvSpPr>
          <p:cNvPr id="1100" name="Google Shape;1100;p64"/>
          <p:cNvSpPr txBox="1"/>
          <p:nvPr/>
        </p:nvSpPr>
        <p:spPr>
          <a:xfrm>
            <a:off x="533450" y="3202550"/>
            <a:ext cx="32151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M Sans"/>
                <a:ea typeface="DM Sans"/>
                <a:cs typeface="DM Sans"/>
                <a:sym typeface="DM Sans"/>
              </a:rPr>
              <a:t>   Classical algorithm 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M Sans"/>
                <a:ea typeface="DM Sans"/>
                <a:cs typeface="DM Sans"/>
                <a:sym typeface="DM Sans"/>
              </a:rPr>
              <a:t> requires </a:t>
            </a:r>
            <a:r>
              <a:rPr lang="en" sz="1500">
                <a:solidFill>
                  <a:schemeClr val="dk1"/>
                </a:solidFill>
              </a:rPr>
              <a:t>2</a:t>
            </a:r>
            <a:r>
              <a:rPr lang="en" sz="1500" baseline="30000">
                <a:solidFill>
                  <a:schemeClr val="dk1"/>
                </a:solidFill>
              </a:rPr>
              <a:t>56 </a:t>
            </a:r>
            <a:r>
              <a:rPr lang="en" sz="1800">
                <a:latin typeface="DM Sans"/>
                <a:ea typeface="DM Sans"/>
                <a:cs typeface="DM Sans"/>
                <a:sym typeface="DM Sans"/>
              </a:rPr>
              <a:t>attempts 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M Sans"/>
                <a:ea typeface="DM Sans"/>
                <a:cs typeface="DM Sans"/>
                <a:sym typeface="DM Sans"/>
              </a:rPr>
              <a:t> to find the correct key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01" name="Google Shape;1101;p64"/>
          <p:cNvSpPr txBox="1"/>
          <p:nvPr/>
        </p:nvSpPr>
        <p:spPr>
          <a:xfrm>
            <a:off x="5596050" y="2925500"/>
            <a:ext cx="30000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By 3DES algorithm it would require greater effort which is 3 times as compared to the classic one. 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102" name="Google Shape;1102;p64"/>
          <p:cNvGrpSpPr/>
          <p:nvPr/>
        </p:nvGrpSpPr>
        <p:grpSpPr>
          <a:xfrm>
            <a:off x="6710630" y="1801762"/>
            <a:ext cx="1004887" cy="947813"/>
            <a:chOff x="4206763" y="2450951"/>
            <a:chExt cx="322151" cy="322374"/>
          </a:xfrm>
        </p:grpSpPr>
        <p:sp>
          <p:nvSpPr>
            <p:cNvPr id="1103" name="Google Shape;1103;p64"/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5818E"/>
                </a:solidFill>
              </a:endParaRPr>
            </a:p>
          </p:txBody>
        </p:sp>
        <p:sp>
          <p:nvSpPr>
            <p:cNvPr id="1104" name="Google Shape;1104;p64"/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5818E"/>
                </a:solidFill>
              </a:endParaRPr>
            </a:p>
          </p:txBody>
        </p:sp>
      </p:grpSp>
      <p:pic>
        <p:nvPicPr>
          <p:cNvPr id="1105" name="Google Shape;110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700" y="2166675"/>
            <a:ext cx="895175" cy="8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65"/>
          <p:cNvSpPr txBox="1">
            <a:spLocks noGrp="1"/>
          </p:cNvSpPr>
          <p:nvPr>
            <p:ph type="title"/>
          </p:nvPr>
        </p:nvSpPr>
        <p:spPr>
          <a:xfrm>
            <a:off x="471375" y="31492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using AES</a:t>
            </a:r>
            <a:endParaRPr/>
          </a:p>
        </p:txBody>
      </p:sp>
      <p:sp>
        <p:nvSpPr>
          <p:cNvPr id="1111" name="Google Shape;1111;p65"/>
          <p:cNvSpPr txBox="1">
            <a:spLocks noGrp="1"/>
          </p:cNvSpPr>
          <p:nvPr>
            <p:ph type="title" idx="4"/>
          </p:nvPr>
        </p:nvSpPr>
        <p:spPr>
          <a:xfrm>
            <a:off x="977275" y="3305175"/>
            <a:ext cx="2654400" cy="154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Effectiveness of cryptographic technique against brute force attack</a:t>
            </a:r>
            <a:r>
              <a:rPr lang="en"/>
              <a:t> </a:t>
            </a:r>
            <a:endParaRPr/>
          </a:p>
        </p:txBody>
      </p:sp>
      <p:sp>
        <p:nvSpPr>
          <p:cNvPr id="1112" name="Google Shape;1112;p65"/>
          <p:cNvSpPr txBox="1">
            <a:spLocks noGrp="1"/>
          </p:cNvSpPr>
          <p:nvPr>
            <p:ph type="title" idx="6"/>
          </p:nvPr>
        </p:nvSpPr>
        <p:spPr>
          <a:xfrm>
            <a:off x="4892825" y="3770775"/>
            <a:ext cx="2991600" cy="10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Exhaustively testing each potential key combination require billions of years to crack AES</a:t>
            </a:r>
            <a:endParaRPr/>
          </a:p>
        </p:txBody>
      </p:sp>
      <p:sp>
        <p:nvSpPr>
          <p:cNvPr id="1113" name="Google Shape;1113;p65"/>
          <p:cNvSpPr/>
          <p:nvPr/>
        </p:nvSpPr>
        <p:spPr>
          <a:xfrm>
            <a:off x="1819536" y="2519075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65"/>
          <p:cNvSpPr/>
          <p:nvPr/>
        </p:nvSpPr>
        <p:spPr>
          <a:xfrm>
            <a:off x="5971700" y="2477675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5" name="Google Shape;1115;p65"/>
          <p:cNvGrpSpPr/>
          <p:nvPr/>
        </p:nvGrpSpPr>
        <p:grpSpPr>
          <a:xfrm>
            <a:off x="6136712" y="2620087"/>
            <a:ext cx="639868" cy="685078"/>
            <a:chOff x="7055134" y="2919170"/>
            <a:chExt cx="290321" cy="310820"/>
          </a:xfrm>
        </p:grpSpPr>
        <p:sp>
          <p:nvSpPr>
            <p:cNvPr id="1116" name="Google Shape;1116;p65"/>
            <p:cNvSpPr/>
            <p:nvPr/>
          </p:nvSpPr>
          <p:spPr>
            <a:xfrm>
              <a:off x="7102497" y="2970989"/>
              <a:ext cx="191044" cy="259001"/>
            </a:xfrm>
            <a:custGeom>
              <a:avLst/>
              <a:gdLst/>
              <a:ahLst/>
              <a:cxnLst/>
              <a:rect l="l" t="t" r="r" b="b"/>
              <a:pathLst>
                <a:path w="6002" h="8137" extrusionOk="0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65"/>
            <p:cNvSpPr/>
            <p:nvPr/>
          </p:nvSpPr>
          <p:spPr>
            <a:xfrm>
              <a:off x="7304872" y="3059413"/>
              <a:ext cx="40583" cy="9485"/>
            </a:xfrm>
            <a:custGeom>
              <a:avLst/>
              <a:gdLst/>
              <a:ahLst/>
              <a:cxnLst/>
              <a:rect l="l" t="t" r="r" b="b"/>
              <a:pathLst>
                <a:path w="1275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65"/>
            <p:cNvSpPr/>
            <p:nvPr/>
          </p:nvSpPr>
          <p:spPr>
            <a:xfrm>
              <a:off x="7055134" y="3059413"/>
              <a:ext cx="41347" cy="9485"/>
            </a:xfrm>
            <a:custGeom>
              <a:avLst/>
              <a:gdLst/>
              <a:ahLst/>
              <a:cxnLst/>
              <a:rect l="l" t="t" r="r" b="b"/>
              <a:pathLst>
                <a:path w="1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65"/>
            <p:cNvSpPr/>
            <p:nvPr/>
          </p:nvSpPr>
          <p:spPr>
            <a:xfrm>
              <a:off x="7195727" y="2919170"/>
              <a:ext cx="9517" cy="40583"/>
            </a:xfrm>
            <a:custGeom>
              <a:avLst/>
              <a:gdLst/>
              <a:ahLst/>
              <a:cxnLst/>
              <a:rect l="l" t="t" r="r" b="b"/>
              <a:pathLst>
                <a:path w="299" h="127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65"/>
            <p:cNvSpPr/>
            <p:nvPr/>
          </p:nvSpPr>
          <p:spPr>
            <a:xfrm>
              <a:off x="7185128" y="3007116"/>
              <a:ext cx="30334" cy="92880"/>
            </a:xfrm>
            <a:custGeom>
              <a:avLst/>
              <a:gdLst/>
              <a:ahLst/>
              <a:cxnLst/>
              <a:rect l="l" t="t" r="r" b="b"/>
              <a:pathLst>
                <a:path w="953" h="2918" extrusionOk="0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65"/>
            <p:cNvSpPr/>
            <p:nvPr/>
          </p:nvSpPr>
          <p:spPr>
            <a:xfrm>
              <a:off x="7187770" y="3111328"/>
              <a:ext cx="25814" cy="25814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65"/>
            <p:cNvSpPr/>
            <p:nvPr/>
          </p:nvSpPr>
          <p:spPr>
            <a:xfrm>
              <a:off x="7249552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5"/>
            <p:cNvSpPr/>
            <p:nvPr/>
          </p:nvSpPr>
          <p:spPr>
            <a:xfrm>
              <a:off x="7132831" y="3153852"/>
              <a:ext cx="18589" cy="22695"/>
            </a:xfrm>
            <a:custGeom>
              <a:avLst/>
              <a:gdLst/>
              <a:ahLst/>
              <a:cxnLst/>
              <a:rect l="l" t="t" r="r" b="b"/>
              <a:pathLst>
                <a:path w="584" h="713" extrusionOk="0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65"/>
            <p:cNvSpPr/>
            <p:nvPr/>
          </p:nvSpPr>
          <p:spPr>
            <a:xfrm>
              <a:off x="7132449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65"/>
            <p:cNvSpPr/>
            <p:nvPr/>
          </p:nvSpPr>
          <p:spPr>
            <a:xfrm>
              <a:off x="7249552" y="3153852"/>
              <a:ext cx="18971" cy="22695"/>
            </a:xfrm>
            <a:custGeom>
              <a:avLst/>
              <a:gdLst/>
              <a:ahLst/>
              <a:cxnLst/>
              <a:rect l="l" t="t" r="r" b="b"/>
              <a:pathLst>
                <a:path w="596" h="713" extrusionOk="0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65"/>
            <p:cNvSpPr/>
            <p:nvPr/>
          </p:nvSpPr>
          <p:spPr>
            <a:xfrm>
              <a:off x="7289721" y="3113969"/>
              <a:ext cx="24286" cy="17093"/>
            </a:xfrm>
            <a:custGeom>
              <a:avLst/>
              <a:gdLst/>
              <a:ahLst/>
              <a:cxnLst/>
              <a:rect l="l" t="t" r="r" b="b"/>
              <a:pathLst>
                <a:path w="763" h="537" extrusionOk="0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65"/>
            <p:cNvSpPr/>
            <p:nvPr/>
          </p:nvSpPr>
          <p:spPr>
            <a:xfrm>
              <a:off x="7086964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5"/>
            <p:cNvSpPr/>
            <p:nvPr/>
          </p:nvSpPr>
          <p:spPr>
            <a:xfrm>
              <a:off x="7289339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65"/>
            <p:cNvSpPr/>
            <p:nvPr/>
          </p:nvSpPr>
          <p:spPr>
            <a:xfrm>
              <a:off x="7086964" y="3113587"/>
              <a:ext cx="24668" cy="17093"/>
            </a:xfrm>
            <a:custGeom>
              <a:avLst/>
              <a:gdLst/>
              <a:ahLst/>
              <a:cxnLst/>
              <a:rect l="l" t="t" r="r" b="b"/>
              <a:pathLst>
                <a:path w="775" h="537" extrusionOk="0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65"/>
          <p:cNvGrpSpPr/>
          <p:nvPr/>
        </p:nvGrpSpPr>
        <p:grpSpPr>
          <a:xfrm>
            <a:off x="2071429" y="2806849"/>
            <a:ext cx="466090" cy="539717"/>
            <a:chOff x="6069423" y="2891892"/>
            <a:chExt cx="362321" cy="364231"/>
          </a:xfrm>
        </p:grpSpPr>
        <p:sp>
          <p:nvSpPr>
            <p:cNvPr id="1131" name="Google Shape;1131;p65"/>
            <p:cNvSpPr/>
            <p:nvPr/>
          </p:nvSpPr>
          <p:spPr>
            <a:xfrm>
              <a:off x="6069423" y="2891892"/>
              <a:ext cx="278958" cy="278958"/>
            </a:xfrm>
            <a:custGeom>
              <a:avLst/>
              <a:gdLst/>
              <a:ahLst/>
              <a:cxn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65"/>
            <p:cNvSpPr/>
            <p:nvPr/>
          </p:nvSpPr>
          <p:spPr>
            <a:xfrm>
              <a:off x="6161507" y="2967679"/>
              <a:ext cx="111851" cy="97432"/>
            </a:xfrm>
            <a:custGeom>
              <a:avLst/>
              <a:gdLst/>
              <a:ahLst/>
              <a:cxn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65"/>
            <p:cNvSpPr/>
            <p:nvPr/>
          </p:nvSpPr>
          <p:spPr>
            <a:xfrm>
              <a:off x="6144828" y="3007848"/>
              <a:ext cx="105389" cy="88742"/>
            </a:xfrm>
            <a:custGeom>
              <a:avLst/>
              <a:gdLst/>
              <a:ahLst/>
              <a:cxn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65"/>
            <p:cNvSpPr/>
            <p:nvPr/>
          </p:nvSpPr>
          <p:spPr>
            <a:xfrm>
              <a:off x="6245633" y="3069248"/>
              <a:ext cx="186110" cy="186874"/>
            </a:xfrm>
            <a:custGeom>
              <a:avLst/>
              <a:gdLst/>
              <a:ahLst/>
              <a:cxn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65"/>
            <p:cNvSpPr/>
            <p:nvPr/>
          </p:nvSpPr>
          <p:spPr>
            <a:xfrm>
              <a:off x="6305888" y="3129884"/>
              <a:ext cx="64488" cy="64456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65"/>
            <p:cNvSpPr/>
            <p:nvPr/>
          </p:nvSpPr>
          <p:spPr>
            <a:xfrm>
              <a:off x="6173634" y="2997631"/>
              <a:ext cx="70153" cy="70153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7" name="Google Shape;1137;p65"/>
          <p:cNvSpPr txBox="1"/>
          <p:nvPr/>
        </p:nvSpPr>
        <p:spPr>
          <a:xfrm>
            <a:off x="3352250" y="1228725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rPr>
              <a:t>Time Security</a:t>
            </a:r>
            <a:endParaRPr sz="2300">
              <a:solidFill>
                <a:schemeClr val="dk1"/>
              </a:solidFill>
              <a:latin typeface="Viga"/>
              <a:ea typeface="Viga"/>
              <a:cs typeface="Viga"/>
              <a:sym typeface="Vig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Concern</a:t>
            </a:r>
            <a:endParaRPr/>
          </a:p>
        </p:txBody>
      </p:sp>
      <p:sp>
        <p:nvSpPr>
          <p:cNvPr id="317" name="Google Shape;317;p30"/>
          <p:cNvSpPr txBox="1"/>
          <p:nvPr/>
        </p:nvSpPr>
        <p:spPr>
          <a:xfrm>
            <a:off x="381700" y="1971820"/>
            <a:ext cx="5478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</p:txBody>
      </p:sp>
      <p:pic>
        <p:nvPicPr>
          <p:cNvPr id="318" name="Google Shape;3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675" y="1353225"/>
            <a:ext cx="4193225" cy="335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0"/>
          <p:cNvSpPr txBox="1"/>
          <p:nvPr/>
        </p:nvSpPr>
        <p:spPr>
          <a:xfrm>
            <a:off x="5116125" y="2056625"/>
            <a:ext cx="15945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DM Sans"/>
                <a:ea typeface="DM Sans"/>
                <a:cs typeface="DM Sans"/>
                <a:sym typeface="DM Sans"/>
              </a:rPr>
              <a:t>Is my transaction info safe </a:t>
            </a:r>
            <a:endParaRPr sz="1500" b="1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DM Sans"/>
                <a:ea typeface="DM Sans"/>
                <a:cs typeface="DM Sans"/>
                <a:sym typeface="DM Sans"/>
              </a:rPr>
              <a:t>with me?</a:t>
            </a:r>
            <a:endParaRPr sz="1500" b="1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20" name="Google Shape;32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350" y="1120675"/>
            <a:ext cx="3357900" cy="33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6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Security</a:t>
            </a:r>
            <a:endParaRPr/>
          </a:p>
        </p:txBody>
      </p:sp>
      <p:pic>
        <p:nvPicPr>
          <p:cNvPr id="1143" name="Google Shape;1143;p66"/>
          <p:cNvPicPr preferRelativeResize="0"/>
          <p:nvPr/>
        </p:nvPicPr>
        <p:blipFill rotWithShape="1">
          <a:blip r:embed="rId3">
            <a:alphaModFix/>
          </a:blip>
          <a:srcRect l="-2250" r="2250"/>
          <a:stretch/>
        </p:blipFill>
        <p:spPr>
          <a:xfrm>
            <a:off x="239275" y="1461925"/>
            <a:ext cx="4016849" cy="27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4" name="Google Shape;1144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4050" y="2137013"/>
            <a:ext cx="3907175" cy="1362720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Google Shape;1145;p66"/>
          <p:cNvSpPr txBox="1"/>
          <p:nvPr/>
        </p:nvSpPr>
        <p:spPr>
          <a:xfrm>
            <a:off x="5518150" y="3499725"/>
            <a:ext cx="403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Estimated Years to break AES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46" name="Google Shape;1146;p66"/>
          <p:cNvSpPr txBox="1"/>
          <p:nvPr/>
        </p:nvSpPr>
        <p:spPr>
          <a:xfrm>
            <a:off x="1088725" y="4174825"/>
            <a:ext cx="59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Maximum Key Combination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67"/>
          <p:cNvSpPr txBox="1">
            <a:spLocks noGrp="1"/>
          </p:cNvSpPr>
          <p:nvPr>
            <p:ph type="title"/>
          </p:nvPr>
        </p:nvSpPr>
        <p:spPr>
          <a:xfrm>
            <a:off x="471375" y="31492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using AES</a:t>
            </a:r>
            <a:endParaRPr/>
          </a:p>
        </p:txBody>
      </p:sp>
      <p:sp>
        <p:nvSpPr>
          <p:cNvPr id="1152" name="Google Shape;1152;p67"/>
          <p:cNvSpPr txBox="1"/>
          <p:nvPr/>
        </p:nvSpPr>
        <p:spPr>
          <a:xfrm>
            <a:off x="3174800" y="1306675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rPr>
              <a:t>Avalanche effect</a:t>
            </a:r>
            <a:endParaRPr sz="2300">
              <a:solidFill>
                <a:schemeClr val="dk1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1153" name="Google Shape;1153;p67"/>
          <p:cNvSpPr txBox="1"/>
          <p:nvPr/>
        </p:nvSpPr>
        <p:spPr>
          <a:xfrm>
            <a:off x="281600" y="2297525"/>
            <a:ext cx="87864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lang="en" sz="1800">
                <a:latin typeface="DM Sans"/>
                <a:ea typeface="DM Sans"/>
                <a:cs typeface="DM Sans"/>
                <a:sym typeface="DM Sans"/>
              </a:rPr>
              <a:t>A cryptosystem has the avalanche property if the output changes dramatically (about half of the output) after flipping or changing just a single bit in plaintext or in the secret key.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lang="en" sz="1800">
                <a:latin typeface="DM Sans"/>
                <a:ea typeface="DM Sans"/>
                <a:cs typeface="DM Sans"/>
                <a:sym typeface="DM Sans"/>
              </a:rPr>
              <a:t>Cryptanalysts are able to determine the plaintext by examining the Ciphertext in cases where a cipher does not exhibit a desired level of avalanche effect.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68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05. Security Analysis for AOES</a:t>
            </a:r>
            <a:endParaRPr sz="4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69"/>
          <p:cNvSpPr txBox="1"/>
          <p:nvPr/>
        </p:nvSpPr>
        <p:spPr>
          <a:xfrm>
            <a:off x="1316225" y="3565000"/>
            <a:ext cx="110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164" name="Google Shape;116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1150"/>
            <a:ext cx="9144001" cy="516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70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06. Conclusion</a:t>
            </a:r>
            <a:endParaRPr sz="4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71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AOES</a:t>
            </a:r>
            <a:endParaRPr/>
          </a:p>
        </p:txBody>
      </p:sp>
      <p:sp>
        <p:nvSpPr>
          <p:cNvPr id="1175" name="Google Shape;1175;p71"/>
          <p:cNvSpPr txBox="1"/>
          <p:nvPr/>
        </p:nvSpPr>
        <p:spPr>
          <a:xfrm>
            <a:off x="450700" y="1021575"/>
            <a:ext cx="77358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lang="en" sz="1800">
                <a:latin typeface="DM Sans"/>
                <a:ea typeface="DM Sans"/>
                <a:cs typeface="DM Sans"/>
                <a:sym typeface="DM Sans"/>
              </a:rPr>
              <a:t>AOES is faster and more secure than DES and RSA.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lang="en" sz="1800">
                <a:latin typeface="DM Sans"/>
                <a:ea typeface="DM Sans"/>
                <a:cs typeface="DM Sans"/>
                <a:sym typeface="DM Sans"/>
              </a:rPr>
              <a:t>AOES is more secure than AES, DES and RSA as multiple keys and multiple levels will make it hard to crack without any hints.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lang="en" sz="1800">
                <a:latin typeface="DM Sans"/>
                <a:ea typeface="DM Sans"/>
                <a:cs typeface="DM Sans"/>
                <a:sym typeface="DM Sans"/>
              </a:rPr>
              <a:t>It encrypts the key using an asymmetric method of encryption i.e. RSA, and hence provides extra security while sending data.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lang="en" sz="1800">
                <a:latin typeface="DM Sans"/>
                <a:ea typeface="DM Sans"/>
                <a:cs typeface="DM Sans"/>
                <a:sym typeface="DM Sans"/>
              </a:rPr>
              <a:t>The padding scheme is custom and some parts of bits are randomly generated and the cryptanalyst would not be able to figure out which are the real data bits.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7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 of AOES</a:t>
            </a:r>
            <a:endParaRPr/>
          </a:p>
        </p:txBody>
      </p:sp>
      <p:sp>
        <p:nvSpPr>
          <p:cNvPr id="1181" name="Google Shape;1181;p72"/>
          <p:cNvSpPr txBox="1"/>
          <p:nvPr/>
        </p:nvSpPr>
        <p:spPr>
          <a:xfrm>
            <a:off x="626625" y="1410525"/>
            <a:ext cx="77358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lang="en" sz="1800">
                <a:latin typeface="DM Sans"/>
                <a:ea typeface="DM Sans"/>
                <a:cs typeface="DM Sans"/>
                <a:sym typeface="DM Sans"/>
              </a:rPr>
              <a:t>AOES padding scheme is unique and strong but if the scheme leaks, then the security may be threatened because it would be easy for cryptanalyst to find the keys.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lang="en" sz="1800">
                <a:latin typeface="DM Sans"/>
                <a:ea typeface="DM Sans"/>
                <a:cs typeface="DM Sans"/>
                <a:sym typeface="DM Sans"/>
              </a:rPr>
              <a:t>Secure but Costly. Wastage of bandwidth by sending too many randomly generated bits.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lang="en" sz="1800">
                <a:latin typeface="DM Sans"/>
                <a:ea typeface="DM Sans"/>
                <a:cs typeface="DM Sans"/>
                <a:sym typeface="DM Sans"/>
              </a:rPr>
              <a:t>AOES is merely an integration of a few methods and a complex algorithm to implement.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7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</a:t>
            </a:r>
            <a:endParaRPr/>
          </a:p>
        </p:txBody>
      </p:sp>
      <p:sp>
        <p:nvSpPr>
          <p:cNvPr id="1187" name="Google Shape;1187;p73"/>
          <p:cNvSpPr txBox="1"/>
          <p:nvPr/>
        </p:nvSpPr>
        <p:spPr>
          <a:xfrm>
            <a:off x="879700" y="1487475"/>
            <a:ext cx="64089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25D79"/>
              </a:buClr>
              <a:buSzPts val="1400"/>
              <a:buFont typeface="Viga"/>
              <a:buChar char="●"/>
            </a:pPr>
            <a:r>
              <a:rPr lang="en" b="1" dirty="0">
                <a:solidFill>
                  <a:srgbClr val="325D79"/>
                </a:solidFill>
                <a:latin typeface="Viga"/>
                <a:ea typeface="Viga"/>
                <a:cs typeface="Viga"/>
                <a:sym typeface="Viga"/>
              </a:rPr>
              <a:t>Vatsal Sutariya(202001027) (Group Leader)</a:t>
            </a:r>
            <a:endParaRPr b="1" dirty="0">
              <a:solidFill>
                <a:srgbClr val="325D79"/>
              </a:solidFill>
              <a:latin typeface="Viga"/>
              <a:ea typeface="Viga"/>
              <a:cs typeface="Viga"/>
              <a:sym typeface="Vig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325D79"/>
              </a:solidFill>
              <a:latin typeface="Viga"/>
              <a:ea typeface="Viga"/>
              <a:cs typeface="Viga"/>
              <a:sym typeface="Vig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25D79"/>
              </a:buClr>
              <a:buSzPts val="1400"/>
              <a:buFont typeface="Viga"/>
              <a:buChar char="●"/>
            </a:pPr>
            <a:r>
              <a:rPr lang="en" b="1" dirty="0">
                <a:solidFill>
                  <a:srgbClr val="325D79"/>
                </a:solidFill>
                <a:latin typeface="Viga"/>
                <a:ea typeface="Viga"/>
                <a:cs typeface="Viga"/>
                <a:sym typeface="Viga"/>
              </a:rPr>
              <a:t>Vidhi </a:t>
            </a:r>
            <a:r>
              <a:rPr lang="en" b="1">
                <a:solidFill>
                  <a:srgbClr val="325D79"/>
                </a:solidFill>
                <a:latin typeface="Viga"/>
                <a:ea typeface="Viga"/>
                <a:cs typeface="Viga"/>
                <a:sym typeface="Viga"/>
              </a:rPr>
              <a:t>Ahir(202001195</a:t>
            </a:r>
            <a:r>
              <a:rPr lang="en" b="1" smtClean="0">
                <a:solidFill>
                  <a:srgbClr val="325D79"/>
                </a:solidFill>
                <a:latin typeface="Viga"/>
                <a:ea typeface="Viga"/>
                <a:cs typeface="Viga"/>
                <a:sym typeface="Viga"/>
              </a:rPr>
              <a:t>)</a:t>
            </a:r>
            <a:endParaRPr b="1" dirty="0">
              <a:solidFill>
                <a:srgbClr val="325D79"/>
              </a:solidFill>
              <a:latin typeface="Viga"/>
              <a:ea typeface="Viga"/>
              <a:cs typeface="Viga"/>
              <a:sym typeface="Vig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974" y="877875"/>
            <a:ext cx="1217050" cy="121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1975" y="1904750"/>
            <a:ext cx="2647050" cy="2647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1"/>
          <p:cNvSpPr txBox="1"/>
          <p:nvPr/>
        </p:nvSpPr>
        <p:spPr>
          <a:xfrm>
            <a:off x="4228050" y="2094925"/>
            <a:ext cx="33594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1155CC"/>
                </a:solidFill>
                <a:latin typeface="DM Sans"/>
                <a:ea typeface="DM Sans"/>
                <a:cs typeface="DM Sans"/>
                <a:sym typeface="DM Sans"/>
              </a:rPr>
              <a:t>Financial Cryptography Ensures the protection of transaction with various mechanisms and algorithms.</a:t>
            </a:r>
            <a:endParaRPr sz="2100" b="1">
              <a:solidFill>
                <a:srgbClr val="1155C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8" name="Google Shape;328;p31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cryptography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02. Problem Formulation</a:t>
            </a:r>
            <a:endParaRPr sz="5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problem?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9" name="Google Shape;3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6138" y="1306075"/>
            <a:ext cx="3048575" cy="3724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8888" y="2449913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3"/>
          <p:cNvSpPr/>
          <p:nvPr/>
        </p:nvSpPr>
        <p:spPr>
          <a:xfrm>
            <a:off x="1599850" y="2548300"/>
            <a:ext cx="1891800" cy="114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3"/>
          <p:cNvSpPr txBox="1"/>
          <p:nvPr/>
        </p:nvSpPr>
        <p:spPr>
          <a:xfrm>
            <a:off x="1818850" y="2811100"/>
            <a:ext cx="145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Transaction Information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476" y="1570950"/>
            <a:ext cx="1579025" cy="157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4"/>
          <p:cNvSpPr/>
          <p:nvPr/>
        </p:nvSpPr>
        <p:spPr>
          <a:xfrm>
            <a:off x="2428450" y="1383375"/>
            <a:ext cx="5112300" cy="22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4"/>
          <p:cNvSpPr txBox="1"/>
          <p:nvPr/>
        </p:nvSpPr>
        <p:spPr>
          <a:xfrm>
            <a:off x="2498800" y="1677825"/>
            <a:ext cx="49716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When the transaction info is protected by only one lock i.e. One Encryption method,</a:t>
            </a:r>
            <a:endParaRPr sz="16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It is easy for hacker to unlock the only door i.e.Decrypt and get all the transaction info.</a:t>
            </a:r>
            <a:endParaRPr sz="16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Approach:</a:t>
            </a:r>
            <a:endParaRPr/>
          </a:p>
        </p:txBody>
      </p:sp>
      <p:pic>
        <p:nvPicPr>
          <p:cNvPr id="355" name="Google Shape;35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8475" y="1203797"/>
            <a:ext cx="2835075" cy="345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563" y="1203797"/>
            <a:ext cx="2835075" cy="345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900" y="1203797"/>
            <a:ext cx="2835075" cy="345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5"/>
          <p:cNvSpPr/>
          <p:nvPr/>
        </p:nvSpPr>
        <p:spPr>
          <a:xfrm>
            <a:off x="474225" y="2485775"/>
            <a:ext cx="1422600" cy="96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5"/>
          <p:cNvSpPr txBox="1"/>
          <p:nvPr/>
        </p:nvSpPr>
        <p:spPr>
          <a:xfrm>
            <a:off x="560175" y="2622763"/>
            <a:ext cx="1250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Decryption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Key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60" name="Google Shape;360;p35"/>
          <p:cNvPicPr preferRelativeResize="0"/>
          <p:nvPr/>
        </p:nvPicPr>
        <p:blipFill rotWithShape="1">
          <a:blip r:embed="rId4">
            <a:alphaModFix/>
          </a:blip>
          <a:srcRect b="15124"/>
          <a:stretch/>
        </p:blipFill>
        <p:spPr>
          <a:xfrm>
            <a:off x="7529775" y="2274923"/>
            <a:ext cx="2057400" cy="188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5"/>
          <p:cNvSpPr txBox="1"/>
          <p:nvPr/>
        </p:nvSpPr>
        <p:spPr>
          <a:xfrm>
            <a:off x="3647875" y="4657325"/>
            <a:ext cx="4690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DM Sans"/>
                <a:ea typeface="DM Sans"/>
                <a:cs typeface="DM Sans"/>
                <a:sym typeface="DM Sans"/>
              </a:rPr>
              <a:t>Multiple Doors</a:t>
            </a:r>
            <a:endParaRPr sz="2100" b="1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1646</Words>
  <Application>Microsoft Office PowerPoint</Application>
  <PresentationFormat>On-screen Show (16:9)</PresentationFormat>
  <Paragraphs>252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Viga</vt:lpstr>
      <vt:lpstr>Arial</vt:lpstr>
      <vt:lpstr>DM Sans</vt:lpstr>
      <vt:lpstr>Cyber Security Business Plan</vt:lpstr>
      <vt:lpstr>AOES (Advanced Onion Encryption Standard)</vt:lpstr>
      <vt:lpstr>01</vt:lpstr>
      <vt:lpstr>01. Introduction</vt:lpstr>
      <vt:lpstr>User Concern</vt:lpstr>
      <vt:lpstr>Financial cryptography</vt:lpstr>
      <vt:lpstr>02. Problem Formulation</vt:lpstr>
      <vt:lpstr>What is the problem? </vt:lpstr>
      <vt:lpstr>PowerPoint Presentation</vt:lpstr>
      <vt:lpstr>Solution Approach:</vt:lpstr>
      <vt:lpstr>Solution Approach:</vt:lpstr>
      <vt:lpstr>Solution Approach:</vt:lpstr>
      <vt:lpstr>PowerPoint Presentation</vt:lpstr>
      <vt:lpstr>               Mental Model</vt:lpstr>
      <vt:lpstr>Mental model </vt:lpstr>
      <vt:lpstr>Major Disadvantages of these techniques and  How our cryptosystem overcomes them!</vt:lpstr>
      <vt:lpstr>03. AOES  (Advanced Onion Encryption Standard)</vt:lpstr>
      <vt:lpstr>AOES (Advanced Onion Encryption Standard)</vt:lpstr>
      <vt:lpstr>Custom Padding</vt:lpstr>
      <vt:lpstr>Custom Padding</vt:lpstr>
      <vt:lpstr>AES for data using Key K</vt:lpstr>
      <vt:lpstr>AOES Encryption  (Step-wise)</vt:lpstr>
      <vt:lpstr>Key Encryption Algorithm</vt:lpstr>
      <vt:lpstr>Step 4: Generation of Bit-stream </vt:lpstr>
      <vt:lpstr>Step 4: Generation of Bit-stream </vt:lpstr>
      <vt:lpstr>Key Expansion:</vt:lpstr>
      <vt:lpstr>Step 4: Generation of Bit-stream </vt:lpstr>
      <vt:lpstr>AOES Decryption (Step-wise)</vt:lpstr>
      <vt:lpstr>Step 1: Dissecting the padded bit stream</vt:lpstr>
      <vt:lpstr>Step 1: Dissecting the padded bit stream</vt:lpstr>
      <vt:lpstr>Key Decryption Algorithm</vt:lpstr>
      <vt:lpstr>04. Software Implementation</vt:lpstr>
      <vt:lpstr>PowerPoint Presentation</vt:lpstr>
      <vt:lpstr>PowerPoint Presentation</vt:lpstr>
      <vt:lpstr>PowerPoint Presentation</vt:lpstr>
      <vt:lpstr>PowerPoint Presentation</vt:lpstr>
      <vt:lpstr>Security Analysis for Different methods used</vt:lpstr>
      <vt:lpstr>Security Using RSA</vt:lpstr>
      <vt:lpstr>Security Using 3DES</vt:lpstr>
      <vt:lpstr>Security using AES</vt:lpstr>
      <vt:lpstr>Time Security</vt:lpstr>
      <vt:lpstr>Security using AES</vt:lpstr>
      <vt:lpstr>05. Security Analysis for AOES</vt:lpstr>
      <vt:lpstr>PowerPoint Presentation</vt:lpstr>
      <vt:lpstr>06. Conclusion</vt:lpstr>
      <vt:lpstr>Advantages of AOES</vt:lpstr>
      <vt:lpstr>Drawbacks of AOES</vt:lpstr>
      <vt:lpstr>Group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AOES (Advanced Onion Encryption Standard)</dc:title>
  <cp:lastModifiedBy>Asus</cp:lastModifiedBy>
  <cp:revision>1</cp:revision>
  <dcterms:modified xsi:type="dcterms:W3CDTF">2023-07-15T21:34:11Z</dcterms:modified>
</cp:coreProperties>
</file>