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8A3E-D596-6243-E16D-A3CFBB888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FABEB-DE66-7FEC-F243-DD45DE2D7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DAD61-C14E-EBA2-9330-B1A92757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8203-909E-4AEC-8C17-6F262AD17AB4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B946D-D5BF-39C8-FA91-5768769AB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1468D-0AF3-1426-9125-5819122D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8E26-4511-4F17-BCA3-17634A599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01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2F45-033A-C43C-CFFA-5FC507C3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B5C05-EE53-0F98-BAE3-7CEA4ED15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6FF3C-48EF-F4BC-8F6F-2A1CA5A0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8203-909E-4AEC-8C17-6F262AD17AB4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B7E0-DE3D-5A29-14C5-D0E9F767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032DA-3384-4148-8F74-6F68E4FD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8E26-4511-4F17-BCA3-17634A599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09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7B1B11-0258-8414-4A0E-3C35327B5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D071E-69E7-05DE-513C-C782E9B80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5005C-722C-2226-9496-738F33C1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8203-909E-4AEC-8C17-6F262AD17AB4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65B39-F4A8-0058-81DC-C5FCD2E4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2F66D-357F-6CE2-F751-63D4603E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8E26-4511-4F17-BCA3-17634A599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65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75D3-D29B-6E98-52A9-0B3AA636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49ADE-3E82-E01C-3547-1EFD89CE0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7DEA3-35C8-C017-74D7-769830EF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8203-909E-4AEC-8C17-6F262AD17AB4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A629D-D906-23F6-5772-E956079F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0BC15-B352-56A8-2485-7C0D81FE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8E26-4511-4F17-BCA3-17634A599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22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7BF4-3B52-3CA0-D840-432FF7D7D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BC454-E358-6DE1-2E67-7C735AE29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7EE8F-F113-F6EB-97C2-3DFC77DA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8203-909E-4AEC-8C17-6F262AD17AB4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34E02-CC49-CA69-C109-9066E420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ED3EC-76B3-AD76-5198-5011F019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8E26-4511-4F17-BCA3-17634A599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04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F9D5-8079-F555-90B9-E4268FAE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61971-FBC2-6554-F083-81CD5BB6A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335D4-94ED-B147-73D0-200056CA9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4B3E2-E578-2EC6-8191-54FE7EC7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8203-909E-4AEC-8C17-6F262AD17AB4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DFA4D-16A1-42FE-8247-D0BC2C12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A19CD-8EED-4782-543E-89B501D3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8E26-4511-4F17-BCA3-17634A599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39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E909-1865-C7F0-4F96-48A54CFA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D8829-7C68-6B35-98D7-A0A05D5F1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7DEDB-7ABF-89F9-C6D8-95F3A5B14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8A1E2-DD21-0744-58EB-25409BFA5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9A15C1-B397-D92B-DE91-0390D8AF8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5E7F54-868C-44A5-F81C-B9B44F6C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8203-909E-4AEC-8C17-6F262AD17AB4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87632-73BE-50F2-32EC-7467CFF2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FC807-1ECC-BAF5-0A3C-0EDABDB2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8E26-4511-4F17-BCA3-17634A599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68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907E-7D8D-3DA5-2458-7C8ADDB5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AF01C-B563-6AD5-3579-1C97E958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8203-909E-4AEC-8C17-6F262AD17AB4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966D0-F958-B98E-269D-B8B86D62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F91AE-14D2-2CE3-74BD-BE6B5D08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8E26-4511-4F17-BCA3-17634A599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67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7AA8E-7D80-1B2E-E992-D5B74BBE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8203-909E-4AEC-8C17-6F262AD17AB4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7E6AA7-FD8C-F1C4-5939-84DAB577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FA4B9-6961-0233-3FA7-B67DB2F8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8E26-4511-4F17-BCA3-17634A599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11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19F6-6FA1-B5BE-4C56-C484E242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8F261-8988-55F8-65BA-92E04D24C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0A504-73FD-EE5A-D721-C677B0C1C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A1514-8B49-8682-410E-28ED7911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8203-909E-4AEC-8C17-6F262AD17AB4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6643A-A9B6-5137-8437-DBBB78EB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074AC-350E-EA50-A663-F716E01A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8E26-4511-4F17-BCA3-17634A599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5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3E4C-460D-1C8B-FFE0-881819D49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A61F5-F665-19F3-58E5-60826798D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714FE-2F17-4133-5808-DEDAB9F60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D7F86-562C-36C0-C778-F9B50242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8203-909E-4AEC-8C17-6F262AD17AB4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6D81A-DCA2-8671-ED5C-331E4004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873A7-5A3B-5E88-471C-969518C8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8E26-4511-4F17-BCA3-17634A599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95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B0575-6005-A363-AC5C-DBD8B73E3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3663E-9528-7041-F959-D6B5890B4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AA82D-BFD3-43B0-7DBA-3DE052F40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88203-909E-4AEC-8C17-6F262AD17AB4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8FEB8-7EC1-8D88-A43B-C6448ECAC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17DC8-AA9C-237A-CAC4-BA79DCE9E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38E26-4511-4F17-BCA3-17634A599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29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B946-1B10-B75C-1313-CE1D625C7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0114"/>
            <a:ext cx="9144000" cy="642257"/>
          </a:xfrm>
        </p:spPr>
        <p:txBody>
          <a:bodyPr>
            <a:normAutofit/>
          </a:bodyPr>
          <a:lstStyle/>
          <a:p>
            <a:r>
              <a:rPr lang="en-US" sz="3600" dirty="0"/>
              <a:t>Module-3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FBCCE-0A67-6281-DE1D-CF656F9DD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19200"/>
            <a:ext cx="9144000" cy="1654629"/>
          </a:xfrm>
        </p:spPr>
        <p:txBody>
          <a:bodyPr/>
          <a:lstStyle/>
          <a:p>
            <a:pPr algn="l"/>
            <a:r>
              <a:rPr lang="en-US" dirty="0"/>
              <a:t>1). Describe a key project you have worked on or are currently working </a:t>
            </a:r>
          </a:p>
          <a:p>
            <a:pPr algn="l"/>
            <a:r>
              <a:rPr lang="en-US" dirty="0"/>
              <a:t>      on.</a:t>
            </a:r>
          </a:p>
          <a:p>
            <a:pPr algn="l"/>
            <a:r>
              <a:rPr lang="en-US" dirty="0"/>
              <a:t>=&gt; Currently I am working on beauty parlor site project.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8657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3516F-9915-2E3B-5207-110E2116A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en-US" dirty="0"/>
              <a:t>Ans:2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04FC-EFB1-2EDA-74F7-D073D0E2B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7"/>
            <a:ext cx="10515600" cy="5094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2). Explain the technologies used, the scope of the project, and its   </a:t>
            </a:r>
          </a:p>
          <a:p>
            <a:pPr marL="0" indent="0">
              <a:buNone/>
            </a:pPr>
            <a:r>
              <a:rPr lang="en-US" sz="2400" dirty="0"/>
              <a:t>      objectives.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2000" dirty="0"/>
              <a:t>My project name is beauty parlor site.</a:t>
            </a:r>
          </a:p>
          <a:p>
            <a:pPr marL="0" indent="0">
              <a:buNone/>
            </a:pPr>
            <a:r>
              <a:rPr lang="en-US" sz="2000" dirty="0"/>
              <a:t>=&gt;The main purpose of the project is to give all services to client and </a:t>
            </a:r>
          </a:p>
          <a:p>
            <a:pPr marL="0" indent="0">
              <a:buNone/>
            </a:pPr>
            <a:r>
              <a:rPr lang="en-US" sz="2000" dirty="0"/>
              <a:t>     book online appointment with the help of this website client can </a:t>
            </a:r>
          </a:p>
          <a:p>
            <a:pPr marL="0" indent="0">
              <a:buNone/>
            </a:pPr>
            <a:r>
              <a:rPr lang="en-US" sz="2000" dirty="0"/>
              <a:t>     book online services sitting at home using this website.</a:t>
            </a:r>
          </a:p>
          <a:p>
            <a:pPr marL="0" indent="0">
              <a:buNone/>
            </a:pPr>
            <a:r>
              <a:rPr lang="en-US" sz="2000" dirty="0"/>
              <a:t>=&gt;I have make many different-different pages like home page, services </a:t>
            </a:r>
          </a:p>
          <a:p>
            <a:pPr marL="0" indent="0">
              <a:buNone/>
            </a:pPr>
            <a:r>
              <a:rPr lang="en-US" sz="2000" dirty="0"/>
              <a:t>     page, bridal page, courses page , appointment page and contact </a:t>
            </a:r>
          </a:p>
          <a:p>
            <a:pPr marL="0" indent="0">
              <a:buNone/>
            </a:pPr>
            <a:r>
              <a:rPr lang="en-US" sz="2000" dirty="0"/>
              <a:t>     page.</a:t>
            </a:r>
          </a:p>
          <a:p>
            <a:pPr marL="0" indent="0">
              <a:buNone/>
            </a:pPr>
            <a:r>
              <a:rPr lang="en-US" sz="2000" dirty="0"/>
              <a:t>=&gt;In this project I designed web pages for this website.</a:t>
            </a:r>
          </a:p>
          <a:p>
            <a:pPr marL="0" indent="0">
              <a:buNone/>
            </a:pPr>
            <a:r>
              <a:rPr lang="en-US" sz="2000" dirty="0"/>
              <a:t>=&gt;In this project I used Figma for UI/UX and languages like HTML, CSS, and </a:t>
            </a:r>
          </a:p>
          <a:p>
            <a:pPr marL="0" indent="0">
              <a:buNone/>
            </a:pPr>
            <a:r>
              <a:rPr lang="en-US" sz="2000" dirty="0"/>
              <a:t>     Bootstrap.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4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9142-318E-ED31-5A65-8B21BC53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Ans:3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8C186-8BCA-C4D2-C150-FCC5B72F1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1"/>
            <a:ext cx="10515600" cy="236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4). Highlight the challenges faced and how you addressed them,        showcasing your problem solving skills.</a:t>
            </a:r>
          </a:p>
          <a:p>
            <a:pPr marL="0" indent="0">
              <a:buNone/>
            </a:pPr>
            <a:r>
              <a:rPr lang="en-US" sz="2000" dirty="0"/>
              <a:t>=&gt;In this project I faced a problem in some creative design.</a:t>
            </a:r>
          </a:p>
          <a:p>
            <a:pPr marL="0" indent="0">
              <a:buNone/>
            </a:pPr>
            <a:r>
              <a:rPr lang="en-US" sz="2000" dirty="0"/>
              <a:t>=&gt;I took the help of my problem solving skill and I took help my sir </a:t>
            </a:r>
          </a:p>
          <a:p>
            <a:pPr marL="0" indent="0">
              <a:buNone/>
            </a:pPr>
            <a:r>
              <a:rPr lang="en-US" sz="2000" dirty="0"/>
              <a:t>     and I solve my problem.</a:t>
            </a:r>
          </a:p>
        </p:txBody>
      </p:sp>
    </p:spTree>
    <p:extLst>
      <p:ext uri="{BB962C8B-B14F-4D97-AF65-F5344CB8AC3E}">
        <p14:creationId xmlns:p14="http://schemas.microsoft.com/office/powerpoint/2010/main" val="198424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215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Office Theme</vt:lpstr>
      <vt:lpstr>Module-3</vt:lpstr>
      <vt:lpstr>Ans:2</vt:lpstr>
      <vt:lpstr>Ans:3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 bhanderi</dc:creator>
  <cp:lastModifiedBy>akshay bhanderi</cp:lastModifiedBy>
  <cp:revision>2</cp:revision>
  <dcterms:created xsi:type="dcterms:W3CDTF">2024-07-11T14:35:25Z</dcterms:created>
  <dcterms:modified xsi:type="dcterms:W3CDTF">2024-07-11T15:40:22Z</dcterms:modified>
</cp:coreProperties>
</file>