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E44-382E-2793-1517-19A82CA77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38065-6B45-830B-9E1A-AC6932149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3063-1C07-CFB4-E94A-41EB4A49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8C20F-8441-AF14-CBD5-2963733B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F4926-739C-2B3A-A31A-513D9F7F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6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06DE-4B22-B358-C4DA-14306E32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3E8D3-D28F-D2C4-A363-42D8F10B1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F3E3-F7B7-E5CC-9A3F-5A46631B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B2467-FA08-A7BA-6198-A1A6325E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A35C-79C1-B11A-282E-3DD66932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7F4A9-AE9F-24FC-D6A8-BF9EC5BB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14E46-B254-7EF0-DD05-FAB4ABCC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0CFD-E97F-FD32-E677-DF7F922C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38BB-F718-5F2E-E33C-55040A53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72CF-0C99-AA37-DA27-C9D76BD2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F27-0FF8-9DAD-9E9F-95A5738F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AEA5-7D22-59D5-F4A7-256EEDCF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95217-03A8-BBE7-9A19-FF23B2D9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A6FC7-415F-179C-8EE8-973CC3C2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707D-E687-BEA9-6ADF-E2D53AE7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68E0-1D78-289B-C812-7D2FCBE8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41F0C-6D33-40CE-89F6-9E27B5A8B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5870-7286-1247-A0DB-9141F773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A023-0EE4-F5A8-3C89-58CFE12B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216A0-DE41-7502-7A6E-3A59378B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3C21-EDD7-5B09-520F-76AF1B97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22A3-4715-ED8E-8CBA-DF2653082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14044-BEA4-E0BE-38A7-AA09A8DAE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0FD7C-F398-66BF-2208-992F576E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51D5F-A4DB-7ABC-5FA2-5B84346C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DC8E2-A8F2-4857-20B5-3C3C386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0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F9D5-BE11-B66D-F206-20A09511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FCB64-A94E-70F1-1991-BC59CE21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01BA9-EE50-FEF8-07B9-EBE8761A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73B6F-299E-FC9C-3319-4D17C654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292A9-8D2C-B82E-B2AC-E391DBC07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67ACF-00A6-57EC-4CD7-B006A9C3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216ED-54E7-FDDD-ECCF-ABCF7577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25F1D-514B-CDB1-4DBB-16B831C3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69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FCC1-FAAF-21B1-75BF-43A4AEFE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A9D95-2835-2192-8236-ABF4DB39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55C18-F524-8F1A-865C-3E33DFA3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BD5C2-AAD7-B66B-036F-C29C92E9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5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A335C-D48C-8407-A3AD-0A45ABD1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EB22B-518A-763E-34AA-935DD575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53EC6-5951-A826-8A22-7EDF05C0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6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AD47-D188-8A04-475A-02A714BC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EF13-9D69-1212-7A54-67DFFA78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23D3F-A8F9-BBEB-F264-6A2E62557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E3C8B-D3BC-AE5C-B012-9A10C5E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693AB-7983-68DB-57EE-A9B5AFE4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DAE85-FC5F-40CC-C431-434420F9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2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5C46-8E90-5110-C57E-CAB96010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16CC4-7B4F-5D34-A4E6-E771BA729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4EF33-7A85-198A-CC4F-6122FEA6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C7C84-E91B-7213-6206-02E27CF8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D3827-E609-3334-B0BA-083D03D7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D7052-2C8B-843A-1461-6953EBFB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2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1F30D-6930-67BE-2B80-D1717287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B2745-0B7D-923A-F872-DAC439FB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81099-32B6-A38E-D566-879C6FE96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4F73-F0CC-4BF5-9C87-FA74494212E8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C984-E7F9-AA31-196E-204B2A2B7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69FE-ABE6-55E1-3DA5-EC2D8E9C2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EFDC-728A-48B7-A807-A06841FB5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8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30F3-1F90-0F46-5EF7-08DFB68D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3657"/>
            <a:ext cx="9144000" cy="620486"/>
          </a:xfrm>
        </p:spPr>
        <p:txBody>
          <a:bodyPr>
            <a:normAutofit/>
          </a:bodyPr>
          <a:lstStyle/>
          <a:p>
            <a:r>
              <a:rPr lang="en-US" sz="2800" dirty="0"/>
              <a:t>Module-4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2A377-F48B-811C-208E-D24027A5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8057"/>
            <a:ext cx="9144000" cy="4386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1). Outline your career goals and where you see yourself in the next few years.</a:t>
            </a:r>
          </a:p>
          <a:p>
            <a:pPr algn="l"/>
            <a:endParaRPr lang="en-US" dirty="0"/>
          </a:p>
          <a:p>
            <a:pPr algn="l"/>
            <a:r>
              <a:rPr lang="en-US" sz="2000" dirty="0"/>
              <a:t>=&gt;Next few years 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I see myself continuing to grow in my career.</a:t>
            </a:r>
          </a:p>
          <a:p>
            <a:pPr algn="l"/>
            <a:endParaRPr lang="en-US" sz="20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l"/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=&gt;Over the next few years, I want to become a senior web designer.</a:t>
            </a:r>
          </a:p>
          <a:p>
            <a:pPr algn="l"/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Google Sans"/>
            </a:endParaRPr>
          </a:p>
          <a:p>
            <a:pPr algn="l"/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=&gt;I want grow up my skills , experience and creativity In my filed.</a:t>
            </a:r>
          </a:p>
          <a:p>
            <a:pPr algn="l"/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Google Sans"/>
            </a:endParaRPr>
          </a:p>
          <a:p>
            <a:pPr algn="l"/>
            <a:r>
              <a:rPr lang="en-IN" sz="2000" dirty="0"/>
              <a:t>=&gt;</a:t>
            </a:r>
            <a:r>
              <a:rPr lang="en-US" sz="2000" b="0" i="0" dirty="0">
                <a:solidFill>
                  <a:srgbClr val="2F3233"/>
                </a:solidFill>
                <a:effectLst/>
                <a:highlight>
                  <a:srgbClr val="FFFFFF"/>
                </a:highlight>
                <a:latin typeface="Inter"/>
              </a:rPr>
              <a:t>I would like to continue developing my skills and knowledge in order to be able to take on more responsibility within the company.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747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798E-38A0-1EFC-7A5F-262C0A47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12370"/>
          </a:xfrm>
        </p:spPr>
        <p:txBody>
          <a:bodyPr/>
          <a:lstStyle/>
          <a:p>
            <a:pPr algn="ctr"/>
            <a:r>
              <a:rPr lang="en-US" dirty="0"/>
              <a:t>Ans:2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2958-D11E-1BDA-CBA3-CA3958F2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772"/>
            <a:ext cx="10515600" cy="41365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2). Detail the roles and industries you are interested in. </a:t>
            </a:r>
          </a:p>
          <a:p>
            <a:pPr marL="0" indent="0">
              <a:buNone/>
            </a:pPr>
            <a:r>
              <a:rPr lang="en-US" sz="2200" dirty="0">
                <a:latin typeface="Calibri (Body)"/>
              </a:rPr>
              <a:t>=&gt; 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Calibri (Body)"/>
              </a:rPr>
              <a:t>As a fresh graduate, I am excited about the opportunity to learn and apply the skills I acquired during my studies.</a:t>
            </a:r>
            <a:br>
              <a:rPr lang="en-US" sz="2200" dirty="0">
                <a:latin typeface="Calibri (Body)"/>
              </a:rPr>
            </a:br>
            <a:br>
              <a:rPr lang="en-US" sz="2200" dirty="0">
                <a:latin typeface="Calibri (Body)"/>
              </a:rPr>
            </a:br>
            <a:r>
              <a:rPr lang="en-US" sz="2200" dirty="0">
                <a:latin typeface="Calibri (Body)"/>
              </a:rPr>
              <a:t>=&gt;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Calibri (Body)"/>
              </a:rPr>
              <a:t>I have invested considerable time and effort in developing a solid foundation in HTML, CSS ,  JavaScript  and Bootstrap  through projects, group assignments, and independent research.</a:t>
            </a:r>
            <a:br>
              <a:rPr lang="en-US" sz="2200" dirty="0">
                <a:latin typeface="Calibri (Body)"/>
              </a:rPr>
            </a:br>
            <a:br>
              <a:rPr lang="en-US" sz="2200" dirty="0">
                <a:latin typeface="Calibri (Body)"/>
              </a:rPr>
            </a:br>
            <a:r>
              <a:rPr lang="en-US" sz="2200" dirty="0">
                <a:latin typeface="Calibri (Body)"/>
              </a:rPr>
              <a:t>=&gt;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Calibri (Body)"/>
              </a:rPr>
              <a:t>I am eager to put these skills into practice and further refine them in a real-world environment.</a:t>
            </a:r>
            <a:br>
              <a:rPr lang="en-US" sz="2200" dirty="0">
                <a:latin typeface="Calibri (Body)"/>
              </a:rPr>
            </a:br>
            <a:br>
              <a:rPr lang="en-US" sz="2200" dirty="0">
                <a:latin typeface="Calibri (Body)"/>
              </a:rPr>
            </a:br>
            <a:r>
              <a:rPr lang="en-US" sz="2200" dirty="0">
                <a:latin typeface="Calibri (Body)"/>
              </a:rPr>
              <a:t>=&gt;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Calibri (Body)"/>
              </a:rPr>
              <a:t>This role presents an excellent platform for me to continue my learning journey, collaborate with experienced professionals, and make a meaningful impact using the knowledge and skills I have gained.</a:t>
            </a:r>
            <a:endParaRPr lang="en-IN" sz="2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2494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F043-E871-7859-358A-77F7657B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pPr algn="ctr"/>
            <a:r>
              <a:rPr lang="en-US" dirty="0"/>
              <a:t>Ans:3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2FF2-E577-077D-7709-36F45E4A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1"/>
            <a:ext cx="10515600" cy="2797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3). Highlight specific goals or milestones you aim to achieve.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/>
              <a:t>In my future I want to improve my skills and knowledge in web designing.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=&gt;I want to learned react </a:t>
            </a:r>
            <a:r>
              <a:rPr lang="en-US" sz="2000" dirty="0" err="1"/>
              <a:t>js</a:t>
            </a:r>
            <a:r>
              <a:rPr lang="en-US" sz="2000" dirty="0"/>
              <a:t> technology for frontend.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018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(Body)</vt:lpstr>
      <vt:lpstr>Calibri Light</vt:lpstr>
      <vt:lpstr>Google Sans</vt:lpstr>
      <vt:lpstr>Inter</vt:lpstr>
      <vt:lpstr>Symbol</vt:lpstr>
      <vt:lpstr>Office Theme</vt:lpstr>
      <vt:lpstr>Module-4</vt:lpstr>
      <vt:lpstr>Ans:2</vt:lpstr>
      <vt:lpstr>Ans:3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bhanderi</dc:creator>
  <cp:lastModifiedBy>akshay bhanderi</cp:lastModifiedBy>
  <cp:revision>1</cp:revision>
  <dcterms:created xsi:type="dcterms:W3CDTF">2024-07-11T16:16:58Z</dcterms:created>
  <dcterms:modified xsi:type="dcterms:W3CDTF">2024-07-11T16:17:03Z</dcterms:modified>
</cp:coreProperties>
</file>