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FB9C9-E114-4462-AF0C-8F7C37C65209}" v="4" dt="2024-06-01T12:58:11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BC02-9812-3C9D-143C-E2D329873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137FE-8F01-AA5C-1015-43CB652F4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33CE8-83E3-359A-5BAD-5A947018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4CCCE-3FC3-3667-CD70-57F26007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DDCF-E204-0308-3D63-86AC0E04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70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481C-9F96-B60C-FE61-F5B739A5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A12C9-53A5-5D59-7700-CF5BA87D9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38FE2-C515-A40E-77BB-936152E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DCA14-E178-D572-F87F-27B9AB16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FB1A-1D78-2597-5732-2A770A1A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9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D493C-A2BE-9D34-3C5B-E56B889C7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13E0-A810-E3E1-3C0F-D29B1C5DF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7E41C-EBFF-DFD0-7320-5DF6A3F0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53CA9-A892-E300-8420-7E2904A0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98A20-1322-0A56-056B-AD283C85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11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77F6-2C9D-ED5E-D8BD-4F3D47C6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F6E6-FDE0-9B08-0FF5-000648DF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E8A1-52EC-2B36-7C38-A0F14C70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EF96-8FA8-AA66-DF48-80FB99EF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E49A-5E0B-907A-1868-378CF5FF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62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F11E-BA2E-EAF1-8F3C-DC4590CA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81635-6A37-08C7-EF48-79C99F055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F67C-417F-8959-C055-AFDC250B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203B-2E54-3641-620C-BAAF7932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8EAF2-1597-F565-7A2B-75B9C7CE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80AB-5ABB-C1E3-AD49-7A6385A5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CF14-A311-E371-6233-D36CA312F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8430F-5AC2-3C77-B30D-71B640B95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081FD-49A4-DA58-7BAD-163A3D19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83EE2-6D5C-2450-DB39-A0FA424B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0E47-5D9F-0471-D6C5-EE334D06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75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116B-D2F9-1E9F-B140-C33B3B64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9B32E-FA9F-EDB4-87B4-0C56CB34A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C7CE3-5791-3F3C-E318-B84DBBD3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D0989-8DF2-D7FD-93E1-50CFD13B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238B4-737F-552D-CA63-2E747C0D0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E01E6-5AB9-A57E-CF81-24D81C5F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F1B72-71E9-BB1A-4592-875A118C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81184-A0F0-E99F-5163-BDA761D2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66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79F4-2492-5F73-8175-48371871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3052B-240B-8F8D-FEA6-966D91EC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28410-B0F5-C118-B51B-30EADA85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9A4C6-7693-E6FA-1691-2CD9E5CB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75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4F687-B273-0057-5B0E-7025645B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ED803-47F5-91C8-FF96-CF1AA88C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AED33-FD5B-6226-AF93-F0C4C3AC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4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E6E3-5B24-F398-C772-285961BE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CC7A-5AC9-3AFF-C2E6-E02C86DE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E0D79-3697-79BC-5395-0B8E3D47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B21C3-B389-7396-B4B6-D6EF66DF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73016-D82E-1882-3D0A-D5234B5D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030C5-573F-54C2-788D-D785EBBF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7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2261-35CB-40A6-03A0-D64AD8D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72C9A-7C3D-CA2D-A923-5A5B709DE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7ABFB-E94F-C3AF-D5E0-6DC233A98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BC5A-1497-AEC4-1352-1E305E66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C4873-43B2-328D-028C-607D53E9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72132-6220-4A4D-B1A7-30CF2484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05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E657D-10E4-E31F-C101-50E59F94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7D442-E3D0-4BAC-AC9E-82AA4B41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5474-5CD9-1577-9339-1497CDD4D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E5D2-C6E2-4C5E-8475-58BD9A85F9C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F673-9A70-DB89-7355-36753154E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CDF0-8728-F9FF-F9FD-E3D4EB024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47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BFB0-1A45-C3BA-08A6-D331A49E6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819" y="97972"/>
            <a:ext cx="9144000" cy="892629"/>
          </a:xfrm>
        </p:spPr>
        <p:txBody>
          <a:bodyPr>
            <a:noAutofit/>
          </a:bodyPr>
          <a:lstStyle/>
          <a:p>
            <a:r>
              <a:rPr lang="en-US" sz="2800" dirty="0"/>
              <a:t>Module-1</a:t>
            </a:r>
            <a:br>
              <a:rPr lang="en-US" sz="2800" dirty="0"/>
            </a:br>
            <a:r>
              <a:rPr lang="en-US" sz="2800" dirty="0"/>
              <a:t>(Ans-1)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1D29-7FE2-806C-5C22-B96312A39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115" y="1153886"/>
            <a:ext cx="11451772" cy="4528458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 1).     Briefly introduce yourself :</a:t>
            </a:r>
          </a:p>
          <a:p>
            <a:pPr algn="l"/>
            <a:r>
              <a:rPr lang="en-US" sz="2000" dirty="0"/>
              <a:t>Ans:    - Good morning/afternoon sir/madam,</a:t>
            </a:r>
          </a:p>
          <a:p>
            <a:pPr algn="l"/>
            <a:r>
              <a:rPr lang="en-US" sz="2000" dirty="0"/>
              <a:t>            - Thank you for giving me this opportunity to introduce my self.</a:t>
            </a:r>
          </a:p>
          <a:p>
            <a:pPr algn="l"/>
            <a:r>
              <a:rPr lang="en-US" sz="2000" dirty="0"/>
              <a:t>            - My name is </a:t>
            </a:r>
            <a:r>
              <a:rPr lang="en-US" sz="2000" dirty="0" err="1"/>
              <a:t>vidhi</a:t>
            </a:r>
            <a:r>
              <a:rPr lang="en-US" sz="2000" dirty="0"/>
              <a:t> bhanderi .</a:t>
            </a:r>
          </a:p>
          <a:p>
            <a:pPr algn="l"/>
            <a:r>
              <a:rPr lang="en-US" sz="2000" dirty="0"/>
              <a:t>            - I’m from Rajkot.</a:t>
            </a:r>
          </a:p>
          <a:p>
            <a:pPr algn="l"/>
            <a:r>
              <a:rPr lang="en-US" sz="2000" dirty="0"/>
              <a:t>            - I have completed my bachelor of commerce from </a:t>
            </a:r>
            <a:r>
              <a:rPr lang="en-US" sz="2000" dirty="0" err="1"/>
              <a:t>kansagra</a:t>
            </a:r>
            <a:r>
              <a:rPr lang="en-US" sz="2000" dirty="0"/>
              <a:t> collage in</a:t>
            </a:r>
          </a:p>
          <a:p>
            <a:pPr algn="l"/>
            <a:r>
              <a:rPr lang="en-US" sz="2000" dirty="0"/>
              <a:t>              2023.</a:t>
            </a:r>
          </a:p>
          <a:p>
            <a:pPr algn="l"/>
            <a:r>
              <a:rPr lang="en-US" sz="2000" dirty="0"/>
              <a:t>            - Now I’m pursing my website designing and development course in</a:t>
            </a:r>
          </a:p>
          <a:p>
            <a:pPr algn="l"/>
            <a:r>
              <a:rPr lang="en-US" sz="2000" dirty="0"/>
              <a:t>              Tops Technologies.</a:t>
            </a:r>
          </a:p>
          <a:p>
            <a:pPr algn="l"/>
            <a:r>
              <a:rPr lang="en-US" sz="2000" dirty="0"/>
              <a:t>            - I belong to nuclear family , there are 5 members in my family .</a:t>
            </a:r>
          </a:p>
          <a:p>
            <a:pPr algn="l"/>
            <a:r>
              <a:rPr lang="en-US" sz="2000" dirty="0"/>
              <a:t>            - My parents , my elder brother , my sister-in-law and me .</a:t>
            </a:r>
          </a:p>
          <a:p>
            <a:pPr algn="l"/>
            <a:r>
              <a:rPr lang="en-US" sz="2000" dirty="0"/>
              <a:t>       </a:t>
            </a:r>
          </a:p>
          <a:p>
            <a:pPr algn="l"/>
            <a:r>
              <a:rPr lang="en-US" sz="2000" dirty="0"/>
              <a:t>         </a:t>
            </a:r>
            <a:endParaRPr lang="en-IN" sz="2000" dirty="0"/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0718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0D9A-8C5B-48A9-8C8D-B3D1BC5A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Module-1</a:t>
            </a:r>
            <a:br>
              <a:rPr lang="en-US" sz="2800" dirty="0"/>
            </a:br>
            <a:r>
              <a:rPr lang="en-US" sz="2800" dirty="0"/>
              <a:t>(Ans-2)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978F-207C-91A6-6635-915B19E1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436914"/>
            <a:ext cx="11151669" cy="5055961"/>
          </a:xfrm>
        </p:spPr>
        <p:txBody>
          <a:bodyPr>
            <a:normAutofit fontScale="4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Personality traits:</a:t>
            </a:r>
          </a:p>
          <a:p>
            <a:pPr marL="0" indent="0" algn="l">
              <a:buNone/>
            </a:pPr>
            <a:r>
              <a:rPr lang="en-US" sz="3600" dirty="0"/>
              <a:t>    - I am very helpful person.</a:t>
            </a:r>
          </a:p>
          <a:p>
            <a:pPr marL="0" indent="0" algn="l">
              <a:buNone/>
            </a:pPr>
            <a:r>
              <a:rPr lang="en-US" sz="3600" dirty="0"/>
              <a:t>    - I am genuinely kind and care for other even when I know they   </a:t>
            </a:r>
          </a:p>
          <a:p>
            <a:pPr marL="0" indent="0" algn="l">
              <a:buNone/>
            </a:pPr>
            <a:r>
              <a:rPr lang="en-US" sz="3600" dirty="0"/>
              <a:t>       are taking advantage of my good future.     </a:t>
            </a:r>
          </a:p>
          <a:p>
            <a:pPr marL="0" indent="0" algn="l">
              <a:buNone/>
            </a:pPr>
            <a:r>
              <a:rPr lang="en-US" sz="3600" dirty="0"/>
              <a:t>    -  If I want to be helpful I find ways to make things easier for other.</a:t>
            </a:r>
          </a:p>
          <a:p>
            <a:pPr marL="0" indent="0" algn="l">
              <a:buNone/>
            </a:pPr>
            <a:endParaRPr lang="en-US" sz="3600" dirty="0"/>
          </a:p>
          <a:p>
            <a:pPr algn="l"/>
            <a:r>
              <a:rPr lang="en-US" sz="3600" dirty="0"/>
              <a:t>Creativity / </a:t>
            </a:r>
            <a:r>
              <a:rPr lang="en-IN" sz="3600" dirty="0"/>
              <a:t>analytical skills:</a:t>
            </a:r>
          </a:p>
          <a:p>
            <a:pPr marL="0" indent="0" algn="l">
              <a:buNone/>
            </a:pPr>
            <a:r>
              <a:rPr lang="en-US" sz="3600" dirty="0"/>
              <a:t>    - my analytical skill is leadership. </a:t>
            </a:r>
          </a:p>
          <a:p>
            <a:pPr marL="0" indent="0">
              <a:buNone/>
            </a:pPr>
            <a:r>
              <a:rPr lang="en-IN" sz="3600" dirty="0"/>
              <a:t>    - In my school and collage of experience as a student I learned how important it</a:t>
            </a:r>
          </a:p>
          <a:p>
            <a:pPr marL="0" indent="0">
              <a:buNone/>
            </a:pPr>
            <a:r>
              <a:rPr lang="en-IN" sz="3600" dirty="0"/>
              <a:t>       is to be an effective leader.  </a:t>
            </a:r>
          </a:p>
          <a:p>
            <a:pPr marL="0" indent="0">
              <a:buNone/>
            </a:pPr>
            <a:r>
              <a:rPr lang="en-IN" sz="3600" dirty="0"/>
              <a:t>    -  I used my experience as a student to determine what method work best for </a:t>
            </a:r>
          </a:p>
          <a:p>
            <a:pPr marL="0" indent="0">
              <a:buNone/>
            </a:pPr>
            <a:r>
              <a:rPr lang="en-IN" sz="3600" dirty="0"/>
              <a:t>        my team as a leader.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Problem solving:</a:t>
            </a:r>
          </a:p>
          <a:p>
            <a:r>
              <a:rPr lang="en-IN" sz="3600" dirty="0"/>
              <a:t>- I like to do to solve any problem so I like to do problem solving .</a:t>
            </a:r>
          </a:p>
          <a:p>
            <a:r>
              <a:rPr lang="en-IN" sz="3600" dirty="0"/>
              <a:t>- </a:t>
            </a:r>
            <a:r>
              <a:rPr lang="en-US" sz="3600" b="0" i="0" dirty="0">
                <a:solidFill>
                  <a:srgbClr val="2D2D2D"/>
                </a:solidFill>
                <a:effectLst/>
                <a:latin typeface="Indeed Sans"/>
              </a:rPr>
              <a:t>The first step to solving any problem is to </a:t>
            </a:r>
            <a:r>
              <a:rPr lang="en-US" sz="3600" b="0" i="0" dirty="0" err="1">
                <a:solidFill>
                  <a:srgbClr val="2D2D2D"/>
                </a:solidFill>
                <a:effectLst/>
                <a:latin typeface="Indeed Sans"/>
              </a:rPr>
              <a:t>analyse</a:t>
            </a:r>
            <a:r>
              <a:rPr lang="en-US" sz="3600" b="0" i="0" dirty="0">
                <a:solidFill>
                  <a:srgbClr val="2D2D2D"/>
                </a:solidFill>
                <a:effectLst/>
                <a:latin typeface="Indeed Sans"/>
              </a:rPr>
              <a:t> the situation.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82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8E84-0E91-3556-CDD2-8F71004E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01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Module-1</a:t>
            </a:r>
            <a:br>
              <a:rPr lang="en-US" sz="2800" dirty="0"/>
            </a:br>
            <a:r>
              <a:rPr lang="en-US" sz="2800" dirty="0"/>
              <a:t>(Ans-3)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0E84-D139-DBE0-11EF-3A1D098A3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607910"/>
            <a:ext cx="11255829" cy="334509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Explain your interest in technology and why you chose this career path.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l">
              <a:buFontTx/>
              <a:buChar char="-"/>
            </a:pPr>
            <a:r>
              <a:rPr lang="en-US" sz="2000" dirty="0"/>
              <a:t>Basically I’m from non technical background .</a:t>
            </a:r>
          </a:p>
          <a:p>
            <a:pPr marL="457200" indent="-457200" algn="l">
              <a:buFontTx/>
              <a:buChar char="-"/>
            </a:pPr>
            <a:r>
              <a:rPr lang="en-US" sz="2000" dirty="0"/>
              <a:t>so I got information from my Cousin he suggested me that  technology , so I decided my career in it field.</a:t>
            </a:r>
          </a:p>
          <a:p>
            <a:pPr marL="457200" indent="-457200" algn="l">
              <a:buFontTx/>
              <a:buChar char="-"/>
            </a:pPr>
            <a:r>
              <a:rPr lang="en-US" sz="2000" dirty="0"/>
              <a:t>Because I want to use my skills and knowledge to make other people’s jobs  easier and </a:t>
            </a:r>
            <a:r>
              <a:rPr lang="en-US" sz="2000"/>
              <a:t>more protective.</a:t>
            </a:r>
            <a:endParaRPr lang="en-US" sz="2000" dirty="0"/>
          </a:p>
          <a:p>
            <a:pPr marL="457200" indent="-457200" algn="l">
              <a:buFontTx/>
              <a:buChar char="-"/>
            </a:pPr>
            <a:r>
              <a:rPr lang="en-US" sz="2000" dirty="0"/>
              <a:t>And I decided my course in it and I choose website designing and development course in tops technologies.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40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353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Indeed Sans</vt:lpstr>
      <vt:lpstr>Office Theme</vt:lpstr>
      <vt:lpstr>Module-1 (Ans-1)</vt:lpstr>
      <vt:lpstr>Module-1 (Ans-2)</vt:lpstr>
      <vt:lpstr>Module-1 (Ans-3)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vidhibhanderi1305@gmail.com</dc:creator>
  <cp:lastModifiedBy>akshay bhanderi</cp:lastModifiedBy>
  <cp:revision>2</cp:revision>
  <dcterms:created xsi:type="dcterms:W3CDTF">2024-05-30T09:27:20Z</dcterms:created>
  <dcterms:modified xsi:type="dcterms:W3CDTF">2024-06-01T16:58:47Z</dcterms:modified>
</cp:coreProperties>
</file>