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a8ff870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a8ff87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a8ff8708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a8ff87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a6980b8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a6980b8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6980b8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a6980b8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a6980b8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a6980b8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a6980b8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a6980b8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a9eb7f9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a9eb7f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a6980b8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a6980b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a6980b8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a6980b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a6980b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a6980b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8ff870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a8ff8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a8ff870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a8ff87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a8ff870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a8ff8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a8ff870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a8ff87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37175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Sentiment Analysis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0279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December 5, 2019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225" y="5"/>
            <a:ext cx="2224774" cy="161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25" y="3513850"/>
            <a:ext cx="4194350" cy="14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0" y="836400"/>
            <a:ext cx="9154974" cy="212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62799" l="0" r="309" t="0"/>
          <a:stretch/>
        </p:blipFill>
        <p:spPr>
          <a:xfrm>
            <a:off x="25213" y="3113625"/>
            <a:ext cx="9115476" cy="16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5200" y="57900"/>
            <a:ext cx="66726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#SnapshotOfDataset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0250" y="488250"/>
            <a:ext cx="812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OutputScreenshots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825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02"/>
            <a:ext cx="9143999" cy="505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62"/>
            <a:ext cx="9144003" cy="504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90250" y="488250"/>
            <a:ext cx="812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#InteractiveDemo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#Limitations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6369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The Twitter Search API can get tweets upto a maximum of 7 days old. 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Not effective in detecting sarcasm.  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Cannot get 100% efficiency in analysing sentiment of tweets. 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There’s a limitation with this code –  can only retrieve a maximum of 1500 tweets per query without authenticating via OAuth before receiving a 403 error. 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#FutureWork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6369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Top Charts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Top Hashtags by a user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00" y="-152400"/>
            <a:ext cx="7495149" cy="495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55400" y="3880800"/>
            <a:ext cx="8222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#ThankYou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1718250"/>
            <a:ext cx="43107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GroupMembers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Apurva Shekhar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Karishma Visrodia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Ritu Ranjani Ravi Shankar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Sanjana Ramankandath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Vidhi Gandhi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Sentiment Analysis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Why Twitter Data?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Prerequisite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Preprocessing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Process Flow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Snapshot of Dataset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Output Screenshots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0950" y="19347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Sentiment analysis is contextual mining of text which identifies and extracts subjective information in source material, and helping a business to understand the social sentiment of their brand, product or service while monitoring online conversations.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Microblogging has become popular communication tool as Opinion of the mass is important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Political party may want to know whether people support their program or not.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investing into a company, one can leverage the sentiment of the people for the company to find out where it stands.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company might want find out the reviews of its products </a:t>
            </a:r>
            <a:b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				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 		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 			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#SentimentAnalysis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#WhyTwitterData 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 microblogging site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 Text Messages of 140 characters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240+ million active users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500 million tweets are generated everyday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audience varies from common man to celebrities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often discuss current affairs and share personal views on various subjects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Tweets are small in length and hence unambiguous 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939500" y="618500"/>
            <a:ext cx="3837000" cy="43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API</a:t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IDE for R Programming (RStudio)</a:t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Shiny &amp; Plotrix (R Libraries)</a:t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 &amp; Negative Words List (To compare Tweets for Sentiment)</a:t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file can be downloaded from    http://www.cs.uic.edu/~liub/FBS/sentiment-analysis.html</a:t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#Prerequisites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API Setup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2053300" y="2336550"/>
            <a:ext cx="1670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Preprocessing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5416700" y="2336550"/>
            <a:ext cx="1542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Analysis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 - Shiny App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025" y="0"/>
            <a:ext cx="2606697" cy="18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40925" y="405475"/>
            <a:ext cx="4436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" sz="4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ProcessFlow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04250" y="1709425"/>
            <a:ext cx="89085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Emoticons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URLs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Punctuations, New Line, Stop Words &amp; Decimal Point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non-English Tweets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Special Characters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#DataPreprocessing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" y="3578675"/>
            <a:ext cx="8908501" cy="13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#Features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6369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Top Trending Topics Today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Word Cloud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able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Sentiment Analysis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Extra Moods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Top Users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Top Hashtags by a user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