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DealOye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platform for buying and selling study materials using web development technologies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283" y="3429000"/>
            <a:ext cx="9370143" cy="3349487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Shahida Khan					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Pavendra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Rajput (0827IT211081)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Sanjna Yadav (0827IT211104)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                                Soni Rathore (0827IT211112)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Vidhi Goyal (0827IT211128)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Vikas Agrawal (0827IT21130)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40C86-9A2A-446D-4C07-B62F4C41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22" y="1600823"/>
            <a:ext cx="10536756" cy="46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US" dirty="0"/>
              <a:t>https://github.com/vidhigoyal619/Dealoye_new</a:t>
            </a:r>
            <a:r>
              <a:rPr lang="en-IN" dirty="0"/>
              <a:t> </a:t>
            </a:r>
          </a:p>
          <a:p>
            <a:r>
              <a:rPr lang="en-US" dirty="0"/>
              <a:t>https://github.com/sonira17/Dealoye_Repo</a:t>
            </a:r>
            <a:endParaRPr lang="en-IN" dirty="0"/>
          </a:p>
          <a:p>
            <a:r>
              <a:rPr lang="en-US" dirty="0"/>
              <a:t>https://github.com/vikas/Dealoye</a:t>
            </a:r>
            <a:r>
              <a:rPr lang="en-IN" dirty="0"/>
              <a:t> </a:t>
            </a:r>
          </a:p>
          <a:p>
            <a:r>
              <a:rPr lang="en-US" dirty="0"/>
              <a:t>https://github.com/pavendra/Dealoye_rep</a:t>
            </a:r>
            <a:endParaRPr lang="en-IN" dirty="0"/>
          </a:p>
          <a:p>
            <a:r>
              <a:rPr lang="en-US" dirty="0"/>
              <a:t>https://github.com/sanjana/DealOye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30" y="1465006"/>
            <a:ext cx="10743266" cy="4768884"/>
          </a:xfrm>
        </p:spPr>
        <p:txBody>
          <a:bodyPr>
            <a:normAutofit/>
          </a:bodyPr>
          <a:lstStyle/>
          <a:p>
            <a:r>
              <a:rPr lang="en-US" dirty="0"/>
              <a:t>Ecommerce Development: YouTube Playlist - A comprehensive playlist on YouTube covering various aspects of ecommerce development.</a:t>
            </a:r>
          </a:p>
          <a:p>
            <a:r>
              <a:rPr lang="en-US" dirty="0"/>
              <a:t>Web Development Insights: Medium Articles - A collection of articles on Medium related to web development trends and practices.</a:t>
            </a:r>
          </a:p>
          <a:p>
            <a:r>
              <a:rPr lang="en-US" dirty="0" err="1"/>
              <a:t>Mercari</a:t>
            </a:r>
            <a:r>
              <a:rPr lang="en-US" dirty="0"/>
              <a:t>: </a:t>
            </a:r>
            <a:r>
              <a:rPr lang="en-US" dirty="0" err="1"/>
              <a:t>Mercari</a:t>
            </a:r>
            <a:r>
              <a:rPr lang="en-US" dirty="0"/>
              <a:t> is a selling app that facilitates the buying and selling of various items with no deductions from the sale. For more details, visit </a:t>
            </a:r>
            <a:r>
              <a:rPr lang="en-US" dirty="0" err="1"/>
              <a:t>Mercari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● </a:t>
            </a:r>
            <a:r>
              <a:rPr lang="en-US" dirty="0" err="1"/>
              <a:t>Poshmark</a:t>
            </a:r>
            <a:r>
              <a:rPr lang="en-US" dirty="0"/>
              <a:t>: </a:t>
            </a:r>
            <a:r>
              <a:rPr lang="en-US" dirty="0" err="1"/>
              <a:t>Poshmark</a:t>
            </a:r>
            <a:r>
              <a:rPr lang="en-US" dirty="0"/>
              <a:t> is a platform focused on buying and selling fashion items. It features a professional environment but imposes fees on low-value sales. For more information, check out: </a:t>
            </a:r>
            <a:r>
              <a:rPr lang="en-US" dirty="0" err="1"/>
              <a:t>Poshmark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5038-74F4-BFA9-7BB7-A3BBAFB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571-788C-E54B-B080-EEB4F50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505761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310893" y="4262735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9"/>
            <a:ext cx="8915400" cy="51852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Proposed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Theoretical Analysis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6.1</a:t>
            </a:r>
            <a:r>
              <a:rPr lang="en-IN" dirty="0"/>
              <a:t> Block Diagram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6.2</a:t>
            </a:r>
            <a:r>
              <a:rPr lang="en-IN" dirty="0"/>
              <a:t> Hardware Requirements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6.3</a:t>
            </a:r>
            <a:r>
              <a:rPr lang="en-IN" dirty="0"/>
              <a:t>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Applications 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4" y="1327355"/>
            <a:ext cx="10071655" cy="4675880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n-IN" dirty="0"/>
              <a:t>1.1 Overview</a:t>
            </a:r>
          </a:p>
          <a:p>
            <a:pPr lvl="1" algn="just"/>
            <a:r>
              <a:rPr lang="en-US" dirty="0" err="1"/>
              <a:t>Dealoye</a:t>
            </a:r>
            <a:r>
              <a:rPr lang="en-US" dirty="0"/>
              <a:t> is a web-based platform that allows college students to buy, sell, and exchange academic and personal items within their community.</a:t>
            </a:r>
          </a:p>
          <a:p>
            <a:pPr lvl="1" algn="just"/>
            <a:r>
              <a:rPr lang="en-US" dirty="0"/>
              <a:t>It includes an OTP-based login/signup, a wish list, product updates, and personalized dashboards for a convenient experience.</a:t>
            </a:r>
          </a:p>
          <a:p>
            <a:pPr lvl="1" algn="just"/>
            <a:r>
              <a:rPr lang="en-US" dirty="0"/>
              <a:t>The platform offers a dynamic homepage for featured products, a buy page for browsing, and a sell page for managing listings.</a:t>
            </a:r>
            <a:endParaRPr lang="en-IN" dirty="0"/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1.2 Purpose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The purpose of the </a:t>
            </a:r>
            <a:r>
              <a:rPr lang="en-US" dirty="0" err="1">
                <a:solidFill>
                  <a:srgbClr val="000000"/>
                </a:solidFill>
              </a:rPr>
              <a:t>Dealoye</a:t>
            </a:r>
            <a:r>
              <a:rPr lang="en-US" dirty="0">
                <a:solidFill>
                  <a:srgbClr val="000000"/>
                </a:solidFill>
              </a:rPr>
              <a:t> project is to create a dedicated platform for students to buy, sell, and exchange items within their college community.</a:t>
            </a:r>
          </a:p>
          <a:p>
            <a:pPr lvl="1" algn="just"/>
            <a:r>
              <a:rPr lang="en-US" dirty="0"/>
              <a:t>This marketplace addresses the need for an easy and reliable way to access second-hand products, allowing students to save money and reduce waste. </a:t>
            </a:r>
            <a:endParaRPr lang="en-IN" dirty="0"/>
          </a:p>
          <a:p>
            <a:pPr lvl="1" algn="just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9F634-A320-8687-BC19-D20F58AB1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3" t="19944" r="23747" b="19626"/>
          <a:stretch/>
        </p:blipFill>
        <p:spPr>
          <a:xfrm>
            <a:off x="953729" y="1632155"/>
            <a:ext cx="9901083" cy="507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EC6F243-1ECF-2305-FB2A-B55FE447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1573161"/>
            <a:ext cx="9625781" cy="44960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44DD25-5FBE-0BE8-619B-5FE65A9D2F04}"/>
              </a:ext>
            </a:extLst>
          </p:cNvPr>
          <p:cNvSpPr txBox="1"/>
          <p:nvPr/>
        </p:nvSpPr>
        <p:spPr>
          <a:xfrm>
            <a:off x="1612490" y="511789"/>
            <a:ext cx="513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1ACDF-4334-EE79-F7D0-660894858C66}"/>
              </a:ext>
            </a:extLst>
          </p:cNvPr>
          <p:cNvSpPr txBox="1"/>
          <p:nvPr/>
        </p:nvSpPr>
        <p:spPr>
          <a:xfrm>
            <a:off x="11031794" y="6322142"/>
            <a:ext cx="3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8" y="1356852"/>
            <a:ext cx="11041626" cy="5624051"/>
          </a:xfrm>
        </p:spPr>
        <p:txBody>
          <a:bodyPr>
            <a:normAutofit fontScale="55000" lnSpcReduction="20000"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lang="en-US" alt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6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a login/signup system with OTP verification to ensure secure access.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Product Listings</a:t>
            </a:r>
            <a:r>
              <a:rPr lang="en-US" alt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6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feature to display featured products on the homepage for easy browsing.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Search Functionality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search for specific products, enhancing user experience.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Buy Section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Listed items available for purchase from other students, with "Wishlist" and "Contact" buttons for easy engagement.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Sell Section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Sellers can manage their listings, mark availability, and remove items directly.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Requirements Section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post their product requirements and view others' needs along with contact details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 summary of user-specific actions—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wishlist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items for sale, and posted requirements.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Tech Stack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HTML, CSS, JavaScript, Node.js, Express.js, MongoDB, and API integration for seamless functionality.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80895C2-FE1D-5117-D758-DD101C3F54A4}"/>
              </a:ext>
              <a:ext uri="{CBA0DDDE-0553-4B6E-89AC-5B3CB38BD5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4C1385-9E6A-4B2B-9B10-87F90651B7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757876"/>
            <a:ext cx="6802141" cy="4229970"/>
          </a:xfrm>
          <a:prstGeom prst="rect">
            <a:avLst/>
          </a:prstGeom>
          <a:noFill/>
          <a:ln>
            <a:noFill/>
          </a:ln>
          <a:effectLst>
            <a:outerShdw blurRad="292100" dist="139498" dir="270000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3B37A77-1B0E-4A05-106E-D7F118245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962" y="1639888"/>
            <a:ext cx="6685936" cy="49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3D350-7EDC-5A04-9DF4-E317383F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75" y="2276808"/>
            <a:ext cx="4561903" cy="3844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895267-A963-2065-B268-FC95BAC3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115" y="2276809"/>
            <a:ext cx="4561902" cy="38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01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634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          Synopsis Presentation on  DealOye: An online platform for buying and selling study materials using web development technologies </vt:lpstr>
      <vt:lpstr>Contents</vt:lpstr>
      <vt:lpstr>1. Introduction</vt:lpstr>
      <vt:lpstr>2. Literature Review</vt:lpstr>
      <vt:lpstr>PowerPoint Presentation</vt:lpstr>
      <vt:lpstr>4. Proposed Solution</vt:lpstr>
      <vt:lpstr>5. Objectives</vt:lpstr>
      <vt:lpstr>6. Theoretical Analysis</vt:lpstr>
      <vt:lpstr>6. Theoretical Analysis</vt:lpstr>
      <vt:lpstr>Applications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Soni Rathore</cp:lastModifiedBy>
  <cp:revision>10</cp:revision>
  <dcterms:created xsi:type="dcterms:W3CDTF">2024-09-26T07:25:32Z</dcterms:created>
  <dcterms:modified xsi:type="dcterms:W3CDTF">2024-11-08T16:06:40Z</dcterms:modified>
</cp:coreProperties>
</file>