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9"/>
  </p:notesMasterIdLst>
  <p:sldIdLst>
    <p:sldId id="256" r:id="rId2"/>
    <p:sldId id="257" r:id="rId3"/>
    <p:sldId id="264" r:id="rId4"/>
    <p:sldId id="265" r:id="rId5"/>
    <p:sldId id="268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CFAE5-ADF6-4A84-8EA5-0D21F6BA36C9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5D675-1F46-4B87-A5F8-67DB0C31E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622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CE75-2696-426B-A7C6-7629D8CF2437}" type="datetime1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97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228FF-BE53-47F7-B430-409A097CA437}" type="datetime1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7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5DF8-C87B-4AA2-B81E-F9B41C3DE973}" type="datetime1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4965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343-E99C-4C22-AAE8-C343A811CECF}" type="datetime1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278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DC9B-DBC7-4258-BEB9-733492353AF9}" type="datetime1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5122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C6488-E703-4AFF-AB60-B11F0E50C7BC}" type="datetime1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11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3479-18BA-4E37-9716-A08D210E9EC7}" type="datetime1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254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F7E75-1528-41FC-88CA-CFEB217670A5}" type="datetime1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55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>
            <a:lvl1pPr>
              <a:defRPr sz="4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F0E0-2234-4197-A558-6EA21AC7A0A0}" type="datetime1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 userDrawn="1"/>
        </p:nvSpPr>
        <p:spPr bwMode="auto">
          <a:xfrm rot="10800000" flipV="1">
            <a:off x="10587856" y="6247184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22029" y="6338155"/>
            <a:ext cx="7797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75ECA5-96F4-415B-9B7B-F5BEE4B08E09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4E0AF9-0CD7-865F-F584-E7F93A8852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10" y="0"/>
            <a:ext cx="1457325" cy="12430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42BC9D-E099-1948-3435-FFC2468E3B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395" y="-394223"/>
            <a:ext cx="1017037" cy="180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6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3316-F1D2-4CFB-B3A8-36FF84D60DC1}" type="datetime1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94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DD2DD-462B-4CBA-AA0A-8301F8EE9842}" type="datetime1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02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0FB0-DEC5-44F8-B224-7DEA76B58BCE}" type="datetime1">
              <a:rPr lang="en-IN" smtClean="0"/>
              <a:t>08-11-2024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132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51C4-12AA-486A-8A73-FD7CDFC9A495}" type="datetime1">
              <a:rPr lang="en-IN" smtClean="0"/>
              <a:t>08-11-2024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892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A1EF-1C77-4320-9664-16BFC03E4F4D}" type="datetime1">
              <a:rPr lang="en-IN" smtClean="0"/>
              <a:t>08-11-2024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484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BE58-E9FD-47D2-91AC-7CE0251A25B2}" type="datetime1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76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1803-78DB-4882-8A70-E311DA0EF9FC}" type="datetime1">
              <a:rPr lang="en-IN" smtClean="0"/>
              <a:t>08-11-2024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96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58841-AB6D-42AC-A9E1-E0D97A1068DD}" type="datetime1">
              <a:rPr lang="en-IN" smtClean="0"/>
              <a:t>08-11-2024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60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94E13-AF13-FE84-B59A-88C7FF0DD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1221" y="1133061"/>
            <a:ext cx="8915399" cy="2511551"/>
          </a:xfrm>
        </p:spPr>
        <p:txBody>
          <a:bodyPr>
            <a:normAutofit fontScale="90000"/>
          </a:bodyPr>
          <a:lstStyle/>
          <a:p>
            <a:pPr algn="ctr"/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DealOye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online platform for buying and selling study materials using web development technologies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09E56-A5E9-0BDC-98BD-DDD921DCD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6283" y="3429000"/>
            <a:ext cx="9807008" cy="3349487"/>
          </a:xfrm>
        </p:spPr>
        <p:txBody>
          <a:bodyPr>
            <a:normAutofit fontScale="92500" lnSpcReduction="10000"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Shahida Khan									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Pavendra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Singh Rajput(0827IT211081)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          	Sanjna Yadav (0827IT211104)	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                                                   Soni Rathore (0827IT211112)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Vidhi Goyal (0827IT211128)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Vikas Agrawal (0827IT21130)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BC312B-2F58-B7DE-00D2-0142F8801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7059" y="-354166"/>
            <a:ext cx="1175716" cy="20901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5F9EF6-DBB5-9291-78C0-1BD5FCF2CF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75" y="0"/>
            <a:ext cx="1620078" cy="138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270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98BD3-82F3-F887-7675-7696E56FA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475750"/>
            <a:ext cx="8911687" cy="1280890"/>
          </a:xfrm>
        </p:spPr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DD591-8615-A08A-67F8-943007048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152939"/>
            <a:ext cx="8915400" cy="5185216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21891-9C7A-E4D4-07BD-AF0CB8124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8645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Use Case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3</a:t>
            </a:fld>
            <a:endParaRPr lang="en-IN" dirty="0"/>
          </a:p>
        </p:txBody>
      </p:sp>
      <p:pic>
        <p:nvPicPr>
          <p:cNvPr id="3" name="Picture 6" descr="usecasediagram.jpg">
            <a:extLst>
              <a:ext uri="{FF2B5EF4-FFF2-40B4-BE49-F238E27FC236}">
                <a16:creationId xmlns:a16="http://schemas.microsoft.com/office/drawing/2014/main" id="{E8A1BB45-BD93-9EC0-8E71-EDFB16C6D162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2588" y="1627274"/>
            <a:ext cx="9494341" cy="430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500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Class Diagram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11F555-266E-3B67-FC6F-7A5885A89082}"/>
              </a:ext>
            </a:extLst>
          </p:cNvPr>
          <p:cNvSpPr txBox="1"/>
          <p:nvPr/>
        </p:nvSpPr>
        <p:spPr>
          <a:xfrm>
            <a:off x="2592925" y="3195483"/>
            <a:ext cx="5843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599508-5C85-E4E4-5AFF-0F8121C80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605" y="1457844"/>
            <a:ext cx="6307907" cy="509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340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IN" dirty="0"/>
              <a:t>. ER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5</a:t>
            </a:fld>
            <a:endParaRPr lang="en-IN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EED995FE-52EE-26E9-70D9-742888D25F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3704" y="1748043"/>
            <a:ext cx="6362182" cy="436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36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Activity Diagram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6</a:t>
            </a:fld>
            <a:endParaRPr lang="en-IN" dirty="0"/>
          </a:p>
        </p:txBody>
      </p:sp>
      <p:pic>
        <p:nvPicPr>
          <p:cNvPr id="5" name="Picture 6" descr="activitydiagram (1)_pages-to-jpg-0001 (1).jpg">
            <a:extLst>
              <a:ext uri="{FF2B5EF4-FFF2-40B4-BE49-F238E27FC236}">
                <a16:creationId xmlns:a16="http://schemas.microsoft.com/office/drawing/2014/main" id="{20B06F7D-A3F9-9577-6BC9-76897C7BE07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97395" y="1425676"/>
            <a:ext cx="6204154" cy="527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70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65038-74F4-BFA9-7BB7-A3BBAFBC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 Data flow Diagram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C9646-E93C-1967-B61B-316EFA057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7</a:t>
            </a:fld>
            <a:endParaRPr lang="en-IN" dirty="0"/>
          </a:p>
        </p:txBody>
      </p:sp>
      <p:pic>
        <p:nvPicPr>
          <p:cNvPr id="7" name="Content Placeholder 6" descr="DFT diagram (2).png">
            <a:extLst>
              <a:ext uri="{FF2B5EF4-FFF2-40B4-BE49-F238E27FC236}">
                <a16:creationId xmlns:a16="http://schemas.microsoft.com/office/drawing/2014/main" id="{AA2A9822-3C35-9506-7256-DADB91A6870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35715" y="1706923"/>
            <a:ext cx="9278323" cy="445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34107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196</TotalTime>
  <Words>158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Times New Roman</vt:lpstr>
      <vt:lpstr>Wingdings 3</vt:lpstr>
      <vt:lpstr>Wisp</vt:lpstr>
      <vt:lpstr>          DealOye: An online platform for buying and selling study materials using web development technologies </vt:lpstr>
      <vt:lpstr>Contents</vt:lpstr>
      <vt:lpstr>1. Use Case Diagram</vt:lpstr>
      <vt:lpstr>2. Class Diagram</vt:lpstr>
      <vt:lpstr>3. ER Diagram</vt:lpstr>
      <vt:lpstr>4. Activity Diagram</vt:lpstr>
      <vt:lpstr>. Data flow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Deepak Singh Chouhan</dc:creator>
  <cp:lastModifiedBy>Soni Rathore</cp:lastModifiedBy>
  <cp:revision>12</cp:revision>
  <dcterms:created xsi:type="dcterms:W3CDTF">2024-09-26T07:25:32Z</dcterms:created>
  <dcterms:modified xsi:type="dcterms:W3CDTF">2024-11-08T16:04:57Z</dcterms:modified>
</cp:coreProperties>
</file>