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DealOye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platform for buying and selling study materials using web development technologies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6116" y="3508513"/>
            <a:ext cx="9389807" cy="3349487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Shahida Khan					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Pavendra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Rajput (0827IT211081)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Sanjna Yadav (0827IT211104)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                                Soni Rathore (0827IT211112)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Vidhi Goyal (0827IT211128)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Vikas Agrawal (0827IT21130)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046D0F-B543-F835-2AC2-7B483360A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79" y="786581"/>
            <a:ext cx="9139810" cy="5141144"/>
          </a:xfrm>
        </p:spPr>
      </p:pic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BC58ADB-41AC-0DF8-D494-F09DCBE0D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79" y="1235212"/>
            <a:ext cx="9071898" cy="5102943"/>
          </a:xfrm>
        </p:spPr>
      </p:pic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181E7FB-CF4B-8493-5B45-1C7580E75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77" y="1205716"/>
            <a:ext cx="9124335" cy="5132439"/>
          </a:xfrm>
        </p:spPr>
      </p:pic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User Interface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9D7980-F8A1-24EF-2411-2CA9904B9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3" y="1509712"/>
            <a:ext cx="5220928" cy="50110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FE4EA7-FDCF-A15A-2D02-755B6139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983" y="1509713"/>
            <a:ext cx="4019550" cy="472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C59AB-D172-ED50-CBF1-775E123D7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10" y="1588278"/>
            <a:ext cx="10475433" cy="47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E01ACDF-4334-EE79-F7D0-660894858C66}"/>
              </a:ext>
            </a:extLst>
          </p:cNvPr>
          <p:cNvSpPr txBox="1"/>
          <p:nvPr/>
        </p:nvSpPr>
        <p:spPr>
          <a:xfrm>
            <a:off x="11031794" y="6322142"/>
            <a:ext cx="39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132BD-B982-6D88-B242-E3FE82E43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853" y="973081"/>
            <a:ext cx="9247248" cy="52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CB4CAC-E2AB-EEDB-800D-2DF07882A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77" y="1215548"/>
            <a:ext cx="9001978" cy="5122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4116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B246BC5-CF3A-BBAA-0BE0-51607A430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807" y="1229032"/>
            <a:ext cx="9264594" cy="5211335"/>
          </a:xfrm>
        </p:spPr>
      </p:pic>
    </p:spTree>
    <p:extLst>
      <p:ext uri="{BB962C8B-B14F-4D97-AF65-F5344CB8AC3E}">
        <p14:creationId xmlns:p14="http://schemas.microsoft.com/office/powerpoint/2010/main" val="87097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C5D54-2385-4353-9E12-E1B8BF483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19" y="1148453"/>
            <a:ext cx="9057833" cy="5095032"/>
          </a:xfrm>
        </p:spPr>
      </p:pic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atabase</a:t>
            </a:r>
            <a:r>
              <a:rPr lang="en-IN" dirty="0"/>
              <a:t>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50202-ED88-C0F9-B7E5-08846499D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84" y="1543085"/>
            <a:ext cx="8524568" cy="47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1F555-266E-3B67-FC6F-7A5885A89082}"/>
              </a:ext>
            </a:extLst>
          </p:cNvPr>
          <p:cNvSpPr txBox="1"/>
          <p:nvPr/>
        </p:nvSpPr>
        <p:spPr>
          <a:xfrm>
            <a:off x="2592925" y="3195483"/>
            <a:ext cx="584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115EA-7208-E2F3-A2A6-608ADAC01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575" y="1349749"/>
            <a:ext cx="9176289" cy="516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200</TotalTime>
  <Words>135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 3</vt:lpstr>
      <vt:lpstr>Wisp</vt:lpstr>
      <vt:lpstr>          DealOye: An online platform for buying and selling study materials using web development technologies </vt:lpstr>
      <vt:lpstr> 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Connection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Soni Rathore</cp:lastModifiedBy>
  <cp:revision>12</cp:revision>
  <dcterms:created xsi:type="dcterms:W3CDTF">2024-09-26T07:25:32Z</dcterms:created>
  <dcterms:modified xsi:type="dcterms:W3CDTF">2024-11-08T16:12:32Z</dcterms:modified>
</cp:coreProperties>
</file>