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 id="2147483674" r:id="rId3"/>
    <p:sldMasterId id="2147483687" r:id="rId4"/>
  </p:sldMasterIdLst>
  <p:notesMasterIdLst>
    <p:notesMasterId r:id="rId22"/>
  </p:notesMasterIdLst>
  <p:sldIdLst>
    <p:sldId id="256" r:id="rId5"/>
    <p:sldId id="257" r:id="rId6"/>
    <p:sldId id="258" r:id="rId7"/>
    <p:sldId id="274" r:id="rId8"/>
    <p:sldId id="260" r:id="rId9"/>
    <p:sldId id="261" r:id="rId10"/>
    <p:sldId id="262" r:id="rId11"/>
    <p:sldId id="263" r:id="rId12"/>
    <p:sldId id="264" r:id="rId13"/>
    <p:sldId id="265" r:id="rId14"/>
    <p:sldId id="275" r:id="rId15"/>
    <p:sldId id="268" r:id="rId16"/>
    <p:sldId id="269" r:id="rId17"/>
    <p:sldId id="270" r:id="rId18"/>
    <p:sldId id="271" r:id="rId19"/>
    <p:sldId id="272" r:id="rId20"/>
    <p:sldId id="273" r:id="rId21"/>
  </p:sldIdLst>
  <p:sldSz cx="18288000" cy="10287000"/>
  <p:notesSz cx="18288000" cy="10287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9" d="100"/>
          <a:sy n="39"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pPr/>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pPr/>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04574D8F-AF9C-423B-AF25-4AE9DD4794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A18DF66D-AF5A-4B2F-9651-077BC2B2EC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8ADFFCB-600F-4C13-9E1E-4FA1A015C22E}"/>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D622D10A-D526-46A3-9585-E1ABF47B81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2ED39E-D42C-4538-A7D5-0D02B8CFB0FA}"/>
              </a:ext>
            </a:extLst>
          </p:cNvPr>
          <p:cNvSpPr>
            <a:spLocks noGrp="1"/>
          </p:cNvSpPr>
          <p:nvPr>
            <p:ph type="body" idx="1"/>
          </p:nvPr>
        </p:nvSpPr>
        <p:spPr>
          <a:xfrm>
            <a:off x="914400" y="240696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73D17390-4BC4-4A49-A1CB-EF484A502F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F0EB23-50CC-4541-B5CD-63012E8999CC}"/>
              </a:ext>
            </a:extLst>
          </p:cNvPr>
          <p:cNvSpPr>
            <a:spLocks noGrp="1"/>
          </p:cNvSpPr>
          <p:nvPr>
            <p:ph type="body" idx="2"/>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B25340A3-BEBA-463B-A8C4-693C31D7CE8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3F08765F-7577-4277-B9A7-4B612052B4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9EBAF3-8779-488B-A21A-C0F3BA056A68}"/>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43FE58FA-E099-4B1B-BE96-0FC9C20CAE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BE79A8-6F7A-40CE-9BC0-2F06301327E1}"/>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812F3EF8-D584-4F41-A0E6-99257CF6E26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EBF057D-158F-4EAB-A83B-6CF5AE19A512}"/>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BB27CFFF-A6C9-4B33-9722-2678662B57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73D4C7-C4D9-4D3A-953E-E0661664A1DF}"/>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5">
            <a:extLst>
              <a:ext uri="{B39176DE-37DB-44CD-8CB0-4C9AF5F0EB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851CAA-E5CA-4A01-BD6E-C23157038B34}"/>
              </a:ext>
            </a:extLst>
          </p:cNvPr>
          <p:cNvSpPr>
            <a:spLocks noGrp="1"/>
          </p:cNvSpPr>
          <p:nvPr>
            <p:ph type="body" idx="4"/>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E6F96C4A-8CA6-4AF3-86F0-E59700414C6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F1F8C992-8BC4-4749-B398-3C5C3F984F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0A42B2-D8E2-448F-9B63-041393E7F945}"/>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3" name="PlaceHolder 2">
            <a:extLst>
              <a:ext uri="{0E37C339-A1C4-4AB0-B28E-EECF87B712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500CA9-4452-4C3B-9C48-15C1054708C5}"/>
              </a:ext>
            </a:extLst>
          </p:cNvPr>
          <p:cNvSpPr>
            <a:spLocks noGrp="1"/>
          </p:cNvSpPr>
          <p:nvPr>
            <p:ph type="body" idx="1"/>
          </p:nvPr>
        </p:nvSpPr>
        <p:spPr>
          <a:xfrm>
            <a:off x="91440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3">
            <a:extLst>
              <a:ext uri="{A9AE5424-B076-4375-8D61-B2E3BCBA9B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3E946D-0B9B-485F-AC88-BEB4E5A8578A}"/>
              </a:ext>
            </a:extLst>
          </p:cNvPr>
          <p:cNvSpPr>
            <a:spLocks noGrp="1"/>
          </p:cNvSpPr>
          <p:nvPr>
            <p:ph type="body" idx="2"/>
          </p:nvPr>
        </p:nvSpPr>
        <p:spPr>
          <a:xfrm>
            <a:off x="647928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4">
            <a:extLst>
              <a:ext uri="{26593FDF-120B-4820-A19B-7F47532451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519DC4-80DB-41C0-A2F2-2923F3288045}"/>
              </a:ext>
            </a:extLst>
          </p:cNvPr>
          <p:cNvSpPr>
            <a:spLocks noGrp="1"/>
          </p:cNvSpPr>
          <p:nvPr>
            <p:ph type="body" idx="3"/>
          </p:nvPr>
        </p:nvSpPr>
        <p:spPr>
          <a:xfrm>
            <a:off x="1204416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6" name="PlaceHolder 5">
            <a:extLst>
              <a:ext uri="{2AD7563B-A754-4475-A99B-45DAEA16DC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09960B-EA4D-480C-AD2E-DDBE39A203E3}"/>
              </a:ext>
            </a:extLst>
          </p:cNvPr>
          <p:cNvSpPr>
            <a:spLocks noGrp="1"/>
          </p:cNvSpPr>
          <p:nvPr>
            <p:ph type="body" idx="4"/>
          </p:nvPr>
        </p:nvSpPr>
        <p:spPr>
          <a:xfrm>
            <a:off x="91440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7" name="PlaceHolder 6">
            <a:extLst>
              <a:ext uri="{D33119B6-CF03-4049-A95D-1778420C1E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4950C9-E71B-4EBC-8D1D-FF8C11731CE7}"/>
              </a:ext>
            </a:extLst>
          </p:cNvPr>
          <p:cNvSpPr>
            <a:spLocks noGrp="1"/>
          </p:cNvSpPr>
          <p:nvPr>
            <p:ph type="body" idx="5"/>
          </p:nvPr>
        </p:nvSpPr>
        <p:spPr>
          <a:xfrm>
            <a:off x="647928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8" name="PlaceHolder 7">
            <a:extLst>
              <a:ext uri="{9C900252-2AEB-4AA2-B96E-B153EF1D7A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C7D16E-2C12-40C2-BE10-4AF33FA37988}"/>
              </a:ext>
            </a:extLst>
          </p:cNvPr>
          <p:cNvSpPr>
            <a:spLocks noGrp="1"/>
          </p:cNvSpPr>
          <p:nvPr>
            <p:ph type="body" idx="6"/>
          </p:nvPr>
        </p:nvSpPr>
        <p:spPr>
          <a:xfrm>
            <a:off x="1204416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B01A8B7F-C039-4E31-AAC3-A3D746F282A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0D773B2F-FA03-4F2D-9ADA-0FF1E92E335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D34EC3E0-07BD-4315-B96E-8A13E4B268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3F3F98-EC7F-4337-BFDF-92A643428255}"/>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E75ECF8B-19D0-4043-B958-32482E62DE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D36F5D-7F44-49D5-93B0-4E79180DAD88}"/>
              </a:ext>
            </a:extLst>
          </p:cNvPr>
          <p:cNvSpPr>
            <a:spLocks noGrp="1"/>
          </p:cNvSpPr>
          <p:nvPr>
            <p:ph type="subTitle" idx="1"/>
          </p:nvPr>
        </p:nvSpPr>
        <p:spPr>
          <a:xfrm>
            <a:off x="914400" y="2406960"/>
            <a:ext cx="16458841" cy="5965919"/>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6028B99A-2133-4A31-85FF-0724A3E27FA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D44FF42C-F345-40DE-8CCE-8F6C68817E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6DC6FA-98DD-4741-8732-D28F9FB817DE}"/>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1B34BEE6-4BEF-429A-A874-B341EF4A82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5F3E993-2468-4599-9B08-41A5FD3DA3F2}"/>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24006C41-3BFB-4651-9D72-C74FEA13BAD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6D6B7E66-5E23-4661-B56A-FA865FB0AC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7E6915-5FFC-4137-9597-8C1A379A55B6}"/>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C8D98F02-FB52-4DC0-AA40-475B7E41F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5EB9EB-5D11-4390-9290-1DF16D003576}"/>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A18D12A5-8FAD-492C-B85D-006D5A3693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B802A2-5766-4588-B582-C1E180D42ADF}"/>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543ED466-1653-4AD1-8E6E-12B6DBAE4AD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348FB95C-1658-45B2-82A5-E0F5DAC7D0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2BB25C-E2CA-4306-846A-AE2B79BBECA5}"/>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Tree>
    <p:extLst>
      <p:ext uri="{C174C33A-B839-4450-A441-61ADDFBF426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2E7E10BF-36B5-44CB-AD22-19A28318CB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B8BCF9-CED0-4DA4-A5FA-4CC3196EDD86}"/>
              </a:ext>
            </a:extLst>
          </p:cNvPr>
          <p:cNvSpPr>
            <a:spLocks noGrp="1"/>
          </p:cNvSpPr>
          <p:nvPr>
            <p:ph type="subTitle"/>
          </p:nvPr>
        </p:nvSpPr>
        <p:spPr>
          <a:xfrm>
            <a:off x="1193400" y="2958120"/>
            <a:ext cx="15900480" cy="20574000"/>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3D71D4DD-6D27-423D-894C-35FAA6F3AEA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0A0F4397-5C5D-4EEA-A4A1-D7461DD0A7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A42F72-F588-417C-A2D1-0BD4838976BE}"/>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3F098148-3C2D-4105-89C3-DAEF953CC5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DDC524-C2FD-480C-B9FE-E82568FA0046}"/>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BC6B5B0F-8F06-41B3-A137-C70DF97C4A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F52512-D270-4694-B871-A28F3E5DF4F2}"/>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A5708D07-916E-4363-AF0F-71BBFFCB99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EA7C5E-7FFD-43FD-AD0C-073AEFC2857C}"/>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EA7F661D-C11B-443F-8B75-9635995978E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B00A524A-B922-425E-B15E-1FE50A454C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50FEF4-83DA-4777-A123-305A2B55396B}"/>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0E073F28-AAAB-45BB-974C-818D96F4FF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0E1680-8588-45C0-BAC3-5C57DF9A0E91}"/>
              </a:ext>
            </a:extLst>
          </p:cNvPr>
          <p:cNvSpPr>
            <a:spLocks noGrp="1"/>
          </p:cNvSpPr>
          <p:nvPr>
            <p:ph type="subTitle" idx="1"/>
          </p:nvPr>
        </p:nvSpPr>
        <p:spPr>
          <a:xfrm>
            <a:off x="914400" y="2406960"/>
            <a:ext cx="16458841" cy="5965919"/>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DD7115A0-3BB7-4CC1-ACDE-5937D3E97B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82CF18A4-27B9-462B-A6AB-FA2720C33E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2A6D2C-B555-49B7-A63F-F2150C99B411}"/>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61EC18BE-8DF1-4D4A-A442-94E5D2B1E6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F0A4BA-2010-4618-B651-A78CCCE806AE}"/>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66126BBD-607B-48BC-86F5-0A0D089AB7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A857A00-2183-478F-AFB5-D82F99BD4490}"/>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B026F0EE-48DD-447A-9B4E-51E6DCBCA1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5A8084-13B7-4379-9F59-839E52502440}"/>
              </a:ext>
            </a:extLst>
          </p:cNvPr>
          <p:cNvSpPr>
            <a:spLocks noGrp="1"/>
          </p:cNvSpPr>
          <p:nvPr>
            <p:ph type="body" idx="3"/>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B1ADD948-8DBE-4244-B5C8-DDCFFAC5DE9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39DE4BC8-FEFF-4CBE-AD1D-9AB4A9CA329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CDC3C1-10F6-4FCA-BE96-40D65F45021B}"/>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D1BF5000-3888-42BD-A765-286470D144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74354F-91BE-49C1-8245-67593ED9A250}"/>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7197E267-10C2-457D-BAA9-F001A45251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8DBD7F-6B90-44BA-9C41-36A2B5093E31}"/>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0D307E0A-9872-4F0B-98EC-77DF8DF70F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5E4605-C007-4DA3-89E5-014A524B2A78}"/>
              </a:ext>
            </a:extLst>
          </p:cNvPr>
          <p:cNvSpPr>
            <a:spLocks noGrp="1"/>
          </p:cNvSpPr>
          <p:nvPr>
            <p:ph type="body" idx="3"/>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A44C2AE8-E1F2-400D-B554-95B3E3E3E1E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1688EDFC-4FB1-4F89-8C5E-A162A6FE456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89B3D-C611-46D1-8D53-E2EBC933BA17}"/>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A84FC8BF-A373-4EE0-8395-8DB384872C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8EBF8A-3BB5-4F5C-A9A3-D2D4021C2BC9}"/>
              </a:ext>
            </a:extLst>
          </p:cNvPr>
          <p:cNvSpPr>
            <a:spLocks noGrp="1"/>
          </p:cNvSpPr>
          <p:nvPr>
            <p:ph type="body" idx="1"/>
          </p:nvPr>
        </p:nvSpPr>
        <p:spPr>
          <a:xfrm>
            <a:off x="914400" y="240696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D7E4DB0E-B989-45DC-B985-143DB9D364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0C63BA-EAA4-4973-B770-B67939F07D58}"/>
              </a:ext>
            </a:extLst>
          </p:cNvPr>
          <p:cNvSpPr>
            <a:spLocks noGrp="1"/>
          </p:cNvSpPr>
          <p:nvPr>
            <p:ph type="body" idx="2"/>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541E5C3D-2CA7-47FD-B3BB-D5B70C410C9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932A5040-4EDC-4D87-8AE2-40FAB6D66D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BFCD44-ECF1-4FC4-8690-5A93DEF9AD12}"/>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62601DFD-B881-4118-BC71-ADF11C25ED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F8F140-12A1-4F50-946E-C329A7376C70}"/>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F5CC9EDB-D554-4334-92EE-43BAE96FD5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7B86F19-28F1-4E3F-ADF4-80D0D52EE89A}"/>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6C9E59EB-94CF-4AAF-908B-8297726745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E811C7-EDC0-47B8-AE57-DCEA47D23CB4}"/>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5">
            <a:extLst>
              <a:ext uri="{72034353-1C37-4F8D-A601-41B8330B788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700767-23A0-47FD-A974-33BF69B0A9C9}"/>
              </a:ext>
            </a:extLst>
          </p:cNvPr>
          <p:cNvSpPr>
            <a:spLocks noGrp="1"/>
          </p:cNvSpPr>
          <p:nvPr>
            <p:ph type="body" idx="4"/>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20359B4B-EBF8-4DDF-B51B-921AB74390C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A3070F2D-E04F-4D27-AD55-C13B9E6943B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576A59-0ABF-4B48-8F5E-5B57148FC6F3}"/>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3" name="PlaceHolder 2">
            <a:extLst>
              <a:ext uri="{EDA7ADD8-B246-4D93-B54A-0AEA236EC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FFAD23-6335-4D81-8457-4680A01C8C05}"/>
              </a:ext>
            </a:extLst>
          </p:cNvPr>
          <p:cNvSpPr>
            <a:spLocks noGrp="1"/>
          </p:cNvSpPr>
          <p:nvPr>
            <p:ph type="body" idx="1"/>
          </p:nvPr>
        </p:nvSpPr>
        <p:spPr>
          <a:xfrm>
            <a:off x="91440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3">
            <a:extLst>
              <a:ext uri="{6C717017-943A-44DD-BF91-428A575B05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7B3507-494C-48E9-B76E-348C852A4E42}"/>
              </a:ext>
            </a:extLst>
          </p:cNvPr>
          <p:cNvSpPr>
            <a:spLocks noGrp="1"/>
          </p:cNvSpPr>
          <p:nvPr>
            <p:ph type="body" idx="2"/>
          </p:nvPr>
        </p:nvSpPr>
        <p:spPr>
          <a:xfrm>
            <a:off x="647928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4">
            <a:extLst>
              <a:ext uri="{7D0E34AD-DDD1-498B-A7FF-2CC73D92F8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E32FB1E-FEC8-4143-BD86-EFB15F8B1BA9}"/>
              </a:ext>
            </a:extLst>
          </p:cNvPr>
          <p:cNvSpPr>
            <a:spLocks noGrp="1"/>
          </p:cNvSpPr>
          <p:nvPr>
            <p:ph type="body" idx="3"/>
          </p:nvPr>
        </p:nvSpPr>
        <p:spPr>
          <a:xfrm>
            <a:off x="1204416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6" name="PlaceHolder 5">
            <a:extLst>
              <a:ext uri="{B51E8A2F-A0F0-4FB4-B2E7-BCCE087038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6D5FE3-108C-43E1-BD27-81734C7EBD8C}"/>
              </a:ext>
            </a:extLst>
          </p:cNvPr>
          <p:cNvSpPr>
            <a:spLocks noGrp="1"/>
          </p:cNvSpPr>
          <p:nvPr>
            <p:ph type="body" idx="4"/>
          </p:nvPr>
        </p:nvSpPr>
        <p:spPr>
          <a:xfrm>
            <a:off x="91440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7" name="PlaceHolder 6">
            <a:extLst>
              <a:ext uri="{68253FA4-2109-44D7-BA0A-7A44C833EA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667ED1-A160-467A-AEBE-BB72EFDBEF47}"/>
              </a:ext>
            </a:extLst>
          </p:cNvPr>
          <p:cNvSpPr>
            <a:spLocks noGrp="1"/>
          </p:cNvSpPr>
          <p:nvPr>
            <p:ph type="body" idx="5"/>
          </p:nvPr>
        </p:nvSpPr>
        <p:spPr>
          <a:xfrm>
            <a:off x="647928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8" name="PlaceHolder 7">
            <a:extLst>
              <a:ext uri="{48ACB965-D726-42FA-B285-783BDF5B3B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D74151-39E5-42BF-B30B-91F7F56E4FE4}"/>
              </a:ext>
            </a:extLst>
          </p:cNvPr>
          <p:cNvSpPr>
            <a:spLocks noGrp="1"/>
          </p:cNvSpPr>
          <p:nvPr>
            <p:ph type="body" idx="6"/>
          </p:nvPr>
        </p:nvSpPr>
        <p:spPr>
          <a:xfrm>
            <a:off x="1204416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8ADD1D76-8E06-48B6-995B-88D055E3838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EA328CCD-A240-4CD5-9472-835BF5621D0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C0BBAD94-2FD8-4BB4-9395-9019518140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5CA7F1-CD62-4021-861C-987663F82232}"/>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634F848D-5451-4832-AD7F-2C213755A8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043CA0-55BF-46A1-9183-FA5FCCA4610F}"/>
              </a:ext>
            </a:extLst>
          </p:cNvPr>
          <p:cNvSpPr>
            <a:spLocks noGrp="1"/>
          </p:cNvSpPr>
          <p:nvPr>
            <p:ph type="subTitle" idx="1"/>
          </p:nvPr>
        </p:nvSpPr>
        <p:spPr>
          <a:xfrm>
            <a:off x="914400" y="2406960"/>
            <a:ext cx="16458841" cy="5965919"/>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B2F2155A-8E44-410C-B775-A18248BC680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C91C4ABC-74ED-4E56-A6D4-8011DF68D1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F729502-03EF-4CF9-B800-1EB1453FD459}"/>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C28D3121-90E9-4E0C-8AA4-B8D4C845A0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CEE5DC-822F-4604-AA11-BFE2E505ED85}"/>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C467246A-8F72-493E-AB17-23C644AB04E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520F6CA8-8450-407C-BEE8-FC28E2A742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EE7132-EE70-4EF2-BFA9-6EDED10B694D}"/>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521DB284-D8DE-4D76-AF46-406777EAD1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AC63EA-FA9B-48E6-937C-9280D3B64C5D}"/>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CF57FC37-AF3A-4608-8450-9780A66C68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8732C9-F349-4666-8778-5035A22A75F3}"/>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C1310FC5-277D-4820-9977-2A35503D339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81B6134-8E97-4285-862D-DB5969162E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468B6E-53FC-43A1-A2DE-366C53B5B715}"/>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Tree>
    <p:extLst>
      <p:ext uri="{13C6278C-2990-4943-827F-B0489617881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9DB7E7ED-BAB8-46D4-9B11-10593F9E5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7E4101-81C9-4509-B4C0-46E1CD4A7B41}"/>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C0A451C4-8E63-4FD7-8B05-9019C42B49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1D32E8-92E6-4840-9DB0-399325C9CFD9}"/>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98A5FA67-6BBE-4279-B11F-04595B44367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71F484ED-1DDD-4873-A554-9A0997401E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8B0C02-A4A3-49D6-B9EA-D3A56ABC47ED}"/>
              </a:ext>
            </a:extLst>
          </p:cNvPr>
          <p:cNvSpPr>
            <a:spLocks noGrp="1"/>
          </p:cNvSpPr>
          <p:nvPr>
            <p:ph type="subTitle"/>
          </p:nvPr>
        </p:nvSpPr>
        <p:spPr>
          <a:xfrm>
            <a:off x="1193400" y="2958120"/>
            <a:ext cx="15900480" cy="20574000"/>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BE99D451-1B73-4A48-B3A4-1916846A417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2610E971-0D81-47F2-AB82-47511F42F4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9F0B50-2392-4356-B655-25D0B95E13A8}"/>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39106C08-BD37-4B3A-A31B-068990C4E4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343ACE-3E92-4301-A8A8-944288A2A010}"/>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57EB83F5-3192-4B5E-AD58-EF46CEEC8D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7165BB6-05DF-48ED-9392-8984FE9C4F37}"/>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D561B5BB-ECCE-46B9-9ED7-1E3153B116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DE01F6-1F17-4D8F-8150-89DBC298CA04}"/>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23D69640-BBC2-4BD3-92AA-B9E64490478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494B6C2A-A69B-4D39-B900-6B8ED94237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AFAA67-8524-4586-A23F-4A60440800E9}"/>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811D6ADE-E39E-462F-9C69-D0D4D4D433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0B74D2-4A4B-4E72-887D-7FE2A5053DB1}"/>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51275090-9CAF-416A-8F1E-B42EB494A8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8D1A28-0C48-4041-9B67-D337B3BE5ECA}"/>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A42FD00C-316D-49DA-9592-5CFC129B5F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A970B2-63B7-4AFD-873E-A00CCA7F6943}"/>
              </a:ext>
            </a:extLst>
          </p:cNvPr>
          <p:cNvSpPr>
            <a:spLocks noGrp="1"/>
          </p:cNvSpPr>
          <p:nvPr>
            <p:ph type="body" idx="3"/>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3520744D-9D68-4A17-971F-5FAC56FCA7A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75709BFD-9DA5-4D91-A3F2-86C839FC5F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53C4FF4-C120-4AF7-B267-C95703DB0AEA}"/>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AADE36ED-331F-4092-9290-752EFA3263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B1C010-0922-4C67-A4FB-45F320F690B5}"/>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940BC8ED-29C6-4E6E-8CF6-E186D2C809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F4B01F-D59B-4C6C-BAD1-4D6B88612B63}"/>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2927391E-2E35-44D1-82A1-9C6D1C5089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4C3F6B-6B69-4C72-ADF9-A39F4682BA43}"/>
              </a:ext>
            </a:extLst>
          </p:cNvPr>
          <p:cNvSpPr>
            <a:spLocks noGrp="1"/>
          </p:cNvSpPr>
          <p:nvPr>
            <p:ph type="body" idx="3"/>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D8ECF728-C0ED-44DA-8439-396E75CCD85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9EA85B88-7F64-4C34-9A3D-06BB88540A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8AC2AB-1835-4441-AB6D-5258274CF9B4}"/>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1C01C290-6F21-4BC4-8016-EC72E72305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F0ED25A-CA27-4421-AB0D-106A19A54657}"/>
              </a:ext>
            </a:extLst>
          </p:cNvPr>
          <p:cNvSpPr>
            <a:spLocks noGrp="1"/>
          </p:cNvSpPr>
          <p:nvPr>
            <p:ph type="body" idx="1"/>
          </p:nvPr>
        </p:nvSpPr>
        <p:spPr>
          <a:xfrm>
            <a:off x="914400" y="240696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4E67794A-4337-4033-BB77-0D882F2BF0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E4FDC8-231E-4D5D-8705-5000A3B416C8}"/>
              </a:ext>
            </a:extLst>
          </p:cNvPr>
          <p:cNvSpPr>
            <a:spLocks noGrp="1"/>
          </p:cNvSpPr>
          <p:nvPr>
            <p:ph type="body" idx="2"/>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65836613-E098-4C5A-A998-CAAF8744F45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78A4A85A-71C2-4F87-84CE-1289C74E4F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788817-E2E7-4E1B-9A01-D5709188EEC5}"/>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2E9C73B2-2C88-46CE-BA64-AA50B85653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8250B2-42F8-407E-A933-28D9AFA86163}"/>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CEDB0ABA-0B58-4870-8E7D-600052E29C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2559BE-885E-440F-B064-B1390ACEABB3}"/>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C086DD20-AC83-4CB3-90AB-F845DC33F1E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57D2A6-3D6B-474C-9E0F-FB1CF825B40F}"/>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5">
            <a:extLst>
              <a:ext uri="{E48D5695-D20F-4781-A5CB-17A15FB13C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59B0350-350F-4E5F-8AEB-D9647E555455}"/>
              </a:ext>
            </a:extLst>
          </p:cNvPr>
          <p:cNvSpPr>
            <a:spLocks noGrp="1"/>
          </p:cNvSpPr>
          <p:nvPr>
            <p:ph type="body" idx="4"/>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0D3B2597-BAC5-4531-8BA1-E4A25D2201E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9F97FB65-E926-4B2F-B829-42D210375B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562DC5-051D-4B4E-836B-8A295C25824E}"/>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3" name="PlaceHolder 2">
            <a:extLst>
              <a:ext uri="{B34B7EF9-9806-46F4-A752-4E48A6BF14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DD646B-4592-40C3-96AD-E3E5B31961D9}"/>
              </a:ext>
            </a:extLst>
          </p:cNvPr>
          <p:cNvSpPr>
            <a:spLocks noGrp="1"/>
          </p:cNvSpPr>
          <p:nvPr>
            <p:ph type="body" idx="1"/>
          </p:nvPr>
        </p:nvSpPr>
        <p:spPr>
          <a:xfrm>
            <a:off x="91440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3">
            <a:extLst>
              <a:ext uri="{F5E53066-9470-4E48-AB74-53F0936E68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042C23B-6D5F-4980-AF10-6BBF0F90ED32}"/>
              </a:ext>
            </a:extLst>
          </p:cNvPr>
          <p:cNvSpPr>
            <a:spLocks noGrp="1"/>
          </p:cNvSpPr>
          <p:nvPr>
            <p:ph type="body" idx="2"/>
          </p:nvPr>
        </p:nvSpPr>
        <p:spPr>
          <a:xfrm>
            <a:off x="647928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4">
            <a:extLst>
              <a:ext uri="{07AC30B4-4CE4-411C-94B3-0739FBEC7E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7FF102-5840-4038-AEF9-619D850AA277}"/>
              </a:ext>
            </a:extLst>
          </p:cNvPr>
          <p:cNvSpPr>
            <a:spLocks noGrp="1"/>
          </p:cNvSpPr>
          <p:nvPr>
            <p:ph type="body" idx="3"/>
          </p:nvPr>
        </p:nvSpPr>
        <p:spPr>
          <a:xfrm>
            <a:off x="1204416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6" name="PlaceHolder 5">
            <a:extLst>
              <a:ext uri="{8CF737E1-2C28-43F8-8133-738409AD8A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85759C-DE1A-4819-94F2-B28B8A17AC79}"/>
              </a:ext>
            </a:extLst>
          </p:cNvPr>
          <p:cNvSpPr>
            <a:spLocks noGrp="1"/>
          </p:cNvSpPr>
          <p:nvPr>
            <p:ph type="body" idx="4"/>
          </p:nvPr>
        </p:nvSpPr>
        <p:spPr>
          <a:xfrm>
            <a:off x="91440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7" name="PlaceHolder 6">
            <a:extLst>
              <a:ext uri="{F6C9F060-33AA-44F5-BF4C-A25C7C902C1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D975E1-9F65-4832-8297-AECDB6CDCFC9}"/>
              </a:ext>
            </a:extLst>
          </p:cNvPr>
          <p:cNvSpPr>
            <a:spLocks noGrp="1"/>
          </p:cNvSpPr>
          <p:nvPr>
            <p:ph type="body" idx="5"/>
          </p:nvPr>
        </p:nvSpPr>
        <p:spPr>
          <a:xfrm>
            <a:off x="647928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8" name="PlaceHolder 7">
            <a:extLst>
              <a:ext uri="{966BCB4C-90A0-4D50-B67B-0E067445357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E83AB7-16DD-4D53-85E1-3A22C2F2CAC1}"/>
              </a:ext>
            </a:extLst>
          </p:cNvPr>
          <p:cNvSpPr>
            <a:spLocks noGrp="1"/>
          </p:cNvSpPr>
          <p:nvPr>
            <p:ph type="body" idx="6"/>
          </p:nvPr>
        </p:nvSpPr>
        <p:spPr>
          <a:xfrm>
            <a:off x="1204416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FF88CD14-EC84-4D52-9DFF-469BF9D5BC0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34D30CE1-4A69-43B6-BA4C-6B1F9C4702F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063EDFCF-B738-49C0-A8F5-5ACC7B31F3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7E8CD0-2B63-4185-B739-7D5763FA9DB2}"/>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40589546-256F-4F32-9CBE-A647F1190E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42A3C9-441E-4667-A798-80F31CFC776E}"/>
              </a:ext>
            </a:extLst>
          </p:cNvPr>
          <p:cNvSpPr>
            <a:spLocks noGrp="1"/>
          </p:cNvSpPr>
          <p:nvPr>
            <p:ph type="subTitle" idx="1"/>
          </p:nvPr>
        </p:nvSpPr>
        <p:spPr>
          <a:xfrm>
            <a:off x="914400" y="2406960"/>
            <a:ext cx="16458841" cy="5965919"/>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64E93A39-3903-4635-A6AC-43E681D19D1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997B6D66-1E60-441E-9B5A-02A8767976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31730D-3A0A-4F94-A89B-CECC468CE81C}"/>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034CED06-AB01-47FE-813B-0C7925A106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3D22BEF-E014-4F83-84FC-349A62CC6C3E}"/>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3F6E709B-BD3A-4D6C-B611-7848A953AE7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5724817-DA62-42C4-B0BE-B99AE85175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11433D-6691-4C25-882D-C4680EDF9F36}"/>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E95A855F-AFB7-421D-BC8E-5FA3149E12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DEC9168-8A79-4B0D-BAE2-52D8BD2ACF20}"/>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21E09391-586F-4886-B475-D72D1D3301C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3310BA-AB35-48F9-88CC-73E49A483830}"/>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E9DEC874-D319-4AB3-AD0C-C194424E0BC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6E8F6991-73CD-4066-A6B6-E69B241157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EB9AF92-3008-495F-8690-309889B3AD0D}"/>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DF2E5658-EB10-473B-ACB7-861F2B8455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E2AD87-99D6-4411-97D0-069AF6F0B413}"/>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BADC1B19-B06C-4DFF-BCB2-BA928AA701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D41E5E-A1F7-4B2D-816A-2A6940398D35}"/>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D8B5C5ED-1691-42D7-BDC1-2B24854DE01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6BAD48D4-EE39-40CB-9974-219FB3C58A8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59B5C56-E59D-45C9-9894-3BA9B5FF821D}"/>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Tree>
    <p:extLst>
      <p:ext uri="{56768061-FBDB-4667-B4B7-C56803683EC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377F57AB-6188-4BFF-9AAE-B6946485FF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EB3E3A-565E-4BF7-B48E-1BA0EC1265B4}"/>
              </a:ext>
            </a:extLst>
          </p:cNvPr>
          <p:cNvSpPr>
            <a:spLocks noGrp="1"/>
          </p:cNvSpPr>
          <p:nvPr>
            <p:ph type="subTitle"/>
          </p:nvPr>
        </p:nvSpPr>
        <p:spPr>
          <a:xfrm>
            <a:off x="1193400" y="2958120"/>
            <a:ext cx="15900480" cy="20574000"/>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F798FC0B-5344-43A9-A4CE-133179673DC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477F4DEE-ED70-44FC-BF83-A828563397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F46CB0-B94B-4991-93B8-96EF2BFDE7BE}"/>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CA7EA302-F595-44B7-AB4B-7695E99ECB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651B3C-E8B7-426E-B316-57891E7DF969}"/>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47FEAA0F-D5D5-4507-A867-6026DED45C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1A713A-313E-49D1-90EA-A7C00AC34935}"/>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68745781-1AAB-4C0F-A327-1EC3B8AC96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B5987B-7201-42E1-9539-03260FB08ECD}"/>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E0A3172A-09AE-4ABA-8442-B8F5D65DF3B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1A20AF3A-D7BE-4FD2-AFAB-98E48097A9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129BF1-FF01-486B-93DA-3F0BF32BB40F}"/>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48F57009-96A2-4620-B88C-8DBEF2E529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95C827-79DB-41B6-A444-59B8DF518EC7}"/>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F3BC3296-D414-4914-877C-5DB931572F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6538B90-F7BF-4220-8221-C21DEF4AB942}"/>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7B32B701-A2C7-47D2-87D8-95B195DA0C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A3E177-939B-426B-BF42-1B54DA71D943}"/>
              </a:ext>
            </a:extLst>
          </p:cNvPr>
          <p:cNvSpPr>
            <a:spLocks noGrp="1"/>
          </p:cNvSpPr>
          <p:nvPr>
            <p:ph type="body" idx="3"/>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978CADD7-028B-4B59-86F3-894F53E8EF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09BA4702-008A-4170-8A3B-F17CB303AC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87C1E9-A0D4-4D27-8CE2-0398F29F3869}"/>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3C2DE403-AFD1-4253-8D7A-4093B6393A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DDB8D0B-6980-40E6-BD79-E64CD11F8D3B}"/>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30BFBFB2-EB49-4A1F-900D-D366234FA5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DFF4A19-06E3-4860-AF82-1C689A6D3620}"/>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27846437-DB66-44EF-B3A0-800493EBAC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6D9D133-F7E4-40B3-8C16-B3641B09841D}"/>
              </a:ext>
            </a:extLst>
          </p:cNvPr>
          <p:cNvSpPr>
            <a:spLocks noGrp="1"/>
          </p:cNvSpPr>
          <p:nvPr>
            <p:ph type="body" idx="3"/>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F749459D-551A-461A-8E9E-85881EEF0A3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F5A3DAE5-0A00-46C1-9887-5136EFA178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F6C63F-A6AB-44E8-9024-134F89C60EF8}"/>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A83CE539-5B42-49A0-BF7B-1AC1304AA9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988A0BF-6C63-4B73-997C-7E531FEFDD95}"/>
              </a:ext>
            </a:extLst>
          </p:cNvPr>
          <p:cNvSpPr>
            <a:spLocks noGrp="1"/>
          </p:cNvSpPr>
          <p:nvPr>
            <p:ph type="body" idx="1"/>
          </p:nvPr>
        </p:nvSpPr>
        <p:spPr>
          <a:xfrm>
            <a:off x="914400" y="240696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88EDCC2C-CFC1-41BA-975B-8C2A3F89CD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CA20AB-3607-4CFC-BEF8-88CA1E66C614}"/>
              </a:ext>
            </a:extLst>
          </p:cNvPr>
          <p:cNvSpPr>
            <a:spLocks noGrp="1"/>
          </p:cNvSpPr>
          <p:nvPr>
            <p:ph type="body" idx="2"/>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9A87CC79-336C-4F29-9C72-34309F3405E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B6E83516-3F2B-4AD8-97B3-F5210BDC4D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BA8CC5-24C2-48C3-8EA1-B02A27B23C94}"/>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FAB870E7-3D50-4331-B13B-B33C4D4AE5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800D81-0CB3-4FE9-AB59-506FB17C781A}"/>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A3FD9533-95D6-438D-8A0D-1295633F9D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A5D86F-3040-457B-BF32-50151955D2B0}"/>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3BD53A73-61A7-4164-991D-8535DD82F3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1C99E1-1EA0-45B5-8039-99363AACD92A}"/>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5">
            <a:extLst>
              <a:ext uri="{FD4A3958-E2E1-4AC2-8CBB-3452BE706A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B2C2E32-C51D-494C-9DAF-282FE8F72183}"/>
              </a:ext>
            </a:extLst>
          </p:cNvPr>
          <p:cNvSpPr>
            <a:spLocks noGrp="1"/>
          </p:cNvSpPr>
          <p:nvPr>
            <p:ph type="body" idx="4"/>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7D7BFDFE-CC66-4F3C-9972-EB90CE6F1DC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B812E06B-BD55-4CBF-82C5-27DE9106940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A720DB-CF5F-443F-8F3E-B9819BD044B9}"/>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3" name="PlaceHolder 2">
            <a:extLst>
              <a:ext uri="{3A8079FF-17DF-476F-938B-8A37B52626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F5E48C1-7AF8-4DC0-B5F9-F3BC7BA1E3C9}"/>
              </a:ext>
            </a:extLst>
          </p:cNvPr>
          <p:cNvSpPr>
            <a:spLocks noGrp="1"/>
          </p:cNvSpPr>
          <p:nvPr>
            <p:ph type="body" idx="1"/>
          </p:nvPr>
        </p:nvSpPr>
        <p:spPr>
          <a:xfrm>
            <a:off x="91440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3">
            <a:extLst>
              <a:ext uri="{C90D4552-A8D0-4F1D-AA82-A01D68D2B7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C51CDE2-ED8E-4828-9667-A80455343058}"/>
              </a:ext>
            </a:extLst>
          </p:cNvPr>
          <p:cNvSpPr>
            <a:spLocks noGrp="1"/>
          </p:cNvSpPr>
          <p:nvPr>
            <p:ph type="body" idx="2"/>
          </p:nvPr>
        </p:nvSpPr>
        <p:spPr>
          <a:xfrm>
            <a:off x="647928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5" name="PlaceHolder 4">
            <a:extLst>
              <a:ext uri="{B53CA69B-700A-4D00-92FE-FD3BE0C6D3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283707-51D7-4252-B35F-B340A03C78BF}"/>
              </a:ext>
            </a:extLst>
          </p:cNvPr>
          <p:cNvSpPr>
            <a:spLocks noGrp="1"/>
          </p:cNvSpPr>
          <p:nvPr>
            <p:ph type="body" idx="3"/>
          </p:nvPr>
        </p:nvSpPr>
        <p:spPr>
          <a:xfrm>
            <a:off x="12044160" y="240696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6" name="PlaceHolder 5">
            <a:extLst>
              <a:ext uri="{22056CBB-7EE5-4BD8-9101-4D7414CBDA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478C0F-8E0A-4780-82BA-C41CBE25C9D6}"/>
              </a:ext>
            </a:extLst>
          </p:cNvPr>
          <p:cNvSpPr>
            <a:spLocks noGrp="1"/>
          </p:cNvSpPr>
          <p:nvPr>
            <p:ph type="body" idx="4"/>
          </p:nvPr>
        </p:nvSpPr>
        <p:spPr>
          <a:xfrm>
            <a:off x="91440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7" name="PlaceHolder 6">
            <a:extLst>
              <a:ext uri="{70D84E55-94AE-4E9E-88E0-6F85CA7B4D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6BB9D-D0A6-4CB0-8F85-2FE274734B6C}"/>
              </a:ext>
            </a:extLst>
          </p:cNvPr>
          <p:cNvSpPr>
            <a:spLocks noGrp="1"/>
          </p:cNvSpPr>
          <p:nvPr>
            <p:ph type="body" idx="5"/>
          </p:nvPr>
        </p:nvSpPr>
        <p:spPr>
          <a:xfrm>
            <a:off x="647928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8" name="PlaceHolder 7">
            <a:extLst>
              <a:ext uri="{F58C8943-B4C7-460D-B534-F00B60E115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98C336-1088-4D95-A713-CAC04F07F872}"/>
              </a:ext>
            </a:extLst>
          </p:cNvPr>
          <p:cNvSpPr>
            <a:spLocks noGrp="1"/>
          </p:cNvSpPr>
          <p:nvPr>
            <p:ph type="body" idx="6"/>
          </p:nvPr>
        </p:nvSpPr>
        <p:spPr>
          <a:xfrm>
            <a:off x="12044160" y="5523120"/>
            <a:ext cx="5299559"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2C382CE4-1240-43DE-8AE3-89DD9AF9895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D9D3F7D0-10C4-4F5D-842B-71BF5F6838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D6A5E3-0809-4354-8B51-F30C356197A9}"/>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Tree>
    <p:extLst>
      <p:ext uri="{C923C8B5-5F36-4188-89B4-2354A3AF34E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ABD2D659-005B-46F9-851B-201499D1F5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7D548D-C1EF-48DC-B9CB-3B51932A5155}"/>
              </a:ext>
            </a:extLst>
          </p:cNvPr>
          <p:cNvSpPr>
            <a:spLocks noGrp="1"/>
          </p:cNvSpPr>
          <p:nvPr>
            <p:ph type="subTitle"/>
          </p:nvPr>
        </p:nvSpPr>
        <p:spPr>
          <a:xfrm>
            <a:off x="1193400" y="2958120"/>
            <a:ext cx="15900480" cy="20574000"/>
          </a:xfrm>
          <a:prstGeom prst="rect">
            <a:avLst/>
          </a:prstGeom>
        </p:spPr>
        <p:txBody>
          <a:bodyPr vert="horz" lIns="0" tIns="0" rIns="0" bIns="0" rtlCol="0" anchor="ctr">
            <a:noAutofit/>
          </a:bodyPr>
          <a:lstStyle/>
          <a:p>
            <a:pPr algn="ctr"/>
            <a:endParaRPr lang="en-IN" sz="3200" b="0" strike="noStrike" spc="-1" dirty="0">
              <a:latin typeface="Arial"/>
            </a:endParaRPr>
          </a:p>
        </p:txBody>
      </p:sp>
    </p:spTree>
    <p:extLst>
      <p:ext uri="{A903E8A5-17DC-4F63-83CC-BA6280E6FF8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AFC28EBA-C539-454C-A876-6465725D16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A4324A-FCC7-4BE3-B7CA-662859368C60}"/>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C0DFE4A8-E17A-4417-8BD0-0642128C10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0A27482-DB62-45DB-8F9A-FFA4D0A29A33}"/>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79106736-2B2B-4E8F-A8DF-49FCC04672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C3B4BD-EBC2-4046-ACDC-5635C695DCEF}"/>
              </a:ext>
            </a:extLst>
          </p:cNvPr>
          <p:cNvSpPr>
            <a:spLocks noGrp="1"/>
          </p:cNvSpPr>
          <p:nvPr>
            <p:ph type="body" idx="2"/>
          </p:nvPr>
        </p:nvSpPr>
        <p:spPr>
          <a:xfrm>
            <a:off x="934812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340961D6-32C0-4453-839C-B78A4084A2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BCB652-796C-457B-A170-D2564E48EB8F}"/>
              </a:ext>
            </a:extLst>
          </p:cNvPr>
          <p:cNvSpPr>
            <a:spLocks noGrp="1"/>
          </p:cNvSpPr>
          <p:nvPr>
            <p:ph type="body" idx="3"/>
          </p:nvPr>
        </p:nvSpPr>
        <p:spPr>
          <a:xfrm>
            <a:off x="91440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E1400518-5034-4D1B-9E83-1F7622E40FC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E8A79FF6-6AD0-49F4-A0A5-16307D38E1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6C4593B-9289-4D7C-889E-8B1B23E3B6E8}"/>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E66BC9FB-3757-4421-80AF-CE549943DE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FA7C72D-8A1B-4AD9-BE70-7125E3370AB5}"/>
              </a:ext>
            </a:extLst>
          </p:cNvPr>
          <p:cNvSpPr>
            <a:spLocks noGrp="1"/>
          </p:cNvSpPr>
          <p:nvPr>
            <p:ph type="body" idx="1"/>
          </p:nvPr>
        </p:nvSpPr>
        <p:spPr>
          <a:xfrm>
            <a:off x="914400" y="2406960"/>
            <a:ext cx="8031600" cy="5965919"/>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93E1292D-052F-4746-8CCD-0D1B0402D4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AF4EBD-00EB-4B1B-88B4-D7FEFFFFD10A}"/>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34CB1665-155C-406C-9E14-CA0F0B666E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FD6768-9331-4B2C-8C1E-C8BB6BAF503C}"/>
              </a:ext>
            </a:extLst>
          </p:cNvPr>
          <p:cNvSpPr>
            <a:spLocks noGrp="1"/>
          </p:cNvSpPr>
          <p:nvPr>
            <p:ph type="body" idx="3"/>
          </p:nvPr>
        </p:nvSpPr>
        <p:spPr>
          <a:xfrm>
            <a:off x="9348120" y="552312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142E1253-919F-4449-9C64-B021B5E5EA1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04641E51-2ACC-4572-9D80-0455F0111C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B96433C-FAC1-4172-8B6D-5233A6C8801C}"/>
              </a:ext>
            </a:extLst>
          </p:cNvPr>
          <p:cNvSpPr>
            <a:spLocks noGrp="1"/>
          </p:cNvSpPr>
          <p:nvPr>
            <p:ph type="title"/>
          </p:nvPr>
        </p:nvSpPr>
        <p:spPr>
          <a:xfrm>
            <a:off x="1193400" y="2589480"/>
            <a:ext cx="15900480" cy="4597200"/>
          </a:xfrm>
          <a:prstGeom prst="rect">
            <a:avLst/>
          </a:prstGeom>
        </p:spPr>
        <p:txBody>
          <a:bodyPr vert="horz" lIns="0" tIns="0" rIns="0" bIns="0" rtlCol="0" anchor="ctr">
            <a:noAutofit/>
          </a:bodyPr>
          <a:lstStyle/>
          <a:p>
            <a:endParaRPr lang="en-US" sz="1800" b="0" strike="noStrike" spc="-1" dirty="0">
              <a:solidFill>
                <a:srgbClr val="000000"/>
              </a:solidFill>
              <a:latin typeface="Calibri"/>
            </a:endParaRPr>
          </a:p>
        </p:txBody>
      </p:sp>
      <p:sp>
        <p:nvSpPr>
          <p:cNvPr id="2" name="PlaceHolder 2">
            <a:extLst>
              <a:ext uri="{A43C09B1-FFD8-407C-A69C-0129786BCCB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5B9E235-0E13-4E58-90EA-66E8BE956C7B}"/>
              </a:ext>
            </a:extLst>
          </p:cNvPr>
          <p:cNvSpPr>
            <a:spLocks noGrp="1"/>
          </p:cNvSpPr>
          <p:nvPr>
            <p:ph type="body" idx="1"/>
          </p:nvPr>
        </p:nvSpPr>
        <p:spPr>
          <a:xfrm>
            <a:off x="91440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3" name="PlaceHolder 3">
            <a:extLst>
              <a:ext uri="{8B19B3B0-B125-429F-8004-E8C649F407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6C07F1-2829-4939-AAFE-76CBCDB714DA}"/>
              </a:ext>
            </a:extLst>
          </p:cNvPr>
          <p:cNvSpPr>
            <a:spLocks noGrp="1"/>
          </p:cNvSpPr>
          <p:nvPr>
            <p:ph type="body" idx="2"/>
          </p:nvPr>
        </p:nvSpPr>
        <p:spPr>
          <a:xfrm>
            <a:off x="9348120" y="2406960"/>
            <a:ext cx="8031600"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
        <p:nvSpPr>
          <p:cNvPr id="4" name="PlaceHolder 4">
            <a:extLst>
              <a:ext uri="{B2433A75-769B-46B6-B28E-F203809CF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7B3A47-09F2-4585-99CE-8249E035D385}"/>
              </a:ext>
            </a:extLst>
          </p:cNvPr>
          <p:cNvSpPr>
            <a:spLocks noGrp="1"/>
          </p:cNvSpPr>
          <p:nvPr>
            <p:ph type="body" idx="3"/>
          </p:nvPr>
        </p:nvSpPr>
        <p:spPr>
          <a:xfrm>
            <a:off x="914400" y="5523120"/>
            <a:ext cx="16458841" cy="2845440"/>
          </a:xfrm>
          <a:prstGeom prst="rect">
            <a:avLst/>
          </a:prstGeom>
        </p:spPr>
        <p:txBody>
          <a:bodyPr vert="horz" lIns="0" tIns="0" rIns="0" bIns="0" rtlCol="0">
            <a:normAutofit/>
          </a:bodyPr>
          <a:lstStyle/>
          <a:p>
            <a:endParaRPr lang="en-US" sz="1800" b="0" strike="noStrike" spc="-1" dirty="0">
              <a:solidFill>
                <a:srgbClr val="000000"/>
              </a:solidFill>
              <a:latin typeface="Calibri"/>
            </a:endParaRPr>
          </a:p>
        </p:txBody>
      </p:sp>
    </p:spTree>
    <p:extLst>
      <p:ext uri="{9D1FEF40-D682-4855-9C6E-43CC6CA07AF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2">
    <p:bg>
      <p:bgPr>
        <a:solidFill>
          <a:srgbClr val="FFFFFF"/>
        </a:solidFill>
        <a:effectLst/>
      </p:bgPr>
    </p:bg>
    <p:spTree>
      <p:nvGrpSpPr>
        <p:cNvPr id="1" name=""/>
        <p:cNvGrpSpPr/>
        <p:nvPr/>
      </p:nvGrpSpPr>
      <p:grpSpPr>
        <a:xfrm>
          <a:off x="0" y="0"/>
          <a:ext cx="0" cy="0"/>
          <a:chOff x="0" y="0"/>
          <a:chExt cx="0" cy="0"/>
        </a:xfrm>
      </p:grpSpPr>
      <p:sp>
        <p:nvSpPr>
          <p:cNvPr id="2" name="CustomShape 1" hidden="1">
            <a:extLst>
              <a:ext uri="{9673E59E-3FC8-44F3-B08E-8FE1F09A05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8AE5730-8B3F-4904-B06F-A43A8452D7B2}"/>
              </a:ext>
            </a:extLst>
          </p:cNvPr>
          <p:cNvSpPr/>
          <p:nvPr/>
        </p:nvSpPr>
        <p:spPr>
          <a:xfrm>
            <a:off x="15251760" y="9690840"/>
            <a:ext cx="2742840" cy="552240"/>
          </a:xfrm>
          <a:prstGeom prst="rect">
            <a:avLst/>
          </a:prstGeom>
          <a:blipFill dpi="0" rotWithShape="1">
            <a:blip r:embed="rId14" cstate="print"/>
            <a:stretch>
              <a:fillRect/>
            </a:stretch>
          </a:blipFill>
          <a:ln>
            <a:noFill/>
          </a:ln>
          <a:effectLst/>
        </p:spPr>
        <p:style>
          <a:lnRef idx="0">
            <a:schemeClr val="accent1"/>
          </a:lnRef>
          <a:fillRef idx="0">
            <a:schemeClr val="accent1"/>
          </a:fillRef>
          <a:effectRef idx="0">
            <a:schemeClr val="accent1"/>
          </a:effectRef>
          <a:fontRef idx="minor">
            <a:schemeClr val="tx1"/>
          </a:fontRef>
        </p:style>
      </p:sp>
      <p:sp>
        <p:nvSpPr>
          <p:cNvPr id="3" name="CustomShape 2">
            <a:extLst>
              <a:ext uri="{DA804985-5C35-468D-9F12-2D70E2118A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5421BB-B0D8-478E-A744-D3794B1C1AAA}"/>
              </a:ext>
            </a:extLst>
          </p:cNvPr>
          <p:cNvSpPr/>
          <p:nvPr/>
        </p:nvSpPr>
        <p:spPr>
          <a:xfrm>
            <a:off x="15251760" y="9690840"/>
            <a:ext cx="2742840" cy="552240"/>
          </a:xfrm>
          <a:prstGeom prst="rect">
            <a:avLst/>
          </a:prstGeom>
          <a:blipFill dpi="0" rotWithShape="1">
            <a:blip r:embed="rId14" cstate="print"/>
            <a:stretch>
              <a:fillRect/>
            </a:stretch>
          </a:blipFill>
          <a:ln>
            <a:noFill/>
          </a:ln>
          <a:effectLst/>
        </p:spPr>
        <p:style>
          <a:lnRef idx="0">
            <a:schemeClr val="accent1"/>
          </a:lnRef>
          <a:fillRef idx="0">
            <a:schemeClr val="accent1"/>
          </a:fillRef>
          <a:effectRef idx="0">
            <a:schemeClr val="accent1"/>
          </a:effectRef>
          <a:fontRef idx="minor">
            <a:schemeClr val="tx1"/>
          </a:fontRef>
        </p:style>
      </p:sp>
      <p:sp>
        <p:nvSpPr>
          <p:cNvPr id="4" name="CustomShape 3">
            <a:extLst>
              <a:ext uri="{EA951E82-8F60-4EE2-A4E0-96E49921E24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282B26-B110-44F0-9E65-45D91FFA6C9C}"/>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sp>
      <p:sp>
        <p:nvSpPr>
          <p:cNvPr id="5" name="PlaceHolder 4">
            <a:extLst>
              <a:ext uri="{77B11319-76FA-40BD-92B2-51803E4E95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26128D-72D1-48C5-862D-C4DA01080462}"/>
              </a:ext>
            </a:extLst>
          </p:cNvPr>
          <p:cNvSpPr>
            <a:spLocks noGrp="1"/>
          </p:cNvSpPr>
          <p:nvPr>
            <p:ph type="title"/>
          </p:nvPr>
        </p:nvSpPr>
        <p:spPr>
          <a:xfrm>
            <a:off x="310680" y="14040"/>
            <a:ext cx="17666640" cy="18286922"/>
          </a:xfrm>
          <a:prstGeom prst="rect">
            <a:avLst/>
          </a:prstGeom>
        </p:spPr>
        <p:txBody>
          <a:bodyPr vert="horz" lIns="0" tIns="0" rIns="0" bIns="0" rtlCol="0">
            <a:noAutofit/>
          </a:bodyPr>
          <a:lstStyle/>
          <a:p>
            <a:r>
              <a:rPr lang="en-US" sz="30000" b="0" strike="noStrike" spc="-1" dirty="0">
                <a:solidFill>
                  <a:srgbClr val="000000"/>
                </a:solidFill>
                <a:latin typeface="Calibri"/>
              </a:rPr>
              <a:t>Click to edit the title text format</a:t>
            </a:r>
          </a:p>
        </p:txBody>
      </p:sp>
      <p:sp>
        <p:nvSpPr>
          <p:cNvPr id="6" name="PlaceHolder 5">
            <a:extLst>
              <a:ext uri="{91AEA4E6-EC19-4DDB-9E3A-E529DCDE55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DDCFD4-58DC-41EF-B8FF-22AE86C20D01}"/>
              </a:ext>
            </a:extLst>
          </p:cNvPr>
          <p:cNvSpPr>
            <a:spLocks noGrp="1"/>
          </p:cNvSpPr>
          <p:nvPr>
            <p:ph type="ftr" sz="quarter" idx="3"/>
          </p:nvPr>
        </p:nvSpPr>
        <p:spPr>
          <a:xfrm>
            <a:off x="1335960" y="9869761"/>
            <a:ext cx="1627200" cy="280800"/>
          </a:xfrm>
          <a:prstGeom prst="rect">
            <a:avLst/>
          </a:prstGeom>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7" name="PlaceHolder 6">
            <a:extLst>
              <a:ext uri="{4E90AED7-48B5-4C40-BADE-D0B3BE0DED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9C4486-3678-41AE-AACD-777079ED5C2A}"/>
              </a:ext>
            </a:extLst>
          </p:cNvPr>
          <p:cNvSpPr>
            <a:spLocks noGrp="1"/>
          </p:cNvSpPr>
          <p:nvPr>
            <p:ph type="dt" sz="half" idx="2"/>
          </p:nvPr>
        </p:nvSpPr>
        <p:spPr>
          <a:xfrm>
            <a:off x="914400" y="9567001"/>
            <a:ext cx="4205880" cy="514080"/>
          </a:xfrm>
          <a:prstGeom prst="rect">
            <a:avLst/>
          </a:prstGeom>
        </p:spPr>
        <p:txBody>
          <a:bodyPr vert="horz" lIns="0" tIns="0" rIns="0" bIns="0" rtlCol="0">
            <a:noAutofit/>
          </a:bodyPr>
          <a:lstStyle/>
          <a:p>
            <a:pPr>
              <a:lnSpc>
                <a:spcPct val="100000"/>
              </a:lnSpc>
            </a:pPr>
            <a:fld id="{454E6531-7426-49C9-A7ED-137612A753C8}" type="dateTimeFigureOut">
              <a:rPr/>
              <a:pPr>
                <a:lnSpc>
                  <a:spcPct val="100000"/>
                </a:lnSpc>
              </a:pPr>
              <a:t></a:t>
            </a:fld>
            <a:endParaRPr lang="en-US" sz="1800" b="0" strike="noStrike" spc="-1" dirty="0">
              <a:solidFill>
                <a:srgbClr val="B2B2B2"/>
              </a:solidFill>
              <a:latin typeface="Calibri"/>
            </a:endParaRPr>
          </a:p>
        </p:txBody>
      </p:sp>
      <p:sp>
        <p:nvSpPr>
          <p:cNvPr id="8" name="PlaceHolder 7">
            <a:extLst>
              <a:ext uri="{DF011E4E-1BEA-4398-947B-CB99238F90C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D935EA-7997-4C67-97E3-D7BE511CD91B}"/>
              </a:ext>
            </a:extLst>
          </p:cNvPr>
          <p:cNvSpPr>
            <a:spLocks noGrp="1"/>
          </p:cNvSpPr>
          <p:nvPr>
            <p:ph type="sldNum" sz="quarter" idx="4"/>
          </p:nvPr>
        </p:nvSpPr>
        <p:spPr>
          <a:xfrm>
            <a:off x="13167359" y="9567001"/>
            <a:ext cx="4205880" cy="514080"/>
          </a:xfrm>
          <a:prstGeom prst="rect">
            <a:avLst/>
          </a:prstGeom>
        </p:spPr>
        <p:txBody>
          <a:bodyPr vert="horz" lIns="0" tIns="0" rIns="0" bIns="0" rtlCol="0">
            <a:noAutofit/>
          </a:bodyPr>
          <a:lstStyle/>
          <a:p>
            <a:pPr algn="r">
              <a:lnSpc>
                <a:spcPct val="100000"/>
              </a:lnSpc>
            </a:pPr>
            <a:fld id="{10544ED0-F8EB-4C1C-891F-7464B0C38D59}" type="slidenum">
              <a:rPr/>
              <a:pPr algn="r">
                <a:lnSpc>
                  <a:spcPct val="100000"/>
                </a:lnSpc>
              </a:pPr>
              <a:t>‹#›</a:t>
            </a:fld>
            <a:endParaRPr lang="en-US" sz="1800" b="0" strike="noStrike" spc="-1" dirty="0">
              <a:solidFill>
                <a:srgbClr val="B2B2B2"/>
              </a:solidFill>
              <a:latin typeface="Calibri"/>
            </a:endParaRPr>
          </a:p>
        </p:txBody>
      </p:sp>
      <p:sp>
        <p:nvSpPr>
          <p:cNvPr id="9" name="PlaceHolder 8">
            <a:extLst>
              <a:ext uri="{4E6A33E4-3637-49EB-8550-CCC0B594287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FA890D9-E497-44CE-B2C6-514DB78E58F8}"/>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pPr marL="432000" indent="-324000">
              <a:spcBef>
                <a:spcPts val="1417"/>
              </a:spcBef>
              <a:buClr>
                <a:srgbClr val="000000"/>
              </a:buClr>
              <a:buSzPct val="45000"/>
              <a:buFont typeface="Wingdings"/>
              <a:buChar char=""/>
            </a:pPr>
            <a:r>
              <a:rPr lang="en-US" sz="1800" b="0" strike="noStrike" spc="-1" dirty="0">
                <a:solidFill>
                  <a:srgbClr val="000000"/>
                </a:solidFill>
                <a:latin typeface="Calibri"/>
              </a:rPr>
              <a:t>Click to edit the outline text format</a:t>
            </a:r>
          </a:p>
          <a:p>
            <a:pPr marL="864000" lvl="1" indent="-324000">
              <a:spcBef>
                <a:spcPts val="1134"/>
              </a:spcBef>
              <a:buClr>
                <a:srgbClr val="000000"/>
              </a:buClr>
              <a:buSzPct val="75000"/>
              <a:buFont typeface="Symbol"/>
              <a:buChar char=""/>
            </a:pPr>
            <a:r>
              <a:rPr lang="en-US" sz="1800" b="0" strike="noStrike" spc="-1" dirty="0">
                <a:solidFill>
                  <a:srgbClr val="000000"/>
                </a:solidFill>
                <a:latin typeface="Calibri"/>
              </a:rPr>
              <a:t>Second Outline Level</a:t>
            </a:r>
          </a:p>
          <a:p>
            <a:pPr marL="1296000" lvl="2" indent="-288000">
              <a:spcBef>
                <a:spcPts val="850"/>
              </a:spcBef>
              <a:buClr>
                <a:srgbClr val="000000"/>
              </a:buClr>
              <a:buSzPct val="45000"/>
              <a:buFont typeface="Wingdings"/>
              <a:buChar char=""/>
            </a:pPr>
            <a:r>
              <a:rPr lang="en-US" sz="1800" b="0" strike="noStrike" spc="-1" dirty="0">
                <a:solidFill>
                  <a:srgbClr val="000000"/>
                </a:solidFill>
                <a:latin typeface="Calibri"/>
              </a:rPr>
              <a:t>Third Outline Level</a:t>
            </a:r>
          </a:p>
          <a:p>
            <a:pPr marL="1728000" lvl="3" indent="-216000">
              <a:spcBef>
                <a:spcPts val="567"/>
              </a:spcBef>
              <a:buClr>
                <a:srgbClr val="000000"/>
              </a:buClr>
              <a:buSzPct val="75000"/>
              <a:buFont typeface="Symbol"/>
              <a:buChar char=""/>
            </a:pPr>
            <a:r>
              <a:rPr lang="en-US" sz="1800" b="0" strike="noStrike" spc="-1" dirty="0">
                <a:solidFill>
                  <a:srgbClr val="000000"/>
                </a:solidFill>
                <a:latin typeface="Calibri"/>
              </a:rPr>
              <a:t>Fourth Outline Level</a:t>
            </a:r>
          </a:p>
          <a:p>
            <a:pPr marL="2160000" lvl="4" indent="-216000">
              <a:spcBef>
                <a:spcPts val="283"/>
              </a:spcBef>
              <a:buClr>
                <a:srgbClr val="000000"/>
              </a:buClr>
              <a:buSzPct val="45000"/>
              <a:buFont typeface="Wingdings"/>
              <a:buChar char=""/>
            </a:pPr>
            <a:r>
              <a:rPr lang="en-US" sz="2000" b="0" strike="noStrike" spc="-1" dirty="0">
                <a:solidFill>
                  <a:srgbClr val="000000"/>
                </a:solidFill>
                <a:latin typeface="Calibri"/>
              </a:rPr>
              <a:t>Fifth Outline Level</a:t>
            </a:r>
          </a:p>
          <a:p>
            <a:pPr marL="2592000" lvl="5" indent="-216000">
              <a:spcBef>
                <a:spcPts val="283"/>
              </a:spcBef>
              <a:buClr>
                <a:srgbClr val="000000"/>
              </a:buClr>
              <a:buSzPct val="45000"/>
              <a:buFont typeface="Wingdings"/>
              <a:buChar char=""/>
            </a:pPr>
            <a:r>
              <a:rPr lang="en-US" sz="2000" b="0" strike="noStrike" spc="-1" dirty="0">
                <a:solidFill>
                  <a:srgbClr val="000000"/>
                </a:solidFill>
                <a:latin typeface="Calibri"/>
              </a:rPr>
              <a:t>Sixth Outline Level</a:t>
            </a:r>
          </a:p>
          <a:p>
            <a:pPr marL="3024000" lvl="6" indent="-216000">
              <a:spcBef>
                <a:spcPts val="283"/>
              </a:spcBef>
              <a:buClr>
                <a:srgbClr val="000000"/>
              </a:buClr>
              <a:buSzPct val="45000"/>
              <a:buFont typeface="Wingdings"/>
              <a:buChar char=""/>
            </a:pPr>
            <a:r>
              <a:rPr lang="en-US" sz="2000" b="0" strike="noStrike" spc="-1" dirty="0">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i="0" dirty="0">
          <a:solidFill>
            <a:schemeClr val="bg1">
              <a:lumMod val="50000"/>
            </a:schemeClr>
          </a:solidFill>
          <a:latin typeface="+mn-lt"/>
        </a:defRPr>
      </a:lvl5pPr>
      <a:lvl6pPr marL="2514600" lvl="5" indent="-228600" algn="l" rtl="0">
        <a:spcBef>
          <a:spcPct val="20000"/>
        </a:spcBef>
        <a:buFont typeface="Arial"/>
        <a:buChar char="-"/>
        <a:defRPr lang="en-US" sz="900" i="0" dirty="0">
          <a:solidFill>
            <a:schemeClr val="bg1">
              <a:lumMod val="50000"/>
            </a:schemeClr>
          </a:solidFill>
          <a:latin typeface="+mn-lt"/>
        </a:defRPr>
      </a:lvl6pPr>
      <a:lvl7pPr marL="2971800" lvl="6" indent="-228600" algn="l" rtl="0">
        <a:spcBef>
          <a:spcPct val="20000"/>
        </a:spcBef>
        <a:buFont typeface="Arial"/>
        <a:buChar char="-"/>
        <a:defRPr lang="en-US" sz="900" i="0" dirty="0">
          <a:solidFill>
            <a:schemeClr val="bg1">
              <a:lumMod val="50000"/>
            </a:schemeClr>
          </a:solidFill>
          <a:latin typeface="+mn-lt"/>
        </a:defRPr>
      </a:lvl7pPr>
      <a:lvl8pPr marL="3429000" lvl="7" indent="-228600" algn="l" rtl="0">
        <a:spcBef>
          <a:spcPct val="20000"/>
        </a:spcBef>
        <a:buFont typeface="Arial"/>
        <a:buChar char="-"/>
        <a:defRPr lang="en-US" sz="900" i="0" dirty="0">
          <a:solidFill>
            <a:schemeClr val="bg1">
              <a:lumMod val="50000"/>
            </a:schemeClr>
          </a:solidFill>
          <a:latin typeface="+mn-lt"/>
        </a:defRPr>
      </a:lvl8pPr>
      <a:lvl9pPr marL="3886200" lvl="8" indent="-228600" algn="l" rtl="0">
        <a:spcBef>
          <a:spcPct val="20000"/>
        </a:spcBef>
        <a:buFont typeface="Arial"/>
        <a:buChar char="-"/>
        <a:defRPr lang="en-US" sz="9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2712F6B3-9B64-49CF-BADA-F7730266F3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AE1CF8-D73E-4F02-9327-78B78562BD7F}"/>
              </a:ext>
            </a:extLst>
          </p:cNvPr>
          <p:cNvSpPr/>
          <p:nvPr/>
        </p:nvSpPr>
        <p:spPr>
          <a:xfrm>
            <a:off x="15251760" y="9690840"/>
            <a:ext cx="2742840" cy="552240"/>
          </a:xfrm>
          <a:prstGeom prst="rect">
            <a:avLst/>
          </a:prstGeom>
          <a:blipFill dpi="0" rotWithShape="1">
            <a:blip r:embed="rId14" cstate="print"/>
            <a:stretch>
              <a:fillRect/>
            </a:stretch>
          </a:blipFill>
          <a:ln>
            <a:noFill/>
          </a:ln>
          <a:effectLst/>
        </p:spPr>
        <p:style>
          <a:lnRef idx="0">
            <a:schemeClr val="accent1"/>
          </a:lnRef>
          <a:fillRef idx="0">
            <a:schemeClr val="accent1"/>
          </a:fillRef>
          <a:effectRef idx="0">
            <a:schemeClr val="accent1"/>
          </a:effectRef>
          <a:fontRef idx="minor">
            <a:schemeClr val="tx1"/>
          </a:fontRef>
        </p:style>
      </p:sp>
      <p:sp>
        <p:nvSpPr>
          <p:cNvPr id="3" name="PlaceHolder 2">
            <a:extLst>
              <a:ext uri="{0A17FC3E-0D78-4F52-B71A-9A8D69E866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472B9C-CFC5-4C37-8DD3-829E11441DF6}"/>
              </a:ext>
            </a:extLst>
          </p:cNvPr>
          <p:cNvSpPr>
            <a:spLocks noGrp="1"/>
          </p:cNvSpPr>
          <p:nvPr>
            <p:ph type="title"/>
          </p:nvPr>
        </p:nvSpPr>
        <p:spPr>
          <a:xfrm>
            <a:off x="1193400" y="2589480"/>
            <a:ext cx="15900480" cy="4597200"/>
          </a:xfrm>
          <a:prstGeom prst="rect">
            <a:avLst/>
          </a:prstGeom>
        </p:spPr>
        <p:txBody>
          <a:bodyPr vert="horz" lIns="0" tIns="0" rIns="0" bIns="0" rtlCol="0">
            <a:noAutofit/>
          </a:bodyPr>
          <a:lstStyle/>
          <a:p>
            <a:r>
              <a:rPr lang="en-US" sz="30000" b="0" strike="noStrike" spc="-1" dirty="0">
                <a:solidFill>
                  <a:srgbClr val="000000"/>
                </a:solidFill>
                <a:latin typeface="Calibri"/>
              </a:rPr>
              <a:t>Click to edit the title text format</a:t>
            </a:r>
          </a:p>
        </p:txBody>
      </p:sp>
      <p:sp>
        <p:nvSpPr>
          <p:cNvPr id="4" name="PlaceHolder 3">
            <a:extLst>
              <a:ext uri="{B68016FD-AF36-439E-BE01-E8C4A88E189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130C8D-29D9-4E95-8E86-5914A4AE4AAC}"/>
              </a:ext>
            </a:extLst>
          </p:cNvPr>
          <p:cNvSpPr>
            <a:spLocks noGrp="1"/>
          </p:cNvSpPr>
          <p:nvPr>
            <p:ph type="ftr" sz="quarter" idx="3"/>
          </p:nvPr>
        </p:nvSpPr>
        <p:spPr>
          <a:xfrm>
            <a:off x="1335960" y="9869761"/>
            <a:ext cx="1627200" cy="280800"/>
          </a:xfrm>
          <a:prstGeom prst="rect">
            <a:avLst/>
          </a:prstGeom>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5" name="PlaceHolder 4">
            <a:extLst>
              <a:ext uri="{1D633EA4-A1AC-4AA8-A69B-CC290C23B0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FBF6DA-9EDE-447B-947A-565CBF7340B4}"/>
              </a:ext>
            </a:extLst>
          </p:cNvPr>
          <p:cNvSpPr>
            <a:spLocks noGrp="1"/>
          </p:cNvSpPr>
          <p:nvPr>
            <p:ph type="dt" sz="half" idx="2"/>
          </p:nvPr>
        </p:nvSpPr>
        <p:spPr>
          <a:xfrm>
            <a:off x="914400" y="9567001"/>
            <a:ext cx="4205880" cy="514080"/>
          </a:xfrm>
          <a:prstGeom prst="rect">
            <a:avLst/>
          </a:prstGeom>
        </p:spPr>
        <p:txBody>
          <a:bodyPr vert="horz" lIns="0" tIns="0" rIns="0" bIns="0" rtlCol="0">
            <a:noAutofit/>
          </a:bodyPr>
          <a:lstStyle/>
          <a:p>
            <a:pPr>
              <a:lnSpc>
                <a:spcPct val="100000"/>
              </a:lnSpc>
            </a:pPr>
            <a:fld id="{42C8BC5D-5D28-40E3-B0D3-C26D6303569A}" type="dateTimeFigureOut">
              <a:rPr/>
              <a:pPr>
                <a:lnSpc>
                  <a:spcPct val="100000"/>
                </a:lnSpc>
              </a:pPr>
              <a:t></a:t>
            </a:fld>
            <a:endParaRPr lang="en-US" sz="1800" b="0" strike="noStrike" spc="-1" dirty="0">
              <a:solidFill>
                <a:srgbClr val="B2B2B2"/>
              </a:solidFill>
              <a:latin typeface="Calibri"/>
            </a:endParaRPr>
          </a:p>
        </p:txBody>
      </p:sp>
      <p:sp>
        <p:nvSpPr>
          <p:cNvPr id="6" name="PlaceHolder 5">
            <a:extLst>
              <a:ext uri="{766077B9-372A-465C-8B7C-390A8C12F2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ECCBF6-F13A-453F-B4CB-5305D9CB7601}"/>
              </a:ext>
            </a:extLst>
          </p:cNvPr>
          <p:cNvSpPr>
            <a:spLocks noGrp="1"/>
          </p:cNvSpPr>
          <p:nvPr>
            <p:ph type="sldNum" sz="quarter" idx="4"/>
          </p:nvPr>
        </p:nvSpPr>
        <p:spPr>
          <a:xfrm>
            <a:off x="13167359" y="9567001"/>
            <a:ext cx="4205880" cy="514080"/>
          </a:xfrm>
          <a:prstGeom prst="rect">
            <a:avLst/>
          </a:prstGeom>
        </p:spPr>
        <p:txBody>
          <a:bodyPr vert="horz" lIns="0" tIns="0" rIns="0" bIns="0" rtlCol="0">
            <a:noAutofit/>
          </a:bodyPr>
          <a:lstStyle/>
          <a:p>
            <a:pPr algn="r">
              <a:lnSpc>
                <a:spcPct val="100000"/>
              </a:lnSpc>
            </a:pPr>
            <a:fld id="{24B21A44-E793-46A4-B779-54004A07B3A9}" type="slidenum">
              <a:rPr/>
              <a:pPr algn="r">
                <a:lnSpc>
                  <a:spcPct val="100000"/>
                </a:lnSpc>
              </a:pPr>
              <a:t>‹#›</a:t>
            </a:fld>
            <a:endParaRPr lang="en-US" sz="1800" b="0" strike="noStrike" spc="-1" dirty="0">
              <a:solidFill>
                <a:srgbClr val="B2B2B2"/>
              </a:solidFill>
              <a:latin typeface="Calibri"/>
            </a:endParaRPr>
          </a:p>
        </p:txBody>
      </p:sp>
      <p:sp>
        <p:nvSpPr>
          <p:cNvPr id="7" name="PlaceHolder 6">
            <a:extLst>
              <a:ext uri="{742B18FB-3093-4388-8E67-31585DB814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5404CF-861E-4BA8-88A6-9834CA786270}"/>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pPr marL="432000" indent="-324000">
              <a:spcBef>
                <a:spcPts val="1417"/>
              </a:spcBef>
              <a:buClr>
                <a:srgbClr val="000000"/>
              </a:buClr>
              <a:buSzPct val="45000"/>
              <a:buFont typeface="Wingdings"/>
              <a:buChar char=""/>
            </a:pPr>
            <a:r>
              <a:rPr lang="en-US" sz="1800" b="0" strike="noStrike" spc="-1" dirty="0">
                <a:solidFill>
                  <a:srgbClr val="000000"/>
                </a:solidFill>
                <a:latin typeface="Calibri"/>
              </a:rPr>
              <a:t>Click to edit the outline text format</a:t>
            </a:r>
          </a:p>
          <a:p>
            <a:pPr marL="864000" lvl="1" indent="-324000">
              <a:spcBef>
                <a:spcPts val="1134"/>
              </a:spcBef>
              <a:buClr>
                <a:srgbClr val="000000"/>
              </a:buClr>
              <a:buSzPct val="75000"/>
              <a:buFont typeface="Symbol"/>
              <a:buChar char=""/>
            </a:pPr>
            <a:r>
              <a:rPr lang="en-US" sz="1800" b="0" strike="noStrike" spc="-1" dirty="0">
                <a:solidFill>
                  <a:srgbClr val="000000"/>
                </a:solidFill>
                <a:latin typeface="Calibri"/>
              </a:rPr>
              <a:t>Second Outline Level</a:t>
            </a:r>
          </a:p>
          <a:p>
            <a:pPr marL="1296000" lvl="2" indent="-288000">
              <a:spcBef>
                <a:spcPts val="850"/>
              </a:spcBef>
              <a:buClr>
                <a:srgbClr val="000000"/>
              </a:buClr>
              <a:buSzPct val="45000"/>
              <a:buFont typeface="Wingdings"/>
              <a:buChar char=""/>
            </a:pPr>
            <a:r>
              <a:rPr lang="en-US" sz="1800" b="0" strike="noStrike" spc="-1" dirty="0">
                <a:solidFill>
                  <a:srgbClr val="000000"/>
                </a:solidFill>
                <a:latin typeface="Calibri"/>
              </a:rPr>
              <a:t>Third Outline Level</a:t>
            </a:r>
          </a:p>
          <a:p>
            <a:pPr marL="1728000" lvl="3" indent="-216000">
              <a:spcBef>
                <a:spcPts val="567"/>
              </a:spcBef>
              <a:buClr>
                <a:srgbClr val="000000"/>
              </a:buClr>
              <a:buSzPct val="75000"/>
              <a:buFont typeface="Symbol"/>
              <a:buChar char=""/>
            </a:pPr>
            <a:r>
              <a:rPr lang="en-US" sz="1800" b="0" strike="noStrike" spc="-1" dirty="0">
                <a:solidFill>
                  <a:srgbClr val="000000"/>
                </a:solidFill>
                <a:latin typeface="Calibri"/>
              </a:rPr>
              <a:t>Fourth Outline Level</a:t>
            </a:r>
          </a:p>
          <a:p>
            <a:pPr marL="2160000" lvl="4" indent="-216000">
              <a:spcBef>
                <a:spcPts val="283"/>
              </a:spcBef>
              <a:buClr>
                <a:srgbClr val="000000"/>
              </a:buClr>
              <a:buSzPct val="45000"/>
              <a:buFont typeface="Wingdings"/>
              <a:buChar char=""/>
            </a:pPr>
            <a:r>
              <a:rPr lang="en-US" sz="2000" b="0" strike="noStrike" spc="-1" dirty="0">
                <a:solidFill>
                  <a:srgbClr val="000000"/>
                </a:solidFill>
                <a:latin typeface="Calibri"/>
              </a:rPr>
              <a:t>Fifth Outline Level</a:t>
            </a:r>
          </a:p>
          <a:p>
            <a:pPr marL="2592000" lvl="5" indent="-216000">
              <a:spcBef>
                <a:spcPts val="283"/>
              </a:spcBef>
              <a:buClr>
                <a:srgbClr val="000000"/>
              </a:buClr>
              <a:buSzPct val="45000"/>
              <a:buFont typeface="Wingdings"/>
              <a:buChar char=""/>
            </a:pPr>
            <a:r>
              <a:rPr lang="en-US" sz="2000" b="0" strike="noStrike" spc="-1" dirty="0">
                <a:solidFill>
                  <a:srgbClr val="000000"/>
                </a:solidFill>
                <a:latin typeface="Calibri"/>
              </a:rPr>
              <a:t>Sixth Outline Level</a:t>
            </a:r>
          </a:p>
          <a:p>
            <a:pPr marL="3024000" lvl="6" indent="-216000">
              <a:spcBef>
                <a:spcPts val="283"/>
              </a:spcBef>
              <a:buClr>
                <a:srgbClr val="000000"/>
              </a:buClr>
              <a:buSzPct val="45000"/>
              <a:buFont typeface="Wingdings"/>
              <a:buChar char=""/>
            </a:pPr>
            <a:r>
              <a:rPr lang="en-US" sz="2000" b="0" strike="noStrike" spc="-1" dirty="0">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i="0" dirty="0">
          <a:solidFill>
            <a:schemeClr val="bg1">
              <a:lumMod val="50000"/>
            </a:schemeClr>
          </a:solidFill>
          <a:latin typeface="+mn-lt"/>
        </a:defRPr>
      </a:lvl5pPr>
      <a:lvl6pPr marL="2514600" lvl="5" indent="-228600" algn="l" rtl="0">
        <a:spcBef>
          <a:spcPct val="20000"/>
        </a:spcBef>
        <a:buFont typeface="Arial"/>
        <a:buChar char="-"/>
        <a:defRPr lang="en-US" sz="900" i="0" dirty="0">
          <a:solidFill>
            <a:schemeClr val="bg1">
              <a:lumMod val="50000"/>
            </a:schemeClr>
          </a:solidFill>
          <a:latin typeface="+mn-lt"/>
        </a:defRPr>
      </a:lvl6pPr>
      <a:lvl7pPr marL="2971800" lvl="6" indent="-228600" algn="l" rtl="0">
        <a:spcBef>
          <a:spcPct val="20000"/>
        </a:spcBef>
        <a:buFont typeface="Arial"/>
        <a:buChar char="-"/>
        <a:defRPr lang="en-US" sz="900" i="0" dirty="0">
          <a:solidFill>
            <a:schemeClr val="bg1">
              <a:lumMod val="50000"/>
            </a:schemeClr>
          </a:solidFill>
          <a:latin typeface="+mn-lt"/>
        </a:defRPr>
      </a:lvl7pPr>
      <a:lvl8pPr marL="3429000" lvl="7" indent="-228600" algn="l" rtl="0">
        <a:spcBef>
          <a:spcPct val="20000"/>
        </a:spcBef>
        <a:buFont typeface="Arial"/>
        <a:buChar char="-"/>
        <a:defRPr lang="en-US" sz="900" i="0" dirty="0">
          <a:solidFill>
            <a:schemeClr val="bg1">
              <a:lumMod val="50000"/>
            </a:schemeClr>
          </a:solidFill>
          <a:latin typeface="+mn-lt"/>
        </a:defRPr>
      </a:lvl8pPr>
      <a:lvl9pPr marL="3886200" lvl="8" indent="-228600" algn="l" rtl="0">
        <a:spcBef>
          <a:spcPct val="20000"/>
        </a:spcBef>
        <a:buFont typeface="Arial"/>
        <a:buChar char="-"/>
        <a:defRPr lang="en-US" sz="9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lideMaster3">
    <p:bg>
      <p:bgPr>
        <a:solidFill>
          <a:srgbClr val="FFFFFF"/>
        </a:solidFill>
        <a:effectLst/>
      </p:bgPr>
    </p:bg>
    <p:spTree>
      <p:nvGrpSpPr>
        <p:cNvPr id="1" name=""/>
        <p:cNvGrpSpPr/>
        <p:nvPr/>
      </p:nvGrpSpPr>
      <p:grpSpPr>
        <a:xfrm>
          <a:off x="0" y="0"/>
          <a:ext cx="0" cy="0"/>
          <a:chOff x="0" y="0"/>
          <a:chExt cx="0" cy="0"/>
        </a:xfrm>
      </p:grpSpPr>
      <p:sp>
        <p:nvSpPr>
          <p:cNvPr id="2" name="CustomShape 1">
            <a:extLst>
              <a:ext uri="{AEDB0F41-80C2-4ACD-A359-D8ECBDF25D2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4BC794-3C61-4CF2-872C-70C894FC4D41}"/>
              </a:ext>
            </a:extLst>
          </p:cNvPr>
          <p:cNvSpPr/>
          <p:nvPr/>
        </p:nvSpPr>
        <p:spPr>
          <a:xfrm>
            <a:off x="15251760" y="9690840"/>
            <a:ext cx="2742840" cy="552240"/>
          </a:xfrm>
          <a:prstGeom prst="rect">
            <a:avLst/>
          </a:prstGeom>
          <a:blipFill dpi="0" rotWithShape="1">
            <a:blip r:embed="rId14" cstate="print"/>
            <a:stretch>
              <a:fillRect/>
            </a:stretch>
          </a:blipFill>
          <a:ln>
            <a:noFill/>
          </a:ln>
          <a:effectLst/>
        </p:spPr>
        <p:style>
          <a:lnRef idx="0">
            <a:schemeClr val="accent1"/>
          </a:lnRef>
          <a:fillRef idx="0">
            <a:schemeClr val="accent1"/>
          </a:fillRef>
          <a:effectRef idx="0">
            <a:schemeClr val="accent1"/>
          </a:effectRef>
          <a:fontRef idx="minor">
            <a:schemeClr val="tx1"/>
          </a:fontRef>
        </p:style>
      </p:sp>
      <p:sp>
        <p:nvSpPr>
          <p:cNvPr id="3" name="PlaceHolder 2">
            <a:extLst>
              <a:ext uri="{4105138A-9419-4CB9-83E3-5A3FA496F0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079CBF-5F5C-4F17-8788-CFA600FB8AD0}"/>
              </a:ext>
            </a:extLst>
          </p:cNvPr>
          <p:cNvSpPr>
            <a:spLocks noGrp="1"/>
          </p:cNvSpPr>
          <p:nvPr>
            <p:ph type="title"/>
          </p:nvPr>
        </p:nvSpPr>
        <p:spPr>
          <a:xfrm>
            <a:off x="1193400" y="2589480"/>
            <a:ext cx="15900480" cy="4597200"/>
          </a:xfrm>
          <a:prstGeom prst="rect">
            <a:avLst/>
          </a:prstGeom>
        </p:spPr>
        <p:txBody>
          <a:bodyPr vert="horz" lIns="0" tIns="0" rIns="0" bIns="0" rtlCol="0">
            <a:noAutofit/>
          </a:bodyPr>
          <a:lstStyle/>
          <a:p>
            <a:r>
              <a:rPr lang="en-US" sz="30000" b="0" strike="noStrike" spc="-1" dirty="0">
                <a:solidFill>
                  <a:srgbClr val="000000"/>
                </a:solidFill>
                <a:latin typeface="Calibri"/>
              </a:rPr>
              <a:t>Click to edit the title text format</a:t>
            </a:r>
          </a:p>
        </p:txBody>
      </p:sp>
      <p:sp>
        <p:nvSpPr>
          <p:cNvPr id="4" name="PlaceHolder 3">
            <a:extLst>
              <a:ext uri="{DC641C15-9626-4E76-BC21-58F441FC98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531E93-59A6-4071-8A53-33C498AC7608}"/>
              </a:ext>
            </a:extLst>
          </p:cNvPr>
          <p:cNvSpPr>
            <a:spLocks noGrp="1"/>
          </p:cNvSpPr>
          <p:nvPr>
            <p:ph type="body" idx="1"/>
          </p:nvPr>
        </p:nvSpPr>
        <p:spPr>
          <a:xfrm>
            <a:off x="313560" y="2149560"/>
            <a:ext cx="17660880" cy="3385440"/>
          </a:xfrm>
          <a:prstGeom prst="rect">
            <a:avLst/>
          </a:prstGeom>
        </p:spPr>
        <p:txBody>
          <a:bodyPr vert="horz" lIns="0" tIns="0" rIns="0" bIns="0" rtlCol="0">
            <a:noAutofit/>
          </a:bodyPr>
          <a:lstStyle/>
          <a:p>
            <a:pPr marL="432000" indent="-324000">
              <a:spcBef>
                <a:spcPts val="1417"/>
              </a:spcBef>
              <a:buClr>
                <a:srgbClr val="000000"/>
              </a:buClr>
              <a:buSzPct val="45000"/>
              <a:buFont typeface="Wingdings"/>
              <a:buChar char=""/>
            </a:pPr>
            <a:r>
              <a:rPr lang="en-US" sz="1800" b="0" strike="noStrike" spc="-1" dirty="0">
                <a:solidFill>
                  <a:srgbClr val="000000"/>
                </a:solidFill>
                <a:latin typeface="Calibri"/>
              </a:rPr>
              <a:t>Click to edit the outline text format</a:t>
            </a:r>
          </a:p>
          <a:p>
            <a:pPr marL="864000" lvl="1" indent="-324000">
              <a:spcBef>
                <a:spcPts val="1134"/>
              </a:spcBef>
              <a:buClr>
                <a:srgbClr val="000000"/>
              </a:buClr>
              <a:buSzPct val="75000"/>
              <a:buFont typeface="Symbol"/>
              <a:buChar char=""/>
            </a:pPr>
            <a:r>
              <a:rPr lang="en-US" sz="1800" b="0" strike="noStrike" spc="-1" dirty="0">
                <a:solidFill>
                  <a:srgbClr val="000000"/>
                </a:solidFill>
                <a:latin typeface="Calibri"/>
              </a:rPr>
              <a:t>Second Outline Level</a:t>
            </a:r>
          </a:p>
          <a:p>
            <a:pPr marL="1296000" lvl="2" indent="-288000">
              <a:spcBef>
                <a:spcPts val="850"/>
              </a:spcBef>
              <a:buClr>
                <a:srgbClr val="000000"/>
              </a:buClr>
              <a:buSzPct val="45000"/>
              <a:buFont typeface="Wingdings"/>
              <a:buChar char=""/>
            </a:pPr>
            <a:r>
              <a:rPr lang="en-US" sz="1800" b="0" strike="noStrike" spc="-1" dirty="0">
                <a:solidFill>
                  <a:srgbClr val="000000"/>
                </a:solidFill>
                <a:latin typeface="Calibri"/>
              </a:rPr>
              <a:t>Third Outline Level</a:t>
            </a:r>
          </a:p>
          <a:p>
            <a:pPr marL="1728000" lvl="3" indent="-216000">
              <a:spcBef>
                <a:spcPts val="567"/>
              </a:spcBef>
              <a:buClr>
                <a:srgbClr val="000000"/>
              </a:buClr>
              <a:buSzPct val="75000"/>
              <a:buFont typeface="Symbol"/>
              <a:buChar char=""/>
            </a:pPr>
            <a:r>
              <a:rPr lang="en-US" sz="1800" b="0" strike="noStrike" spc="-1" dirty="0">
                <a:solidFill>
                  <a:srgbClr val="000000"/>
                </a:solidFill>
                <a:latin typeface="Calibri"/>
              </a:rPr>
              <a:t>Fourth Outline Level</a:t>
            </a:r>
          </a:p>
          <a:p>
            <a:pPr marL="2160000" lvl="4" indent="-216000">
              <a:spcBef>
                <a:spcPts val="283"/>
              </a:spcBef>
              <a:buClr>
                <a:srgbClr val="000000"/>
              </a:buClr>
              <a:buSzPct val="45000"/>
              <a:buFont typeface="Wingdings"/>
              <a:buChar char=""/>
            </a:pPr>
            <a:r>
              <a:rPr lang="en-US" sz="1800" b="0" strike="noStrike" spc="-1" dirty="0">
                <a:solidFill>
                  <a:srgbClr val="000000"/>
                </a:solidFill>
                <a:latin typeface="Calibri"/>
              </a:rPr>
              <a:t>Fifth Outline Level</a:t>
            </a:r>
          </a:p>
          <a:p>
            <a:pPr marL="2592000" lvl="5" indent="-216000">
              <a:spcBef>
                <a:spcPts val="283"/>
              </a:spcBef>
              <a:buClr>
                <a:srgbClr val="000000"/>
              </a:buClr>
              <a:buSzPct val="45000"/>
              <a:buFont typeface="Wingdings"/>
              <a:buChar char=""/>
            </a:pPr>
            <a:r>
              <a:rPr lang="en-US" sz="1800" b="0" strike="noStrike" spc="-1" dirty="0">
                <a:solidFill>
                  <a:srgbClr val="000000"/>
                </a:solidFill>
                <a:latin typeface="Calibri"/>
              </a:rPr>
              <a:t>Sixth Outline Level</a:t>
            </a:r>
          </a:p>
          <a:p>
            <a:pPr marL="3024000" lvl="6" indent="-216000">
              <a:spcBef>
                <a:spcPts val="283"/>
              </a:spcBef>
              <a:buClr>
                <a:srgbClr val="000000"/>
              </a:buClr>
              <a:buSzPct val="45000"/>
              <a:buFont typeface="Wingdings"/>
              <a:buChar char=""/>
            </a:pPr>
            <a:r>
              <a:rPr lang="en-US" sz="1800" b="0" strike="noStrike" spc="-1" dirty="0">
                <a:solidFill>
                  <a:srgbClr val="000000"/>
                </a:solidFill>
                <a:latin typeface="Calibri"/>
              </a:rPr>
              <a:t>Seventh Outline Level</a:t>
            </a:r>
          </a:p>
        </p:txBody>
      </p:sp>
      <p:sp>
        <p:nvSpPr>
          <p:cNvPr id="5" name="PlaceHolder 4">
            <a:extLst>
              <a:ext uri="{CAC384D1-2FD9-4C35-BE67-4EEF117837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2EE49CD-E377-49AB-AD42-71A8395D7998}"/>
              </a:ext>
            </a:extLst>
          </p:cNvPr>
          <p:cNvSpPr>
            <a:spLocks noGrp="1"/>
          </p:cNvSpPr>
          <p:nvPr>
            <p:ph type="ftr" sz="quarter" idx="3"/>
          </p:nvPr>
        </p:nvSpPr>
        <p:spPr>
          <a:xfrm>
            <a:off x="1335960" y="9869761"/>
            <a:ext cx="1627200" cy="280800"/>
          </a:xfrm>
          <a:prstGeom prst="rect">
            <a:avLst/>
          </a:prstGeom>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6" name="PlaceHolder 5">
            <a:extLst>
              <a:ext uri="{B4DFF17E-1714-4034-9797-7BC7A25A424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E20642-5180-4BFD-ADE4-58B3F94DDA1F}"/>
              </a:ext>
            </a:extLst>
          </p:cNvPr>
          <p:cNvSpPr>
            <a:spLocks noGrp="1"/>
          </p:cNvSpPr>
          <p:nvPr>
            <p:ph type="dt" sz="half" idx="2"/>
          </p:nvPr>
        </p:nvSpPr>
        <p:spPr>
          <a:xfrm>
            <a:off x="914400" y="9567001"/>
            <a:ext cx="4205880" cy="514080"/>
          </a:xfrm>
          <a:prstGeom prst="rect">
            <a:avLst/>
          </a:prstGeom>
        </p:spPr>
        <p:txBody>
          <a:bodyPr vert="horz" lIns="0" tIns="0" rIns="0" bIns="0" rtlCol="0">
            <a:noAutofit/>
          </a:bodyPr>
          <a:lstStyle/>
          <a:p>
            <a:pPr>
              <a:lnSpc>
                <a:spcPct val="100000"/>
              </a:lnSpc>
            </a:pPr>
            <a:fld id="{99BECE54-775D-46E2-BAD3-6557547117C6}" type="dateTimeFigureOut">
              <a:rPr/>
              <a:pPr>
                <a:lnSpc>
                  <a:spcPct val="100000"/>
                </a:lnSpc>
              </a:pPr>
              <a:t></a:t>
            </a:fld>
            <a:endParaRPr lang="en-US" sz="1800" b="0" strike="noStrike" spc="-1" dirty="0">
              <a:solidFill>
                <a:srgbClr val="B2B2B2"/>
              </a:solidFill>
              <a:latin typeface="Calibri"/>
            </a:endParaRPr>
          </a:p>
        </p:txBody>
      </p:sp>
      <p:sp>
        <p:nvSpPr>
          <p:cNvPr id="7" name="PlaceHolder 6">
            <a:extLst>
              <a:ext uri="{6B5CBA7C-810F-4957-8F5B-1213208F03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855746-5044-4190-8D86-9AFC4052B876}"/>
              </a:ext>
            </a:extLst>
          </p:cNvPr>
          <p:cNvSpPr>
            <a:spLocks noGrp="1"/>
          </p:cNvSpPr>
          <p:nvPr>
            <p:ph type="sldNum" sz="quarter" idx="4"/>
          </p:nvPr>
        </p:nvSpPr>
        <p:spPr>
          <a:xfrm>
            <a:off x="13167359" y="9567001"/>
            <a:ext cx="4205880" cy="514080"/>
          </a:xfrm>
          <a:prstGeom prst="rect">
            <a:avLst/>
          </a:prstGeom>
        </p:spPr>
        <p:txBody>
          <a:bodyPr vert="horz" lIns="0" tIns="0" rIns="0" bIns="0" rtlCol="0">
            <a:noAutofit/>
          </a:bodyPr>
          <a:lstStyle/>
          <a:p>
            <a:pPr algn="r">
              <a:lnSpc>
                <a:spcPct val="100000"/>
              </a:lnSpc>
            </a:pPr>
            <a:fld id="{E9BB1605-83BE-4989-8F5E-17EC689115A6}" type="slidenum">
              <a:rPr/>
              <a:pPr algn="r">
                <a:lnSpc>
                  <a:spcPct val="100000"/>
                </a:lnSpc>
              </a:pPr>
              <a:t>‹#›</a:t>
            </a:fld>
            <a:endParaRPr lang="en-US" sz="1800" b="0" strike="noStrike" spc="-1" dirty="0">
              <a:solidFill>
                <a:srgbClr val="B2B2B2"/>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i="0" dirty="0">
          <a:solidFill>
            <a:schemeClr val="bg1">
              <a:lumMod val="50000"/>
            </a:schemeClr>
          </a:solidFill>
          <a:latin typeface="+mn-lt"/>
        </a:defRPr>
      </a:lvl5pPr>
      <a:lvl6pPr marL="2514600" lvl="5" indent="-228600" algn="l" rtl="0">
        <a:spcBef>
          <a:spcPct val="20000"/>
        </a:spcBef>
        <a:buFont typeface="Arial"/>
        <a:buChar char="-"/>
        <a:defRPr lang="en-US" sz="900" i="0" dirty="0">
          <a:solidFill>
            <a:schemeClr val="bg1">
              <a:lumMod val="50000"/>
            </a:schemeClr>
          </a:solidFill>
          <a:latin typeface="+mn-lt"/>
        </a:defRPr>
      </a:lvl6pPr>
      <a:lvl7pPr marL="2971800" lvl="6" indent="-228600" algn="l" rtl="0">
        <a:spcBef>
          <a:spcPct val="20000"/>
        </a:spcBef>
        <a:buFont typeface="Arial"/>
        <a:buChar char="-"/>
        <a:defRPr lang="en-US" sz="900" i="0" dirty="0">
          <a:solidFill>
            <a:schemeClr val="bg1">
              <a:lumMod val="50000"/>
            </a:schemeClr>
          </a:solidFill>
          <a:latin typeface="+mn-lt"/>
        </a:defRPr>
      </a:lvl7pPr>
      <a:lvl8pPr marL="3429000" lvl="7" indent="-228600" algn="l" rtl="0">
        <a:spcBef>
          <a:spcPct val="20000"/>
        </a:spcBef>
        <a:buFont typeface="Arial"/>
        <a:buChar char="-"/>
        <a:defRPr lang="en-US" sz="900" i="0" dirty="0">
          <a:solidFill>
            <a:schemeClr val="bg1">
              <a:lumMod val="50000"/>
            </a:schemeClr>
          </a:solidFill>
          <a:latin typeface="+mn-lt"/>
        </a:defRPr>
      </a:lvl8pPr>
      <a:lvl9pPr marL="3886200" lvl="8" indent="-228600" algn="l" rtl="0">
        <a:spcBef>
          <a:spcPct val="20000"/>
        </a:spcBef>
        <a:buFont typeface="Arial"/>
        <a:buChar char="-"/>
        <a:defRPr lang="en-US" sz="9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lideMaster4">
    <p:bg>
      <p:bgPr>
        <a:solidFill>
          <a:srgbClr val="FFFFFF"/>
        </a:solidFill>
        <a:effectLst/>
      </p:bgPr>
    </p:bg>
    <p:spTree>
      <p:nvGrpSpPr>
        <p:cNvPr id="1" name=""/>
        <p:cNvGrpSpPr/>
        <p:nvPr/>
      </p:nvGrpSpPr>
      <p:grpSpPr>
        <a:xfrm>
          <a:off x="0" y="0"/>
          <a:ext cx="0" cy="0"/>
          <a:chOff x="0" y="0"/>
          <a:chExt cx="0" cy="0"/>
        </a:xfrm>
      </p:grpSpPr>
      <p:sp>
        <p:nvSpPr>
          <p:cNvPr id="2" name="CustomShape 1">
            <a:extLst>
              <a:ext uri="{12A968E8-7FF1-4C79-97CF-967855E4AA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00CA7E4-3450-4123-8F47-520D6F85F44F}"/>
              </a:ext>
            </a:extLst>
          </p:cNvPr>
          <p:cNvSpPr/>
          <p:nvPr/>
        </p:nvSpPr>
        <p:spPr>
          <a:xfrm>
            <a:off x="15251760" y="9690840"/>
            <a:ext cx="2742840" cy="552240"/>
          </a:xfrm>
          <a:prstGeom prst="rect">
            <a:avLst/>
          </a:prstGeom>
          <a:blipFill dpi="0" rotWithShape="1">
            <a:blip r:embed="rId14" cstate="print"/>
            <a:stretch>
              <a:fillRect/>
            </a:stretch>
          </a:blipFill>
          <a:ln>
            <a:noFill/>
          </a:ln>
          <a:effectLst/>
        </p:spPr>
        <p:style>
          <a:lnRef idx="0">
            <a:schemeClr val="accent1"/>
          </a:lnRef>
          <a:fillRef idx="0">
            <a:schemeClr val="accent1"/>
          </a:fillRef>
          <a:effectRef idx="0">
            <a:schemeClr val="accent1"/>
          </a:effectRef>
          <a:fontRef idx="minor">
            <a:schemeClr val="tx1"/>
          </a:fontRef>
        </p:style>
      </p:sp>
      <p:sp>
        <p:nvSpPr>
          <p:cNvPr id="3" name="PlaceHolder 2">
            <a:extLst>
              <a:ext uri="{04D26BD7-B7F2-4BF2-B753-7CBF65294C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1DCB66-2841-4255-B62B-F2B163CD878C}"/>
              </a:ext>
            </a:extLst>
          </p:cNvPr>
          <p:cNvSpPr>
            <a:spLocks noGrp="1"/>
          </p:cNvSpPr>
          <p:nvPr>
            <p:ph type="ftr" sz="quarter" idx="3"/>
          </p:nvPr>
        </p:nvSpPr>
        <p:spPr>
          <a:xfrm>
            <a:off x="1335960" y="9869761"/>
            <a:ext cx="1627200" cy="280800"/>
          </a:xfrm>
          <a:prstGeom prst="rect">
            <a:avLst/>
          </a:prstGeom>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4" name="PlaceHolder 3">
            <a:extLst>
              <a:ext uri="{EEE8DF37-58D9-4E01-B444-10B517EC9E3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89ACD6-8858-4143-8A93-5C8610CA9DC4}"/>
              </a:ext>
            </a:extLst>
          </p:cNvPr>
          <p:cNvSpPr>
            <a:spLocks noGrp="1"/>
          </p:cNvSpPr>
          <p:nvPr>
            <p:ph type="dt" sz="half" idx="2"/>
          </p:nvPr>
        </p:nvSpPr>
        <p:spPr>
          <a:xfrm>
            <a:off x="914400" y="9567001"/>
            <a:ext cx="4205880" cy="514080"/>
          </a:xfrm>
          <a:prstGeom prst="rect">
            <a:avLst/>
          </a:prstGeom>
        </p:spPr>
        <p:txBody>
          <a:bodyPr vert="horz" lIns="0" tIns="0" rIns="0" bIns="0" rtlCol="0">
            <a:noAutofit/>
          </a:bodyPr>
          <a:lstStyle/>
          <a:p>
            <a:pPr>
              <a:lnSpc>
                <a:spcPct val="100000"/>
              </a:lnSpc>
            </a:pPr>
            <a:fld id="{631DA660-A774-4712-B4D8-BF8509D06AE0}" type="dateTimeFigureOut">
              <a:rPr/>
              <a:pPr>
                <a:lnSpc>
                  <a:spcPct val="100000"/>
                </a:lnSpc>
              </a:pPr>
              <a:t></a:t>
            </a:fld>
            <a:endParaRPr lang="en-US" sz="1800" b="0" strike="noStrike" spc="-1" dirty="0">
              <a:solidFill>
                <a:srgbClr val="B2B2B2"/>
              </a:solidFill>
              <a:latin typeface="Calibri"/>
            </a:endParaRPr>
          </a:p>
        </p:txBody>
      </p:sp>
      <p:sp>
        <p:nvSpPr>
          <p:cNvPr id="5" name="PlaceHolder 4">
            <a:extLst>
              <a:ext uri="{B1A1C66A-53CD-4AB9-B129-1D96592D6B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20F8F7-6279-422F-AC7D-E5344240E12E}"/>
              </a:ext>
            </a:extLst>
          </p:cNvPr>
          <p:cNvSpPr>
            <a:spLocks noGrp="1"/>
          </p:cNvSpPr>
          <p:nvPr>
            <p:ph type="sldNum" sz="quarter" idx="4"/>
          </p:nvPr>
        </p:nvSpPr>
        <p:spPr>
          <a:xfrm>
            <a:off x="13167359" y="9567001"/>
            <a:ext cx="4205880" cy="514080"/>
          </a:xfrm>
          <a:prstGeom prst="rect">
            <a:avLst/>
          </a:prstGeom>
        </p:spPr>
        <p:txBody>
          <a:bodyPr vert="horz" lIns="0" tIns="0" rIns="0" bIns="0" rtlCol="0">
            <a:noAutofit/>
          </a:bodyPr>
          <a:lstStyle/>
          <a:p>
            <a:pPr algn="r">
              <a:lnSpc>
                <a:spcPct val="100000"/>
              </a:lnSpc>
            </a:pPr>
            <a:fld id="{EB7C0C7D-7B57-48FC-AB2D-850243552366}" type="slidenum">
              <a:rPr/>
              <a:pPr algn="r">
                <a:lnSpc>
                  <a:spcPct val="100000"/>
                </a:lnSpc>
              </a:pPr>
              <a:t>‹#›</a:t>
            </a:fld>
            <a:endParaRPr lang="en-US" sz="1800" b="0" strike="noStrike" spc="-1" dirty="0">
              <a:solidFill>
                <a:srgbClr val="B2B2B2"/>
              </a:solidFill>
              <a:latin typeface="Calibri"/>
            </a:endParaRPr>
          </a:p>
        </p:txBody>
      </p:sp>
      <p:sp>
        <p:nvSpPr>
          <p:cNvPr id="6" name="PlaceHolder 5">
            <a:extLst>
              <a:ext uri="{5CC3FD94-981A-4E38-B820-EEC914DFA81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9248BC-9819-49C5-80C2-EF277AA5E186}"/>
              </a:ext>
            </a:extLst>
          </p:cNvPr>
          <p:cNvSpPr>
            <a:spLocks noGrp="1"/>
          </p:cNvSpPr>
          <p:nvPr>
            <p:ph type="title"/>
          </p:nvPr>
        </p:nvSpPr>
        <p:spPr>
          <a:xfrm>
            <a:off x="914400" y="410400"/>
            <a:ext cx="16458841" cy="1717560"/>
          </a:xfrm>
          <a:prstGeom prst="rect">
            <a:avLst/>
          </a:prstGeom>
        </p:spPr>
        <p:txBody>
          <a:bodyPr vert="horz" lIns="0" tIns="0" rIns="0" bIns="0" rtlCol="0" anchor="ctr">
            <a:noAutofit/>
          </a:bodyPr>
          <a:lstStyle/>
          <a:p>
            <a:r>
              <a:rPr lang="en-US" sz="1800" b="0" strike="noStrike" spc="-1" dirty="0">
                <a:solidFill>
                  <a:srgbClr val="000000"/>
                </a:solidFill>
                <a:latin typeface="Calibri"/>
              </a:rPr>
              <a:t>Click to edit the title text format</a:t>
            </a:r>
          </a:p>
        </p:txBody>
      </p:sp>
      <p:sp>
        <p:nvSpPr>
          <p:cNvPr id="7" name="PlaceHolder 6">
            <a:extLst>
              <a:ext uri="{C790642A-9243-444E-892A-1E79560B51E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EC17AF-C3A6-4B50-8293-ADB628EB4C58}"/>
              </a:ext>
            </a:extLst>
          </p:cNvPr>
          <p:cNvSpPr>
            <a:spLocks noGrp="1"/>
          </p:cNvSpPr>
          <p:nvPr>
            <p:ph type="body" idx="1"/>
          </p:nvPr>
        </p:nvSpPr>
        <p:spPr>
          <a:xfrm>
            <a:off x="914400" y="2406960"/>
            <a:ext cx="16458841" cy="5965919"/>
          </a:xfrm>
          <a:prstGeom prst="rect">
            <a:avLst/>
          </a:prstGeom>
        </p:spPr>
        <p:txBody>
          <a:bodyPr vert="horz" lIns="0" tIns="0" rIns="0" bIns="0" rtlCol="0">
            <a:normAutofit/>
          </a:bodyPr>
          <a:lstStyle/>
          <a:p>
            <a:pPr marL="432000" indent="-324000">
              <a:spcBef>
                <a:spcPts val="1417"/>
              </a:spcBef>
              <a:buClr>
                <a:srgbClr val="000000"/>
              </a:buClr>
              <a:buSzPct val="45000"/>
              <a:buFont typeface="Wingdings"/>
              <a:buChar char=""/>
            </a:pPr>
            <a:r>
              <a:rPr lang="en-US" sz="1800" b="0" strike="noStrike" spc="-1" dirty="0">
                <a:solidFill>
                  <a:srgbClr val="000000"/>
                </a:solidFill>
                <a:latin typeface="Calibri"/>
              </a:rPr>
              <a:t>Click to edit the outline text format</a:t>
            </a:r>
          </a:p>
          <a:p>
            <a:pPr marL="864000" lvl="1" indent="-324000">
              <a:spcBef>
                <a:spcPts val="1134"/>
              </a:spcBef>
              <a:buClr>
                <a:srgbClr val="000000"/>
              </a:buClr>
              <a:buSzPct val="75000"/>
              <a:buFont typeface="Symbol"/>
              <a:buChar char=""/>
            </a:pPr>
            <a:r>
              <a:rPr lang="en-US" sz="1800" b="0" strike="noStrike" spc="-1" dirty="0">
                <a:solidFill>
                  <a:srgbClr val="000000"/>
                </a:solidFill>
                <a:latin typeface="Calibri"/>
              </a:rPr>
              <a:t>Second Outline Level</a:t>
            </a:r>
          </a:p>
          <a:p>
            <a:pPr marL="1296000" lvl="2" indent="-288000">
              <a:spcBef>
                <a:spcPts val="850"/>
              </a:spcBef>
              <a:buClr>
                <a:srgbClr val="000000"/>
              </a:buClr>
              <a:buSzPct val="45000"/>
              <a:buFont typeface="Wingdings"/>
              <a:buChar char=""/>
            </a:pPr>
            <a:r>
              <a:rPr lang="en-US" sz="1800" b="0" strike="noStrike" spc="-1" dirty="0">
                <a:solidFill>
                  <a:srgbClr val="000000"/>
                </a:solidFill>
                <a:latin typeface="Calibri"/>
              </a:rPr>
              <a:t>Third Outline Level</a:t>
            </a:r>
          </a:p>
          <a:p>
            <a:pPr marL="1728000" lvl="3" indent="-216000">
              <a:spcBef>
                <a:spcPts val="567"/>
              </a:spcBef>
              <a:buClr>
                <a:srgbClr val="000000"/>
              </a:buClr>
              <a:buSzPct val="75000"/>
              <a:buFont typeface="Symbol"/>
              <a:buChar char=""/>
            </a:pPr>
            <a:r>
              <a:rPr lang="en-US" sz="1800" b="0" strike="noStrike" spc="-1" dirty="0">
                <a:solidFill>
                  <a:srgbClr val="000000"/>
                </a:solidFill>
                <a:latin typeface="Calibri"/>
              </a:rPr>
              <a:t>Fourth Outline Level</a:t>
            </a:r>
          </a:p>
          <a:p>
            <a:pPr marL="2160000" lvl="4" indent="-216000">
              <a:spcBef>
                <a:spcPts val="283"/>
              </a:spcBef>
              <a:buClr>
                <a:srgbClr val="000000"/>
              </a:buClr>
              <a:buSzPct val="45000"/>
              <a:buFont typeface="Wingdings"/>
              <a:buChar char=""/>
            </a:pPr>
            <a:r>
              <a:rPr lang="en-US" sz="2000" b="0" strike="noStrike" spc="-1" dirty="0">
                <a:solidFill>
                  <a:srgbClr val="000000"/>
                </a:solidFill>
                <a:latin typeface="Calibri"/>
              </a:rPr>
              <a:t>Fifth Outline Level</a:t>
            </a:r>
          </a:p>
          <a:p>
            <a:pPr marL="2592000" lvl="5" indent="-216000">
              <a:spcBef>
                <a:spcPts val="283"/>
              </a:spcBef>
              <a:buClr>
                <a:srgbClr val="000000"/>
              </a:buClr>
              <a:buSzPct val="45000"/>
              <a:buFont typeface="Wingdings"/>
              <a:buChar char=""/>
            </a:pPr>
            <a:r>
              <a:rPr lang="en-US" sz="2000" b="0" strike="noStrike" spc="-1" dirty="0">
                <a:solidFill>
                  <a:srgbClr val="000000"/>
                </a:solidFill>
                <a:latin typeface="Calibri"/>
              </a:rPr>
              <a:t>Sixth Outline Level</a:t>
            </a:r>
          </a:p>
          <a:p>
            <a:pPr marL="3024000" lvl="6" indent="-216000">
              <a:spcBef>
                <a:spcPts val="283"/>
              </a:spcBef>
              <a:buClr>
                <a:srgbClr val="000000"/>
              </a:buClr>
              <a:buSzPct val="45000"/>
              <a:buFont typeface="Wingdings"/>
              <a:buChar char=""/>
            </a:pPr>
            <a:r>
              <a:rPr lang="en-US" sz="2000" b="0" strike="noStrike" spc="-1" dirty="0">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lvl="0" algn="l" rtl="0">
        <a:lnSpc>
          <a:spcPct val="100000"/>
        </a:lnSpc>
        <a:spcBef>
          <a:spcPct val="0"/>
        </a:spcBef>
        <a:buNone/>
        <a:defRPr lang="en-US" sz="3200" b="1" i="0" dirty="0">
          <a:solidFill>
            <a:schemeClr val="tx1"/>
          </a:solidFill>
          <a:latin typeface="+mj-lt"/>
        </a:defRPr>
      </a:lvl1pPr>
    </p:titleStyle>
    <p:bodyStyle>
      <a:lvl1pPr marL="342900" lvl="0" indent="-342900" algn="l" rtl="0">
        <a:spcBef>
          <a:spcPts val="1200"/>
        </a:spcBef>
        <a:buClr>
          <a:schemeClr val="accent1"/>
        </a:buClr>
        <a:buFont typeface="Arial"/>
        <a:buChar char="•"/>
        <a:defRPr lang="en-US" sz="1600" i="0" dirty="0">
          <a:solidFill>
            <a:schemeClr val="tx1"/>
          </a:solidFill>
          <a:latin typeface="+mn-lt"/>
        </a:defRPr>
      </a:lvl1pPr>
      <a:lvl2pPr marL="742950" lvl="1" indent="-285750" algn="l" rtl="0">
        <a:spcBef>
          <a:spcPts val="300"/>
        </a:spcBef>
        <a:buClr>
          <a:schemeClr val="tx1">
            <a:lumMod val="50000"/>
            <a:lumOff val="50000"/>
          </a:schemeClr>
        </a:buClr>
        <a:buFont typeface="Arial"/>
        <a:buChar char="-"/>
        <a:defRPr lang="en-US" sz="1400" i="0" dirty="0">
          <a:solidFill>
            <a:schemeClr val="bg1">
              <a:lumMod val="50000"/>
            </a:schemeClr>
          </a:solidFill>
          <a:latin typeface="+mn-lt"/>
        </a:defRPr>
      </a:lvl2pPr>
      <a:lvl3pPr marL="1143000" lvl="2" indent="-228600" algn="l" rtl="0">
        <a:spcBef>
          <a:spcPts val="300"/>
        </a:spcBef>
        <a:buClr>
          <a:schemeClr val="tx1">
            <a:lumMod val="50000"/>
            <a:lumOff val="50000"/>
          </a:schemeClr>
        </a:buClr>
        <a:buFont typeface="Arial"/>
        <a:buChar char="-"/>
        <a:defRPr lang="en-US" sz="1200" i="0" dirty="0">
          <a:solidFill>
            <a:schemeClr val="bg1">
              <a:lumMod val="50000"/>
            </a:schemeClr>
          </a:solidFill>
          <a:latin typeface="+mn-lt"/>
        </a:defRPr>
      </a:lvl3pPr>
      <a:lvl4pPr marL="1600200" lvl="3" indent="-228600" algn="l" rtl="0">
        <a:spcBef>
          <a:spcPts val="300"/>
        </a:spcBef>
        <a:buClr>
          <a:schemeClr val="tx1">
            <a:lumMod val="50000"/>
            <a:lumOff val="50000"/>
          </a:schemeClr>
        </a:buClr>
        <a:buFont typeface="Arial"/>
        <a:buChar char="-"/>
        <a:defRPr lang="en-US" sz="1000" i="0" dirty="0">
          <a:solidFill>
            <a:schemeClr val="bg1">
              <a:lumMod val="50000"/>
            </a:schemeClr>
          </a:solidFill>
          <a:latin typeface="+mn-lt"/>
        </a:defRPr>
      </a:lvl4pPr>
      <a:lvl5pPr marL="2057400" lvl="4" indent="-228600" algn="l" rtl="0">
        <a:spcBef>
          <a:spcPts val="300"/>
        </a:spcBef>
        <a:buClr>
          <a:schemeClr val="tx1">
            <a:lumMod val="50000"/>
            <a:lumOff val="50000"/>
          </a:schemeClr>
        </a:buClr>
        <a:buFont typeface="Arial"/>
        <a:buChar char="-"/>
        <a:defRPr lang="en-US" sz="900" i="0" dirty="0">
          <a:solidFill>
            <a:schemeClr val="bg1">
              <a:lumMod val="50000"/>
            </a:schemeClr>
          </a:solidFill>
          <a:latin typeface="+mn-lt"/>
        </a:defRPr>
      </a:lvl5pPr>
      <a:lvl6pPr marL="2514600" lvl="5" indent="-228600" algn="l" rtl="0">
        <a:spcBef>
          <a:spcPct val="20000"/>
        </a:spcBef>
        <a:buFont typeface="Arial"/>
        <a:buChar char="-"/>
        <a:defRPr lang="en-US" sz="900" i="0" dirty="0">
          <a:solidFill>
            <a:schemeClr val="bg1">
              <a:lumMod val="50000"/>
            </a:schemeClr>
          </a:solidFill>
          <a:latin typeface="+mn-lt"/>
        </a:defRPr>
      </a:lvl6pPr>
      <a:lvl7pPr marL="2971800" lvl="6" indent="-228600" algn="l" rtl="0">
        <a:spcBef>
          <a:spcPct val="20000"/>
        </a:spcBef>
        <a:buFont typeface="Arial"/>
        <a:buChar char="-"/>
        <a:defRPr lang="en-US" sz="900" i="0" dirty="0">
          <a:solidFill>
            <a:schemeClr val="bg1">
              <a:lumMod val="50000"/>
            </a:schemeClr>
          </a:solidFill>
          <a:latin typeface="+mn-lt"/>
        </a:defRPr>
      </a:lvl7pPr>
      <a:lvl8pPr marL="3429000" lvl="7" indent="-228600" algn="l" rtl="0">
        <a:spcBef>
          <a:spcPct val="20000"/>
        </a:spcBef>
        <a:buFont typeface="Arial"/>
        <a:buChar char="-"/>
        <a:defRPr lang="en-US" sz="900" i="0" dirty="0">
          <a:solidFill>
            <a:schemeClr val="bg1">
              <a:lumMod val="50000"/>
            </a:schemeClr>
          </a:solidFill>
          <a:latin typeface="+mn-lt"/>
        </a:defRPr>
      </a:lvl8pPr>
      <a:lvl9pPr marL="3886200" lvl="8" indent="-228600" algn="l" rtl="0">
        <a:spcBef>
          <a:spcPct val="20000"/>
        </a:spcBef>
        <a:buFont typeface="Arial"/>
        <a:buChar char="-"/>
        <a:defRPr lang="en-US" sz="900" i="0" dirty="0">
          <a:solidFill>
            <a:schemeClr val="bg1">
              <a:lumMod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cropolis.in/" TargetMode="External"/><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CustomShape 1">
            <a:extLst>
              <a:ext uri="{105FFDEA-00C3-4E24-8DE2-F93DEE1629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2F45A6-E7B9-4008-A46B-220E780E9163}"/>
              </a:ext>
            </a:extLst>
          </p:cNvPr>
          <p:cNvSpPr/>
          <p:nvPr/>
        </p:nvSpPr>
        <p:spPr>
          <a:xfrm>
            <a:off x="0" y="6053400"/>
            <a:ext cx="18287642" cy="4233960"/>
          </a:xfrm>
          <a:custGeom>
            <a:avLst/>
            <a:gdLst/>
            <a:ahLst/>
            <a:cxnLst/>
            <a:rect l="0" t="0" r="r" b="b"/>
            <a:pathLst>
              <a:path w="18288000" h="4234180">
                <a:moveTo>
                  <a:pt x="18288000" y="4233769"/>
                </a:moveTo>
                <a:lnTo>
                  <a:pt x="0" y="4233769"/>
                </a:lnTo>
                <a:lnTo>
                  <a:pt x="0" y="0"/>
                </a:lnTo>
                <a:lnTo>
                  <a:pt x="18288000" y="0"/>
                </a:lnTo>
                <a:lnTo>
                  <a:pt x="18288000" y="4233769"/>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CustomShape 2">
            <a:extLst>
              <a:ext uri="{4BE4EF04-4526-4959-AAC8-56838FC73C3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71E4D5-7469-42EC-9D7E-B1C713B95FA2}"/>
              </a:ext>
            </a:extLst>
          </p:cNvPr>
          <p:cNvSpPr/>
          <p:nvPr/>
        </p:nvSpPr>
        <p:spPr>
          <a:xfrm>
            <a:off x="3530160" y="1976760"/>
            <a:ext cx="11229480" cy="2276280"/>
          </a:xfrm>
          <a:prstGeom prst="rect">
            <a:avLst/>
          </a:prstGeom>
          <a:blipFill dpi="0" rotWithShape="1">
            <a:blip r:embed="rId2" cstate="print"/>
            <a:stretch>
              <a:fillRect/>
            </a:stretch>
          </a:blip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4" name="TextShape 3">
            <a:extLst>
              <a:ext uri="{267A2B4F-EB9F-47A4-8075-841CE850B8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EFA18BB-B1D5-4B72-9055-F487C0DD8ECD}"/>
              </a:ext>
            </a:extLst>
          </p:cNvPr>
          <p:cNvSpPr txBox="1"/>
          <p:nvPr/>
        </p:nvSpPr>
        <p:spPr>
          <a:xfrm>
            <a:off x="1731240" y="6907680"/>
            <a:ext cx="15489960" cy="2146319"/>
          </a:xfrm>
          <a:prstGeom prst="rect">
            <a:avLst/>
          </a:prstGeom>
          <a:noFill/>
          <a:ln>
            <a:noFill/>
          </a:ln>
        </p:spPr>
        <p:txBody>
          <a:bodyPr vert="horz" lIns="0" tIns="50760" rIns="0" bIns="0" rtlCol="0">
            <a:noAutofit/>
          </a:bodyPr>
          <a:lstStyle/>
          <a:p>
            <a:pPr marL="3857040" indent="-3844440">
              <a:lnSpc>
                <a:spcPts val="8249"/>
              </a:lnSpc>
              <a:spcBef>
                <a:spcPts val="400"/>
              </a:spcBef>
            </a:pPr>
            <a:r>
              <a:rPr lang="en-US" sz="6900" b="1" strike="noStrike" spc="-1" dirty="0">
                <a:solidFill>
                  <a:srgbClr val="FFFFFF"/>
                </a:solidFill>
                <a:latin typeface="arial"/>
              </a:rPr>
              <a:t>Acropolis Institute of Technology &amp;  Research, Indore</a:t>
            </a:r>
          </a:p>
        </p:txBody>
      </p:sp>
      <p:sp>
        <p:nvSpPr>
          <p:cNvPr id="5" name="CustomShape 4">
            <a:extLst>
              <a:ext uri="{B6F09D95-5B69-43A8-8D01-B1397A6FC90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7F54E2E-2CBA-4D49-A7CE-278ABADE7573}"/>
              </a:ext>
            </a:extLst>
          </p:cNvPr>
          <p:cNvSpPr/>
          <p:nvPr/>
        </p:nvSpPr>
        <p:spPr>
          <a:xfrm>
            <a:off x="15343559" y="9695880"/>
            <a:ext cx="2845079" cy="42444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spAutoFit/>
          </a:bodyPr>
          <a:lstStyle/>
          <a:p>
            <a:pPr marL="12600">
              <a:lnSpc>
                <a:spcPct val="100000"/>
              </a:lnSpc>
              <a:spcBef>
                <a:spcPts val="99"/>
              </a:spcBef>
            </a:pPr>
            <a:r>
              <a:rPr lang="en-US" sz="2700" b="1" u="sng" strike="noStrike" spc="-1" dirty="0">
                <a:solidFill>
                  <a:srgbClr val="000000"/>
                </a:solidFill>
                <a:latin typeface="arial"/>
                <a:hlinkClick r:id="rId3"/>
              </a:rPr>
              <a:t>www.acropolis.in</a:t>
            </a:r>
          </a:p>
        </p:txBody>
      </p:sp>
    </p:spTree>
    <p:extLst>
      <p:ext uri="{6197FB8B-9671-425E-A127-2822FF57D12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CustomShape 1">
            <a:extLst>
              <a:ext uri="{30C6E1E0-AA33-45FE-9C63-17062D2DED4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D371F0-D883-405F-BA8F-B607EC252AF0}"/>
              </a:ext>
            </a:extLst>
          </p:cNvPr>
          <p:cNvSpPr/>
          <p:nvPr/>
        </p:nvSpPr>
        <p:spPr>
          <a:xfrm>
            <a:off x="310680" y="511446"/>
            <a:ext cx="8560081" cy="1028386"/>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ctr">
            <a:spAutoFit/>
          </a:bodyPr>
          <a:lstStyle/>
          <a:p>
            <a:pPr marL="12600">
              <a:lnSpc>
                <a:spcPct val="100000"/>
              </a:lnSpc>
              <a:spcBef>
                <a:spcPts val="99"/>
              </a:spcBef>
            </a:pPr>
            <a:r>
              <a:rPr lang="en-US" sz="6600" b="1" strike="noStrike" spc="18" dirty="0">
                <a:solidFill>
                  <a:srgbClr val="FFFFFF"/>
                </a:solidFill>
                <a:latin typeface="Arial"/>
              </a:rPr>
              <a:t>Requirement</a:t>
            </a:r>
            <a:r>
              <a:rPr lang="en-US" sz="6600" b="1" strike="noStrike" spc="-676" dirty="0">
                <a:solidFill>
                  <a:srgbClr val="FFFFFF"/>
                </a:solidFill>
                <a:latin typeface="Arial"/>
              </a:rPr>
              <a:t> </a:t>
            </a:r>
            <a:r>
              <a:rPr lang="en-US" sz="6600" b="1" strike="noStrike" spc="-225" dirty="0">
                <a:solidFill>
                  <a:srgbClr val="FFFFFF"/>
                </a:solidFill>
                <a:latin typeface="Arial"/>
              </a:rPr>
              <a:t>Analysis</a:t>
            </a:r>
          </a:p>
        </p:txBody>
      </p:sp>
      <p:sp>
        <p:nvSpPr>
          <p:cNvPr id="4" name="TextShape 3">
            <a:extLst>
              <a:ext uri="{8C906B8B-0952-42B2-9451-248139F8F8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E3C766-0D2C-412A-B0EC-A2A2776FB284}"/>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5" name="CustomShape 4">
            <a:extLst>
              <a:ext uri="{16AF7EA7-25E5-4ABE-A7BD-6207BB959E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4108E4-8B59-48D7-81DD-C2885A3E7D8F}"/>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pic>
        <p:nvPicPr>
          <p:cNvPr id="12" name="Picture 11">
            <a:extLst>
              <a:ext uri="{FF2B5EF4-FFF2-40B4-BE49-F238E27FC236}">
                <a16:creationId xmlns:a16="http://schemas.microsoft.com/office/drawing/2014/main" id="{16B30B44-0A65-DD94-203C-BD7452E0B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90325"/>
            <a:ext cx="8337361" cy="7020375"/>
          </a:xfrm>
          <a:prstGeom prst="rect">
            <a:avLst/>
          </a:prstGeom>
        </p:spPr>
      </p:pic>
      <p:pic>
        <p:nvPicPr>
          <p:cNvPr id="14" name="Picture 13">
            <a:extLst>
              <a:ext uri="{FF2B5EF4-FFF2-40B4-BE49-F238E27FC236}">
                <a16:creationId xmlns:a16="http://schemas.microsoft.com/office/drawing/2014/main" id="{481BF50A-A323-E980-4695-26C02E90E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2390325"/>
            <a:ext cx="8458440" cy="7020375"/>
          </a:xfrm>
          <a:prstGeom prst="rect">
            <a:avLst/>
          </a:prstGeom>
        </p:spPr>
      </p:pic>
    </p:spTree>
    <p:extLst>
      <p:ext uri="{D9272083-849A-4056-9B27-F9AF60E96F6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0554896E-5631-4630-B1C8-9F83AFBD69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F2BC8E-4518-48CA-82E4-209F93FE1961}"/>
              </a:ext>
            </a:extLst>
          </p:cNvPr>
          <p:cNvSpPr/>
          <p:nvPr/>
        </p:nvSpPr>
        <p:spPr>
          <a:xfrm>
            <a:off x="310680" y="511446"/>
            <a:ext cx="9574920" cy="1028386"/>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ctr">
            <a:spAutoFit/>
          </a:bodyPr>
          <a:lstStyle/>
          <a:p>
            <a:pPr marL="12600">
              <a:lnSpc>
                <a:spcPct val="100000"/>
              </a:lnSpc>
              <a:spcBef>
                <a:spcPts val="99"/>
              </a:spcBef>
            </a:pPr>
            <a:r>
              <a:rPr lang="en-US" sz="6600" b="1" strike="noStrike" spc="-72" dirty="0">
                <a:solidFill>
                  <a:srgbClr val="FFFFFF"/>
                </a:solidFill>
                <a:latin typeface="Arial"/>
              </a:rPr>
              <a:t>Solution Proposed</a:t>
            </a:r>
            <a:endParaRPr lang="en-US" sz="6600" b="1" strike="noStrike" spc="-270" dirty="0">
              <a:solidFill>
                <a:srgbClr val="FFFFFF"/>
              </a:solidFill>
              <a:latin typeface="Arial"/>
            </a:endParaRPr>
          </a:p>
        </p:txBody>
      </p:sp>
      <p:sp>
        <p:nvSpPr>
          <p:cNvPr id="3" name="TextShape 5">
            <a:extLst>
              <a:ext uri="{59F64932-914F-4FCD-8F77-5FDCA6E7F4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0EB801-99FA-4F96-B1C1-0AE91FED6125}"/>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4" name="CustomShape 6">
            <a:extLst>
              <a:ext uri="{D55A3FF5-918F-420B-A505-976916F4107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66132A-4C1B-4FC8-AAE4-90A1CC1BAEB6}"/>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
        <p:nvSpPr>
          <p:cNvPr id="10" name="TextBox 9">
            <a:extLst>
              <a:ext uri="{FF2B5EF4-FFF2-40B4-BE49-F238E27FC236}">
                <a16:creationId xmlns:a16="http://schemas.microsoft.com/office/drawing/2014/main" id="{5A68AC2A-626C-7417-FE57-FAB00447589A}"/>
              </a:ext>
            </a:extLst>
          </p:cNvPr>
          <p:cNvSpPr txBox="1"/>
          <p:nvPr/>
        </p:nvSpPr>
        <p:spPr>
          <a:xfrm flipV="1">
            <a:off x="1811654" y="6714692"/>
            <a:ext cx="13275945" cy="45719"/>
          </a:xfrm>
          <a:prstGeom prst="rect">
            <a:avLst/>
          </a:prstGeom>
          <a:noFill/>
        </p:spPr>
        <p:txBody>
          <a:bodyPr wrap="square" rtlCol="0">
            <a:spAutoFit/>
          </a:bodyPr>
          <a:lstStyle/>
          <a:p>
            <a:pPr marL="342900" indent="-342900">
              <a:buFont typeface="Courier New" panose="02070309020205020404" pitchFamily="49" charset="0"/>
              <a:buChar char="o"/>
            </a:pPr>
            <a:endParaRPr lang="en-US" sz="2600" dirty="0"/>
          </a:p>
        </p:txBody>
      </p:sp>
      <p:sp>
        <p:nvSpPr>
          <p:cNvPr id="6" name="Rectangle 2">
            <a:extLst>
              <a:ext uri="{FF2B5EF4-FFF2-40B4-BE49-F238E27FC236}">
                <a16:creationId xmlns:a16="http://schemas.microsoft.com/office/drawing/2014/main" id="{611C1AD7-A998-AE42-0FFF-E81D7DE800BD}"/>
              </a:ext>
            </a:extLst>
          </p:cNvPr>
          <p:cNvSpPr>
            <a:spLocks noChangeArrowheads="1"/>
          </p:cNvSpPr>
          <p:nvPr/>
        </p:nvSpPr>
        <p:spPr bwMode="auto">
          <a:xfrm>
            <a:off x="719275" y="2171700"/>
            <a:ext cx="157734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User Authentication</a:t>
            </a:r>
            <a:r>
              <a:rPr lang="en-US" altLang="en-US" sz="2600" dirty="0">
                <a:solidFill>
                  <a:schemeClr val="accent1"/>
                </a:solidFill>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Implemented a login/signup system with OTP verification to ensure secure access.</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Product Listings</a:t>
            </a:r>
            <a:r>
              <a:rPr lang="en-US" altLang="en-US" sz="2600" dirty="0">
                <a:solidFill>
                  <a:schemeClr val="accent1"/>
                </a:solidFill>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Created a feature to display featured products on the homepage for easy browsing.</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Search Functionality</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Users can search for specific products, enhancing user experience.</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Buy Section</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Listed items available for purchase from other students, with "Wishlist" and "Contact" buttons for easy engagement.</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Sell Section</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Sellers can manage their listings, mark availability, and remove items directly.</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Requirements Section</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Users can post their product requirements and view others' needs along with contact details.</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Dashboard</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Displays a summary of user-specific actions—</a:t>
            </a:r>
            <a:r>
              <a:rPr kumimoji="0" lang="en-US" altLang="en-US" sz="2600" b="0" i="0" u="none" strike="noStrike" cap="none" normalizeH="0" baseline="0" dirty="0" err="1">
                <a:ln>
                  <a:noFill/>
                </a:ln>
                <a:solidFill>
                  <a:schemeClr val="tx1"/>
                </a:solidFill>
                <a:effectLst/>
                <a:latin typeface="Arial" panose="020B0604020202020204" pitchFamily="34" charset="0"/>
              </a:rPr>
              <a:t>wishlist</a:t>
            </a:r>
            <a:r>
              <a:rPr kumimoji="0" lang="en-US" altLang="en-US" sz="2600" b="0" i="0" u="none" strike="noStrike" cap="none" normalizeH="0" baseline="0" dirty="0">
                <a:ln>
                  <a:noFill/>
                </a:ln>
                <a:solidFill>
                  <a:schemeClr val="tx1"/>
                </a:solidFill>
                <a:effectLst/>
                <a:latin typeface="Arial" panose="020B0604020202020204" pitchFamily="34" charset="0"/>
              </a:rPr>
              <a:t>, items for sale, and posted requirements.</a:t>
            </a:r>
          </a:p>
          <a:p>
            <a:pPr marL="457200" marR="0" lvl="0" indent="-4572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600" b="1" i="0" u="none" strike="noStrike" cap="none" normalizeH="0" baseline="0" dirty="0">
                <a:ln>
                  <a:noFill/>
                </a:ln>
                <a:solidFill>
                  <a:schemeClr val="accent1"/>
                </a:solidFill>
                <a:effectLst/>
                <a:latin typeface="Arial" panose="020B0604020202020204" pitchFamily="34" charset="0"/>
              </a:rPr>
              <a:t>Tech Stack</a:t>
            </a:r>
            <a:r>
              <a:rPr kumimoji="0" lang="en-US" altLang="en-US" sz="2600" b="0" i="0" u="none" strike="noStrike" cap="none" normalizeH="0" baseline="0" dirty="0">
                <a:ln>
                  <a:noFill/>
                </a:ln>
                <a:solidFill>
                  <a:schemeClr val="accent1"/>
                </a:solidFill>
                <a:effectLst/>
                <a:latin typeface="Arial" panose="020B0604020202020204" pitchFamily="34" charset="0"/>
              </a:rPr>
              <a:t>:</a:t>
            </a:r>
          </a:p>
          <a:p>
            <a:pPr marL="914400" lvl="1" indent="-457200" eaLnBrk="0" fontAlgn="base" hangingPunct="0">
              <a:spcBef>
                <a:spcPct val="0"/>
              </a:spcBef>
              <a:spcAft>
                <a:spcPct val="0"/>
              </a:spcAft>
              <a:buFont typeface="Courier New" panose="02070309020205020404" pitchFamily="49" charset="0"/>
              <a:buChar char="o"/>
            </a:pPr>
            <a:r>
              <a:rPr kumimoji="0" lang="en-US" altLang="en-US" sz="2600" b="0" i="0" u="none" strike="noStrike" cap="none" normalizeH="0" baseline="0" dirty="0">
                <a:ln>
                  <a:noFill/>
                </a:ln>
                <a:solidFill>
                  <a:schemeClr val="tx1"/>
                </a:solidFill>
                <a:effectLst/>
                <a:latin typeface="Arial" panose="020B0604020202020204" pitchFamily="34" charset="0"/>
              </a:rPr>
              <a:t>Built using HTML, CSS, JavaScript, Node.js, Express.js, MongoDB, and API integration for seamless functionality. </a:t>
            </a:r>
          </a:p>
        </p:txBody>
      </p:sp>
    </p:spTree>
    <p:extLst>
      <p:ext uri="{BB962C8B-B14F-4D97-AF65-F5344CB8AC3E}">
        <p14:creationId xmlns:p14="http://schemas.microsoft.com/office/powerpoint/2010/main" val="4061098291"/>
      </p:ext>
      <p:ext uri="{A2E18EDF-ED76-4ED8-B62B-729FE373992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494842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CustomShape 1">
            <a:extLst>
              <a:ext uri="{0554896E-5631-4630-B1C8-9F83AFBD69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F2BC8E-4518-48CA-82E4-209F93FE1961}"/>
              </a:ext>
            </a:extLst>
          </p:cNvPr>
          <p:cNvSpPr/>
          <p:nvPr/>
        </p:nvSpPr>
        <p:spPr>
          <a:xfrm>
            <a:off x="310680" y="511446"/>
            <a:ext cx="9574920" cy="1028386"/>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ctr">
            <a:spAutoFit/>
          </a:bodyPr>
          <a:lstStyle/>
          <a:p>
            <a:pPr marL="12600">
              <a:lnSpc>
                <a:spcPct val="100000"/>
              </a:lnSpc>
              <a:spcBef>
                <a:spcPts val="99"/>
              </a:spcBef>
            </a:pPr>
            <a:r>
              <a:rPr lang="en-US" sz="6600" b="1" strike="noStrike" spc="-72" dirty="0">
                <a:solidFill>
                  <a:srgbClr val="FFFFFF"/>
                </a:solidFill>
                <a:latin typeface="Arial"/>
              </a:rPr>
              <a:t>The </a:t>
            </a:r>
            <a:r>
              <a:rPr lang="en-US" sz="6600" b="1" strike="noStrike" spc="12" dirty="0">
                <a:solidFill>
                  <a:srgbClr val="FFFFFF"/>
                </a:solidFill>
                <a:latin typeface="Arial"/>
              </a:rPr>
              <a:t>Outcome</a:t>
            </a:r>
            <a:r>
              <a:rPr lang="en-US" sz="6600" b="1" strike="noStrike" spc="-1291" dirty="0">
                <a:solidFill>
                  <a:srgbClr val="FFFFFF"/>
                </a:solidFill>
                <a:latin typeface="Arial"/>
              </a:rPr>
              <a:t> </a:t>
            </a:r>
            <a:r>
              <a:rPr lang="en-US" sz="6600" b="1" strike="noStrike" spc="-270" dirty="0">
                <a:solidFill>
                  <a:srgbClr val="FFFFFF"/>
                </a:solidFill>
                <a:latin typeface="Arial"/>
              </a:rPr>
              <a:t>Discussion</a:t>
            </a:r>
          </a:p>
        </p:txBody>
      </p:sp>
      <p:sp>
        <p:nvSpPr>
          <p:cNvPr id="3" name="TextShape 5">
            <a:extLst>
              <a:ext uri="{59F64932-914F-4FCD-8F77-5FDCA6E7F43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0EB801-99FA-4F96-B1C1-0AE91FED6125}"/>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4" name="CustomShape 6">
            <a:extLst>
              <a:ext uri="{D55A3FF5-918F-420B-A505-976916F410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66132A-4C1B-4FC8-AAE4-90A1CC1BAEB6}"/>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
        <p:nvSpPr>
          <p:cNvPr id="10" name="TextBox 9">
            <a:extLst>
              <a:ext uri="{FF2B5EF4-FFF2-40B4-BE49-F238E27FC236}">
                <a16:creationId xmlns:a16="http://schemas.microsoft.com/office/drawing/2014/main" id="{5A68AC2A-626C-7417-FE57-FAB00447589A}"/>
              </a:ext>
            </a:extLst>
          </p:cNvPr>
          <p:cNvSpPr txBox="1"/>
          <p:nvPr/>
        </p:nvSpPr>
        <p:spPr>
          <a:xfrm>
            <a:off x="1447800" y="2306347"/>
            <a:ext cx="15392400" cy="7294305"/>
          </a:xfrm>
          <a:prstGeom prst="rect">
            <a:avLst/>
          </a:prstGeom>
          <a:noFill/>
        </p:spPr>
        <p:txBody>
          <a:bodyPr wrap="square" rtlCol="0">
            <a:spAutoFit/>
          </a:bodyPr>
          <a:lstStyle/>
          <a:p>
            <a:pPr marL="342900" indent="-342900">
              <a:buFont typeface="Courier New" panose="02070309020205020404" pitchFamily="49" charset="0"/>
              <a:buChar char="o"/>
            </a:pPr>
            <a:r>
              <a:rPr lang="en-US" sz="2600" b="1" dirty="0">
                <a:solidFill>
                  <a:schemeClr val="accent5">
                    <a:lumMod val="75000"/>
                  </a:schemeClr>
                </a:solidFill>
              </a:rPr>
              <a:t>Enhanced College Community Interaction:</a:t>
            </a:r>
          </a:p>
          <a:p>
            <a:pPr marL="800100" lvl="1" indent="-342900">
              <a:buFont typeface="Courier New" panose="02070309020205020404" pitchFamily="49" charset="0"/>
              <a:buChar char="o"/>
            </a:pPr>
            <a:r>
              <a:rPr lang="en-US" sz="2600" dirty="0"/>
              <a:t>  Facilitates interaction between senior and junior students.</a:t>
            </a:r>
          </a:p>
          <a:p>
            <a:pPr marL="800100" lvl="1" indent="-342900">
              <a:buFont typeface="Courier New" panose="02070309020205020404" pitchFamily="49" charset="0"/>
              <a:buChar char="o"/>
            </a:pPr>
            <a:r>
              <a:rPr lang="en-US" sz="2600" dirty="0"/>
              <a:t>  Fosters mentorship, knowledge sharing, and community within the college.</a:t>
            </a:r>
          </a:p>
          <a:p>
            <a:pPr marL="342900" indent="-342900">
              <a:buFont typeface="Courier New" panose="02070309020205020404" pitchFamily="49" charset="0"/>
              <a:buChar char="o"/>
            </a:pPr>
            <a:endParaRPr lang="en-US" sz="2600" dirty="0"/>
          </a:p>
          <a:p>
            <a:pPr marL="342900" indent="-342900">
              <a:buFont typeface="Courier New" panose="02070309020205020404" pitchFamily="49" charset="0"/>
              <a:buChar char="o"/>
            </a:pPr>
            <a:r>
              <a:rPr lang="en-US" sz="2600" b="1" dirty="0">
                <a:solidFill>
                  <a:schemeClr val="accent5">
                    <a:lumMod val="75000"/>
                  </a:schemeClr>
                </a:solidFill>
              </a:rPr>
              <a:t>Environmental Impact:</a:t>
            </a:r>
          </a:p>
          <a:p>
            <a:pPr marL="800100" lvl="1" indent="-342900">
              <a:buFont typeface="Courier New" panose="02070309020205020404" pitchFamily="49" charset="0"/>
              <a:buChar char="o"/>
            </a:pPr>
            <a:r>
              <a:rPr lang="en-US" sz="2600" dirty="0"/>
              <a:t>  Promotes reuse and recycling, reducing campus waste.</a:t>
            </a:r>
          </a:p>
          <a:p>
            <a:pPr lvl="1"/>
            <a:r>
              <a:rPr lang="en-US" sz="2600" dirty="0"/>
              <a:t>  </a:t>
            </a:r>
          </a:p>
          <a:p>
            <a:pPr marL="342900" indent="-342900">
              <a:buFont typeface="Courier New" panose="02070309020205020404" pitchFamily="49" charset="0"/>
              <a:buChar char="o"/>
            </a:pPr>
            <a:r>
              <a:rPr lang="en-US" sz="2600" b="1" dirty="0">
                <a:solidFill>
                  <a:schemeClr val="accent5">
                    <a:lumMod val="75000"/>
                  </a:schemeClr>
                </a:solidFill>
              </a:rPr>
              <a:t>Cost Savings:</a:t>
            </a:r>
          </a:p>
          <a:p>
            <a:pPr marL="800100" lvl="1" indent="-342900">
              <a:buFont typeface="Courier New" panose="02070309020205020404" pitchFamily="49" charset="0"/>
              <a:buChar char="o"/>
            </a:pPr>
            <a:r>
              <a:rPr lang="en-US" sz="2600" dirty="0"/>
              <a:t>  Helps students find affordable used items.</a:t>
            </a:r>
          </a:p>
          <a:p>
            <a:pPr marL="800100" lvl="1" indent="-342900">
              <a:buFont typeface="Courier New" panose="02070309020205020404" pitchFamily="49" charset="0"/>
              <a:buChar char="o"/>
            </a:pPr>
            <a:r>
              <a:rPr lang="en-US" sz="2600" dirty="0"/>
              <a:t>  Particularly beneficial for freshmen and international students on tight budgets.</a:t>
            </a:r>
          </a:p>
          <a:p>
            <a:pPr marL="342900" indent="-342900">
              <a:buFont typeface="Courier New" panose="02070309020205020404" pitchFamily="49" charset="0"/>
              <a:buChar char="o"/>
            </a:pPr>
            <a:endParaRPr lang="en-US" sz="2600" dirty="0"/>
          </a:p>
          <a:p>
            <a:pPr marL="342900" indent="-342900">
              <a:buFont typeface="Courier New" panose="02070309020205020404" pitchFamily="49" charset="0"/>
              <a:buChar char="o"/>
            </a:pPr>
            <a:r>
              <a:rPr lang="en-US" sz="2600" b="1" dirty="0">
                <a:solidFill>
                  <a:schemeClr val="accent5">
                    <a:lumMod val="75000"/>
                  </a:schemeClr>
                </a:solidFill>
              </a:rPr>
              <a:t>Skill Development:</a:t>
            </a:r>
          </a:p>
          <a:p>
            <a:pPr marL="800100" lvl="1" indent="-342900">
              <a:buFont typeface="Courier New" panose="02070309020205020404" pitchFamily="49" charset="0"/>
              <a:buChar char="o"/>
            </a:pPr>
            <a:r>
              <a:rPr lang="en-US" sz="2600" dirty="0"/>
              <a:t>  Sellers gain experience in entrepreneurship, marketing, and customer service.</a:t>
            </a:r>
          </a:p>
          <a:p>
            <a:pPr marL="800100" lvl="1" indent="-342900">
              <a:buFont typeface="Courier New" panose="02070309020205020404" pitchFamily="49" charset="0"/>
              <a:buChar char="o"/>
            </a:pPr>
            <a:r>
              <a:rPr lang="en-US" sz="2600" dirty="0"/>
              <a:t>  Enhances personal and professional development.</a:t>
            </a:r>
          </a:p>
          <a:p>
            <a:pPr marL="342900" indent="-342900">
              <a:buFont typeface="Courier New" panose="02070309020205020404" pitchFamily="49" charset="0"/>
              <a:buChar char="o"/>
            </a:pPr>
            <a:endParaRPr lang="en-US" sz="2600" dirty="0"/>
          </a:p>
          <a:p>
            <a:pPr marL="342900" indent="-342900">
              <a:buFont typeface="Courier New" panose="02070309020205020404" pitchFamily="49" charset="0"/>
              <a:buChar char="o"/>
            </a:pPr>
            <a:r>
              <a:rPr lang="en-US" sz="2600" b="1" dirty="0">
                <a:solidFill>
                  <a:schemeClr val="accent5">
                    <a:lumMod val="75000"/>
                  </a:schemeClr>
                </a:solidFill>
              </a:rPr>
              <a:t>Revenue Generation:</a:t>
            </a:r>
          </a:p>
          <a:p>
            <a:pPr marL="800100" lvl="1" indent="-342900">
              <a:buFont typeface="Courier New" panose="02070309020205020404" pitchFamily="49" charset="0"/>
              <a:buChar char="o"/>
            </a:pPr>
            <a:r>
              <a:rPr lang="en-US" sz="2600" dirty="0"/>
              <a:t>  Potential for revenue through advertising, premium features, or transaction fees as the platform grows.</a:t>
            </a:r>
          </a:p>
        </p:txBody>
      </p:sp>
    </p:spTree>
    <p:extLst>
      <p:ext uri="{A2E18EDF-ED76-4ED8-B62B-729FE373992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CustomShape 1">
            <a:extLst>
              <a:ext uri="{A258E822-95E3-442B-B9ED-7506BBBC32F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5F77B7-38C3-44A1-A40C-0AA10DAC5B1C}"/>
              </a:ext>
            </a:extLst>
          </p:cNvPr>
          <p:cNvSpPr/>
          <p:nvPr/>
        </p:nvSpPr>
        <p:spPr>
          <a:xfrm>
            <a:off x="457200" y="516272"/>
            <a:ext cx="10198440" cy="1028386"/>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ctr">
            <a:spAutoFit/>
          </a:bodyPr>
          <a:lstStyle/>
          <a:p>
            <a:pPr marL="12600">
              <a:lnSpc>
                <a:spcPct val="100000"/>
              </a:lnSpc>
              <a:spcBef>
                <a:spcPts val="99"/>
              </a:spcBef>
            </a:pPr>
            <a:r>
              <a:rPr lang="en-US" sz="6600" b="1" strike="noStrike" spc="-225" dirty="0">
                <a:solidFill>
                  <a:srgbClr val="FFFFFF"/>
                </a:solidFill>
                <a:latin typeface="Arial"/>
              </a:rPr>
              <a:t> Conclusion</a:t>
            </a:r>
          </a:p>
        </p:txBody>
      </p:sp>
      <p:sp>
        <p:nvSpPr>
          <p:cNvPr id="4" name="CustomShape 5">
            <a:extLst>
              <a:ext uri="{139DEED9-0503-43F0-8BF1-BEA0D07172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F14F4C-A85F-460D-9C49-033C388EBC3E}"/>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
        <p:nvSpPr>
          <p:cNvPr id="9" name="TextBox 8">
            <a:extLst>
              <a:ext uri="{F5115D2D-C0AF-4370-AAB2-31578ED88F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45CF5A-86DC-4B6A-AAA5-4C219D6E0B92}"/>
              </a:ext>
            </a:extLst>
          </p:cNvPr>
          <p:cNvSpPr txBox="1"/>
          <p:nvPr/>
        </p:nvSpPr>
        <p:spPr>
          <a:xfrm>
            <a:off x="1269720" y="2394012"/>
            <a:ext cx="15113280" cy="6559488"/>
          </a:xfrm>
          <a:prstGeom prst="rect">
            <a:avLst/>
          </a:prstGeom>
        </p:spPr>
        <p:txBody>
          <a:bodyPr vert="horz" lIns="95250" tIns="47625" rIns="95250" bIns="47625" rtlCol="0" anchor="t">
            <a:spAutoFit/>
          </a:bodyPr>
          <a:lstStyle/>
          <a:p>
            <a:pPr marL="457200" indent="-457200">
              <a:buFont typeface="Courier New" panose="02070309020205020404" pitchFamily="49" charset="0"/>
              <a:buChar char="o"/>
              <a:defRPr lang="en-US" sz="1400" dirty="0"/>
            </a:pPr>
            <a:r>
              <a:rPr lang="en-US" sz="2800" b="1" dirty="0">
                <a:solidFill>
                  <a:schemeClr val="accent5">
                    <a:lumMod val="75000"/>
                  </a:schemeClr>
                </a:solidFill>
              </a:rPr>
              <a:t>Peer-to-Peer Commerce:</a:t>
            </a:r>
          </a:p>
          <a:p>
            <a:pPr marL="914400" lvl="1" indent="-457200">
              <a:buFont typeface="Courier New" panose="02070309020205020404" pitchFamily="49" charset="0"/>
              <a:buChar char="o"/>
              <a:defRPr lang="en-US" sz="1400" dirty="0"/>
            </a:pPr>
            <a:r>
              <a:rPr lang="en-US" sz="2800" dirty="0"/>
              <a:t>Facilitates direct transactions among college students.</a:t>
            </a:r>
          </a:p>
          <a:p>
            <a:pPr marL="914400" lvl="1" indent="-457200">
              <a:buFont typeface="Courier New" panose="02070309020205020404" pitchFamily="49" charset="0"/>
              <a:buChar char="o"/>
              <a:defRPr lang="en-US" sz="1400" dirty="0"/>
            </a:pPr>
            <a:r>
              <a:rPr lang="en-US" sz="2800" dirty="0"/>
              <a:t>Creates a platform for buying and selling within the campus community.</a:t>
            </a:r>
          </a:p>
          <a:p>
            <a:pPr marL="457200" indent="-457200">
              <a:buFont typeface="Courier New" panose="02070309020205020404" pitchFamily="49" charset="0"/>
              <a:buChar char="o"/>
              <a:defRPr lang="en-US" sz="1400" dirty="0"/>
            </a:pPr>
            <a:endParaRPr lang="en-US" sz="2800" dirty="0">
              <a:solidFill>
                <a:schemeClr val="tx2">
                  <a:lumMod val="75000"/>
                </a:schemeClr>
              </a:solidFill>
            </a:endParaRPr>
          </a:p>
          <a:p>
            <a:pPr marL="457200" indent="-457200">
              <a:buFont typeface="Courier New" panose="02070309020205020404" pitchFamily="49" charset="0"/>
              <a:buChar char="o"/>
              <a:defRPr lang="en-US" sz="1400" dirty="0"/>
            </a:pPr>
            <a:r>
              <a:rPr lang="en-US" sz="2800" b="1" dirty="0">
                <a:solidFill>
                  <a:schemeClr val="accent5">
                    <a:lumMod val="75000"/>
                  </a:schemeClr>
                </a:solidFill>
              </a:rPr>
              <a:t>Connecting Generations:</a:t>
            </a:r>
          </a:p>
          <a:p>
            <a:pPr marL="914400" lvl="1" indent="-457200">
              <a:buFont typeface="Courier New" panose="02070309020205020404" pitchFamily="49" charset="0"/>
              <a:buChar char="o"/>
              <a:defRPr lang="en-US" sz="1400" dirty="0"/>
            </a:pPr>
            <a:r>
              <a:rPr lang="en-US" sz="2800" dirty="0"/>
              <a:t>Bridges the gap between senior and junior students.</a:t>
            </a:r>
          </a:p>
          <a:p>
            <a:pPr marL="914400" lvl="1" indent="-457200">
              <a:buFont typeface="Courier New" panose="02070309020205020404" pitchFamily="49" charset="0"/>
              <a:buChar char="o"/>
              <a:defRPr lang="en-US" sz="1400" dirty="0"/>
            </a:pPr>
            <a:r>
              <a:rPr lang="en-US" sz="2800" dirty="0"/>
              <a:t>Promotes interaction and knowledge sharing to enhance the college experience</a:t>
            </a:r>
            <a:r>
              <a:rPr lang="en-US" sz="2800" dirty="0">
                <a:solidFill>
                  <a:schemeClr val="tx2">
                    <a:lumMod val="75000"/>
                  </a:schemeClr>
                </a:solidFill>
              </a:rPr>
              <a:t>.</a:t>
            </a:r>
          </a:p>
          <a:p>
            <a:pPr marL="457200" indent="-457200">
              <a:buFont typeface="Courier New" panose="02070309020205020404" pitchFamily="49" charset="0"/>
              <a:buChar char="o"/>
              <a:defRPr lang="en-US" sz="1400" dirty="0"/>
            </a:pPr>
            <a:endParaRPr lang="en-US" sz="2800" dirty="0">
              <a:solidFill>
                <a:schemeClr val="tx2">
                  <a:lumMod val="75000"/>
                </a:schemeClr>
              </a:solidFill>
            </a:endParaRPr>
          </a:p>
          <a:p>
            <a:pPr marL="457200" indent="-457200">
              <a:buFont typeface="Courier New" panose="02070309020205020404" pitchFamily="49" charset="0"/>
              <a:buChar char="o"/>
              <a:defRPr lang="en-US" sz="1400" dirty="0"/>
            </a:pPr>
            <a:r>
              <a:rPr lang="en-US" sz="2800" b="1" dirty="0">
                <a:solidFill>
                  <a:schemeClr val="accent5">
                    <a:lumMod val="75000"/>
                  </a:schemeClr>
                </a:solidFill>
              </a:rPr>
              <a:t>Reducing Environmental Impact:</a:t>
            </a:r>
          </a:p>
          <a:p>
            <a:pPr marL="914400" lvl="1" indent="-457200">
              <a:buFont typeface="Courier New" panose="02070309020205020404" pitchFamily="49" charset="0"/>
              <a:buChar char="o"/>
              <a:defRPr lang="en-US" sz="1400" dirty="0"/>
            </a:pPr>
            <a:r>
              <a:rPr lang="en-US" sz="2800" dirty="0"/>
              <a:t>Encourages reuse and recycling on campus.</a:t>
            </a:r>
          </a:p>
          <a:p>
            <a:pPr marL="914400" lvl="1" indent="-457200">
              <a:buFont typeface="Courier New" panose="02070309020205020404" pitchFamily="49" charset="0"/>
              <a:buChar char="o"/>
              <a:defRPr lang="en-US" sz="1400" dirty="0"/>
            </a:pPr>
            <a:r>
              <a:rPr lang="en-US" sz="2800" dirty="0"/>
              <a:t>Contributes to sustainability by minimizing waste</a:t>
            </a:r>
            <a:r>
              <a:rPr lang="en-US" sz="2800" dirty="0">
                <a:solidFill>
                  <a:schemeClr val="tx2">
                    <a:lumMod val="75000"/>
                  </a:schemeClr>
                </a:solidFill>
              </a:rPr>
              <a:t>.</a:t>
            </a:r>
          </a:p>
          <a:p>
            <a:pPr marL="457200" indent="-457200">
              <a:buFont typeface="Courier New" panose="02070309020205020404" pitchFamily="49" charset="0"/>
              <a:buChar char="o"/>
              <a:defRPr lang="en-US" sz="1400" dirty="0"/>
            </a:pPr>
            <a:endParaRPr lang="en-US" sz="2800" dirty="0">
              <a:solidFill>
                <a:schemeClr val="tx2">
                  <a:lumMod val="75000"/>
                </a:schemeClr>
              </a:solidFill>
            </a:endParaRPr>
          </a:p>
          <a:p>
            <a:pPr marL="457200" indent="-457200">
              <a:buFont typeface="Courier New" panose="02070309020205020404" pitchFamily="49" charset="0"/>
              <a:buChar char="o"/>
              <a:defRPr lang="en-US" sz="1400" dirty="0"/>
            </a:pPr>
            <a:r>
              <a:rPr lang="en-US" sz="2800" b="1" dirty="0">
                <a:solidFill>
                  <a:schemeClr val="accent5">
                    <a:lumMod val="75000"/>
                  </a:schemeClr>
                </a:solidFill>
              </a:rPr>
              <a:t>Empowering Student Economy:</a:t>
            </a:r>
          </a:p>
          <a:p>
            <a:pPr marL="914400" lvl="1" indent="-457200">
              <a:buFont typeface="Courier New" panose="02070309020205020404" pitchFamily="49" charset="0"/>
              <a:buChar char="o"/>
              <a:defRPr lang="en-US" sz="1400" dirty="0"/>
            </a:pPr>
            <a:r>
              <a:rPr lang="en-US" sz="2800" dirty="0"/>
              <a:t>Empowers students to develop entrepreneurial skills.</a:t>
            </a:r>
          </a:p>
          <a:p>
            <a:pPr marL="914400" lvl="1" indent="-457200">
              <a:buFont typeface="Courier New" panose="02070309020205020404" pitchFamily="49" charset="0"/>
              <a:buChar char="o"/>
              <a:defRPr lang="en-US" sz="1400" dirty="0"/>
            </a:pPr>
            <a:r>
              <a:rPr lang="en-US" sz="2800" dirty="0"/>
              <a:t>Offers valuable experience in marketing, negotiation, and e-commerce for future careers</a:t>
            </a:r>
            <a:r>
              <a:rPr lang="en-US" sz="2800" dirty="0">
                <a:solidFill>
                  <a:schemeClr val="tx2">
                    <a:lumMod val="75000"/>
                  </a:schemeClr>
                </a:solidFill>
              </a:rPr>
              <a:t>.</a:t>
            </a:r>
            <a:endParaRPr lang="en-US" sz="2800" dirty="0"/>
          </a:p>
        </p:txBody>
      </p:sp>
    </p:spTree>
    <p:extLst>
      <p:ext uri="{4BCAF7B4-7285-48BE-B0B1-AB9FCF95512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2A16FF25-8E66-45AE-92CD-B719CB5FE9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4A71F0-D373-4837-B13D-2F918CD5459B}"/>
              </a:ext>
            </a:extLst>
          </p:cNvPr>
          <p:cNvSpPr txBox="1"/>
          <p:nvPr/>
        </p:nvSpPr>
        <p:spPr>
          <a:xfrm>
            <a:off x="743588" y="425091"/>
            <a:ext cx="5215423" cy="1100842"/>
          </a:xfrm>
          <a:prstGeom prst="rect">
            <a:avLst/>
          </a:prstGeom>
        </p:spPr>
        <p:txBody>
          <a:bodyPr vert="horz" lIns="95250" tIns="47625" rIns="95250" bIns="47625" rtlCol="0" anchor="t">
            <a:spAutoFit/>
          </a:bodyPr>
          <a:lstStyle/>
          <a:p>
            <a:pPr>
              <a:defRPr lang="en-US" sz="1400" dirty="0"/>
            </a:pPr>
            <a:r>
              <a:rPr lang="en-US" sz="6600" b="1" dirty="0">
                <a:solidFill>
                  <a:schemeClr val="bg1"/>
                </a:solidFill>
                <a:latin typeface="+mj-lt"/>
              </a:rPr>
              <a:t>Limitation</a:t>
            </a:r>
          </a:p>
        </p:txBody>
      </p:sp>
      <p:sp>
        <p:nvSpPr>
          <p:cNvPr id="8" name="TextBox 7">
            <a:extLst>
              <a:ext uri="{942E6B69-5609-4326-89B7-305D625F9E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D1AF1B-6535-4958-800F-AB5699504444}"/>
              </a:ext>
            </a:extLst>
          </p:cNvPr>
          <p:cNvSpPr txBox="1"/>
          <p:nvPr/>
        </p:nvSpPr>
        <p:spPr>
          <a:xfrm>
            <a:off x="924672" y="2705100"/>
            <a:ext cx="16438655" cy="3543278"/>
          </a:xfrm>
          <a:prstGeom prst="rect">
            <a:avLst/>
          </a:prstGeom>
        </p:spPr>
        <p:txBody>
          <a:bodyPr vert="horz" lIns="95250" tIns="47625" rIns="95250" bIns="47625" rtlCol="0" anchor="t">
            <a:spAutoFit/>
          </a:bodyPr>
          <a:lstStyle/>
          <a:p>
            <a:pPr marL="342900" indent="-342900">
              <a:buFont typeface="Courier New" panose="02070309020205020404" pitchFamily="49" charset="0"/>
              <a:buChar char="o"/>
              <a:defRPr lang="en-US" sz="1400" dirty="0"/>
            </a:pPr>
            <a:r>
              <a:rPr lang="en-US" sz="2800" b="1" dirty="0">
                <a:solidFill>
                  <a:schemeClr val="accent5">
                    <a:lumMod val="75000"/>
                  </a:schemeClr>
                </a:solidFill>
                <a:cs typeface="Times New Roman" panose="02020603050405020304" pitchFamily="18" charset="0"/>
              </a:rPr>
              <a:t>Limited User Base:</a:t>
            </a:r>
          </a:p>
          <a:p>
            <a:pPr marL="800100" lvl="1" indent="-342900">
              <a:buFont typeface="Courier New" panose="02070309020205020404" pitchFamily="49" charset="0"/>
              <a:buChar char="o"/>
              <a:defRPr lang="en-US" sz="1400" dirty="0"/>
            </a:pPr>
            <a:r>
              <a:rPr lang="en-US" sz="2800" dirty="0">
                <a:cs typeface="Times New Roman" panose="02020603050405020304" pitchFamily="18" charset="0"/>
              </a:rPr>
              <a:t>The success of the website is contingent on widespread adoption within the college community.</a:t>
            </a:r>
          </a:p>
          <a:p>
            <a:pPr marL="800100" lvl="1" indent="-342900">
              <a:buFont typeface="Courier New" panose="02070309020205020404" pitchFamily="49" charset="0"/>
              <a:buChar char="o"/>
              <a:defRPr lang="en-US" sz="1400" dirty="0"/>
            </a:pPr>
            <a:r>
              <a:rPr lang="en-US" sz="2800" dirty="0">
                <a:cs typeface="Times New Roman" panose="02020603050405020304" pitchFamily="18" charset="0"/>
              </a:rPr>
              <a:t>Low user participation may diminish the overall impact and effectiveness of the platform.</a:t>
            </a:r>
          </a:p>
          <a:p>
            <a:pPr marL="342900" indent="-342900">
              <a:buFont typeface="Courier New" panose="02070309020205020404" pitchFamily="49" charset="0"/>
              <a:buChar char="o"/>
              <a:defRPr lang="en-US" sz="1400" dirty="0"/>
            </a:pPr>
            <a:endParaRPr lang="en-US" sz="2800" b="1" dirty="0">
              <a:solidFill>
                <a:schemeClr val="accent5">
                  <a:lumMod val="75000"/>
                </a:schemeClr>
              </a:solidFill>
              <a:cs typeface="Times New Roman" panose="02020603050405020304" pitchFamily="18" charset="0"/>
            </a:endParaRPr>
          </a:p>
          <a:p>
            <a:pPr marL="342900" indent="-342900">
              <a:buFont typeface="Courier New" panose="02070309020205020404" pitchFamily="49" charset="0"/>
              <a:buChar char="o"/>
              <a:defRPr lang="en-US" sz="1400" dirty="0"/>
            </a:pPr>
            <a:r>
              <a:rPr lang="en-US" sz="2800" b="1" dirty="0">
                <a:solidFill>
                  <a:schemeClr val="accent5">
                    <a:lumMod val="75000"/>
                  </a:schemeClr>
                </a:solidFill>
                <a:cs typeface="Times New Roman" panose="02020603050405020304" pitchFamily="18" charset="0"/>
              </a:rPr>
              <a:t>Maintenance and Moderation:</a:t>
            </a:r>
          </a:p>
          <a:p>
            <a:pPr marL="800100" lvl="1" indent="-342900">
              <a:buFont typeface="Courier New" panose="02070309020205020404" pitchFamily="49" charset="0"/>
              <a:buChar char="o"/>
              <a:defRPr lang="en-US" sz="1400" dirty="0"/>
            </a:pPr>
            <a:r>
              <a:rPr lang="en-US" sz="2800" dirty="0">
                <a:cs typeface="Times New Roman" panose="02020603050405020304" pitchFamily="18" charset="0"/>
              </a:rPr>
              <a:t>Regular updates and maintenance are essential for optimal website performance.</a:t>
            </a:r>
          </a:p>
          <a:p>
            <a:pPr marL="800100" lvl="1" indent="-342900">
              <a:buFont typeface="Courier New" panose="02070309020205020404" pitchFamily="49" charset="0"/>
              <a:buChar char="o"/>
              <a:defRPr lang="en-US" sz="1400" dirty="0"/>
            </a:pPr>
            <a:r>
              <a:rPr lang="en-US" sz="2800" dirty="0">
                <a:cs typeface="Times New Roman" panose="02020603050405020304" pitchFamily="18" charset="0"/>
              </a:rPr>
              <a:t>Managing content and user interactions can be time-consuming, necessitating dedicated efforts to ensure a seamless user experience.</a:t>
            </a:r>
          </a:p>
        </p:txBody>
      </p:sp>
    </p:spTree>
    <p:extLst>
      <p:ext uri="{3BE6DEB9-9AA0-4B1A-860E-DBA8BD917B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ustomShape 1">
            <a:extLst>
              <a:ext uri="{4B67ABB0-C3E3-4AAB-896B-33646F7CDE0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CCA0E4-D029-48DC-A010-B5BADD25CC5F}"/>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TextShape 2">
            <a:extLst>
              <a:ext uri="{81D8A884-3EC7-4E2A-AF9E-148592E7F7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B7D268-2701-4117-84D3-46350AAF6BF0}"/>
              </a:ext>
            </a:extLst>
          </p:cNvPr>
          <p:cNvSpPr txBox="1"/>
          <p:nvPr/>
        </p:nvSpPr>
        <p:spPr>
          <a:xfrm>
            <a:off x="914400" y="134280"/>
            <a:ext cx="6895080" cy="1730520"/>
          </a:xfrm>
          <a:prstGeom prst="rect">
            <a:avLst/>
          </a:prstGeom>
          <a:noFill/>
          <a:ln>
            <a:noFill/>
          </a:ln>
        </p:spPr>
        <p:txBody>
          <a:bodyPr vert="horz" lIns="0" tIns="12600" rIns="0" bIns="0" rtlCol="0" anchor="ctr">
            <a:noAutofit/>
          </a:bodyPr>
          <a:lstStyle/>
          <a:p>
            <a:pPr marL="12600">
              <a:lnSpc>
                <a:spcPct val="100000"/>
              </a:lnSpc>
              <a:spcBef>
                <a:spcPts val="99"/>
              </a:spcBef>
            </a:pPr>
            <a:r>
              <a:rPr lang="en-US" sz="6600" b="1" strike="noStrike" spc="-46" dirty="0">
                <a:solidFill>
                  <a:srgbClr val="FFFFFF"/>
                </a:solidFill>
                <a:latin typeface="Arial"/>
              </a:rPr>
              <a:t>Acknowledgment</a:t>
            </a:r>
          </a:p>
        </p:txBody>
      </p:sp>
      <p:sp>
        <p:nvSpPr>
          <p:cNvPr id="4" name="TextShape 3">
            <a:extLst>
              <a:ext uri="{23C59FBD-D3AC-4164-A5F9-1407AB7CEF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A3EE330-F105-43AE-8A17-642378218792}"/>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5" name="CustomShape 4">
            <a:extLst>
              <a:ext uri="{26106E16-5195-44F9-99D5-44B3A1C6B5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37C2FA-5912-45DF-B81C-5EB8D47A883F}"/>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
        <p:nvSpPr>
          <p:cNvPr id="6" name="TextBox 5">
            <a:extLst>
              <a:ext uri="{FF2B5EF4-FFF2-40B4-BE49-F238E27FC236}">
                <a16:creationId xmlns:a16="http://schemas.microsoft.com/office/drawing/2014/main" id="{C4B3F5FB-1B60-1837-9456-F81B18680FA7}"/>
              </a:ext>
            </a:extLst>
          </p:cNvPr>
          <p:cNvSpPr txBox="1"/>
          <p:nvPr/>
        </p:nvSpPr>
        <p:spPr>
          <a:xfrm>
            <a:off x="1524000" y="2705100"/>
            <a:ext cx="15392400" cy="3970318"/>
          </a:xfrm>
          <a:prstGeom prst="rect">
            <a:avLst/>
          </a:prstGeom>
          <a:noFill/>
        </p:spPr>
        <p:txBody>
          <a:bodyPr wrap="square" rtlCol="0">
            <a:spAutoFit/>
          </a:bodyPr>
          <a:lstStyle/>
          <a:p>
            <a:pPr algn="just"/>
            <a:r>
              <a:rPr lang="en-US" sz="3600" b="0" i="0" dirty="0">
                <a:solidFill>
                  <a:srgbClr val="1C1917"/>
                </a:solidFill>
                <a:effectLst/>
                <a:latin typeface="Times New Roman" panose="02020603050405020304" pitchFamily="18" charset="0"/>
                <a:cs typeface="Times New Roman" panose="02020603050405020304" pitchFamily="18" charset="0"/>
              </a:rPr>
              <a:t>We are deeply grateful to our project guide Prof. Shahida Khan for his invaluable guidance and constant encouragement throughout this project. We would also like to thank Prof. Prashant Lakkadwala, HOD of Computer Engineering, for providing us the facilities required. We sincerely appreciate the support from all the faculty and staff members of the Information Technology</a:t>
            </a:r>
            <a:r>
              <a:rPr lang="en-US" sz="3600" b="0" i="0" spc="-150" dirty="0">
                <a:solidFill>
                  <a:srgbClr val="1C1917"/>
                </a:solidFill>
                <a:effectLst/>
                <a:latin typeface="Times New Roman" panose="02020603050405020304" pitchFamily="18" charset="0"/>
                <a:cs typeface="Times New Roman" panose="02020603050405020304" pitchFamily="18" charset="0"/>
              </a:rPr>
              <a:t> Department. Finally, we thank our college</a:t>
            </a:r>
            <a:r>
              <a:rPr lang="en-US" sz="3600" b="0" i="0" dirty="0">
                <a:solidFill>
                  <a:srgbClr val="1C1917"/>
                </a:solidFill>
                <a:effectLst/>
                <a:latin typeface="Times New Roman" panose="02020603050405020304" pitchFamily="18" charset="0"/>
                <a:cs typeface="Times New Roman" panose="02020603050405020304" pitchFamily="18" charset="0"/>
              </a:rPr>
              <a:t> management for giving us this wonderful opportunity.</a:t>
            </a:r>
          </a:p>
          <a:p>
            <a:pPr algn="just"/>
            <a:endParaRPr lang="en-US" sz="3600" dirty="0"/>
          </a:p>
        </p:txBody>
      </p:sp>
    </p:spTree>
    <p:extLst>
      <p:ext uri="{86125B43-A321-4F5B-AD6A-C47EC1DEE3D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CustomShape 1">
            <a:extLst>
              <a:ext uri="{E54CA70E-CB5F-4A9F-8821-4903911FF3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6C2FA9-4023-44F5-B69C-28DC95D2A4DC}"/>
              </a:ext>
            </a:extLst>
          </p:cNvPr>
          <p:cNvSpPr/>
          <p:nvPr/>
        </p:nvSpPr>
        <p:spPr>
          <a:xfrm>
            <a:off x="4897800" y="2589480"/>
            <a:ext cx="8491320" cy="458460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spAutoFit/>
          </a:bodyPr>
          <a:lstStyle/>
          <a:p>
            <a:pPr marL="12600">
              <a:lnSpc>
                <a:spcPct val="100000"/>
              </a:lnSpc>
              <a:spcBef>
                <a:spcPts val="99"/>
              </a:spcBef>
            </a:pPr>
            <a:r>
              <a:rPr lang="en-US" sz="30000" b="1" strike="noStrike" spc="-1" dirty="0">
                <a:solidFill>
                  <a:srgbClr val="6D9AC1"/>
                </a:solidFill>
                <a:latin typeface="arial"/>
              </a:rPr>
              <a:t>Q&amp;A</a:t>
            </a:r>
          </a:p>
        </p:txBody>
      </p:sp>
      <p:sp>
        <p:nvSpPr>
          <p:cNvPr id="3" name="TextShape 2">
            <a:extLst>
              <a:ext uri="{777944FD-AC2C-492B-BE29-921C9030EF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98A1C2-6971-42A2-BBDF-E8E7B9019243}"/>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4" name="CustomShape 3">
            <a:extLst>
              <a:ext uri="{1683FDC0-FF3E-4926-AC9A-56F8466C5C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EB9D12-E375-43A5-B66F-3802D467E27A}"/>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Tree>
    <p:extLst>
      <p:ext uri="{27B4ACE9-1D85-43BE-B51D-C76064847B0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Shape 1">
            <a:extLst>
              <a:ext uri="{16DA0F61-4CBC-4900-AEF8-9429C0660B7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F47FBD-5990-431D-BFF5-AF5A11F9A295}"/>
              </a:ext>
            </a:extLst>
          </p:cNvPr>
          <p:cNvSpPr txBox="1"/>
          <p:nvPr/>
        </p:nvSpPr>
        <p:spPr>
          <a:xfrm>
            <a:off x="1193400" y="2589480"/>
            <a:ext cx="15900480" cy="4584600"/>
          </a:xfrm>
          <a:prstGeom prst="rect">
            <a:avLst/>
          </a:prstGeom>
          <a:noFill/>
          <a:ln>
            <a:noFill/>
          </a:ln>
        </p:spPr>
        <p:txBody>
          <a:bodyPr vert="horz" lIns="0" tIns="12600" rIns="0" bIns="0" rtlCol="0">
            <a:noAutofit/>
          </a:bodyPr>
          <a:lstStyle/>
          <a:p>
            <a:pPr marL="12600">
              <a:lnSpc>
                <a:spcPct val="100000"/>
              </a:lnSpc>
              <a:spcBef>
                <a:spcPts val="99"/>
              </a:spcBef>
            </a:pPr>
            <a:r>
              <a:rPr lang="en-US" sz="30000" b="1" strike="noStrike" spc="-1" dirty="0">
                <a:solidFill>
                  <a:srgbClr val="6D9AC1"/>
                </a:solidFill>
                <a:latin typeface="arial"/>
              </a:rPr>
              <a:t>THANKS</a:t>
            </a:r>
          </a:p>
        </p:txBody>
      </p:sp>
      <p:sp>
        <p:nvSpPr>
          <p:cNvPr id="3" name="TextShape 2">
            <a:extLst>
              <a:ext uri="{F50B5ACE-B174-457E-A001-84F843ED41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34C8FD-FB0F-427C-8074-6A5A1484B747}"/>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r>
              <a:rPr lang="en-US" sz="1800" b="0" i="1" strike="noStrike" spc="-1" dirty="0">
                <a:solidFill>
                  <a:srgbClr val="0C0C0C"/>
                </a:solidFill>
                <a:latin typeface="arial"/>
              </a:rPr>
              <a:t>18 August</a:t>
            </a:r>
            <a:r>
              <a:rPr lang="en-US" sz="1800" b="0" i="1" strike="noStrike" spc="-97" dirty="0">
                <a:solidFill>
                  <a:srgbClr val="0C0C0C"/>
                </a:solidFill>
                <a:latin typeface="arial"/>
              </a:rPr>
              <a:t> </a:t>
            </a:r>
            <a:r>
              <a:rPr lang="en-US" sz="1800" b="0" i="1" strike="noStrike" spc="-1" dirty="0">
                <a:solidFill>
                  <a:srgbClr val="0C0C0C"/>
                </a:solidFill>
                <a:latin typeface="arial"/>
              </a:rPr>
              <a:t>2022</a:t>
            </a:r>
          </a:p>
        </p:txBody>
      </p:sp>
      <p:sp>
        <p:nvSpPr>
          <p:cNvPr id="4" name="CustomShape 3">
            <a:extLst>
              <a:ext uri="{F5FF7C28-F939-4091-B3A5-9D7BFDC6E3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B940479-3922-4D6A-8B72-0DA9449CCDFC}"/>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Tree>
    <p:extLst>
      <p:ext uri="{ADAD5938-D404-4677-9FD6-CA75A6AF687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ustomShape 1">
            <a:extLst>
              <a:ext uri="{29A3FFF5-EEC0-48ED-B1E0-17633A6820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09C620-9DD4-4B48-9B20-C595C1FD8C8B}"/>
              </a:ext>
            </a:extLst>
          </p:cNvPr>
          <p:cNvSpPr/>
          <p:nvPr/>
        </p:nvSpPr>
        <p:spPr>
          <a:xfrm>
            <a:off x="15251760" y="9690840"/>
            <a:ext cx="2742840" cy="552240"/>
          </a:xfrm>
          <a:prstGeom prst="rect">
            <a:avLst/>
          </a:prstGeom>
          <a:blipFill dpi="0" rotWithShape="1">
            <a:blip r:embed="rId2" cstate="print"/>
            <a:stretch>
              <a:fillRect/>
            </a:stretch>
          </a:blip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CustomShape 2">
            <a:extLst>
              <a:ext uri="{99A00784-0EB3-4490-B031-1FBEAC021F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1A7E7A3-6F97-46C3-B750-06E7565BB73A}"/>
              </a:ext>
            </a:extLst>
          </p:cNvPr>
          <p:cNvSpPr/>
          <p:nvPr/>
        </p:nvSpPr>
        <p:spPr>
          <a:xfrm>
            <a:off x="0" y="0"/>
            <a:ext cx="18287642" cy="7299720"/>
          </a:xfrm>
          <a:custGeom>
            <a:avLst/>
            <a:gdLst/>
            <a:ahLst/>
            <a:cxnLst/>
            <a:rect l="0" t="0" r="r" b="b"/>
            <a:pathLst>
              <a:path w="18288000" h="7299959">
                <a:moveTo>
                  <a:pt x="18288000" y="7299714"/>
                </a:moveTo>
                <a:lnTo>
                  <a:pt x="0" y="7299714"/>
                </a:lnTo>
                <a:lnTo>
                  <a:pt x="0" y="0"/>
                </a:lnTo>
                <a:lnTo>
                  <a:pt x="18288000" y="0"/>
                </a:lnTo>
                <a:lnTo>
                  <a:pt x="18288000" y="7299714"/>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4" name="CustomShape 3">
            <a:extLst>
              <a:ext uri="{36D91F52-0D25-4C6D-B39C-CB737DA089E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30BC99B-B7E0-425B-8EF3-050D44AEAF81}"/>
              </a:ext>
            </a:extLst>
          </p:cNvPr>
          <p:cNvSpPr/>
          <p:nvPr/>
        </p:nvSpPr>
        <p:spPr>
          <a:xfrm>
            <a:off x="762000" y="3475145"/>
            <a:ext cx="16037640" cy="2782712"/>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wrap="square" lIns="0" tIns="12600" rIns="0" bIns="0" rtlCol="0">
            <a:spAutoFit/>
          </a:bodyPr>
          <a:lstStyle/>
          <a:p>
            <a:r>
              <a:rPr lang="en-US" sz="6000" b="1" dirty="0">
                <a:solidFill>
                  <a:schemeClr val="bg1"/>
                </a:solidFill>
                <a:effectLst/>
                <a:latin typeface="Times New Roman" panose="02020603050405020304" pitchFamily="18" charset="0"/>
                <a:cs typeface="Times New Roman" panose="02020603050405020304" pitchFamily="18" charset="0"/>
              </a:rPr>
              <a:t>DealOye: An online platform for buying and selling study materials using web development technologies</a:t>
            </a:r>
            <a:endParaRPr lang="en-US" sz="6000" b="0" dirty="0">
              <a:solidFill>
                <a:schemeClr val="bg1"/>
              </a:solidFill>
              <a:effectLst/>
              <a:latin typeface="Times New Roman" panose="02020603050405020304" pitchFamily="18" charset="0"/>
              <a:cs typeface="Times New Roman" panose="02020603050405020304" pitchFamily="18" charset="0"/>
            </a:endParaRPr>
          </a:p>
        </p:txBody>
      </p:sp>
      <p:sp>
        <p:nvSpPr>
          <p:cNvPr id="5" name="TextShape 4">
            <a:extLst>
              <a:ext uri="{82449C36-6CE0-4379-BCE7-D1DDA94A79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217A5BD-6B9C-4045-B21F-E095833E01D3}"/>
              </a:ext>
            </a:extLst>
          </p:cNvPr>
          <p:cNvSpPr txBox="1"/>
          <p:nvPr/>
        </p:nvSpPr>
        <p:spPr>
          <a:xfrm>
            <a:off x="195480" y="7556040"/>
            <a:ext cx="17799120" cy="5978880"/>
          </a:xfrm>
          <a:prstGeom prst="rect">
            <a:avLst/>
          </a:prstGeom>
          <a:noFill/>
          <a:ln>
            <a:noFill/>
          </a:ln>
        </p:spPr>
        <p:txBody>
          <a:bodyPr vert="horz" lIns="0" tIns="12600" rIns="0" bIns="0" rtlCol="0">
            <a:noAutofit/>
          </a:bodyPr>
          <a:lstStyle/>
          <a:p>
            <a:pPr marL="5183640" indent="9498960" algn="r">
              <a:lnSpc>
                <a:spcPct val="120000"/>
              </a:lnSpc>
              <a:spcBef>
                <a:spcPts val="99"/>
              </a:spcBef>
            </a:pPr>
            <a:r>
              <a:rPr lang="en-IN" sz="3750" b="1" strike="noStrike" spc="-1" dirty="0">
                <a:solidFill>
                  <a:srgbClr val="000000"/>
                </a:solidFill>
                <a:latin typeface="Times New Roman" panose="02020603050405020304" pitchFamily="18" charset="0"/>
                <a:cs typeface="Times New Roman" panose="02020603050405020304" pitchFamily="18" charset="0"/>
              </a:rPr>
              <a:t>Submitted to:  </a:t>
            </a:r>
            <a:r>
              <a:rPr lang="en-IN" sz="3750" b="1" strike="noStrike" spc="300" dirty="0">
                <a:solidFill>
                  <a:srgbClr val="000000"/>
                </a:solidFill>
                <a:latin typeface="Times New Roman" panose="02020603050405020304" pitchFamily="18" charset="0"/>
                <a:cs typeface="Times New Roman" panose="02020603050405020304" pitchFamily="18" charset="0"/>
              </a:rPr>
              <a:t>Department of Information Technology</a:t>
            </a:r>
          </a:p>
        </p:txBody>
      </p:sp>
    </p:spTree>
    <p:extLst>
      <p:ext uri="{632E6E8C-BD46-42B1-BB74-B3CD5816091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ustomShape 1">
            <a:extLst>
              <a:ext uri="{96B132E4-6084-41F2-BEDE-8D2225984C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EE63DF-014A-40B0-95DB-40E31E7F4B37}"/>
              </a:ext>
            </a:extLst>
          </p:cNvPr>
          <p:cNvSpPr/>
          <p:nvPr/>
        </p:nvSpPr>
        <p:spPr>
          <a:xfrm>
            <a:off x="8485200" y="2564640"/>
            <a:ext cx="9802799" cy="5362920"/>
          </a:xfrm>
          <a:custGeom>
            <a:avLst/>
            <a:gdLst/>
            <a:ahLst/>
            <a:cxnLst/>
            <a:rect l="0" t="0" r="r" b="b"/>
            <a:pathLst>
              <a:path w="9803130" h="5363209">
                <a:moveTo>
                  <a:pt x="9802681" y="5362782"/>
                </a:moveTo>
                <a:lnTo>
                  <a:pt x="0" y="5362782"/>
                </a:lnTo>
                <a:lnTo>
                  <a:pt x="0" y="0"/>
                </a:lnTo>
                <a:lnTo>
                  <a:pt x="9802681" y="0"/>
                </a:lnTo>
                <a:lnTo>
                  <a:pt x="9802681" y="5362782"/>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CustomShape 2">
            <a:extLst>
              <a:ext uri="{B4793A88-9B13-4119-85D0-54274B4514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DA7CA2F-19BD-4C1A-96A8-499408D5CE9B}"/>
              </a:ext>
            </a:extLst>
          </p:cNvPr>
          <p:cNvSpPr/>
          <p:nvPr/>
        </p:nvSpPr>
        <p:spPr>
          <a:xfrm>
            <a:off x="1335960" y="3598200"/>
            <a:ext cx="4395599" cy="2236529"/>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43199" rIns="0" bIns="0" rtlCol="0">
            <a:spAutoFit/>
          </a:bodyPr>
          <a:lstStyle/>
          <a:p>
            <a:pPr marL="12600">
              <a:lnSpc>
                <a:spcPts val="5700"/>
              </a:lnSpc>
              <a:spcBef>
                <a:spcPts val="340"/>
              </a:spcBef>
            </a:pPr>
            <a:r>
              <a:rPr lang="en-US" sz="4800" b="1" strike="noStrike" spc="-1" dirty="0">
                <a:solidFill>
                  <a:srgbClr val="000000"/>
                </a:solidFill>
                <a:latin typeface="Times New Roman" panose="02020603050405020304" pitchFamily="18" charset="0"/>
                <a:cs typeface="Times New Roman" panose="02020603050405020304" pitchFamily="18" charset="0"/>
              </a:rPr>
              <a:t>Supervised by:  Prof. </a:t>
            </a:r>
            <a:r>
              <a:rPr lang="en-US" sz="4800" b="1" spc="-1" dirty="0">
                <a:solidFill>
                  <a:srgbClr val="000000"/>
                </a:solidFill>
                <a:latin typeface="Times New Roman" panose="02020603050405020304" pitchFamily="18" charset="0"/>
                <a:cs typeface="Times New Roman" panose="02020603050405020304" pitchFamily="18" charset="0"/>
              </a:rPr>
              <a:t>Shahida Khan</a:t>
            </a:r>
            <a:endParaRPr lang="en-US" sz="4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5" name="CustomShape 4">
            <a:extLst>
              <a:ext uri="{73ABBDC3-ED09-4DC6-8166-9D2DEF37A1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CCBBCDF-B398-4080-8D9A-4390D9E4C5C1}"/>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
        <p:nvSpPr>
          <p:cNvPr id="6" name="TextShape 5">
            <a:extLst>
              <a:ext uri="{F74FF07B-F31D-484B-AB57-2DEAADE8B4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2C0258-F4DF-4D49-BB88-0AF350C2B295}"/>
              </a:ext>
            </a:extLst>
          </p:cNvPr>
          <p:cNvSpPr txBox="1"/>
          <p:nvPr/>
        </p:nvSpPr>
        <p:spPr>
          <a:xfrm>
            <a:off x="9144000" y="3056760"/>
            <a:ext cx="8152920" cy="3783600"/>
          </a:xfrm>
          <a:prstGeom prst="rect">
            <a:avLst/>
          </a:prstGeom>
          <a:noFill/>
          <a:ln>
            <a:noFill/>
          </a:ln>
        </p:spPr>
        <p:txBody>
          <a:bodyPr vert="horz" lIns="0" tIns="68039" rIns="0" bIns="0" rtlCol="0">
            <a:noAutofit/>
          </a:bodyPr>
          <a:lstStyle/>
          <a:p>
            <a:pPr marL="12600">
              <a:lnSpc>
                <a:spcPts val="5851"/>
              </a:lnSpc>
              <a:spcBef>
                <a:spcPts val="536"/>
              </a:spcBef>
            </a:pPr>
            <a:r>
              <a:rPr lang="en-US" sz="5100" b="1" strike="noStrike" spc="32" dirty="0">
                <a:solidFill>
                  <a:srgbClr val="FFFFFF"/>
                </a:solidFill>
                <a:latin typeface="Times New Roman" panose="02020603050405020304" pitchFamily="18" charset="0"/>
                <a:cs typeface="Times New Roman" panose="02020603050405020304" pitchFamily="18" charset="0"/>
              </a:rPr>
              <a:t>Team</a:t>
            </a:r>
            <a:r>
              <a:rPr lang="en-US" sz="5100" b="1" strike="noStrike" spc="-571" dirty="0">
                <a:solidFill>
                  <a:srgbClr val="FFFFFF"/>
                </a:solidFill>
                <a:latin typeface="Times New Roman" panose="02020603050405020304" pitchFamily="18" charset="0"/>
                <a:cs typeface="Times New Roman" panose="02020603050405020304" pitchFamily="18" charset="0"/>
              </a:rPr>
              <a:t> </a:t>
            </a:r>
            <a:r>
              <a:rPr lang="en-US" sz="5100" b="1" strike="noStrike" spc="49" dirty="0">
                <a:solidFill>
                  <a:srgbClr val="FFFFFF"/>
                </a:solidFill>
                <a:latin typeface="Times New Roman" panose="02020603050405020304" pitchFamily="18" charset="0"/>
                <a:cs typeface="Times New Roman" panose="02020603050405020304" pitchFamily="18" charset="0"/>
              </a:rPr>
              <a:t>Members</a:t>
            </a:r>
            <a:br>
              <a:rPr lang="en-US" dirty="0">
                <a:latin typeface="Times New Roman" panose="02020603050405020304" pitchFamily="18" charset="0"/>
                <a:cs typeface="Times New Roman" panose="02020603050405020304" pitchFamily="18" charset="0"/>
              </a:rPr>
            </a:br>
            <a:r>
              <a:rPr lang="en-US" sz="3200" b="1" strike="noStrike" spc="-46" dirty="0">
                <a:solidFill>
                  <a:srgbClr val="FFFFFF"/>
                </a:solidFill>
                <a:latin typeface="Times New Roman" panose="02020603050405020304" pitchFamily="18" charset="0"/>
                <a:cs typeface="Times New Roman" panose="02020603050405020304" pitchFamily="18" charset="0"/>
              </a:rPr>
              <a:t>1. Pavendra Singh Rajput (0827IT211081)</a:t>
            </a:r>
            <a:br>
              <a:rPr lang="en-US" sz="3200" dirty="0">
                <a:latin typeface="Times New Roman" panose="02020603050405020304" pitchFamily="18" charset="0"/>
                <a:cs typeface="Times New Roman" panose="02020603050405020304" pitchFamily="18" charset="0"/>
              </a:rPr>
            </a:br>
            <a:r>
              <a:rPr lang="en-US" sz="3200" b="1" strike="noStrike" spc="-46" dirty="0">
                <a:solidFill>
                  <a:srgbClr val="FFFFFF"/>
                </a:solidFill>
                <a:latin typeface="Times New Roman" panose="02020603050405020304" pitchFamily="18" charset="0"/>
                <a:cs typeface="Times New Roman" panose="02020603050405020304" pitchFamily="18" charset="0"/>
              </a:rPr>
              <a:t>2. Soni Rathore (0827IT211112)</a:t>
            </a:r>
            <a:br>
              <a:rPr lang="en-US" sz="3200" dirty="0">
                <a:latin typeface="Times New Roman" panose="02020603050405020304" pitchFamily="18" charset="0"/>
                <a:cs typeface="Times New Roman" panose="02020603050405020304" pitchFamily="18" charset="0"/>
              </a:rPr>
            </a:br>
            <a:r>
              <a:rPr lang="en-US" sz="3200" b="1" strike="noStrike" spc="-46" dirty="0">
                <a:solidFill>
                  <a:srgbClr val="FFFFFF"/>
                </a:solidFill>
                <a:latin typeface="Times New Roman" panose="02020603050405020304" pitchFamily="18" charset="0"/>
                <a:cs typeface="Times New Roman" panose="02020603050405020304" pitchFamily="18" charset="0"/>
              </a:rPr>
              <a:t>3. Vidhi Goyal (0827IT211128)</a:t>
            </a:r>
            <a:br>
              <a:rPr lang="en-US" sz="3200" dirty="0">
                <a:latin typeface="Times New Roman" panose="02020603050405020304" pitchFamily="18" charset="0"/>
                <a:cs typeface="Times New Roman" panose="02020603050405020304" pitchFamily="18" charset="0"/>
              </a:rPr>
            </a:br>
            <a:r>
              <a:rPr lang="en-US" sz="3200" b="1" strike="noStrike" spc="-46" dirty="0">
                <a:solidFill>
                  <a:srgbClr val="FFFFFF"/>
                </a:solidFill>
                <a:latin typeface="Times New Roman" panose="02020603050405020304" pitchFamily="18" charset="0"/>
                <a:cs typeface="Times New Roman" panose="02020603050405020304" pitchFamily="18" charset="0"/>
              </a:rPr>
              <a:t>4. Vikas Agrawal (0827IT211130)</a:t>
            </a:r>
          </a:p>
        </p:txBody>
      </p:sp>
    </p:spTree>
    <p:extLst>
      <p:ext uri="{37D5C5D4-3E42-495A-A7E2-C1F5660E07E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3CA5BD5E-8A70-41FC-84D0-D67DC0352C6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ACBDDC-6BE3-40CE-A1E4-0EFD1FC1F6BC}"/>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TextShape 2">
            <a:extLst>
              <a:ext uri="{1C5C8DE8-7CBA-4D1C-969F-75CA720BB3B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D44421-1981-49EF-B951-9E0E9BEA0243}"/>
              </a:ext>
            </a:extLst>
          </p:cNvPr>
          <p:cNvSpPr txBox="1"/>
          <p:nvPr/>
        </p:nvSpPr>
        <p:spPr>
          <a:xfrm>
            <a:off x="310680" y="14040"/>
            <a:ext cx="11094840" cy="2023920"/>
          </a:xfrm>
          <a:prstGeom prst="rect">
            <a:avLst/>
          </a:prstGeom>
          <a:noFill/>
          <a:ln>
            <a:noFill/>
          </a:ln>
        </p:spPr>
        <p:txBody>
          <a:bodyPr vert="horz" lIns="0" tIns="12600" rIns="0" bIns="0" rtlCol="0" anchor="ctr">
            <a:noAutofit/>
          </a:bodyPr>
          <a:lstStyle/>
          <a:p>
            <a:pPr marL="12600">
              <a:lnSpc>
                <a:spcPct val="100000"/>
              </a:lnSpc>
              <a:spcBef>
                <a:spcPts val="99"/>
              </a:spcBef>
            </a:pPr>
            <a:r>
              <a:rPr lang="en-US" sz="6600" b="1" strike="noStrike" spc="-86" dirty="0">
                <a:solidFill>
                  <a:srgbClr val="FFFFFF"/>
                </a:solidFill>
                <a:latin typeface="Arial"/>
              </a:rPr>
              <a:t>Project </a:t>
            </a:r>
            <a:r>
              <a:rPr lang="en-US" sz="6600" b="1" strike="noStrike" spc="-15" dirty="0">
                <a:solidFill>
                  <a:srgbClr val="FFFFFF"/>
                </a:solidFill>
                <a:latin typeface="Arial"/>
              </a:rPr>
              <a:t>Presentation</a:t>
            </a:r>
            <a:r>
              <a:rPr lang="en-US" sz="6600" b="1" strike="noStrike" spc="-1271" dirty="0">
                <a:solidFill>
                  <a:srgbClr val="FFFFFF"/>
                </a:solidFill>
                <a:latin typeface="Arial"/>
              </a:rPr>
              <a:t> </a:t>
            </a:r>
            <a:r>
              <a:rPr lang="en-US" sz="6600" b="1" strike="noStrike" spc="52" dirty="0">
                <a:solidFill>
                  <a:srgbClr val="FFFFFF"/>
                </a:solidFill>
                <a:latin typeface="Arial"/>
              </a:rPr>
              <a:t>Outline</a:t>
            </a:r>
          </a:p>
        </p:txBody>
      </p:sp>
      <p:sp>
        <p:nvSpPr>
          <p:cNvPr id="5" name="CustomShape 4">
            <a:extLst>
              <a:ext uri="{493BBAD4-002A-451C-91A1-51EF14B656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DFB06F-69D1-4789-AC69-334446B76F22}"/>
              </a:ext>
            </a:extLst>
          </p:cNvPr>
          <p:cNvSpPr/>
          <p:nvPr/>
        </p:nvSpPr>
        <p:spPr>
          <a:xfrm>
            <a:off x="1205998" y="2144520"/>
            <a:ext cx="9843001" cy="6922307"/>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wrap="square" lIns="0" tIns="149760" rIns="0" bIns="0" rtlCol="0">
            <a:spAutoFit/>
          </a:bodyPr>
          <a:lstStyle/>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Abstract</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Introduction</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Problem Statement</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Survey of Existing Systems</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Project Objectives</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Requirement Analysis</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Solution Proposed</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The Outcome Discussion</a:t>
            </a:r>
          </a:p>
          <a:p>
            <a:pPr marL="698400" indent="-685800">
              <a:spcBef>
                <a:spcPts val="1179"/>
              </a:spcBef>
              <a:buFont typeface="Arial" panose="020B0604020202020204" pitchFamily="34" charset="0"/>
              <a:buChar char="•"/>
            </a:pPr>
            <a:r>
              <a:rPr lang="en-US" sz="4000" b="0" strike="noStrike" spc="-1" dirty="0">
                <a:solidFill>
                  <a:srgbClr val="000000"/>
                </a:solidFill>
                <a:latin typeface="Times New Roman" panose="02020603050405020304" pitchFamily="18" charset="0"/>
                <a:cs typeface="Times New Roman" panose="02020603050405020304" pitchFamily="18" charset="0"/>
              </a:rPr>
              <a:t>Conclusions and Limitations</a:t>
            </a:r>
          </a:p>
        </p:txBody>
      </p:sp>
      <p:sp>
        <p:nvSpPr>
          <p:cNvPr id="14" name="TextShape 13">
            <a:extLst>
              <a:ext uri="{F2955BCD-1F6D-4C0F-89F9-2788A55418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47BB93-CF7A-4EE0-97E2-C85EB58A3F61}"/>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15" name="CustomShape 14">
            <a:extLst>
              <a:ext uri="{C911AFA9-2888-4EC2-BD4E-A29AAC89F9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4E7523-56CF-4BBF-89C0-39E2951DEAA1}"/>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spTree>
    <p:extLst>
      <p:ext uri="{BB962C8B-B14F-4D97-AF65-F5344CB8AC3E}">
        <p14:creationId xmlns:p14="http://schemas.microsoft.com/office/powerpoint/2010/main" val="2717309561"/>
      </p:ext>
      <p:ext uri="{337B3DB3-CA19-4572-A9FD-E2B98724E67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69494842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ustomShape 1">
            <a:extLst>
              <a:ext uri="{43741E28-9F07-48C0-9471-02A55974AE9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4B8DDA-B639-4F59-8B2F-E3DF779C632F}"/>
              </a:ext>
            </a:extLst>
          </p:cNvPr>
          <p:cNvSpPr/>
          <p:nvPr/>
        </p:nvSpPr>
        <p:spPr>
          <a:xfrm>
            <a:off x="728005" y="394691"/>
            <a:ext cx="5665320" cy="101844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t">
            <a:spAutoFit/>
          </a:bodyPr>
          <a:lstStyle/>
          <a:p>
            <a:pPr marL="12600">
              <a:lnSpc>
                <a:spcPct val="100000"/>
              </a:lnSpc>
              <a:spcBef>
                <a:spcPts val="99"/>
              </a:spcBef>
            </a:pPr>
            <a:r>
              <a:rPr lang="en-US" sz="6600" b="1" strike="noStrike" spc="-480" dirty="0">
                <a:solidFill>
                  <a:srgbClr val="FFFFFF"/>
                </a:solidFill>
                <a:latin typeface="Arial"/>
              </a:rPr>
              <a:t>A</a:t>
            </a:r>
            <a:r>
              <a:rPr lang="en-US" sz="6600" b="1" strike="noStrike" spc="-120" dirty="0">
                <a:solidFill>
                  <a:srgbClr val="FFFFFF"/>
                </a:solidFill>
                <a:latin typeface="Arial"/>
              </a:rPr>
              <a:t>b</a:t>
            </a:r>
            <a:r>
              <a:rPr lang="en-US" sz="6600" b="1" strike="noStrike" spc="-656" dirty="0">
                <a:solidFill>
                  <a:srgbClr val="FFFFFF"/>
                </a:solidFill>
                <a:latin typeface="Arial"/>
              </a:rPr>
              <a:t>s</a:t>
            </a:r>
            <a:r>
              <a:rPr lang="en-US" sz="6600" b="1" strike="noStrike" spc="398" dirty="0">
                <a:solidFill>
                  <a:srgbClr val="FFFFFF"/>
                </a:solidFill>
                <a:latin typeface="Arial"/>
              </a:rPr>
              <a:t>t</a:t>
            </a:r>
            <a:r>
              <a:rPr lang="en-US" sz="6600" b="1" strike="noStrike" spc="157" dirty="0">
                <a:solidFill>
                  <a:srgbClr val="FFFFFF"/>
                </a:solidFill>
                <a:latin typeface="Arial"/>
              </a:rPr>
              <a:t>r</a:t>
            </a:r>
            <a:r>
              <a:rPr lang="en-US" sz="6600" b="1" strike="noStrike" spc="49" dirty="0">
                <a:solidFill>
                  <a:srgbClr val="FFFFFF"/>
                </a:solidFill>
                <a:latin typeface="Arial"/>
              </a:rPr>
              <a:t>a</a:t>
            </a:r>
            <a:r>
              <a:rPr lang="en-US" sz="6600" b="1" strike="noStrike" spc="-545" dirty="0">
                <a:solidFill>
                  <a:srgbClr val="FFFFFF"/>
                </a:solidFill>
                <a:latin typeface="Arial"/>
              </a:rPr>
              <a:t>c</a:t>
            </a:r>
            <a:r>
              <a:rPr lang="en-US" sz="6600" b="1" strike="noStrike" spc="664" dirty="0">
                <a:solidFill>
                  <a:srgbClr val="FFFFFF"/>
                </a:solidFill>
                <a:latin typeface="Arial"/>
              </a:rPr>
              <a:t>t</a:t>
            </a:r>
          </a:p>
        </p:txBody>
      </p:sp>
      <p:sp>
        <p:nvSpPr>
          <p:cNvPr id="3" name="CustomShape 2">
            <a:extLst>
              <a:ext uri="{92A10BEA-6126-4E61-8E1B-912C57AF97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A357AB-DDB9-4617-82D4-08DF0261BE61}"/>
              </a:ext>
            </a:extLst>
          </p:cNvPr>
          <p:cNvSpPr/>
          <p:nvPr/>
        </p:nvSpPr>
        <p:spPr>
          <a:xfrm>
            <a:off x="759600" y="2015999"/>
            <a:ext cx="16768080" cy="75384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95760" rIns="0" bIns="0" rtlCol="0">
            <a:spAutoFit/>
          </a:bodyPr>
          <a:lstStyle/>
          <a:p>
            <a:pPr marL="12600">
              <a:lnSpc>
                <a:spcPts val="5179"/>
              </a:lnSpc>
              <a:spcBef>
                <a:spcPts val="754"/>
              </a:spcBef>
            </a:pPr>
            <a:r>
              <a:rPr lang="en-US" sz="4000" b="0" strike="noStrike" spc="-1" dirty="0">
                <a:solidFill>
                  <a:srgbClr val="000000"/>
                </a:solidFill>
                <a:latin typeface="Times New Roman"/>
              </a:rPr>
              <a:t> </a:t>
            </a:r>
          </a:p>
        </p:txBody>
      </p:sp>
      <p:sp>
        <p:nvSpPr>
          <p:cNvPr id="4" name="CustomShape 3">
            <a:extLst>
              <a:ext uri="{4A49F274-31BE-4BBB-B482-2BC39E520B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C90007-B7DF-474F-B0AA-57F85AF69576}"/>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pic>
        <p:nvPicPr>
          <p:cNvPr id="5" name="Picture 4">
            <a:extLst>
              <a:ext uri="{FF2B5EF4-FFF2-40B4-BE49-F238E27FC236}">
                <a16:creationId xmlns:a16="http://schemas.microsoft.com/office/drawing/2014/main" id="{0F131A6A-2F51-2538-F1ED-10D60D7DF015}"/>
              </a:ext>
              <a:ext uri="{E26D9FB2-4AB4-4AAF-BD4F-408713AFCB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25D91B-8393-465A-8D2F-B6A28A41576B}"/>
              </a:ext>
            </a:extLst>
          </p:cNvPr>
          <p:cNvPicPr/>
          <p:nvPr/>
        </p:nvPicPr>
        <p:blipFill>
          <a:blip r:embed="rId2" cstate="print"/>
          <a:srcRect l="3703" t="2166" b="6950"/>
          <a:stretch>
            <a:fillRect/>
          </a:stretch>
        </p:blipFill>
        <p:spPr>
          <a:xfrm>
            <a:off x="2955600" y="2247900"/>
            <a:ext cx="12513000" cy="7376101"/>
          </a:xfrm>
          <a:prstGeom prst="rect">
            <a:avLst/>
          </a:prstGeom>
          <a:noFill/>
          <a:ln>
            <a:noFill/>
          </a:ln>
        </p:spPr>
      </p:pic>
    </p:spTree>
    <p:extLst>
      <p:ext uri="{7DDB8CA5-CC45-4E4C-B261-9CB061F4F61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ustomShape 1">
            <a:extLst>
              <a:ext uri="{BDA45CBE-49A5-4E22-8CE3-44515427B48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0B906D-7329-4E93-AE7D-FCA69955E2AE}"/>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TextShape 2">
            <a:extLst>
              <a:ext uri="{BC4C62DD-782D-4E1D-98A8-7399BCE28A5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D4A961C-3AEA-46A6-BFC0-56C9F4F85AAB}"/>
              </a:ext>
            </a:extLst>
          </p:cNvPr>
          <p:cNvSpPr txBox="1"/>
          <p:nvPr/>
        </p:nvSpPr>
        <p:spPr>
          <a:xfrm>
            <a:off x="310680" y="14040"/>
            <a:ext cx="4951440" cy="1730520"/>
          </a:xfrm>
          <a:prstGeom prst="rect">
            <a:avLst/>
          </a:prstGeom>
          <a:noFill/>
          <a:ln>
            <a:noFill/>
          </a:ln>
        </p:spPr>
        <p:txBody>
          <a:bodyPr vert="horz" lIns="0" tIns="12600" rIns="0" bIns="0" rtlCol="0" anchor="ctr">
            <a:noAutofit/>
          </a:bodyPr>
          <a:lstStyle/>
          <a:p>
            <a:pPr marL="12600">
              <a:lnSpc>
                <a:spcPct val="100000"/>
              </a:lnSpc>
              <a:spcBef>
                <a:spcPts val="99"/>
              </a:spcBef>
            </a:pPr>
            <a:r>
              <a:rPr lang="en-US" sz="6600" b="1" strike="noStrike" spc="18" dirty="0">
                <a:solidFill>
                  <a:srgbClr val="FFFFFF"/>
                </a:solidFill>
                <a:latin typeface="Arial"/>
              </a:rPr>
              <a:t>Introduction</a:t>
            </a:r>
          </a:p>
        </p:txBody>
      </p:sp>
      <p:sp>
        <p:nvSpPr>
          <p:cNvPr id="4" name="CustomShape 3">
            <a:extLst>
              <a:ext uri="{DE4B6323-E59D-4F9E-B4DE-67A8B2337D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449CE1-7380-4E90-8C25-7546B8B03D72}"/>
              </a:ext>
            </a:extLst>
          </p:cNvPr>
          <p:cNvSpPr/>
          <p:nvPr/>
        </p:nvSpPr>
        <p:spPr>
          <a:xfrm>
            <a:off x="1205999" y="2400480"/>
            <a:ext cx="15176520" cy="755280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5" name="TextShape 4">
            <a:extLst>
              <a:ext uri="{EA3B413A-3276-43C9-87CE-06541497AF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A5AEA8-4350-45C7-8374-4E06ACE733ED}"/>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6" name="CustomShape 5">
            <a:extLst>
              <a:ext uri="{A0EA2488-1ACA-4A43-A384-070655D1FE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8498E5-F2E5-4F24-8630-92D610E45674}"/>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pic>
        <p:nvPicPr>
          <p:cNvPr id="7" name="Picture 6">
            <a:extLst>
              <a:ext uri="{B50638AF-57B4-43B4-AFB6-252597211C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28F68C-DE22-4A95-AC8B-87964E8C910C}"/>
              </a:ext>
            </a:extLst>
          </p:cNvPr>
          <p:cNvPicPr/>
          <p:nvPr/>
        </p:nvPicPr>
        <p:blipFill>
          <a:blip r:embed="rId2" cstate="print"/>
          <a:srcRect l="16508" t="18684" r="17339" b="10404"/>
          <a:stretch>
            <a:fillRect/>
          </a:stretch>
        </p:blipFill>
        <p:spPr>
          <a:xfrm>
            <a:off x="914400" y="2238900"/>
            <a:ext cx="14067480" cy="7552800"/>
          </a:xfrm>
          <a:prstGeom prst="rect">
            <a:avLst/>
          </a:prstGeom>
          <a:ln>
            <a:noFill/>
          </a:ln>
          <a:effectLst>
            <a:outerShdw blurRad="292100" dist="139700" dir="2700000" algn="tl" rotWithShape="0">
              <a:srgbClr val="333333">
                <a:alpha val="65000"/>
              </a:srgbClr>
            </a:outerShdw>
          </a:effectLst>
        </p:spPr>
      </p:pic>
    </p:spTree>
    <p:extLst>
      <p:ext uri="{9EC4C18B-5442-4001-81B4-5AB0B60F8F49}">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ustomShape 1">
            <a:extLst>
              <a:ext uri="{2656857A-B3BC-4979-B7EC-F826CA81FEA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040A759-0074-426E-9AFE-FFC83AF4E20B}"/>
              </a:ext>
            </a:extLst>
          </p:cNvPr>
          <p:cNvSpPr/>
          <p:nvPr/>
        </p:nvSpPr>
        <p:spPr>
          <a:xfrm>
            <a:off x="310680" y="511446"/>
            <a:ext cx="9278280" cy="1028386"/>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12600" rIns="0" bIns="0" rtlCol="0" anchor="ctr">
            <a:spAutoFit/>
          </a:bodyPr>
          <a:lstStyle/>
          <a:p>
            <a:pPr marL="12600">
              <a:lnSpc>
                <a:spcPct val="100000"/>
              </a:lnSpc>
              <a:spcBef>
                <a:spcPts val="99"/>
              </a:spcBef>
            </a:pPr>
            <a:r>
              <a:rPr lang="en-US" sz="6600" b="1" strike="noStrike" spc="-72" dirty="0">
                <a:solidFill>
                  <a:srgbClr val="FFFFFF"/>
                </a:solidFill>
                <a:latin typeface="Arial"/>
              </a:rPr>
              <a:t>The </a:t>
            </a:r>
            <a:r>
              <a:rPr lang="en-US" sz="6600" b="1" strike="noStrike" spc="-32" dirty="0">
                <a:solidFill>
                  <a:srgbClr val="FFFFFF"/>
                </a:solidFill>
                <a:latin typeface="Arial"/>
              </a:rPr>
              <a:t>Problem</a:t>
            </a:r>
            <a:r>
              <a:rPr lang="en-US" sz="6600" b="1" strike="noStrike" spc="-1271" dirty="0">
                <a:solidFill>
                  <a:srgbClr val="FFFFFF"/>
                </a:solidFill>
                <a:latin typeface="Arial"/>
              </a:rPr>
              <a:t> </a:t>
            </a:r>
            <a:r>
              <a:rPr lang="en-US" sz="6600" b="1" strike="noStrike" spc="83" dirty="0">
                <a:solidFill>
                  <a:srgbClr val="FFFFFF"/>
                </a:solidFill>
                <a:latin typeface="Arial"/>
              </a:rPr>
              <a:t>Statement</a:t>
            </a:r>
          </a:p>
        </p:txBody>
      </p:sp>
      <p:sp>
        <p:nvSpPr>
          <p:cNvPr id="5" name="CustomShape 4">
            <a:extLst>
              <a:ext uri="{48583B4F-5B8D-439C-A6D1-CECADFF998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96FBA4-ACE6-4386-AEFB-CEC543D820CF}"/>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graphicFrame>
        <p:nvGraphicFramePr>
          <p:cNvPr id="6" name="Table 6">
            <a:extLst>
              <a:ext uri="{FF2B5EF4-FFF2-40B4-BE49-F238E27FC236}">
                <a16:creationId xmlns:a16="http://schemas.microsoft.com/office/drawing/2014/main" id="{AB740673-D25B-9A56-FE56-5461F8A233AC}"/>
              </a:ext>
            </a:extLst>
          </p:cNvPr>
          <p:cNvGraphicFramePr>
            <a:graphicFrameLocks noGrp="1"/>
          </p:cNvGraphicFramePr>
          <p:nvPr>
            <p:extLst>
              <p:ext uri="{D42A27DB-BD31-4B8C-83A1-F6EECF244321}">
                <p14:modId xmlns:p14="http://schemas.microsoft.com/office/powerpoint/2010/main" val="1580807838"/>
              </p:ext>
            </p:extLst>
          </p:nvPr>
        </p:nvGraphicFramePr>
        <p:xfrm>
          <a:off x="762000" y="2120915"/>
          <a:ext cx="16459200" cy="7332858"/>
        </p:xfrm>
        <a:graphic>
          <a:graphicData uri="http://schemas.openxmlformats.org/drawingml/2006/table">
            <a:tbl>
              <a:tblPr firstRow="1" bandRow="1">
                <a:tableStyleId>{5C22544A-7EE6-4342-B048-85BDC9FD1C3A}</a:tableStyleId>
              </a:tblPr>
              <a:tblGrid>
                <a:gridCol w="4247535">
                  <a:extLst>
                    <a:ext uri="{9D8B030D-6E8A-4147-A177-3AD203B41FA5}">
                      <a16:colId xmlns:a16="http://schemas.microsoft.com/office/drawing/2014/main" val="2447202344"/>
                    </a:ext>
                  </a:extLst>
                </a:gridCol>
                <a:gridCol w="12211665">
                  <a:extLst>
                    <a:ext uri="{9D8B030D-6E8A-4147-A177-3AD203B41FA5}">
                      <a16:colId xmlns:a16="http://schemas.microsoft.com/office/drawing/2014/main" val="3475492715"/>
                    </a:ext>
                  </a:extLst>
                </a:gridCol>
              </a:tblGrid>
              <a:tr h="1123459">
                <a:tc>
                  <a:txBody>
                    <a:bodyPr/>
                    <a:lstStyle/>
                    <a:p>
                      <a:r>
                        <a:rPr lang="en-US" sz="3200" dirty="0">
                          <a:solidFill>
                            <a:schemeClr val="bg1"/>
                          </a:solidFill>
                          <a:latin typeface="Times New Roman" panose="02020603050405020304" pitchFamily="18" charset="0"/>
                          <a:cs typeface="Times New Roman" panose="02020603050405020304" pitchFamily="18" charset="0"/>
                        </a:rPr>
                        <a:t>Problem Statement ID</a:t>
                      </a:r>
                    </a:p>
                  </a:txBody>
                  <a:tcPr>
                    <a:solidFill>
                      <a:schemeClr val="tx2">
                        <a:lumMod val="60000"/>
                        <a:lumOff val="40000"/>
                      </a:schemeClr>
                    </a:solidFill>
                  </a:tcPr>
                </a:tc>
                <a:tc>
                  <a:txBody>
                    <a:bodyPr/>
                    <a:lstStyle/>
                    <a:p>
                      <a:r>
                        <a:rPr lang="en-US" sz="2000" b="1" dirty="0">
                          <a:solidFill>
                            <a:schemeClr val="tx1"/>
                          </a:solidFill>
                          <a:latin typeface="Times New Roman" panose="02020603050405020304" pitchFamily="18" charset="0"/>
                          <a:cs typeface="Times New Roman" panose="02020603050405020304" pitchFamily="18" charset="0"/>
                        </a:rPr>
                        <a:t>SM957</a:t>
                      </a:r>
                    </a:p>
                  </a:txBody>
                  <a:tcPr>
                    <a:solidFill>
                      <a:schemeClr val="tx2">
                        <a:lumMod val="20000"/>
                        <a:lumOff val="80000"/>
                      </a:schemeClr>
                    </a:solidFill>
                  </a:tcPr>
                </a:tc>
                <a:extLst>
                  <a:ext uri="{0D108BD9-81ED-4DB2-BD59-A6C34878D82A}">
                    <a16:rowId xmlns:a16="http://schemas.microsoft.com/office/drawing/2014/main" val="3153429950"/>
                  </a:ext>
                </a:extLst>
              </a:tr>
              <a:tr h="1023726">
                <a:tc>
                  <a:txBody>
                    <a:bodyPr/>
                    <a:lstStyle/>
                    <a:p>
                      <a:r>
                        <a:rPr lang="en-US" sz="3200" b="1" i="0" dirty="0">
                          <a:solidFill>
                            <a:schemeClr val="bg1"/>
                          </a:solidFill>
                          <a:effectLst/>
                          <a:latin typeface="Times New Roman" panose="02020603050405020304" pitchFamily="18" charset="0"/>
                          <a:ea typeface="+mn-ea"/>
                          <a:cs typeface="Times New Roman" panose="02020603050405020304" pitchFamily="18" charset="0"/>
                        </a:rPr>
                        <a:t>Problem Statement Title</a:t>
                      </a:r>
                      <a:endParaRPr lang="en-US" sz="3200" dirty="0">
                        <a:solidFill>
                          <a:schemeClr val="bg1"/>
                        </a:solidFill>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r>
                        <a:rPr lang="en-US" sz="2000" b="1" i="0" dirty="0">
                          <a:solidFill>
                            <a:schemeClr val="dk1"/>
                          </a:solidFill>
                          <a:effectLst/>
                          <a:latin typeface="Times New Roman" panose="02020603050405020304" pitchFamily="18" charset="0"/>
                          <a:ea typeface="+mn-ea"/>
                          <a:cs typeface="Times New Roman" panose="02020603050405020304" pitchFamily="18" charset="0"/>
                        </a:rPr>
                        <a:t>Addressing Challenges in College Student Resource Management</a:t>
                      </a:r>
                      <a:endParaRPr lang="en-US" sz="20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320334002"/>
                  </a:ext>
                </a:extLst>
              </a:tr>
              <a:tr h="2895681">
                <a:tc>
                  <a:txBody>
                    <a:bodyPr/>
                    <a:lstStyle/>
                    <a:p>
                      <a:r>
                        <a:rPr lang="en-US" sz="3200" b="1" i="0" dirty="0">
                          <a:solidFill>
                            <a:schemeClr val="bg1"/>
                          </a:solidFill>
                          <a:effectLst/>
                          <a:latin typeface="Times New Roman" panose="02020603050405020304" pitchFamily="18" charset="0"/>
                          <a:ea typeface="+mn-ea"/>
                          <a:cs typeface="Times New Roman" panose="02020603050405020304" pitchFamily="18" charset="0"/>
                        </a:rPr>
                        <a:t>Description</a:t>
                      </a:r>
                      <a:endParaRPr lang="en-US" sz="3200" dirty="0">
                        <a:solidFill>
                          <a:schemeClr val="bg1"/>
                        </a:solidFill>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r>
                        <a:rPr lang="en-US" sz="2000" b="1" i="0" dirty="0">
                          <a:solidFill>
                            <a:schemeClr val="dk1"/>
                          </a:solidFill>
                          <a:effectLst/>
                          <a:latin typeface="Times New Roman" panose="02020603050405020304" pitchFamily="18" charset="0"/>
                          <a:ea typeface="+mn-ea"/>
                          <a:cs typeface="Times New Roman" panose="02020603050405020304" pitchFamily="18" charset="0"/>
                        </a:rPr>
                        <a:t>College students in India confront a myriad of challenges related to resource management, affordability, and environmental sustainability while residing on campus. The current methods for buying and selling items lack transparency and security, posing issues for students. Moreover, accessing affordable educational resources remains a significant barrier to academic success. The project aims to develop a platform that addresses these challenges, providing a transparent, secure, and sustainable solution for college students to manage resources and access affordable educational materials.</a:t>
                      </a:r>
                      <a:endParaRPr lang="en-US" sz="20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2214313188"/>
                  </a:ext>
                </a:extLst>
              </a:tr>
              <a:tr h="1123459">
                <a:tc>
                  <a:txBody>
                    <a:bodyPr/>
                    <a:lstStyle/>
                    <a:p>
                      <a:r>
                        <a:rPr lang="en-US" sz="3200" b="1" i="0" dirty="0">
                          <a:solidFill>
                            <a:schemeClr val="bg1"/>
                          </a:solidFill>
                          <a:effectLst/>
                          <a:latin typeface="Times New Roman" panose="02020603050405020304" pitchFamily="18" charset="0"/>
                          <a:ea typeface="+mn-ea"/>
                          <a:cs typeface="Times New Roman" panose="02020603050405020304" pitchFamily="18" charset="0"/>
                        </a:rPr>
                        <a:t>Organization</a:t>
                      </a:r>
                      <a:endParaRPr lang="en-US" sz="3200" dirty="0">
                        <a:solidFill>
                          <a:schemeClr val="bg1"/>
                        </a:solidFill>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r>
                        <a:rPr lang="en-US" sz="2000" b="1" i="0" dirty="0">
                          <a:solidFill>
                            <a:schemeClr val="dk1"/>
                          </a:solidFill>
                          <a:effectLst/>
                          <a:latin typeface="Times New Roman" panose="02020603050405020304" pitchFamily="18" charset="0"/>
                          <a:ea typeface="+mn-ea"/>
                          <a:cs typeface="Times New Roman" panose="02020603050405020304" pitchFamily="18" charset="0"/>
                        </a:rPr>
                        <a:t>AICTE, MIC-Student Innovation</a:t>
                      </a:r>
                      <a:endParaRPr lang="en-US" sz="2000" b="1" dirty="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87165936"/>
                  </a:ext>
                </a:extLst>
              </a:tr>
              <a:tr h="1123459">
                <a:tc>
                  <a:txBody>
                    <a:bodyPr/>
                    <a:lstStyle/>
                    <a:p>
                      <a:r>
                        <a:rPr lang="en-US" sz="3200" b="1" i="0" dirty="0">
                          <a:solidFill>
                            <a:schemeClr val="bg1"/>
                          </a:solidFill>
                          <a:effectLst/>
                          <a:latin typeface="Times New Roman" panose="02020603050405020304" pitchFamily="18" charset="0"/>
                          <a:ea typeface="+mn-ea"/>
                          <a:cs typeface="Times New Roman" panose="02020603050405020304" pitchFamily="18" charset="0"/>
                        </a:rPr>
                        <a:t>Category</a:t>
                      </a:r>
                      <a:endParaRPr lang="en-US" sz="3200" dirty="0">
                        <a:solidFill>
                          <a:schemeClr val="bg1"/>
                        </a:solidFill>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r>
                        <a:rPr lang="en-US" sz="2000" b="1" dirty="0">
                          <a:latin typeface="Times New Roman" panose="02020603050405020304" pitchFamily="18" charset="0"/>
                          <a:cs typeface="Times New Roman" panose="02020603050405020304" pitchFamily="18" charset="0"/>
                        </a:rPr>
                        <a:t>Software</a:t>
                      </a:r>
                    </a:p>
                  </a:txBody>
                  <a:tcPr>
                    <a:solidFill>
                      <a:schemeClr val="tx2">
                        <a:lumMod val="20000"/>
                        <a:lumOff val="80000"/>
                      </a:schemeClr>
                    </a:solidFill>
                  </a:tcPr>
                </a:tc>
                <a:extLst>
                  <a:ext uri="{0D108BD9-81ED-4DB2-BD59-A6C34878D82A}">
                    <a16:rowId xmlns:a16="http://schemas.microsoft.com/office/drawing/2014/main" val="3574179216"/>
                  </a:ext>
                </a:extLst>
              </a:tr>
            </a:tbl>
          </a:graphicData>
        </a:graphic>
      </p:graphicFrame>
    </p:spTree>
    <p:extLst>
      <p:ext uri="{8DD4C0AC-3692-4FF9-9B73-B76789EE23C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ustomShape 1">
            <a:extLst>
              <a:ext uri="{F854E0B6-64D3-4F96-B5C9-4851778C562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F46CB6-B2FB-4F44-A260-B1B8BA3F0564}"/>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TextShape 2">
            <a:extLst>
              <a:ext uri="{9E9B2214-63B6-435F-8229-92AB4AA4398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F8B840-CD10-4374-8573-596D400E1636}"/>
              </a:ext>
            </a:extLst>
          </p:cNvPr>
          <p:cNvSpPr txBox="1"/>
          <p:nvPr/>
        </p:nvSpPr>
        <p:spPr>
          <a:xfrm>
            <a:off x="310680" y="14040"/>
            <a:ext cx="10253519" cy="2023920"/>
          </a:xfrm>
          <a:prstGeom prst="rect">
            <a:avLst/>
          </a:prstGeom>
          <a:noFill/>
          <a:ln>
            <a:noFill/>
          </a:ln>
        </p:spPr>
        <p:txBody>
          <a:bodyPr vert="horz" lIns="0" tIns="12600" rIns="0" bIns="0" rtlCol="0" anchor="ctr">
            <a:noAutofit/>
          </a:bodyPr>
          <a:lstStyle/>
          <a:p>
            <a:pPr marL="12600">
              <a:lnSpc>
                <a:spcPct val="100000"/>
              </a:lnSpc>
              <a:spcBef>
                <a:spcPts val="99"/>
              </a:spcBef>
            </a:pPr>
            <a:r>
              <a:rPr lang="en-US" sz="6600" b="1" strike="noStrike" spc="-165" dirty="0">
                <a:solidFill>
                  <a:srgbClr val="FFFFFF"/>
                </a:solidFill>
                <a:latin typeface="Arial"/>
              </a:rPr>
              <a:t>Survey</a:t>
            </a:r>
            <a:r>
              <a:rPr lang="en-US" sz="6600" b="1" strike="noStrike" spc="-656" dirty="0">
                <a:solidFill>
                  <a:srgbClr val="FFFFFF"/>
                </a:solidFill>
                <a:latin typeface="Arial"/>
              </a:rPr>
              <a:t> </a:t>
            </a:r>
            <a:r>
              <a:rPr lang="en-US" sz="6600" b="1" strike="noStrike" spc="69" dirty="0">
                <a:solidFill>
                  <a:srgbClr val="FFFFFF"/>
                </a:solidFill>
                <a:latin typeface="Arial"/>
              </a:rPr>
              <a:t>of</a:t>
            </a:r>
            <a:r>
              <a:rPr lang="en-US" sz="6600" b="1" strike="noStrike" spc="-650" dirty="0">
                <a:solidFill>
                  <a:srgbClr val="FFFFFF"/>
                </a:solidFill>
                <a:latin typeface="Arial"/>
              </a:rPr>
              <a:t> </a:t>
            </a:r>
            <a:r>
              <a:rPr lang="en-US" sz="6600" b="1" strike="noStrike" spc="-225" dirty="0">
                <a:solidFill>
                  <a:srgbClr val="FFFFFF"/>
                </a:solidFill>
                <a:latin typeface="Arial"/>
              </a:rPr>
              <a:t>Existing</a:t>
            </a:r>
            <a:r>
              <a:rPr lang="en-US" sz="6600" b="1" strike="noStrike" spc="-656" dirty="0">
                <a:solidFill>
                  <a:srgbClr val="FFFFFF"/>
                </a:solidFill>
                <a:latin typeface="Arial"/>
              </a:rPr>
              <a:t> </a:t>
            </a:r>
            <a:r>
              <a:rPr lang="en-US" sz="6600" b="1" strike="noStrike" spc="-225" dirty="0">
                <a:solidFill>
                  <a:srgbClr val="FFFFFF"/>
                </a:solidFill>
                <a:latin typeface="Arial"/>
              </a:rPr>
              <a:t>Systems</a:t>
            </a:r>
          </a:p>
        </p:txBody>
      </p:sp>
      <p:sp>
        <p:nvSpPr>
          <p:cNvPr id="7" name="TextShape 6">
            <a:extLst>
              <a:ext uri="{F3A2F47B-9B6E-4E32-8391-22CE51DB3B8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CF10CE-DB50-4338-8339-1DA369A41019}"/>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8" name="CustomShape 7">
            <a:extLst>
              <a:ext uri="{7007FDAC-5476-4BA5-8288-1ABE6AC459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893412-94F8-4492-8CF0-71EB87B0BC0B}"/>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pic>
        <p:nvPicPr>
          <p:cNvPr id="5" name="Picture 4">
            <a:extLst>
              <a:ext uri="{FF2B5EF4-FFF2-40B4-BE49-F238E27FC236}">
                <a16:creationId xmlns:a16="http://schemas.microsoft.com/office/drawing/2014/main" id="{42F4E7DB-5429-AA53-06CB-7E82DD3A885A}"/>
              </a:ext>
            </a:extLst>
          </p:cNvPr>
          <p:cNvPicPr>
            <a:picLocks noChangeAspect="1"/>
          </p:cNvPicPr>
          <p:nvPr/>
        </p:nvPicPr>
        <p:blipFill rotWithShape="1">
          <a:blip r:embed="rId2">
            <a:extLst>
              <a:ext uri="{28A0092B-C50C-407E-A947-70E740481C1C}">
                <a14:useLocalDpi xmlns:a14="http://schemas.microsoft.com/office/drawing/2010/main" val="0"/>
              </a:ext>
            </a:extLst>
          </a:blip>
          <a:srcRect l="24163" t="19944" r="23747" b="19626"/>
          <a:stretch/>
        </p:blipFill>
        <p:spPr>
          <a:xfrm>
            <a:off x="2971799" y="2349664"/>
            <a:ext cx="12420601" cy="7061036"/>
          </a:xfrm>
          <a:prstGeom prst="rect">
            <a:avLst/>
          </a:prstGeom>
          <a:ln>
            <a:noFill/>
          </a:ln>
          <a:effectLst>
            <a:outerShdw blurRad="190500" algn="tl" rotWithShape="0">
              <a:srgbClr val="000000">
                <a:alpha val="70000"/>
              </a:srgbClr>
            </a:outerShdw>
          </a:effectLst>
        </p:spPr>
      </p:pic>
    </p:spTree>
    <p:extLst>
      <p:ext uri="{67AD7907-B550-489D-A25C-88D31464380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CustomShape 1">
            <a:extLst>
              <a:ext uri="{616C4D4F-0620-49A9-9CAD-09CB4C9FCA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201EAF3-A1CA-44E0-B797-1149DDDD1D9E}"/>
              </a:ext>
            </a:extLst>
          </p:cNvPr>
          <p:cNvSpPr/>
          <p:nvPr/>
        </p:nvSpPr>
        <p:spPr>
          <a:xfrm>
            <a:off x="0" y="0"/>
            <a:ext cx="18287642" cy="1999080"/>
          </a:xfrm>
          <a:custGeom>
            <a:avLst/>
            <a:gdLst/>
            <a:ahLst/>
            <a:cxnLst/>
            <a:rect l="0" t="0" r="r" b="b"/>
            <a:pathLst>
              <a:path w="18288000" h="1999614">
                <a:moveTo>
                  <a:pt x="18288000" y="1999277"/>
                </a:moveTo>
                <a:lnTo>
                  <a:pt x="0" y="1999277"/>
                </a:lnTo>
                <a:lnTo>
                  <a:pt x="0" y="0"/>
                </a:lnTo>
                <a:lnTo>
                  <a:pt x="18288000" y="0"/>
                </a:lnTo>
                <a:lnTo>
                  <a:pt x="18288000" y="1999277"/>
                </a:lnTo>
                <a:close/>
              </a:path>
            </a:pathLst>
          </a:custGeom>
          <a:solidFill>
            <a:srgbClr val="408AB3"/>
          </a:solidFill>
          <a:ln>
            <a:noFill/>
          </a:ln>
          <a:effectLst/>
        </p:spPr>
        <p:style>
          <a:lnRef idx="0">
            <a:schemeClr val="accent1"/>
          </a:lnRef>
          <a:fillRef idx="0">
            <a:schemeClr val="accent1"/>
          </a:fillRef>
          <a:effectRef idx="0">
            <a:schemeClr val="accent1"/>
          </a:effectRef>
          <a:fontRef idx="minor">
            <a:schemeClr val="tx1"/>
          </a:fontRef>
        </p:style>
        <p:txBody>
          <a:bodyPr/>
          <a:lstStyle/>
          <a:p>
            <a:endParaRPr lang="en-US"/>
          </a:p>
        </p:txBody>
      </p:sp>
      <p:sp>
        <p:nvSpPr>
          <p:cNvPr id="3" name="TextShape 2">
            <a:extLst>
              <a:ext uri="{0DE57236-4E7F-41A7-958F-FCB428EAE1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973198-9B03-47A4-B916-8CF9210C12B6}"/>
              </a:ext>
            </a:extLst>
          </p:cNvPr>
          <p:cNvSpPr txBox="1"/>
          <p:nvPr/>
        </p:nvSpPr>
        <p:spPr>
          <a:xfrm>
            <a:off x="310680" y="14040"/>
            <a:ext cx="4112640" cy="1730520"/>
          </a:xfrm>
          <a:prstGeom prst="rect">
            <a:avLst/>
          </a:prstGeom>
          <a:noFill/>
          <a:ln>
            <a:noFill/>
          </a:ln>
        </p:spPr>
        <p:txBody>
          <a:bodyPr vert="horz" lIns="0" tIns="12600" rIns="0" bIns="0" rtlCol="0" anchor="ctr">
            <a:noAutofit/>
          </a:bodyPr>
          <a:lstStyle/>
          <a:p>
            <a:pPr marL="12600">
              <a:lnSpc>
                <a:spcPct val="100000"/>
              </a:lnSpc>
              <a:spcBef>
                <a:spcPts val="99"/>
              </a:spcBef>
            </a:pPr>
            <a:r>
              <a:rPr lang="en-US" sz="6600" b="1" strike="noStrike" spc="-126" dirty="0">
                <a:solidFill>
                  <a:srgbClr val="FFFFFF"/>
                </a:solidFill>
                <a:latin typeface="Arial"/>
              </a:rPr>
              <a:t>Objectives</a:t>
            </a:r>
          </a:p>
        </p:txBody>
      </p:sp>
      <p:sp>
        <p:nvSpPr>
          <p:cNvPr id="4" name="TextShape 3">
            <a:extLst>
              <a:ext uri="{97B8C093-3BE3-4239-9E52-AE0DFB68D26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253553C-D60F-4266-9869-10E2B7BDFC24}"/>
              </a:ext>
            </a:extLst>
          </p:cNvPr>
          <p:cNvSpPr txBox="1"/>
          <p:nvPr/>
        </p:nvSpPr>
        <p:spPr>
          <a:xfrm>
            <a:off x="1335960" y="9869761"/>
            <a:ext cx="1627200" cy="5966280"/>
          </a:xfrm>
          <a:prstGeom prst="rect">
            <a:avLst/>
          </a:prstGeom>
          <a:noFill/>
          <a:ln>
            <a:noFill/>
          </a:ln>
        </p:spPr>
        <p:txBody>
          <a:bodyPr vert="horz" lIns="0" tIns="0" rIns="0" bIns="0" rtlCol="0">
            <a:noAutofit/>
          </a:bodyPr>
          <a:lstStyle/>
          <a:p>
            <a:pPr marL="12600">
              <a:lnSpc>
                <a:spcPts val="2089"/>
              </a:lnSpc>
            </a:pPr>
            <a:endParaRPr lang="en-US" sz="1800" b="0" i="1" strike="noStrike" spc="-1" dirty="0">
              <a:solidFill>
                <a:srgbClr val="0C0C0C"/>
              </a:solidFill>
              <a:latin typeface="arial"/>
            </a:endParaRPr>
          </a:p>
        </p:txBody>
      </p:sp>
      <p:sp>
        <p:nvSpPr>
          <p:cNvPr id="5" name="CustomShape 4">
            <a:extLst>
              <a:ext uri="{17870A31-BDB8-489C-B219-98BC3AF54B9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8784847-12AF-4D39-80A3-D0A79273051B}"/>
              </a:ext>
            </a:extLst>
          </p:cNvPr>
          <p:cNvSpPr/>
          <p:nvPr/>
        </p:nvSpPr>
        <p:spPr>
          <a:xfrm>
            <a:off x="14810040" y="9869761"/>
            <a:ext cx="304560" cy="265680"/>
          </a:xfrm>
          <a:prstGeom prst="rect">
            <a:avLst/>
          </a:prstGeom>
          <a:noFill/>
          <a:ln>
            <a:noFill/>
          </a:ln>
          <a:effectLst/>
        </p:spPr>
        <p:style>
          <a:lnRef idx="0">
            <a:schemeClr val="accent1"/>
          </a:lnRef>
          <a:fillRef idx="0">
            <a:schemeClr val="accent1"/>
          </a:fillRef>
          <a:effectRef idx="0">
            <a:schemeClr val="accent1"/>
          </a:effectRef>
          <a:fontRef idx="minor">
            <a:schemeClr val="tx1"/>
          </a:fontRef>
        </p:style>
        <p:txBody>
          <a:bodyPr vert="horz" lIns="0" tIns="0" rIns="0" bIns="0" rtlCol="0">
            <a:spAutoFit/>
          </a:bodyPr>
          <a:lstStyle/>
          <a:p>
            <a:pPr marL="12600">
              <a:lnSpc>
                <a:spcPts val="2089"/>
              </a:lnSpc>
            </a:pPr>
            <a:r>
              <a:rPr lang="en-US" sz="1800" b="0" i="1" strike="noStrike" spc="-1" dirty="0">
                <a:solidFill>
                  <a:srgbClr val="0C0C0C"/>
                </a:solidFill>
                <a:latin typeface="arial"/>
              </a:rPr>
              <a:t>‹#›</a:t>
            </a:r>
          </a:p>
        </p:txBody>
      </p:sp>
      <p:pic>
        <p:nvPicPr>
          <p:cNvPr id="6" name="Picture 10">
            <a:extLst>
              <a:ext uri="{CBA0DDDE-0553-4B6E-89AC-5B3CB38BD5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C4C1385-9E6A-4B2B-9B10-87F90651B78D}"/>
              </a:ext>
            </a:extLst>
          </p:cNvPr>
          <p:cNvPicPr/>
          <p:nvPr/>
        </p:nvPicPr>
        <p:blipFill>
          <a:blip r:embed="rId2" cstate="print"/>
          <a:stretch>
            <a:fillRect/>
          </a:stretch>
        </p:blipFill>
        <p:spPr>
          <a:xfrm>
            <a:off x="2590920" y="2247840"/>
            <a:ext cx="13044960" cy="7337519"/>
          </a:xfrm>
          <a:prstGeom prst="rect">
            <a:avLst/>
          </a:prstGeom>
          <a:noFill/>
          <a:ln>
            <a:noFill/>
          </a:ln>
          <a:effectLst>
            <a:outerShdw blurRad="292100" dist="139498" dir="2700000">
              <a:srgbClr val="333333">
                <a:alpha val="65000"/>
              </a:srgbClr>
            </a:outerShdw>
          </a:effectLst>
        </p:spPr>
      </p:pic>
    </p:spTree>
    <p:extLst>
      <p:ext uri="{8FF79C7A-BB0D-4740-B610-2AF92F9B881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949484203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754</Words>
  <Application>Microsoft Office PowerPoint</Application>
  <PresentationFormat>Custom</PresentationFormat>
  <Paragraphs>112</Paragraphs>
  <Slides>17</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17</vt:i4>
      </vt:variant>
    </vt:vector>
  </HeadingPairs>
  <TitlesOfParts>
    <vt:vector size="28" baseType="lpstr">
      <vt:lpstr>Symbol</vt:lpstr>
      <vt:lpstr>Courier New</vt:lpstr>
      <vt:lpstr>Arial</vt:lpstr>
      <vt:lpstr>Calibri</vt:lpstr>
      <vt:lpstr>Arial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Vidhi Goyal</cp:lastModifiedBy>
  <cp:revision>33</cp:revision>
  <dcterms:created xsi:type="dcterms:W3CDTF">2023-09-16T19:08:51Z</dcterms:created>
  <dcterms:modified xsi:type="dcterms:W3CDTF">2024-09-22T16:15:00Z</dcterms:modified>
</cp:coreProperties>
</file>