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5"/>
    <p:sldMasterId id="214748368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5143500" cx="9144000"/>
  <p:notesSz cx="6858000" cy="9144000"/>
  <p:embeddedFontLst>
    <p:embeddedFont>
      <p:font typeface="Roboto"/>
      <p:regular r:id="rId35"/>
      <p:bold r:id="rId36"/>
      <p:italic r:id="rId37"/>
      <p:boldItalic r:id="rId38"/>
    </p:embeddedFont>
    <p:embeddedFont>
      <p:font typeface="Poppins"/>
      <p:regular r:id="rId39"/>
      <p:bold r:id="rId40"/>
      <p:italic r:id="rId41"/>
      <p:boldItalic r:id="rId42"/>
    </p:embeddedFont>
    <p:embeddedFont>
      <p:font typeface="Montserrat"/>
      <p:regular r:id="rId43"/>
      <p:bold r:id="rId44"/>
      <p:italic r:id="rId45"/>
      <p:boldItalic r:id="rId46"/>
    </p:embeddedFont>
    <p:embeddedFont>
      <p:font typeface="Poppins Medium"/>
      <p:regular r:id="rId47"/>
      <p:bold r:id="rId48"/>
      <p:italic r:id="rId49"/>
      <p:boldItalic r:id="rId50"/>
    </p:embeddedFont>
    <p:embeddedFont>
      <p:font typeface="Poppins SemiBold"/>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Gagan Preet Singh"/>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bold.fntdata"/><Relationship Id="rId42" Type="http://schemas.openxmlformats.org/officeDocument/2006/relationships/font" Target="fonts/Poppins-boldItalic.fntdata"/><Relationship Id="rId41" Type="http://schemas.openxmlformats.org/officeDocument/2006/relationships/font" Target="fonts/Poppins-italic.fntdata"/><Relationship Id="rId44" Type="http://schemas.openxmlformats.org/officeDocument/2006/relationships/font" Target="fonts/Montserrat-bold.fntdata"/><Relationship Id="rId43" Type="http://schemas.openxmlformats.org/officeDocument/2006/relationships/font" Target="fonts/Montserrat-regular.fntdata"/><Relationship Id="rId46" Type="http://schemas.openxmlformats.org/officeDocument/2006/relationships/font" Target="fonts/Montserrat-boldItalic.fntdata"/><Relationship Id="rId45"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48" Type="http://schemas.openxmlformats.org/officeDocument/2006/relationships/font" Target="fonts/PoppinsMedium-bold.fntdata"/><Relationship Id="rId47" Type="http://schemas.openxmlformats.org/officeDocument/2006/relationships/font" Target="fonts/PoppinsMedium-regular.fntdata"/><Relationship Id="rId49" Type="http://schemas.openxmlformats.org/officeDocument/2006/relationships/font" Target="fonts/PoppinsMedium-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font" Target="fonts/Roboto-regular.fntdata"/><Relationship Id="rId34" Type="http://schemas.openxmlformats.org/officeDocument/2006/relationships/slide" Target="slides/slide27.xml"/><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Poppins-regular.fntdata"/><Relationship Id="rId38" Type="http://schemas.openxmlformats.org/officeDocument/2006/relationships/font" Target="fonts/Roboto-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PoppinsSemiBold-regular.fntdata"/><Relationship Id="rId50" Type="http://schemas.openxmlformats.org/officeDocument/2006/relationships/font" Target="fonts/PoppinsMedium-boldItalic.fntdata"/><Relationship Id="rId53" Type="http://schemas.openxmlformats.org/officeDocument/2006/relationships/font" Target="fonts/PoppinsSemiBold-italic.fntdata"/><Relationship Id="rId52" Type="http://schemas.openxmlformats.org/officeDocument/2006/relationships/font" Target="fonts/PoppinsSemiBold-bold.fntdata"/><Relationship Id="rId11" Type="http://schemas.openxmlformats.org/officeDocument/2006/relationships/slide" Target="slides/slide4.xml"/><Relationship Id="rId10" Type="http://schemas.openxmlformats.org/officeDocument/2006/relationships/slide" Target="slides/slide3.xml"/><Relationship Id="rId54" Type="http://schemas.openxmlformats.org/officeDocument/2006/relationships/font" Target="fonts/PoppinsSemiBold-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5-08T03:57:59.047">
    <p:pos x="453" y="270"/>
    <p:text>@kthapa@mail.yu.edu
_Assigned to kthapa@mail.yu.edu_</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d16a22eabf_4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g2d16a22eabf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g2d16a22eabf_4_7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0" name="Google Shape;1200;g2d16a22eabf_4_7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g2d16a22eabf_4_7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7" name="Google Shape;1217;g2d16a22eabf_4_7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2d16a22eabf_2_1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5" name="Google Shape;1225;g2d16a22eabf_2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g2d16a22eabf_4_1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3" name="Google Shape;1233;g2d16a22eabf_4_1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g2d16a22eabf_2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7" name="Google Shape;1257;g2d16a22eabf_2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g2d16a22eabf_2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8" name="Google Shape;1268;g2d16a22eabf_2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g2d16a22eabf_2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0" name="Google Shape;1280;g2d16a22eabf_2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g2d16a22eabf_2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4" name="Google Shape;1294;g2d16a22eabf_2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2d16a22eabf_2_4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6" name="Google Shape;1306;g2d16a22eabf_2_4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6" name="Shape 1316"/>
        <p:cNvGrpSpPr/>
        <p:nvPr/>
      </p:nvGrpSpPr>
      <p:grpSpPr>
        <a:xfrm>
          <a:off x="0" y="0"/>
          <a:ext cx="0" cy="0"/>
          <a:chOff x="0" y="0"/>
          <a:chExt cx="0" cy="0"/>
        </a:xfrm>
      </p:grpSpPr>
      <p:sp>
        <p:nvSpPr>
          <p:cNvPr id="1317" name="Google Shape;1317;g2d16a22eabf_4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8" name="Google Shape;1318;g2d16a22eabf_4_12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d16a22eabf_4_2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8" name="Google Shape;698;g2d16a22eabf_4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3" name="Shape 1323"/>
        <p:cNvGrpSpPr/>
        <p:nvPr/>
      </p:nvGrpSpPr>
      <p:grpSpPr>
        <a:xfrm>
          <a:off x="0" y="0"/>
          <a:ext cx="0" cy="0"/>
          <a:chOff x="0" y="0"/>
          <a:chExt cx="0" cy="0"/>
        </a:xfrm>
      </p:grpSpPr>
      <p:sp>
        <p:nvSpPr>
          <p:cNvPr id="1324" name="Google Shape;1324;g2d16a22eabf_2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5" name="Google Shape;1325;g2d16a22eabf_2_3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9" name="Shape 1329"/>
        <p:cNvGrpSpPr/>
        <p:nvPr/>
      </p:nvGrpSpPr>
      <p:grpSpPr>
        <a:xfrm>
          <a:off x="0" y="0"/>
          <a:ext cx="0" cy="0"/>
          <a:chOff x="0" y="0"/>
          <a:chExt cx="0" cy="0"/>
        </a:xfrm>
      </p:grpSpPr>
      <p:sp>
        <p:nvSpPr>
          <p:cNvPr id="1330" name="Google Shape;1330;g2d16a22eabf_2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1" name="Google Shape;1331;g2d16a22eabf_2_3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2da66c0ddcc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8" name="Google Shape;1338;g2da66c0ddcc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g2da66c0ddcc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5" name="Google Shape;1345;g2da66c0ddcc_1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0" name="Shape 1350"/>
        <p:cNvGrpSpPr/>
        <p:nvPr/>
      </p:nvGrpSpPr>
      <p:grpSpPr>
        <a:xfrm>
          <a:off x="0" y="0"/>
          <a:ext cx="0" cy="0"/>
          <a:chOff x="0" y="0"/>
          <a:chExt cx="0" cy="0"/>
        </a:xfrm>
      </p:grpSpPr>
      <p:sp>
        <p:nvSpPr>
          <p:cNvPr id="1351" name="Google Shape;1351;g2da66c0ddc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2" name="Google Shape;1352;g2da66c0ddcc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7" name="Shape 1357"/>
        <p:cNvGrpSpPr/>
        <p:nvPr/>
      </p:nvGrpSpPr>
      <p:grpSpPr>
        <a:xfrm>
          <a:off x="0" y="0"/>
          <a:ext cx="0" cy="0"/>
          <a:chOff x="0" y="0"/>
          <a:chExt cx="0" cy="0"/>
        </a:xfrm>
      </p:grpSpPr>
      <p:sp>
        <p:nvSpPr>
          <p:cNvPr id="1358" name="Google Shape;1358;g2da66c0ddc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9" name="Google Shape;1359;g2da66c0ddcc_1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g2d16a22eabf_4_1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5" name="Google Shape;1365;g2d16a22eabf_4_15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8" name="Shape 1608"/>
        <p:cNvGrpSpPr/>
        <p:nvPr/>
      </p:nvGrpSpPr>
      <p:grpSpPr>
        <a:xfrm>
          <a:off x="0" y="0"/>
          <a:ext cx="0" cy="0"/>
          <a:chOff x="0" y="0"/>
          <a:chExt cx="0" cy="0"/>
        </a:xfrm>
      </p:grpSpPr>
      <p:sp>
        <p:nvSpPr>
          <p:cNvPr id="1609" name="Google Shape;1609;g2d16a22eabf_2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0" name="Google Shape;1610;g2d16a22eabf_2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2d16a22eabf_4_2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8" name="Google Shape;728;g2d16a22eabf_4_2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2d16a22eabf_4_3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8" name="Google Shape;838;g2d16a22eabf_4_3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2d16a22eabf_4_4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7" name="Google Shape;917;g2d16a22eabf_4_4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2d16a22eabf_4_5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5" name="Google Shape;995;g2d16a22eabf_4_5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g2d16a22eabf_4_6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4" name="Google Shape;1124;g2d16a22eabf_4_6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g2d16a22eabf_4_6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3" name="Google Shape;1133;g2d16a22eabf_4_6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g2d16a22eabf_2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3" name="Google Shape;1143;g2d16a22eabf_2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s://slack-redir.net/link?url=https%3A%2F%2Fwww.freepik.com%2F"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V Disease by Slidesgo" type="title">
  <p:cSld name="TITLE">
    <p:spTree>
      <p:nvGrpSpPr>
        <p:cNvPr id="53" name="Shape 53"/>
        <p:cNvGrpSpPr/>
        <p:nvPr/>
      </p:nvGrpSpPr>
      <p:grpSpPr>
        <a:xfrm>
          <a:off x="0" y="0"/>
          <a:ext cx="0" cy="0"/>
          <a:chOff x="0" y="0"/>
          <a:chExt cx="0" cy="0"/>
        </a:xfrm>
      </p:grpSpPr>
      <p:grpSp>
        <p:nvGrpSpPr>
          <p:cNvPr id="54" name="Google Shape;54;p14"/>
          <p:cNvGrpSpPr/>
          <p:nvPr/>
        </p:nvGrpSpPr>
        <p:grpSpPr>
          <a:xfrm>
            <a:off x="7014025" y="-36353"/>
            <a:ext cx="2179020" cy="1814366"/>
            <a:chOff x="7004925" y="-3"/>
            <a:chExt cx="2179020" cy="1814366"/>
          </a:xfrm>
        </p:grpSpPr>
        <p:sp>
          <p:nvSpPr>
            <p:cNvPr id="55" name="Google Shape;55;p14"/>
            <p:cNvSpPr/>
            <p:nvPr/>
          </p:nvSpPr>
          <p:spPr>
            <a:xfrm>
              <a:off x="7353282" y="-3"/>
              <a:ext cx="1830663" cy="1814366"/>
            </a:xfrm>
            <a:custGeom>
              <a:rect b="b" l="l" r="r" t="t"/>
              <a:pathLst>
                <a:path extrusionOk="0" h="17432" w="17589">
                  <a:moveTo>
                    <a:pt x="1" y="0"/>
                  </a:moveTo>
                  <a:cubicBezTo>
                    <a:pt x="1" y="0"/>
                    <a:pt x="284" y="3933"/>
                    <a:pt x="2486" y="5380"/>
                  </a:cubicBezTo>
                  <a:cubicBezTo>
                    <a:pt x="6042" y="7866"/>
                    <a:pt x="9849" y="4971"/>
                    <a:pt x="12460" y="9030"/>
                  </a:cubicBezTo>
                  <a:cubicBezTo>
                    <a:pt x="15072" y="13121"/>
                    <a:pt x="13499" y="16519"/>
                    <a:pt x="17589" y="17431"/>
                  </a:cubicBezTo>
                  <a:lnTo>
                    <a:pt x="1758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rot="940759">
              <a:off x="7038179" y="173839"/>
              <a:ext cx="333746" cy="292047"/>
            </a:xfrm>
            <a:custGeom>
              <a:rect b="b" l="l" r="r" t="t"/>
              <a:pathLst>
                <a:path extrusionOk="0" h="2864" w="3273">
                  <a:moveTo>
                    <a:pt x="1574" y="0"/>
                  </a:moveTo>
                  <a:cubicBezTo>
                    <a:pt x="1" y="0"/>
                    <a:pt x="252" y="1699"/>
                    <a:pt x="1291" y="2612"/>
                  </a:cubicBezTo>
                  <a:cubicBezTo>
                    <a:pt x="1574" y="2864"/>
                    <a:pt x="1826" y="2864"/>
                    <a:pt x="2077" y="2864"/>
                  </a:cubicBezTo>
                  <a:cubicBezTo>
                    <a:pt x="2738" y="2864"/>
                    <a:pt x="3273" y="2203"/>
                    <a:pt x="3021" y="1416"/>
                  </a:cubicBezTo>
                  <a:cubicBezTo>
                    <a:pt x="2738" y="630"/>
                    <a:pt x="2360" y="0"/>
                    <a:pt x="1574" y="0"/>
                  </a:cubicBezTo>
                  <a:close/>
                </a:path>
              </a:pathLst>
            </a:custGeom>
            <a:solidFill>
              <a:srgbClr val="E7DF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7" name="Google Shape;57;p14"/>
          <p:cNvPicPr preferRelativeResize="0"/>
          <p:nvPr/>
        </p:nvPicPr>
        <p:blipFill rotWithShape="1">
          <a:blip r:embed="rId2">
            <a:alphaModFix/>
          </a:blip>
          <a:srcRect b="0" l="0" r="0" t="0"/>
          <a:stretch/>
        </p:blipFill>
        <p:spPr>
          <a:xfrm>
            <a:off x="0" y="0"/>
            <a:ext cx="9144000" cy="5143500"/>
          </a:xfrm>
          <a:prstGeom prst="rect">
            <a:avLst/>
          </a:prstGeom>
          <a:noFill/>
          <a:ln>
            <a:noFill/>
          </a:ln>
        </p:spPr>
      </p:pic>
      <p:grpSp>
        <p:nvGrpSpPr>
          <p:cNvPr id="58" name="Google Shape;58;p14"/>
          <p:cNvGrpSpPr/>
          <p:nvPr/>
        </p:nvGrpSpPr>
        <p:grpSpPr>
          <a:xfrm>
            <a:off x="1" y="3329133"/>
            <a:ext cx="1786597" cy="1814377"/>
            <a:chOff x="249825" y="1523700"/>
            <a:chExt cx="403550" cy="409825"/>
          </a:xfrm>
        </p:grpSpPr>
        <p:sp>
          <p:nvSpPr>
            <p:cNvPr id="59" name="Google Shape;59;p14"/>
            <p:cNvSpPr/>
            <p:nvPr/>
          </p:nvSpPr>
          <p:spPr>
            <a:xfrm>
              <a:off x="249825" y="1523700"/>
              <a:ext cx="403550" cy="409825"/>
            </a:xfrm>
            <a:custGeom>
              <a:rect b="b" l="l" r="r" t="t"/>
              <a:pathLst>
                <a:path extrusionOk="0" h="16393" w="16142">
                  <a:moveTo>
                    <a:pt x="1" y="0"/>
                  </a:moveTo>
                  <a:lnTo>
                    <a:pt x="1" y="16393"/>
                  </a:lnTo>
                  <a:lnTo>
                    <a:pt x="16142" y="16393"/>
                  </a:lnTo>
                  <a:cubicBezTo>
                    <a:pt x="15355" y="12743"/>
                    <a:pt x="12209" y="14159"/>
                    <a:pt x="8402" y="11673"/>
                  </a:cubicBezTo>
                  <a:cubicBezTo>
                    <a:pt x="4595" y="9188"/>
                    <a:pt x="7363" y="5789"/>
                    <a:pt x="5004" y="2360"/>
                  </a:cubicBezTo>
                  <a:cubicBezTo>
                    <a:pt x="3556" y="283"/>
                    <a:pt x="1" y="0"/>
                    <a:pt x="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a:off x="417375" y="1724275"/>
              <a:ext cx="81825" cy="71600"/>
            </a:xfrm>
            <a:custGeom>
              <a:rect b="b" l="l" r="r" t="t"/>
              <a:pathLst>
                <a:path extrusionOk="0" h="2864" w="3273">
                  <a:moveTo>
                    <a:pt x="1574" y="0"/>
                  </a:moveTo>
                  <a:cubicBezTo>
                    <a:pt x="1" y="0"/>
                    <a:pt x="252" y="1699"/>
                    <a:pt x="1291" y="2612"/>
                  </a:cubicBezTo>
                  <a:cubicBezTo>
                    <a:pt x="1574" y="2864"/>
                    <a:pt x="1826" y="2864"/>
                    <a:pt x="2077" y="2864"/>
                  </a:cubicBezTo>
                  <a:cubicBezTo>
                    <a:pt x="2738" y="2864"/>
                    <a:pt x="3273" y="2203"/>
                    <a:pt x="3021" y="1416"/>
                  </a:cubicBezTo>
                  <a:cubicBezTo>
                    <a:pt x="2738" y="630"/>
                    <a:pt x="2360" y="0"/>
                    <a:pt x="157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14"/>
          <p:cNvSpPr txBox="1"/>
          <p:nvPr>
            <p:ph type="ctrTitle"/>
          </p:nvPr>
        </p:nvSpPr>
        <p:spPr>
          <a:xfrm>
            <a:off x="5188200" y="1040025"/>
            <a:ext cx="2869200" cy="2147700"/>
          </a:xfrm>
          <a:prstGeom prst="rect">
            <a:avLst/>
          </a:prstGeom>
          <a:noFill/>
          <a:ln>
            <a:noFill/>
          </a:ln>
        </p:spPr>
        <p:txBody>
          <a:bodyPr anchorCtr="0" anchor="ctr" bIns="0" lIns="0" spcFirstLastPara="1" rIns="0" wrap="square" tIns="0">
            <a:noAutofit/>
          </a:bodyPr>
          <a:lstStyle>
            <a:lvl1pPr lvl="0" algn="ctr">
              <a:lnSpc>
                <a:spcPct val="8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2" name="Google Shape;62;p14"/>
          <p:cNvSpPr txBox="1"/>
          <p:nvPr>
            <p:ph idx="1" type="subTitle"/>
          </p:nvPr>
        </p:nvSpPr>
        <p:spPr>
          <a:xfrm>
            <a:off x="4821600" y="3187575"/>
            <a:ext cx="3602400" cy="9159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pic>
        <p:nvPicPr>
          <p:cNvPr id="64" name="Google Shape;64;p1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5" name="Google Shape;65;p15"/>
          <p:cNvSpPr txBox="1"/>
          <p:nvPr>
            <p:ph type="title"/>
          </p:nvPr>
        </p:nvSpPr>
        <p:spPr>
          <a:xfrm>
            <a:off x="720000" y="429125"/>
            <a:ext cx="7704000" cy="5727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6" name="Google Shape;66;p15"/>
          <p:cNvSpPr txBox="1"/>
          <p:nvPr>
            <p:ph idx="1" type="body"/>
          </p:nvPr>
        </p:nvSpPr>
        <p:spPr>
          <a:xfrm>
            <a:off x="720000" y="1152475"/>
            <a:ext cx="7704000" cy="3450900"/>
          </a:xfrm>
          <a:prstGeom prst="rect">
            <a:avLst/>
          </a:prstGeom>
          <a:noFill/>
          <a:ln>
            <a:noFill/>
          </a:ln>
        </p:spPr>
        <p:txBody>
          <a:bodyPr anchorCtr="0" anchor="ctr" bIns="0" lIns="0" spcFirstLastPara="1" rIns="0" wrap="square" tIns="0">
            <a:noAutofit/>
          </a:bodyPr>
          <a:lstStyle>
            <a:lvl1pPr indent="-330200" lvl="0" marL="457200" algn="l">
              <a:lnSpc>
                <a:spcPct val="115000"/>
              </a:lnSpc>
              <a:spcBef>
                <a:spcPts val="0"/>
              </a:spcBef>
              <a:spcAft>
                <a:spcPts val="0"/>
              </a:spcAft>
              <a:buSzPts val="1600"/>
              <a:buChar char="●"/>
              <a:defRPr/>
            </a:lvl1pPr>
            <a:lvl2pPr indent="-330200" lvl="1" marL="914400" algn="l">
              <a:lnSpc>
                <a:spcPct val="115000"/>
              </a:lnSpc>
              <a:spcBef>
                <a:spcPts val="1600"/>
              </a:spcBef>
              <a:spcAft>
                <a:spcPts val="0"/>
              </a:spcAft>
              <a:buSzPts val="1600"/>
              <a:buChar char="○"/>
              <a:defRPr/>
            </a:lvl2pPr>
            <a:lvl3pPr indent="-330200" lvl="2" marL="1371600" algn="l">
              <a:lnSpc>
                <a:spcPct val="115000"/>
              </a:lnSpc>
              <a:spcBef>
                <a:spcPts val="1600"/>
              </a:spcBef>
              <a:spcAft>
                <a:spcPts val="0"/>
              </a:spcAft>
              <a:buSzPts val="1600"/>
              <a:buChar char="■"/>
              <a:defRPr/>
            </a:lvl3pPr>
            <a:lvl4pPr indent="-330200" lvl="3" marL="1828800" algn="l">
              <a:lnSpc>
                <a:spcPct val="115000"/>
              </a:lnSpc>
              <a:spcBef>
                <a:spcPts val="1600"/>
              </a:spcBef>
              <a:spcAft>
                <a:spcPts val="0"/>
              </a:spcAft>
              <a:buSzPts val="1600"/>
              <a:buChar char="●"/>
              <a:defRPr/>
            </a:lvl4pPr>
            <a:lvl5pPr indent="-330200" lvl="4" marL="2286000" algn="l">
              <a:lnSpc>
                <a:spcPct val="115000"/>
              </a:lnSpc>
              <a:spcBef>
                <a:spcPts val="1600"/>
              </a:spcBef>
              <a:spcAft>
                <a:spcPts val="0"/>
              </a:spcAft>
              <a:buSzPts val="1600"/>
              <a:buChar char="○"/>
              <a:defRPr/>
            </a:lvl5pPr>
            <a:lvl6pPr indent="-330200" lvl="5" marL="2743200" algn="l">
              <a:lnSpc>
                <a:spcPct val="115000"/>
              </a:lnSpc>
              <a:spcBef>
                <a:spcPts val="1600"/>
              </a:spcBef>
              <a:spcAft>
                <a:spcPts val="0"/>
              </a:spcAft>
              <a:buSzPts val="1600"/>
              <a:buChar char="■"/>
              <a:defRPr/>
            </a:lvl6pPr>
            <a:lvl7pPr indent="-330200" lvl="6" marL="3200400" algn="l">
              <a:lnSpc>
                <a:spcPct val="115000"/>
              </a:lnSpc>
              <a:spcBef>
                <a:spcPts val="1600"/>
              </a:spcBef>
              <a:spcAft>
                <a:spcPts val="0"/>
              </a:spcAft>
              <a:buSzPts val="1600"/>
              <a:buChar char="●"/>
              <a:defRPr/>
            </a:lvl7pPr>
            <a:lvl8pPr indent="-330200" lvl="7" marL="3657600" algn="l">
              <a:lnSpc>
                <a:spcPct val="115000"/>
              </a:lnSpc>
              <a:spcBef>
                <a:spcPts val="1600"/>
              </a:spcBef>
              <a:spcAft>
                <a:spcPts val="0"/>
              </a:spcAft>
              <a:buSzPts val="1600"/>
              <a:buChar char="○"/>
              <a:defRPr/>
            </a:lvl8pPr>
            <a:lvl9pPr indent="-330200" lvl="8" marL="4114800" algn="l">
              <a:lnSpc>
                <a:spcPct val="115000"/>
              </a:lnSpc>
              <a:spcBef>
                <a:spcPts val="1600"/>
              </a:spcBef>
              <a:spcAft>
                <a:spcPts val="1600"/>
              </a:spcAft>
              <a:buSzPts val="1600"/>
              <a:buChar char="■"/>
              <a:defRPr/>
            </a:lvl9pPr>
          </a:lstStyle>
          <a:p/>
        </p:txBody>
      </p:sp>
      <p:sp>
        <p:nvSpPr>
          <p:cNvPr id="67" name="Google Shape;67;p15"/>
          <p:cNvSpPr/>
          <p:nvPr/>
        </p:nvSpPr>
        <p:spPr>
          <a:xfrm rot="5400000">
            <a:off x="8073800" y="4167300"/>
            <a:ext cx="1318875" cy="412178"/>
          </a:xfrm>
          <a:custGeom>
            <a:rect b="b" l="l" r="r" t="t"/>
            <a:pathLst>
              <a:path extrusionOk="0" h="6923" w="22152">
                <a:moveTo>
                  <a:pt x="22088" y="0"/>
                </a:moveTo>
                <a:cubicBezTo>
                  <a:pt x="22057" y="0"/>
                  <a:pt x="22025" y="32"/>
                  <a:pt x="22025" y="95"/>
                </a:cubicBezTo>
                <a:cubicBezTo>
                  <a:pt x="21113" y="1007"/>
                  <a:pt x="20201" y="1668"/>
                  <a:pt x="19005" y="2329"/>
                </a:cubicBezTo>
                <a:cubicBezTo>
                  <a:pt x="18753" y="1951"/>
                  <a:pt x="18218" y="1542"/>
                  <a:pt x="17715" y="1416"/>
                </a:cubicBezTo>
                <a:cubicBezTo>
                  <a:pt x="17054" y="1291"/>
                  <a:pt x="16519" y="1165"/>
                  <a:pt x="15859" y="1007"/>
                </a:cubicBezTo>
                <a:lnTo>
                  <a:pt x="15859" y="1007"/>
                </a:lnTo>
                <a:cubicBezTo>
                  <a:pt x="16268" y="1542"/>
                  <a:pt x="16645" y="1951"/>
                  <a:pt x="17180" y="2203"/>
                </a:cubicBezTo>
                <a:cubicBezTo>
                  <a:pt x="17558" y="2455"/>
                  <a:pt x="17967" y="2581"/>
                  <a:pt x="18344" y="2738"/>
                </a:cubicBezTo>
                <a:cubicBezTo>
                  <a:pt x="17841" y="2990"/>
                  <a:pt x="17306" y="3115"/>
                  <a:pt x="16771" y="3367"/>
                </a:cubicBezTo>
                <a:cubicBezTo>
                  <a:pt x="15984" y="2203"/>
                  <a:pt x="14694" y="1416"/>
                  <a:pt x="13247" y="1291"/>
                </a:cubicBezTo>
                <a:lnTo>
                  <a:pt x="13247" y="1291"/>
                </a:lnTo>
                <a:cubicBezTo>
                  <a:pt x="13625" y="1794"/>
                  <a:pt x="14034" y="2329"/>
                  <a:pt x="14568" y="2738"/>
                </a:cubicBezTo>
                <a:cubicBezTo>
                  <a:pt x="14946" y="3115"/>
                  <a:pt x="15481" y="3367"/>
                  <a:pt x="15984" y="3650"/>
                </a:cubicBezTo>
                <a:cubicBezTo>
                  <a:pt x="15198" y="3776"/>
                  <a:pt x="14285" y="3902"/>
                  <a:pt x="13499" y="4028"/>
                </a:cubicBezTo>
                <a:cubicBezTo>
                  <a:pt x="13625" y="3241"/>
                  <a:pt x="13121" y="2581"/>
                  <a:pt x="12586" y="2077"/>
                </a:cubicBezTo>
                <a:cubicBezTo>
                  <a:pt x="11926" y="1668"/>
                  <a:pt x="11265" y="1416"/>
                  <a:pt x="10478" y="1165"/>
                </a:cubicBezTo>
                <a:lnTo>
                  <a:pt x="10478" y="1165"/>
                </a:lnTo>
                <a:cubicBezTo>
                  <a:pt x="11013" y="2329"/>
                  <a:pt x="11800" y="3241"/>
                  <a:pt x="12712" y="4028"/>
                </a:cubicBezTo>
                <a:lnTo>
                  <a:pt x="12209" y="4028"/>
                </a:lnTo>
                <a:cubicBezTo>
                  <a:pt x="11674" y="3902"/>
                  <a:pt x="11265" y="3902"/>
                  <a:pt x="10761" y="3902"/>
                </a:cubicBezTo>
                <a:cubicBezTo>
                  <a:pt x="10352" y="2738"/>
                  <a:pt x="9566" y="1794"/>
                  <a:pt x="8653" y="1165"/>
                </a:cubicBezTo>
                <a:lnTo>
                  <a:pt x="8653" y="1165"/>
                </a:lnTo>
                <a:cubicBezTo>
                  <a:pt x="8779" y="2077"/>
                  <a:pt x="9314" y="2990"/>
                  <a:pt x="10101" y="3776"/>
                </a:cubicBezTo>
                <a:cubicBezTo>
                  <a:pt x="9440" y="3650"/>
                  <a:pt x="8779" y="3524"/>
                  <a:pt x="8118" y="3367"/>
                </a:cubicBezTo>
                <a:cubicBezTo>
                  <a:pt x="8118" y="2738"/>
                  <a:pt x="7993" y="2077"/>
                  <a:pt x="7615" y="1668"/>
                </a:cubicBezTo>
                <a:cubicBezTo>
                  <a:pt x="7332" y="1165"/>
                  <a:pt x="6703" y="756"/>
                  <a:pt x="6168" y="630"/>
                </a:cubicBezTo>
                <a:lnTo>
                  <a:pt x="6168" y="630"/>
                </a:lnTo>
                <a:cubicBezTo>
                  <a:pt x="6293" y="1542"/>
                  <a:pt x="6828" y="2455"/>
                  <a:pt x="7332" y="3115"/>
                </a:cubicBezTo>
                <a:cubicBezTo>
                  <a:pt x="6828" y="2990"/>
                  <a:pt x="6293" y="2864"/>
                  <a:pt x="5759" y="2738"/>
                </a:cubicBezTo>
                <a:cubicBezTo>
                  <a:pt x="5916" y="2203"/>
                  <a:pt x="5633" y="1668"/>
                  <a:pt x="5255" y="1291"/>
                </a:cubicBezTo>
                <a:cubicBezTo>
                  <a:pt x="4846" y="881"/>
                  <a:pt x="4343" y="504"/>
                  <a:pt x="3808" y="221"/>
                </a:cubicBezTo>
                <a:lnTo>
                  <a:pt x="3808" y="221"/>
                </a:lnTo>
                <a:cubicBezTo>
                  <a:pt x="3934" y="756"/>
                  <a:pt x="4185" y="1165"/>
                  <a:pt x="4343" y="1668"/>
                </a:cubicBezTo>
                <a:cubicBezTo>
                  <a:pt x="4469" y="1951"/>
                  <a:pt x="4594" y="2203"/>
                  <a:pt x="4720" y="2329"/>
                </a:cubicBezTo>
                <a:cubicBezTo>
                  <a:pt x="4720" y="2429"/>
                  <a:pt x="4800" y="2529"/>
                  <a:pt x="4896" y="2566"/>
                </a:cubicBezTo>
                <a:lnTo>
                  <a:pt x="4896" y="2566"/>
                </a:lnTo>
                <a:cubicBezTo>
                  <a:pt x="4290" y="2454"/>
                  <a:pt x="3656" y="2450"/>
                  <a:pt x="3021" y="2329"/>
                </a:cubicBezTo>
                <a:cubicBezTo>
                  <a:pt x="2895" y="1951"/>
                  <a:pt x="2360" y="1951"/>
                  <a:pt x="2109" y="1951"/>
                </a:cubicBezTo>
                <a:cubicBezTo>
                  <a:pt x="1322" y="1951"/>
                  <a:pt x="661" y="2077"/>
                  <a:pt x="1" y="2329"/>
                </a:cubicBezTo>
                <a:cubicBezTo>
                  <a:pt x="545" y="2666"/>
                  <a:pt x="1261" y="2896"/>
                  <a:pt x="1936" y="2896"/>
                </a:cubicBezTo>
                <a:cubicBezTo>
                  <a:pt x="2080" y="2896"/>
                  <a:pt x="2222" y="2886"/>
                  <a:pt x="2360" y="2864"/>
                </a:cubicBezTo>
                <a:cubicBezTo>
                  <a:pt x="2486" y="2864"/>
                  <a:pt x="2770" y="2738"/>
                  <a:pt x="2895" y="2581"/>
                </a:cubicBezTo>
                <a:cubicBezTo>
                  <a:pt x="3808" y="2738"/>
                  <a:pt x="4594" y="2864"/>
                  <a:pt x="5507" y="2990"/>
                </a:cubicBezTo>
                <a:cubicBezTo>
                  <a:pt x="4469" y="2990"/>
                  <a:pt x="3399" y="3241"/>
                  <a:pt x="2770" y="4154"/>
                </a:cubicBezTo>
                <a:cubicBezTo>
                  <a:pt x="2935" y="4176"/>
                  <a:pt x="3101" y="4187"/>
                  <a:pt x="3267" y="4187"/>
                </a:cubicBezTo>
                <a:cubicBezTo>
                  <a:pt x="4266" y="4187"/>
                  <a:pt x="5241" y="3790"/>
                  <a:pt x="5916" y="3115"/>
                </a:cubicBezTo>
                <a:cubicBezTo>
                  <a:pt x="6419" y="3241"/>
                  <a:pt x="6954" y="3241"/>
                  <a:pt x="7332" y="3367"/>
                </a:cubicBezTo>
                <a:cubicBezTo>
                  <a:pt x="6545" y="3650"/>
                  <a:pt x="5759" y="4028"/>
                  <a:pt x="5129" y="4563"/>
                </a:cubicBezTo>
                <a:cubicBezTo>
                  <a:pt x="5345" y="4615"/>
                  <a:pt x="5566" y="4640"/>
                  <a:pt x="5788" y="4640"/>
                </a:cubicBezTo>
                <a:cubicBezTo>
                  <a:pt x="6635" y="4640"/>
                  <a:pt x="7495" y="4274"/>
                  <a:pt x="8118" y="3650"/>
                </a:cubicBezTo>
                <a:cubicBezTo>
                  <a:pt x="8779" y="3776"/>
                  <a:pt x="9440" y="3902"/>
                  <a:pt x="10101" y="4028"/>
                </a:cubicBezTo>
                <a:cubicBezTo>
                  <a:pt x="9062" y="4311"/>
                  <a:pt x="7993" y="4814"/>
                  <a:pt x="7080" y="5601"/>
                </a:cubicBezTo>
                <a:cubicBezTo>
                  <a:pt x="7305" y="5645"/>
                  <a:pt x="7529" y="5666"/>
                  <a:pt x="7751" y="5666"/>
                </a:cubicBezTo>
                <a:cubicBezTo>
                  <a:pt x="8958" y="5666"/>
                  <a:pt x="10077" y="5038"/>
                  <a:pt x="10635" y="4028"/>
                </a:cubicBezTo>
                <a:cubicBezTo>
                  <a:pt x="11139" y="4154"/>
                  <a:pt x="11674" y="4154"/>
                  <a:pt x="12209" y="4311"/>
                </a:cubicBezTo>
                <a:lnTo>
                  <a:pt x="12712" y="4311"/>
                </a:lnTo>
                <a:cubicBezTo>
                  <a:pt x="11548" y="4814"/>
                  <a:pt x="10635" y="5601"/>
                  <a:pt x="9849" y="6514"/>
                </a:cubicBezTo>
                <a:cubicBezTo>
                  <a:pt x="10635" y="6514"/>
                  <a:pt x="11422" y="6262"/>
                  <a:pt x="12051" y="5884"/>
                </a:cubicBezTo>
                <a:cubicBezTo>
                  <a:pt x="12586" y="5475"/>
                  <a:pt x="13121" y="4940"/>
                  <a:pt x="13499" y="4311"/>
                </a:cubicBezTo>
                <a:cubicBezTo>
                  <a:pt x="14285" y="4154"/>
                  <a:pt x="15072" y="4028"/>
                  <a:pt x="15859" y="3902"/>
                </a:cubicBezTo>
                <a:lnTo>
                  <a:pt x="15859" y="3902"/>
                </a:lnTo>
                <a:cubicBezTo>
                  <a:pt x="14820" y="4689"/>
                  <a:pt x="13908" y="5601"/>
                  <a:pt x="13782" y="6923"/>
                </a:cubicBezTo>
                <a:cubicBezTo>
                  <a:pt x="14568" y="6671"/>
                  <a:pt x="15355" y="6388"/>
                  <a:pt x="15859" y="5727"/>
                </a:cubicBezTo>
                <a:cubicBezTo>
                  <a:pt x="16393" y="5098"/>
                  <a:pt x="16771" y="4437"/>
                  <a:pt x="16771" y="3650"/>
                </a:cubicBezTo>
                <a:cubicBezTo>
                  <a:pt x="17432" y="3367"/>
                  <a:pt x="17967" y="3241"/>
                  <a:pt x="18501" y="2864"/>
                </a:cubicBezTo>
                <a:lnTo>
                  <a:pt x="18501" y="2864"/>
                </a:lnTo>
                <a:cubicBezTo>
                  <a:pt x="17841" y="3902"/>
                  <a:pt x="17432" y="5098"/>
                  <a:pt x="17306" y="6262"/>
                </a:cubicBezTo>
                <a:cubicBezTo>
                  <a:pt x="17967" y="5884"/>
                  <a:pt x="18344" y="5349"/>
                  <a:pt x="18753" y="4689"/>
                </a:cubicBezTo>
                <a:cubicBezTo>
                  <a:pt x="19005" y="4028"/>
                  <a:pt x="19005" y="3367"/>
                  <a:pt x="19005" y="2738"/>
                </a:cubicBezTo>
                <a:cubicBezTo>
                  <a:pt x="20201" y="2077"/>
                  <a:pt x="21239" y="1291"/>
                  <a:pt x="22151" y="221"/>
                </a:cubicBezTo>
                <a:lnTo>
                  <a:pt x="22151" y="95"/>
                </a:lnTo>
                <a:cubicBezTo>
                  <a:pt x="22151" y="32"/>
                  <a:pt x="22120" y="0"/>
                  <a:pt x="220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 name="Google Shape;68;p15"/>
          <p:cNvGrpSpPr/>
          <p:nvPr/>
        </p:nvGrpSpPr>
        <p:grpSpPr>
          <a:xfrm rot="10800000">
            <a:off x="8527156" y="4151436"/>
            <a:ext cx="751410" cy="1137016"/>
            <a:chOff x="429725" y="2094100"/>
            <a:chExt cx="403550" cy="610675"/>
          </a:xfrm>
        </p:grpSpPr>
        <p:sp>
          <p:nvSpPr>
            <p:cNvPr id="69" name="Google Shape;69;p15"/>
            <p:cNvSpPr/>
            <p:nvPr/>
          </p:nvSpPr>
          <p:spPr>
            <a:xfrm>
              <a:off x="429725" y="2095625"/>
              <a:ext cx="347700" cy="609150"/>
            </a:xfrm>
            <a:custGeom>
              <a:rect b="b" l="l" r="r" t="t"/>
              <a:pathLst>
                <a:path extrusionOk="0" h="24366" w="13908">
                  <a:moveTo>
                    <a:pt x="11923" y="0"/>
                  </a:moveTo>
                  <a:cubicBezTo>
                    <a:pt x="11153" y="0"/>
                    <a:pt x="10378" y="104"/>
                    <a:pt x="9849" y="232"/>
                  </a:cubicBezTo>
                  <a:cubicBezTo>
                    <a:pt x="7489" y="767"/>
                    <a:pt x="5633" y="2057"/>
                    <a:pt x="4060" y="3756"/>
                  </a:cubicBezTo>
                  <a:cubicBezTo>
                    <a:pt x="1322" y="7060"/>
                    <a:pt x="127" y="10993"/>
                    <a:pt x="536" y="14926"/>
                  </a:cubicBezTo>
                  <a:cubicBezTo>
                    <a:pt x="1071" y="18702"/>
                    <a:pt x="3273" y="22383"/>
                    <a:pt x="6577" y="24365"/>
                  </a:cubicBezTo>
                  <a:cubicBezTo>
                    <a:pt x="6577" y="24365"/>
                    <a:pt x="1" y="15430"/>
                    <a:pt x="6419" y="7689"/>
                  </a:cubicBezTo>
                  <a:cubicBezTo>
                    <a:pt x="9188" y="4417"/>
                    <a:pt x="11800" y="2057"/>
                    <a:pt x="13908" y="358"/>
                  </a:cubicBezTo>
                  <a:cubicBezTo>
                    <a:pt x="13399" y="96"/>
                    <a:pt x="12663" y="0"/>
                    <a:pt x="11923" y="0"/>
                  </a:cubicBezTo>
                  <a:close/>
                </a:path>
              </a:pathLst>
            </a:custGeom>
            <a:solidFill>
              <a:srgbClr val="DDD1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5"/>
            <p:cNvSpPr/>
            <p:nvPr/>
          </p:nvSpPr>
          <p:spPr>
            <a:xfrm>
              <a:off x="432875" y="2094100"/>
              <a:ext cx="400400" cy="610675"/>
            </a:xfrm>
            <a:custGeom>
              <a:rect b="b" l="l" r="r" t="t"/>
              <a:pathLst>
                <a:path extrusionOk="0" h="24427" w="16016">
                  <a:moveTo>
                    <a:pt x="11657" y="1"/>
                  </a:moveTo>
                  <a:cubicBezTo>
                    <a:pt x="10925" y="1"/>
                    <a:pt x="10207" y="103"/>
                    <a:pt x="9723" y="293"/>
                  </a:cubicBezTo>
                  <a:cubicBezTo>
                    <a:pt x="7363" y="828"/>
                    <a:pt x="5507" y="2118"/>
                    <a:pt x="3934" y="3817"/>
                  </a:cubicBezTo>
                  <a:cubicBezTo>
                    <a:pt x="1196" y="7121"/>
                    <a:pt x="1" y="11054"/>
                    <a:pt x="410" y="14987"/>
                  </a:cubicBezTo>
                  <a:cubicBezTo>
                    <a:pt x="945" y="18763"/>
                    <a:pt x="3147" y="22444"/>
                    <a:pt x="6451" y="24426"/>
                  </a:cubicBezTo>
                  <a:cubicBezTo>
                    <a:pt x="6451" y="22318"/>
                    <a:pt x="7363" y="20084"/>
                    <a:pt x="8527" y="18259"/>
                  </a:cubicBezTo>
                  <a:cubicBezTo>
                    <a:pt x="9849" y="16403"/>
                    <a:pt x="11296" y="14830"/>
                    <a:pt x="12586" y="13005"/>
                  </a:cubicBezTo>
                  <a:cubicBezTo>
                    <a:pt x="13908" y="11306"/>
                    <a:pt x="15229" y="9324"/>
                    <a:pt x="15607" y="7247"/>
                  </a:cubicBezTo>
                  <a:cubicBezTo>
                    <a:pt x="16016" y="5800"/>
                    <a:pt x="16016" y="4352"/>
                    <a:pt x="15607" y="3031"/>
                  </a:cubicBezTo>
                  <a:cubicBezTo>
                    <a:pt x="15355" y="2118"/>
                    <a:pt x="14820" y="954"/>
                    <a:pt x="13908" y="419"/>
                  </a:cubicBezTo>
                  <a:cubicBezTo>
                    <a:pt x="13354" y="134"/>
                    <a:pt x="12495" y="1"/>
                    <a:pt x="1165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5"/>
            <p:cNvSpPr/>
            <p:nvPr/>
          </p:nvSpPr>
          <p:spPr>
            <a:xfrm>
              <a:off x="443100" y="2098275"/>
              <a:ext cx="387025" cy="606500"/>
            </a:xfrm>
            <a:custGeom>
              <a:rect b="b" l="l" r="r" t="t"/>
              <a:pathLst>
                <a:path extrusionOk="0" h="24260" w="15481">
                  <a:moveTo>
                    <a:pt x="9440" y="1"/>
                  </a:moveTo>
                  <a:lnTo>
                    <a:pt x="9314" y="126"/>
                  </a:lnTo>
                  <a:cubicBezTo>
                    <a:pt x="9031" y="126"/>
                    <a:pt x="8779" y="252"/>
                    <a:pt x="8527" y="252"/>
                  </a:cubicBezTo>
                  <a:cubicBezTo>
                    <a:pt x="9440" y="378"/>
                    <a:pt x="10604" y="661"/>
                    <a:pt x="11548" y="1574"/>
                  </a:cubicBezTo>
                  <a:cubicBezTo>
                    <a:pt x="10604" y="2360"/>
                    <a:pt x="9692" y="3273"/>
                    <a:pt x="8779" y="4185"/>
                  </a:cubicBezTo>
                  <a:cubicBezTo>
                    <a:pt x="8527" y="3934"/>
                    <a:pt x="8244" y="3650"/>
                    <a:pt x="7992" y="3525"/>
                  </a:cubicBezTo>
                  <a:cubicBezTo>
                    <a:pt x="7067" y="2799"/>
                    <a:pt x="6043" y="2571"/>
                    <a:pt x="5203" y="2571"/>
                  </a:cubicBezTo>
                  <a:cubicBezTo>
                    <a:pt x="4986" y="2571"/>
                    <a:pt x="4782" y="2586"/>
                    <a:pt x="4594" y="2612"/>
                  </a:cubicBezTo>
                  <a:cubicBezTo>
                    <a:pt x="4311" y="2864"/>
                    <a:pt x="4185" y="3021"/>
                    <a:pt x="4059" y="3147"/>
                  </a:cubicBezTo>
                  <a:cubicBezTo>
                    <a:pt x="4369" y="3063"/>
                    <a:pt x="4751" y="3003"/>
                    <a:pt x="5176" y="3003"/>
                  </a:cubicBezTo>
                  <a:cubicBezTo>
                    <a:pt x="6179" y="3003"/>
                    <a:pt x="7423" y="3332"/>
                    <a:pt x="8527" y="4437"/>
                  </a:cubicBezTo>
                  <a:cubicBezTo>
                    <a:pt x="7741" y="5224"/>
                    <a:pt x="6954" y="6010"/>
                    <a:pt x="6293" y="6954"/>
                  </a:cubicBezTo>
                  <a:cubicBezTo>
                    <a:pt x="6168" y="7080"/>
                    <a:pt x="6042" y="7206"/>
                    <a:pt x="5884" y="7332"/>
                  </a:cubicBezTo>
                  <a:cubicBezTo>
                    <a:pt x="5633" y="7206"/>
                    <a:pt x="5507" y="6954"/>
                    <a:pt x="5255" y="6797"/>
                  </a:cubicBezTo>
                  <a:cubicBezTo>
                    <a:pt x="4594" y="6293"/>
                    <a:pt x="3808" y="6167"/>
                    <a:pt x="3021" y="6167"/>
                  </a:cubicBezTo>
                  <a:cubicBezTo>
                    <a:pt x="2486" y="6167"/>
                    <a:pt x="1951" y="6293"/>
                    <a:pt x="1574" y="6545"/>
                  </a:cubicBezTo>
                  <a:cubicBezTo>
                    <a:pt x="1448" y="6797"/>
                    <a:pt x="1322" y="6954"/>
                    <a:pt x="1322" y="7206"/>
                  </a:cubicBezTo>
                  <a:cubicBezTo>
                    <a:pt x="1700" y="6954"/>
                    <a:pt x="2360" y="6545"/>
                    <a:pt x="3147" y="6545"/>
                  </a:cubicBezTo>
                  <a:cubicBezTo>
                    <a:pt x="3934" y="6545"/>
                    <a:pt x="4846" y="6954"/>
                    <a:pt x="5633" y="7583"/>
                  </a:cubicBezTo>
                  <a:cubicBezTo>
                    <a:pt x="4846" y="8527"/>
                    <a:pt x="4311" y="9566"/>
                    <a:pt x="3934" y="10478"/>
                  </a:cubicBezTo>
                  <a:cubicBezTo>
                    <a:pt x="3435" y="10239"/>
                    <a:pt x="2987" y="10151"/>
                    <a:pt x="2557" y="10151"/>
                  </a:cubicBezTo>
                  <a:cubicBezTo>
                    <a:pt x="2309" y="10151"/>
                    <a:pt x="2067" y="10180"/>
                    <a:pt x="1826" y="10226"/>
                  </a:cubicBezTo>
                  <a:cubicBezTo>
                    <a:pt x="1165" y="10478"/>
                    <a:pt x="536" y="10887"/>
                    <a:pt x="126" y="11391"/>
                  </a:cubicBezTo>
                  <a:cubicBezTo>
                    <a:pt x="1" y="11516"/>
                    <a:pt x="1" y="11800"/>
                    <a:pt x="1" y="12051"/>
                  </a:cubicBezTo>
                  <a:cubicBezTo>
                    <a:pt x="536" y="11391"/>
                    <a:pt x="1165" y="10887"/>
                    <a:pt x="1951" y="10604"/>
                  </a:cubicBezTo>
                  <a:cubicBezTo>
                    <a:pt x="2173" y="10552"/>
                    <a:pt x="2416" y="10521"/>
                    <a:pt x="2663" y="10521"/>
                  </a:cubicBezTo>
                  <a:cubicBezTo>
                    <a:pt x="3012" y="10521"/>
                    <a:pt x="3369" y="10582"/>
                    <a:pt x="3682" y="10730"/>
                  </a:cubicBezTo>
                  <a:cubicBezTo>
                    <a:pt x="3273" y="12051"/>
                    <a:pt x="3021" y="13247"/>
                    <a:pt x="2895" y="14285"/>
                  </a:cubicBezTo>
                  <a:cubicBezTo>
                    <a:pt x="1700" y="14285"/>
                    <a:pt x="913" y="15072"/>
                    <a:pt x="252" y="15984"/>
                  </a:cubicBezTo>
                  <a:cubicBezTo>
                    <a:pt x="252" y="16236"/>
                    <a:pt x="378" y="16393"/>
                    <a:pt x="378" y="16645"/>
                  </a:cubicBezTo>
                  <a:cubicBezTo>
                    <a:pt x="913" y="15607"/>
                    <a:pt x="1700" y="14663"/>
                    <a:pt x="2895" y="14663"/>
                  </a:cubicBezTo>
                  <a:lnTo>
                    <a:pt x="2895" y="15324"/>
                  </a:lnTo>
                  <a:lnTo>
                    <a:pt x="2895" y="15449"/>
                  </a:lnTo>
                  <a:cubicBezTo>
                    <a:pt x="2895" y="16393"/>
                    <a:pt x="3021" y="17180"/>
                    <a:pt x="3147" y="17966"/>
                  </a:cubicBezTo>
                  <a:cubicBezTo>
                    <a:pt x="2486" y="18470"/>
                    <a:pt x="2109" y="19257"/>
                    <a:pt x="1826" y="19917"/>
                  </a:cubicBezTo>
                  <a:cubicBezTo>
                    <a:pt x="1826" y="20043"/>
                    <a:pt x="1951" y="20169"/>
                    <a:pt x="2109" y="20326"/>
                  </a:cubicBezTo>
                  <a:cubicBezTo>
                    <a:pt x="2235" y="19666"/>
                    <a:pt x="2612" y="19005"/>
                    <a:pt x="3273" y="18344"/>
                  </a:cubicBezTo>
                  <a:lnTo>
                    <a:pt x="3273" y="18879"/>
                  </a:lnTo>
                  <a:cubicBezTo>
                    <a:pt x="3934" y="21365"/>
                    <a:pt x="5098" y="23190"/>
                    <a:pt x="5633" y="23976"/>
                  </a:cubicBezTo>
                  <a:cubicBezTo>
                    <a:pt x="5759" y="24102"/>
                    <a:pt x="5884" y="24259"/>
                    <a:pt x="6042" y="24259"/>
                  </a:cubicBezTo>
                  <a:lnTo>
                    <a:pt x="6042" y="23976"/>
                  </a:lnTo>
                  <a:cubicBezTo>
                    <a:pt x="5633" y="23315"/>
                    <a:pt x="4594" y="21616"/>
                    <a:pt x="3934" y="19382"/>
                  </a:cubicBezTo>
                  <a:cubicBezTo>
                    <a:pt x="5255" y="19382"/>
                    <a:pt x="6168" y="20043"/>
                    <a:pt x="6828" y="20704"/>
                  </a:cubicBezTo>
                  <a:cubicBezTo>
                    <a:pt x="6828" y="20578"/>
                    <a:pt x="6954" y="20452"/>
                    <a:pt x="6954" y="20326"/>
                  </a:cubicBezTo>
                  <a:cubicBezTo>
                    <a:pt x="6671" y="20169"/>
                    <a:pt x="6545" y="19917"/>
                    <a:pt x="6293" y="19791"/>
                  </a:cubicBezTo>
                  <a:cubicBezTo>
                    <a:pt x="5633" y="19382"/>
                    <a:pt x="4846" y="19005"/>
                    <a:pt x="3808" y="19005"/>
                  </a:cubicBezTo>
                  <a:cubicBezTo>
                    <a:pt x="3808" y="18879"/>
                    <a:pt x="3682" y="18879"/>
                    <a:pt x="3682" y="18753"/>
                  </a:cubicBezTo>
                  <a:cubicBezTo>
                    <a:pt x="3682" y="18470"/>
                    <a:pt x="3525" y="18218"/>
                    <a:pt x="3525" y="17966"/>
                  </a:cubicBezTo>
                  <a:cubicBezTo>
                    <a:pt x="3399" y="17180"/>
                    <a:pt x="3273" y="16393"/>
                    <a:pt x="3273" y="15607"/>
                  </a:cubicBezTo>
                  <a:cubicBezTo>
                    <a:pt x="5633" y="15607"/>
                    <a:pt x="7206" y="17180"/>
                    <a:pt x="8118" y="18218"/>
                  </a:cubicBezTo>
                  <a:lnTo>
                    <a:pt x="8118" y="18092"/>
                  </a:lnTo>
                  <a:cubicBezTo>
                    <a:pt x="8244" y="17966"/>
                    <a:pt x="8244" y="17966"/>
                    <a:pt x="8402" y="17809"/>
                  </a:cubicBezTo>
                  <a:cubicBezTo>
                    <a:pt x="7992" y="17306"/>
                    <a:pt x="7458" y="16771"/>
                    <a:pt x="6671" y="16393"/>
                  </a:cubicBezTo>
                  <a:cubicBezTo>
                    <a:pt x="5759" y="15733"/>
                    <a:pt x="4594" y="15198"/>
                    <a:pt x="3273" y="15198"/>
                  </a:cubicBezTo>
                  <a:lnTo>
                    <a:pt x="3273" y="14537"/>
                  </a:lnTo>
                  <a:cubicBezTo>
                    <a:pt x="3273" y="13499"/>
                    <a:pt x="3525" y="12460"/>
                    <a:pt x="3808" y="11516"/>
                  </a:cubicBezTo>
                  <a:cubicBezTo>
                    <a:pt x="6954" y="11800"/>
                    <a:pt x="9314" y="14159"/>
                    <a:pt x="10226" y="15324"/>
                  </a:cubicBezTo>
                  <a:cubicBezTo>
                    <a:pt x="10352" y="15198"/>
                    <a:pt x="10478" y="15072"/>
                    <a:pt x="10478" y="14946"/>
                  </a:cubicBezTo>
                  <a:cubicBezTo>
                    <a:pt x="9975" y="14411"/>
                    <a:pt x="9188" y="13499"/>
                    <a:pt x="7992" y="12712"/>
                  </a:cubicBezTo>
                  <a:cubicBezTo>
                    <a:pt x="6828" y="11925"/>
                    <a:pt x="5507" y="11265"/>
                    <a:pt x="4059" y="11139"/>
                  </a:cubicBezTo>
                  <a:cubicBezTo>
                    <a:pt x="4059" y="11013"/>
                    <a:pt x="4059" y="10887"/>
                    <a:pt x="4185" y="10887"/>
                  </a:cubicBezTo>
                  <a:lnTo>
                    <a:pt x="4185" y="10730"/>
                  </a:lnTo>
                  <a:cubicBezTo>
                    <a:pt x="4594" y="9691"/>
                    <a:pt x="5255" y="8653"/>
                    <a:pt x="6042" y="7741"/>
                  </a:cubicBezTo>
                  <a:lnTo>
                    <a:pt x="6419" y="7332"/>
                  </a:lnTo>
                  <a:cubicBezTo>
                    <a:pt x="9975" y="7867"/>
                    <a:pt x="11548" y="11516"/>
                    <a:pt x="12051" y="13090"/>
                  </a:cubicBezTo>
                  <a:cubicBezTo>
                    <a:pt x="12051" y="12964"/>
                    <a:pt x="12177" y="12964"/>
                    <a:pt x="12177" y="12838"/>
                  </a:cubicBezTo>
                  <a:lnTo>
                    <a:pt x="12335" y="12712"/>
                  </a:lnTo>
                  <a:cubicBezTo>
                    <a:pt x="12177" y="12177"/>
                    <a:pt x="11800" y="11265"/>
                    <a:pt x="11265" y="10478"/>
                  </a:cubicBezTo>
                  <a:cubicBezTo>
                    <a:pt x="10604" y="9314"/>
                    <a:pt x="9817" y="8527"/>
                    <a:pt x="8905" y="7867"/>
                  </a:cubicBezTo>
                  <a:cubicBezTo>
                    <a:pt x="8244" y="7332"/>
                    <a:pt x="7615" y="7080"/>
                    <a:pt x="6828" y="6954"/>
                  </a:cubicBezTo>
                  <a:cubicBezTo>
                    <a:pt x="7741" y="5884"/>
                    <a:pt x="8653" y="4846"/>
                    <a:pt x="9692" y="3808"/>
                  </a:cubicBezTo>
                  <a:cubicBezTo>
                    <a:pt x="11800" y="4311"/>
                    <a:pt x="13247" y="5758"/>
                    <a:pt x="13625" y="7992"/>
                  </a:cubicBezTo>
                  <a:cubicBezTo>
                    <a:pt x="13908" y="8905"/>
                    <a:pt x="13908" y="9817"/>
                    <a:pt x="13908" y="10478"/>
                  </a:cubicBezTo>
                  <a:cubicBezTo>
                    <a:pt x="14034" y="10226"/>
                    <a:pt x="14159" y="9943"/>
                    <a:pt x="14285" y="9691"/>
                  </a:cubicBezTo>
                  <a:cubicBezTo>
                    <a:pt x="14285" y="9157"/>
                    <a:pt x="14159" y="8527"/>
                    <a:pt x="14034" y="7992"/>
                  </a:cubicBezTo>
                  <a:cubicBezTo>
                    <a:pt x="13750" y="6671"/>
                    <a:pt x="13247" y="5224"/>
                    <a:pt x="11800" y="4311"/>
                  </a:cubicBezTo>
                  <a:cubicBezTo>
                    <a:pt x="11265" y="3934"/>
                    <a:pt x="10761" y="3650"/>
                    <a:pt x="10101" y="3525"/>
                  </a:cubicBezTo>
                  <a:cubicBezTo>
                    <a:pt x="10887" y="2612"/>
                    <a:pt x="11800" y="1825"/>
                    <a:pt x="12586" y="1165"/>
                  </a:cubicBezTo>
                  <a:cubicBezTo>
                    <a:pt x="14159" y="1825"/>
                    <a:pt x="14946" y="3650"/>
                    <a:pt x="15481" y="5098"/>
                  </a:cubicBezTo>
                  <a:cubicBezTo>
                    <a:pt x="15481" y="4720"/>
                    <a:pt x="15481" y="4185"/>
                    <a:pt x="15324" y="3808"/>
                  </a:cubicBezTo>
                  <a:cubicBezTo>
                    <a:pt x="14946" y="2738"/>
                    <a:pt x="14285" y="1700"/>
                    <a:pt x="13373" y="1165"/>
                  </a:cubicBezTo>
                  <a:cubicBezTo>
                    <a:pt x="13247" y="1039"/>
                    <a:pt x="13121" y="913"/>
                    <a:pt x="12964" y="913"/>
                  </a:cubicBezTo>
                  <a:cubicBezTo>
                    <a:pt x="13121" y="787"/>
                    <a:pt x="13373" y="504"/>
                    <a:pt x="13499" y="378"/>
                  </a:cubicBezTo>
                  <a:lnTo>
                    <a:pt x="13625" y="378"/>
                  </a:lnTo>
                  <a:lnTo>
                    <a:pt x="13499" y="252"/>
                  </a:lnTo>
                  <a:cubicBezTo>
                    <a:pt x="13373" y="252"/>
                    <a:pt x="13247" y="252"/>
                    <a:pt x="13247" y="126"/>
                  </a:cubicBezTo>
                  <a:cubicBezTo>
                    <a:pt x="12964" y="378"/>
                    <a:pt x="12712" y="504"/>
                    <a:pt x="12460" y="787"/>
                  </a:cubicBezTo>
                  <a:cubicBezTo>
                    <a:pt x="12335" y="913"/>
                    <a:pt x="12051" y="1039"/>
                    <a:pt x="11925" y="1291"/>
                  </a:cubicBezTo>
                  <a:cubicBezTo>
                    <a:pt x="11800" y="1165"/>
                    <a:pt x="11674" y="1039"/>
                    <a:pt x="11391" y="913"/>
                  </a:cubicBezTo>
                  <a:cubicBezTo>
                    <a:pt x="10761" y="504"/>
                    <a:pt x="10101" y="126"/>
                    <a:pt x="944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 name="Google Shape;72;p15"/>
          <p:cNvGrpSpPr/>
          <p:nvPr/>
        </p:nvGrpSpPr>
        <p:grpSpPr>
          <a:xfrm>
            <a:off x="-7" y="0"/>
            <a:ext cx="2030256" cy="1285566"/>
            <a:chOff x="-7" y="0"/>
            <a:chExt cx="2030256" cy="1285566"/>
          </a:xfrm>
        </p:grpSpPr>
        <p:sp>
          <p:nvSpPr>
            <p:cNvPr id="73" name="Google Shape;73;p15"/>
            <p:cNvSpPr/>
            <p:nvPr/>
          </p:nvSpPr>
          <p:spPr>
            <a:xfrm flipH="1">
              <a:off x="-7" y="0"/>
              <a:ext cx="1645558" cy="1285566"/>
            </a:xfrm>
            <a:custGeom>
              <a:rect b="b" l="l" r="r" t="t"/>
              <a:pathLst>
                <a:path extrusionOk="0" h="17432" w="17589">
                  <a:moveTo>
                    <a:pt x="1" y="0"/>
                  </a:moveTo>
                  <a:cubicBezTo>
                    <a:pt x="1" y="0"/>
                    <a:pt x="284" y="3933"/>
                    <a:pt x="2486" y="5380"/>
                  </a:cubicBezTo>
                  <a:cubicBezTo>
                    <a:pt x="6042" y="7866"/>
                    <a:pt x="9849" y="4971"/>
                    <a:pt x="12460" y="9030"/>
                  </a:cubicBezTo>
                  <a:cubicBezTo>
                    <a:pt x="15072" y="13121"/>
                    <a:pt x="13499" y="16519"/>
                    <a:pt x="17589" y="17431"/>
                  </a:cubicBezTo>
                  <a:lnTo>
                    <a:pt x="1758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5"/>
            <p:cNvSpPr/>
            <p:nvPr/>
          </p:nvSpPr>
          <p:spPr>
            <a:xfrm flipH="1" rot="-940734">
              <a:off x="1754438" y="117134"/>
              <a:ext cx="250823" cy="219459"/>
            </a:xfrm>
            <a:custGeom>
              <a:rect b="b" l="l" r="r" t="t"/>
              <a:pathLst>
                <a:path extrusionOk="0" h="2864" w="3273">
                  <a:moveTo>
                    <a:pt x="1574" y="0"/>
                  </a:moveTo>
                  <a:cubicBezTo>
                    <a:pt x="1" y="0"/>
                    <a:pt x="252" y="1699"/>
                    <a:pt x="1291" y="2612"/>
                  </a:cubicBezTo>
                  <a:cubicBezTo>
                    <a:pt x="1574" y="2864"/>
                    <a:pt x="1826" y="2864"/>
                    <a:pt x="2077" y="2864"/>
                  </a:cubicBezTo>
                  <a:cubicBezTo>
                    <a:pt x="2738" y="2864"/>
                    <a:pt x="3273" y="2203"/>
                    <a:pt x="3021" y="1416"/>
                  </a:cubicBezTo>
                  <a:cubicBezTo>
                    <a:pt x="2738" y="630"/>
                    <a:pt x="2360" y="0"/>
                    <a:pt x="1574" y="0"/>
                  </a:cubicBezTo>
                  <a:close/>
                </a:path>
              </a:pathLst>
            </a:custGeom>
            <a:solidFill>
              <a:srgbClr val="E7DF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5" name="Shape 75"/>
        <p:cNvGrpSpPr/>
        <p:nvPr/>
      </p:nvGrpSpPr>
      <p:grpSpPr>
        <a:xfrm>
          <a:off x="0" y="0"/>
          <a:ext cx="0" cy="0"/>
          <a:chOff x="0" y="0"/>
          <a:chExt cx="0" cy="0"/>
        </a:xfrm>
      </p:grpSpPr>
      <p:pic>
        <p:nvPicPr>
          <p:cNvPr id="76" name="Google Shape;76;p1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7" name="Google Shape;77;p16"/>
          <p:cNvSpPr txBox="1"/>
          <p:nvPr>
            <p:ph type="title"/>
          </p:nvPr>
        </p:nvSpPr>
        <p:spPr>
          <a:xfrm>
            <a:off x="720000" y="429000"/>
            <a:ext cx="7704000" cy="5727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2800"/>
              <a:buNone/>
              <a:defRPr>
                <a:latin typeface="Montserrat"/>
                <a:ea typeface="Montserrat"/>
                <a:cs typeface="Montserrat"/>
                <a:sym typeface="Montserrat"/>
              </a:defRPr>
            </a:lvl2pPr>
            <a:lvl3pPr lvl="2" algn="ctr">
              <a:lnSpc>
                <a:spcPct val="100000"/>
              </a:lnSpc>
              <a:spcBef>
                <a:spcPts val="0"/>
              </a:spcBef>
              <a:spcAft>
                <a:spcPts val="0"/>
              </a:spcAft>
              <a:buSzPts val="2800"/>
              <a:buNone/>
              <a:defRPr>
                <a:latin typeface="Montserrat"/>
                <a:ea typeface="Montserrat"/>
                <a:cs typeface="Montserrat"/>
                <a:sym typeface="Montserrat"/>
              </a:defRPr>
            </a:lvl3pPr>
            <a:lvl4pPr lvl="3" algn="ctr">
              <a:lnSpc>
                <a:spcPct val="100000"/>
              </a:lnSpc>
              <a:spcBef>
                <a:spcPts val="0"/>
              </a:spcBef>
              <a:spcAft>
                <a:spcPts val="0"/>
              </a:spcAft>
              <a:buSzPts val="2800"/>
              <a:buNone/>
              <a:defRPr>
                <a:latin typeface="Montserrat"/>
                <a:ea typeface="Montserrat"/>
                <a:cs typeface="Montserrat"/>
                <a:sym typeface="Montserrat"/>
              </a:defRPr>
            </a:lvl4pPr>
            <a:lvl5pPr lvl="4" algn="ctr">
              <a:lnSpc>
                <a:spcPct val="100000"/>
              </a:lnSpc>
              <a:spcBef>
                <a:spcPts val="0"/>
              </a:spcBef>
              <a:spcAft>
                <a:spcPts val="0"/>
              </a:spcAft>
              <a:buSzPts val="2800"/>
              <a:buNone/>
              <a:defRPr>
                <a:latin typeface="Montserrat"/>
                <a:ea typeface="Montserrat"/>
                <a:cs typeface="Montserrat"/>
                <a:sym typeface="Montserrat"/>
              </a:defRPr>
            </a:lvl5pPr>
            <a:lvl6pPr lvl="5" algn="ctr">
              <a:lnSpc>
                <a:spcPct val="100000"/>
              </a:lnSpc>
              <a:spcBef>
                <a:spcPts val="0"/>
              </a:spcBef>
              <a:spcAft>
                <a:spcPts val="0"/>
              </a:spcAft>
              <a:buSzPts val="2800"/>
              <a:buNone/>
              <a:defRPr>
                <a:latin typeface="Montserrat"/>
                <a:ea typeface="Montserrat"/>
                <a:cs typeface="Montserrat"/>
                <a:sym typeface="Montserrat"/>
              </a:defRPr>
            </a:lvl6pPr>
            <a:lvl7pPr lvl="6" algn="ctr">
              <a:lnSpc>
                <a:spcPct val="100000"/>
              </a:lnSpc>
              <a:spcBef>
                <a:spcPts val="0"/>
              </a:spcBef>
              <a:spcAft>
                <a:spcPts val="0"/>
              </a:spcAft>
              <a:buSzPts val="2800"/>
              <a:buNone/>
              <a:defRPr>
                <a:latin typeface="Montserrat"/>
                <a:ea typeface="Montserrat"/>
                <a:cs typeface="Montserrat"/>
                <a:sym typeface="Montserrat"/>
              </a:defRPr>
            </a:lvl7pPr>
            <a:lvl8pPr lvl="7" algn="ctr">
              <a:lnSpc>
                <a:spcPct val="100000"/>
              </a:lnSpc>
              <a:spcBef>
                <a:spcPts val="0"/>
              </a:spcBef>
              <a:spcAft>
                <a:spcPts val="0"/>
              </a:spcAft>
              <a:buSzPts val="2800"/>
              <a:buNone/>
              <a:defRPr>
                <a:latin typeface="Montserrat"/>
                <a:ea typeface="Montserrat"/>
                <a:cs typeface="Montserrat"/>
                <a:sym typeface="Montserrat"/>
              </a:defRPr>
            </a:lvl8pPr>
            <a:lvl9pPr lvl="8" algn="ctr">
              <a:lnSpc>
                <a:spcPct val="100000"/>
              </a:lnSpc>
              <a:spcBef>
                <a:spcPts val="0"/>
              </a:spcBef>
              <a:spcAft>
                <a:spcPts val="0"/>
              </a:spcAft>
              <a:buSzPts val="2800"/>
              <a:buNone/>
              <a:defRPr>
                <a:latin typeface="Montserrat"/>
                <a:ea typeface="Montserrat"/>
                <a:cs typeface="Montserrat"/>
                <a:sym typeface="Montserrat"/>
              </a:defRPr>
            </a:lvl9pPr>
          </a:lstStyle>
          <a:p/>
        </p:txBody>
      </p:sp>
      <p:sp>
        <p:nvSpPr>
          <p:cNvPr id="78" name="Google Shape;78;p16"/>
          <p:cNvSpPr txBox="1"/>
          <p:nvPr>
            <p:ph idx="1" type="subTitle"/>
          </p:nvPr>
        </p:nvSpPr>
        <p:spPr>
          <a:xfrm>
            <a:off x="1591225" y="3992713"/>
            <a:ext cx="2667900" cy="572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sz="14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79" name="Google Shape;79;p16"/>
          <p:cNvSpPr txBox="1"/>
          <p:nvPr>
            <p:ph idx="2" type="title"/>
          </p:nvPr>
        </p:nvSpPr>
        <p:spPr>
          <a:xfrm>
            <a:off x="783900" y="3901938"/>
            <a:ext cx="508500" cy="454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accent1"/>
              </a:buClr>
              <a:buSzPts val="3000"/>
              <a:buNone/>
              <a:defRPr sz="2500">
                <a:solidFill>
                  <a:schemeClr val="accent1"/>
                </a:solidFill>
              </a:defRPr>
            </a:lvl1pPr>
            <a:lvl2pPr lvl="1" algn="ctr">
              <a:lnSpc>
                <a:spcPct val="100000"/>
              </a:lnSpc>
              <a:spcBef>
                <a:spcPts val="0"/>
              </a:spcBef>
              <a:spcAft>
                <a:spcPts val="0"/>
              </a:spcAft>
              <a:buClr>
                <a:schemeClr val="accent1"/>
              </a:buClr>
              <a:buSzPts val="3000"/>
              <a:buNone/>
              <a:defRPr sz="3000">
                <a:solidFill>
                  <a:schemeClr val="accent1"/>
                </a:solidFill>
              </a:defRPr>
            </a:lvl2pPr>
            <a:lvl3pPr lvl="2" algn="ctr">
              <a:lnSpc>
                <a:spcPct val="100000"/>
              </a:lnSpc>
              <a:spcBef>
                <a:spcPts val="0"/>
              </a:spcBef>
              <a:spcAft>
                <a:spcPts val="0"/>
              </a:spcAft>
              <a:buClr>
                <a:schemeClr val="accent1"/>
              </a:buClr>
              <a:buSzPts val="3000"/>
              <a:buNone/>
              <a:defRPr sz="3000">
                <a:solidFill>
                  <a:schemeClr val="accent1"/>
                </a:solidFill>
              </a:defRPr>
            </a:lvl3pPr>
            <a:lvl4pPr lvl="3" algn="ctr">
              <a:lnSpc>
                <a:spcPct val="100000"/>
              </a:lnSpc>
              <a:spcBef>
                <a:spcPts val="0"/>
              </a:spcBef>
              <a:spcAft>
                <a:spcPts val="0"/>
              </a:spcAft>
              <a:buClr>
                <a:schemeClr val="accent1"/>
              </a:buClr>
              <a:buSzPts val="3000"/>
              <a:buNone/>
              <a:defRPr sz="3000">
                <a:solidFill>
                  <a:schemeClr val="accent1"/>
                </a:solidFill>
              </a:defRPr>
            </a:lvl4pPr>
            <a:lvl5pPr lvl="4" algn="ctr">
              <a:lnSpc>
                <a:spcPct val="100000"/>
              </a:lnSpc>
              <a:spcBef>
                <a:spcPts val="0"/>
              </a:spcBef>
              <a:spcAft>
                <a:spcPts val="0"/>
              </a:spcAft>
              <a:buClr>
                <a:schemeClr val="accent1"/>
              </a:buClr>
              <a:buSzPts val="3000"/>
              <a:buNone/>
              <a:defRPr sz="3000">
                <a:solidFill>
                  <a:schemeClr val="accent1"/>
                </a:solidFill>
              </a:defRPr>
            </a:lvl5pPr>
            <a:lvl6pPr lvl="5" algn="ctr">
              <a:lnSpc>
                <a:spcPct val="100000"/>
              </a:lnSpc>
              <a:spcBef>
                <a:spcPts val="0"/>
              </a:spcBef>
              <a:spcAft>
                <a:spcPts val="0"/>
              </a:spcAft>
              <a:buClr>
                <a:schemeClr val="accent1"/>
              </a:buClr>
              <a:buSzPts val="3000"/>
              <a:buNone/>
              <a:defRPr sz="3000">
                <a:solidFill>
                  <a:schemeClr val="accent1"/>
                </a:solidFill>
              </a:defRPr>
            </a:lvl6pPr>
            <a:lvl7pPr lvl="6" algn="ctr">
              <a:lnSpc>
                <a:spcPct val="100000"/>
              </a:lnSpc>
              <a:spcBef>
                <a:spcPts val="0"/>
              </a:spcBef>
              <a:spcAft>
                <a:spcPts val="0"/>
              </a:spcAft>
              <a:buClr>
                <a:schemeClr val="accent1"/>
              </a:buClr>
              <a:buSzPts val="3000"/>
              <a:buNone/>
              <a:defRPr sz="3000">
                <a:solidFill>
                  <a:schemeClr val="accent1"/>
                </a:solidFill>
              </a:defRPr>
            </a:lvl7pPr>
            <a:lvl8pPr lvl="7" algn="ctr">
              <a:lnSpc>
                <a:spcPct val="100000"/>
              </a:lnSpc>
              <a:spcBef>
                <a:spcPts val="0"/>
              </a:spcBef>
              <a:spcAft>
                <a:spcPts val="0"/>
              </a:spcAft>
              <a:buClr>
                <a:schemeClr val="accent1"/>
              </a:buClr>
              <a:buSzPts val="3000"/>
              <a:buNone/>
              <a:defRPr sz="3000">
                <a:solidFill>
                  <a:schemeClr val="accent1"/>
                </a:solidFill>
              </a:defRPr>
            </a:lvl8pPr>
            <a:lvl9pPr lvl="8" algn="ctr">
              <a:lnSpc>
                <a:spcPct val="100000"/>
              </a:lnSpc>
              <a:spcBef>
                <a:spcPts val="0"/>
              </a:spcBef>
              <a:spcAft>
                <a:spcPts val="0"/>
              </a:spcAft>
              <a:buClr>
                <a:schemeClr val="accent1"/>
              </a:buClr>
              <a:buSzPts val="3000"/>
              <a:buNone/>
              <a:defRPr sz="3000">
                <a:solidFill>
                  <a:schemeClr val="accent1"/>
                </a:solidFill>
              </a:defRPr>
            </a:lvl9pPr>
          </a:lstStyle>
          <a:p/>
        </p:txBody>
      </p:sp>
      <p:sp>
        <p:nvSpPr>
          <p:cNvPr id="80" name="Google Shape;80;p16"/>
          <p:cNvSpPr txBox="1"/>
          <p:nvPr>
            <p:ph idx="3" type="subTitle"/>
          </p:nvPr>
        </p:nvSpPr>
        <p:spPr>
          <a:xfrm>
            <a:off x="1591225" y="3693338"/>
            <a:ext cx="2667900" cy="375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000"/>
              <a:buFont typeface="Poppins Medium"/>
              <a:buNone/>
              <a:defRPr sz="1800">
                <a:latin typeface="Poppins SemiBold"/>
                <a:ea typeface="Poppins SemiBold"/>
                <a:cs typeface="Poppins SemiBold"/>
                <a:sym typeface="Poppins SemiBold"/>
              </a:defRPr>
            </a:lvl1pPr>
            <a:lvl2pPr lvl="1"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2pPr>
            <a:lvl3pPr lvl="2"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3pPr>
            <a:lvl4pPr lvl="3"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4pPr>
            <a:lvl5pPr lvl="4"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5pPr>
            <a:lvl6pPr lvl="5"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6pPr>
            <a:lvl7pPr lvl="6"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7pPr>
            <a:lvl8pPr lvl="7"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8pPr>
            <a:lvl9pPr lvl="8"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9pPr>
          </a:lstStyle>
          <a:p/>
        </p:txBody>
      </p:sp>
      <p:sp>
        <p:nvSpPr>
          <p:cNvPr id="81" name="Google Shape;81;p16"/>
          <p:cNvSpPr txBox="1"/>
          <p:nvPr>
            <p:ph idx="4" type="subTitle"/>
          </p:nvPr>
        </p:nvSpPr>
        <p:spPr>
          <a:xfrm>
            <a:off x="5756100" y="3992713"/>
            <a:ext cx="2667900" cy="572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sz="14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82" name="Google Shape;82;p16"/>
          <p:cNvSpPr txBox="1"/>
          <p:nvPr>
            <p:ph idx="5" type="title"/>
          </p:nvPr>
        </p:nvSpPr>
        <p:spPr>
          <a:xfrm>
            <a:off x="4884900" y="3901950"/>
            <a:ext cx="636300" cy="454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accent1"/>
              </a:buClr>
              <a:buSzPts val="3000"/>
              <a:buNone/>
              <a:defRPr sz="2500">
                <a:solidFill>
                  <a:schemeClr val="accent1"/>
                </a:solidFill>
              </a:defRPr>
            </a:lvl1pPr>
            <a:lvl2pPr lvl="1" algn="ctr">
              <a:lnSpc>
                <a:spcPct val="100000"/>
              </a:lnSpc>
              <a:spcBef>
                <a:spcPts val="0"/>
              </a:spcBef>
              <a:spcAft>
                <a:spcPts val="0"/>
              </a:spcAft>
              <a:buClr>
                <a:schemeClr val="accent1"/>
              </a:buClr>
              <a:buSzPts val="3000"/>
              <a:buNone/>
              <a:defRPr sz="3000">
                <a:solidFill>
                  <a:schemeClr val="accent1"/>
                </a:solidFill>
              </a:defRPr>
            </a:lvl2pPr>
            <a:lvl3pPr lvl="2" algn="ctr">
              <a:lnSpc>
                <a:spcPct val="100000"/>
              </a:lnSpc>
              <a:spcBef>
                <a:spcPts val="0"/>
              </a:spcBef>
              <a:spcAft>
                <a:spcPts val="0"/>
              </a:spcAft>
              <a:buClr>
                <a:schemeClr val="accent1"/>
              </a:buClr>
              <a:buSzPts val="3000"/>
              <a:buNone/>
              <a:defRPr sz="3000">
                <a:solidFill>
                  <a:schemeClr val="accent1"/>
                </a:solidFill>
              </a:defRPr>
            </a:lvl3pPr>
            <a:lvl4pPr lvl="3" algn="ctr">
              <a:lnSpc>
                <a:spcPct val="100000"/>
              </a:lnSpc>
              <a:spcBef>
                <a:spcPts val="0"/>
              </a:spcBef>
              <a:spcAft>
                <a:spcPts val="0"/>
              </a:spcAft>
              <a:buClr>
                <a:schemeClr val="accent1"/>
              </a:buClr>
              <a:buSzPts val="3000"/>
              <a:buNone/>
              <a:defRPr sz="3000">
                <a:solidFill>
                  <a:schemeClr val="accent1"/>
                </a:solidFill>
              </a:defRPr>
            </a:lvl4pPr>
            <a:lvl5pPr lvl="4" algn="ctr">
              <a:lnSpc>
                <a:spcPct val="100000"/>
              </a:lnSpc>
              <a:spcBef>
                <a:spcPts val="0"/>
              </a:spcBef>
              <a:spcAft>
                <a:spcPts val="0"/>
              </a:spcAft>
              <a:buClr>
                <a:schemeClr val="accent1"/>
              </a:buClr>
              <a:buSzPts val="3000"/>
              <a:buNone/>
              <a:defRPr sz="3000">
                <a:solidFill>
                  <a:schemeClr val="accent1"/>
                </a:solidFill>
              </a:defRPr>
            </a:lvl5pPr>
            <a:lvl6pPr lvl="5" algn="ctr">
              <a:lnSpc>
                <a:spcPct val="100000"/>
              </a:lnSpc>
              <a:spcBef>
                <a:spcPts val="0"/>
              </a:spcBef>
              <a:spcAft>
                <a:spcPts val="0"/>
              </a:spcAft>
              <a:buClr>
                <a:schemeClr val="accent1"/>
              </a:buClr>
              <a:buSzPts val="3000"/>
              <a:buNone/>
              <a:defRPr sz="3000">
                <a:solidFill>
                  <a:schemeClr val="accent1"/>
                </a:solidFill>
              </a:defRPr>
            </a:lvl6pPr>
            <a:lvl7pPr lvl="6" algn="ctr">
              <a:lnSpc>
                <a:spcPct val="100000"/>
              </a:lnSpc>
              <a:spcBef>
                <a:spcPts val="0"/>
              </a:spcBef>
              <a:spcAft>
                <a:spcPts val="0"/>
              </a:spcAft>
              <a:buClr>
                <a:schemeClr val="accent1"/>
              </a:buClr>
              <a:buSzPts val="3000"/>
              <a:buNone/>
              <a:defRPr sz="3000">
                <a:solidFill>
                  <a:schemeClr val="accent1"/>
                </a:solidFill>
              </a:defRPr>
            </a:lvl7pPr>
            <a:lvl8pPr lvl="7" algn="ctr">
              <a:lnSpc>
                <a:spcPct val="100000"/>
              </a:lnSpc>
              <a:spcBef>
                <a:spcPts val="0"/>
              </a:spcBef>
              <a:spcAft>
                <a:spcPts val="0"/>
              </a:spcAft>
              <a:buClr>
                <a:schemeClr val="accent1"/>
              </a:buClr>
              <a:buSzPts val="3000"/>
              <a:buNone/>
              <a:defRPr sz="3000">
                <a:solidFill>
                  <a:schemeClr val="accent1"/>
                </a:solidFill>
              </a:defRPr>
            </a:lvl8pPr>
            <a:lvl9pPr lvl="8" algn="ctr">
              <a:lnSpc>
                <a:spcPct val="100000"/>
              </a:lnSpc>
              <a:spcBef>
                <a:spcPts val="0"/>
              </a:spcBef>
              <a:spcAft>
                <a:spcPts val="0"/>
              </a:spcAft>
              <a:buClr>
                <a:schemeClr val="accent1"/>
              </a:buClr>
              <a:buSzPts val="3000"/>
              <a:buNone/>
              <a:defRPr sz="3000">
                <a:solidFill>
                  <a:schemeClr val="accent1"/>
                </a:solidFill>
              </a:defRPr>
            </a:lvl9pPr>
          </a:lstStyle>
          <a:p/>
        </p:txBody>
      </p:sp>
      <p:sp>
        <p:nvSpPr>
          <p:cNvPr id="83" name="Google Shape;83;p16"/>
          <p:cNvSpPr txBox="1"/>
          <p:nvPr>
            <p:ph idx="6" type="subTitle"/>
          </p:nvPr>
        </p:nvSpPr>
        <p:spPr>
          <a:xfrm>
            <a:off x="5756100" y="3693338"/>
            <a:ext cx="2667900" cy="375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000"/>
              <a:buFont typeface="Poppins Medium"/>
              <a:buNone/>
              <a:defRPr sz="1800">
                <a:latin typeface="Poppins SemiBold"/>
                <a:ea typeface="Poppins SemiBold"/>
                <a:cs typeface="Poppins SemiBold"/>
                <a:sym typeface="Poppins SemiBold"/>
              </a:defRPr>
            </a:lvl1pPr>
            <a:lvl2pPr lvl="1"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2pPr>
            <a:lvl3pPr lvl="2"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3pPr>
            <a:lvl4pPr lvl="3"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4pPr>
            <a:lvl5pPr lvl="4"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5pPr>
            <a:lvl6pPr lvl="5"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6pPr>
            <a:lvl7pPr lvl="6"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7pPr>
            <a:lvl8pPr lvl="7"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8pPr>
            <a:lvl9pPr lvl="8"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9pPr>
          </a:lstStyle>
          <a:p/>
        </p:txBody>
      </p:sp>
      <p:sp>
        <p:nvSpPr>
          <p:cNvPr id="84" name="Google Shape;84;p16"/>
          <p:cNvSpPr txBox="1"/>
          <p:nvPr>
            <p:ph idx="7" type="subTitle"/>
          </p:nvPr>
        </p:nvSpPr>
        <p:spPr>
          <a:xfrm>
            <a:off x="1591225" y="2762963"/>
            <a:ext cx="2667900" cy="572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sz="14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85" name="Google Shape;85;p16"/>
          <p:cNvSpPr txBox="1"/>
          <p:nvPr>
            <p:ph idx="8" type="title"/>
          </p:nvPr>
        </p:nvSpPr>
        <p:spPr>
          <a:xfrm>
            <a:off x="783925" y="2672213"/>
            <a:ext cx="508500" cy="454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accent1"/>
              </a:buClr>
              <a:buSzPts val="3000"/>
              <a:buNone/>
              <a:defRPr sz="2500">
                <a:solidFill>
                  <a:schemeClr val="accent1"/>
                </a:solidFill>
              </a:defRPr>
            </a:lvl1pPr>
            <a:lvl2pPr lvl="1" algn="ctr">
              <a:lnSpc>
                <a:spcPct val="100000"/>
              </a:lnSpc>
              <a:spcBef>
                <a:spcPts val="0"/>
              </a:spcBef>
              <a:spcAft>
                <a:spcPts val="0"/>
              </a:spcAft>
              <a:buClr>
                <a:schemeClr val="accent1"/>
              </a:buClr>
              <a:buSzPts val="3000"/>
              <a:buNone/>
              <a:defRPr sz="3000">
                <a:solidFill>
                  <a:schemeClr val="accent1"/>
                </a:solidFill>
              </a:defRPr>
            </a:lvl2pPr>
            <a:lvl3pPr lvl="2" algn="ctr">
              <a:lnSpc>
                <a:spcPct val="100000"/>
              </a:lnSpc>
              <a:spcBef>
                <a:spcPts val="0"/>
              </a:spcBef>
              <a:spcAft>
                <a:spcPts val="0"/>
              </a:spcAft>
              <a:buClr>
                <a:schemeClr val="accent1"/>
              </a:buClr>
              <a:buSzPts val="3000"/>
              <a:buNone/>
              <a:defRPr sz="3000">
                <a:solidFill>
                  <a:schemeClr val="accent1"/>
                </a:solidFill>
              </a:defRPr>
            </a:lvl3pPr>
            <a:lvl4pPr lvl="3" algn="ctr">
              <a:lnSpc>
                <a:spcPct val="100000"/>
              </a:lnSpc>
              <a:spcBef>
                <a:spcPts val="0"/>
              </a:spcBef>
              <a:spcAft>
                <a:spcPts val="0"/>
              </a:spcAft>
              <a:buClr>
                <a:schemeClr val="accent1"/>
              </a:buClr>
              <a:buSzPts val="3000"/>
              <a:buNone/>
              <a:defRPr sz="3000">
                <a:solidFill>
                  <a:schemeClr val="accent1"/>
                </a:solidFill>
              </a:defRPr>
            </a:lvl4pPr>
            <a:lvl5pPr lvl="4" algn="ctr">
              <a:lnSpc>
                <a:spcPct val="100000"/>
              </a:lnSpc>
              <a:spcBef>
                <a:spcPts val="0"/>
              </a:spcBef>
              <a:spcAft>
                <a:spcPts val="0"/>
              </a:spcAft>
              <a:buClr>
                <a:schemeClr val="accent1"/>
              </a:buClr>
              <a:buSzPts val="3000"/>
              <a:buNone/>
              <a:defRPr sz="3000">
                <a:solidFill>
                  <a:schemeClr val="accent1"/>
                </a:solidFill>
              </a:defRPr>
            </a:lvl5pPr>
            <a:lvl6pPr lvl="5" algn="ctr">
              <a:lnSpc>
                <a:spcPct val="100000"/>
              </a:lnSpc>
              <a:spcBef>
                <a:spcPts val="0"/>
              </a:spcBef>
              <a:spcAft>
                <a:spcPts val="0"/>
              </a:spcAft>
              <a:buClr>
                <a:schemeClr val="accent1"/>
              </a:buClr>
              <a:buSzPts val="3000"/>
              <a:buNone/>
              <a:defRPr sz="3000">
                <a:solidFill>
                  <a:schemeClr val="accent1"/>
                </a:solidFill>
              </a:defRPr>
            </a:lvl6pPr>
            <a:lvl7pPr lvl="6" algn="ctr">
              <a:lnSpc>
                <a:spcPct val="100000"/>
              </a:lnSpc>
              <a:spcBef>
                <a:spcPts val="0"/>
              </a:spcBef>
              <a:spcAft>
                <a:spcPts val="0"/>
              </a:spcAft>
              <a:buClr>
                <a:schemeClr val="accent1"/>
              </a:buClr>
              <a:buSzPts val="3000"/>
              <a:buNone/>
              <a:defRPr sz="3000">
                <a:solidFill>
                  <a:schemeClr val="accent1"/>
                </a:solidFill>
              </a:defRPr>
            </a:lvl7pPr>
            <a:lvl8pPr lvl="7" algn="ctr">
              <a:lnSpc>
                <a:spcPct val="100000"/>
              </a:lnSpc>
              <a:spcBef>
                <a:spcPts val="0"/>
              </a:spcBef>
              <a:spcAft>
                <a:spcPts val="0"/>
              </a:spcAft>
              <a:buClr>
                <a:schemeClr val="accent1"/>
              </a:buClr>
              <a:buSzPts val="3000"/>
              <a:buNone/>
              <a:defRPr sz="3000">
                <a:solidFill>
                  <a:schemeClr val="accent1"/>
                </a:solidFill>
              </a:defRPr>
            </a:lvl8pPr>
            <a:lvl9pPr lvl="8" algn="ctr">
              <a:lnSpc>
                <a:spcPct val="100000"/>
              </a:lnSpc>
              <a:spcBef>
                <a:spcPts val="0"/>
              </a:spcBef>
              <a:spcAft>
                <a:spcPts val="0"/>
              </a:spcAft>
              <a:buClr>
                <a:schemeClr val="accent1"/>
              </a:buClr>
              <a:buSzPts val="3000"/>
              <a:buNone/>
              <a:defRPr sz="3000">
                <a:solidFill>
                  <a:schemeClr val="accent1"/>
                </a:solidFill>
              </a:defRPr>
            </a:lvl9pPr>
          </a:lstStyle>
          <a:p/>
        </p:txBody>
      </p:sp>
      <p:sp>
        <p:nvSpPr>
          <p:cNvPr id="86" name="Google Shape;86;p16"/>
          <p:cNvSpPr txBox="1"/>
          <p:nvPr>
            <p:ph idx="9" type="subTitle"/>
          </p:nvPr>
        </p:nvSpPr>
        <p:spPr>
          <a:xfrm>
            <a:off x="1591225" y="2463588"/>
            <a:ext cx="2667900" cy="375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000"/>
              <a:buFont typeface="Poppins Medium"/>
              <a:buNone/>
              <a:defRPr sz="1800">
                <a:latin typeface="Poppins SemiBold"/>
                <a:ea typeface="Poppins SemiBold"/>
                <a:cs typeface="Poppins SemiBold"/>
                <a:sym typeface="Poppins SemiBold"/>
              </a:defRPr>
            </a:lvl1pPr>
            <a:lvl2pPr lvl="1"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2pPr>
            <a:lvl3pPr lvl="2"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3pPr>
            <a:lvl4pPr lvl="3"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4pPr>
            <a:lvl5pPr lvl="4"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5pPr>
            <a:lvl6pPr lvl="5"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6pPr>
            <a:lvl7pPr lvl="6"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7pPr>
            <a:lvl8pPr lvl="7"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8pPr>
            <a:lvl9pPr lvl="8"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9pPr>
          </a:lstStyle>
          <a:p/>
        </p:txBody>
      </p:sp>
      <p:sp>
        <p:nvSpPr>
          <p:cNvPr id="87" name="Google Shape;87;p16"/>
          <p:cNvSpPr txBox="1"/>
          <p:nvPr>
            <p:ph idx="13" type="subTitle"/>
          </p:nvPr>
        </p:nvSpPr>
        <p:spPr>
          <a:xfrm>
            <a:off x="5756100" y="2762963"/>
            <a:ext cx="2667900" cy="572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sz="14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88" name="Google Shape;88;p16"/>
          <p:cNvSpPr txBox="1"/>
          <p:nvPr>
            <p:ph idx="14" type="title"/>
          </p:nvPr>
        </p:nvSpPr>
        <p:spPr>
          <a:xfrm>
            <a:off x="4884900" y="2672225"/>
            <a:ext cx="636300" cy="454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accent1"/>
              </a:buClr>
              <a:buSzPts val="3000"/>
              <a:buNone/>
              <a:defRPr sz="2500">
                <a:solidFill>
                  <a:schemeClr val="accent1"/>
                </a:solidFill>
              </a:defRPr>
            </a:lvl1pPr>
            <a:lvl2pPr lvl="1" algn="ctr">
              <a:lnSpc>
                <a:spcPct val="100000"/>
              </a:lnSpc>
              <a:spcBef>
                <a:spcPts val="0"/>
              </a:spcBef>
              <a:spcAft>
                <a:spcPts val="0"/>
              </a:spcAft>
              <a:buClr>
                <a:schemeClr val="accent1"/>
              </a:buClr>
              <a:buSzPts val="3000"/>
              <a:buNone/>
              <a:defRPr sz="3000">
                <a:solidFill>
                  <a:schemeClr val="accent1"/>
                </a:solidFill>
              </a:defRPr>
            </a:lvl2pPr>
            <a:lvl3pPr lvl="2" algn="ctr">
              <a:lnSpc>
                <a:spcPct val="100000"/>
              </a:lnSpc>
              <a:spcBef>
                <a:spcPts val="0"/>
              </a:spcBef>
              <a:spcAft>
                <a:spcPts val="0"/>
              </a:spcAft>
              <a:buClr>
                <a:schemeClr val="accent1"/>
              </a:buClr>
              <a:buSzPts val="3000"/>
              <a:buNone/>
              <a:defRPr sz="3000">
                <a:solidFill>
                  <a:schemeClr val="accent1"/>
                </a:solidFill>
              </a:defRPr>
            </a:lvl3pPr>
            <a:lvl4pPr lvl="3" algn="ctr">
              <a:lnSpc>
                <a:spcPct val="100000"/>
              </a:lnSpc>
              <a:spcBef>
                <a:spcPts val="0"/>
              </a:spcBef>
              <a:spcAft>
                <a:spcPts val="0"/>
              </a:spcAft>
              <a:buClr>
                <a:schemeClr val="accent1"/>
              </a:buClr>
              <a:buSzPts val="3000"/>
              <a:buNone/>
              <a:defRPr sz="3000">
                <a:solidFill>
                  <a:schemeClr val="accent1"/>
                </a:solidFill>
              </a:defRPr>
            </a:lvl4pPr>
            <a:lvl5pPr lvl="4" algn="ctr">
              <a:lnSpc>
                <a:spcPct val="100000"/>
              </a:lnSpc>
              <a:spcBef>
                <a:spcPts val="0"/>
              </a:spcBef>
              <a:spcAft>
                <a:spcPts val="0"/>
              </a:spcAft>
              <a:buClr>
                <a:schemeClr val="accent1"/>
              </a:buClr>
              <a:buSzPts val="3000"/>
              <a:buNone/>
              <a:defRPr sz="3000">
                <a:solidFill>
                  <a:schemeClr val="accent1"/>
                </a:solidFill>
              </a:defRPr>
            </a:lvl5pPr>
            <a:lvl6pPr lvl="5" algn="ctr">
              <a:lnSpc>
                <a:spcPct val="100000"/>
              </a:lnSpc>
              <a:spcBef>
                <a:spcPts val="0"/>
              </a:spcBef>
              <a:spcAft>
                <a:spcPts val="0"/>
              </a:spcAft>
              <a:buClr>
                <a:schemeClr val="accent1"/>
              </a:buClr>
              <a:buSzPts val="3000"/>
              <a:buNone/>
              <a:defRPr sz="3000">
                <a:solidFill>
                  <a:schemeClr val="accent1"/>
                </a:solidFill>
              </a:defRPr>
            </a:lvl6pPr>
            <a:lvl7pPr lvl="6" algn="ctr">
              <a:lnSpc>
                <a:spcPct val="100000"/>
              </a:lnSpc>
              <a:spcBef>
                <a:spcPts val="0"/>
              </a:spcBef>
              <a:spcAft>
                <a:spcPts val="0"/>
              </a:spcAft>
              <a:buClr>
                <a:schemeClr val="accent1"/>
              </a:buClr>
              <a:buSzPts val="3000"/>
              <a:buNone/>
              <a:defRPr sz="3000">
                <a:solidFill>
                  <a:schemeClr val="accent1"/>
                </a:solidFill>
              </a:defRPr>
            </a:lvl7pPr>
            <a:lvl8pPr lvl="7" algn="ctr">
              <a:lnSpc>
                <a:spcPct val="100000"/>
              </a:lnSpc>
              <a:spcBef>
                <a:spcPts val="0"/>
              </a:spcBef>
              <a:spcAft>
                <a:spcPts val="0"/>
              </a:spcAft>
              <a:buClr>
                <a:schemeClr val="accent1"/>
              </a:buClr>
              <a:buSzPts val="3000"/>
              <a:buNone/>
              <a:defRPr sz="3000">
                <a:solidFill>
                  <a:schemeClr val="accent1"/>
                </a:solidFill>
              </a:defRPr>
            </a:lvl8pPr>
            <a:lvl9pPr lvl="8" algn="ctr">
              <a:lnSpc>
                <a:spcPct val="100000"/>
              </a:lnSpc>
              <a:spcBef>
                <a:spcPts val="0"/>
              </a:spcBef>
              <a:spcAft>
                <a:spcPts val="0"/>
              </a:spcAft>
              <a:buClr>
                <a:schemeClr val="accent1"/>
              </a:buClr>
              <a:buSzPts val="3000"/>
              <a:buNone/>
              <a:defRPr sz="3000">
                <a:solidFill>
                  <a:schemeClr val="accent1"/>
                </a:solidFill>
              </a:defRPr>
            </a:lvl9pPr>
          </a:lstStyle>
          <a:p/>
        </p:txBody>
      </p:sp>
      <p:sp>
        <p:nvSpPr>
          <p:cNvPr id="89" name="Google Shape;89;p16"/>
          <p:cNvSpPr txBox="1"/>
          <p:nvPr>
            <p:ph idx="15" type="subTitle"/>
          </p:nvPr>
        </p:nvSpPr>
        <p:spPr>
          <a:xfrm>
            <a:off x="5756100" y="2463588"/>
            <a:ext cx="2667900" cy="375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000"/>
              <a:buFont typeface="Poppins Medium"/>
              <a:buNone/>
              <a:defRPr sz="1800">
                <a:latin typeface="Poppins SemiBold"/>
                <a:ea typeface="Poppins SemiBold"/>
                <a:cs typeface="Poppins SemiBold"/>
                <a:sym typeface="Poppins SemiBold"/>
              </a:defRPr>
            </a:lvl1pPr>
            <a:lvl2pPr lvl="1"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2pPr>
            <a:lvl3pPr lvl="2"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3pPr>
            <a:lvl4pPr lvl="3"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4pPr>
            <a:lvl5pPr lvl="4"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5pPr>
            <a:lvl6pPr lvl="5"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6pPr>
            <a:lvl7pPr lvl="6"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7pPr>
            <a:lvl8pPr lvl="7"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8pPr>
            <a:lvl9pPr lvl="8"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9pPr>
          </a:lstStyle>
          <a:p/>
        </p:txBody>
      </p:sp>
      <p:sp>
        <p:nvSpPr>
          <p:cNvPr id="90" name="Google Shape;90;p16"/>
          <p:cNvSpPr txBox="1"/>
          <p:nvPr>
            <p:ph idx="16" type="subTitle"/>
          </p:nvPr>
        </p:nvSpPr>
        <p:spPr>
          <a:xfrm>
            <a:off x="1591213" y="1533200"/>
            <a:ext cx="2667900" cy="572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sz="14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91" name="Google Shape;91;p16"/>
          <p:cNvSpPr txBox="1"/>
          <p:nvPr>
            <p:ph idx="17" type="title"/>
          </p:nvPr>
        </p:nvSpPr>
        <p:spPr>
          <a:xfrm>
            <a:off x="783888" y="1442475"/>
            <a:ext cx="508500" cy="454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accent1"/>
              </a:buClr>
              <a:buSzPts val="3000"/>
              <a:buNone/>
              <a:defRPr sz="2500">
                <a:solidFill>
                  <a:schemeClr val="accent1"/>
                </a:solidFill>
              </a:defRPr>
            </a:lvl1pPr>
            <a:lvl2pPr lvl="1" algn="ctr">
              <a:lnSpc>
                <a:spcPct val="100000"/>
              </a:lnSpc>
              <a:spcBef>
                <a:spcPts val="0"/>
              </a:spcBef>
              <a:spcAft>
                <a:spcPts val="0"/>
              </a:spcAft>
              <a:buClr>
                <a:schemeClr val="accent1"/>
              </a:buClr>
              <a:buSzPts val="3000"/>
              <a:buNone/>
              <a:defRPr sz="3000">
                <a:solidFill>
                  <a:schemeClr val="accent1"/>
                </a:solidFill>
              </a:defRPr>
            </a:lvl2pPr>
            <a:lvl3pPr lvl="2" algn="ctr">
              <a:lnSpc>
                <a:spcPct val="100000"/>
              </a:lnSpc>
              <a:spcBef>
                <a:spcPts val="0"/>
              </a:spcBef>
              <a:spcAft>
                <a:spcPts val="0"/>
              </a:spcAft>
              <a:buClr>
                <a:schemeClr val="accent1"/>
              </a:buClr>
              <a:buSzPts val="3000"/>
              <a:buNone/>
              <a:defRPr sz="3000">
                <a:solidFill>
                  <a:schemeClr val="accent1"/>
                </a:solidFill>
              </a:defRPr>
            </a:lvl3pPr>
            <a:lvl4pPr lvl="3" algn="ctr">
              <a:lnSpc>
                <a:spcPct val="100000"/>
              </a:lnSpc>
              <a:spcBef>
                <a:spcPts val="0"/>
              </a:spcBef>
              <a:spcAft>
                <a:spcPts val="0"/>
              </a:spcAft>
              <a:buClr>
                <a:schemeClr val="accent1"/>
              </a:buClr>
              <a:buSzPts val="3000"/>
              <a:buNone/>
              <a:defRPr sz="3000">
                <a:solidFill>
                  <a:schemeClr val="accent1"/>
                </a:solidFill>
              </a:defRPr>
            </a:lvl4pPr>
            <a:lvl5pPr lvl="4" algn="ctr">
              <a:lnSpc>
                <a:spcPct val="100000"/>
              </a:lnSpc>
              <a:spcBef>
                <a:spcPts val="0"/>
              </a:spcBef>
              <a:spcAft>
                <a:spcPts val="0"/>
              </a:spcAft>
              <a:buClr>
                <a:schemeClr val="accent1"/>
              </a:buClr>
              <a:buSzPts val="3000"/>
              <a:buNone/>
              <a:defRPr sz="3000">
                <a:solidFill>
                  <a:schemeClr val="accent1"/>
                </a:solidFill>
              </a:defRPr>
            </a:lvl5pPr>
            <a:lvl6pPr lvl="5" algn="ctr">
              <a:lnSpc>
                <a:spcPct val="100000"/>
              </a:lnSpc>
              <a:spcBef>
                <a:spcPts val="0"/>
              </a:spcBef>
              <a:spcAft>
                <a:spcPts val="0"/>
              </a:spcAft>
              <a:buClr>
                <a:schemeClr val="accent1"/>
              </a:buClr>
              <a:buSzPts val="3000"/>
              <a:buNone/>
              <a:defRPr sz="3000">
                <a:solidFill>
                  <a:schemeClr val="accent1"/>
                </a:solidFill>
              </a:defRPr>
            </a:lvl6pPr>
            <a:lvl7pPr lvl="6" algn="ctr">
              <a:lnSpc>
                <a:spcPct val="100000"/>
              </a:lnSpc>
              <a:spcBef>
                <a:spcPts val="0"/>
              </a:spcBef>
              <a:spcAft>
                <a:spcPts val="0"/>
              </a:spcAft>
              <a:buClr>
                <a:schemeClr val="accent1"/>
              </a:buClr>
              <a:buSzPts val="3000"/>
              <a:buNone/>
              <a:defRPr sz="3000">
                <a:solidFill>
                  <a:schemeClr val="accent1"/>
                </a:solidFill>
              </a:defRPr>
            </a:lvl7pPr>
            <a:lvl8pPr lvl="7" algn="ctr">
              <a:lnSpc>
                <a:spcPct val="100000"/>
              </a:lnSpc>
              <a:spcBef>
                <a:spcPts val="0"/>
              </a:spcBef>
              <a:spcAft>
                <a:spcPts val="0"/>
              </a:spcAft>
              <a:buClr>
                <a:schemeClr val="accent1"/>
              </a:buClr>
              <a:buSzPts val="3000"/>
              <a:buNone/>
              <a:defRPr sz="3000">
                <a:solidFill>
                  <a:schemeClr val="accent1"/>
                </a:solidFill>
              </a:defRPr>
            </a:lvl8pPr>
            <a:lvl9pPr lvl="8" algn="ctr">
              <a:lnSpc>
                <a:spcPct val="100000"/>
              </a:lnSpc>
              <a:spcBef>
                <a:spcPts val="0"/>
              </a:spcBef>
              <a:spcAft>
                <a:spcPts val="0"/>
              </a:spcAft>
              <a:buClr>
                <a:schemeClr val="accent1"/>
              </a:buClr>
              <a:buSzPts val="3000"/>
              <a:buNone/>
              <a:defRPr sz="3000">
                <a:solidFill>
                  <a:schemeClr val="accent1"/>
                </a:solidFill>
              </a:defRPr>
            </a:lvl9pPr>
          </a:lstStyle>
          <a:p/>
        </p:txBody>
      </p:sp>
      <p:sp>
        <p:nvSpPr>
          <p:cNvPr id="92" name="Google Shape;92;p16"/>
          <p:cNvSpPr txBox="1"/>
          <p:nvPr>
            <p:ph idx="18" type="subTitle"/>
          </p:nvPr>
        </p:nvSpPr>
        <p:spPr>
          <a:xfrm>
            <a:off x="1591213" y="1233825"/>
            <a:ext cx="2667900" cy="375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000"/>
              <a:buFont typeface="Poppins Medium"/>
              <a:buNone/>
              <a:defRPr sz="1800">
                <a:latin typeface="Poppins SemiBold"/>
                <a:ea typeface="Poppins SemiBold"/>
                <a:cs typeface="Poppins SemiBold"/>
                <a:sym typeface="Poppins SemiBold"/>
              </a:defRPr>
            </a:lvl1pPr>
            <a:lvl2pPr lvl="1"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2pPr>
            <a:lvl3pPr lvl="2"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3pPr>
            <a:lvl4pPr lvl="3"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4pPr>
            <a:lvl5pPr lvl="4"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5pPr>
            <a:lvl6pPr lvl="5"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6pPr>
            <a:lvl7pPr lvl="6"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7pPr>
            <a:lvl8pPr lvl="7"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8pPr>
            <a:lvl9pPr lvl="8"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9pPr>
          </a:lstStyle>
          <a:p/>
        </p:txBody>
      </p:sp>
      <p:sp>
        <p:nvSpPr>
          <p:cNvPr id="93" name="Google Shape;93;p16"/>
          <p:cNvSpPr txBox="1"/>
          <p:nvPr>
            <p:ph idx="19" type="subTitle"/>
          </p:nvPr>
        </p:nvSpPr>
        <p:spPr>
          <a:xfrm>
            <a:off x="5756088" y="1533200"/>
            <a:ext cx="2667900" cy="572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sz="14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94" name="Google Shape;94;p16"/>
          <p:cNvSpPr txBox="1"/>
          <p:nvPr>
            <p:ph idx="20" type="title"/>
          </p:nvPr>
        </p:nvSpPr>
        <p:spPr>
          <a:xfrm>
            <a:off x="4884888" y="1442488"/>
            <a:ext cx="636300" cy="454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accent1"/>
              </a:buClr>
              <a:buSzPts val="3000"/>
              <a:buNone/>
              <a:defRPr sz="2500">
                <a:solidFill>
                  <a:schemeClr val="accent1"/>
                </a:solidFill>
              </a:defRPr>
            </a:lvl1pPr>
            <a:lvl2pPr lvl="1" algn="ctr">
              <a:lnSpc>
                <a:spcPct val="100000"/>
              </a:lnSpc>
              <a:spcBef>
                <a:spcPts val="0"/>
              </a:spcBef>
              <a:spcAft>
                <a:spcPts val="0"/>
              </a:spcAft>
              <a:buClr>
                <a:schemeClr val="accent1"/>
              </a:buClr>
              <a:buSzPts val="3000"/>
              <a:buNone/>
              <a:defRPr sz="3000">
                <a:solidFill>
                  <a:schemeClr val="accent1"/>
                </a:solidFill>
              </a:defRPr>
            </a:lvl2pPr>
            <a:lvl3pPr lvl="2" algn="ctr">
              <a:lnSpc>
                <a:spcPct val="100000"/>
              </a:lnSpc>
              <a:spcBef>
                <a:spcPts val="0"/>
              </a:spcBef>
              <a:spcAft>
                <a:spcPts val="0"/>
              </a:spcAft>
              <a:buClr>
                <a:schemeClr val="accent1"/>
              </a:buClr>
              <a:buSzPts val="3000"/>
              <a:buNone/>
              <a:defRPr sz="3000">
                <a:solidFill>
                  <a:schemeClr val="accent1"/>
                </a:solidFill>
              </a:defRPr>
            </a:lvl3pPr>
            <a:lvl4pPr lvl="3" algn="ctr">
              <a:lnSpc>
                <a:spcPct val="100000"/>
              </a:lnSpc>
              <a:spcBef>
                <a:spcPts val="0"/>
              </a:spcBef>
              <a:spcAft>
                <a:spcPts val="0"/>
              </a:spcAft>
              <a:buClr>
                <a:schemeClr val="accent1"/>
              </a:buClr>
              <a:buSzPts val="3000"/>
              <a:buNone/>
              <a:defRPr sz="3000">
                <a:solidFill>
                  <a:schemeClr val="accent1"/>
                </a:solidFill>
              </a:defRPr>
            </a:lvl4pPr>
            <a:lvl5pPr lvl="4" algn="ctr">
              <a:lnSpc>
                <a:spcPct val="100000"/>
              </a:lnSpc>
              <a:spcBef>
                <a:spcPts val="0"/>
              </a:spcBef>
              <a:spcAft>
                <a:spcPts val="0"/>
              </a:spcAft>
              <a:buClr>
                <a:schemeClr val="accent1"/>
              </a:buClr>
              <a:buSzPts val="3000"/>
              <a:buNone/>
              <a:defRPr sz="3000">
                <a:solidFill>
                  <a:schemeClr val="accent1"/>
                </a:solidFill>
              </a:defRPr>
            </a:lvl5pPr>
            <a:lvl6pPr lvl="5" algn="ctr">
              <a:lnSpc>
                <a:spcPct val="100000"/>
              </a:lnSpc>
              <a:spcBef>
                <a:spcPts val="0"/>
              </a:spcBef>
              <a:spcAft>
                <a:spcPts val="0"/>
              </a:spcAft>
              <a:buClr>
                <a:schemeClr val="accent1"/>
              </a:buClr>
              <a:buSzPts val="3000"/>
              <a:buNone/>
              <a:defRPr sz="3000">
                <a:solidFill>
                  <a:schemeClr val="accent1"/>
                </a:solidFill>
              </a:defRPr>
            </a:lvl6pPr>
            <a:lvl7pPr lvl="6" algn="ctr">
              <a:lnSpc>
                <a:spcPct val="100000"/>
              </a:lnSpc>
              <a:spcBef>
                <a:spcPts val="0"/>
              </a:spcBef>
              <a:spcAft>
                <a:spcPts val="0"/>
              </a:spcAft>
              <a:buClr>
                <a:schemeClr val="accent1"/>
              </a:buClr>
              <a:buSzPts val="3000"/>
              <a:buNone/>
              <a:defRPr sz="3000">
                <a:solidFill>
                  <a:schemeClr val="accent1"/>
                </a:solidFill>
              </a:defRPr>
            </a:lvl7pPr>
            <a:lvl8pPr lvl="7" algn="ctr">
              <a:lnSpc>
                <a:spcPct val="100000"/>
              </a:lnSpc>
              <a:spcBef>
                <a:spcPts val="0"/>
              </a:spcBef>
              <a:spcAft>
                <a:spcPts val="0"/>
              </a:spcAft>
              <a:buClr>
                <a:schemeClr val="accent1"/>
              </a:buClr>
              <a:buSzPts val="3000"/>
              <a:buNone/>
              <a:defRPr sz="3000">
                <a:solidFill>
                  <a:schemeClr val="accent1"/>
                </a:solidFill>
              </a:defRPr>
            </a:lvl8pPr>
            <a:lvl9pPr lvl="8" algn="ctr">
              <a:lnSpc>
                <a:spcPct val="100000"/>
              </a:lnSpc>
              <a:spcBef>
                <a:spcPts val="0"/>
              </a:spcBef>
              <a:spcAft>
                <a:spcPts val="0"/>
              </a:spcAft>
              <a:buClr>
                <a:schemeClr val="accent1"/>
              </a:buClr>
              <a:buSzPts val="3000"/>
              <a:buNone/>
              <a:defRPr sz="3000">
                <a:solidFill>
                  <a:schemeClr val="accent1"/>
                </a:solidFill>
              </a:defRPr>
            </a:lvl9pPr>
          </a:lstStyle>
          <a:p/>
        </p:txBody>
      </p:sp>
      <p:sp>
        <p:nvSpPr>
          <p:cNvPr id="95" name="Google Shape;95;p16"/>
          <p:cNvSpPr txBox="1"/>
          <p:nvPr>
            <p:ph idx="21" type="subTitle"/>
          </p:nvPr>
        </p:nvSpPr>
        <p:spPr>
          <a:xfrm>
            <a:off x="5756088" y="1233825"/>
            <a:ext cx="2667900" cy="375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000"/>
              <a:buFont typeface="Poppins Medium"/>
              <a:buNone/>
              <a:defRPr sz="1800">
                <a:latin typeface="Poppins SemiBold"/>
                <a:ea typeface="Poppins SemiBold"/>
                <a:cs typeface="Poppins SemiBold"/>
                <a:sym typeface="Poppins SemiBold"/>
              </a:defRPr>
            </a:lvl1pPr>
            <a:lvl2pPr lvl="1"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2pPr>
            <a:lvl3pPr lvl="2"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3pPr>
            <a:lvl4pPr lvl="3"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4pPr>
            <a:lvl5pPr lvl="4"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5pPr>
            <a:lvl6pPr lvl="5"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6pPr>
            <a:lvl7pPr lvl="6"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7pPr>
            <a:lvl8pPr lvl="7"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8pPr>
            <a:lvl9pPr lvl="8" algn="l">
              <a:lnSpc>
                <a:spcPct val="100000"/>
              </a:lnSpc>
              <a:spcBef>
                <a:spcPts val="0"/>
              </a:spcBef>
              <a:spcAft>
                <a:spcPts val="0"/>
              </a:spcAft>
              <a:buSzPts val="2000"/>
              <a:buFont typeface="Poppins Medium"/>
              <a:buNone/>
              <a:defRPr sz="2000">
                <a:latin typeface="Poppins Medium"/>
                <a:ea typeface="Poppins Medium"/>
                <a:cs typeface="Poppins Medium"/>
                <a:sym typeface="Poppins Medium"/>
              </a:defRPr>
            </a:lvl9pPr>
          </a:lstStyle>
          <a:p/>
        </p:txBody>
      </p:sp>
      <p:grpSp>
        <p:nvGrpSpPr>
          <p:cNvPr id="96" name="Google Shape;96;p16"/>
          <p:cNvGrpSpPr/>
          <p:nvPr/>
        </p:nvGrpSpPr>
        <p:grpSpPr>
          <a:xfrm>
            <a:off x="0" y="4309851"/>
            <a:ext cx="612801" cy="824258"/>
            <a:chOff x="1662579" y="1510614"/>
            <a:chExt cx="314418" cy="422913"/>
          </a:xfrm>
        </p:grpSpPr>
        <p:sp>
          <p:nvSpPr>
            <p:cNvPr id="97" name="Google Shape;97;p16"/>
            <p:cNvSpPr/>
            <p:nvPr/>
          </p:nvSpPr>
          <p:spPr>
            <a:xfrm>
              <a:off x="1760647" y="1713825"/>
              <a:ext cx="216350" cy="219700"/>
            </a:xfrm>
            <a:custGeom>
              <a:rect b="b" l="l" r="r" t="t"/>
              <a:pathLst>
                <a:path extrusionOk="0" h="8788" w="8654">
                  <a:moveTo>
                    <a:pt x="6067" y="1"/>
                  </a:moveTo>
                  <a:cubicBezTo>
                    <a:pt x="4179" y="1"/>
                    <a:pt x="2369" y="3406"/>
                    <a:pt x="1322" y="5641"/>
                  </a:cubicBezTo>
                  <a:cubicBezTo>
                    <a:pt x="788" y="6837"/>
                    <a:pt x="536" y="7749"/>
                    <a:pt x="536" y="7749"/>
                  </a:cubicBezTo>
                  <a:cubicBezTo>
                    <a:pt x="253" y="8127"/>
                    <a:pt x="127" y="8536"/>
                    <a:pt x="1" y="8788"/>
                  </a:cubicBezTo>
                  <a:lnTo>
                    <a:pt x="3147" y="8788"/>
                  </a:lnTo>
                  <a:cubicBezTo>
                    <a:pt x="3682" y="8127"/>
                    <a:pt x="4186" y="7624"/>
                    <a:pt x="4469" y="7089"/>
                  </a:cubicBezTo>
                  <a:cubicBezTo>
                    <a:pt x="6420" y="4729"/>
                    <a:pt x="8654" y="1048"/>
                    <a:pt x="6703" y="135"/>
                  </a:cubicBezTo>
                  <a:cubicBezTo>
                    <a:pt x="6490" y="43"/>
                    <a:pt x="6278" y="1"/>
                    <a:pt x="606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6"/>
            <p:cNvSpPr/>
            <p:nvPr/>
          </p:nvSpPr>
          <p:spPr>
            <a:xfrm>
              <a:off x="1790547" y="1786425"/>
              <a:ext cx="94425" cy="147100"/>
            </a:xfrm>
            <a:custGeom>
              <a:rect b="b" l="l" r="r" t="t"/>
              <a:pathLst>
                <a:path extrusionOk="0" h="5884" w="3777">
                  <a:moveTo>
                    <a:pt x="3650" y="0"/>
                  </a:moveTo>
                  <a:cubicBezTo>
                    <a:pt x="3650" y="0"/>
                    <a:pt x="3525" y="0"/>
                    <a:pt x="3525" y="126"/>
                  </a:cubicBezTo>
                  <a:cubicBezTo>
                    <a:pt x="3399" y="252"/>
                    <a:pt x="1291" y="3524"/>
                    <a:pt x="1" y="5884"/>
                  </a:cubicBezTo>
                  <a:lnTo>
                    <a:pt x="378" y="5884"/>
                  </a:lnTo>
                  <a:cubicBezTo>
                    <a:pt x="1574" y="3524"/>
                    <a:pt x="3776" y="252"/>
                    <a:pt x="3776" y="252"/>
                  </a:cubicBezTo>
                  <a:cubicBezTo>
                    <a:pt x="3776" y="126"/>
                    <a:pt x="3776" y="126"/>
                    <a:pt x="365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6"/>
            <p:cNvSpPr/>
            <p:nvPr/>
          </p:nvSpPr>
          <p:spPr>
            <a:xfrm>
              <a:off x="1662579" y="1510614"/>
              <a:ext cx="183301" cy="422913"/>
            </a:xfrm>
            <a:custGeom>
              <a:rect b="b" l="l" r="r" t="t"/>
              <a:pathLst>
                <a:path extrusionOk="0" h="10890" w="4720">
                  <a:moveTo>
                    <a:pt x="2518" y="1"/>
                  </a:moveTo>
                  <a:cubicBezTo>
                    <a:pt x="245" y="1"/>
                    <a:pt x="0" y="4508"/>
                    <a:pt x="0" y="7240"/>
                  </a:cubicBezTo>
                  <a:cubicBezTo>
                    <a:pt x="0" y="8530"/>
                    <a:pt x="126" y="9442"/>
                    <a:pt x="126" y="9442"/>
                  </a:cubicBezTo>
                  <a:lnTo>
                    <a:pt x="126" y="10512"/>
                  </a:lnTo>
                  <a:lnTo>
                    <a:pt x="126" y="10890"/>
                  </a:lnTo>
                  <a:lnTo>
                    <a:pt x="2486" y="10890"/>
                  </a:lnTo>
                  <a:cubicBezTo>
                    <a:pt x="2895" y="9726"/>
                    <a:pt x="3272" y="8152"/>
                    <a:pt x="3556" y="7240"/>
                  </a:cubicBezTo>
                  <a:cubicBezTo>
                    <a:pt x="4185" y="4219"/>
                    <a:pt x="4720" y="3"/>
                    <a:pt x="2612" y="3"/>
                  </a:cubicBezTo>
                  <a:cubicBezTo>
                    <a:pt x="2580" y="2"/>
                    <a:pt x="2549" y="1"/>
                    <a:pt x="251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6"/>
            <p:cNvSpPr/>
            <p:nvPr/>
          </p:nvSpPr>
          <p:spPr>
            <a:xfrm>
              <a:off x="1708986" y="1632903"/>
              <a:ext cx="40388" cy="300622"/>
            </a:xfrm>
            <a:custGeom>
              <a:rect b="b" l="l" r="r" t="t"/>
              <a:pathLst>
                <a:path extrusionOk="0" h="7741" w="1040">
                  <a:moveTo>
                    <a:pt x="913" y="1"/>
                  </a:moveTo>
                  <a:lnTo>
                    <a:pt x="787" y="158"/>
                  </a:lnTo>
                  <a:cubicBezTo>
                    <a:pt x="787" y="410"/>
                    <a:pt x="127" y="5255"/>
                    <a:pt x="1" y="7741"/>
                  </a:cubicBezTo>
                  <a:lnTo>
                    <a:pt x="252" y="7741"/>
                  </a:lnTo>
                  <a:cubicBezTo>
                    <a:pt x="378" y="5255"/>
                    <a:pt x="1039" y="284"/>
                    <a:pt x="1039" y="284"/>
                  </a:cubicBezTo>
                  <a:cubicBezTo>
                    <a:pt x="1039" y="158"/>
                    <a:pt x="1039" y="158"/>
                    <a:pt x="91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 name="Google Shape;101;p16"/>
          <p:cNvGrpSpPr/>
          <p:nvPr/>
        </p:nvGrpSpPr>
        <p:grpSpPr>
          <a:xfrm>
            <a:off x="7062994" y="-173543"/>
            <a:ext cx="2081001" cy="1427071"/>
            <a:chOff x="7062994" y="-173543"/>
            <a:chExt cx="2081001" cy="1427071"/>
          </a:xfrm>
        </p:grpSpPr>
        <p:sp>
          <p:nvSpPr>
            <p:cNvPr id="102" name="Google Shape;102;p16"/>
            <p:cNvSpPr/>
            <p:nvPr/>
          </p:nvSpPr>
          <p:spPr>
            <a:xfrm>
              <a:off x="7367198" y="-173543"/>
              <a:ext cx="1776797" cy="1427071"/>
            </a:xfrm>
            <a:custGeom>
              <a:rect b="b" l="l" r="r" t="t"/>
              <a:pathLst>
                <a:path extrusionOk="0" h="17432" w="17589">
                  <a:moveTo>
                    <a:pt x="1" y="0"/>
                  </a:moveTo>
                  <a:cubicBezTo>
                    <a:pt x="1" y="0"/>
                    <a:pt x="284" y="3933"/>
                    <a:pt x="2486" y="5380"/>
                  </a:cubicBezTo>
                  <a:cubicBezTo>
                    <a:pt x="6042" y="7866"/>
                    <a:pt x="9849" y="4971"/>
                    <a:pt x="12460" y="9030"/>
                  </a:cubicBezTo>
                  <a:cubicBezTo>
                    <a:pt x="15072" y="13121"/>
                    <a:pt x="13499" y="16519"/>
                    <a:pt x="17589" y="17431"/>
                  </a:cubicBezTo>
                  <a:lnTo>
                    <a:pt x="1758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6"/>
            <p:cNvSpPr/>
            <p:nvPr/>
          </p:nvSpPr>
          <p:spPr>
            <a:xfrm rot="443258">
              <a:off x="7078222" y="-45116"/>
              <a:ext cx="292283" cy="255731"/>
            </a:xfrm>
            <a:custGeom>
              <a:rect b="b" l="l" r="r" t="t"/>
              <a:pathLst>
                <a:path extrusionOk="0" h="2864" w="3273">
                  <a:moveTo>
                    <a:pt x="1574" y="0"/>
                  </a:moveTo>
                  <a:cubicBezTo>
                    <a:pt x="1" y="0"/>
                    <a:pt x="252" y="1699"/>
                    <a:pt x="1291" y="2612"/>
                  </a:cubicBezTo>
                  <a:cubicBezTo>
                    <a:pt x="1574" y="2864"/>
                    <a:pt x="1826" y="2864"/>
                    <a:pt x="2077" y="2864"/>
                  </a:cubicBezTo>
                  <a:cubicBezTo>
                    <a:pt x="2738" y="2864"/>
                    <a:pt x="3273" y="2203"/>
                    <a:pt x="3021" y="1416"/>
                  </a:cubicBezTo>
                  <a:cubicBezTo>
                    <a:pt x="2738" y="630"/>
                    <a:pt x="2360" y="0"/>
                    <a:pt x="1574" y="0"/>
                  </a:cubicBezTo>
                  <a:close/>
                </a:path>
              </a:pathLst>
            </a:custGeom>
            <a:solidFill>
              <a:srgbClr val="E7DF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4" name="Shape 104"/>
        <p:cNvGrpSpPr/>
        <p:nvPr/>
      </p:nvGrpSpPr>
      <p:grpSpPr>
        <a:xfrm>
          <a:off x="0" y="0"/>
          <a:ext cx="0" cy="0"/>
          <a:chOff x="0" y="0"/>
          <a:chExt cx="0" cy="0"/>
        </a:xfrm>
      </p:grpSpPr>
      <p:grpSp>
        <p:nvGrpSpPr>
          <p:cNvPr id="105" name="Google Shape;105;p17"/>
          <p:cNvGrpSpPr/>
          <p:nvPr/>
        </p:nvGrpSpPr>
        <p:grpSpPr>
          <a:xfrm>
            <a:off x="-300176" y="-402482"/>
            <a:ext cx="9566393" cy="5713431"/>
            <a:chOff x="-300176" y="-402482"/>
            <a:chExt cx="9566393" cy="5713431"/>
          </a:xfrm>
        </p:grpSpPr>
        <p:sp>
          <p:nvSpPr>
            <p:cNvPr id="106" name="Google Shape;106;p17"/>
            <p:cNvSpPr/>
            <p:nvPr/>
          </p:nvSpPr>
          <p:spPr>
            <a:xfrm rot="1305502">
              <a:off x="312753" y="282136"/>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7"/>
            <p:cNvSpPr/>
            <p:nvPr/>
          </p:nvSpPr>
          <p:spPr>
            <a:xfrm rot="-2700000">
              <a:off x="-173347" y="1463587"/>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7"/>
            <p:cNvSpPr/>
            <p:nvPr/>
          </p:nvSpPr>
          <p:spPr>
            <a:xfrm rot="-2700000">
              <a:off x="1977103" y="4029262"/>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7"/>
            <p:cNvSpPr/>
            <p:nvPr/>
          </p:nvSpPr>
          <p:spPr>
            <a:xfrm rot="-2700000">
              <a:off x="4904803" y="830862"/>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7"/>
            <p:cNvSpPr/>
            <p:nvPr/>
          </p:nvSpPr>
          <p:spPr>
            <a:xfrm rot="-632026">
              <a:off x="8000975" y="282152"/>
              <a:ext cx="379070" cy="515740"/>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7"/>
            <p:cNvSpPr/>
            <p:nvPr/>
          </p:nvSpPr>
          <p:spPr>
            <a:xfrm rot="-2700000">
              <a:off x="4194978" y="4259862"/>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7"/>
            <p:cNvSpPr/>
            <p:nvPr/>
          </p:nvSpPr>
          <p:spPr>
            <a:xfrm rot="1305502">
              <a:off x="3242103" y="658561"/>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7"/>
            <p:cNvSpPr/>
            <p:nvPr/>
          </p:nvSpPr>
          <p:spPr>
            <a:xfrm rot="1305502">
              <a:off x="82090" y="2889549"/>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7"/>
            <p:cNvSpPr/>
            <p:nvPr/>
          </p:nvSpPr>
          <p:spPr>
            <a:xfrm rot="-683304">
              <a:off x="3801752" y="2075188"/>
              <a:ext cx="379080" cy="515753"/>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7"/>
            <p:cNvSpPr/>
            <p:nvPr/>
          </p:nvSpPr>
          <p:spPr>
            <a:xfrm rot="1305502">
              <a:off x="6137553" y="-168139"/>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7"/>
            <p:cNvSpPr/>
            <p:nvPr/>
          </p:nvSpPr>
          <p:spPr>
            <a:xfrm rot="-2421755">
              <a:off x="1842775" y="61369"/>
              <a:ext cx="379071" cy="515741"/>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7"/>
            <p:cNvSpPr/>
            <p:nvPr/>
          </p:nvSpPr>
          <p:spPr>
            <a:xfrm rot="-2421755">
              <a:off x="1349325" y="1365644"/>
              <a:ext cx="379071" cy="515741"/>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7"/>
            <p:cNvSpPr/>
            <p:nvPr/>
          </p:nvSpPr>
          <p:spPr>
            <a:xfrm rot="-2421755">
              <a:off x="219050" y="4733844"/>
              <a:ext cx="379071" cy="515741"/>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7"/>
            <p:cNvSpPr/>
            <p:nvPr/>
          </p:nvSpPr>
          <p:spPr>
            <a:xfrm rot="-2421755">
              <a:off x="8643050" y="4733844"/>
              <a:ext cx="379071" cy="515741"/>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7"/>
            <p:cNvSpPr/>
            <p:nvPr/>
          </p:nvSpPr>
          <p:spPr>
            <a:xfrm rot="-2421755">
              <a:off x="8390075" y="1694144"/>
              <a:ext cx="379071" cy="515741"/>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7"/>
            <p:cNvSpPr/>
            <p:nvPr/>
          </p:nvSpPr>
          <p:spPr>
            <a:xfrm rot="1305502">
              <a:off x="6779703" y="1365636"/>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7"/>
            <p:cNvSpPr/>
            <p:nvPr/>
          </p:nvSpPr>
          <p:spPr>
            <a:xfrm rot="1305502">
              <a:off x="5275778" y="2623636"/>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7"/>
            <p:cNvSpPr/>
            <p:nvPr/>
          </p:nvSpPr>
          <p:spPr>
            <a:xfrm rot="1305502">
              <a:off x="6619303" y="4259861"/>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7"/>
            <p:cNvSpPr/>
            <p:nvPr/>
          </p:nvSpPr>
          <p:spPr>
            <a:xfrm rot="-2700000">
              <a:off x="7040428" y="2889549"/>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7"/>
            <p:cNvSpPr/>
            <p:nvPr/>
          </p:nvSpPr>
          <p:spPr>
            <a:xfrm rot="-2700000">
              <a:off x="4333290" y="-343988"/>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7"/>
            <p:cNvSpPr/>
            <p:nvPr/>
          </p:nvSpPr>
          <p:spPr>
            <a:xfrm rot="1305502">
              <a:off x="8805053" y="2843224"/>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7"/>
            <p:cNvSpPr/>
            <p:nvPr/>
          </p:nvSpPr>
          <p:spPr>
            <a:xfrm rot="750061">
              <a:off x="1913329" y="2698892"/>
              <a:ext cx="379070" cy="515739"/>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 name="Google Shape;128;p17"/>
          <p:cNvGrpSpPr/>
          <p:nvPr/>
        </p:nvGrpSpPr>
        <p:grpSpPr>
          <a:xfrm rot="10800000">
            <a:off x="-1" y="-3"/>
            <a:ext cx="1197252" cy="1215869"/>
            <a:chOff x="2928388" y="1523700"/>
            <a:chExt cx="403550" cy="409825"/>
          </a:xfrm>
        </p:grpSpPr>
        <p:sp>
          <p:nvSpPr>
            <p:cNvPr id="129" name="Google Shape;129;p17"/>
            <p:cNvSpPr/>
            <p:nvPr/>
          </p:nvSpPr>
          <p:spPr>
            <a:xfrm flipH="1">
              <a:off x="2928388" y="1523700"/>
              <a:ext cx="403550" cy="409825"/>
            </a:xfrm>
            <a:custGeom>
              <a:rect b="b" l="l" r="r" t="t"/>
              <a:pathLst>
                <a:path extrusionOk="0" h="16393" w="16142">
                  <a:moveTo>
                    <a:pt x="1" y="0"/>
                  </a:moveTo>
                  <a:lnTo>
                    <a:pt x="1" y="16393"/>
                  </a:lnTo>
                  <a:lnTo>
                    <a:pt x="16142" y="16393"/>
                  </a:lnTo>
                  <a:cubicBezTo>
                    <a:pt x="15355" y="12743"/>
                    <a:pt x="12209" y="14159"/>
                    <a:pt x="8402" y="11673"/>
                  </a:cubicBezTo>
                  <a:cubicBezTo>
                    <a:pt x="4595" y="9188"/>
                    <a:pt x="7363" y="5789"/>
                    <a:pt x="5004" y="2360"/>
                  </a:cubicBezTo>
                  <a:cubicBezTo>
                    <a:pt x="3556" y="283"/>
                    <a:pt x="1" y="0"/>
                    <a:pt x="1" y="0"/>
                  </a:cubicBezTo>
                  <a:close/>
                </a:path>
              </a:pathLst>
            </a:custGeom>
            <a:solidFill>
              <a:srgbClr val="E7DF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7"/>
            <p:cNvSpPr/>
            <p:nvPr/>
          </p:nvSpPr>
          <p:spPr>
            <a:xfrm flipH="1">
              <a:off x="3082563" y="1724275"/>
              <a:ext cx="81825" cy="71600"/>
            </a:xfrm>
            <a:custGeom>
              <a:rect b="b" l="l" r="r" t="t"/>
              <a:pathLst>
                <a:path extrusionOk="0" h="2864" w="3273">
                  <a:moveTo>
                    <a:pt x="1574" y="0"/>
                  </a:moveTo>
                  <a:cubicBezTo>
                    <a:pt x="1" y="0"/>
                    <a:pt x="252" y="1699"/>
                    <a:pt x="1291" y="2612"/>
                  </a:cubicBezTo>
                  <a:cubicBezTo>
                    <a:pt x="1574" y="2864"/>
                    <a:pt x="1826" y="2864"/>
                    <a:pt x="2077" y="2864"/>
                  </a:cubicBezTo>
                  <a:cubicBezTo>
                    <a:pt x="2738" y="2864"/>
                    <a:pt x="3273" y="2203"/>
                    <a:pt x="3021" y="1416"/>
                  </a:cubicBezTo>
                  <a:cubicBezTo>
                    <a:pt x="2738" y="630"/>
                    <a:pt x="2360" y="0"/>
                    <a:pt x="1574" y="0"/>
                  </a:cubicBezTo>
                  <a:close/>
                </a:path>
              </a:pathLst>
            </a:custGeom>
            <a:solidFill>
              <a:srgbClr val="E7DF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17"/>
          <p:cNvSpPr/>
          <p:nvPr/>
        </p:nvSpPr>
        <p:spPr>
          <a:xfrm flipH="1" rot="-5400000">
            <a:off x="8239775" y="4071750"/>
            <a:ext cx="1377854" cy="430611"/>
          </a:xfrm>
          <a:custGeom>
            <a:rect b="b" l="l" r="r" t="t"/>
            <a:pathLst>
              <a:path extrusionOk="0" h="6923" w="22152">
                <a:moveTo>
                  <a:pt x="22088" y="0"/>
                </a:moveTo>
                <a:cubicBezTo>
                  <a:pt x="22057" y="0"/>
                  <a:pt x="22025" y="32"/>
                  <a:pt x="22025" y="95"/>
                </a:cubicBezTo>
                <a:cubicBezTo>
                  <a:pt x="21113" y="1007"/>
                  <a:pt x="20201" y="1668"/>
                  <a:pt x="19005" y="2329"/>
                </a:cubicBezTo>
                <a:cubicBezTo>
                  <a:pt x="18753" y="1951"/>
                  <a:pt x="18218" y="1542"/>
                  <a:pt x="17715" y="1416"/>
                </a:cubicBezTo>
                <a:cubicBezTo>
                  <a:pt x="17054" y="1291"/>
                  <a:pt x="16519" y="1165"/>
                  <a:pt x="15859" y="1007"/>
                </a:cubicBezTo>
                <a:lnTo>
                  <a:pt x="15859" y="1007"/>
                </a:lnTo>
                <a:cubicBezTo>
                  <a:pt x="16268" y="1542"/>
                  <a:pt x="16645" y="1951"/>
                  <a:pt x="17180" y="2203"/>
                </a:cubicBezTo>
                <a:cubicBezTo>
                  <a:pt x="17558" y="2455"/>
                  <a:pt x="17967" y="2581"/>
                  <a:pt x="18344" y="2738"/>
                </a:cubicBezTo>
                <a:cubicBezTo>
                  <a:pt x="17841" y="2990"/>
                  <a:pt x="17306" y="3115"/>
                  <a:pt x="16771" y="3367"/>
                </a:cubicBezTo>
                <a:cubicBezTo>
                  <a:pt x="15984" y="2203"/>
                  <a:pt x="14694" y="1416"/>
                  <a:pt x="13247" y="1291"/>
                </a:cubicBezTo>
                <a:lnTo>
                  <a:pt x="13247" y="1291"/>
                </a:lnTo>
                <a:cubicBezTo>
                  <a:pt x="13625" y="1794"/>
                  <a:pt x="14034" y="2329"/>
                  <a:pt x="14568" y="2738"/>
                </a:cubicBezTo>
                <a:cubicBezTo>
                  <a:pt x="14946" y="3115"/>
                  <a:pt x="15481" y="3367"/>
                  <a:pt x="15984" y="3650"/>
                </a:cubicBezTo>
                <a:cubicBezTo>
                  <a:pt x="15198" y="3776"/>
                  <a:pt x="14285" y="3902"/>
                  <a:pt x="13499" y="4028"/>
                </a:cubicBezTo>
                <a:cubicBezTo>
                  <a:pt x="13625" y="3241"/>
                  <a:pt x="13121" y="2581"/>
                  <a:pt x="12586" y="2077"/>
                </a:cubicBezTo>
                <a:cubicBezTo>
                  <a:pt x="11926" y="1668"/>
                  <a:pt x="11265" y="1416"/>
                  <a:pt x="10478" y="1165"/>
                </a:cubicBezTo>
                <a:lnTo>
                  <a:pt x="10478" y="1165"/>
                </a:lnTo>
                <a:cubicBezTo>
                  <a:pt x="11013" y="2329"/>
                  <a:pt x="11800" y="3241"/>
                  <a:pt x="12712" y="4028"/>
                </a:cubicBezTo>
                <a:lnTo>
                  <a:pt x="12209" y="4028"/>
                </a:lnTo>
                <a:cubicBezTo>
                  <a:pt x="11674" y="3902"/>
                  <a:pt x="11265" y="3902"/>
                  <a:pt x="10761" y="3902"/>
                </a:cubicBezTo>
                <a:cubicBezTo>
                  <a:pt x="10352" y="2738"/>
                  <a:pt x="9566" y="1794"/>
                  <a:pt x="8653" y="1165"/>
                </a:cubicBezTo>
                <a:lnTo>
                  <a:pt x="8653" y="1165"/>
                </a:lnTo>
                <a:cubicBezTo>
                  <a:pt x="8779" y="2077"/>
                  <a:pt x="9314" y="2990"/>
                  <a:pt x="10101" y="3776"/>
                </a:cubicBezTo>
                <a:cubicBezTo>
                  <a:pt x="9440" y="3650"/>
                  <a:pt x="8779" y="3524"/>
                  <a:pt x="8118" y="3367"/>
                </a:cubicBezTo>
                <a:cubicBezTo>
                  <a:pt x="8118" y="2738"/>
                  <a:pt x="7993" y="2077"/>
                  <a:pt x="7615" y="1668"/>
                </a:cubicBezTo>
                <a:cubicBezTo>
                  <a:pt x="7332" y="1165"/>
                  <a:pt x="6703" y="756"/>
                  <a:pt x="6168" y="630"/>
                </a:cubicBezTo>
                <a:lnTo>
                  <a:pt x="6168" y="630"/>
                </a:lnTo>
                <a:cubicBezTo>
                  <a:pt x="6293" y="1542"/>
                  <a:pt x="6828" y="2455"/>
                  <a:pt x="7332" y="3115"/>
                </a:cubicBezTo>
                <a:cubicBezTo>
                  <a:pt x="6828" y="2990"/>
                  <a:pt x="6293" y="2864"/>
                  <a:pt x="5759" y="2738"/>
                </a:cubicBezTo>
                <a:cubicBezTo>
                  <a:pt x="5916" y="2203"/>
                  <a:pt x="5633" y="1668"/>
                  <a:pt x="5255" y="1291"/>
                </a:cubicBezTo>
                <a:cubicBezTo>
                  <a:pt x="4846" y="881"/>
                  <a:pt x="4343" y="504"/>
                  <a:pt x="3808" y="221"/>
                </a:cubicBezTo>
                <a:lnTo>
                  <a:pt x="3808" y="221"/>
                </a:lnTo>
                <a:cubicBezTo>
                  <a:pt x="3934" y="756"/>
                  <a:pt x="4185" y="1165"/>
                  <a:pt x="4343" y="1668"/>
                </a:cubicBezTo>
                <a:cubicBezTo>
                  <a:pt x="4469" y="1951"/>
                  <a:pt x="4594" y="2203"/>
                  <a:pt x="4720" y="2329"/>
                </a:cubicBezTo>
                <a:cubicBezTo>
                  <a:pt x="4720" y="2429"/>
                  <a:pt x="4800" y="2529"/>
                  <a:pt x="4896" y="2566"/>
                </a:cubicBezTo>
                <a:lnTo>
                  <a:pt x="4896" y="2566"/>
                </a:lnTo>
                <a:cubicBezTo>
                  <a:pt x="4290" y="2454"/>
                  <a:pt x="3656" y="2450"/>
                  <a:pt x="3021" y="2329"/>
                </a:cubicBezTo>
                <a:cubicBezTo>
                  <a:pt x="2895" y="1951"/>
                  <a:pt x="2360" y="1951"/>
                  <a:pt x="2109" y="1951"/>
                </a:cubicBezTo>
                <a:cubicBezTo>
                  <a:pt x="1322" y="1951"/>
                  <a:pt x="661" y="2077"/>
                  <a:pt x="1" y="2329"/>
                </a:cubicBezTo>
                <a:cubicBezTo>
                  <a:pt x="545" y="2666"/>
                  <a:pt x="1261" y="2896"/>
                  <a:pt x="1936" y="2896"/>
                </a:cubicBezTo>
                <a:cubicBezTo>
                  <a:pt x="2080" y="2896"/>
                  <a:pt x="2222" y="2886"/>
                  <a:pt x="2360" y="2864"/>
                </a:cubicBezTo>
                <a:cubicBezTo>
                  <a:pt x="2486" y="2864"/>
                  <a:pt x="2770" y="2738"/>
                  <a:pt x="2895" y="2581"/>
                </a:cubicBezTo>
                <a:cubicBezTo>
                  <a:pt x="3808" y="2738"/>
                  <a:pt x="4594" y="2864"/>
                  <a:pt x="5507" y="2990"/>
                </a:cubicBezTo>
                <a:cubicBezTo>
                  <a:pt x="4469" y="2990"/>
                  <a:pt x="3399" y="3241"/>
                  <a:pt x="2770" y="4154"/>
                </a:cubicBezTo>
                <a:cubicBezTo>
                  <a:pt x="2935" y="4176"/>
                  <a:pt x="3101" y="4187"/>
                  <a:pt x="3267" y="4187"/>
                </a:cubicBezTo>
                <a:cubicBezTo>
                  <a:pt x="4266" y="4187"/>
                  <a:pt x="5241" y="3790"/>
                  <a:pt x="5916" y="3115"/>
                </a:cubicBezTo>
                <a:cubicBezTo>
                  <a:pt x="6419" y="3241"/>
                  <a:pt x="6954" y="3241"/>
                  <a:pt x="7332" y="3367"/>
                </a:cubicBezTo>
                <a:cubicBezTo>
                  <a:pt x="6545" y="3650"/>
                  <a:pt x="5759" y="4028"/>
                  <a:pt x="5129" y="4563"/>
                </a:cubicBezTo>
                <a:cubicBezTo>
                  <a:pt x="5345" y="4615"/>
                  <a:pt x="5566" y="4640"/>
                  <a:pt x="5788" y="4640"/>
                </a:cubicBezTo>
                <a:cubicBezTo>
                  <a:pt x="6635" y="4640"/>
                  <a:pt x="7495" y="4274"/>
                  <a:pt x="8118" y="3650"/>
                </a:cubicBezTo>
                <a:cubicBezTo>
                  <a:pt x="8779" y="3776"/>
                  <a:pt x="9440" y="3902"/>
                  <a:pt x="10101" y="4028"/>
                </a:cubicBezTo>
                <a:cubicBezTo>
                  <a:pt x="9062" y="4311"/>
                  <a:pt x="7993" y="4814"/>
                  <a:pt x="7080" y="5601"/>
                </a:cubicBezTo>
                <a:cubicBezTo>
                  <a:pt x="7305" y="5645"/>
                  <a:pt x="7529" y="5666"/>
                  <a:pt x="7751" y="5666"/>
                </a:cubicBezTo>
                <a:cubicBezTo>
                  <a:pt x="8958" y="5666"/>
                  <a:pt x="10077" y="5038"/>
                  <a:pt x="10635" y="4028"/>
                </a:cubicBezTo>
                <a:cubicBezTo>
                  <a:pt x="11139" y="4154"/>
                  <a:pt x="11674" y="4154"/>
                  <a:pt x="12209" y="4311"/>
                </a:cubicBezTo>
                <a:lnTo>
                  <a:pt x="12712" y="4311"/>
                </a:lnTo>
                <a:cubicBezTo>
                  <a:pt x="11548" y="4814"/>
                  <a:pt x="10635" y="5601"/>
                  <a:pt x="9849" y="6514"/>
                </a:cubicBezTo>
                <a:cubicBezTo>
                  <a:pt x="10635" y="6514"/>
                  <a:pt x="11422" y="6262"/>
                  <a:pt x="12051" y="5884"/>
                </a:cubicBezTo>
                <a:cubicBezTo>
                  <a:pt x="12586" y="5475"/>
                  <a:pt x="13121" y="4940"/>
                  <a:pt x="13499" y="4311"/>
                </a:cubicBezTo>
                <a:cubicBezTo>
                  <a:pt x="14285" y="4154"/>
                  <a:pt x="15072" y="4028"/>
                  <a:pt x="15859" y="3902"/>
                </a:cubicBezTo>
                <a:lnTo>
                  <a:pt x="15859" y="3902"/>
                </a:lnTo>
                <a:cubicBezTo>
                  <a:pt x="14820" y="4689"/>
                  <a:pt x="13908" y="5601"/>
                  <a:pt x="13782" y="6923"/>
                </a:cubicBezTo>
                <a:cubicBezTo>
                  <a:pt x="14568" y="6671"/>
                  <a:pt x="15355" y="6388"/>
                  <a:pt x="15859" y="5727"/>
                </a:cubicBezTo>
                <a:cubicBezTo>
                  <a:pt x="16393" y="5098"/>
                  <a:pt x="16771" y="4437"/>
                  <a:pt x="16771" y="3650"/>
                </a:cubicBezTo>
                <a:cubicBezTo>
                  <a:pt x="17432" y="3367"/>
                  <a:pt x="17967" y="3241"/>
                  <a:pt x="18501" y="2864"/>
                </a:cubicBezTo>
                <a:lnTo>
                  <a:pt x="18501" y="2864"/>
                </a:lnTo>
                <a:cubicBezTo>
                  <a:pt x="17841" y="3902"/>
                  <a:pt x="17432" y="5098"/>
                  <a:pt x="17306" y="6262"/>
                </a:cubicBezTo>
                <a:cubicBezTo>
                  <a:pt x="17967" y="5884"/>
                  <a:pt x="18344" y="5349"/>
                  <a:pt x="18753" y="4689"/>
                </a:cubicBezTo>
                <a:cubicBezTo>
                  <a:pt x="19005" y="4028"/>
                  <a:pt x="19005" y="3367"/>
                  <a:pt x="19005" y="2738"/>
                </a:cubicBezTo>
                <a:cubicBezTo>
                  <a:pt x="20201" y="2077"/>
                  <a:pt x="21239" y="1291"/>
                  <a:pt x="22151" y="221"/>
                </a:cubicBezTo>
                <a:lnTo>
                  <a:pt x="22151" y="95"/>
                </a:lnTo>
                <a:cubicBezTo>
                  <a:pt x="22151" y="32"/>
                  <a:pt x="22120" y="0"/>
                  <a:pt x="22088" y="0"/>
                </a:cubicBezTo>
                <a:close/>
              </a:path>
            </a:pathLst>
          </a:custGeom>
          <a:solidFill>
            <a:srgbClr val="B7A8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 name="Google Shape;132;p17"/>
          <p:cNvGrpSpPr/>
          <p:nvPr/>
        </p:nvGrpSpPr>
        <p:grpSpPr>
          <a:xfrm rot="10800000">
            <a:off x="8378107" y="4209343"/>
            <a:ext cx="765905" cy="1041329"/>
            <a:chOff x="-2172100" y="2215650"/>
            <a:chExt cx="334325" cy="454550"/>
          </a:xfrm>
        </p:grpSpPr>
        <p:sp>
          <p:nvSpPr>
            <p:cNvPr id="133" name="Google Shape;133;p17"/>
            <p:cNvSpPr/>
            <p:nvPr/>
          </p:nvSpPr>
          <p:spPr>
            <a:xfrm flipH="1">
              <a:off x="-2172100" y="2215650"/>
              <a:ext cx="334325" cy="454550"/>
            </a:xfrm>
            <a:custGeom>
              <a:rect b="b" l="l" r="r" t="t"/>
              <a:pathLst>
                <a:path extrusionOk="0" h="18182" w="13373">
                  <a:moveTo>
                    <a:pt x="9939" y="1"/>
                  </a:moveTo>
                  <a:cubicBezTo>
                    <a:pt x="8465" y="1"/>
                    <a:pt x="7392" y="347"/>
                    <a:pt x="5916" y="812"/>
                  </a:cubicBezTo>
                  <a:cubicBezTo>
                    <a:pt x="5129" y="1063"/>
                    <a:pt x="4185" y="1598"/>
                    <a:pt x="3808" y="2102"/>
                  </a:cubicBezTo>
                  <a:cubicBezTo>
                    <a:pt x="3273" y="2637"/>
                    <a:pt x="3021" y="3423"/>
                    <a:pt x="3147" y="4210"/>
                  </a:cubicBezTo>
                  <a:cubicBezTo>
                    <a:pt x="3273" y="4462"/>
                    <a:pt x="3399" y="4619"/>
                    <a:pt x="3399" y="4871"/>
                  </a:cubicBezTo>
                  <a:cubicBezTo>
                    <a:pt x="3556" y="5405"/>
                    <a:pt x="3147" y="5783"/>
                    <a:pt x="2895" y="6035"/>
                  </a:cubicBezTo>
                  <a:cubicBezTo>
                    <a:pt x="2612" y="6318"/>
                    <a:pt x="2234" y="6444"/>
                    <a:pt x="1825" y="6821"/>
                  </a:cubicBezTo>
                  <a:cubicBezTo>
                    <a:pt x="1574" y="7105"/>
                    <a:pt x="1322" y="7608"/>
                    <a:pt x="1574" y="8017"/>
                  </a:cubicBezTo>
                  <a:cubicBezTo>
                    <a:pt x="1699" y="8552"/>
                    <a:pt x="2612" y="8678"/>
                    <a:pt x="2895" y="9338"/>
                  </a:cubicBezTo>
                  <a:cubicBezTo>
                    <a:pt x="3021" y="9842"/>
                    <a:pt x="2612" y="10377"/>
                    <a:pt x="2234" y="10503"/>
                  </a:cubicBezTo>
                  <a:cubicBezTo>
                    <a:pt x="1825" y="10754"/>
                    <a:pt x="1322" y="10912"/>
                    <a:pt x="787" y="11163"/>
                  </a:cubicBezTo>
                  <a:cubicBezTo>
                    <a:pt x="409" y="11415"/>
                    <a:pt x="0" y="11824"/>
                    <a:pt x="126" y="12328"/>
                  </a:cubicBezTo>
                  <a:cubicBezTo>
                    <a:pt x="252" y="12988"/>
                    <a:pt x="1196" y="13114"/>
                    <a:pt x="1574" y="13649"/>
                  </a:cubicBezTo>
                  <a:cubicBezTo>
                    <a:pt x="1983" y="14058"/>
                    <a:pt x="1983" y="14562"/>
                    <a:pt x="1825" y="15222"/>
                  </a:cubicBezTo>
                  <a:cubicBezTo>
                    <a:pt x="1825" y="15757"/>
                    <a:pt x="1574" y="16261"/>
                    <a:pt x="1574" y="16795"/>
                  </a:cubicBezTo>
                  <a:cubicBezTo>
                    <a:pt x="1574" y="17330"/>
                    <a:pt x="1825" y="17991"/>
                    <a:pt x="2360" y="18117"/>
                  </a:cubicBezTo>
                  <a:cubicBezTo>
                    <a:pt x="2477" y="18161"/>
                    <a:pt x="2593" y="18181"/>
                    <a:pt x="2707" y="18181"/>
                  </a:cubicBezTo>
                  <a:cubicBezTo>
                    <a:pt x="3241" y="18181"/>
                    <a:pt x="3726" y="17745"/>
                    <a:pt x="3933" y="17330"/>
                  </a:cubicBezTo>
                  <a:cubicBezTo>
                    <a:pt x="4342" y="16670"/>
                    <a:pt x="4342" y="16009"/>
                    <a:pt x="4594" y="15348"/>
                  </a:cubicBezTo>
                  <a:cubicBezTo>
                    <a:pt x="4846" y="14687"/>
                    <a:pt x="5255" y="14310"/>
                    <a:pt x="5916" y="14310"/>
                  </a:cubicBezTo>
                  <a:cubicBezTo>
                    <a:pt x="6227" y="14310"/>
                    <a:pt x="6644" y="14758"/>
                    <a:pt x="7151" y="14758"/>
                  </a:cubicBezTo>
                  <a:cubicBezTo>
                    <a:pt x="7260" y="14758"/>
                    <a:pt x="7372" y="14737"/>
                    <a:pt x="7489" y="14687"/>
                  </a:cubicBezTo>
                  <a:cubicBezTo>
                    <a:pt x="8275" y="14436"/>
                    <a:pt x="7992" y="13397"/>
                    <a:pt x="7866" y="12737"/>
                  </a:cubicBezTo>
                  <a:cubicBezTo>
                    <a:pt x="7866" y="12202"/>
                    <a:pt x="7866" y="11415"/>
                    <a:pt x="8401" y="11163"/>
                  </a:cubicBezTo>
                  <a:cubicBezTo>
                    <a:pt x="8590" y="11100"/>
                    <a:pt x="8818" y="11100"/>
                    <a:pt x="9066" y="11100"/>
                  </a:cubicBezTo>
                  <a:cubicBezTo>
                    <a:pt x="9314" y="11100"/>
                    <a:pt x="9581" y="11100"/>
                    <a:pt x="9849" y="11038"/>
                  </a:cubicBezTo>
                  <a:cubicBezTo>
                    <a:pt x="10352" y="10912"/>
                    <a:pt x="10635" y="10251"/>
                    <a:pt x="10635" y="9590"/>
                  </a:cubicBezTo>
                  <a:cubicBezTo>
                    <a:pt x="10635" y="9055"/>
                    <a:pt x="10352" y="8395"/>
                    <a:pt x="10352" y="7891"/>
                  </a:cubicBezTo>
                  <a:cubicBezTo>
                    <a:pt x="10352" y="7230"/>
                    <a:pt x="10635" y="6570"/>
                    <a:pt x="11265" y="6444"/>
                  </a:cubicBezTo>
                  <a:cubicBezTo>
                    <a:pt x="11351" y="6417"/>
                    <a:pt x="11436" y="6407"/>
                    <a:pt x="11520" y="6407"/>
                  </a:cubicBezTo>
                  <a:cubicBezTo>
                    <a:pt x="11750" y="6407"/>
                    <a:pt x="11974" y="6480"/>
                    <a:pt x="12204" y="6480"/>
                  </a:cubicBezTo>
                  <a:cubicBezTo>
                    <a:pt x="12289" y="6480"/>
                    <a:pt x="12374" y="6470"/>
                    <a:pt x="12460" y="6444"/>
                  </a:cubicBezTo>
                  <a:cubicBezTo>
                    <a:pt x="12995" y="6318"/>
                    <a:pt x="13247" y="5783"/>
                    <a:pt x="13247" y="5405"/>
                  </a:cubicBezTo>
                  <a:cubicBezTo>
                    <a:pt x="13373" y="4871"/>
                    <a:pt x="13247" y="4462"/>
                    <a:pt x="12995" y="3958"/>
                  </a:cubicBezTo>
                  <a:cubicBezTo>
                    <a:pt x="12712" y="3172"/>
                    <a:pt x="12208" y="1724"/>
                    <a:pt x="11925" y="938"/>
                  </a:cubicBezTo>
                  <a:cubicBezTo>
                    <a:pt x="11674" y="277"/>
                    <a:pt x="11139" y="151"/>
                    <a:pt x="10635" y="25"/>
                  </a:cubicBezTo>
                  <a:cubicBezTo>
                    <a:pt x="10392" y="9"/>
                    <a:pt x="10161" y="1"/>
                    <a:pt x="993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7"/>
            <p:cNvSpPr/>
            <p:nvPr/>
          </p:nvSpPr>
          <p:spPr>
            <a:xfrm flipH="1">
              <a:off x="-2143000" y="2222550"/>
              <a:ext cx="275325" cy="376825"/>
            </a:xfrm>
            <a:custGeom>
              <a:rect b="b" l="l" r="r" t="t"/>
              <a:pathLst>
                <a:path extrusionOk="0" h="15073" w="11013">
                  <a:moveTo>
                    <a:pt x="10226" y="1"/>
                  </a:moveTo>
                  <a:cubicBezTo>
                    <a:pt x="9943" y="787"/>
                    <a:pt x="9691" y="1574"/>
                    <a:pt x="9282" y="2487"/>
                  </a:cubicBezTo>
                  <a:cubicBezTo>
                    <a:pt x="8002" y="3174"/>
                    <a:pt x="6579" y="3504"/>
                    <a:pt x="5107" y="3504"/>
                  </a:cubicBezTo>
                  <a:cubicBezTo>
                    <a:pt x="4626" y="3504"/>
                    <a:pt x="4139" y="3469"/>
                    <a:pt x="3650" y="3399"/>
                  </a:cubicBezTo>
                  <a:cubicBezTo>
                    <a:pt x="3524" y="3399"/>
                    <a:pt x="3524" y="3556"/>
                    <a:pt x="3524" y="3556"/>
                  </a:cubicBezTo>
                  <a:cubicBezTo>
                    <a:pt x="3524" y="3682"/>
                    <a:pt x="3524" y="3682"/>
                    <a:pt x="3650" y="3682"/>
                  </a:cubicBezTo>
                  <a:cubicBezTo>
                    <a:pt x="4110" y="3745"/>
                    <a:pt x="4577" y="3776"/>
                    <a:pt x="5042" y="3776"/>
                  </a:cubicBezTo>
                  <a:cubicBezTo>
                    <a:pt x="6451" y="3776"/>
                    <a:pt x="7847" y="3487"/>
                    <a:pt x="9030" y="2896"/>
                  </a:cubicBezTo>
                  <a:lnTo>
                    <a:pt x="9030" y="2896"/>
                  </a:lnTo>
                  <a:cubicBezTo>
                    <a:pt x="9030" y="3021"/>
                    <a:pt x="8904" y="3273"/>
                    <a:pt x="8779" y="3399"/>
                  </a:cubicBezTo>
                  <a:cubicBezTo>
                    <a:pt x="8118" y="4595"/>
                    <a:pt x="7457" y="5633"/>
                    <a:pt x="6670" y="6703"/>
                  </a:cubicBezTo>
                  <a:cubicBezTo>
                    <a:pt x="5736" y="6947"/>
                    <a:pt x="4749" y="7085"/>
                    <a:pt x="3777" y="7085"/>
                  </a:cubicBezTo>
                  <a:cubicBezTo>
                    <a:pt x="3244" y="7085"/>
                    <a:pt x="2715" y="7044"/>
                    <a:pt x="2203" y="6954"/>
                  </a:cubicBezTo>
                  <a:cubicBezTo>
                    <a:pt x="2077" y="6954"/>
                    <a:pt x="2077" y="7080"/>
                    <a:pt x="1951" y="7080"/>
                  </a:cubicBezTo>
                  <a:cubicBezTo>
                    <a:pt x="1951" y="7206"/>
                    <a:pt x="2077" y="7206"/>
                    <a:pt x="2077" y="7206"/>
                  </a:cubicBezTo>
                  <a:cubicBezTo>
                    <a:pt x="2623" y="7313"/>
                    <a:pt x="3187" y="7357"/>
                    <a:pt x="3756" y="7357"/>
                  </a:cubicBezTo>
                  <a:cubicBezTo>
                    <a:pt x="4693" y="7357"/>
                    <a:pt x="5643" y="7237"/>
                    <a:pt x="6545" y="7080"/>
                  </a:cubicBezTo>
                  <a:lnTo>
                    <a:pt x="6545" y="7080"/>
                  </a:lnTo>
                  <a:cubicBezTo>
                    <a:pt x="6293" y="7206"/>
                    <a:pt x="6136" y="7489"/>
                    <a:pt x="6010" y="7741"/>
                  </a:cubicBezTo>
                  <a:cubicBezTo>
                    <a:pt x="5758" y="8119"/>
                    <a:pt x="5349" y="8528"/>
                    <a:pt x="5097" y="9062"/>
                  </a:cubicBezTo>
                  <a:cubicBezTo>
                    <a:pt x="4720" y="9692"/>
                    <a:pt x="4185" y="10353"/>
                    <a:pt x="3776" y="11139"/>
                  </a:cubicBezTo>
                  <a:cubicBezTo>
                    <a:pt x="2810" y="11583"/>
                    <a:pt x="1822" y="11832"/>
                    <a:pt x="777" y="11832"/>
                  </a:cubicBezTo>
                  <a:cubicBezTo>
                    <a:pt x="563" y="11832"/>
                    <a:pt x="346" y="11821"/>
                    <a:pt x="126" y="11800"/>
                  </a:cubicBezTo>
                  <a:cubicBezTo>
                    <a:pt x="0" y="11800"/>
                    <a:pt x="0" y="11800"/>
                    <a:pt x="0" y="11926"/>
                  </a:cubicBezTo>
                  <a:cubicBezTo>
                    <a:pt x="0" y="11926"/>
                    <a:pt x="0" y="12052"/>
                    <a:pt x="126" y="12052"/>
                  </a:cubicBezTo>
                  <a:cubicBezTo>
                    <a:pt x="1290" y="12052"/>
                    <a:pt x="2486" y="11926"/>
                    <a:pt x="3524" y="11548"/>
                  </a:cubicBezTo>
                  <a:lnTo>
                    <a:pt x="3524" y="11548"/>
                  </a:lnTo>
                  <a:cubicBezTo>
                    <a:pt x="2863" y="12586"/>
                    <a:pt x="2360" y="13625"/>
                    <a:pt x="1951" y="14946"/>
                  </a:cubicBezTo>
                  <a:lnTo>
                    <a:pt x="2077" y="15072"/>
                  </a:lnTo>
                  <a:cubicBezTo>
                    <a:pt x="2203" y="15072"/>
                    <a:pt x="2203" y="15072"/>
                    <a:pt x="2203" y="14946"/>
                  </a:cubicBezTo>
                  <a:cubicBezTo>
                    <a:pt x="2863" y="12838"/>
                    <a:pt x="4059" y="11013"/>
                    <a:pt x="5223" y="9314"/>
                  </a:cubicBezTo>
                  <a:lnTo>
                    <a:pt x="5223" y="9314"/>
                  </a:lnTo>
                  <a:cubicBezTo>
                    <a:pt x="5097" y="10478"/>
                    <a:pt x="5223" y="11800"/>
                    <a:pt x="5506" y="12995"/>
                  </a:cubicBezTo>
                  <a:cubicBezTo>
                    <a:pt x="5506" y="13121"/>
                    <a:pt x="5632" y="13121"/>
                    <a:pt x="5632" y="13121"/>
                  </a:cubicBezTo>
                  <a:cubicBezTo>
                    <a:pt x="5758" y="13121"/>
                    <a:pt x="5758" y="12995"/>
                    <a:pt x="5758" y="12995"/>
                  </a:cubicBezTo>
                  <a:cubicBezTo>
                    <a:pt x="5349" y="11548"/>
                    <a:pt x="5349" y="10101"/>
                    <a:pt x="5632" y="8779"/>
                  </a:cubicBezTo>
                  <a:cubicBezTo>
                    <a:pt x="5758" y="8528"/>
                    <a:pt x="6010" y="8119"/>
                    <a:pt x="6293" y="7867"/>
                  </a:cubicBezTo>
                  <a:cubicBezTo>
                    <a:pt x="6670" y="7206"/>
                    <a:pt x="7079" y="6703"/>
                    <a:pt x="7457" y="6042"/>
                  </a:cubicBezTo>
                  <a:cubicBezTo>
                    <a:pt x="7457" y="7206"/>
                    <a:pt x="7709" y="8528"/>
                    <a:pt x="8118" y="9566"/>
                  </a:cubicBezTo>
                  <a:cubicBezTo>
                    <a:pt x="8118" y="9692"/>
                    <a:pt x="8244" y="9692"/>
                    <a:pt x="8244" y="9692"/>
                  </a:cubicBezTo>
                  <a:cubicBezTo>
                    <a:pt x="8369" y="9566"/>
                    <a:pt x="8369" y="9566"/>
                    <a:pt x="8369" y="9440"/>
                  </a:cubicBezTo>
                  <a:cubicBezTo>
                    <a:pt x="7992" y="8276"/>
                    <a:pt x="7709" y="6954"/>
                    <a:pt x="7709" y="5633"/>
                  </a:cubicBezTo>
                  <a:cubicBezTo>
                    <a:pt x="8118" y="4972"/>
                    <a:pt x="8653" y="4343"/>
                    <a:pt x="9030" y="3556"/>
                  </a:cubicBezTo>
                  <a:cubicBezTo>
                    <a:pt x="9282" y="3021"/>
                    <a:pt x="9565" y="2361"/>
                    <a:pt x="9817" y="1826"/>
                  </a:cubicBezTo>
                  <a:cubicBezTo>
                    <a:pt x="9943" y="2896"/>
                    <a:pt x="10226" y="3934"/>
                    <a:pt x="10729" y="4846"/>
                  </a:cubicBezTo>
                  <a:cubicBezTo>
                    <a:pt x="10729" y="4972"/>
                    <a:pt x="10729" y="4972"/>
                    <a:pt x="10855" y="4972"/>
                  </a:cubicBezTo>
                  <a:cubicBezTo>
                    <a:pt x="10855" y="4846"/>
                    <a:pt x="11012" y="4846"/>
                    <a:pt x="10855" y="4720"/>
                  </a:cubicBezTo>
                  <a:cubicBezTo>
                    <a:pt x="10352" y="3682"/>
                    <a:pt x="10069" y="2487"/>
                    <a:pt x="10069" y="1322"/>
                  </a:cubicBezTo>
                  <a:cubicBezTo>
                    <a:pt x="10226" y="913"/>
                    <a:pt x="10352" y="536"/>
                    <a:pt x="10352" y="127"/>
                  </a:cubicBezTo>
                  <a:lnTo>
                    <a:pt x="1022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7"/>
            <p:cNvSpPr/>
            <p:nvPr/>
          </p:nvSpPr>
          <p:spPr>
            <a:xfrm flipH="1">
              <a:off x="-2172100" y="2235925"/>
              <a:ext cx="334325" cy="434275"/>
            </a:xfrm>
            <a:custGeom>
              <a:rect b="b" l="l" r="r" t="t"/>
              <a:pathLst>
                <a:path extrusionOk="0" h="17371" w="13373">
                  <a:moveTo>
                    <a:pt x="5916" y="1"/>
                  </a:moveTo>
                  <a:cubicBezTo>
                    <a:pt x="5129" y="252"/>
                    <a:pt x="4185" y="787"/>
                    <a:pt x="3808" y="1291"/>
                  </a:cubicBezTo>
                  <a:cubicBezTo>
                    <a:pt x="3273" y="1826"/>
                    <a:pt x="3021" y="2612"/>
                    <a:pt x="3147" y="3399"/>
                  </a:cubicBezTo>
                  <a:cubicBezTo>
                    <a:pt x="3273" y="3651"/>
                    <a:pt x="3399" y="3808"/>
                    <a:pt x="3399" y="4060"/>
                  </a:cubicBezTo>
                  <a:cubicBezTo>
                    <a:pt x="3556" y="4594"/>
                    <a:pt x="3147" y="4972"/>
                    <a:pt x="2895" y="5224"/>
                  </a:cubicBezTo>
                  <a:cubicBezTo>
                    <a:pt x="2612" y="5507"/>
                    <a:pt x="2234" y="5633"/>
                    <a:pt x="1825" y="6010"/>
                  </a:cubicBezTo>
                  <a:cubicBezTo>
                    <a:pt x="1574" y="6294"/>
                    <a:pt x="1322" y="6797"/>
                    <a:pt x="1574" y="7206"/>
                  </a:cubicBezTo>
                  <a:cubicBezTo>
                    <a:pt x="1699" y="7741"/>
                    <a:pt x="2612" y="7867"/>
                    <a:pt x="2895" y="8527"/>
                  </a:cubicBezTo>
                  <a:cubicBezTo>
                    <a:pt x="3021" y="9031"/>
                    <a:pt x="2612" y="9566"/>
                    <a:pt x="2234" y="9692"/>
                  </a:cubicBezTo>
                  <a:cubicBezTo>
                    <a:pt x="1825" y="9943"/>
                    <a:pt x="1322" y="10101"/>
                    <a:pt x="787" y="10352"/>
                  </a:cubicBezTo>
                  <a:cubicBezTo>
                    <a:pt x="409" y="10604"/>
                    <a:pt x="0" y="11013"/>
                    <a:pt x="126" y="11517"/>
                  </a:cubicBezTo>
                  <a:cubicBezTo>
                    <a:pt x="252" y="12177"/>
                    <a:pt x="1196" y="12303"/>
                    <a:pt x="1574" y="12838"/>
                  </a:cubicBezTo>
                  <a:cubicBezTo>
                    <a:pt x="1983" y="13247"/>
                    <a:pt x="1983" y="13751"/>
                    <a:pt x="1825" y="14411"/>
                  </a:cubicBezTo>
                  <a:cubicBezTo>
                    <a:pt x="1825" y="14946"/>
                    <a:pt x="1574" y="15450"/>
                    <a:pt x="1574" y="15984"/>
                  </a:cubicBezTo>
                  <a:cubicBezTo>
                    <a:pt x="1574" y="16519"/>
                    <a:pt x="1825" y="17180"/>
                    <a:pt x="2360" y="17306"/>
                  </a:cubicBezTo>
                  <a:cubicBezTo>
                    <a:pt x="2477" y="17350"/>
                    <a:pt x="2593" y="17370"/>
                    <a:pt x="2707" y="17370"/>
                  </a:cubicBezTo>
                  <a:cubicBezTo>
                    <a:pt x="3241" y="17370"/>
                    <a:pt x="3726" y="16934"/>
                    <a:pt x="3933" y="16519"/>
                  </a:cubicBezTo>
                  <a:cubicBezTo>
                    <a:pt x="4342" y="15859"/>
                    <a:pt x="4342" y="15198"/>
                    <a:pt x="4594" y="14537"/>
                  </a:cubicBezTo>
                  <a:cubicBezTo>
                    <a:pt x="4846" y="13876"/>
                    <a:pt x="5255" y="13499"/>
                    <a:pt x="5916" y="13499"/>
                  </a:cubicBezTo>
                  <a:cubicBezTo>
                    <a:pt x="6227" y="13499"/>
                    <a:pt x="6644" y="13947"/>
                    <a:pt x="7151" y="13947"/>
                  </a:cubicBezTo>
                  <a:cubicBezTo>
                    <a:pt x="7260" y="13947"/>
                    <a:pt x="7372" y="13926"/>
                    <a:pt x="7489" y="13876"/>
                  </a:cubicBezTo>
                  <a:cubicBezTo>
                    <a:pt x="8275" y="13625"/>
                    <a:pt x="7992" y="12586"/>
                    <a:pt x="7866" y="11926"/>
                  </a:cubicBezTo>
                  <a:cubicBezTo>
                    <a:pt x="7866" y="11391"/>
                    <a:pt x="7866" y="10604"/>
                    <a:pt x="8401" y="10352"/>
                  </a:cubicBezTo>
                  <a:cubicBezTo>
                    <a:pt x="8590" y="10289"/>
                    <a:pt x="8818" y="10289"/>
                    <a:pt x="9066" y="10289"/>
                  </a:cubicBezTo>
                  <a:cubicBezTo>
                    <a:pt x="9314" y="10289"/>
                    <a:pt x="9581" y="10289"/>
                    <a:pt x="9849" y="10227"/>
                  </a:cubicBezTo>
                  <a:cubicBezTo>
                    <a:pt x="10352" y="10101"/>
                    <a:pt x="10635" y="9440"/>
                    <a:pt x="10635" y="8779"/>
                  </a:cubicBezTo>
                  <a:cubicBezTo>
                    <a:pt x="10635" y="8244"/>
                    <a:pt x="10352" y="7584"/>
                    <a:pt x="10352" y="7080"/>
                  </a:cubicBezTo>
                  <a:cubicBezTo>
                    <a:pt x="10352" y="6419"/>
                    <a:pt x="10635" y="5759"/>
                    <a:pt x="11265" y="5633"/>
                  </a:cubicBezTo>
                  <a:cubicBezTo>
                    <a:pt x="11351" y="5606"/>
                    <a:pt x="11436" y="5596"/>
                    <a:pt x="11520" y="5596"/>
                  </a:cubicBezTo>
                  <a:cubicBezTo>
                    <a:pt x="11750" y="5596"/>
                    <a:pt x="11974" y="5669"/>
                    <a:pt x="12204" y="5669"/>
                  </a:cubicBezTo>
                  <a:cubicBezTo>
                    <a:pt x="12289" y="5669"/>
                    <a:pt x="12374" y="5659"/>
                    <a:pt x="12460" y="5633"/>
                  </a:cubicBezTo>
                  <a:cubicBezTo>
                    <a:pt x="12995" y="5507"/>
                    <a:pt x="13247" y="4972"/>
                    <a:pt x="13247" y="4594"/>
                  </a:cubicBezTo>
                  <a:cubicBezTo>
                    <a:pt x="13373" y="4185"/>
                    <a:pt x="13247" y="3808"/>
                    <a:pt x="13121" y="3525"/>
                  </a:cubicBezTo>
                  <a:lnTo>
                    <a:pt x="13121" y="4060"/>
                  </a:lnTo>
                  <a:cubicBezTo>
                    <a:pt x="12995" y="4311"/>
                    <a:pt x="12712" y="4594"/>
                    <a:pt x="12460" y="4720"/>
                  </a:cubicBezTo>
                  <a:cubicBezTo>
                    <a:pt x="12405" y="4733"/>
                    <a:pt x="12351" y="4739"/>
                    <a:pt x="12298" y="4739"/>
                  </a:cubicBezTo>
                  <a:cubicBezTo>
                    <a:pt x="11845" y="4739"/>
                    <a:pt x="11492" y="4298"/>
                    <a:pt x="11013" y="4185"/>
                  </a:cubicBezTo>
                  <a:cubicBezTo>
                    <a:pt x="10478" y="4185"/>
                    <a:pt x="9975" y="4594"/>
                    <a:pt x="9849" y="4972"/>
                  </a:cubicBezTo>
                  <a:cubicBezTo>
                    <a:pt x="9691" y="5507"/>
                    <a:pt x="9691" y="6010"/>
                    <a:pt x="9849" y="6545"/>
                  </a:cubicBezTo>
                  <a:cubicBezTo>
                    <a:pt x="9975" y="7080"/>
                    <a:pt x="10100" y="7458"/>
                    <a:pt x="10100" y="7993"/>
                  </a:cubicBezTo>
                  <a:cubicBezTo>
                    <a:pt x="10100" y="8244"/>
                    <a:pt x="10100" y="8653"/>
                    <a:pt x="9975" y="8905"/>
                  </a:cubicBezTo>
                  <a:cubicBezTo>
                    <a:pt x="9750" y="9005"/>
                    <a:pt x="9546" y="9203"/>
                    <a:pt x="9345" y="9203"/>
                  </a:cubicBezTo>
                  <a:cubicBezTo>
                    <a:pt x="9293" y="9203"/>
                    <a:pt x="9240" y="9189"/>
                    <a:pt x="9188" y="9157"/>
                  </a:cubicBezTo>
                  <a:cubicBezTo>
                    <a:pt x="8905" y="9157"/>
                    <a:pt x="8779" y="9031"/>
                    <a:pt x="8527" y="9031"/>
                  </a:cubicBezTo>
                  <a:cubicBezTo>
                    <a:pt x="8460" y="9015"/>
                    <a:pt x="8395" y="9008"/>
                    <a:pt x="8332" y="9008"/>
                  </a:cubicBezTo>
                  <a:cubicBezTo>
                    <a:pt x="7899" y="9008"/>
                    <a:pt x="7579" y="9362"/>
                    <a:pt x="7332" y="9692"/>
                  </a:cubicBezTo>
                  <a:cubicBezTo>
                    <a:pt x="7206" y="10227"/>
                    <a:pt x="7206" y="10730"/>
                    <a:pt x="7332" y="11265"/>
                  </a:cubicBezTo>
                  <a:cubicBezTo>
                    <a:pt x="7332" y="11800"/>
                    <a:pt x="7489" y="12303"/>
                    <a:pt x="7332" y="12712"/>
                  </a:cubicBezTo>
                  <a:cubicBezTo>
                    <a:pt x="7332" y="12964"/>
                    <a:pt x="7080" y="13373"/>
                    <a:pt x="6828" y="13373"/>
                  </a:cubicBezTo>
                  <a:cubicBezTo>
                    <a:pt x="6419" y="13373"/>
                    <a:pt x="6293" y="12838"/>
                    <a:pt x="6042" y="12586"/>
                  </a:cubicBezTo>
                  <a:cubicBezTo>
                    <a:pt x="5935" y="12479"/>
                    <a:pt x="5796" y="12435"/>
                    <a:pt x="5644" y="12435"/>
                  </a:cubicBezTo>
                  <a:cubicBezTo>
                    <a:pt x="5392" y="12435"/>
                    <a:pt x="5101" y="12555"/>
                    <a:pt x="4846" y="12712"/>
                  </a:cubicBezTo>
                  <a:cubicBezTo>
                    <a:pt x="4594" y="12838"/>
                    <a:pt x="4468" y="13247"/>
                    <a:pt x="4342" y="13625"/>
                  </a:cubicBezTo>
                  <a:cubicBezTo>
                    <a:pt x="4185" y="14034"/>
                    <a:pt x="4185" y="14411"/>
                    <a:pt x="4059" y="14820"/>
                  </a:cubicBezTo>
                  <a:cubicBezTo>
                    <a:pt x="3933" y="15072"/>
                    <a:pt x="3808" y="15324"/>
                    <a:pt x="3556" y="15607"/>
                  </a:cubicBezTo>
                  <a:cubicBezTo>
                    <a:pt x="3414" y="15670"/>
                    <a:pt x="3249" y="15701"/>
                    <a:pt x="3084" y="15701"/>
                  </a:cubicBezTo>
                  <a:cubicBezTo>
                    <a:pt x="2919" y="15701"/>
                    <a:pt x="2754" y="15670"/>
                    <a:pt x="2612" y="15607"/>
                  </a:cubicBezTo>
                  <a:cubicBezTo>
                    <a:pt x="2360" y="15450"/>
                    <a:pt x="2234" y="15198"/>
                    <a:pt x="2234" y="14820"/>
                  </a:cubicBezTo>
                  <a:cubicBezTo>
                    <a:pt x="2234" y="14537"/>
                    <a:pt x="2234" y="14160"/>
                    <a:pt x="2360" y="13876"/>
                  </a:cubicBezTo>
                  <a:cubicBezTo>
                    <a:pt x="2486" y="13499"/>
                    <a:pt x="2486" y="13090"/>
                    <a:pt x="2360" y="12586"/>
                  </a:cubicBezTo>
                  <a:cubicBezTo>
                    <a:pt x="2360" y="12177"/>
                    <a:pt x="2109" y="11800"/>
                    <a:pt x="1699" y="11674"/>
                  </a:cubicBezTo>
                  <a:cubicBezTo>
                    <a:pt x="1448" y="11517"/>
                    <a:pt x="1196" y="11391"/>
                    <a:pt x="1039" y="11265"/>
                  </a:cubicBezTo>
                  <a:cubicBezTo>
                    <a:pt x="913" y="11013"/>
                    <a:pt x="1039" y="10604"/>
                    <a:pt x="1322" y="10478"/>
                  </a:cubicBezTo>
                  <a:cubicBezTo>
                    <a:pt x="1574" y="10352"/>
                    <a:pt x="1825" y="10227"/>
                    <a:pt x="2109" y="10227"/>
                  </a:cubicBezTo>
                  <a:cubicBezTo>
                    <a:pt x="2297" y="10289"/>
                    <a:pt x="2462" y="10321"/>
                    <a:pt x="2612" y="10321"/>
                  </a:cubicBezTo>
                  <a:cubicBezTo>
                    <a:pt x="2761" y="10321"/>
                    <a:pt x="2895" y="10289"/>
                    <a:pt x="3021" y="10227"/>
                  </a:cubicBezTo>
                  <a:cubicBezTo>
                    <a:pt x="3399" y="10227"/>
                    <a:pt x="3808" y="9818"/>
                    <a:pt x="3933" y="9440"/>
                  </a:cubicBezTo>
                  <a:cubicBezTo>
                    <a:pt x="4059" y="8905"/>
                    <a:pt x="3933" y="8527"/>
                    <a:pt x="3556" y="8118"/>
                  </a:cubicBezTo>
                  <a:cubicBezTo>
                    <a:pt x="3399" y="7993"/>
                    <a:pt x="3147" y="7867"/>
                    <a:pt x="2895" y="7741"/>
                  </a:cubicBezTo>
                  <a:cubicBezTo>
                    <a:pt x="2769" y="7458"/>
                    <a:pt x="2486" y="7332"/>
                    <a:pt x="2486" y="7080"/>
                  </a:cubicBezTo>
                  <a:cubicBezTo>
                    <a:pt x="2486" y="6671"/>
                    <a:pt x="2769" y="6419"/>
                    <a:pt x="3147" y="6294"/>
                  </a:cubicBezTo>
                  <a:cubicBezTo>
                    <a:pt x="3399" y="6168"/>
                    <a:pt x="3808" y="6168"/>
                    <a:pt x="4059" y="5885"/>
                  </a:cubicBezTo>
                  <a:cubicBezTo>
                    <a:pt x="4846" y="5633"/>
                    <a:pt x="5129" y="4594"/>
                    <a:pt x="4720" y="3808"/>
                  </a:cubicBezTo>
                  <a:cubicBezTo>
                    <a:pt x="4468" y="3525"/>
                    <a:pt x="4059" y="3273"/>
                    <a:pt x="3933" y="2738"/>
                  </a:cubicBezTo>
                  <a:cubicBezTo>
                    <a:pt x="3682" y="2235"/>
                    <a:pt x="4185" y="1574"/>
                    <a:pt x="4594" y="1039"/>
                  </a:cubicBezTo>
                  <a:cubicBezTo>
                    <a:pt x="4972" y="661"/>
                    <a:pt x="5507" y="252"/>
                    <a:pt x="591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6" name="Google Shape;136;p17"/>
          <p:cNvSpPr txBox="1"/>
          <p:nvPr>
            <p:ph type="title"/>
          </p:nvPr>
        </p:nvSpPr>
        <p:spPr>
          <a:xfrm>
            <a:off x="720000" y="1386525"/>
            <a:ext cx="4449600" cy="760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4200"/>
              <a:buNone/>
              <a:defRPr sz="40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37" name="Google Shape;137;p17"/>
          <p:cNvSpPr txBox="1"/>
          <p:nvPr>
            <p:ph idx="1" type="subTitle"/>
          </p:nvPr>
        </p:nvSpPr>
        <p:spPr>
          <a:xfrm>
            <a:off x="720000" y="2146900"/>
            <a:ext cx="3697800" cy="16101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sz="14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8" name="Shape 138"/>
        <p:cNvGrpSpPr/>
        <p:nvPr/>
      </p:nvGrpSpPr>
      <p:grpSpPr>
        <a:xfrm>
          <a:off x="0" y="0"/>
          <a:ext cx="0" cy="0"/>
          <a:chOff x="0" y="0"/>
          <a:chExt cx="0" cy="0"/>
        </a:xfrm>
      </p:grpSpPr>
      <p:grpSp>
        <p:nvGrpSpPr>
          <p:cNvPr id="139" name="Google Shape;139;p18"/>
          <p:cNvGrpSpPr/>
          <p:nvPr/>
        </p:nvGrpSpPr>
        <p:grpSpPr>
          <a:xfrm>
            <a:off x="-300176" y="-402482"/>
            <a:ext cx="9566393" cy="5713431"/>
            <a:chOff x="-300176" y="-402482"/>
            <a:chExt cx="9566393" cy="5713431"/>
          </a:xfrm>
        </p:grpSpPr>
        <p:sp>
          <p:nvSpPr>
            <p:cNvPr id="140" name="Google Shape;140;p18"/>
            <p:cNvSpPr/>
            <p:nvPr/>
          </p:nvSpPr>
          <p:spPr>
            <a:xfrm rot="1305502">
              <a:off x="312753" y="282136"/>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8"/>
            <p:cNvSpPr/>
            <p:nvPr/>
          </p:nvSpPr>
          <p:spPr>
            <a:xfrm rot="-2700000">
              <a:off x="-173347" y="1463587"/>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8"/>
            <p:cNvSpPr/>
            <p:nvPr/>
          </p:nvSpPr>
          <p:spPr>
            <a:xfrm rot="-2700000">
              <a:off x="1977103" y="4029262"/>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8"/>
            <p:cNvSpPr/>
            <p:nvPr/>
          </p:nvSpPr>
          <p:spPr>
            <a:xfrm rot="-2700000">
              <a:off x="4904803" y="830862"/>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8"/>
            <p:cNvSpPr/>
            <p:nvPr/>
          </p:nvSpPr>
          <p:spPr>
            <a:xfrm rot="-632026">
              <a:off x="8000975" y="282152"/>
              <a:ext cx="379070" cy="515740"/>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8"/>
            <p:cNvSpPr/>
            <p:nvPr/>
          </p:nvSpPr>
          <p:spPr>
            <a:xfrm rot="-2700000">
              <a:off x="4194978" y="4259862"/>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8"/>
            <p:cNvSpPr/>
            <p:nvPr/>
          </p:nvSpPr>
          <p:spPr>
            <a:xfrm rot="1305502">
              <a:off x="3242103" y="658561"/>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8"/>
            <p:cNvSpPr/>
            <p:nvPr/>
          </p:nvSpPr>
          <p:spPr>
            <a:xfrm rot="1305502">
              <a:off x="82090" y="2889549"/>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8"/>
            <p:cNvSpPr/>
            <p:nvPr/>
          </p:nvSpPr>
          <p:spPr>
            <a:xfrm rot="-683304">
              <a:off x="3801752" y="2075188"/>
              <a:ext cx="379080" cy="515753"/>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8"/>
            <p:cNvSpPr/>
            <p:nvPr/>
          </p:nvSpPr>
          <p:spPr>
            <a:xfrm rot="1305502">
              <a:off x="6137553" y="-168139"/>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8"/>
            <p:cNvSpPr/>
            <p:nvPr/>
          </p:nvSpPr>
          <p:spPr>
            <a:xfrm rot="-2421755">
              <a:off x="1842775" y="61369"/>
              <a:ext cx="379071" cy="515741"/>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8"/>
            <p:cNvSpPr/>
            <p:nvPr/>
          </p:nvSpPr>
          <p:spPr>
            <a:xfrm rot="-2421755">
              <a:off x="1349325" y="1365644"/>
              <a:ext cx="379071" cy="515741"/>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8"/>
            <p:cNvSpPr/>
            <p:nvPr/>
          </p:nvSpPr>
          <p:spPr>
            <a:xfrm rot="-2421755">
              <a:off x="219050" y="4733844"/>
              <a:ext cx="379071" cy="515741"/>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8"/>
            <p:cNvSpPr/>
            <p:nvPr/>
          </p:nvSpPr>
          <p:spPr>
            <a:xfrm rot="-2421755">
              <a:off x="8643050" y="4733844"/>
              <a:ext cx="379071" cy="515741"/>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8"/>
            <p:cNvSpPr/>
            <p:nvPr/>
          </p:nvSpPr>
          <p:spPr>
            <a:xfrm rot="-2421755">
              <a:off x="8390075" y="1694144"/>
              <a:ext cx="379071" cy="515741"/>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8"/>
            <p:cNvSpPr/>
            <p:nvPr/>
          </p:nvSpPr>
          <p:spPr>
            <a:xfrm rot="1305502">
              <a:off x="6779703" y="1365636"/>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8"/>
            <p:cNvSpPr/>
            <p:nvPr/>
          </p:nvSpPr>
          <p:spPr>
            <a:xfrm rot="1305502">
              <a:off x="5275778" y="2623636"/>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8"/>
            <p:cNvSpPr/>
            <p:nvPr/>
          </p:nvSpPr>
          <p:spPr>
            <a:xfrm rot="1305502">
              <a:off x="6619303" y="4259861"/>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8"/>
            <p:cNvSpPr/>
            <p:nvPr/>
          </p:nvSpPr>
          <p:spPr>
            <a:xfrm rot="-2700000">
              <a:off x="7040428" y="2889549"/>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8"/>
            <p:cNvSpPr/>
            <p:nvPr/>
          </p:nvSpPr>
          <p:spPr>
            <a:xfrm rot="-2700000">
              <a:off x="4333290" y="-343988"/>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8"/>
            <p:cNvSpPr/>
            <p:nvPr/>
          </p:nvSpPr>
          <p:spPr>
            <a:xfrm rot="1305502">
              <a:off x="8805053" y="2843224"/>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8"/>
            <p:cNvSpPr/>
            <p:nvPr/>
          </p:nvSpPr>
          <p:spPr>
            <a:xfrm rot="750061">
              <a:off x="1913329" y="2698892"/>
              <a:ext cx="379070" cy="515739"/>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2" name="Google Shape;162;p18"/>
          <p:cNvSpPr txBox="1"/>
          <p:nvPr>
            <p:ph type="title"/>
          </p:nvPr>
        </p:nvSpPr>
        <p:spPr>
          <a:xfrm>
            <a:off x="4735150" y="1988725"/>
            <a:ext cx="3688500" cy="15807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3" name="Google Shape;163;p18"/>
          <p:cNvSpPr txBox="1"/>
          <p:nvPr>
            <p:ph idx="1" type="subTitle"/>
          </p:nvPr>
        </p:nvSpPr>
        <p:spPr>
          <a:xfrm>
            <a:off x="5412850" y="3569075"/>
            <a:ext cx="3010800" cy="9015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64" name="Google Shape;164;p18"/>
          <p:cNvSpPr txBox="1"/>
          <p:nvPr>
            <p:ph idx="2" type="title"/>
          </p:nvPr>
        </p:nvSpPr>
        <p:spPr>
          <a:xfrm>
            <a:off x="7555150" y="731369"/>
            <a:ext cx="700200" cy="920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800"/>
              <a:buNone/>
              <a:defRPr sz="5000">
                <a:solidFill>
                  <a:schemeClr val="lt1"/>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grpSp>
        <p:nvGrpSpPr>
          <p:cNvPr id="165" name="Google Shape;165;p18"/>
          <p:cNvGrpSpPr/>
          <p:nvPr/>
        </p:nvGrpSpPr>
        <p:grpSpPr>
          <a:xfrm>
            <a:off x="-12" y="-3220"/>
            <a:ext cx="2623518" cy="1663536"/>
            <a:chOff x="-12" y="-3220"/>
            <a:chExt cx="2623518" cy="1663536"/>
          </a:xfrm>
        </p:grpSpPr>
        <p:sp>
          <p:nvSpPr>
            <p:cNvPr id="166" name="Google Shape;166;p18"/>
            <p:cNvSpPr/>
            <p:nvPr/>
          </p:nvSpPr>
          <p:spPr>
            <a:xfrm flipH="1">
              <a:off x="-12" y="-3220"/>
              <a:ext cx="2129368" cy="1663536"/>
            </a:xfrm>
            <a:custGeom>
              <a:rect b="b" l="l" r="r" t="t"/>
              <a:pathLst>
                <a:path extrusionOk="0" h="17432" w="17589">
                  <a:moveTo>
                    <a:pt x="1" y="0"/>
                  </a:moveTo>
                  <a:cubicBezTo>
                    <a:pt x="1" y="0"/>
                    <a:pt x="284" y="3933"/>
                    <a:pt x="2486" y="5380"/>
                  </a:cubicBezTo>
                  <a:cubicBezTo>
                    <a:pt x="6042" y="7866"/>
                    <a:pt x="9849" y="4971"/>
                    <a:pt x="12460" y="9030"/>
                  </a:cubicBezTo>
                  <a:cubicBezTo>
                    <a:pt x="15072" y="13121"/>
                    <a:pt x="13499" y="16519"/>
                    <a:pt x="17589" y="17431"/>
                  </a:cubicBezTo>
                  <a:lnTo>
                    <a:pt x="1758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8"/>
            <p:cNvSpPr/>
            <p:nvPr/>
          </p:nvSpPr>
          <p:spPr>
            <a:xfrm rot="2700000">
              <a:off x="2259298" y="151675"/>
              <a:ext cx="313179" cy="274054"/>
            </a:xfrm>
            <a:custGeom>
              <a:rect b="b" l="l" r="r" t="t"/>
              <a:pathLst>
                <a:path extrusionOk="0" h="2864" w="3273">
                  <a:moveTo>
                    <a:pt x="1574" y="0"/>
                  </a:moveTo>
                  <a:cubicBezTo>
                    <a:pt x="1" y="0"/>
                    <a:pt x="252" y="1699"/>
                    <a:pt x="1291" y="2612"/>
                  </a:cubicBezTo>
                  <a:cubicBezTo>
                    <a:pt x="1574" y="2864"/>
                    <a:pt x="1826" y="2864"/>
                    <a:pt x="2077" y="2864"/>
                  </a:cubicBezTo>
                  <a:cubicBezTo>
                    <a:pt x="2738" y="2864"/>
                    <a:pt x="3273" y="2203"/>
                    <a:pt x="3021" y="1416"/>
                  </a:cubicBezTo>
                  <a:cubicBezTo>
                    <a:pt x="2738" y="630"/>
                    <a:pt x="2360" y="0"/>
                    <a:pt x="1574" y="0"/>
                  </a:cubicBezTo>
                  <a:close/>
                </a:path>
              </a:pathLst>
            </a:custGeom>
            <a:solidFill>
              <a:srgbClr val="E7DF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68" name="Shape 168"/>
        <p:cNvGrpSpPr/>
        <p:nvPr/>
      </p:nvGrpSpPr>
      <p:grpSpPr>
        <a:xfrm>
          <a:off x="0" y="0"/>
          <a:ext cx="0" cy="0"/>
          <a:chOff x="0" y="0"/>
          <a:chExt cx="0" cy="0"/>
        </a:xfrm>
      </p:grpSpPr>
      <p:pic>
        <p:nvPicPr>
          <p:cNvPr id="169" name="Google Shape;169;p1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70" name="Google Shape;170;p19"/>
          <p:cNvSpPr txBox="1"/>
          <p:nvPr>
            <p:ph type="title"/>
          </p:nvPr>
        </p:nvSpPr>
        <p:spPr>
          <a:xfrm>
            <a:off x="720000" y="429125"/>
            <a:ext cx="7704000" cy="5727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2800"/>
              <a:buNone/>
              <a:defRPr>
                <a:latin typeface="Montserrat"/>
                <a:ea typeface="Montserrat"/>
                <a:cs typeface="Montserrat"/>
                <a:sym typeface="Montserrat"/>
              </a:defRPr>
            </a:lvl2pPr>
            <a:lvl3pPr lvl="2" algn="ctr">
              <a:lnSpc>
                <a:spcPct val="100000"/>
              </a:lnSpc>
              <a:spcBef>
                <a:spcPts val="0"/>
              </a:spcBef>
              <a:spcAft>
                <a:spcPts val="0"/>
              </a:spcAft>
              <a:buSzPts val="2800"/>
              <a:buNone/>
              <a:defRPr>
                <a:latin typeface="Montserrat"/>
                <a:ea typeface="Montserrat"/>
                <a:cs typeface="Montserrat"/>
                <a:sym typeface="Montserrat"/>
              </a:defRPr>
            </a:lvl3pPr>
            <a:lvl4pPr lvl="3" algn="ctr">
              <a:lnSpc>
                <a:spcPct val="100000"/>
              </a:lnSpc>
              <a:spcBef>
                <a:spcPts val="0"/>
              </a:spcBef>
              <a:spcAft>
                <a:spcPts val="0"/>
              </a:spcAft>
              <a:buSzPts val="2800"/>
              <a:buNone/>
              <a:defRPr>
                <a:latin typeface="Montserrat"/>
                <a:ea typeface="Montserrat"/>
                <a:cs typeface="Montserrat"/>
                <a:sym typeface="Montserrat"/>
              </a:defRPr>
            </a:lvl4pPr>
            <a:lvl5pPr lvl="4" algn="ctr">
              <a:lnSpc>
                <a:spcPct val="100000"/>
              </a:lnSpc>
              <a:spcBef>
                <a:spcPts val="0"/>
              </a:spcBef>
              <a:spcAft>
                <a:spcPts val="0"/>
              </a:spcAft>
              <a:buSzPts val="2800"/>
              <a:buNone/>
              <a:defRPr>
                <a:latin typeface="Montserrat"/>
                <a:ea typeface="Montserrat"/>
                <a:cs typeface="Montserrat"/>
                <a:sym typeface="Montserrat"/>
              </a:defRPr>
            </a:lvl5pPr>
            <a:lvl6pPr lvl="5" algn="ctr">
              <a:lnSpc>
                <a:spcPct val="100000"/>
              </a:lnSpc>
              <a:spcBef>
                <a:spcPts val="0"/>
              </a:spcBef>
              <a:spcAft>
                <a:spcPts val="0"/>
              </a:spcAft>
              <a:buSzPts val="2800"/>
              <a:buNone/>
              <a:defRPr>
                <a:latin typeface="Montserrat"/>
                <a:ea typeface="Montserrat"/>
                <a:cs typeface="Montserrat"/>
                <a:sym typeface="Montserrat"/>
              </a:defRPr>
            </a:lvl6pPr>
            <a:lvl7pPr lvl="6" algn="ctr">
              <a:lnSpc>
                <a:spcPct val="100000"/>
              </a:lnSpc>
              <a:spcBef>
                <a:spcPts val="0"/>
              </a:spcBef>
              <a:spcAft>
                <a:spcPts val="0"/>
              </a:spcAft>
              <a:buSzPts val="2800"/>
              <a:buNone/>
              <a:defRPr>
                <a:latin typeface="Montserrat"/>
                <a:ea typeface="Montserrat"/>
                <a:cs typeface="Montserrat"/>
                <a:sym typeface="Montserrat"/>
              </a:defRPr>
            </a:lvl7pPr>
            <a:lvl8pPr lvl="7" algn="ctr">
              <a:lnSpc>
                <a:spcPct val="100000"/>
              </a:lnSpc>
              <a:spcBef>
                <a:spcPts val="0"/>
              </a:spcBef>
              <a:spcAft>
                <a:spcPts val="0"/>
              </a:spcAft>
              <a:buSzPts val="2800"/>
              <a:buNone/>
              <a:defRPr>
                <a:latin typeface="Montserrat"/>
                <a:ea typeface="Montserrat"/>
                <a:cs typeface="Montserrat"/>
                <a:sym typeface="Montserrat"/>
              </a:defRPr>
            </a:lvl8pPr>
            <a:lvl9pPr lvl="8" algn="ctr">
              <a:lnSpc>
                <a:spcPct val="100000"/>
              </a:lnSpc>
              <a:spcBef>
                <a:spcPts val="0"/>
              </a:spcBef>
              <a:spcAft>
                <a:spcPts val="0"/>
              </a:spcAft>
              <a:buSzPts val="2800"/>
              <a:buNone/>
              <a:defRPr>
                <a:latin typeface="Montserrat"/>
                <a:ea typeface="Montserrat"/>
                <a:cs typeface="Montserrat"/>
                <a:sym typeface="Montserrat"/>
              </a:defRPr>
            </a:lvl9pPr>
          </a:lstStyle>
          <a:p/>
        </p:txBody>
      </p:sp>
      <p:sp>
        <p:nvSpPr>
          <p:cNvPr id="171" name="Google Shape;171;p19"/>
          <p:cNvSpPr txBox="1"/>
          <p:nvPr>
            <p:ph idx="1" type="subTitle"/>
          </p:nvPr>
        </p:nvSpPr>
        <p:spPr>
          <a:xfrm>
            <a:off x="720000" y="3170763"/>
            <a:ext cx="2263800" cy="884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72" name="Google Shape;172;p19"/>
          <p:cNvSpPr txBox="1"/>
          <p:nvPr>
            <p:ph idx="2" type="subTitle"/>
          </p:nvPr>
        </p:nvSpPr>
        <p:spPr>
          <a:xfrm>
            <a:off x="720000" y="2832413"/>
            <a:ext cx="2263800" cy="338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Font typeface="Poppins SemiBold"/>
              <a:buNone/>
              <a:defRPr sz="1800">
                <a:latin typeface="Poppins SemiBold"/>
                <a:ea typeface="Poppins SemiBold"/>
                <a:cs typeface="Poppins SemiBold"/>
                <a:sym typeface="Poppins SemiBold"/>
              </a:defRPr>
            </a:lvl1pPr>
            <a:lvl2pPr lvl="1"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2pPr>
            <a:lvl3pPr lvl="2"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3pPr>
            <a:lvl4pPr lvl="3"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4pPr>
            <a:lvl5pPr lvl="4"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5pPr>
            <a:lvl6pPr lvl="5"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6pPr>
            <a:lvl7pPr lvl="6"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7pPr>
            <a:lvl8pPr lvl="7"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8pPr>
            <a:lvl9pPr lvl="8"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9pPr>
          </a:lstStyle>
          <a:p/>
        </p:txBody>
      </p:sp>
      <p:sp>
        <p:nvSpPr>
          <p:cNvPr id="173" name="Google Shape;173;p19"/>
          <p:cNvSpPr txBox="1"/>
          <p:nvPr>
            <p:ph idx="3" type="subTitle"/>
          </p:nvPr>
        </p:nvSpPr>
        <p:spPr>
          <a:xfrm>
            <a:off x="3440100" y="3170763"/>
            <a:ext cx="2263800" cy="884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74" name="Google Shape;174;p19"/>
          <p:cNvSpPr txBox="1"/>
          <p:nvPr>
            <p:ph idx="4" type="subTitle"/>
          </p:nvPr>
        </p:nvSpPr>
        <p:spPr>
          <a:xfrm>
            <a:off x="3440100" y="2832388"/>
            <a:ext cx="2263800" cy="338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Font typeface="Poppins SemiBold"/>
              <a:buNone/>
              <a:defRPr sz="1800">
                <a:latin typeface="Poppins SemiBold"/>
                <a:ea typeface="Poppins SemiBold"/>
                <a:cs typeface="Poppins SemiBold"/>
                <a:sym typeface="Poppins SemiBold"/>
              </a:defRPr>
            </a:lvl1pPr>
            <a:lvl2pPr lvl="1"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2pPr>
            <a:lvl3pPr lvl="2"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3pPr>
            <a:lvl4pPr lvl="3"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4pPr>
            <a:lvl5pPr lvl="4"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5pPr>
            <a:lvl6pPr lvl="5"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6pPr>
            <a:lvl7pPr lvl="6"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7pPr>
            <a:lvl8pPr lvl="7"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8pPr>
            <a:lvl9pPr lvl="8"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9pPr>
          </a:lstStyle>
          <a:p/>
        </p:txBody>
      </p:sp>
      <p:sp>
        <p:nvSpPr>
          <p:cNvPr id="175" name="Google Shape;175;p19"/>
          <p:cNvSpPr txBox="1"/>
          <p:nvPr>
            <p:ph idx="5" type="subTitle"/>
          </p:nvPr>
        </p:nvSpPr>
        <p:spPr>
          <a:xfrm>
            <a:off x="6160200" y="3170763"/>
            <a:ext cx="2263800" cy="884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76" name="Google Shape;176;p19"/>
          <p:cNvSpPr txBox="1"/>
          <p:nvPr>
            <p:ph idx="6" type="subTitle"/>
          </p:nvPr>
        </p:nvSpPr>
        <p:spPr>
          <a:xfrm>
            <a:off x="6160200" y="2832388"/>
            <a:ext cx="2263800" cy="338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Font typeface="Poppins SemiBold"/>
              <a:buNone/>
              <a:defRPr sz="1800">
                <a:latin typeface="Poppins SemiBold"/>
                <a:ea typeface="Poppins SemiBold"/>
                <a:cs typeface="Poppins SemiBold"/>
                <a:sym typeface="Poppins SemiBold"/>
              </a:defRPr>
            </a:lvl1pPr>
            <a:lvl2pPr lvl="1"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2pPr>
            <a:lvl3pPr lvl="2"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3pPr>
            <a:lvl4pPr lvl="3"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4pPr>
            <a:lvl5pPr lvl="4"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5pPr>
            <a:lvl6pPr lvl="5"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6pPr>
            <a:lvl7pPr lvl="6"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7pPr>
            <a:lvl8pPr lvl="7"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8pPr>
            <a:lvl9pPr lvl="8"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9pPr>
          </a:lstStyle>
          <a:p/>
        </p:txBody>
      </p:sp>
      <p:grpSp>
        <p:nvGrpSpPr>
          <p:cNvPr id="177" name="Google Shape;177;p19"/>
          <p:cNvGrpSpPr/>
          <p:nvPr/>
        </p:nvGrpSpPr>
        <p:grpSpPr>
          <a:xfrm flipH="1">
            <a:off x="2" y="4134074"/>
            <a:ext cx="799937" cy="1050375"/>
            <a:chOff x="1721550" y="894925"/>
            <a:chExt cx="921905" cy="1210528"/>
          </a:xfrm>
        </p:grpSpPr>
        <p:sp>
          <p:nvSpPr>
            <p:cNvPr id="178" name="Google Shape;178;p19"/>
            <p:cNvSpPr/>
            <p:nvPr/>
          </p:nvSpPr>
          <p:spPr>
            <a:xfrm>
              <a:off x="2159665" y="894925"/>
              <a:ext cx="483788" cy="846045"/>
            </a:xfrm>
            <a:custGeom>
              <a:rect b="b" l="l" r="r" t="t"/>
              <a:pathLst>
                <a:path extrusionOk="0" h="7595" w="4343">
                  <a:moveTo>
                    <a:pt x="2322" y="1"/>
                  </a:moveTo>
                  <a:cubicBezTo>
                    <a:pt x="2072" y="1"/>
                    <a:pt x="1823" y="83"/>
                    <a:pt x="1574" y="263"/>
                  </a:cubicBezTo>
                  <a:cubicBezTo>
                    <a:pt x="1" y="1427"/>
                    <a:pt x="2109" y="4857"/>
                    <a:pt x="3682" y="6808"/>
                  </a:cubicBezTo>
                  <a:cubicBezTo>
                    <a:pt x="3934" y="7059"/>
                    <a:pt x="4060" y="7342"/>
                    <a:pt x="4343" y="7594"/>
                  </a:cubicBezTo>
                  <a:lnTo>
                    <a:pt x="4343" y="1427"/>
                  </a:lnTo>
                  <a:cubicBezTo>
                    <a:pt x="3657" y="581"/>
                    <a:pt x="2987" y="1"/>
                    <a:pt x="232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9"/>
            <p:cNvSpPr/>
            <p:nvPr/>
          </p:nvSpPr>
          <p:spPr>
            <a:xfrm>
              <a:off x="2496188" y="1201037"/>
              <a:ext cx="147264" cy="277039"/>
            </a:xfrm>
            <a:custGeom>
              <a:rect b="b" l="l" r="r" t="t"/>
              <a:pathLst>
                <a:path extrusionOk="0" h="2487" w="1322">
                  <a:moveTo>
                    <a:pt x="0" y="1"/>
                  </a:moveTo>
                  <a:lnTo>
                    <a:pt x="0" y="252"/>
                  </a:lnTo>
                  <a:cubicBezTo>
                    <a:pt x="0" y="252"/>
                    <a:pt x="535" y="1322"/>
                    <a:pt x="1322" y="2486"/>
                  </a:cubicBezTo>
                  <a:lnTo>
                    <a:pt x="1322" y="1951"/>
                  </a:lnTo>
                  <a:cubicBezTo>
                    <a:pt x="661" y="913"/>
                    <a:pt x="126" y="127"/>
                    <a:pt x="126" y="127"/>
                  </a:cubicBezTo>
                  <a:cubicBezTo>
                    <a:pt x="126" y="1"/>
                    <a:pt x="126"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9"/>
            <p:cNvSpPr/>
            <p:nvPr/>
          </p:nvSpPr>
          <p:spPr>
            <a:xfrm>
              <a:off x="1721550" y="1308979"/>
              <a:ext cx="921905" cy="796474"/>
            </a:xfrm>
            <a:custGeom>
              <a:rect b="b" l="l" r="r" t="t"/>
              <a:pathLst>
                <a:path extrusionOk="0" h="7150" w="8276">
                  <a:moveTo>
                    <a:pt x="1969" y="0"/>
                  </a:moveTo>
                  <a:cubicBezTo>
                    <a:pt x="1511" y="0"/>
                    <a:pt x="1142" y="179"/>
                    <a:pt x="913" y="605"/>
                  </a:cubicBezTo>
                  <a:cubicBezTo>
                    <a:pt x="1" y="2304"/>
                    <a:pt x="3273" y="4538"/>
                    <a:pt x="5507" y="5702"/>
                  </a:cubicBezTo>
                  <a:lnTo>
                    <a:pt x="7332" y="6646"/>
                  </a:lnTo>
                  <a:cubicBezTo>
                    <a:pt x="7615" y="6772"/>
                    <a:pt x="7867" y="7024"/>
                    <a:pt x="8119" y="7149"/>
                  </a:cubicBezTo>
                  <a:lnTo>
                    <a:pt x="8276" y="7149"/>
                  </a:lnTo>
                  <a:lnTo>
                    <a:pt x="8276" y="4003"/>
                  </a:lnTo>
                  <a:cubicBezTo>
                    <a:pt x="7741" y="3625"/>
                    <a:pt x="7332" y="3216"/>
                    <a:pt x="7080" y="2965"/>
                  </a:cubicBezTo>
                  <a:cubicBezTo>
                    <a:pt x="5501" y="1597"/>
                    <a:pt x="3338" y="0"/>
                    <a:pt x="196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9"/>
            <p:cNvSpPr/>
            <p:nvPr/>
          </p:nvSpPr>
          <p:spPr>
            <a:xfrm>
              <a:off x="2086144" y="1565520"/>
              <a:ext cx="557309" cy="410268"/>
            </a:xfrm>
            <a:custGeom>
              <a:rect b="b" l="l" r="r" t="t"/>
              <a:pathLst>
                <a:path extrusionOk="0" h="3683" w="5003">
                  <a:moveTo>
                    <a:pt x="0" y="1"/>
                  </a:moveTo>
                  <a:lnTo>
                    <a:pt x="0" y="127"/>
                  </a:lnTo>
                  <a:cubicBezTo>
                    <a:pt x="283" y="253"/>
                    <a:pt x="3021" y="2361"/>
                    <a:pt x="5003" y="3682"/>
                  </a:cubicBezTo>
                  <a:lnTo>
                    <a:pt x="5003" y="3399"/>
                  </a:lnTo>
                  <a:cubicBezTo>
                    <a:pt x="2895" y="2109"/>
                    <a:pt x="283" y="1"/>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2" name="Google Shape;182;p19"/>
          <p:cNvGrpSpPr/>
          <p:nvPr/>
        </p:nvGrpSpPr>
        <p:grpSpPr>
          <a:xfrm>
            <a:off x="7062994" y="-173543"/>
            <a:ext cx="2081001" cy="1427071"/>
            <a:chOff x="7062994" y="-173543"/>
            <a:chExt cx="2081001" cy="1427071"/>
          </a:xfrm>
        </p:grpSpPr>
        <p:sp>
          <p:nvSpPr>
            <p:cNvPr id="183" name="Google Shape;183;p19"/>
            <p:cNvSpPr/>
            <p:nvPr/>
          </p:nvSpPr>
          <p:spPr>
            <a:xfrm>
              <a:off x="7367198" y="-173543"/>
              <a:ext cx="1776797" cy="1427071"/>
            </a:xfrm>
            <a:custGeom>
              <a:rect b="b" l="l" r="r" t="t"/>
              <a:pathLst>
                <a:path extrusionOk="0" h="17432" w="17589">
                  <a:moveTo>
                    <a:pt x="1" y="0"/>
                  </a:moveTo>
                  <a:cubicBezTo>
                    <a:pt x="1" y="0"/>
                    <a:pt x="284" y="3933"/>
                    <a:pt x="2486" y="5380"/>
                  </a:cubicBezTo>
                  <a:cubicBezTo>
                    <a:pt x="6042" y="7866"/>
                    <a:pt x="9849" y="4971"/>
                    <a:pt x="12460" y="9030"/>
                  </a:cubicBezTo>
                  <a:cubicBezTo>
                    <a:pt x="15072" y="13121"/>
                    <a:pt x="13499" y="16519"/>
                    <a:pt x="17589" y="17431"/>
                  </a:cubicBezTo>
                  <a:lnTo>
                    <a:pt x="1758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9"/>
            <p:cNvSpPr/>
            <p:nvPr/>
          </p:nvSpPr>
          <p:spPr>
            <a:xfrm rot="443258">
              <a:off x="7078222" y="-45116"/>
              <a:ext cx="292283" cy="255731"/>
            </a:xfrm>
            <a:custGeom>
              <a:rect b="b" l="l" r="r" t="t"/>
              <a:pathLst>
                <a:path extrusionOk="0" h="2864" w="3273">
                  <a:moveTo>
                    <a:pt x="1574" y="0"/>
                  </a:moveTo>
                  <a:cubicBezTo>
                    <a:pt x="1" y="0"/>
                    <a:pt x="252" y="1699"/>
                    <a:pt x="1291" y="2612"/>
                  </a:cubicBezTo>
                  <a:cubicBezTo>
                    <a:pt x="1574" y="2864"/>
                    <a:pt x="1826" y="2864"/>
                    <a:pt x="2077" y="2864"/>
                  </a:cubicBezTo>
                  <a:cubicBezTo>
                    <a:pt x="2738" y="2864"/>
                    <a:pt x="3273" y="2203"/>
                    <a:pt x="3021" y="1416"/>
                  </a:cubicBezTo>
                  <a:cubicBezTo>
                    <a:pt x="2738" y="630"/>
                    <a:pt x="2360" y="0"/>
                    <a:pt x="1574" y="0"/>
                  </a:cubicBezTo>
                  <a:close/>
                </a:path>
              </a:pathLst>
            </a:custGeom>
            <a:solidFill>
              <a:srgbClr val="E7DF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2">
    <p:spTree>
      <p:nvGrpSpPr>
        <p:cNvPr id="185" name="Shape 185"/>
        <p:cNvGrpSpPr/>
        <p:nvPr/>
      </p:nvGrpSpPr>
      <p:grpSpPr>
        <a:xfrm>
          <a:off x="0" y="0"/>
          <a:ext cx="0" cy="0"/>
          <a:chOff x="0" y="0"/>
          <a:chExt cx="0" cy="0"/>
        </a:xfrm>
      </p:grpSpPr>
      <p:pic>
        <p:nvPicPr>
          <p:cNvPr id="186" name="Google Shape;186;p20"/>
          <p:cNvPicPr preferRelativeResize="0"/>
          <p:nvPr/>
        </p:nvPicPr>
        <p:blipFill rotWithShape="1">
          <a:blip r:embed="rId2">
            <a:alphaModFix/>
          </a:blip>
          <a:srcRect b="0" l="0" r="0" t="0"/>
          <a:stretch/>
        </p:blipFill>
        <p:spPr>
          <a:xfrm>
            <a:off x="0" y="0"/>
            <a:ext cx="9144000" cy="5143500"/>
          </a:xfrm>
          <a:prstGeom prst="rect">
            <a:avLst/>
          </a:prstGeom>
          <a:noFill/>
          <a:ln>
            <a:noFill/>
          </a:ln>
        </p:spPr>
      </p:pic>
      <p:grpSp>
        <p:nvGrpSpPr>
          <p:cNvPr id="187" name="Google Shape;187;p20"/>
          <p:cNvGrpSpPr/>
          <p:nvPr/>
        </p:nvGrpSpPr>
        <p:grpSpPr>
          <a:xfrm rot="10800000">
            <a:off x="8481549" y="-3"/>
            <a:ext cx="662459" cy="655061"/>
            <a:chOff x="1662575" y="1661275"/>
            <a:chExt cx="275325" cy="272250"/>
          </a:xfrm>
        </p:grpSpPr>
        <p:sp>
          <p:nvSpPr>
            <p:cNvPr id="188" name="Google Shape;188;p20"/>
            <p:cNvSpPr/>
            <p:nvPr/>
          </p:nvSpPr>
          <p:spPr>
            <a:xfrm>
              <a:off x="1721550" y="1713825"/>
              <a:ext cx="216350" cy="219700"/>
            </a:xfrm>
            <a:custGeom>
              <a:rect b="b" l="l" r="r" t="t"/>
              <a:pathLst>
                <a:path extrusionOk="0" h="8788" w="8654">
                  <a:moveTo>
                    <a:pt x="6067" y="1"/>
                  </a:moveTo>
                  <a:cubicBezTo>
                    <a:pt x="4179" y="1"/>
                    <a:pt x="2369" y="3406"/>
                    <a:pt x="1322" y="5641"/>
                  </a:cubicBezTo>
                  <a:cubicBezTo>
                    <a:pt x="788" y="6837"/>
                    <a:pt x="536" y="7749"/>
                    <a:pt x="536" y="7749"/>
                  </a:cubicBezTo>
                  <a:cubicBezTo>
                    <a:pt x="253" y="8127"/>
                    <a:pt x="127" y="8536"/>
                    <a:pt x="1" y="8788"/>
                  </a:cubicBezTo>
                  <a:lnTo>
                    <a:pt x="3147" y="8788"/>
                  </a:lnTo>
                  <a:cubicBezTo>
                    <a:pt x="3682" y="8127"/>
                    <a:pt x="4186" y="7624"/>
                    <a:pt x="4469" y="7089"/>
                  </a:cubicBezTo>
                  <a:cubicBezTo>
                    <a:pt x="6420" y="4729"/>
                    <a:pt x="8654" y="1048"/>
                    <a:pt x="6703" y="135"/>
                  </a:cubicBezTo>
                  <a:cubicBezTo>
                    <a:pt x="6490" y="43"/>
                    <a:pt x="6278" y="1"/>
                    <a:pt x="60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0"/>
            <p:cNvSpPr/>
            <p:nvPr/>
          </p:nvSpPr>
          <p:spPr>
            <a:xfrm>
              <a:off x="1751450" y="1786425"/>
              <a:ext cx="94425" cy="147100"/>
            </a:xfrm>
            <a:custGeom>
              <a:rect b="b" l="l" r="r" t="t"/>
              <a:pathLst>
                <a:path extrusionOk="0" h="5884" w="3777">
                  <a:moveTo>
                    <a:pt x="3650" y="0"/>
                  </a:moveTo>
                  <a:cubicBezTo>
                    <a:pt x="3650" y="0"/>
                    <a:pt x="3525" y="0"/>
                    <a:pt x="3525" y="126"/>
                  </a:cubicBezTo>
                  <a:cubicBezTo>
                    <a:pt x="3399" y="252"/>
                    <a:pt x="1291" y="3524"/>
                    <a:pt x="1" y="5884"/>
                  </a:cubicBezTo>
                  <a:lnTo>
                    <a:pt x="378" y="5884"/>
                  </a:lnTo>
                  <a:cubicBezTo>
                    <a:pt x="1574" y="3524"/>
                    <a:pt x="3776" y="252"/>
                    <a:pt x="3776" y="252"/>
                  </a:cubicBezTo>
                  <a:cubicBezTo>
                    <a:pt x="3776" y="126"/>
                    <a:pt x="3776" y="126"/>
                    <a:pt x="365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0"/>
            <p:cNvSpPr/>
            <p:nvPr/>
          </p:nvSpPr>
          <p:spPr>
            <a:xfrm>
              <a:off x="1662575" y="1661275"/>
              <a:ext cx="118000" cy="272250"/>
            </a:xfrm>
            <a:custGeom>
              <a:rect b="b" l="l" r="r" t="t"/>
              <a:pathLst>
                <a:path extrusionOk="0" h="10890" w="4720">
                  <a:moveTo>
                    <a:pt x="2518" y="1"/>
                  </a:moveTo>
                  <a:cubicBezTo>
                    <a:pt x="245" y="1"/>
                    <a:pt x="0" y="4508"/>
                    <a:pt x="0" y="7240"/>
                  </a:cubicBezTo>
                  <a:cubicBezTo>
                    <a:pt x="0" y="8530"/>
                    <a:pt x="126" y="9442"/>
                    <a:pt x="126" y="9442"/>
                  </a:cubicBezTo>
                  <a:lnTo>
                    <a:pt x="126" y="10512"/>
                  </a:lnTo>
                  <a:lnTo>
                    <a:pt x="126" y="10890"/>
                  </a:lnTo>
                  <a:lnTo>
                    <a:pt x="2486" y="10890"/>
                  </a:lnTo>
                  <a:cubicBezTo>
                    <a:pt x="2895" y="9726"/>
                    <a:pt x="3272" y="8152"/>
                    <a:pt x="3556" y="7240"/>
                  </a:cubicBezTo>
                  <a:cubicBezTo>
                    <a:pt x="4185" y="4219"/>
                    <a:pt x="4720" y="3"/>
                    <a:pt x="2612" y="3"/>
                  </a:cubicBezTo>
                  <a:cubicBezTo>
                    <a:pt x="2580" y="2"/>
                    <a:pt x="2549" y="1"/>
                    <a:pt x="251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0"/>
            <p:cNvSpPr/>
            <p:nvPr/>
          </p:nvSpPr>
          <p:spPr>
            <a:xfrm>
              <a:off x="1692450" y="1740000"/>
              <a:ext cx="26000" cy="193525"/>
            </a:xfrm>
            <a:custGeom>
              <a:rect b="b" l="l" r="r" t="t"/>
              <a:pathLst>
                <a:path extrusionOk="0" h="7741" w="1040">
                  <a:moveTo>
                    <a:pt x="913" y="1"/>
                  </a:moveTo>
                  <a:lnTo>
                    <a:pt x="787" y="158"/>
                  </a:lnTo>
                  <a:cubicBezTo>
                    <a:pt x="787" y="410"/>
                    <a:pt x="127" y="5255"/>
                    <a:pt x="1" y="7741"/>
                  </a:cubicBezTo>
                  <a:lnTo>
                    <a:pt x="252" y="7741"/>
                  </a:lnTo>
                  <a:cubicBezTo>
                    <a:pt x="378" y="5255"/>
                    <a:pt x="1039" y="284"/>
                    <a:pt x="1039" y="284"/>
                  </a:cubicBezTo>
                  <a:cubicBezTo>
                    <a:pt x="1039" y="158"/>
                    <a:pt x="1039" y="158"/>
                    <a:pt x="91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 name="Google Shape;192;p20"/>
          <p:cNvGrpSpPr/>
          <p:nvPr/>
        </p:nvGrpSpPr>
        <p:grpSpPr>
          <a:xfrm rot="582351">
            <a:off x="7952428" y="-169338"/>
            <a:ext cx="1205789" cy="500397"/>
            <a:chOff x="1137675" y="2895525"/>
            <a:chExt cx="685150" cy="284350"/>
          </a:xfrm>
        </p:grpSpPr>
        <p:sp>
          <p:nvSpPr>
            <p:cNvPr id="193" name="Google Shape;193;p20"/>
            <p:cNvSpPr/>
            <p:nvPr/>
          </p:nvSpPr>
          <p:spPr>
            <a:xfrm>
              <a:off x="1137675" y="2895525"/>
              <a:ext cx="685150" cy="284350"/>
            </a:xfrm>
            <a:custGeom>
              <a:rect b="b" l="l" r="r" t="t"/>
              <a:pathLst>
                <a:path extrusionOk="0" h="11374" w="27406">
                  <a:moveTo>
                    <a:pt x="21175" y="1"/>
                  </a:moveTo>
                  <a:cubicBezTo>
                    <a:pt x="18163" y="1"/>
                    <a:pt x="15144" y="821"/>
                    <a:pt x="12460" y="2060"/>
                  </a:cubicBezTo>
                  <a:cubicBezTo>
                    <a:pt x="7740" y="4294"/>
                    <a:pt x="3933" y="7818"/>
                    <a:pt x="0" y="11374"/>
                  </a:cubicBezTo>
                  <a:cubicBezTo>
                    <a:pt x="3273" y="10304"/>
                    <a:pt x="6702" y="10178"/>
                    <a:pt x="10100" y="9926"/>
                  </a:cubicBezTo>
                  <a:cubicBezTo>
                    <a:pt x="13372" y="9517"/>
                    <a:pt x="16802" y="9265"/>
                    <a:pt x="19948" y="7944"/>
                  </a:cubicBezTo>
                  <a:cubicBezTo>
                    <a:pt x="22151" y="7157"/>
                    <a:pt x="24259" y="5867"/>
                    <a:pt x="25832" y="3885"/>
                  </a:cubicBezTo>
                  <a:cubicBezTo>
                    <a:pt x="26241" y="3508"/>
                    <a:pt x="27405" y="2060"/>
                    <a:pt x="27154" y="1399"/>
                  </a:cubicBezTo>
                  <a:cubicBezTo>
                    <a:pt x="26871" y="739"/>
                    <a:pt x="25171" y="487"/>
                    <a:pt x="24511" y="361"/>
                  </a:cubicBezTo>
                  <a:cubicBezTo>
                    <a:pt x="23411" y="114"/>
                    <a:pt x="22293" y="1"/>
                    <a:pt x="2117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0"/>
            <p:cNvSpPr/>
            <p:nvPr/>
          </p:nvSpPr>
          <p:spPr>
            <a:xfrm>
              <a:off x="1137675" y="2913975"/>
              <a:ext cx="678850" cy="265900"/>
            </a:xfrm>
            <a:custGeom>
              <a:rect b="b" l="l" r="r" t="t"/>
              <a:pathLst>
                <a:path extrusionOk="0" h="10636" w="27154">
                  <a:moveTo>
                    <a:pt x="15858" y="1"/>
                  </a:moveTo>
                  <a:cubicBezTo>
                    <a:pt x="15732" y="1"/>
                    <a:pt x="15606" y="127"/>
                    <a:pt x="15481" y="127"/>
                  </a:cubicBezTo>
                  <a:lnTo>
                    <a:pt x="18627" y="2770"/>
                  </a:lnTo>
                  <a:cubicBezTo>
                    <a:pt x="17180" y="3147"/>
                    <a:pt x="15858" y="3556"/>
                    <a:pt x="14694" y="3934"/>
                  </a:cubicBezTo>
                  <a:cubicBezTo>
                    <a:pt x="13121" y="4343"/>
                    <a:pt x="11673" y="5003"/>
                    <a:pt x="10226" y="5507"/>
                  </a:cubicBezTo>
                  <a:lnTo>
                    <a:pt x="7080" y="4594"/>
                  </a:lnTo>
                  <a:cubicBezTo>
                    <a:pt x="6954" y="4720"/>
                    <a:pt x="6828" y="4720"/>
                    <a:pt x="6702" y="4846"/>
                  </a:cubicBezTo>
                  <a:lnTo>
                    <a:pt x="9565" y="5790"/>
                  </a:lnTo>
                  <a:cubicBezTo>
                    <a:pt x="5632" y="7489"/>
                    <a:pt x="2108" y="9314"/>
                    <a:pt x="661" y="10101"/>
                  </a:cubicBezTo>
                  <a:cubicBezTo>
                    <a:pt x="535" y="10226"/>
                    <a:pt x="283" y="10510"/>
                    <a:pt x="0" y="10636"/>
                  </a:cubicBezTo>
                  <a:cubicBezTo>
                    <a:pt x="409" y="10636"/>
                    <a:pt x="661" y="10510"/>
                    <a:pt x="913" y="10352"/>
                  </a:cubicBezTo>
                  <a:cubicBezTo>
                    <a:pt x="2895" y="9314"/>
                    <a:pt x="8527" y="6419"/>
                    <a:pt x="14033" y="4469"/>
                  </a:cubicBezTo>
                  <a:lnTo>
                    <a:pt x="14033" y="4469"/>
                  </a:lnTo>
                  <a:lnTo>
                    <a:pt x="11548" y="9062"/>
                  </a:lnTo>
                  <a:cubicBezTo>
                    <a:pt x="11673" y="9062"/>
                    <a:pt x="11799" y="8936"/>
                    <a:pt x="11925" y="8936"/>
                  </a:cubicBezTo>
                  <a:lnTo>
                    <a:pt x="14694" y="4343"/>
                  </a:lnTo>
                  <a:lnTo>
                    <a:pt x="14820" y="4343"/>
                  </a:lnTo>
                  <a:cubicBezTo>
                    <a:pt x="16141" y="3808"/>
                    <a:pt x="17840" y="3430"/>
                    <a:pt x="19539" y="3021"/>
                  </a:cubicBezTo>
                  <a:cubicBezTo>
                    <a:pt x="19948" y="2895"/>
                    <a:pt x="20452" y="2770"/>
                    <a:pt x="20987" y="2644"/>
                  </a:cubicBezTo>
                  <a:lnTo>
                    <a:pt x="20987" y="2644"/>
                  </a:lnTo>
                  <a:lnTo>
                    <a:pt x="18501" y="7741"/>
                  </a:lnTo>
                  <a:cubicBezTo>
                    <a:pt x="18627" y="7741"/>
                    <a:pt x="18879" y="7741"/>
                    <a:pt x="19005" y="7615"/>
                  </a:cubicBezTo>
                  <a:lnTo>
                    <a:pt x="21364" y="2486"/>
                  </a:lnTo>
                  <a:cubicBezTo>
                    <a:pt x="23472" y="1983"/>
                    <a:pt x="25455" y="1448"/>
                    <a:pt x="27154" y="661"/>
                  </a:cubicBezTo>
                  <a:cubicBezTo>
                    <a:pt x="27154" y="536"/>
                    <a:pt x="27028" y="410"/>
                    <a:pt x="27028" y="410"/>
                  </a:cubicBezTo>
                  <a:cubicBezTo>
                    <a:pt x="24668" y="1322"/>
                    <a:pt x="21899" y="1983"/>
                    <a:pt x="19414" y="2644"/>
                  </a:cubicBezTo>
                  <a:lnTo>
                    <a:pt x="19162" y="2644"/>
                  </a:lnTo>
                  <a:lnTo>
                    <a:pt x="15858" y="1"/>
                  </a:lnTo>
                  <a:close/>
                </a:path>
              </a:pathLst>
            </a:custGeom>
            <a:solidFill>
              <a:srgbClr val="B7A8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5" name="Google Shape;195;p20"/>
          <p:cNvGrpSpPr/>
          <p:nvPr/>
        </p:nvGrpSpPr>
        <p:grpSpPr>
          <a:xfrm>
            <a:off x="-8" y="4060069"/>
            <a:ext cx="1070215" cy="1086856"/>
            <a:chOff x="249825" y="1523700"/>
            <a:chExt cx="403550" cy="409825"/>
          </a:xfrm>
        </p:grpSpPr>
        <p:sp>
          <p:nvSpPr>
            <p:cNvPr id="196" name="Google Shape;196;p20"/>
            <p:cNvSpPr/>
            <p:nvPr/>
          </p:nvSpPr>
          <p:spPr>
            <a:xfrm>
              <a:off x="249825" y="1523700"/>
              <a:ext cx="403550" cy="409825"/>
            </a:xfrm>
            <a:custGeom>
              <a:rect b="b" l="l" r="r" t="t"/>
              <a:pathLst>
                <a:path extrusionOk="0" h="16393" w="16142">
                  <a:moveTo>
                    <a:pt x="1" y="0"/>
                  </a:moveTo>
                  <a:lnTo>
                    <a:pt x="1" y="16393"/>
                  </a:lnTo>
                  <a:lnTo>
                    <a:pt x="16142" y="16393"/>
                  </a:lnTo>
                  <a:cubicBezTo>
                    <a:pt x="15355" y="12743"/>
                    <a:pt x="12209" y="14159"/>
                    <a:pt x="8402" y="11673"/>
                  </a:cubicBezTo>
                  <a:cubicBezTo>
                    <a:pt x="4595" y="9188"/>
                    <a:pt x="7363" y="5789"/>
                    <a:pt x="5004" y="2360"/>
                  </a:cubicBezTo>
                  <a:cubicBezTo>
                    <a:pt x="3556" y="283"/>
                    <a:pt x="1" y="0"/>
                    <a:pt x="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0"/>
            <p:cNvSpPr/>
            <p:nvPr/>
          </p:nvSpPr>
          <p:spPr>
            <a:xfrm>
              <a:off x="417375" y="1724275"/>
              <a:ext cx="81825" cy="71600"/>
            </a:xfrm>
            <a:custGeom>
              <a:rect b="b" l="l" r="r" t="t"/>
              <a:pathLst>
                <a:path extrusionOk="0" h="2864" w="3273">
                  <a:moveTo>
                    <a:pt x="1574" y="0"/>
                  </a:moveTo>
                  <a:cubicBezTo>
                    <a:pt x="1" y="0"/>
                    <a:pt x="252" y="1699"/>
                    <a:pt x="1291" y="2612"/>
                  </a:cubicBezTo>
                  <a:cubicBezTo>
                    <a:pt x="1574" y="2864"/>
                    <a:pt x="1826" y="2864"/>
                    <a:pt x="2077" y="2864"/>
                  </a:cubicBezTo>
                  <a:cubicBezTo>
                    <a:pt x="2738" y="2864"/>
                    <a:pt x="3273" y="2203"/>
                    <a:pt x="3021" y="1416"/>
                  </a:cubicBezTo>
                  <a:cubicBezTo>
                    <a:pt x="2738" y="630"/>
                    <a:pt x="2360" y="0"/>
                    <a:pt x="157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8" name="Google Shape;198;p20"/>
          <p:cNvSpPr txBox="1"/>
          <p:nvPr>
            <p:ph type="title"/>
          </p:nvPr>
        </p:nvSpPr>
        <p:spPr>
          <a:xfrm>
            <a:off x="720000" y="429125"/>
            <a:ext cx="7704000" cy="5727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2800"/>
              <a:buNone/>
              <a:defRPr>
                <a:latin typeface="Montserrat"/>
                <a:ea typeface="Montserrat"/>
                <a:cs typeface="Montserrat"/>
                <a:sym typeface="Montserrat"/>
              </a:defRPr>
            </a:lvl2pPr>
            <a:lvl3pPr lvl="2" algn="ctr">
              <a:lnSpc>
                <a:spcPct val="100000"/>
              </a:lnSpc>
              <a:spcBef>
                <a:spcPts val="0"/>
              </a:spcBef>
              <a:spcAft>
                <a:spcPts val="0"/>
              </a:spcAft>
              <a:buSzPts val="2800"/>
              <a:buNone/>
              <a:defRPr>
                <a:latin typeface="Montserrat"/>
                <a:ea typeface="Montserrat"/>
                <a:cs typeface="Montserrat"/>
                <a:sym typeface="Montserrat"/>
              </a:defRPr>
            </a:lvl3pPr>
            <a:lvl4pPr lvl="3" algn="ctr">
              <a:lnSpc>
                <a:spcPct val="100000"/>
              </a:lnSpc>
              <a:spcBef>
                <a:spcPts val="0"/>
              </a:spcBef>
              <a:spcAft>
                <a:spcPts val="0"/>
              </a:spcAft>
              <a:buSzPts val="2800"/>
              <a:buNone/>
              <a:defRPr>
                <a:latin typeface="Montserrat"/>
                <a:ea typeface="Montserrat"/>
                <a:cs typeface="Montserrat"/>
                <a:sym typeface="Montserrat"/>
              </a:defRPr>
            </a:lvl4pPr>
            <a:lvl5pPr lvl="4" algn="ctr">
              <a:lnSpc>
                <a:spcPct val="100000"/>
              </a:lnSpc>
              <a:spcBef>
                <a:spcPts val="0"/>
              </a:spcBef>
              <a:spcAft>
                <a:spcPts val="0"/>
              </a:spcAft>
              <a:buSzPts val="2800"/>
              <a:buNone/>
              <a:defRPr>
                <a:latin typeface="Montserrat"/>
                <a:ea typeface="Montserrat"/>
                <a:cs typeface="Montserrat"/>
                <a:sym typeface="Montserrat"/>
              </a:defRPr>
            </a:lvl5pPr>
            <a:lvl6pPr lvl="5" algn="ctr">
              <a:lnSpc>
                <a:spcPct val="100000"/>
              </a:lnSpc>
              <a:spcBef>
                <a:spcPts val="0"/>
              </a:spcBef>
              <a:spcAft>
                <a:spcPts val="0"/>
              </a:spcAft>
              <a:buSzPts val="2800"/>
              <a:buNone/>
              <a:defRPr>
                <a:latin typeface="Montserrat"/>
                <a:ea typeface="Montserrat"/>
                <a:cs typeface="Montserrat"/>
                <a:sym typeface="Montserrat"/>
              </a:defRPr>
            </a:lvl6pPr>
            <a:lvl7pPr lvl="6" algn="ctr">
              <a:lnSpc>
                <a:spcPct val="100000"/>
              </a:lnSpc>
              <a:spcBef>
                <a:spcPts val="0"/>
              </a:spcBef>
              <a:spcAft>
                <a:spcPts val="0"/>
              </a:spcAft>
              <a:buSzPts val="2800"/>
              <a:buNone/>
              <a:defRPr>
                <a:latin typeface="Montserrat"/>
                <a:ea typeface="Montserrat"/>
                <a:cs typeface="Montserrat"/>
                <a:sym typeface="Montserrat"/>
              </a:defRPr>
            </a:lvl7pPr>
            <a:lvl8pPr lvl="7" algn="ctr">
              <a:lnSpc>
                <a:spcPct val="100000"/>
              </a:lnSpc>
              <a:spcBef>
                <a:spcPts val="0"/>
              </a:spcBef>
              <a:spcAft>
                <a:spcPts val="0"/>
              </a:spcAft>
              <a:buSzPts val="2800"/>
              <a:buNone/>
              <a:defRPr>
                <a:latin typeface="Montserrat"/>
                <a:ea typeface="Montserrat"/>
                <a:cs typeface="Montserrat"/>
                <a:sym typeface="Montserrat"/>
              </a:defRPr>
            </a:lvl8pPr>
            <a:lvl9pPr lvl="8" algn="ctr">
              <a:lnSpc>
                <a:spcPct val="100000"/>
              </a:lnSpc>
              <a:spcBef>
                <a:spcPts val="0"/>
              </a:spcBef>
              <a:spcAft>
                <a:spcPts val="0"/>
              </a:spcAft>
              <a:buSzPts val="2800"/>
              <a:buNone/>
              <a:defRPr>
                <a:latin typeface="Montserrat"/>
                <a:ea typeface="Montserrat"/>
                <a:cs typeface="Montserrat"/>
                <a:sym typeface="Montserrat"/>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
    <p:spTree>
      <p:nvGrpSpPr>
        <p:cNvPr id="199" name="Shape 199"/>
        <p:cNvGrpSpPr/>
        <p:nvPr/>
      </p:nvGrpSpPr>
      <p:grpSpPr>
        <a:xfrm>
          <a:off x="0" y="0"/>
          <a:ext cx="0" cy="0"/>
          <a:chOff x="0" y="0"/>
          <a:chExt cx="0" cy="0"/>
        </a:xfrm>
      </p:grpSpPr>
      <p:pic>
        <p:nvPicPr>
          <p:cNvPr id="200" name="Google Shape;200;p2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01" name="Google Shape;201;p21"/>
          <p:cNvSpPr/>
          <p:nvPr/>
        </p:nvSpPr>
        <p:spPr>
          <a:xfrm flipH="1" rot="5400000">
            <a:off x="-405916" y="384974"/>
            <a:ext cx="1546487" cy="483295"/>
          </a:xfrm>
          <a:custGeom>
            <a:rect b="b" l="l" r="r" t="t"/>
            <a:pathLst>
              <a:path extrusionOk="0" h="6923" w="22152">
                <a:moveTo>
                  <a:pt x="22088" y="0"/>
                </a:moveTo>
                <a:cubicBezTo>
                  <a:pt x="22057" y="0"/>
                  <a:pt x="22025" y="32"/>
                  <a:pt x="22025" y="95"/>
                </a:cubicBezTo>
                <a:cubicBezTo>
                  <a:pt x="21113" y="1007"/>
                  <a:pt x="20201" y="1668"/>
                  <a:pt x="19005" y="2329"/>
                </a:cubicBezTo>
                <a:cubicBezTo>
                  <a:pt x="18753" y="1951"/>
                  <a:pt x="18218" y="1542"/>
                  <a:pt x="17715" y="1416"/>
                </a:cubicBezTo>
                <a:cubicBezTo>
                  <a:pt x="17054" y="1291"/>
                  <a:pt x="16519" y="1165"/>
                  <a:pt x="15859" y="1007"/>
                </a:cubicBezTo>
                <a:lnTo>
                  <a:pt x="15859" y="1007"/>
                </a:lnTo>
                <a:cubicBezTo>
                  <a:pt x="16268" y="1542"/>
                  <a:pt x="16645" y="1951"/>
                  <a:pt x="17180" y="2203"/>
                </a:cubicBezTo>
                <a:cubicBezTo>
                  <a:pt x="17558" y="2455"/>
                  <a:pt x="17967" y="2581"/>
                  <a:pt x="18344" y="2738"/>
                </a:cubicBezTo>
                <a:cubicBezTo>
                  <a:pt x="17841" y="2990"/>
                  <a:pt x="17306" y="3115"/>
                  <a:pt x="16771" y="3367"/>
                </a:cubicBezTo>
                <a:cubicBezTo>
                  <a:pt x="15984" y="2203"/>
                  <a:pt x="14694" y="1416"/>
                  <a:pt x="13247" y="1291"/>
                </a:cubicBezTo>
                <a:lnTo>
                  <a:pt x="13247" y="1291"/>
                </a:lnTo>
                <a:cubicBezTo>
                  <a:pt x="13625" y="1794"/>
                  <a:pt x="14034" y="2329"/>
                  <a:pt x="14568" y="2738"/>
                </a:cubicBezTo>
                <a:cubicBezTo>
                  <a:pt x="14946" y="3115"/>
                  <a:pt x="15481" y="3367"/>
                  <a:pt x="15984" y="3650"/>
                </a:cubicBezTo>
                <a:cubicBezTo>
                  <a:pt x="15198" y="3776"/>
                  <a:pt x="14285" y="3902"/>
                  <a:pt x="13499" y="4028"/>
                </a:cubicBezTo>
                <a:cubicBezTo>
                  <a:pt x="13625" y="3241"/>
                  <a:pt x="13121" y="2581"/>
                  <a:pt x="12586" y="2077"/>
                </a:cubicBezTo>
                <a:cubicBezTo>
                  <a:pt x="11926" y="1668"/>
                  <a:pt x="11265" y="1416"/>
                  <a:pt x="10478" y="1165"/>
                </a:cubicBezTo>
                <a:lnTo>
                  <a:pt x="10478" y="1165"/>
                </a:lnTo>
                <a:cubicBezTo>
                  <a:pt x="11013" y="2329"/>
                  <a:pt x="11800" y="3241"/>
                  <a:pt x="12712" y="4028"/>
                </a:cubicBezTo>
                <a:lnTo>
                  <a:pt x="12209" y="4028"/>
                </a:lnTo>
                <a:cubicBezTo>
                  <a:pt x="11674" y="3902"/>
                  <a:pt x="11265" y="3902"/>
                  <a:pt x="10761" y="3902"/>
                </a:cubicBezTo>
                <a:cubicBezTo>
                  <a:pt x="10352" y="2738"/>
                  <a:pt x="9566" y="1794"/>
                  <a:pt x="8653" y="1165"/>
                </a:cubicBezTo>
                <a:lnTo>
                  <a:pt x="8653" y="1165"/>
                </a:lnTo>
                <a:cubicBezTo>
                  <a:pt x="8779" y="2077"/>
                  <a:pt x="9314" y="2990"/>
                  <a:pt x="10101" y="3776"/>
                </a:cubicBezTo>
                <a:cubicBezTo>
                  <a:pt x="9440" y="3650"/>
                  <a:pt x="8779" y="3524"/>
                  <a:pt x="8118" y="3367"/>
                </a:cubicBezTo>
                <a:cubicBezTo>
                  <a:pt x="8118" y="2738"/>
                  <a:pt x="7993" y="2077"/>
                  <a:pt x="7615" y="1668"/>
                </a:cubicBezTo>
                <a:cubicBezTo>
                  <a:pt x="7332" y="1165"/>
                  <a:pt x="6703" y="756"/>
                  <a:pt x="6168" y="630"/>
                </a:cubicBezTo>
                <a:lnTo>
                  <a:pt x="6168" y="630"/>
                </a:lnTo>
                <a:cubicBezTo>
                  <a:pt x="6293" y="1542"/>
                  <a:pt x="6828" y="2455"/>
                  <a:pt x="7332" y="3115"/>
                </a:cubicBezTo>
                <a:cubicBezTo>
                  <a:pt x="6828" y="2990"/>
                  <a:pt x="6293" y="2864"/>
                  <a:pt x="5759" y="2738"/>
                </a:cubicBezTo>
                <a:cubicBezTo>
                  <a:pt x="5916" y="2203"/>
                  <a:pt x="5633" y="1668"/>
                  <a:pt x="5255" y="1291"/>
                </a:cubicBezTo>
                <a:cubicBezTo>
                  <a:pt x="4846" y="881"/>
                  <a:pt x="4343" y="504"/>
                  <a:pt x="3808" y="221"/>
                </a:cubicBezTo>
                <a:lnTo>
                  <a:pt x="3808" y="221"/>
                </a:lnTo>
                <a:cubicBezTo>
                  <a:pt x="3934" y="756"/>
                  <a:pt x="4185" y="1165"/>
                  <a:pt x="4343" y="1668"/>
                </a:cubicBezTo>
                <a:cubicBezTo>
                  <a:pt x="4469" y="1951"/>
                  <a:pt x="4594" y="2203"/>
                  <a:pt x="4720" y="2329"/>
                </a:cubicBezTo>
                <a:cubicBezTo>
                  <a:pt x="4720" y="2429"/>
                  <a:pt x="4800" y="2529"/>
                  <a:pt x="4896" y="2566"/>
                </a:cubicBezTo>
                <a:lnTo>
                  <a:pt x="4896" y="2566"/>
                </a:lnTo>
                <a:cubicBezTo>
                  <a:pt x="4290" y="2454"/>
                  <a:pt x="3656" y="2450"/>
                  <a:pt x="3021" y="2329"/>
                </a:cubicBezTo>
                <a:cubicBezTo>
                  <a:pt x="2895" y="1951"/>
                  <a:pt x="2360" y="1951"/>
                  <a:pt x="2109" y="1951"/>
                </a:cubicBezTo>
                <a:cubicBezTo>
                  <a:pt x="1322" y="1951"/>
                  <a:pt x="661" y="2077"/>
                  <a:pt x="1" y="2329"/>
                </a:cubicBezTo>
                <a:cubicBezTo>
                  <a:pt x="545" y="2666"/>
                  <a:pt x="1261" y="2896"/>
                  <a:pt x="1936" y="2896"/>
                </a:cubicBezTo>
                <a:cubicBezTo>
                  <a:pt x="2080" y="2896"/>
                  <a:pt x="2222" y="2886"/>
                  <a:pt x="2360" y="2864"/>
                </a:cubicBezTo>
                <a:cubicBezTo>
                  <a:pt x="2486" y="2864"/>
                  <a:pt x="2770" y="2738"/>
                  <a:pt x="2895" y="2581"/>
                </a:cubicBezTo>
                <a:cubicBezTo>
                  <a:pt x="3808" y="2738"/>
                  <a:pt x="4594" y="2864"/>
                  <a:pt x="5507" y="2990"/>
                </a:cubicBezTo>
                <a:cubicBezTo>
                  <a:pt x="4469" y="2990"/>
                  <a:pt x="3399" y="3241"/>
                  <a:pt x="2770" y="4154"/>
                </a:cubicBezTo>
                <a:cubicBezTo>
                  <a:pt x="2935" y="4176"/>
                  <a:pt x="3101" y="4187"/>
                  <a:pt x="3267" y="4187"/>
                </a:cubicBezTo>
                <a:cubicBezTo>
                  <a:pt x="4266" y="4187"/>
                  <a:pt x="5241" y="3790"/>
                  <a:pt x="5916" y="3115"/>
                </a:cubicBezTo>
                <a:cubicBezTo>
                  <a:pt x="6419" y="3241"/>
                  <a:pt x="6954" y="3241"/>
                  <a:pt x="7332" y="3367"/>
                </a:cubicBezTo>
                <a:cubicBezTo>
                  <a:pt x="6545" y="3650"/>
                  <a:pt x="5759" y="4028"/>
                  <a:pt x="5129" y="4563"/>
                </a:cubicBezTo>
                <a:cubicBezTo>
                  <a:pt x="5345" y="4615"/>
                  <a:pt x="5566" y="4640"/>
                  <a:pt x="5788" y="4640"/>
                </a:cubicBezTo>
                <a:cubicBezTo>
                  <a:pt x="6635" y="4640"/>
                  <a:pt x="7495" y="4274"/>
                  <a:pt x="8118" y="3650"/>
                </a:cubicBezTo>
                <a:cubicBezTo>
                  <a:pt x="8779" y="3776"/>
                  <a:pt x="9440" y="3902"/>
                  <a:pt x="10101" y="4028"/>
                </a:cubicBezTo>
                <a:cubicBezTo>
                  <a:pt x="9062" y="4311"/>
                  <a:pt x="7993" y="4814"/>
                  <a:pt x="7080" y="5601"/>
                </a:cubicBezTo>
                <a:cubicBezTo>
                  <a:pt x="7305" y="5645"/>
                  <a:pt x="7529" y="5666"/>
                  <a:pt x="7751" y="5666"/>
                </a:cubicBezTo>
                <a:cubicBezTo>
                  <a:pt x="8958" y="5666"/>
                  <a:pt x="10077" y="5038"/>
                  <a:pt x="10635" y="4028"/>
                </a:cubicBezTo>
                <a:cubicBezTo>
                  <a:pt x="11139" y="4154"/>
                  <a:pt x="11674" y="4154"/>
                  <a:pt x="12209" y="4311"/>
                </a:cubicBezTo>
                <a:lnTo>
                  <a:pt x="12712" y="4311"/>
                </a:lnTo>
                <a:cubicBezTo>
                  <a:pt x="11548" y="4814"/>
                  <a:pt x="10635" y="5601"/>
                  <a:pt x="9849" y="6514"/>
                </a:cubicBezTo>
                <a:cubicBezTo>
                  <a:pt x="10635" y="6514"/>
                  <a:pt x="11422" y="6262"/>
                  <a:pt x="12051" y="5884"/>
                </a:cubicBezTo>
                <a:cubicBezTo>
                  <a:pt x="12586" y="5475"/>
                  <a:pt x="13121" y="4940"/>
                  <a:pt x="13499" y="4311"/>
                </a:cubicBezTo>
                <a:cubicBezTo>
                  <a:pt x="14285" y="4154"/>
                  <a:pt x="15072" y="4028"/>
                  <a:pt x="15859" y="3902"/>
                </a:cubicBezTo>
                <a:lnTo>
                  <a:pt x="15859" y="3902"/>
                </a:lnTo>
                <a:cubicBezTo>
                  <a:pt x="14820" y="4689"/>
                  <a:pt x="13908" y="5601"/>
                  <a:pt x="13782" y="6923"/>
                </a:cubicBezTo>
                <a:cubicBezTo>
                  <a:pt x="14568" y="6671"/>
                  <a:pt x="15355" y="6388"/>
                  <a:pt x="15859" y="5727"/>
                </a:cubicBezTo>
                <a:cubicBezTo>
                  <a:pt x="16393" y="5098"/>
                  <a:pt x="16771" y="4437"/>
                  <a:pt x="16771" y="3650"/>
                </a:cubicBezTo>
                <a:cubicBezTo>
                  <a:pt x="17432" y="3367"/>
                  <a:pt x="17967" y="3241"/>
                  <a:pt x="18501" y="2864"/>
                </a:cubicBezTo>
                <a:lnTo>
                  <a:pt x="18501" y="2864"/>
                </a:lnTo>
                <a:cubicBezTo>
                  <a:pt x="17841" y="3902"/>
                  <a:pt x="17432" y="5098"/>
                  <a:pt x="17306" y="6262"/>
                </a:cubicBezTo>
                <a:cubicBezTo>
                  <a:pt x="17967" y="5884"/>
                  <a:pt x="18344" y="5349"/>
                  <a:pt x="18753" y="4689"/>
                </a:cubicBezTo>
                <a:cubicBezTo>
                  <a:pt x="19005" y="4028"/>
                  <a:pt x="19005" y="3367"/>
                  <a:pt x="19005" y="2738"/>
                </a:cubicBezTo>
                <a:cubicBezTo>
                  <a:pt x="20201" y="2077"/>
                  <a:pt x="21239" y="1291"/>
                  <a:pt x="22151" y="221"/>
                </a:cubicBezTo>
                <a:lnTo>
                  <a:pt x="22151" y="95"/>
                </a:lnTo>
                <a:cubicBezTo>
                  <a:pt x="22151" y="32"/>
                  <a:pt x="22120" y="0"/>
                  <a:pt x="22088" y="0"/>
                </a:cubicBezTo>
                <a:close/>
              </a:path>
            </a:pathLst>
          </a:custGeom>
          <a:solidFill>
            <a:srgbClr val="B7A8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2" name="Google Shape;202;p21"/>
          <p:cNvGrpSpPr/>
          <p:nvPr/>
        </p:nvGrpSpPr>
        <p:grpSpPr>
          <a:xfrm flipH="1" rot="-468401">
            <a:off x="-73422" y="-68814"/>
            <a:ext cx="1328624" cy="551432"/>
            <a:chOff x="1137675" y="2895525"/>
            <a:chExt cx="685150" cy="284350"/>
          </a:xfrm>
        </p:grpSpPr>
        <p:sp>
          <p:nvSpPr>
            <p:cNvPr id="203" name="Google Shape;203;p21"/>
            <p:cNvSpPr/>
            <p:nvPr/>
          </p:nvSpPr>
          <p:spPr>
            <a:xfrm>
              <a:off x="1137675" y="2895525"/>
              <a:ext cx="685150" cy="284350"/>
            </a:xfrm>
            <a:custGeom>
              <a:rect b="b" l="l" r="r" t="t"/>
              <a:pathLst>
                <a:path extrusionOk="0" h="11374" w="27406">
                  <a:moveTo>
                    <a:pt x="21175" y="1"/>
                  </a:moveTo>
                  <a:cubicBezTo>
                    <a:pt x="18163" y="1"/>
                    <a:pt x="15144" y="821"/>
                    <a:pt x="12460" y="2060"/>
                  </a:cubicBezTo>
                  <a:cubicBezTo>
                    <a:pt x="7740" y="4294"/>
                    <a:pt x="3933" y="7818"/>
                    <a:pt x="0" y="11374"/>
                  </a:cubicBezTo>
                  <a:cubicBezTo>
                    <a:pt x="3273" y="10304"/>
                    <a:pt x="6702" y="10178"/>
                    <a:pt x="10100" y="9926"/>
                  </a:cubicBezTo>
                  <a:cubicBezTo>
                    <a:pt x="13372" y="9517"/>
                    <a:pt x="16802" y="9265"/>
                    <a:pt x="19948" y="7944"/>
                  </a:cubicBezTo>
                  <a:cubicBezTo>
                    <a:pt x="22151" y="7157"/>
                    <a:pt x="24259" y="5867"/>
                    <a:pt x="25832" y="3885"/>
                  </a:cubicBezTo>
                  <a:cubicBezTo>
                    <a:pt x="26241" y="3508"/>
                    <a:pt x="27405" y="2060"/>
                    <a:pt x="27154" y="1399"/>
                  </a:cubicBezTo>
                  <a:cubicBezTo>
                    <a:pt x="26871" y="739"/>
                    <a:pt x="25171" y="487"/>
                    <a:pt x="24511" y="361"/>
                  </a:cubicBezTo>
                  <a:cubicBezTo>
                    <a:pt x="23411" y="114"/>
                    <a:pt x="22293" y="1"/>
                    <a:pt x="211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1"/>
            <p:cNvSpPr/>
            <p:nvPr/>
          </p:nvSpPr>
          <p:spPr>
            <a:xfrm>
              <a:off x="1137675" y="2913975"/>
              <a:ext cx="678850" cy="265900"/>
            </a:xfrm>
            <a:custGeom>
              <a:rect b="b" l="l" r="r" t="t"/>
              <a:pathLst>
                <a:path extrusionOk="0" h="10636" w="27154">
                  <a:moveTo>
                    <a:pt x="15858" y="1"/>
                  </a:moveTo>
                  <a:cubicBezTo>
                    <a:pt x="15732" y="1"/>
                    <a:pt x="15606" y="127"/>
                    <a:pt x="15481" y="127"/>
                  </a:cubicBezTo>
                  <a:lnTo>
                    <a:pt x="18627" y="2770"/>
                  </a:lnTo>
                  <a:cubicBezTo>
                    <a:pt x="17180" y="3147"/>
                    <a:pt x="15858" y="3556"/>
                    <a:pt x="14694" y="3934"/>
                  </a:cubicBezTo>
                  <a:cubicBezTo>
                    <a:pt x="13121" y="4343"/>
                    <a:pt x="11673" y="5003"/>
                    <a:pt x="10226" y="5507"/>
                  </a:cubicBezTo>
                  <a:lnTo>
                    <a:pt x="7080" y="4594"/>
                  </a:lnTo>
                  <a:cubicBezTo>
                    <a:pt x="6954" y="4720"/>
                    <a:pt x="6828" y="4720"/>
                    <a:pt x="6702" y="4846"/>
                  </a:cubicBezTo>
                  <a:lnTo>
                    <a:pt x="9565" y="5790"/>
                  </a:lnTo>
                  <a:cubicBezTo>
                    <a:pt x="5632" y="7489"/>
                    <a:pt x="2108" y="9314"/>
                    <a:pt x="661" y="10101"/>
                  </a:cubicBezTo>
                  <a:cubicBezTo>
                    <a:pt x="535" y="10226"/>
                    <a:pt x="283" y="10510"/>
                    <a:pt x="0" y="10636"/>
                  </a:cubicBezTo>
                  <a:cubicBezTo>
                    <a:pt x="409" y="10636"/>
                    <a:pt x="661" y="10510"/>
                    <a:pt x="913" y="10352"/>
                  </a:cubicBezTo>
                  <a:cubicBezTo>
                    <a:pt x="2895" y="9314"/>
                    <a:pt x="8527" y="6419"/>
                    <a:pt x="14033" y="4469"/>
                  </a:cubicBezTo>
                  <a:lnTo>
                    <a:pt x="14033" y="4469"/>
                  </a:lnTo>
                  <a:lnTo>
                    <a:pt x="11548" y="9062"/>
                  </a:lnTo>
                  <a:cubicBezTo>
                    <a:pt x="11673" y="9062"/>
                    <a:pt x="11799" y="8936"/>
                    <a:pt x="11925" y="8936"/>
                  </a:cubicBezTo>
                  <a:lnTo>
                    <a:pt x="14694" y="4343"/>
                  </a:lnTo>
                  <a:lnTo>
                    <a:pt x="14820" y="4343"/>
                  </a:lnTo>
                  <a:cubicBezTo>
                    <a:pt x="16141" y="3808"/>
                    <a:pt x="17840" y="3430"/>
                    <a:pt x="19539" y="3021"/>
                  </a:cubicBezTo>
                  <a:cubicBezTo>
                    <a:pt x="19948" y="2895"/>
                    <a:pt x="20452" y="2770"/>
                    <a:pt x="20987" y="2644"/>
                  </a:cubicBezTo>
                  <a:lnTo>
                    <a:pt x="20987" y="2644"/>
                  </a:lnTo>
                  <a:lnTo>
                    <a:pt x="18501" y="7741"/>
                  </a:lnTo>
                  <a:cubicBezTo>
                    <a:pt x="18627" y="7741"/>
                    <a:pt x="18879" y="7741"/>
                    <a:pt x="19005" y="7615"/>
                  </a:cubicBezTo>
                  <a:lnTo>
                    <a:pt x="21364" y="2486"/>
                  </a:lnTo>
                  <a:cubicBezTo>
                    <a:pt x="23472" y="1983"/>
                    <a:pt x="25455" y="1448"/>
                    <a:pt x="27154" y="661"/>
                  </a:cubicBezTo>
                  <a:cubicBezTo>
                    <a:pt x="27154" y="536"/>
                    <a:pt x="27028" y="410"/>
                    <a:pt x="27028" y="410"/>
                  </a:cubicBezTo>
                  <a:cubicBezTo>
                    <a:pt x="24668" y="1322"/>
                    <a:pt x="21899" y="1983"/>
                    <a:pt x="19414" y="2644"/>
                  </a:cubicBezTo>
                  <a:lnTo>
                    <a:pt x="19162" y="2644"/>
                  </a:lnTo>
                  <a:lnTo>
                    <a:pt x="1585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 name="Google Shape;205;p21"/>
          <p:cNvGrpSpPr/>
          <p:nvPr/>
        </p:nvGrpSpPr>
        <p:grpSpPr>
          <a:xfrm flipH="1" rot="-9256903">
            <a:off x="-217192" y="-77410"/>
            <a:ext cx="662449" cy="1234794"/>
            <a:chOff x="249825" y="786650"/>
            <a:chExt cx="173875" cy="324100"/>
          </a:xfrm>
        </p:grpSpPr>
        <p:sp>
          <p:nvSpPr>
            <p:cNvPr id="206" name="Google Shape;206;p21"/>
            <p:cNvSpPr/>
            <p:nvPr/>
          </p:nvSpPr>
          <p:spPr>
            <a:xfrm>
              <a:off x="249825" y="786650"/>
              <a:ext cx="173875" cy="324100"/>
            </a:xfrm>
            <a:custGeom>
              <a:rect b="b" l="l" r="r" t="t"/>
              <a:pathLst>
                <a:path extrusionOk="0" h="12964" w="6955">
                  <a:moveTo>
                    <a:pt x="6954" y="0"/>
                  </a:moveTo>
                  <a:cubicBezTo>
                    <a:pt x="6954" y="0"/>
                    <a:pt x="5381" y="378"/>
                    <a:pt x="4469" y="1574"/>
                  </a:cubicBezTo>
                  <a:cubicBezTo>
                    <a:pt x="3682" y="2738"/>
                    <a:pt x="3808" y="3933"/>
                    <a:pt x="2770" y="4185"/>
                  </a:cubicBezTo>
                  <a:cubicBezTo>
                    <a:pt x="1857" y="4468"/>
                    <a:pt x="1071" y="5255"/>
                    <a:pt x="1071" y="6293"/>
                  </a:cubicBezTo>
                  <a:cubicBezTo>
                    <a:pt x="1196" y="7080"/>
                    <a:pt x="787" y="7457"/>
                    <a:pt x="1" y="7992"/>
                  </a:cubicBezTo>
                  <a:lnTo>
                    <a:pt x="1" y="12963"/>
                  </a:lnTo>
                  <a:cubicBezTo>
                    <a:pt x="127" y="12460"/>
                    <a:pt x="410" y="12177"/>
                    <a:pt x="1071" y="11925"/>
                  </a:cubicBezTo>
                  <a:cubicBezTo>
                    <a:pt x="1983" y="11548"/>
                    <a:pt x="2770" y="11390"/>
                    <a:pt x="2487" y="10226"/>
                  </a:cubicBezTo>
                  <a:cubicBezTo>
                    <a:pt x="2109" y="9188"/>
                    <a:pt x="3430" y="8653"/>
                    <a:pt x="4217" y="8244"/>
                  </a:cubicBezTo>
                  <a:cubicBezTo>
                    <a:pt x="4846" y="7866"/>
                    <a:pt x="4343" y="7331"/>
                    <a:pt x="4469" y="6293"/>
                  </a:cubicBezTo>
                  <a:cubicBezTo>
                    <a:pt x="4469" y="5255"/>
                    <a:pt x="5507" y="5632"/>
                    <a:pt x="5916" y="4468"/>
                  </a:cubicBezTo>
                  <a:cubicBezTo>
                    <a:pt x="6420" y="3147"/>
                    <a:pt x="5507" y="1448"/>
                    <a:pt x="69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1"/>
            <p:cNvSpPr/>
            <p:nvPr/>
          </p:nvSpPr>
          <p:spPr>
            <a:xfrm>
              <a:off x="249825" y="878675"/>
              <a:ext cx="114875" cy="183300"/>
            </a:xfrm>
            <a:custGeom>
              <a:rect b="b" l="l" r="r" t="t"/>
              <a:pathLst>
                <a:path extrusionOk="0" h="7332" w="4595">
                  <a:moveTo>
                    <a:pt x="4469" y="1"/>
                  </a:moveTo>
                  <a:lnTo>
                    <a:pt x="1" y="6923"/>
                  </a:lnTo>
                  <a:lnTo>
                    <a:pt x="1" y="7332"/>
                  </a:lnTo>
                  <a:lnTo>
                    <a:pt x="4595" y="126"/>
                  </a:lnTo>
                  <a:lnTo>
                    <a:pt x="45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21"/>
          <p:cNvGrpSpPr/>
          <p:nvPr/>
        </p:nvGrpSpPr>
        <p:grpSpPr>
          <a:xfrm flipH="1">
            <a:off x="7972816" y="3954118"/>
            <a:ext cx="1171183" cy="1189394"/>
            <a:chOff x="249825" y="1523700"/>
            <a:chExt cx="403550" cy="409825"/>
          </a:xfrm>
        </p:grpSpPr>
        <p:sp>
          <p:nvSpPr>
            <p:cNvPr id="209" name="Google Shape;209;p21"/>
            <p:cNvSpPr/>
            <p:nvPr/>
          </p:nvSpPr>
          <p:spPr>
            <a:xfrm>
              <a:off x="249825" y="1523700"/>
              <a:ext cx="403550" cy="409825"/>
            </a:xfrm>
            <a:custGeom>
              <a:rect b="b" l="l" r="r" t="t"/>
              <a:pathLst>
                <a:path extrusionOk="0" h="16393" w="16142">
                  <a:moveTo>
                    <a:pt x="1" y="0"/>
                  </a:moveTo>
                  <a:lnTo>
                    <a:pt x="1" y="16393"/>
                  </a:lnTo>
                  <a:lnTo>
                    <a:pt x="16142" y="16393"/>
                  </a:lnTo>
                  <a:cubicBezTo>
                    <a:pt x="15355" y="12743"/>
                    <a:pt x="12209" y="14159"/>
                    <a:pt x="8402" y="11673"/>
                  </a:cubicBezTo>
                  <a:cubicBezTo>
                    <a:pt x="4595" y="9188"/>
                    <a:pt x="7363" y="5789"/>
                    <a:pt x="5004" y="2360"/>
                  </a:cubicBezTo>
                  <a:cubicBezTo>
                    <a:pt x="3556" y="283"/>
                    <a:pt x="1" y="0"/>
                    <a:pt x="1" y="0"/>
                  </a:cubicBezTo>
                  <a:close/>
                </a:path>
              </a:pathLst>
            </a:custGeom>
            <a:solidFill>
              <a:srgbClr val="E7DF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1"/>
            <p:cNvSpPr/>
            <p:nvPr/>
          </p:nvSpPr>
          <p:spPr>
            <a:xfrm>
              <a:off x="417375" y="1724275"/>
              <a:ext cx="81825" cy="71600"/>
            </a:xfrm>
            <a:custGeom>
              <a:rect b="b" l="l" r="r" t="t"/>
              <a:pathLst>
                <a:path extrusionOk="0" h="2864" w="3273">
                  <a:moveTo>
                    <a:pt x="1574" y="0"/>
                  </a:moveTo>
                  <a:cubicBezTo>
                    <a:pt x="1" y="0"/>
                    <a:pt x="252" y="1699"/>
                    <a:pt x="1291" y="2612"/>
                  </a:cubicBezTo>
                  <a:cubicBezTo>
                    <a:pt x="1574" y="2864"/>
                    <a:pt x="1826" y="2864"/>
                    <a:pt x="2077" y="2864"/>
                  </a:cubicBezTo>
                  <a:cubicBezTo>
                    <a:pt x="2738" y="2864"/>
                    <a:pt x="3273" y="2203"/>
                    <a:pt x="3021" y="1416"/>
                  </a:cubicBezTo>
                  <a:cubicBezTo>
                    <a:pt x="2738" y="630"/>
                    <a:pt x="2360" y="0"/>
                    <a:pt x="1574" y="0"/>
                  </a:cubicBezTo>
                  <a:close/>
                </a:path>
              </a:pathLst>
            </a:custGeom>
            <a:solidFill>
              <a:srgbClr val="E7DF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1" name="Google Shape;211;p21"/>
          <p:cNvSpPr txBox="1"/>
          <p:nvPr>
            <p:ph type="title"/>
          </p:nvPr>
        </p:nvSpPr>
        <p:spPr>
          <a:xfrm>
            <a:off x="720000" y="429125"/>
            <a:ext cx="7704000" cy="5727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2800"/>
              <a:buNone/>
              <a:defRPr>
                <a:latin typeface="Montserrat"/>
                <a:ea typeface="Montserrat"/>
                <a:cs typeface="Montserrat"/>
                <a:sym typeface="Montserrat"/>
              </a:defRPr>
            </a:lvl2pPr>
            <a:lvl3pPr lvl="2" algn="ctr">
              <a:lnSpc>
                <a:spcPct val="100000"/>
              </a:lnSpc>
              <a:spcBef>
                <a:spcPts val="0"/>
              </a:spcBef>
              <a:spcAft>
                <a:spcPts val="0"/>
              </a:spcAft>
              <a:buSzPts val="2800"/>
              <a:buNone/>
              <a:defRPr>
                <a:latin typeface="Montserrat"/>
                <a:ea typeface="Montserrat"/>
                <a:cs typeface="Montserrat"/>
                <a:sym typeface="Montserrat"/>
              </a:defRPr>
            </a:lvl3pPr>
            <a:lvl4pPr lvl="3" algn="ctr">
              <a:lnSpc>
                <a:spcPct val="100000"/>
              </a:lnSpc>
              <a:spcBef>
                <a:spcPts val="0"/>
              </a:spcBef>
              <a:spcAft>
                <a:spcPts val="0"/>
              </a:spcAft>
              <a:buSzPts val="2800"/>
              <a:buNone/>
              <a:defRPr>
                <a:latin typeface="Montserrat"/>
                <a:ea typeface="Montserrat"/>
                <a:cs typeface="Montserrat"/>
                <a:sym typeface="Montserrat"/>
              </a:defRPr>
            </a:lvl4pPr>
            <a:lvl5pPr lvl="4" algn="ctr">
              <a:lnSpc>
                <a:spcPct val="100000"/>
              </a:lnSpc>
              <a:spcBef>
                <a:spcPts val="0"/>
              </a:spcBef>
              <a:spcAft>
                <a:spcPts val="0"/>
              </a:spcAft>
              <a:buSzPts val="2800"/>
              <a:buNone/>
              <a:defRPr>
                <a:latin typeface="Montserrat"/>
                <a:ea typeface="Montserrat"/>
                <a:cs typeface="Montserrat"/>
                <a:sym typeface="Montserrat"/>
              </a:defRPr>
            </a:lvl5pPr>
            <a:lvl6pPr lvl="5" algn="ctr">
              <a:lnSpc>
                <a:spcPct val="100000"/>
              </a:lnSpc>
              <a:spcBef>
                <a:spcPts val="0"/>
              </a:spcBef>
              <a:spcAft>
                <a:spcPts val="0"/>
              </a:spcAft>
              <a:buSzPts val="2800"/>
              <a:buNone/>
              <a:defRPr>
                <a:latin typeface="Montserrat"/>
                <a:ea typeface="Montserrat"/>
                <a:cs typeface="Montserrat"/>
                <a:sym typeface="Montserrat"/>
              </a:defRPr>
            </a:lvl6pPr>
            <a:lvl7pPr lvl="6" algn="ctr">
              <a:lnSpc>
                <a:spcPct val="100000"/>
              </a:lnSpc>
              <a:spcBef>
                <a:spcPts val="0"/>
              </a:spcBef>
              <a:spcAft>
                <a:spcPts val="0"/>
              </a:spcAft>
              <a:buSzPts val="2800"/>
              <a:buNone/>
              <a:defRPr>
                <a:latin typeface="Montserrat"/>
                <a:ea typeface="Montserrat"/>
                <a:cs typeface="Montserrat"/>
                <a:sym typeface="Montserrat"/>
              </a:defRPr>
            </a:lvl7pPr>
            <a:lvl8pPr lvl="7" algn="ctr">
              <a:lnSpc>
                <a:spcPct val="100000"/>
              </a:lnSpc>
              <a:spcBef>
                <a:spcPts val="0"/>
              </a:spcBef>
              <a:spcAft>
                <a:spcPts val="0"/>
              </a:spcAft>
              <a:buSzPts val="2800"/>
              <a:buNone/>
              <a:defRPr>
                <a:latin typeface="Montserrat"/>
                <a:ea typeface="Montserrat"/>
                <a:cs typeface="Montserrat"/>
                <a:sym typeface="Montserrat"/>
              </a:defRPr>
            </a:lvl8pPr>
            <a:lvl9pPr lvl="8" algn="ctr">
              <a:lnSpc>
                <a:spcPct val="100000"/>
              </a:lnSpc>
              <a:spcBef>
                <a:spcPts val="0"/>
              </a:spcBef>
              <a:spcAft>
                <a:spcPts val="0"/>
              </a:spcAft>
              <a:buSzPts val="2800"/>
              <a:buNone/>
              <a:defRPr>
                <a:latin typeface="Montserrat"/>
                <a:ea typeface="Montserrat"/>
                <a:cs typeface="Montserrat"/>
                <a:sym typeface="Montserrat"/>
              </a:defRPr>
            </a:lvl9pPr>
          </a:lstStyle>
          <a:p/>
        </p:txBody>
      </p:sp>
      <p:sp>
        <p:nvSpPr>
          <p:cNvPr id="212" name="Google Shape;212;p21"/>
          <p:cNvSpPr txBox="1"/>
          <p:nvPr>
            <p:ph idx="1" type="subTitle"/>
          </p:nvPr>
        </p:nvSpPr>
        <p:spPr>
          <a:xfrm>
            <a:off x="720075" y="3170775"/>
            <a:ext cx="1687200" cy="884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13" name="Google Shape;213;p21"/>
          <p:cNvSpPr txBox="1"/>
          <p:nvPr>
            <p:ph idx="2" type="subTitle"/>
          </p:nvPr>
        </p:nvSpPr>
        <p:spPr>
          <a:xfrm>
            <a:off x="720075" y="2832425"/>
            <a:ext cx="1687200" cy="338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Font typeface="Poppins SemiBold"/>
              <a:buNone/>
              <a:defRPr sz="1800">
                <a:latin typeface="Poppins SemiBold"/>
                <a:ea typeface="Poppins SemiBold"/>
                <a:cs typeface="Poppins SemiBold"/>
                <a:sym typeface="Poppins SemiBold"/>
              </a:defRPr>
            </a:lvl1pPr>
            <a:lvl2pPr lvl="1"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2pPr>
            <a:lvl3pPr lvl="2"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3pPr>
            <a:lvl4pPr lvl="3"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4pPr>
            <a:lvl5pPr lvl="4"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5pPr>
            <a:lvl6pPr lvl="5"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6pPr>
            <a:lvl7pPr lvl="6"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7pPr>
            <a:lvl8pPr lvl="7"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8pPr>
            <a:lvl9pPr lvl="8"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9pPr>
          </a:lstStyle>
          <a:p/>
        </p:txBody>
      </p:sp>
      <p:sp>
        <p:nvSpPr>
          <p:cNvPr id="214" name="Google Shape;214;p21"/>
          <p:cNvSpPr txBox="1"/>
          <p:nvPr>
            <p:ph idx="3" type="subTitle"/>
          </p:nvPr>
        </p:nvSpPr>
        <p:spPr>
          <a:xfrm>
            <a:off x="2725695" y="3170775"/>
            <a:ext cx="1687200" cy="884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15" name="Google Shape;215;p21"/>
          <p:cNvSpPr txBox="1"/>
          <p:nvPr>
            <p:ph idx="4" type="subTitle"/>
          </p:nvPr>
        </p:nvSpPr>
        <p:spPr>
          <a:xfrm>
            <a:off x="2725695" y="2832425"/>
            <a:ext cx="1687200" cy="338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Font typeface="Poppins SemiBold"/>
              <a:buNone/>
              <a:defRPr sz="1800">
                <a:latin typeface="Poppins SemiBold"/>
                <a:ea typeface="Poppins SemiBold"/>
                <a:cs typeface="Poppins SemiBold"/>
                <a:sym typeface="Poppins SemiBold"/>
              </a:defRPr>
            </a:lvl1pPr>
            <a:lvl2pPr lvl="1"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2pPr>
            <a:lvl3pPr lvl="2"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3pPr>
            <a:lvl4pPr lvl="3"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4pPr>
            <a:lvl5pPr lvl="4"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5pPr>
            <a:lvl6pPr lvl="5"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6pPr>
            <a:lvl7pPr lvl="6"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7pPr>
            <a:lvl8pPr lvl="7"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8pPr>
            <a:lvl9pPr lvl="8"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9pPr>
          </a:lstStyle>
          <a:p/>
        </p:txBody>
      </p:sp>
      <p:sp>
        <p:nvSpPr>
          <p:cNvPr id="216" name="Google Shape;216;p21"/>
          <p:cNvSpPr txBox="1"/>
          <p:nvPr>
            <p:ph idx="5" type="subTitle"/>
          </p:nvPr>
        </p:nvSpPr>
        <p:spPr>
          <a:xfrm>
            <a:off x="4731315" y="3170775"/>
            <a:ext cx="1687200" cy="884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17" name="Google Shape;217;p21"/>
          <p:cNvSpPr txBox="1"/>
          <p:nvPr>
            <p:ph idx="6" type="subTitle"/>
          </p:nvPr>
        </p:nvSpPr>
        <p:spPr>
          <a:xfrm>
            <a:off x="4731315" y="2832425"/>
            <a:ext cx="1687200" cy="338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Font typeface="Poppins SemiBold"/>
              <a:buNone/>
              <a:defRPr sz="1800">
                <a:latin typeface="Poppins SemiBold"/>
                <a:ea typeface="Poppins SemiBold"/>
                <a:cs typeface="Poppins SemiBold"/>
                <a:sym typeface="Poppins SemiBold"/>
              </a:defRPr>
            </a:lvl1pPr>
            <a:lvl2pPr lvl="1"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2pPr>
            <a:lvl3pPr lvl="2"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3pPr>
            <a:lvl4pPr lvl="3"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4pPr>
            <a:lvl5pPr lvl="4"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5pPr>
            <a:lvl6pPr lvl="5"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6pPr>
            <a:lvl7pPr lvl="6"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7pPr>
            <a:lvl8pPr lvl="7"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8pPr>
            <a:lvl9pPr lvl="8"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9pPr>
          </a:lstStyle>
          <a:p/>
        </p:txBody>
      </p:sp>
      <p:sp>
        <p:nvSpPr>
          <p:cNvPr id="218" name="Google Shape;218;p21"/>
          <p:cNvSpPr txBox="1"/>
          <p:nvPr>
            <p:ph idx="7" type="subTitle"/>
          </p:nvPr>
        </p:nvSpPr>
        <p:spPr>
          <a:xfrm>
            <a:off x="6736949" y="3170775"/>
            <a:ext cx="1687200" cy="884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19" name="Google Shape;219;p21"/>
          <p:cNvSpPr txBox="1"/>
          <p:nvPr>
            <p:ph idx="8" type="subTitle"/>
          </p:nvPr>
        </p:nvSpPr>
        <p:spPr>
          <a:xfrm>
            <a:off x="6736949" y="2832425"/>
            <a:ext cx="1687200" cy="338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Font typeface="Poppins SemiBold"/>
              <a:buNone/>
              <a:defRPr sz="1800">
                <a:latin typeface="Poppins SemiBold"/>
                <a:ea typeface="Poppins SemiBold"/>
                <a:cs typeface="Poppins SemiBold"/>
                <a:sym typeface="Poppins SemiBold"/>
              </a:defRPr>
            </a:lvl1pPr>
            <a:lvl2pPr lvl="1"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2pPr>
            <a:lvl3pPr lvl="2"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3pPr>
            <a:lvl4pPr lvl="3"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4pPr>
            <a:lvl5pPr lvl="4"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5pPr>
            <a:lvl6pPr lvl="5"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6pPr>
            <a:lvl7pPr lvl="6"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7pPr>
            <a:lvl8pPr lvl="7"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8pPr>
            <a:lvl9pPr lvl="8"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0" name="Shape 220"/>
        <p:cNvGrpSpPr/>
        <p:nvPr/>
      </p:nvGrpSpPr>
      <p:grpSpPr>
        <a:xfrm>
          <a:off x="0" y="0"/>
          <a:ext cx="0" cy="0"/>
          <a:chOff x="0" y="0"/>
          <a:chExt cx="0" cy="0"/>
        </a:xfrm>
      </p:grpSpPr>
      <p:pic>
        <p:nvPicPr>
          <p:cNvPr id="221" name="Google Shape;221;p2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22" name="Google Shape;222;p22"/>
          <p:cNvSpPr/>
          <p:nvPr/>
        </p:nvSpPr>
        <p:spPr>
          <a:xfrm flipH="1" rot="5400000">
            <a:off x="-383397" y="497731"/>
            <a:ext cx="1115409" cy="348590"/>
          </a:xfrm>
          <a:custGeom>
            <a:rect b="b" l="l" r="r" t="t"/>
            <a:pathLst>
              <a:path extrusionOk="0" h="6923" w="22152">
                <a:moveTo>
                  <a:pt x="22088" y="0"/>
                </a:moveTo>
                <a:cubicBezTo>
                  <a:pt x="22057" y="0"/>
                  <a:pt x="22025" y="32"/>
                  <a:pt x="22025" y="95"/>
                </a:cubicBezTo>
                <a:cubicBezTo>
                  <a:pt x="21113" y="1007"/>
                  <a:pt x="20201" y="1668"/>
                  <a:pt x="19005" y="2329"/>
                </a:cubicBezTo>
                <a:cubicBezTo>
                  <a:pt x="18753" y="1951"/>
                  <a:pt x="18218" y="1542"/>
                  <a:pt x="17715" y="1416"/>
                </a:cubicBezTo>
                <a:cubicBezTo>
                  <a:pt x="17054" y="1291"/>
                  <a:pt x="16519" y="1165"/>
                  <a:pt x="15859" y="1007"/>
                </a:cubicBezTo>
                <a:lnTo>
                  <a:pt x="15859" y="1007"/>
                </a:lnTo>
                <a:cubicBezTo>
                  <a:pt x="16268" y="1542"/>
                  <a:pt x="16645" y="1951"/>
                  <a:pt x="17180" y="2203"/>
                </a:cubicBezTo>
                <a:cubicBezTo>
                  <a:pt x="17558" y="2455"/>
                  <a:pt x="17967" y="2581"/>
                  <a:pt x="18344" y="2738"/>
                </a:cubicBezTo>
                <a:cubicBezTo>
                  <a:pt x="17841" y="2990"/>
                  <a:pt x="17306" y="3115"/>
                  <a:pt x="16771" y="3367"/>
                </a:cubicBezTo>
                <a:cubicBezTo>
                  <a:pt x="15984" y="2203"/>
                  <a:pt x="14694" y="1416"/>
                  <a:pt x="13247" y="1291"/>
                </a:cubicBezTo>
                <a:lnTo>
                  <a:pt x="13247" y="1291"/>
                </a:lnTo>
                <a:cubicBezTo>
                  <a:pt x="13625" y="1794"/>
                  <a:pt x="14034" y="2329"/>
                  <a:pt x="14568" y="2738"/>
                </a:cubicBezTo>
                <a:cubicBezTo>
                  <a:pt x="14946" y="3115"/>
                  <a:pt x="15481" y="3367"/>
                  <a:pt x="15984" y="3650"/>
                </a:cubicBezTo>
                <a:cubicBezTo>
                  <a:pt x="15198" y="3776"/>
                  <a:pt x="14285" y="3902"/>
                  <a:pt x="13499" y="4028"/>
                </a:cubicBezTo>
                <a:cubicBezTo>
                  <a:pt x="13625" y="3241"/>
                  <a:pt x="13121" y="2581"/>
                  <a:pt x="12586" y="2077"/>
                </a:cubicBezTo>
                <a:cubicBezTo>
                  <a:pt x="11926" y="1668"/>
                  <a:pt x="11265" y="1416"/>
                  <a:pt x="10478" y="1165"/>
                </a:cubicBezTo>
                <a:lnTo>
                  <a:pt x="10478" y="1165"/>
                </a:lnTo>
                <a:cubicBezTo>
                  <a:pt x="11013" y="2329"/>
                  <a:pt x="11800" y="3241"/>
                  <a:pt x="12712" y="4028"/>
                </a:cubicBezTo>
                <a:lnTo>
                  <a:pt x="12209" y="4028"/>
                </a:lnTo>
                <a:cubicBezTo>
                  <a:pt x="11674" y="3902"/>
                  <a:pt x="11265" y="3902"/>
                  <a:pt x="10761" y="3902"/>
                </a:cubicBezTo>
                <a:cubicBezTo>
                  <a:pt x="10352" y="2738"/>
                  <a:pt x="9566" y="1794"/>
                  <a:pt x="8653" y="1165"/>
                </a:cubicBezTo>
                <a:lnTo>
                  <a:pt x="8653" y="1165"/>
                </a:lnTo>
                <a:cubicBezTo>
                  <a:pt x="8779" y="2077"/>
                  <a:pt x="9314" y="2990"/>
                  <a:pt x="10101" y="3776"/>
                </a:cubicBezTo>
                <a:cubicBezTo>
                  <a:pt x="9440" y="3650"/>
                  <a:pt x="8779" y="3524"/>
                  <a:pt x="8118" y="3367"/>
                </a:cubicBezTo>
                <a:cubicBezTo>
                  <a:pt x="8118" y="2738"/>
                  <a:pt x="7993" y="2077"/>
                  <a:pt x="7615" y="1668"/>
                </a:cubicBezTo>
                <a:cubicBezTo>
                  <a:pt x="7332" y="1165"/>
                  <a:pt x="6703" y="756"/>
                  <a:pt x="6168" y="630"/>
                </a:cubicBezTo>
                <a:lnTo>
                  <a:pt x="6168" y="630"/>
                </a:lnTo>
                <a:cubicBezTo>
                  <a:pt x="6293" y="1542"/>
                  <a:pt x="6828" y="2455"/>
                  <a:pt x="7332" y="3115"/>
                </a:cubicBezTo>
                <a:cubicBezTo>
                  <a:pt x="6828" y="2990"/>
                  <a:pt x="6293" y="2864"/>
                  <a:pt x="5759" y="2738"/>
                </a:cubicBezTo>
                <a:cubicBezTo>
                  <a:pt x="5916" y="2203"/>
                  <a:pt x="5633" y="1668"/>
                  <a:pt x="5255" y="1291"/>
                </a:cubicBezTo>
                <a:cubicBezTo>
                  <a:pt x="4846" y="881"/>
                  <a:pt x="4343" y="504"/>
                  <a:pt x="3808" y="221"/>
                </a:cubicBezTo>
                <a:lnTo>
                  <a:pt x="3808" y="221"/>
                </a:lnTo>
                <a:cubicBezTo>
                  <a:pt x="3934" y="756"/>
                  <a:pt x="4185" y="1165"/>
                  <a:pt x="4343" y="1668"/>
                </a:cubicBezTo>
                <a:cubicBezTo>
                  <a:pt x="4469" y="1951"/>
                  <a:pt x="4594" y="2203"/>
                  <a:pt x="4720" y="2329"/>
                </a:cubicBezTo>
                <a:cubicBezTo>
                  <a:pt x="4720" y="2429"/>
                  <a:pt x="4800" y="2529"/>
                  <a:pt x="4896" y="2566"/>
                </a:cubicBezTo>
                <a:lnTo>
                  <a:pt x="4896" y="2566"/>
                </a:lnTo>
                <a:cubicBezTo>
                  <a:pt x="4290" y="2454"/>
                  <a:pt x="3656" y="2450"/>
                  <a:pt x="3021" y="2329"/>
                </a:cubicBezTo>
                <a:cubicBezTo>
                  <a:pt x="2895" y="1951"/>
                  <a:pt x="2360" y="1951"/>
                  <a:pt x="2109" y="1951"/>
                </a:cubicBezTo>
                <a:cubicBezTo>
                  <a:pt x="1322" y="1951"/>
                  <a:pt x="661" y="2077"/>
                  <a:pt x="1" y="2329"/>
                </a:cubicBezTo>
                <a:cubicBezTo>
                  <a:pt x="545" y="2666"/>
                  <a:pt x="1261" y="2896"/>
                  <a:pt x="1936" y="2896"/>
                </a:cubicBezTo>
                <a:cubicBezTo>
                  <a:pt x="2080" y="2896"/>
                  <a:pt x="2222" y="2886"/>
                  <a:pt x="2360" y="2864"/>
                </a:cubicBezTo>
                <a:cubicBezTo>
                  <a:pt x="2486" y="2864"/>
                  <a:pt x="2770" y="2738"/>
                  <a:pt x="2895" y="2581"/>
                </a:cubicBezTo>
                <a:cubicBezTo>
                  <a:pt x="3808" y="2738"/>
                  <a:pt x="4594" y="2864"/>
                  <a:pt x="5507" y="2990"/>
                </a:cubicBezTo>
                <a:cubicBezTo>
                  <a:pt x="4469" y="2990"/>
                  <a:pt x="3399" y="3241"/>
                  <a:pt x="2770" y="4154"/>
                </a:cubicBezTo>
                <a:cubicBezTo>
                  <a:pt x="2935" y="4176"/>
                  <a:pt x="3101" y="4187"/>
                  <a:pt x="3267" y="4187"/>
                </a:cubicBezTo>
                <a:cubicBezTo>
                  <a:pt x="4266" y="4187"/>
                  <a:pt x="5241" y="3790"/>
                  <a:pt x="5916" y="3115"/>
                </a:cubicBezTo>
                <a:cubicBezTo>
                  <a:pt x="6419" y="3241"/>
                  <a:pt x="6954" y="3241"/>
                  <a:pt x="7332" y="3367"/>
                </a:cubicBezTo>
                <a:cubicBezTo>
                  <a:pt x="6545" y="3650"/>
                  <a:pt x="5759" y="4028"/>
                  <a:pt x="5129" y="4563"/>
                </a:cubicBezTo>
                <a:cubicBezTo>
                  <a:pt x="5345" y="4615"/>
                  <a:pt x="5566" y="4640"/>
                  <a:pt x="5788" y="4640"/>
                </a:cubicBezTo>
                <a:cubicBezTo>
                  <a:pt x="6635" y="4640"/>
                  <a:pt x="7495" y="4274"/>
                  <a:pt x="8118" y="3650"/>
                </a:cubicBezTo>
                <a:cubicBezTo>
                  <a:pt x="8779" y="3776"/>
                  <a:pt x="9440" y="3902"/>
                  <a:pt x="10101" y="4028"/>
                </a:cubicBezTo>
                <a:cubicBezTo>
                  <a:pt x="9062" y="4311"/>
                  <a:pt x="7993" y="4814"/>
                  <a:pt x="7080" y="5601"/>
                </a:cubicBezTo>
                <a:cubicBezTo>
                  <a:pt x="7305" y="5645"/>
                  <a:pt x="7529" y="5666"/>
                  <a:pt x="7751" y="5666"/>
                </a:cubicBezTo>
                <a:cubicBezTo>
                  <a:pt x="8958" y="5666"/>
                  <a:pt x="10077" y="5038"/>
                  <a:pt x="10635" y="4028"/>
                </a:cubicBezTo>
                <a:cubicBezTo>
                  <a:pt x="11139" y="4154"/>
                  <a:pt x="11674" y="4154"/>
                  <a:pt x="12209" y="4311"/>
                </a:cubicBezTo>
                <a:lnTo>
                  <a:pt x="12712" y="4311"/>
                </a:lnTo>
                <a:cubicBezTo>
                  <a:pt x="11548" y="4814"/>
                  <a:pt x="10635" y="5601"/>
                  <a:pt x="9849" y="6514"/>
                </a:cubicBezTo>
                <a:cubicBezTo>
                  <a:pt x="10635" y="6514"/>
                  <a:pt x="11422" y="6262"/>
                  <a:pt x="12051" y="5884"/>
                </a:cubicBezTo>
                <a:cubicBezTo>
                  <a:pt x="12586" y="5475"/>
                  <a:pt x="13121" y="4940"/>
                  <a:pt x="13499" y="4311"/>
                </a:cubicBezTo>
                <a:cubicBezTo>
                  <a:pt x="14285" y="4154"/>
                  <a:pt x="15072" y="4028"/>
                  <a:pt x="15859" y="3902"/>
                </a:cubicBezTo>
                <a:lnTo>
                  <a:pt x="15859" y="3902"/>
                </a:lnTo>
                <a:cubicBezTo>
                  <a:pt x="14820" y="4689"/>
                  <a:pt x="13908" y="5601"/>
                  <a:pt x="13782" y="6923"/>
                </a:cubicBezTo>
                <a:cubicBezTo>
                  <a:pt x="14568" y="6671"/>
                  <a:pt x="15355" y="6388"/>
                  <a:pt x="15859" y="5727"/>
                </a:cubicBezTo>
                <a:cubicBezTo>
                  <a:pt x="16393" y="5098"/>
                  <a:pt x="16771" y="4437"/>
                  <a:pt x="16771" y="3650"/>
                </a:cubicBezTo>
                <a:cubicBezTo>
                  <a:pt x="17432" y="3367"/>
                  <a:pt x="17967" y="3241"/>
                  <a:pt x="18501" y="2864"/>
                </a:cubicBezTo>
                <a:lnTo>
                  <a:pt x="18501" y="2864"/>
                </a:lnTo>
                <a:cubicBezTo>
                  <a:pt x="17841" y="3902"/>
                  <a:pt x="17432" y="5098"/>
                  <a:pt x="17306" y="6262"/>
                </a:cubicBezTo>
                <a:cubicBezTo>
                  <a:pt x="17967" y="5884"/>
                  <a:pt x="18344" y="5349"/>
                  <a:pt x="18753" y="4689"/>
                </a:cubicBezTo>
                <a:cubicBezTo>
                  <a:pt x="19005" y="4028"/>
                  <a:pt x="19005" y="3367"/>
                  <a:pt x="19005" y="2738"/>
                </a:cubicBezTo>
                <a:cubicBezTo>
                  <a:pt x="20201" y="2077"/>
                  <a:pt x="21239" y="1291"/>
                  <a:pt x="22151" y="221"/>
                </a:cubicBezTo>
                <a:lnTo>
                  <a:pt x="22151" y="95"/>
                </a:lnTo>
                <a:cubicBezTo>
                  <a:pt x="22151" y="32"/>
                  <a:pt x="22120" y="0"/>
                  <a:pt x="220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3" name="Google Shape;223;p22"/>
          <p:cNvGrpSpPr/>
          <p:nvPr/>
        </p:nvGrpSpPr>
        <p:grpSpPr>
          <a:xfrm flipH="1" rot="-545189">
            <a:off x="-38708" y="-108153"/>
            <a:ext cx="915154" cy="648202"/>
            <a:chOff x="-68100" y="742175"/>
            <a:chExt cx="1022829" cy="724389"/>
          </a:xfrm>
        </p:grpSpPr>
        <p:sp>
          <p:nvSpPr>
            <p:cNvPr id="224" name="Google Shape;224;p22"/>
            <p:cNvSpPr/>
            <p:nvPr/>
          </p:nvSpPr>
          <p:spPr>
            <a:xfrm>
              <a:off x="-68100" y="743756"/>
              <a:ext cx="1022829" cy="722808"/>
            </a:xfrm>
            <a:custGeom>
              <a:rect b="b" l="l" r="r" t="t"/>
              <a:pathLst>
                <a:path extrusionOk="0" h="14631" w="20704">
                  <a:moveTo>
                    <a:pt x="14484" y="1"/>
                  </a:moveTo>
                  <a:cubicBezTo>
                    <a:pt x="13582" y="1"/>
                    <a:pt x="12681" y="71"/>
                    <a:pt x="11800" y="220"/>
                  </a:cubicBezTo>
                  <a:cubicBezTo>
                    <a:pt x="8779" y="629"/>
                    <a:pt x="5884" y="2045"/>
                    <a:pt x="3934" y="4279"/>
                  </a:cubicBezTo>
                  <a:cubicBezTo>
                    <a:pt x="1448" y="7174"/>
                    <a:pt x="661" y="10981"/>
                    <a:pt x="1" y="14631"/>
                  </a:cubicBezTo>
                  <a:cubicBezTo>
                    <a:pt x="3399" y="14001"/>
                    <a:pt x="6954" y="14631"/>
                    <a:pt x="10352" y="13718"/>
                  </a:cubicBezTo>
                  <a:cubicBezTo>
                    <a:pt x="13090" y="12931"/>
                    <a:pt x="15449" y="11232"/>
                    <a:pt x="17306" y="8998"/>
                  </a:cubicBezTo>
                  <a:cubicBezTo>
                    <a:pt x="18092" y="7960"/>
                    <a:pt x="18753" y="6765"/>
                    <a:pt x="19257" y="5600"/>
                  </a:cubicBezTo>
                  <a:cubicBezTo>
                    <a:pt x="19791" y="4562"/>
                    <a:pt x="20043" y="3366"/>
                    <a:pt x="20326" y="2202"/>
                  </a:cubicBezTo>
                  <a:cubicBezTo>
                    <a:pt x="20452" y="1667"/>
                    <a:pt x="20704" y="1258"/>
                    <a:pt x="20326" y="1007"/>
                  </a:cubicBezTo>
                  <a:cubicBezTo>
                    <a:pt x="19917" y="755"/>
                    <a:pt x="19131" y="629"/>
                    <a:pt x="18596" y="472"/>
                  </a:cubicBezTo>
                  <a:cubicBezTo>
                    <a:pt x="17262" y="167"/>
                    <a:pt x="15871" y="1"/>
                    <a:pt x="1448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2"/>
            <p:cNvSpPr/>
            <p:nvPr/>
          </p:nvSpPr>
          <p:spPr>
            <a:xfrm>
              <a:off x="-68100" y="743756"/>
              <a:ext cx="1010429" cy="722808"/>
            </a:xfrm>
            <a:custGeom>
              <a:rect b="b" l="l" r="r" t="t"/>
              <a:pathLst>
                <a:path extrusionOk="0" h="14631" w="20453">
                  <a:moveTo>
                    <a:pt x="14484" y="1"/>
                  </a:moveTo>
                  <a:cubicBezTo>
                    <a:pt x="13582" y="1"/>
                    <a:pt x="12681" y="71"/>
                    <a:pt x="11800" y="220"/>
                  </a:cubicBezTo>
                  <a:cubicBezTo>
                    <a:pt x="8779" y="629"/>
                    <a:pt x="5884" y="2045"/>
                    <a:pt x="3934" y="4279"/>
                  </a:cubicBezTo>
                  <a:cubicBezTo>
                    <a:pt x="1448" y="7174"/>
                    <a:pt x="661" y="10981"/>
                    <a:pt x="1" y="14631"/>
                  </a:cubicBezTo>
                  <a:cubicBezTo>
                    <a:pt x="1" y="14631"/>
                    <a:pt x="15858" y="8495"/>
                    <a:pt x="20452" y="1258"/>
                  </a:cubicBezTo>
                  <a:cubicBezTo>
                    <a:pt x="20452" y="1132"/>
                    <a:pt x="20326" y="1007"/>
                    <a:pt x="20326" y="1007"/>
                  </a:cubicBezTo>
                  <a:cubicBezTo>
                    <a:pt x="19917" y="755"/>
                    <a:pt x="19131" y="629"/>
                    <a:pt x="18596" y="472"/>
                  </a:cubicBezTo>
                  <a:cubicBezTo>
                    <a:pt x="17262" y="167"/>
                    <a:pt x="15871" y="1"/>
                    <a:pt x="1448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2"/>
            <p:cNvSpPr/>
            <p:nvPr/>
          </p:nvSpPr>
          <p:spPr>
            <a:xfrm>
              <a:off x="-68100" y="742175"/>
              <a:ext cx="1016654" cy="724389"/>
            </a:xfrm>
            <a:custGeom>
              <a:rect b="b" l="l" r="r" t="t"/>
              <a:pathLst>
                <a:path extrusionOk="0" h="14663" w="20579">
                  <a:moveTo>
                    <a:pt x="13750" y="0"/>
                  </a:moveTo>
                  <a:cubicBezTo>
                    <a:pt x="13373" y="0"/>
                    <a:pt x="13090" y="126"/>
                    <a:pt x="12712" y="126"/>
                  </a:cubicBezTo>
                  <a:cubicBezTo>
                    <a:pt x="14285" y="504"/>
                    <a:pt x="16897" y="1699"/>
                    <a:pt x="17809" y="4185"/>
                  </a:cubicBezTo>
                  <a:cubicBezTo>
                    <a:pt x="17180" y="4720"/>
                    <a:pt x="16519" y="5223"/>
                    <a:pt x="15733" y="5884"/>
                  </a:cubicBezTo>
                  <a:cubicBezTo>
                    <a:pt x="13624" y="3650"/>
                    <a:pt x="11391" y="2486"/>
                    <a:pt x="9817" y="1825"/>
                  </a:cubicBezTo>
                  <a:lnTo>
                    <a:pt x="9691" y="1825"/>
                  </a:lnTo>
                  <a:cubicBezTo>
                    <a:pt x="9031" y="1574"/>
                    <a:pt x="8370" y="1448"/>
                    <a:pt x="7867" y="1290"/>
                  </a:cubicBezTo>
                  <a:cubicBezTo>
                    <a:pt x="7741" y="1448"/>
                    <a:pt x="7458" y="1574"/>
                    <a:pt x="7332" y="1574"/>
                  </a:cubicBezTo>
                  <a:cubicBezTo>
                    <a:pt x="8779" y="1825"/>
                    <a:pt x="12303" y="2738"/>
                    <a:pt x="15449" y="6167"/>
                  </a:cubicBezTo>
                  <a:cubicBezTo>
                    <a:pt x="14537" y="6797"/>
                    <a:pt x="13624" y="7331"/>
                    <a:pt x="12712" y="7992"/>
                  </a:cubicBezTo>
                  <a:cubicBezTo>
                    <a:pt x="11265" y="6797"/>
                    <a:pt x="9691" y="6010"/>
                    <a:pt x="8244" y="5507"/>
                  </a:cubicBezTo>
                  <a:cubicBezTo>
                    <a:pt x="7458" y="5097"/>
                    <a:pt x="6797" y="4972"/>
                    <a:pt x="6168" y="4846"/>
                  </a:cubicBezTo>
                  <a:cubicBezTo>
                    <a:pt x="5224" y="4594"/>
                    <a:pt x="4437" y="4437"/>
                    <a:pt x="3808" y="4437"/>
                  </a:cubicBezTo>
                  <a:cubicBezTo>
                    <a:pt x="3650" y="4594"/>
                    <a:pt x="3525" y="4720"/>
                    <a:pt x="3525" y="4846"/>
                  </a:cubicBezTo>
                  <a:cubicBezTo>
                    <a:pt x="5224" y="4972"/>
                    <a:pt x="9314" y="5507"/>
                    <a:pt x="12303" y="8244"/>
                  </a:cubicBezTo>
                  <a:cubicBezTo>
                    <a:pt x="11391" y="8779"/>
                    <a:pt x="10478" y="9440"/>
                    <a:pt x="9440" y="9943"/>
                  </a:cubicBezTo>
                  <a:cubicBezTo>
                    <a:pt x="8653" y="9440"/>
                    <a:pt x="7992" y="9156"/>
                    <a:pt x="7206" y="8779"/>
                  </a:cubicBezTo>
                  <a:cubicBezTo>
                    <a:pt x="5999" y="8369"/>
                    <a:pt x="4867" y="8199"/>
                    <a:pt x="3936" y="8199"/>
                  </a:cubicBezTo>
                  <a:cubicBezTo>
                    <a:pt x="3653" y="8199"/>
                    <a:pt x="3389" y="8215"/>
                    <a:pt x="3147" y="8244"/>
                  </a:cubicBezTo>
                  <a:cubicBezTo>
                    <a:pt x="2486" y="8244"/>
                    <a:pt x="1951" y="8370"/>
                    <a:pt x="1574" y="8370"/>
                  </a:cubicBezTo>
                  <a:cubicBezTo>
                    <a:pt x="1448" y="8527"/>
                    <a:pt x="1448" y="8779"/>
                    <a:pt x="1448" y="8905"/>
                  </a:cubicBezTo>
                  <a:cubicBezTo>
                    <a:pt x="2039" y="8763"/>
                    <a:pt x="2830" y="8634"/>
                    <a:pt x="3748" y="8634"/>
                  </a:cubicBezTo>
                  <a:cubicBezTo>
                    <a:pt x="5272" y="8634"/>
                    <a:pt x="7145" y="8989"/>
                    <a:pt x="9031" y="10226"/>
                  </a:cubicBezTo>
                  <a:cubicBezTo>
                    <a:pt x="8779" y="10352"/>
                    <a:pt x="8653" y="10478"/>
                    <a:pt x="8370" y="10478"/>
                  </a:cubicBezTo>
                  <a:cubicBezTo>
                    <a:pt x="7458" y="11013"/>
                    <a:pt x="6419" y="11516"/>
                    <a:pt x="5633" y="11925"/>
                  </a:cubicBezTo>
                  <a:cubicBezTo>
                    <a:pt x="5381" y="11799"/>
                    <a:pt x="5098" y="11673"/>
                    <a:pt x="4846" y="11516"/>
                  </a:cubicBezTo>
                  <a:cubicBezTo>
                    <a:pt x="4301" y="11361"/>
                    <a:pt x="3693" y="11290"/>
                    <a:pt x="3084" y="11290"/>
                  </a:cubicBezTo>
                  <a:cubicBezTo>
                    <a:pt x="2215" y="11290"/>
                    <a:pt x="1346" y="11433"/>
                    <a:pt x="661" y="11673"/>
                  </a:cubicBezTo>
                  <a:cubicBezTo>
                    <a:pt x="504" y="11799"/>
                    <a:pt x="504" y="11925"/>
                    <a:pt x="504" y="12051"/>
                  </a:cubicBezTo>
                  <a:cubicBezTo>
                    <a:pt x="1208" y="11850"/>
                    <a:pt x="2136" y="11675"/>
                    <a:pt x="3044" y="11675"/>
                  </a:cubicBezTo>
                  <a:cubicBezTo>
                    <a:pt x="3840" y="11675"/>
                    <a:pt x="4621" y="11809"/>
                    <a:pt x="5224" y="12177"/>
                  </a:cubicBezTo>
                  <a:cubicBezTo>
                    <a:pt x="2612" y="13498"/>
                    <a:pt x="504" y="14285"/>
                    <a:pt x="1" y="14411"/>
                  </a:cubicBezTo>
                  <a:lnTo>
                    <a:pt x="1" y="14663"/>
                  </a:lnTo>
                  <a:cubicBezTo>
                    <a:pt x="252" y="14663"/>
                    <a:pt x="504" y="14537"/>
                    <a:pt x="787" y="14537"/>
                  </a:cubicBezTo>
                  <a:cubicBezTo>
                    <a:pt x="1825" y="14159"/>
                    <a:pt x="3525" y="13373"/>
                    <a:pt x="5633" y="12303"/>
                  </a:cubicBezTo>
                  <a:lnTo>
                    <a:pt x="5884" y="12303"/>
                  </a:lnTo>
                  <a:cubicBezTo>
                    <a:pt x="5758" y="12963"/>
                    <a:pt x="5381" y="13750"/>
                    <a:pt x="4972" y="14285"/>
                  </a:cubicBezTo>
                  <a:lnTo>
                    <a:pt x="5381" y="14285"/>
                  </a:lnTo>
                  <a:cubicBezTo>
                    <a:pt x="5758" y="13624"/>
                    <a:pt x="6168" y="12838"/>
                    <a:pt x="6293" y="12051"/>
                  </a:cubicBezTo>
                  <a:cubicBezTo>
                    <a:pt x="7080" y="11673"/>
                    <a:pt x="7741" y="11264"/>
                    <a:pt x="8527" y="10887"/>
                  </a:cubicBezTo>
                  <a:cubicBezTo>
                    <a:pt x="8905" y="10730"/>
                    <a:pt x="9157" y="10478"/>
                    <a:pt x="9566" y="10352"/>
                  </a:cubicBezTo>
                  <a:lnTo>
                    <a:pt x="9566" y="10352"/>
                  </a:lnTo>
                  <a:cubicBezTo>
                    <a:pt x="9440" y="11673"/>
                    <a:pt x="8653" y="13089"/>
                    <a:pt x="8118" y="14159"/>
                  </a:cubicBezTo>
                  <a:lnTo>
                    <a:pt x="8527" y="14159"/>
                  </a:lnTo>
                  <a:cubicBezTo>
                    <a:pt x="9157" y="12963"/>
                    <a:pt x="9943" y="11390"/>
                    <a:pt x="10101" y="10100"/>
                  </a:cubicBezTo>
                  <a:cubicBezTo>
                    <a:pt x="11139" y="9440"/>
                    <a:pt x="12177" y="8779"/>
                    <a:pt x="13090" y="8244"/>
                  </a:cubicBezTo>
                  <a:lnTo>
                    <a:pt x="13090" y="8244"/>
                  </a:lnTo>
                  <a:cubicBezTo>
                    <a:pt x="13624" y="9565"/>
                    <a:pt x="12964" y="11673"/>
                    <a:pt x="12303" y="12963"/>
                  </a:cubicBezTo>
                  <a:cubicBezTo>
                    <a:pt x="12586" y="12963"/>
                    <a:pt x="12712" y="12838"/>
                    <a:pt x="12838" y="12712"/>
                  </a:cubicBezTo>
                  <a:cubicBezTo>
                    <a:pt x="13499" y="11264"/>
                    <a:pt x="14034" y="9440"/>
                    <a:pt x="13373" y="7992"/>
                  </a:cubicBezTo>
                  <a:cubicBezTo>
                    <a:pt x="14411" y="7331"/>
                    <a:pt x="15198" y="6671"/>
                    <a:pt x="15984" y="6167"/>
                  </a:cubicBezTo>
                  <a:cubicBezTo>
                    <a:pt x="16897" y="7206"/>
                    <a:pt x="16519" y="9030"/>
                    <a:pt x="16110" y="10352"/>
                  </a:cubicBezTo>
                  <a:cubicBezTo>
                    <a:pt x="16236" y="10100"/>
                    <a:pt x="16519" y="9943"/>
                    <a:pt x="16645" y="9691"/>
                  </a:cubicBezTo>
                  <a:cubicBezTo>
                    <a:pt x="17023" y="8527"/>
                    <a:pt x="17180" y="6954"/>
                    <a:pt x="16393" y="5884"/>
                  </a:cubicBezTo>
                  <a:cubicBezTo>
                    <a:pt x="17180" y="5223"/>
                    <a:pt x="17809" y="4594"/>
                    <a:pt x="18470" y="4059"/>
                  </a:cubicBezTo>
                  <a:cubicBezTo>
                    <a:pt x="18879" y="4594"/>
                    <a:pt x="18879" y="5632"/>
                    <a:pt x="18879" y="6419"/>
                  </a:cubicBezTo>
                  <a:cubicBezTo>
                    <a:pt x="19005" y="6167"/>
                    <a:pt x="19131" y="5884"/>
                    <a:pt x="19257" y="5632"/>
                  </a:cubicBezTo>
                  <a:cubicBezTo>
                    <a:pt x="19257" y="4972"/>
                    <a:pt x="19131" y="4185"/>
                    <a:pt x="18753" y="3807"/>
                  </a:cubicBezTo>
                  <a:cubicBezTo>
                    <a:pt x="19382" y="3021"/>
                    <a:pt x="20043" y="2360"/>
                    <a:pt x="20452" y="1574"/>
                  </a:cubicBezTo>
                  <a:cubicBezTo>
                    <a:pt x="20578" y="1448"/>
                    <a:pt x="20452" y="1290"/>
                    <a:pt x="20326" y="1164"/>
                  </a:cubicBezTo>
                  <a:cubicBezTo>
                    <a:pt x="19791" y="2077"/>
                    <a:pt x="19005" y="2864"/>
                    <a:pt x="18092" y="3807"/>
                  </a:cubicBezTo>
                  <a:cubicBezTo>
                    <a:pt x="17432" y="2360"/>
                    <a:pt x="16236" y="1164"/>
                    <a:pt x="14411" y="252"/>
                  </a:cubicBezTo>
                  <a:cubicBezTo>
                    <a:pt x="14159" y="252"/>
                    <a:pt x="14034" y="126"/>
                    <a:pt x="1375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7" name="Google Shape;227;p22"/>
          <p:cNvGrpSpPr/>
          <p:nvPr/>
        </p:nvGrpSpPr>
        <p:grpSpPr>
          <a:xfrm flipH="1">
            <a:off x="7923784" y="3950075"/>
            <a:ext cx="1220216" cy="1195801"/>
            <a:chOff x="249828" y="1481736"/>
            <a:chExt cx="461016" cy="451791"/>
          </a:xfrm>
        </p:grpSpPr>
        <p:sp>
          <p:nvSpPr>
            <p:cNvPr id="228" name="Google Shape;228;p22"/>
            <p:cNvSpPr/>
            <p:nvPr/>
          </p:nvSpPr>
          <p:spPr>
            <a:xfrm>
              <a:off x="249828" y="1481736"/>
              <a:ext cx="461016" cy="451791"/>
            </a:xfrm>
            <a:custGeom>
              <a:rect b="b" l="l" r="r" t="t"/>
              <a:pathLst>
                <a:path extrusionOk="0" h="16393" w="16142">
                  <a:moveTo>
                    <a:pt x="1" y="0"/>
                  </a:moveTo>
                  <a:lnTo>
                    <a:pt x="1" y="16393"/>
                  </a:lnTo>
                  <a:lnTo>
                    <a:pt x="16142" y="16393"/>
                  </a:lnTo>
                  <a:cubicBezTo>
                    <a:pt x="15355" y="12743"/>
                    <a:pt x="12209" y="14159"/>
                    <a:pt x="8402" y="11673"/>
                  </a:cubicBezTo>
                  <a:cubicBezTo>
                    <a:pt x="4595" y="9188"/>
                    <a:pt x="7363" y="5789"/>
                    <a:pt x="5004" y="2360"/>
                  </a:cubicBezTo>
                  <a:cubicBezTo>
                    <a:pt x="3556" y="283"/>
                    <a:pt x="1" y="0"/>
                    <a:pt x="1" y="0"/>
                  </a:cubicBezTo>
                  <a:close/>
                </a:path>
              </a:pathLst>
            </a:custGeom>
            <a:solidFill>
              <a:srgbClr val="E7DF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2"/>
            <p:cNvSpPr/>
            <p:nvPr/>
          </p:nvSpPr>
          <p:spPr>
            <a:xfrm>
              <a:off x="440034" y="1699500"/>
              <a:ext cx="81825" cy="71600"/>
            </a:xfrm>
            <a:custGeom>
              <a:rect b="b" l="l" r="r" t="t"/>
              <a:pathLst>
                <a:path extrusionOk="0" h="2864" w="3273">
                  <a:moveTo>
                    <a:pt x="1574" y="0"/>
                  </a:moveTo>
                  <a:cubicBezTo>
                    <a:pt x="1" y="0"/>
                    <a:pt x="252" y="1699"/>
                    <a:pt x="1291" y="2612"/>
                  </a:cubicBezTo>
                  <a:cubicBezTo>
                    <a:pt x="1574" y="2864"/>
                    <a:pt x="1826" y="2864"/>
                    <a:pt x="2077" y="2864"/>
                  </a:cubicBezTo>
                  <a:cubicBezTo>
                    <a:pt x="2738" y="2864"/>
                    <a:pt x="3273" y="2203"/>
                    <a:pt x="3021" y="1416"/>
                  </a:cubicBezTo>
                  <a:cubicBezTo>
                    <a:pt x="2738" y="630"/>
                    <a:pt x="2360" y="0"/>
                    <a:pt x="1574" y="0"/>
                  </a:cubicBezTo>
                  <a:close/>
                </a:path>
              </a:pathLst>
            </a:custGeom>
            <a:solidFill>
              <a:srgbClr val="E7DF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0" name="Google Shape;230;p22"/>
          <p:cNvSpPr txBox="1"/>
          <p:nvPr>
            <p:ph type="title"/>
          </p:nvPr>
        </p:nvSpPr>
        <p:spPr>
          <a:xfrm>
            <a:off x="720000" y="429125"/>
            <a:ext cx="7704000" cy="5727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
    <p:spTree>
      <p:nvGrpSpPr>
        <p:cNvPr id="231" name="Shape 231"/>
        <p:cNvGrpSpPr/>
        <p:nvPr/>
      </p:nvGrpSpPr>
      <p:grpSpPr>
        <a:xfrm>
          <a:off x="0" y="0"/>
          <a:ext cx="0" cy="0"/>
          <a:chOff x="0" y="0"/>
          <a:chExt cx="0" cy="0"/>
        </a:xfrm>
      </p:grpSpPr>
      <p:pic>
        <p:nvPicPr>
          <p:cNvPr id="232" name="Google Shape;232;p2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33" name="Google Shape;233;p23"/>
          <p:cNvSpPr/>
          <p:nvPr/>
        </p:nvSpPr>
        <p:spPr>
          <a:xfrm>
            <a:off x="7933000" y="4765000"/>
            <a:ext cx="1211105" cy="378498"/>
          </a:xfrm>
          <a:custGeom>
            <a:rect b="b" l="l" r="r" t="t"/>
            <a:pathLst>
              <a:path extrusionOk="0" h="6923" w="22152">
                <a:moveTo>
                  <a:pt x="22088" y="0"/>
                </a:moveTo>
                <a:cubicBezTo>
                  <a:pt x="22057" y="0"/>
                  <a:pt x="22025" y="32"/>
                  <a:pt x="22025" y="95"/>
                </a:cubicBezTo>
                <a:cubicBezTo>
                  <a:pt x="21113" y="1007"/>
                  <a:pt x="20201" y="1668"/>
                  <a:pt x="19005" y="2329"/>
                </a:cubicBezTo>
                <a:cubicBezTo>
                  <a:pt x="18753" y="1951"/>
                  <a:pt x="18218" y="1542"/>
                  <a:pt x="17715" y="1416"/>
                </a:cubicBezTo>
                <a:cubicBezTo>
                  <a:pt x="17054" y="1291"/>
                  <a:pt x="16519" y="1165"/>
                  <a:pt x="15859" y="1007"/>
                </a:cubicBezTo>
                <a:lnTo>
                  <a:pt x="15859" y="1007"/>
                </a:lnTo>
                <a:cubicBezTo>
                  <a:pt x="16268" y="1542"/>
                  <a:pt x="16645" y="1951"/>
                  <a:pt x="17180" y="2203"/>
                </a:cubicBezTo>
                <a:cubicBezTo>
                  <a:pt x="17558" y="2455"/>
                  <a:pt x="17967" y="2581"/>
                  <a:pt x="18344" y="2738"/>
                </a:cubicBezTo>
                <a:cubicBezTo>
                  <a:pt x="17841" y="2990"/>
                  <a:pt x="17306" y="3115"/>
                  <a:pt x="16771" y="3367"/>
                </a:cubicBezTo>
                <a:cubicBezTo>
                  <a:pt x="15984" y="2203"/>
                  <a:pt x="14694" y="1416"/>
                  <a:pt x="13247" y="1291"/>
                </a:cubicBezTo>
                <a:lnTo>
                  <a:pt x="13247" y="1291"/>
                </a:lnTo>
                <a:cubicBezTo>
                  <a:pt x="13625" y="1794"/>
                  <a:pt x="14034" y="2329"/>
                  <a:pt x="14568" y="2738"/>
                </a:cubicBezTo>
                <a:cubicBezTo>
                  <a:pt x="14946" y="3115"/>
                  <a:pt x="15481" y="3367"/>
                  <a:pt x="15984" y="3650"/>
                </a:cubicBezTo>
                <a:cubicBezTo>
                  <a:pt x="15198" y="3776"/>
                  <a:pt x="14285" y="3902"/>
                  <a:pt x="13499" y="4028"/>
                </a:cubicBezTo>
                <a:cubicBezTo>
                  <a:pt x="13625" y="3241"/>
                  <a:pt x="13121" y="2581"/>
                  <a:pt x="12586" y="2077"/>
                </a:cubicBezTo>
                <a:cubicBezTo>
                  <a:pt x="11926" y="1668"/>
                  <a:pt x="11265" y="1416"/>
                  <a:pt x="10478" y="1165"/>
                </a:cubicBezTo>
                <a:lnTo>
                  <a:pt x="10478" y="1165"/>
                </a:lnTo>
                <a:cubicBezTo>
                  <a:pt x="11013" y="2329"/>
                  <a:pt x="11800" y="3241"/>
                  <a:pt x="12712" y="4028"/>
                </a:cubicBezTo>
                <a:lnTo>
                  <a:pt x="12209" y="4028"/>
                </a:lnTo>
                <a:cubicBezTo>
                  <a:pt x="11674" y="3902"/>
                  <a:pt x="11265" y="3902"/>
                  <a:pt x="10761" y="3902"/>
                </a:cubicBezTo>
                <a:cubicBezTo>
                  <a:pt x="10352" y="2738"/>
                  <a:pt x="9566" y="1794"/>
                  <a:pt x="8653" y="1165"/>
                </a:cubicBezTo>
                <a:lnTo>
                  <a:pt x="8653" y="1165"/>
                </a:lnTo>
                <a:cubicBezTo>
                  <a:pt x="8779" y="2077"/>
                  <a:pt x="9314" y="2990"/>
                  <a:pt x="10101" y="3776"/>
                </a:cubicBezTo>
                <a:cubicBezTo>
                  <a:pt x="9440" y="3650"/>
                  <a:pt x="8779" y="3524"/>
                  <a:pt x="8118" y="3367"/>
                </a:cubicBezTo>
                <a:cubicBezTo>
                  <a:pt x="8118" y="2738"/>
                  <a:pt x="7993" y="2077"/>
                  <a:pt x="7615" y="1668"/>
                </a:cubicBezTo>
                <a:cubicBezTo>
                  <a:pt x="7332" y="1165"/>
                  <a:pt x="6703" y="756"/>
                  <a:pt x="6168" y="630"/>
                </a:cubicBezTo>
                <a:lnTo>
                  <a:pt x="6168" y="630"/>
                </a:lnTo>
                <a:cubicBezTo>
                  <a:pt x="6293" y="1542"/>
                  <a:pt x="6828" y="2455"/>
                  <a:pt x="7332" y="3115"/>
                </a:cubicBezTo>
                <a:cubicBezTo>
                  <a:pt x="6828" y="2990"/>
                  <a:pt x="6293" y="2864"/>
                  <a:pt x="5759" y="2738"/>
                </a:cubicBezTo>
                <a:cubicBezTo>
                  <a:pt x="5916" y="2203"/>
                  <a:pt x="5633" y="1668"/>
                  <a:pt x="5255" y="1291"/>
                </a:cubicBezTo>
                <a:cubicBezTo>
                  <a:pt x="4846" y="881"/>
                  <a:pt x="4343" y="504"/>
                  <a:pt x="3808" y="221"/>
                </a:cubicBezTo>
                <a:lnTo>
                  <a:pt x="3808" y="221"/>
                </a:lnTo>
                <a:cubicBezTo>
                  <a:pt x="3934" y="756"/>
                  <a:pt x="4185" y="1165"/>
                  <a:pt x="4343" y="1668"/>
                </a:cubicBezTo>
                <a:cubicBezTo>
                  <a:pt x="4469" y="1951"/>
                  <a:pt x="4594" y="2203"/>
                  <a:pt x="4720" y="2329"/>
                </a:cubicBezTo>
                <a:cubicBezTo>
                  <a:pt x="4720" y="2429"/>
                  <a:pt x="4800" y="2529"/>
                  <a:pt x="4896" y="2566"/>
                </a:cubicBezTo>
                <a:lnTo>
                  <a:pt x="4896" y="2566"/>
                </a:lnTo>
                <a:cubicBezTo>
                  <a:pt x="4290" y="2454"/>
                  <a:pt x="3656" y="2450"/>
                  <a:pt x="3021" y="2329"/>
                </a:cubicBezTo>
                <a:cubicBezTo>
                  <a:pt x="2895" y="1951"/>
                  <a:pt x="2360" y="1951"/>
                  <a:pt x="2109" y="1951"/>
                </a:cubicBezTo>
                <a:cubicBezTo>
                  <a:pt x="1322" y="1951"/>
                  <a:pt x="661" y="2077"/>
                  <a:pt x="1" y="2329"/>
                </a:cubicBezTo>
                <a:cubicBezTo>
                  <a:pt x="545" y="2666"/>
                  <a:pt x="1261" y="2896"/>
                  <a:pt x="1936" y="2896"/>
                </a:cubicBezTo>
                <a:cubicBezTo>
                  <a:pt x="2080" y="2896"/>
                  <a:pt x="2222" y="2886"/>
                  <a:pt x="2360" y="2864"/>
                </a:cubicBezTo>
                <a:cubicBezTo>
                  <a:pt x="2486" y="2864"/>
                  <a:pt x="2770" y="2738"/>
                  <a:pt x="2895" y="2581"/>
                </a:cubicBezTo>
                <a:cubicBezTo>
                  <a:pt x="3808" y="2738"/>
                  <a:pt x="4594" y="2864"/>
                  <a:pt x="5507" y="2990"/>
                </a:cubicBezTo>
                <a:cubicBezTo>
                  <a:pt x="4469" y="2990"/>
                  <a:pt x="3399" y="3241"/>
                  <a:pt x="2770" y="4154"/>
                </a:cubicBezTo>
                <a:cubicBezTo>
                  <a:pt x="2935" y="4176"/>
                  <a:pt x="3101" y="4187"/>
                  <a:pt x="3267" y="4187"/>
                </a:cubicBezTo>
                <a:cubicBezTo>
                  <a:pt x="4266" y="4187"/>
                  <a:pt x="5241" y="3790"/>
                  <a:pt x="5916" y="3115"/>
                </a:cubicBezTo>
                <a:cubicBezTo>
                  <a:pt x="6419" y="3241"/>
                  <a:pt x="6954" y="3241"/>
                  <a:pt x="7332" y="3367"/>
                </a:cubicBezTo>
                <a:cubicBezTo>
                  <a:pt x="6545" y="3650"/>
                  <a:pt x="5759" y="4028"/>
                  <a:pt x="5129" y="4563"/>
                </a:cubicBezTo>
                <a:cubicBezTo>
                  <a:pt x="5345" y="4615"/>
                  <a:pt x="5566" y="4640"/>
                  <a:pt x="5788" y="4640"/>
                </a:cubicBezTo>
                <a:cubicBezTo>
                  <a:pt x="6635" y="4640"/>
                  <a:pt x="7495" y="4274"/>
                  <a:pt x="8118" y="3650"/>
                </a:cubicBezTo>
                <a:cubicBezTo>
                  <a:pt x="8779" y="3776"/>
                  <a:pt x="9440" y="3902"/>
                  <a:pt x="10101" y="4028"/>
                </a:cubicBezTo>
                <a:cubicBezTo>
                  <a:pt x="9062" y="4311"/>
                  <a:pt x="7993" y="4814"/>
                  <a:pt x="7080" y="5601"/>
                </a:cubicBezTo>
                <a:cubicBezTo>
                  <a:pt x="7305" y="5645"/>
                  <a:pt x="7529" y="5666"/>
                  <a:pt x="7751" y="5666"/>
                </a:cubicBezTo>
                <a:cubicBezTo>
                  <a:pt x="8958" y="5666"/>
                  <a:pt x="10077" y="5038"/>
                  <a:pt x="10635" y="4028"/>
                </a:cubicBezTo>
                <a:cubicBezTo>
                  <a:pt x="11139" y="4154"/>
                  <a:pt x="11674" y="4154"/>
                  <a:pt x="12209" y="4311"/>
                </a:cubicBezTo>
                <a:lnTo>
                  <a:pt x="12712" y="4311"/>
                </a:lnTo>
                <a:cubicBezTo>
                  <a:pt x="11548" y="4814"/>
                  <a:pt x="10635" y="5601"/>
                  <a:pt x="9849" y="6514"/>
                </a:cubicBezTo>
                <a:cubicBezTo>
                  <a:pt x="10635" y="6514"/>
                  <a:pt x="11422" y="6262"/>
                  <a:pt x="12051" y="5884"/>
                </a:cubicBezTo>
                <a:cubicBezTo>
                  <a:pt x="12586" y="5475"/>
                  <a:pt x="13121" y="4940"/>
                  <a:pt x="13499" y="4311"/>
                </a:cubicBezTo>
                <a:cubicBezTo>
                  <a:pt x="14285" y="4154"/>
                  <a:pt x="15072" y="4028"/>
                  <a:pt x="15859" y="3902"/>
                </a:cubicBezTo>
                <a:lnTo>
                  <a:pt x="15859" y="3902"/>
                </a:lnTo>
                <a:cubicBezTo>
                  <a:pt x="14820" y="4689"/>
                  <a:pt x="13908" y="5601"/>
                  <a:pt x="13782" y="6923"/>
                </a:cubicBezTo>
                <a:cubicBezTo>
                  <a:pt x="14568" y="6671"/>
                  <a:pt x="15355" y="6388"/>
                  <a:pt x="15859" y="5727"/>
                </a:cubicBezTo>
                <a:cubicBezTo>
                  <a:pt x="16393" y="5098"/>
                  <a:pt x="16771" y="4437"/>
                  <a:pt x="16771" y="3650"/>
                </a:cubicBezTo>
                <a:cubicBezTo>
                  <a:pt x="17432" y="3367"/>
                  <a:pt x="17967" y="3241"/>
                  <a:pt x="18501" y="2864"/>
                </a:cubicBezTo>
                <a:lnTo>
                  <a:pt x="18501" y="2864"/>
                </a:lnTo>
                <a:cubicBezTo>
                  <a:pt x="17841" y="3902"/>
                  <a:pt x="17432" y="5098"/>
                  <a:pt x="17306" y="6262"/>
                </a:cubicBezTo>
                <a:cubicBezTo>
                  <a:pt x="17967" y="5884"/>
                  <a:pt x="18344" y="5349"/>
                  <a:pt x="18753" y="4689"/>
                </a:cubicBezTo>
                <a:cubicBezTo>
                  <a:pt x="19005" y="4028"/>
                  <a:pt x="19005" y="3367"/>
                  <a:pt x="19005" y="2738"/>
                </a:cubicBezTo>
                <a:cubicBezTo>
                  <a:pt x="20201" y="2077"/>
                  <a:pt x="21239" y="1291"/>
                  <a:pt x="22151" y="221"/>
                </a:cubicBezTo>
                <a:lnTo>
                  <a:pt x="22151" y="95"/>
                </a:lnTo>
                <a:cubicBezTo>
                  <a:pt x="22151" y="32"/>
                  <a:pt x="22120" y="0"/>
                  <a:pt x="22088" y="0"/>
                </a:cubicBezTo>
                <a:close/>
              </a:path>
            </a:pathLst>
          </a:custGeom>
          <a:solidFill>
            <a:srgbClr val="B7A8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4" name="Google Shape;234;p23"/>
          <p:cNvGrpSpPr/>
          <p:nvPr/>
        </p:nvGrpSpPr>
        <p:grpSpPr>
          <a:xfrm rot="5928903">
            <a:off x="8264288" y="4029713"/>
            <a:ext cx="1390909" cy="577253"/>
            <a:chOff x="1137675" y="2895525"/>
            <a:chExt cx="685150" cy="284350"/>
          </a:xfrm>
        </p:grpSpPr>
        <p:sp>
          <p:nvSpPr>
            <p:cNvPr id="235" name="Google Shape;235;p23"/>
            <p:cNvSpPr/>
            <p:nvPr/>
          </p:nvSpPr>
          <p:spPr>
            <a:xfrm>
              <a:off x="1137675" y="2895525"/>
              <a:ext cx="685150" cy="284350"/>
            </a:xfrm>
            <a:custGeom>
              <a:rect b="b" l="l" r="r" t="t"/>
              <a:pathLst>
                <a:path extrusionOk="0" h="11374" w="27406">
                  <a:moveTo>
                    <a:pt x="21175" y="1"/>
                  </a:moveTo>
                  <a:cubicBezTo>
                    <a:pt x="18163" y="1"/>
                    <a:pt x="15144" y="821"/>
                    <a:pt x="12460" y="2060"/>
                  </a:cubicBezTo>
                  <a:cubicBezTo>
                    <a:pt x="7740" y="4294"/>
                    <a:pt x="3933" y="7818"/>
                    <a:pt x="0" y="11374"/>
                  </a:cubicBezTo>
                  <a:cubicBezTo>
                    <a:pt x="3273" y="10304"/>
                    <a:pt x="6702" y="10178"/>
                    <a:pt x="10100" y="9926"/>
                  </a:cubicBezTo>
                  <a:cubicBezTo>
                    <a:pt x="13372" y="9517"/>
                    <a:pt x="16802" y="9265"/>
                    <a:pt x="19948" y="7944"/>
                  </a:cubicBezTo>
                  <a:cubicBezTo>
                    <a:pt x="22151" y="7157"/>
                    <a:pt x="24259" y="5867"/>
                    <a:pt x="25832" y="3885"/>
                  </a:cubicBezTo>
                  <a:cubicBezTo>
                    <a:pt x="26241" y="3508"/>
                    <a:pt x="27405" y="2060"/>
                    <a:pt x="27154" y="1399"/>
                  </a:cubicBezTo>
                  <a:cubicBezTo>
                    <a:pt x="26871" y="739"/>
                    <a:pt x="25171" y="487"/>
                    <a:pt x="24511" y="361"/>
                  </a:cubicBezTo>
                  <a:cubicBezTo>
                    <a:pt x="23411" y="114"/>
                    <a:pt x="22293" y="1"/>
                    <a:pt x="211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3"/>
            <p:cNvSpPr/>
            <p:nvPr/>
          </p:nvSpPr>
          <p:spPr>
            <a:xfrm>
              <a:off x="1137675" y="2913975"/>
              <a:ext cx="678850" cy="265900"/>
            </a:xfrm>
            <a:custGeom>
              <a:rect b="b" l="l" r="r" t="t"/>
              <a:pathLst>
                <a:path extrusionOk="0" h="10636" w="27154">
                  <a:moveTo>
                    <a:pt x="15858" y="1"/>
                  </a:moveTo>
                  <a:cubicBezTo>
                    <a:pt x="15732" y="1"/>
                    <a:pt x="15606" y="127"/>
                    <a:pt x="15481" y="127"/>
                  </a:cubicBezTo>
                  <a:lnTo>
                    <a:pt x="18627" y="2770"/>
                  </a:lnTo>
                  <a:cubicBezTo>
                    <a:pt x="17180" y="3147"/>
                    <a:pt x="15858" y="3556"/>
                    <a:pt x="14694" y="3934"/>
                  </a:cubicBezTo>
                  <a:cubicBezTo>
                    <a:pt x="13121" y="4343"/>
                    <a:pt x="11673" y="5003"/>
                    <a:pt x="10226" y="5507"/>
                  </a:cubicBezTo>
                  <a:lnTo>
                    <a:pt x="7080" y="4594"/>
                  </a:lnTo>
                  <a:cubicBezTo>
                    <a:pt x="6954" y="4720"/>
                    <a:pt x="6828" y="4720"/>
                    <a:pt x="6702" y="4846"/>
                  </a:cubicBezTo>
                  <a:lnTo>
                    <a:pt x="9565" y="5790"/>
                  </a:lnTo>
                  <a:cubicBezTo>
                    <a:pt x="5632" y="7489"/>
                    <a:pt x="2108" y="9314"/>
                    <a:pt x="661" y="10101"/>
                  </a:cubicBezTo>
                  <a:cubicBezTo>
                    <a:pt x="535" y="10226"/>
                    <a:pt x="283" y="10510"/>
                    <a:pt x="0" y="10636"/>
                  </a:cubicBezTo>
                  <a:cubicBezTo>
                    <a:pt x="409" y="10636"/>
                    <a:pt x="661" y="10510"/>
                    <a:pt x="913" y="10352"/>
                  </a:cubicBezTo>
                  <a:cubicBezTo>
                    <a:pt x="2895" y="9314"/>
                    <a:pt x="8527" y="6419"/>
                    <a:pt x="14033" y="4469"/>
                  </a:cubicBezTo>
                  <a:lnTo>
                    <a:pt x="14033" y="4469"/>
                  </a:lnTo>
                  <a:lnTo>
                    <a:pt x="11548" y="9062"/>
                  </a:lnTo>
                  <a:cubicBezTo>
                    <a:pt x="11673" y="9062"/>
                    <a:pt x="11799" y="8936"/>
                    <a:pt x="11925" y="8936"/>
                  </a:cubicBezTo>
                  <a:lnTo>
                    <a:pt x="14694" y="4343"/>
                  </a:lnTo>
                  <a:lnTo>
                    <a:pt x="14820" y="4343"/>
                  </a:lnTo>
                  <a:cubicBezTo>
                    <a:pt x="16141" y="3808"/>
                    <a:pt x="17840" y="3430"/>
                    <a:pt x="19539" y="3021"/>
                  </a:cubicBezTo>
                  <a:cubicBezTo>
                    <a:pt x="19948" y="2895"/>
                    <a:pt x="20452" y="2770"/>
                    <a:pt x="20987" y="2644"/>
                  </a:cubicBezTo>
                  <a:lnTo>
                    <a:pt x="20987" y="2644"/>
                  </a:lnTo>
                  <a:lnTo>
                    <a:pt x="18501" y="7741"/>
                  </a:lnTo>
                  <a:cubicBezTo>
                    <a:pt x="18627" y="7741"/>
                    <a:pt x="18879" y="7741"/>
                    <a:pt x="19005" y="7615"/>
                  </a:cubicBezTo>
                  <a:lnTo>
                    <a:pt x="21364" y="2486"/>
                  </a:lnTo>
                  <a:cubicBezTo>
                    <a:pt x="23472" y="1983"/>
                    <a:pt x="25455" y="1448"/>
                    <a:pt x="27154" y="661"/>
                  </a:cubicBezTo>
                  <a:cubicBezTo>
                    <a:pt x="27154" y="536"/>
                    <a:pt x="27028" y="410"/>
                    <a:pt x="27028" y="410"/>
                  </a:cubicBezTo>
                  <a:cubicBezTo>
                    <a:pt x="24668" y="1322"/>
                    <a:pt x="21899" y="1983"/>
                    <a:pt x="19414" y="2644"/>
                  </a:cubicBezTo>
                  <a:lnTo>
                    <a:pt x="19162" y="2644"/>
                  </a:lnTo>
                  <a:lnTo>
                    <a:pt x="1585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7" name="Google Shape;237;p23"/>
          <p:cNvGrpSpPr/>
          <p:nvPr/>
        </p:nvGrpSpPr>
        <p:grpSpPr>
          <a:xfrm>
            <a:off x="8427791" y="4203047"/>
            <a:ext cx="716308" cy="940620"/>
            <a:chOff x="1721550" y="894925"/>
            <a:chExt cx="206900" cy="271675"/>
          </a:xfrm>
        </p:grpSpPr>
        <p:sp>
          <p:nvSpPr>
            <p:cNvPr id="238" name="Google Shape;238;p23"/>
            <p:cNvSpPr/>
            <p:nvPr/>
          </p:nvSpPr>
          <p:spPr>
            <a:xfrm>
              <a:off x="1819875" y="894925"/>
              <a:ext cx="108575" cy="189875"/>
            </a:xfrm>
            <a:custGeom>
              <a:rect b="b" l="l" r="r" t="t"/>
              <a:pathLst>
                <a:path extrusionOk="0" h="7595" w="4343">
                  <a:moveTo>
                    <a:pt x="2322" y="1"/>
                  </a:moveTo>
                  <a:cubicBezTo>
                    <a:pt x="2072" y="1"/>
                    <a:pt x="1823" y="83"/>
                    <a:pt x="1574" y="263"/>
                  </a:cubicBezTo>
                  <a:cubicBezTo>
                    <a:pt x="1" y="1427"/>
                    <a:pt x="2109" y="4857"/>
                    <a:pt x="3682" y="6808"/>
                  </a:cubicBezTo>
                  <a:cubicBezTo>
                    <a:pt x="3934" y="7059"/>
                    <a:pt x="4060" y="7342"/>
                    <a:pt x="4343" y="7594"/>
                  </a:cubicBezTo>
                  <a:lnTo>
                    <a:pt x="4343" y="1427"/>
                  </a:lnTo>
                  <a:cubicBezTo>
                    <a:pt x="3657" y="581"/>
                    <a:pt x="2987" y="1"/>
                    <a:pt x="232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3"/>
            <p:cNvSpPr/>
            <p:nvPr/>
          </p:nvSpPr>
          <p:spPr>
            <a:xfrm>
              <a:off x="1895400" y="963625"/>
              <a:ext cx="33050" cy="62175"/>
            </a:xfrm>
            <a:custGeom>
              <a:rect b="b" l="l" r="r" t="t"/>
              <a:pathLst>
                <a:path extrusionOk="0" h="2487" w="1322">
                  <a:moveTo>
                    <a:pt x="0" y="1"/>
                  </a:moveTo>
                  <a:lnTo>
                    <a:pt x="0" y="252"/>
                  </a:lnTo>
                  <a:cubicBezTo>
                    <a:pt x="0" y="252"/>
                    <a:pt x="535" y="1322"/>
                    <a:pt x="1322" y="2486"/>
                  </a:cubicBezTo>
                  <a:lnTo>
                    <a:pt x="1322" y="1951"/>
                  </a:lnTo>
                  <a:cubicBezTo>
                    <a:pt x="661" y="913"/>
                    <a:pt x="126" y="127"/>
                    <a:pt x="126" y="127"/>
                  </a:cubicBezTo>
                  <a:cubicBezTo>
                    <a:pt x="126" y="1"/>
                    <a:pt x="126"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3"/>
            <p:cNvSpPr/>
            <p:nvPr/>
          </p:nvSpPr>
          <p:spPr>
            <a:xfrm>
              <a:off x="1721550" y="987850"/>
              <a:ext cx="206900" cy="178750"/>
            </a:xfrm>
            <a:custGeom>
              <a:rect b="b" l="l" r="r" t="t"/>
              <a:pathLst>
                <a:path extrusionOk="0" h="7150" w="8276">
                  <a:moveTo>
                    <a:pt x="1969" y="0"/>
                  </a:moveTo>
                  <a:cubicBezTo>
                    <a:pt x="1511" y="0"/>
                    <a:pt x="1142" y="179"/>
                    <a:pt x="913" y="605"/>
                  </a:cubicBezTo>
                  <a:cubicBezTo>
                    <a:pt x="1" y="2304"/>
                    <a:pt x="3273" y="4538"/>
                    <a:pt x="5507" y="5702"/>
                  </a:cubicBezTo>
                  <a:lnTo>
                    <a:pt x="7332" y="6646"/>
                  </a:lnTo>
                  <a:cubicBezTo>
                    <a:pt x="7615" y="6772"/>
                    <a:pt x="7867" y="7024"/>
                    <a:pt x="8119" y="7149"/>
                  </a:cubicBezTo>
                  <a:lnTo>
                    <a:pt x="8276" y="7149"/>
                  </a:lnTo>
                  <a:lnTo>
                    <a:pt x="8276" y="4003"/>
                  </a:lnTo>
                  <a:cubicBezTo>
                    <a:pt x="7741" y="3625"/>
                    <a:pt x="7332" y="3216"/>
                    <a:pt x="7080" y="2965"/>
                  </a:cubicBezTo>
                  <a:cubicBezTo>
                    <a:pt x="5501" y="1597"/>
                    <a:pt x="3338" y="0"/>
                    <a:pt x="196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3"/>
            <p:cNvSpPr/>
            <p:nvPr/>
          </p:nvSpPr>
          <p:spPr>
            <a:xfrm>
              <a:off x="1803375" y="1045425"/>
              <a:ext cx="125075" cy="92075"/>
            </a:xfrm>
            <a:custGeom>
              <a:rect b="b" l="l" r="r" t="t"/>
              <a:pathLst>
                <a:path extrusionOk="0" h="3683" w="5003">
                  <a:moveTo>
                    <a:pt x="0" y="1"/>
                  </a:moveTo>
                  <a:lnTo>
                    <a:pt x="0" y="127"/>
                  </a:lnTo>
                  <a:cubicBezTo>
                    <a:pt x="283" y="253"/>
                    <a:pt x="3021" y="2361"/>
                    <a:pt x="5003" y="3682"/>
                  </a:cubicBezTo>
                  <a:lnTo>
                    <a:pt x="5003" y="3399"/>
                  </a:lnTo>
                  <a:cubicBezTo>
                    <a:pt x="2895" y="2109"/>
                    <a:pt x="283" y="1"/>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2" name="Google Shape;242;p23"/>
          <p:cNvSpPr txBox="1"/>
          <p:nvPr>
            <p:ph type="title"/>
          </p:nvPr>
        </p:nvSpPr>
        <p:spPr>
          <a:xfrm>
            <a:off x="720000" y="1565275"/>
            <a:ext cx="2222700" cy="869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800"/>
              <a:buNone/>
              <a:defRPr sz="5800">
                <a:solidFill>
                  <a:schemeClr val="dk2"/>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43" name="Google Shape;243;p23"/>
          <p:cNvSpPr txBox="1"/>
          <p:nvPr>
            <p:ph idx="1" type="subTitle"/>
          </p:nvPr>
        </p:nvSpPr>
        <p:spPr>
          <a:xfrm>
            <a:off x="720000" y="3549737"/>
            <a:ext cx="2222700" cy="61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44" name="Google Shape;244;p23"/>
          <p:cNvSpPr txBox="1"/>
          <p:nvPr>
            <p:ph idx="2" type="title"/>
          </p:nvPr>
        </p:nvSpPr>
        <p:spPr>
          <a:xfrm>
            <a:off x="6201300" y="1565289"/>
            <a:ext cx="2222700" cy="869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800"/>
              <a:buNone/>
              <a:defRPr sz="5800">
                <a:solidFill>
                  <a:schemeClr val="dk2"/>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45" name="Google Shape;245;p23"/>
          <p:cNvSpPr txBox="1"/>
          <p:nvPr>
            <p:ph idx="3" type="subTitle"/>
          </p:nvPr>
        </p:nvSpPr>
        <p:spPr>
          <a:xfrm>
            <a:off x="6201300" y="3549725"/>
            <a:ext cx="2222700" cy="61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46" name="Google Shape;246;p23"/>
          <p:cNvSpPr txBox="1"/>
          <p:nvPr>
            <p:ph idx="4" type="title"/>
          </p:nvPr>
        </p:nvSpPr>
        <p:spPr>
          <a:xfrm>
            <a:off x="6201300" y="3031408"/>
            <a:ext cx="2222700" cy="518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800"/>
              <a:buNone/>
              <a:defRPr sz="3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47" name="Google Shape;247;p23"/>
          <p:cNvSpPr txBox="1"/>
          <p:nvPr>
            <p:ph idx="5" type="title"/>
          </p:nvPr>
        </p:nvSpPr>
        <p:spPr>
          <a:xfrm>
            <a:off x="720000" y="429125"/>
            <a:ext cx="7704000" cy="5727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2800"/>
              <a:buNone/>
              <a:defRPr>
                <a:latin typeface="Montserrat"/>
                <a:ea typeface="Montserrat"/>
                <a:cs typeface="Montserrat"/>
                <a:sym typeface="Montserrat"/>
              </a:defRPr>
            </a:lvl2pPr>
            <a:lvl3pPr lvl="2" algn="ctr">
              <a:lnSpc>
                <a:spcPct val="100000"/>
              </a:lnSpc>
              <a:spcBef>
                <a:spcPts val="0"/>
              </a:spcBef>
              <a:spcAft>
                <a:spcPts val="0"/>
              </a:spcAft>
              <a:buSzPts val="2800"/>
              <a:buNone/>
              <a:defRPr>
                <a:latin typeface="Montserrat"/>
                <a:ea typeface="Montserrat"/>
                <a:cs typeface="Montserrat"/>
                <a:sym typeface="Montserrat"/>
              </a:defRPr>
            </a:lvl3pPr>
            <a:lvl4pPr lvl="3" algn="ctr">
              <a:lnSpc>
                <a:spcPct val="100000"/>
              </a:lnSpc>
              <a:spcBef>
                <a:spcPts val="0"/>
              </a:spcBef>
              <a:spcAft>
                <a:spcPts val="0"/>
              </a:spcAft>
              <a:buSzPts val="2800"/>
              <a:buNone/>
              <a:defRPr>
                <a:latin typeface="Montserrat"/>
                <a:ea typeface="Montserrat"/>
                <a:cs typeface="Montserrat"/>
                <a:sym typeface="Montserrat"/>
              </a:defRPr>
            </a:lvl4pPr>
            <a:lvl5pPr lvl="4" algn="ctr">
              <a:lnSpc>
                <a:spcPct val="100000"/>
              </a:lnSpc>
              <a:spcBef>
                <a:spcPts val="0"/>
              </a:spcBef>
              <a:spcAft>
                <a:spcPts val="0"/>
              </a:spcAft>
              <a:buSzPts val="2800"/>
              <a:buNone/>
              <a:defRPr>
                <a:latin typeface="Montserrat"/>
                <a:ea typeface="Montserrat"/>
                <a:cs typeface="Montserrat"/>
                <a:sym typeface="Montserrat"/>
              </a:defRPr>
            </a:lvl5pPr>
            <a:lvl6pPr lvl="5" algn="ctr">
              <a:lnSpc>
                <a:spcPct val="100000"/>
              </a:lnSpc>
              <a:spcBef>
                <a:spcPts val="0"/>
              </a:spcBef>
              <a:spcAft>
                <a:spcPts val="0"/>
              </a:spcAft>
              <a:buSzPts val="2800"/>
              <a:buNone/>
              <a:defRPr>
                <a:latin typeface="Montserrat"/>
                <a:ea typeface="Montserrat"/>
                <a:cs typeface="Montserrat"/>
                <a:sym typeface="Montserrat"/>
              </a:defRPr>
            </a:lvl6pPr>
            <a:lvl7pPr lvl="6" algn="ctr">
              <a:lnSpc>
                <a:spcPct val="100000"/>
              </a:lnSpc>
              <a:spcBef>
                <a:spcPts val="0"/>
              </a:spcBef>
              <a:spcAft>
                <a:spcPts val="0"/>
              </a:spcAft>
              <a:buSzPts val="2800"/>
              <a:buNone/>
              <a:defRPr>
                <a:latin typeface="Montserrat"/>
                <a:ea typeface="Montserrat"/>
                <a:cs typeface="Montserrat"/>
                <a:sym typeface="Montserrat"/>
              </a:defRPr>
            </a:lvl7pPr>
            <a:lvl8pPr lvl="7" algn="ctr">
              <a:lnSpc>
                <a:spcPct val="100000"/>
              </a:lnSpc>
              <a:spcBef>
                <a:spcPts val="0"/>
              </a:spcBef>
              <a:spcAft>
                <a:spcPts val="0"/>
              </a:spcAft>
              <a:buSzPts val="2800"/>
              <a:buNone/>
              <a:defRPr>
                <a:latin typeface="Montserrat"/>
                <a:ea typeface="Montserrat"/>
                <a:cs typeface="Montserrat"/>
                <a:sym typeface="Montserrat"/>
              </a:defRPr>
            </a:lvl8pPr>
            <a:lvl9pPr lvl="8" algn="ctr">
              <a:lnSpc>
                <a:spcPct val="100000"/>
              </a:lnSpc>
              <a:spcBef>
                <a:spcPts val="0"/>
              </a:spcBef>
              <a:spcAft>
                <a:spcPts val="0"/>
              </a:spcAft>
              <a:buSzPts val="2800"/>
              <a:buNone/>
              <a:defRPr>
                <a:latin typeface="Montserrat"/>
                <a:ea typeface="Montserrat"/>
                <a:cs typeface="Montserrat"/>
                <a:sym typeface="Montserrat"/>
              </a:defRPr>
            </a:lvl9pPr>
          </a:lstStyle>
          <a:p/>
        </p:txBody>
      </p:sp>
      <p:sp>
        <p:nvSpPr>
          <p:cNvPr id="248" name="Google Shape;248;p23"/>
          <p:cNvSpPr txBox="1"/>
          <p:nvPr>
            <p:ph idx="6" type="title"/>
          </p:nvPr>
        </p:nvSpPr>
        <p:spPr>
          <a:xfrm>
            <a:off x="720000" y="3031408"/>
            <a:ext cx="2222700" cy="518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800"/>
              <a:buNone/>
              <a:defRPr sz="3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49" name="Google Shape;249;p23"/>
          <p:cNvSpPr txBox="1"/>
          <p:nvPr>
            <p:ph idx="7" type="title"/>
          </p:nvPr>
        </p:nvSpPr>
        <p:spPr>
          <a:xfrm>
            <a:off x="3460650" y="1565274"/>
            <a:ext cx="2222700" cy="869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800"/>
              <a:buNone/>
              <a:defRPr sz="5800">
                <a:solidFill>
                  <a:schemeClr val="dk2"/>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50" name="Google Shape;250;p23"/>
          <p:cNvSpPr txBox="1"/>
          <p:nvPr>
            <p:ph idx="8" type="subTitle"/>
          </p:nvPr>
        </p:nvSpPr>
        <p:spPr>
          <a:xfrm>
            <a:off x="3460650" y="3549728"/>
            <a:ext cx="2222700" cy="61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51" name="Google Shape;251;p23"/>
          <p:cNvSpPr txBox="1"/>
          <p:nvPr>
            <p:ph idx="9" type="title"/>
          </p:nvPr>
        </p:nvSpPr>
        <p:spPr>
          <a:xfrm>
            <a:off x="3460650" y="3031402"/>
            <a:ext cx="2222700" cy="518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800"/>
              <a:buNone/>
              <a:defRPr sz="3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52" name="Google Shape;252;p23"/>
          <p:cNvSpPr/>
          <p:nvPr/>
        </p:nvSpPr>
        <p:spPr>
          <a:xfrm flipH="1" rot="5400000">
            <a:off x="-473625" y="739239"/>
            <a:ext cx="1377854" cy="430611"/>
          </a:xfrm>
          <a:custGeom>
            <a:rect b="b" l="l" r="r" t="t"/>
            <a:pathLst>
              <a:path extrusionOk="0" h="6923" w="22152">
                <a:moveTo>
                  <a:pt x="22088" y="0"/>
                </a:moveTo>
                <a:cubicBezTo>
                  <a:pt x="22057" y="0"/>
                  <a:pt x="22025" y="32"/>
                  <a:pt x="22025" y="95"/>
                </a:cubicBezTo>
                <a:cubicBezTo>
                  <a:pt x="21113" y="1007"/>
                  <a:pt x="20201" y="1668"/>
                  <a:pt x="19005" y="2329"/>
                </a:cubicBezTo>
                <a:cubicBezTo>
                  <a:pt x="18753" y="1951"/>
                  <a:pt x="18218" y="1542"/>
                  <a:pt x="17715" y="1416"/>
                </a:cubicBezTo>
                <a:cubicBezTo>
                  <a:pt x="17054" y="1291"/>
                  <a:pt x="16519" y="1165"/>
                  <a:pt x="15859" y="1007"/>
                </a:cubicBezTo>
                <a:lnTo>
                  <a:pt x="15859" y="1007"/>
                </a:lnTo>
                <a:cubicBezTo>
                  <a:pt x="16268" y="1542"/>
                  <a:pt x="16645" y="1951"/>
                  <a:pt x="17180" y="2203"/>
                </a:cubicBezTo>
                <a:cubicBezTo>
                  <a:pt x="17558" y="2455"/>
                  <a:pt x="17967" y="2581"/>
                  <a:pt x="18344" y="2738"/>
                </a:cubicBezTo>
                <a:cubicBezTo>
                  <a:pt x="17841" y="2990"/>
                  <a:pt x="17306" y="3115"/>
                  <a:pt x="16771" y="3367"/>
                </a:cubicBezTo>
                <a:cubicBezTo>
                  <a:pt x="15984" y="2203"/>
                  <a:pt x="14694" y="1416"/>
                  <a:pt x="13247" y="1291"/>
                </a:cubicBezTo>
                <a:lnTo>
                  <a:pt x="13247" y="1291"/>
                </a:lnTo>
                <a:cubicBezTo>
                  <a:pt x="13625" y="1794"/>
                  <a:pt x="14034" y="2329"/>
                  <a:pt x="14568" y="2738"/>
                </a:cubicBezTo>
                <a:cubicBezTo>
                  <a:pt x="14946" y="3115"/>
                  <a:pt x="15481" y="3367"/>
                  <a:pt x="15984" y="3650"/>
                </a:cubicBezTo>
                <a:cubicBezTo>
                  <a:pt x="15198" y="3776"/>
                  <a:pt x="14285" y="3902"/>
                  <a:pt x="13499" y="4028"/>
                </a:cubicBezTo>
                <a:cubicBezTo>
                  <a:pt x="13625" y="3241"/>
                  <a:pt x="13121" y="2581"/>
                  <a:pt x="12586" y="2077"/>
                </a:cubicBezTo>
                <a:cubicBezTo>
                  <a:pt x="11926" y="1668"/>
                  <a:pt x="11265" y="1416"/>
                  <a:pt x="10478" y="1165"/>
                </a:cubicBezTo>
                <a:lnTo>
                  <a:pt x="10478" y="1165"/>
                </a:lnTo>
                <a:cubicBezTo>
                  <a:pt x="11013" y="2329"/>
                  <a:pt x="11800" y="3241"/>
                  <a:pt x="12712" y="4028"/>
                </a:cubicBezTo>
                <a:lnTo>
                  <a:pt x="12209" y="4028"/>
                </a:lnTo>
                <a:cubicBezTo>
                  <a:pt x="11674" y="3902"/>
                  <a:pt x="11265" y="3902"/>
                  <a:pt x="10761" y="3902"/>
                </a:cubicBezTo>
                <a:cubicBezTo>
                  <a:pt x="10352" y="2738"/>
                  <a:pt x="9566" y="1794"/>
                  <a:pt x="8653" y="1165"/>
                </a:cubicBezTo>
                <a:lnTo>
                  <a:pt x="8653" y="1165"/>
                </a:lnTo>
                <a:cubicBezTo>
                  <a:pt x="8779" y="2077"/>
                  <a:pt x="9314" y="2990"/>
                  <a:pt x="10101" y="3776"/>
                </a:cubicBezTo>
                <a:cubicBezTo>
                  <a:pt x="9440" y="3650"/>
                  <a:pt x="8779" y="3524"/>
                  <a:pt x="8118" y="3367"/>
                </a:cubicBezTo>
                <a:cubicBezTo>
                  <a:pt x="8118" y="2738"/>
                  <a:pt x="7993" y="2077"/>
                  <a:pt x="7615" y="1668"/>
                </a:cubicBezTo>
                <a:cubicBezTo>
                  <a:pt x="7332" y="1165"/>
                  <a:pt x="6703" y="756"/>
                  <a:pt x="6168" y="630"/>
                </a:cubicBezTo>
                <a:lnTo>
                  <a:pt x="6168" y="630"/>
                </a:lnTo>
                <a:cubicBezTo>
                  <a:pt x="6293" y="1542"/>
                  <a:pt x="6828" y="2455"/>
                  <a:pt x="7332" y="3115"/>
                </a:cubicBezTo>
                <a:cubicBezTo>
                  <a:pt x="6828" y="2990"/>
                  <a:pt x="6293" y="2864"/>
                  <a:pt x="5759" y="2738"/>
                </a:cubicBezTo>
                <a:cubicBezTo>
                  <a:pt x="5916" y="2203"/>
                  <a:pt x="5633" y="1668"/>
                  <a:pt x="5255" y="1291"/>
                </a:cubicBezTo>
                <a:cubicBezTo>
                  <a:pt x="4846" y="881"/>
                  <a:pt x="4343" y="504"/>
                  <a:pt x="3808" y="221"/>
                </a:cubicBezTo>
                <a:lnTo>
                  <a:pt x="3808" y="221"/>
                </a:lnTo>
                <a:cubicBezTo>
                  <a:pt x="3934" y="756"/>
                  <a:pt x="4185" y="1165"/>
                  <a:pt x="4343" y="1668"/>
                </a:cubicBezTo>
                <a:cubicBezTo>
                  <a:pt x="4469" y="1951"/>
                  <a:pt x="4594" y="2203"/>
                  <a:pt x="4720" y="2329"/>
                </a:cubicBezTo>
                <a:cubicBezTo>
                  <a:pt x="4720" y="2429"/>
                  <a:pt x="4800" y="2529"/>
                  <a:pt x="4896" y="2566"/>
                </a:cubicBezTo>
                <a:lnTo>
                  <a:pt x="4896" y="2566"/>
                </a:lnTo>
                <a:cubicBezTo>
                  <a:pt x="4290" y="2454"/>
                  <a:pt x="3656" y="2450"/>
                  <a:pt x="3021" y="2329"/>
                </a:cubicBezTo>
                <a:cubicBezTo>
                  <a:pt x="2895" y="1951"/>
                  <a:pt x="2360" y="1951"/>
                  <a:pt x="2109" y="1951"/>
                </a:cubicBezTo>
                <a:cubicBezTo>
                  <a:pt x="1322" y="1951"/>
                  <a:pt x="661" y="2077"/>
                  <a:pt x="1" y="2329"/>
                </a:cubicBezTo>
                <a:cubicBezTo>
                  <a:pt x="545" y="2666"/>
                  <a:pt x="1261" y="2896"/>
                  <a:pt x="1936" y="2896"/>
                </a:cubicBezTo>
                <a:cubicBezTo>
                  <a:pt x="2080" y="2896"/>
                  <a:pt x="2222" y="2886"/>
                  <a:pt x="2360" y="2864"/>
                </a:cubicBezTo>
                <a:cubicBezTo>
                  <a:pt x="2486" y="2864"/>
                  <a:pt x="2770" y="2738"/>
                  <a:pt x="2895" y="2581"/>
                </a:cubicBezTo>
                <a:cubicBezTo>
                  <a:pt x="3808" y="2738"/>
                  <a:pt x="4594" y="2864"/>
                  <a:pt x="5507" y="2990"/>
                </a:cubicBezTo>
                <a:cubicBezTo>
                  <a:pt x="4469" y="2990"/>
                  <a:pt x="3399" y="3241"/>
                  <a:pt x="2770" y="4154"/>
                </a:cubicBezTo>
                <a:cubicBezTo>
                  <a:pt x="2935" y="4176"/>
                  <a:pt x="3101" y="4187"/>
                  <a:pt x="3267" y="4187"/>
                </a:cubicBezTo>
                <a:cubicBezTo>
                  <a:pt x="4266" y="4187"/>
                  <a:pt x="5241" y="3790"/>
                  <a:pt x="5916" y="3115"/>
                </a:cubicBezTo>
                <a:cubicBezTo>
                  <a:pt x="6419" y="3241"/>
                  <a:pt x="6954" y="3241"/>
                  <a:pt x="7332" y="3367"/>
                </a:cubicBezTo>
                <a:cubicBezTo>
                  <a:pt x="6545" y="3650"/>
                  <a:pt x="5759" y="4028"/>
                  <a:pt x="5129" y="4563"/>
                </a:cubicBezTo>
                <a:cubicBezTo>
                  <a:pt x="5345" y="4615"/>
                  <a:pt x="5566" y="4640"/>
                  <a:pt x="5788" y="4640"/>
                </a:cubicBezTo>
                <a:cubicBezTo>
                  <a:pt x="6635" y="4640"/>
                  <a:pt x="7495" y="4274"/>
                  <a:pt x="8118" y="3650"/>
                </a:cubicBezTo>
                <a:cubicBezTo>
                  <a:pt x="8779" y="3776"/>
                  <a:pt x="9440" y="3902"/>
                  <a:pt x="10101" y="4028"/>
                </a:cubicBezTo>
                <a:cubicBezTo>
                  <a:pt x="9062" y="4311"/>
                  <a:pt x="7993" y="4814"/>
                  <a:pt x="7080" y="5601"/>
                </a:cubicBezTo>
                <a:cubicBezTo>
                  <a:pt x="7305" y="5645"/>
                  <a:pt x="7529" y="5666"/>
                  <a:pt x="7751" y="5666"/>
                </a:cubicBezTo>
                <a:cubicBezTo>
                  <a:pt x="8958" y="5666"/>
                  <a:pt x="10077" y="5038"/>
                  <a:pt x="10635" y="4028"/>
                </a:cubicBezTo>
                <a:cubicBezTo>
                  <a:pt x="11139" y="4154"/>
                  <a:pt x="11674" y="4154"/>
                  <a:pt x="12209" y="4311"/>
                </a:cubicBezTo>
                <a:lnTo>
                  <a:pt x="12712" y="4311"/>
                </a:lnTo>
                <a:cubicBezTo>
                  <a:pt x="11548" y="4814"/>
                  <a:pt x="10635" y="5601"/>
                  <a:pt x="9849" y="6514"/>
                </a:cubicBezTo>
                <a:cubicBezTo>
                  <a:pt x="10635" y="6514"/>
                  <a:pt x="11422" y="6262"/>
                  <a:pt x="12051" y="5884"/>
                </a:cubicBezTo>
                <a:cubicBezTo>
                  <a:pt x="12586" y="5475"/>
                  <a:pt x="13121" y="4940"/>
                  <a:pt x="13499" y="4311"/>
                </a:cubicBezTo>
                <a:cubicBezTo>
                  <a:pt x="14285" y="4154"/>
                  <a:pt x="15072" y="4028"/>
                  <a:pt x="15859" y="3902"/>
                </a:cubicBezTo>
                <a:lnTo>
                  <a:pt x="15859" y="3902"/>
                </a:lnTo>
                <a:cubicBezTo>
                  <a:pt x="14820" y="4689"/>
                  <a:pt x="13908" y="5601"/>
                  <a:pt x="13782" y="6923"/>
                </a:cubicBezTo>
                <a:cubicBezTo>
                  <a:pt x="14568" y="6671"/>
                  <a:pt x="15355" y="6388"/>
                  <a:pt x="15859" y="5727"/>
                </a:cubicBezTo>
                <a:cubicBezTo>
                  <a:pt x="16393" y="5098"/>
                  <a:pt x="16771" y="4437"/>
                  <a:pt x="16771" y="3650"/>
                </a:cubicBezTo>
                <a:cubicBezTo>
                  <a:pt x="17432" y="3367"/>
                  <a:pt x="17967" y="3241"/>
                  <a:pt x="18501" y="2864"/>
                </a:cubicBezTo>
                <a:lnTo>
                  <a:pt x="18501" y="2864"/>
                </a:lnTo>
                <a:cubicBezTo>
                  <a:pt x="17841" y="3902"/>
                  <a:pt x="17432" y="5098"/>
                  <a:pt x="17306" y="6262"/>
                </a:cubicBezTo>
                <a:cubicBezTo>
                  <a:pt x="17967" y="5884"/>
                  <a:pt x="18344" y="5349"/>
                  <a:pt x="18753" y="4689"/>
                </a:cubicBezTo>
                <a:cubicBezTo>
                  <a:pt x="19005" y="4028"/>
                  <a:pt x="19005" y="3367"/>
                  <a:pt x="19005" y="2738"/>
                </a:cubicBezTo>
                <a:cubicBezTo>
                  <a:pt x="20201" y="2077"/>
                  <a:pt x="21239" y="1291"/>
                  <a:pt x="22151" y="221"/>
                </a:cubicBezTo>
                <a:lnTo>
                  <a:pt x="22151" y="95"/>
                </a:lnTo>
                <a:cubicBezTo>
                  <a:pt x="22151" y="32"/>
                  <a:pt x="22120" y="0"/>
                  <a:pt x="22088" y="0"/>
                </a:cubicBezTo>
                <a:close/>
              </a:path>
            </a:pathLst>
          </a:custGeom>
          <a:solidFill>
            <a:srgbClr val="B7A8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3" name="Google Shape;253;p23"/>
          <p:cNvGrpSpPr/>
          <p:nvPr/>
        </p:nvGrpSpPr>
        <p:grpSpPr>
          <a:xfrm rot="4349288">
            <a:off x="286730" y="-220589"/>
            <a:ext cx="510583" cy="951677"/>
            <a:chOff x="249825" y="786650"/>
            <a:chExt cx="173875" cy="324100"/>
          </a:xfrm>
        </p:grpSpPr>
        <p:sp>
          <p:nvSpPr>
            <p:cNvPr id="254" name="Google Shape;254;p23"/>
            <p:cNvSpPr/>
            <p:nvPr/>
          </p:nvSpPr>
          <p:spPr>
            <a:xfrm>
              <a:off x="249825" y="786650"/>
              <a:ext cx="173875" cy="324100"/>
            </a:xfrm>
            <a:custGeom>
              <a:rect b="b" l="l" r="r" t="t"/>
              <a:pathLst>
                <a:path extrusionOk="0" h="12964" w="6955">
                  <a:moveTo>
                    <a:pt x="6954" y="0"/>
                  </a:moveTo>
                  <a:cubicBezTo>
                    <a:pt x="6954" y="0"/>
                    <a:pt x="5381" y="378"/>
                    <a:pt x="4469" y="1574"/>
                  </a:cubicBezTo>
                  <a:cubicBezTo>
                    <a:pt x="3682" y="2738"/>
                    <a:pt x="3808" y="3933"/>
                    <a:pt x="2770" y="4185"/>
                  </a:cubicBezTo>
                  <a:cubicBezTo>
                    <a:pt x="1857" y="4468"/>
                    <a:pt x="1071" y="5255"/>
                    <a:pt x="1071" y="6293"/>
                  </a:cubicBezTo>
                  <a:cubicBezTo>
                    <a:pt x="1196" y="7080"/>
                    <a:pt x="787" y="7457"/>
                    <a:pt x="1" y="7992"/>
                  </a:cubicBezTo>
                  <a:lnTo>
                    <a:pt x="1" y="12963"/>
                  </a:lnTo>
                  <a:cubicBezTo>
                    <a:pt x="127" y="12460"/>
                    <a:pt x="410" y="12177"/>
                    <a:pt x="1071" y="11925"/>
                  </a:cubicBezTo>
                  <a:cubicBezTo>
                    <a:pt x="1983" y="11548"/>
                    <a:pt x="2770" y="11390"/>
                    <a:pt x="2487" y="10226"/>
                  </a:cubicBezTo>
                  <a:cubicBezTo>
                    <a:pt x="2109" y="9188"/>
                    <a:pt x="3430" y="8653"/>
                    <a:pt x="4217" y="8244"/>
                  </a:cubicBezTo>
                  <a:cubicBezTo>
                    <a:pt x="4846" y="7866"/>
                    <a:pt x="4343" y="7331"/>
                    <a:pt x="4469" y="6293"/>
                  </a:cubicBezTo>
                  <a:cubicBezTo>
                    <a:pt x="4469" y="5255"/>
                    <a:pt x="5507" y="5632"/>
                    <a:pt x="5916" y="4468"/>
                  </a:cubicBezTo>
                  <a:cubicBezTo>
                    <a:pt x="6420" y="3147"/>
                    <a:pt x="5507" y="1448"/>
                    <a:pt x="69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3"/>
            <p:cNvSpPr/>
            <p:nvPr/>
          </p:nvSpPr>
          <p:spPr>
            <a:xfrm>
              <a:off x="249825" y="878675"/>
              <a:ext cx="114875" cy="183300"/>
            </a:xfrm>
            <a:custGeom>
              <a:rect b="b" l="l" r="r" t="t"/>
              <a:pathLst>
                <a:path extrusionOk="0" h="7332" w="4595">
                  <a:moveTo>
                    <a:pt x="4469" y="1"/>
                  </a:moveTo>
                  <a:lnTo>
                    <a:pt x="1" y="6923"/>
                  </a:lnTo>
                  <a:lnTo>
                    <a:pt x="1" y="7332"/>
                  </a:lnTo>
                  <a:lnTo>
                    <a:pt x="4595" y="126"/>
                  </a:lnTo>
                  <a:lnTo>
                    <a:pt x="459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6" name="Google Shape;256;p23"/>
          <p:cNvGrpSpPr/>
          <p:nvPr/>
        </p:nvGrpSpPr>
        <p:grpSpPr>
          <a:xfrm flipH="1">
            <a:off x="-98051" y="-9072"/>
            <a:ext cx="765905" cy="1041329"/>
            <a:chOff x="1527825" y="2215650"/>
            <a:chExt cx="334325" cy="454550"/>
          </a:xfrm>
        </p:grpSpPr>
        <p:sp>
          <p:nvSpPr>
            <p:cNvPr id="257" name="Google Shape;257;p23"/>
            <p:cNvSpPr/>
            <p:nvPr/>
          </p:nvSpPr>
          <p:spPr>
            <a:xfrm>
              <a:off x="1527825" y="2215650"/>
              <a:ext cx="334325" cy="454550"/>
            </a:xfrm>
            <a:custGeom>
              <a:rect b="b" l="l" r="r" t="t"/>
              <a:pathLst>
                <a:path extrusionOk="0" h="18182" w="13373">
                  <a:moveTo>
                    <a:pt x="9939" y="1"/>
                  </a:moveTo>
                  <a:cubicBezTo>
                    <a:pt x="8465" y="1"/>
                    <a:pt x="7392" y="347"/>
                    <a:pt x="5916" y="812"/>
                  </a:cubicBezTo>
                  <a:cubicBezTo>
                    <a:pt x="5129" y="1063"/>
                    <a:pt x="4185" y="1598"/>
                    <a:pt x="3808" y="2102"/>
                  </a:cubicBezTo>
                  <a:cubicBezTo>
                    <a:pt x="3273" y="2637"/>
                    <a:pt x="3021" y="3423"/>
                    <a:pt x="3147" y="4210"/>
                  </a:cubicBezTo>
                  <a:cubicBezTo>
                    <a:pt x="3273" y="4462"/>
                    <a:pt x="3399" y="4619"/>
                    <a:pt x="3399" y="4871"/>
                  </a:cubicBezTo>
                  <a:cubicBezTo>
                    <a:pt x="3556" y="5405"/>
                    <a:pt x="3147" y="5783"/>
                    <a:pt x="2895" y="6035"/>
                  </a:cubicBezTo>
                  <a:cubicBezTo>
                    <a:pt x="2612" y="6318"/>
                    <a:pt x="2234" y="6444"/>
                    <a:pt x="1825" y="6821"/>
                  </a:cubicBezTo>
                  <a:cubicBezTo>
                    <a:pt x="1574" y="7105"/>
                    <a:pt x="1322" y="7608"/>
                    <a:pt x="1574" y="8017"/>
                  </a:cubicBezTo>
                  <a:cubicBezTo>
                    <a:pt x="1699" y="8552"/>
                    <a:pt x="2612" y="8678"/>
                    <a:pt x="2895" y="9338"/>
                  </a:cubicBezTo>
                  <a:cubicBezTo>
                    <a:pt x="3021" y="9842"/>
                    <a:pt x="2612" y="10377"/>
                    <a:pt x="2234" y="10503"/>
                  </a:cubicBezTo>
                  <a:cubicBezTo>
                    <a:pt x="1825" y="10754"/>
                    <a:pt x="1322" y="10912"/>
                    <a:pt x="787" y="11163"/>
                  </a:cubicBezTo>
                  <a:cubicBezTo>
                    <a:pt x="409" y="11415"/>
                    <a:pt x="0" y="11824"/>
                    <a:pt x="126" y="12328"/>
                  </a:cubicBezTo>
                  <a:cubicBezTo>
                    <a:pt x="252" y="12988"/>
                    <a:pt x="1196" y="13114"/>
                    <a:pt x="1574" y="13649"/>
                  </a:cubicBezTo>
                  <a:cubicBezTo>
                    <a:pt x="1983" y="14058"/>
                    <a:pt x="1983" y="14562"/>
                    <a:pt x="1825" y="15222"/>
                  </a:cubicBezTo>
                  <a:cubicBezTo>
                    <a:pt x="1825" y="15757"/>
                    <a:pt x="1574" y="16261"/>
                    <a:pt x="1574" y="16795"/>
                  </a:cubicBezTo>
                  <a:cubicBezTo>
                    <a:pt x="1574" y="17330"/>
                    <a:pt x="1825" y="17991"/>
                    <a:pt x="2360" y="18117"/>
                  </a:cubicBezTo>
                  <a:cubicBezTo>
                    <a:pt x="2477" y="18161"/>
                    <a:pt x="2593" y="18181"/>
                    <a:pt x="2707" y="18181"/>
                  </a:cubicBezTo>
                  <a:cubicBezTo>
                    <a:pt x="3241" y="18181"/>
                    <a:pt x="3726" y="17745"/>
                    <a:pt x="3933" y="17330"/>
                  </a:cubicBezTo>
                  <a:cubicBezTo>
                    <a:pt x="4342" y="16670"/>
                    <a:pt x="4342" y="16009"/>
                    <a:pt x="4594" y="15348"/>
                  </a:cubicBezTo>
                  <a:cubicBezTo>
                    <a:pt x="4846" y="14687"/>
                    <a:pt x="5255" y="14310"/>
                    <a:pt x="5916" y="14310"/>
                  </a:cubicBezTo>
                  <a:cubicBezTo>
                    <a:pt x="6227" y="14310"/>
                    <a:pt x="6644" y="14758"/>
                    <a:pt x="7151" y="14758"/>
                  </a:cubicBezTo>
                  <a:cubicBezTo>
                    <a:pt x="7260" y="14758"/>
                    <a:pt x="7372" y="14737"/>
                    <a:pt x="7489" y="14687"/>
                  </a:cubicBezTo>
                  <a:cubicBezTo>
                    <a:pt x="8275" y="14436"/>
                    <a:pt x="7992" y="13397"/>
                    <a:pt x="7866" y="12737"/>
                  </a:cubicBezTo>
                  <a:cubicBezTo>
                    <a:pt x="7866" y="12202"/>
                    <a:pt x="7866" y="11415"/>
                    <a:pt x="8401" y="11163"/>
                  </a:cubicBezTo>
                  <a:cubicBezTo>
                    <a:pt x="8590" y="11100"/>
                    <a:pt x="8818" y="11100"/>
                    <a:pt x="9066" y="11100"/>
                  </a:cubicBezTo>
                  <a:cubicBezTo>
                    <a:pt x="9314" y="11100"/>
                    <a:pt x="9581" y="11100"/>
                    <a:pt x="9849" y="11038"/>
                  </a:cubicBezTo>
                  <a:cubicBezTo>
                    <a:pt x="10352" y="10912"/>
                    <a:pt x="10635" y="10251"/>
                    <a:pt x="10635" y="9590"/>
                  </a:cubicBezTo>
                  <a:cubicBezTo>
                    <a:pt x="10635" y="9055"/>
                    <a:pt x="10352" y="8395"/>
                    <a:pt x="10352" y="7891"/>
                  </a:cubicBezTo>
                  <a:cubicBezTo>
                    <a:pt x="10352" y="7230"/>
                    <a:pt x="10635" y="6570"/>
                    <a:pt x="11265" y="6444"/>
                  </a:cubicBezTo>
                  <a:cubicBezTo>
                    <a:pt x="11351" y="6417"/>
                    <a:pt x="11436" y="6407"/>
                    <a:pt x="11520" y="6407"/>
                  </a:cubicBezTo>
                  <a:cubicBezTo>
                    <a:pt x="11750" y="6407"/>
                    <a:pt x="11974" y="6480"/>
                    <a:pt x="12204" y="6480"/>
                  </a:cubicBezTo>
                  <a:cubicBezTo>
                    <a:pt x="12289" y="6480"/>
                    <a:pt x="12374" y="6470"/>
                    <a:pt x="12460" y="6444"/>
                  </a:cubicBezTo>
                  <a:cubicBezTo>
                    <a:pt x="12995" y="6318"/>
                    <a:pt x="13247" y="5783"/>
                    <a:pt x="13247" y="5405"/>
                  </a:cubicBezTo>
                  <a:cubicBezTo>
                    <a:pt x="13373" y="4871"/>
                    <a:pt x="13247" y="4462"/>
                    <a:pt x="12995" y="3958"/>
                  </a:cubicBezTo>
                  <a:cubicBezTo>
                    <a:pt x="12712" y="3172"/>
                    <a:pt x="12208" y="1724"/>
                    <a:pt x="11925" y="938"/>
                  </a:cubicBezTo>
                  <a:cubicBezTo>
                    <a:pt x="11674" y="277"/>
                    <a:pt x="11139" y="151"/>
                    <a:pt x="10635" y="25"/>
                  </a:cubicBezTo>
                  <a:cubicBezTo>
                    <a:pt x="10392" y="9"/>
                    <a:pt x="10161" y="1"/>
                    <a:pt x="993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3"/>
            <p:cNvSpPr/>
            <p:nvPr/>
          </p:nvSpPr>
          <p:spPr>
            <a:xfrm>
              <a:off x="1557725" y="2222550"/>
              <a:ext cx="275325" cy="376825"/>
            </a:xfrm>
            <a:custGeom>
              <a:rect b="b" l="l" r="r" t="t"/>
              <a:pathLst>
                <a:path extrusionOk="0" h="15073" w="11013">
                  <a:moveTo>
                    <a:pt x="10226" y="1"/>
                  </a:moveTo>
                  <a:cubicBezTo>
                    <a:pt x="9943" y="787"/>
                    <a:pt x="9691" y="1574"/>
                    <a:pt x="9282" y="2487"/>
                  </a:cubicBezTo>
                  <a:cubicBezTo>
                    <a:pt x="8002" y="3174"/>
                    <a:pt x="6579" y="3504"/>
                    <a:pt x="5107" y="3504"/>
                  </a:cubicBezTo>
                  <a:cubicBezTo>
                    <a:pt x="4626" y="3504"/>
                    <a:pt x="4139" y="3469"/>
                    <a:pt x="3650" y="3399"/>
                  </a:cubicBezTo>
                  <a:cubicBezTo>
                    <a:pt x="3524" y="3399"/>
                    <a:pt x="3524" y="3556"/>
                    <a:pt x="3524" y="3556"/>
                  </a:cubicBezTo>
                  <a:cubicBezTo>
                    <a:pt x="3524" y="3682"/>
                    <a:pt x="3524" y="3682"/>
                    <a:pt x="3650" y="3682"/>
                  </a:cubicBezTo>
                  <a:cubicBezTo>
                    <a:pt x="4110" y="3745"/>
                    <a:pt x="4577" y="3776"/>
                    <a:pt x="5042" y="3776"/>
                  </a:cubicBezTo>
                  <a:cubicBezTo>
                    <a:pt x="6451" y="3776"/>
                    <a:pt x="7847" y="3487"/>
                    <a:pt x="9030" y="2896"/>
                  </a:cubicBezTo>
                  <a:lnTo>
                    <a:pt x="9030" y="2896"/>
                  </a:lnTo>
                  <a:cubicBezTo>
                    <a:pt x="9030" y="3021"/>
                    <a:pt x="8904" y="3273"/>
                    <a:pt x="8779" y="3399"/>
                  </a:cubicBezTo>
                  <a:cubicBezTo>
                    <a:pt x="8118" y="4595"/>
                    <a:pt x="7457" y="5633"/>
                    <a:pt x="6670" y="6703"/>
                  </a:cubicBezTo>
                  <a:cubicBezTo>
                    <a:pt x="5736" y="6947"/>
                    <a:pt x="4749" y="7085"/>
                    <a:pt x="3777" y="7085"/>
                  </a:cubicBezTo>
                  <a:cubicBezTo>
                    <a:pt x="3244" y="7085"/>
                    <a:pt x="2715" y="7044"/>
                    <a:pt x="2203" y="6954"/>
                  </a:cubicBezTo>
                  <a:cubicBezTo>
                    <a:pt x="2077" y="6954"/>
                    <a:pt x="2077" y="7080"/>
                    <a:pt x="1951" y="7080"/>
                  </a:cubicBezTo>
                  <a:cubicBezTo>
                    <a:pt x="1951" y="7206"/>
                    <a:pt x="2077" y="7206"/>
                    <a:pt x="2077" y="7206"/>
                  </a:cubicBezTo>
                  <a:cubicBezTo>
                    <a:pt x="2623" y="7313"/>
                    <a:pt x="3187" y="7357"/>
                    <a:pt x="3756" y="7357"/>
                  </a:cubicBezTo>
                  <a:cubicBezTo>
                    <a:pt x="4693" y="7357"/>
                    <a:pt x="5643" y="7237"/>
                    <a:pt x="6545" y="7080"/>
                  </a:cubicBezTo>
                  <a:lnTo>
                    <a:pt x="6545" y="7080"/>
                  </a:lnTo>
                  <a:cubicBezTo>
                    <a:pt x="6293" y="7206"/>
                    <a:pt x="6136" y="7489"/>
                    <a:pt x="6010" y="7741"/>
                  </a:cubicBezTo>
                  <a:cubicBezTo>
                    <a:pt x="5758" y="8119"/>
                    <a:pt x="5349" y="8528"/>
                    <a:pt x="5097" y="9062"/>
                  </a:cubicBezTo>
                  <a:cubicBezTo>
                    <a:pt x="4720" y="9692"/>
                    <a:pt x="4185" y="10353"/>
                    <a:pt x="3776" y="11139"/>
                  </a:cubicBezTo>
                  <a:cubicBezTo>
                    <a:pt x="2810" y="11583"/>
                    <a:pt x="1822" y="11832"/>
                    <a:pt x="777" y="11832"/>
                  </a:cubicBezTo>
                  <a:cubicBezTo>
                    <a:pt x="563" y="11832"/>
                    <a:pt x="346" y="11821"/>
                    <a:pt x="126" y="11800"/>
                  </a:cubicBezTo>
                  <a:cubicBezTo>
                    <a:pt x="0" y="11800"/>
                    <a:pt x="0" y="11800"/>
                    <a:pt x="0" y="11926"/>
                  </a:cubicBezTo>
                  <a:cubicBezTo>
                    <a:pt x="0" y="11926"/>
                    <a:pt x="0" y="12052"/>
                    <a:pt x="126" y="12052"/>
                  </a:cubicBezTo>
                  <a:cubicBezTo>
                    <a:pt x="1290" y="12052"/>
                    <a:pt x="2486" y="11926"/>
                    <a:pt x="3524" y="11548"/>
                  </a:cubicBezTo>
                  <a:lnTo>
                    <a:pt x="3524" y="11548"/>
                  </a:lnTo>
                  <a:cubicBezTo>
                    <a:pt x="2863" y="12586"/>
                    <a:pt x="2360" y="13625"/>
                    <a:pt x="1951" y="14946"/>
                  </a:cubicBezTo>
                  <a:lnTo>
                    <a:pt x="2077" y="15072"/>
                  </a:lnTo>
                  <a:cubicBezTo>
                    <a:pt x="2203" y="15072"/>
                    <a:pt x="2203" y="15072"/>
                    <a:pt x="2203" y="14946"/>
                  </a:cubicBezTo>
                  <a:cubicBezTo>
                    <a:pt x="2863" y="12838"/>
                    <a:pt x="4059" y="11013"/>
                    <a:pt x="5223" y="9314"/>
                  </a:cubicBezTo>
                  <a:lnTo>
                    <a:pt x="5223" y="9314"/>
                  </a:lnTo>
                  <a:cubicBezTo>
                    <a:pt x="5097" y="10478"/>
                    <a:pt x="5223" y="11800"/>
                    <a:pt x="5506" y="12995"/>
                  </a:cubicBezTo>
                  <a:cubicBezTo>
                    <a:pt x="5506" y="13121"/>
                    <a:pt x="5632" y="13121"/>
                    <a:pt x="5632" y="13121"/>
                  </a:cubicBezTo>
                  <a:cubicBezTo>
                    <a:pt x="5758" y="13121"/>
                    <a:pt x="5758" y="12995"/>
                    <a:pt x="5758" y="12995"/>
                  </a:cubicBezTo>
                  <a:cubicBezTo>
                    <a:pt x="5349" y="11548"/>
                    <a:pt x="5349" y="10101"/>
                    <a:pt x="5632" y="8779"/>
                  </a:cubicBezTo>
                  <a:cubicBezTo>
                    <a:pt x="5758" y="8528"/>
                    <a:pt x="6010" y="8119"/>
                    <a:pt x="6293" y="7867"/>
                  </a:cubicBezTo>
                  <a:cubicBezTo>
                    <a:pt x="6670" y="7206"/>
                    <a:pt x="7079" y="6703"/>
                    <a:pt x="7457" y="6042"/>
                  </a:cubicBezTo>
                  <a:cubicBezTo>
                    <a:pt x="7457" y="7206"/>
                    <a:pt x="7709" y="8528"/>
                    <a:pt x="8118" y="9566"/>
                  </a:cubicBezTo>
                  <a:cubicBezTo>
                    <a:pt x="8118" y="9692"/>
                    <a:pt x="8244" y="9692"/>
                    <a:pt x="8244" y="9692"/>
                  </a:cubicBezTo>
                  <a:cubicBezTo>
                    <a:pt x="8369" y="9566"/>
                    <a:pt x="8369" y="9566"/>
                    <a:pt x="8369" y="9440"/>
                  </a:cubicBezTo>
                  <a:cubicBezTo>
                    <a:pt x="7992" y="8276"/>
                    <a:pt x="7709" y="6954"/>
                    <a:pt x="7709" y="5633"/>
                  </a:cubicBezTo>
                  <a:cubicBezTo>
                    <a:pt x="8118" y="4972"/>
                    <a:pt x="8653" y="4343"/>
                    <a:pt x="9030" y="3556"/>
                  </a:cubicBezTo>
                  <a:cubicBezTo>
                    <a:pt x="9282" y="3021"/>
                    <a:pt x="9565" y="2361"/>
                    <a:pt x="9817" y="1826"/>
                  </a:cubicBezTo>
                  <a:cubicBezTo>
                    <a:pt x="9943" y="2896"/>
                    <a:pt x="10226" y="3934"/>
                    <a:pt x="10729" y="4846"/>
                  </a:cubicBezTo>
                  <a:cubicBezTo>
                    <a:pt x="10729" y="4972"/>
                    <a:pt x="10729" y="4972"/>
                    <a:pt x="10855" y="4972"/>
                  </a:cubicBezTo>
                  <a:cubicBezTo>
                    <a:pt x="10855" y="4846"/>
                    <a:pt x="11012" y="4846"/>
                    <a:pt x="10855" y="4720"/>
                  </a:cubicBezTo>
                  <a:cubicBezTo>
                    <a:pt x="10352" y="3682"/>
                    <a:pt x="10069" y="2487"/>
                    <a:pt x="10069" y="1322"/>
                  </a:cubicBezTo>
                  <a:cubicBezTo>
                    <a:pt x="10226" y="913"/>
                    <a:pt x="10352" y="536"/>
                    <a:pt x="10352" y="127"/>
                  </a:cubicBezTo>
                  <a:lnTo>
                    <a:pt x="1022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3"/>
            <p:cNvSpPr/>
            <p:nvPr/>
          </p:nvSpPr>
          <p:spPr>
            <a:xfrm>
              <a:off x="1527825" y="2235925"/>
              <a:ext cx="334325" cy="434275"/>
            </a:xfrm>
            <a:custGeom>
              <a:rect b="b" l="l" r="r" t="t"/>
              <a:pathLst>
                <a:path extrusionOk="0" h="17371" w="13373">
                  <a:moveTo>
                    <a:pt x="5916" y="1"/>
                  </a:moveTo>
                  <a:cubicBezTo>
                    <a:pt x="5129" y="252"/>
                    <a:pt x="4185" y="787"/>
                    <a:pt x="3808" y="1291"/>
                  </a:cubicBezTo>
                  <a:cubicBezTo>
                    <a:pt x="3273" y="1826"/>
                    <a:pt x="3021" y="2612"/>
                    <a:pt x="3147" y="3399"/>
                  </a:cubicBezTo>
                  <a:cubicBezTo>
                    <a:pt x="3273" y="3651"/>
                    <a:pt x="3399" y="3808"/>
                    <a:pt x="3399" y="4060"/>
                  </a:cubicBezTo>
                  <a:cubicBezTo>
                    <a:pt x="3556" y="4594"/>
                    <a:pt x="3147" y="4972"/>
                    <a:pt x="2895" y="5224"/>
                  </a:cubicBezTo>
                  <a:cubicBezTo>
                    <a:pt x="2612" y="5507"/>
                    <a:pt x="2234" y="5633"/>
                    <a:pt x="1825" y="6010"/>
                  </a:cubicBezTo>
                  <a:cubicBezTo>
                    <a:pt x="1574" y="6294"/>
                    <a:pt x="1322" y="6797"/>
                    <a:pt x="1574" y="7206"/>
                  </a:cubicBezTo>
                  <a:cubicBezTo>
                    <a:pt x="1699" y="7741"/>
                    <a:pt x="2612" y="7867"/>
                    <a:pt x="2895" y="8527"/>
                  </a:cubicBezTo>
                  <a:cubicBezTo>
                    <a:pt x="3021" y="9031"/>
                    <a:pt x="2612" y="9566"/>
                    <a:pt x="2234" y="9692"/>
                  </a:cubicBezTo>
                  <a:cubicBezTo>
                    <a:pt x="1825" y="9943"/>
                    <a:pt x="1322" y="10101"/>
                    <a:pt x="787" y="10352"/>
                  </a:cubicBezTo>
                  <a:cubicBezTo>
                    <a:pt x="409" y="10604"/>
                    <a:pt x="0" y="11013"/>
                    <a:pt x="126" y="11517"/>
                  </a:cubicBezTo>
                  <a:cubicBezTo>
                    <a:pt x="252" y="12177"/>
                    <a:pt x="1196" y="12303"/>
                    <a:pt x="1574" y="12838"/>
                  </a:cubicBezTo>
                  <a:cubicBezTo>
                    <a:pt x="1983" y="13247"/>
                    <a:pt x="1983" y="13751"/>
                    <a:pt x="1825" y="14411"/>
                  </a:cubicBezTo>
                  <a:cubicBezTo>
                    <a:pt x="1825" y="14946"/>
                    <a:pt x="1574" y="15450"/>
                    <a:pt x="1574" y="15984"/>
                  </a:cubicBezTo>
                  <a:cubicBezTo>
                    <a:pt x="1574" y="16519"/>
                    <a:pt x="1825" y="17180"/>
                    <a:pt x="2360" y="17306"/>
                  </a:cubicBezTo>
                  <a:cubicBezTo>
                    <a:pt x="2477" y="17350"/>
                    <a:pt x="2593" y="17370"/>
                    <a:pt x="2707" y="17370"/>
                  </a:cubicBezTo>
                  <a:cubicBezTo>
                    <a:pt x="3241" y="17370"/>
                    <a:pt x="3726" y="16934"/>
                    <a:pt x="3933" y="16519"/>
                  </a:cubicBezTo>
                  <a:cubicBezTo>
                    <a:pt x="4342" y="15859"/>
                    <a:pt x="4342" y="15198"/>
                    <a:pt x="4594" y="14537"/>
                  </a:cubicBezTo>
                  <a:cubicBezTo>
                    <a:pt x="4846" y="13876"/>
                    <a:pt x="5255" y="13499"/>
                    <a:pt x="5916" y="13499"/>
                  </a:cubicBezTo>
                  <a:cubicBezTo>
                    <a:pt x="6227" y="13499"/>
                    <a:pt x="6644" y="13947"/>
                    <a:pt x="7151" y="13947"/>
                  </a:cubicBezTo>
                  <a:cubicBezTo>
                    <a:pt x="7260" y="13947"/>
                    <a:pt x="7372" y="13926"/>
                    <a:pt x="7489" y="13876"/>
                  </a:cubicBezTo>
                  <a:cubicBezTo>
                    <a:pt x="8275" y="13625"/>
                    <a:pt x="7992" y="12586"/>
                    <a:pt x="7866" y="11926"/>
                  </a:cubicBezTo>
                  <a:cubicBezTo>
                    <a:pt x="7866" y="11391"/>
                    <a:pt x="7866" y="10604"/>
                    <a:pt x="8401" y="10352"/>
                  </a:cubicBezTo>
                  <a:cubicBezTo>
                    <a:pt x="8590" y="10289"/>
                    <a:pt x="8818" y="10289"/>
                    <a:pt x="9066" y="10289"/>
                  </a:cubicBezTo>
                  <a:cubicBezTo>
                    <a:pt x="9314" y="10289"/>
                    <a:pt x="9581" y="10289"/>
                    <a:pt x="9849" y="10227"/>
                  </a:cubicBezTo>
                  <a:cubicBezTo>
                    <a:pt x="10352" y="10101"/>
                    <a:pt x="10635" y="9440"/>
                    <a:pt x="10635" y="8779"/>
                  </a:cubicBezTo>
                  <a:cubicBezTo>
                    <a:pt x="10635" y="8244"/>
                    <a:pt x="10352" y="7584"/>
                    <a:pt x="10352" y="7080"/>
                  </a:cubicBezTo>
                  <a:cubicBezTo>
                    <a:pt x="10352" y="6419"/>
                    <a:pt x="10635" y="5759"/>
                    <a:pt x="11265" y="5633"/>
                  </a:cubicBezTo>
                  <a:cubicBezTo>
                    <a:pt x="11351" y="5606"/>
                    <a:pt x="11436" y="5596"/>
                    <a:pt x="11520" y="5596"/>
                  </a:cubicBezTo>
                  <a:cubicBezTo>
                    <a:pt x="11750" y="5596"/>
                    <a:pt x="11974" y="5669"/>
                    <a:pt x="12204" y="5669"/>
                  </a:cubicBezTo>
                  <a:cubicBezTo>
                    <a:pt x="12289" y="5669"/>
                    <a:pt x="12374" y="5659"/>
                    <a:pt x="12460" y="5633"/>
                  </a:cubicBezTo>
                  <a:cubicBezTo>
                    <a:pt x="12995" y="5507"/>
                    <a:pt x="13247" y="4972"/>
                    <a:pt x="13247" y="4594"/>
                  </a:cubicBezTo>
                  <a:cubicBezTo>
                    <a:pt x="13373" y="4185"/>
                    <a:pt x="13247" y="3808"/>
                    <a:pt x="13121" y="3525"/>
                  </a:cubicBezTo>
                  <a:lnTo>
                    <a:pt x="13121" y="4060"/>
                  </a:lnTo>
                  <a:cubicBezTo>
                    <a:pt x="12995" y="4311"/>
                    <a:pt x="12712" y="4594"/>
                    <a:pt x="12460" y="4720"/>
                  </a:cubicBezTo>
                  <a:cubicBezTo>
                    <a:pt x="12405" y="4733"/>
                    <a:pt x="12351" y="4739"/>
                    <a:pt x="12298" y="4739"/>
                  </a:cubicBezTo>
                  <a:cubicBezTo>
                    <a:pt x="11845" y="4739"/>
                    <a:pt x="11492" y="4298"/>
                    <a:pt x="11013" y="4185"/>
                  </a:cubicBezTo>
                  <a:cubicBezTo>
                    <a:pt x="10478" y="4185"/>
                    <a:pt x="9975" y="4594"/>
                    <a:pt x="9849" y="4972"/>
                  </a:cubicBezTo>
                  <a:cubicBezTo>
                    <a:pt x="9691" y="5507"/>
                    <a:pt x="9691" y="6010"/>
                    <a:pt x="9849" y="6545"/>
                  </a:cubicBezTo>
                  <a:cubicBezTo>
                    <a:pt x="9975" y="7080"/>
                    <a:pt x="10100" y="7458"/>
                    <a:pt x="10100" y="7993"/>
                  </a:cubicBezTo>
                  <a:cubicBezTo>
                    <a:pt x="10100" y="8244"/>
                    <a:pt x="10100" y="8653"/>
                    <a:pt x="9975" y="8905"/>
                  </a:cubicBezTo>
                  <a:cubicBezTo>
                    <a:pt x="9750" y="9005"/>
                    <a:pt x="9546" y="9203"/>
                    <a:pt x="9345" y="9203"/>
                  </a:cubicBezTo>
                  <a:cubicBezTo>
                    <a:pt x="9293" y="9203"/>
                    <a:pt x="9240" y="9189"/>
                    <a:pt x="9188" y="9157"/>
                  </a:cubicBezTo>
                  <a:cubicBezTo>
                    <a:pt x="8905" y="9157"/>
                    <a:pt x="8779" y="9031"/>
                    <a:pt x="8527" y="9031"/>
                  </a:cubicBezTo>
                  <a:cubicBezTo>
                    <a:pt x="8460" y="9015"/>
                    <a:pt x="8395" y="9008"/>
                    <a:pt x="8332" y="9008"/>
                  </a:cubicBezTo>
                  <a:cubicBezTo>
                    <a:pt x="7899" y="9008"/>
                    <a:pt x="7579" y="9362"/>
                    <a:pt x="7332" y="9692"/>
                  </a:cubicBezTo>
                  <a:cubicBezTo>
                    <a:pt x="7206" y="10227"/>
                    <a:pt x="7206" y="10730"/>
                    <a:pt x="7332" y="11265"/>
                  </a:cubicBezTo>
                  <a:cubicBezTo>
                    <a:pt x="7332" y="11800"/>
                    <a:pt x="7489" y="12303"/>
                    <a:pt x="7332" y="12712"/>
                  </a:cubicBezTo>
                  <a:cubicBezTo>
                    <a:pt x="7332" y="12964"/>
                    <a:pt x="7080" y="13373"/>
                    <a:pt x="6828" y="13373"/>
                  </a:cubicBezTo>
                  <a:cubicBezTo>
                    <a:pt x="6419" y="13373"/>
                    <a:pt x="6293" y="12838"/>
                    <a:pt x="6042" y="12586"/>
                  </a:cubicBezTo>
                  <a:cubicBezTo>
                    <a:pt x="5935" y="12479"/>
                    <a:pt x="5796" y="12435"/>
                    <a:pt x="5644" y="12435"/>
                  </a:cubicBezTo>
                  <a:cubicBezTo>
                    <a:pt x="5392" y="12435"/>
                    <a:pt x="5101" y="12555"/>
                    <a:pt x="4846" y="12712"/>
                  </a:cubicBezTo>
                  <a:cubicBezTo>
                    <a:pt x="4594" y="12838"/>
                    <a:pt x="4468" y="13247"/>
                    <a:pt x="4342" y="13625"/>
                  </a:cubicBezTo>
                  <a:cubicBezTo>
                    <a:pt x="4185" y="14034"/>
                    <a:pt x="4185" y="14411"/>
                    <a:pt x="4059" y="14820"/>
                  </a:cubicBezTo>
                  <a:cubicBezTo>
                    <a:pt x="3933" y="15072"/>
                    <a:pt x="3808" y="15324"/>
                    <a:pt x="3556" y="15607"/>
                  </a:cubicBezTo>
                  <a:cubicBezTo>
                    <a:pt x="3414" y="15670"/>
                    <a:pt x="3249" y="15701"/>
                    <a:pt x="3084" y="15701"/>
                  </a:cubicBezTo>
                  <a:cubicBezTo>
                    <a:pt x="2919" y="15701"/>
                    <a:pt x="2754" y="15670"/>
                    <a:pt x="2612" y="15607"/>
                  </a:cubicBezTo>
                  <a:cubicBezTo>
                    <a:pt x="2360" y="15450"/>
                    <a:pt x="2234" y="15198"/>
                    <a:pt x="2234" y="14820"/>
                  </a:cubicBezTo>
                  <a:cubicBezTo>
                    <a:pt x="2234" y="14537"/>
                    <a:pt x="2234" y="14160"/>
                    <a:pt x="2360" y="13876"/>
                  </a:cubicBezTo>
                  <a:cubicBezTo>
                    <a:pt x="2486" y="13499"/>
                    <a:pt x="2486" y="13090"/>
                    <a:pt x="2360" y="12586"/>
                  </a:cubicBezTo>
                  <a:cubicBezTo>
                    <a:pt x="2360" y="12177"/>
                    <a:pt x="2109" y="11800"/>
                    <a:pt x="1699" y="11674"/>
                  </a:cubicBezTo>
                  <a:cubicBezTo>
                    <a:pt x="1448" y="11517"/>
                    <a:pt x="1196" y="11391"/>
                    <a:pt x="1039" y="11265"/>
                  </a:cubicBezTo>
                  <a:cubicBezTo>
                    <a:pt x="913" y="11013"/>
                    <a:pt x="1039" y="10604"/>
                    <a:pt x="1322" y="10478"/>
                  </a:cubicBezTo>
                  <a:cubicBezTo>
                    <a:pt x="1574" y="10352"/>
                    <a:pt x="1825" y="10227"/>
                    <a:pt x="2109" y="10227"/>
                  </a:cubicBezTo>
                  <a:cubicBezTo>
                    <a:pt x="2297" y="10289"/>
                    <a:pt x="2462" y="10321"/>
                    <a:pt x="2612" y="10321"/>
                  </a:cubicBezTo>
                  <a:cubicBezTo>
                    <a:pt x="2761" y="10321"/>
                    <a:pt x="2895" y="10289"/>
                    <a:pt x="3021" y="10227"/>
                  </a:cubicBezTo>
                  <a:cubicBezTo>
                    <a:pt x="3399" y="10227"/>
                    <a:pt x="3808" y="9818"/>
                    <a:pt x="3933" y="9440"/>
                  </a:cubicBezTo>
                  <a:cubicBezTo>
                    <a:pt x="4059" y="8905"/>
                    <a:pt x="3933" y="8527"/>
                    <a:pt x="3556" y="8118"/>
                  </a:cubicBezTo>
                  <a:cubicBezTo>
                    <a:pt x="3399" y="7993"/>
                    <a:pt x="3147" y="7867"/>
                    <a:pt x="2895" y="7741"/>
                  </a:cubicBezTo>
                  <a:cubicBezTo>
                    <a:pt x="2769" y="7458"/>
                    <a:pt x="2486" y="7332"/>
                    <a:pt x="2486" y="7080"/>
                  </a:cubicBezTo>
                  <a:cubicBezTo>
                    <a:pt x="2486" y="6671"/>
                    <a:pt x="2769" y="6419"/>
                    <a:pt x="3147" y="6294"/>
                  </a:cubicBezTo>
                  <a:cubicBezTo>
                    <a:pt x="3399" y="6168"/>
                    <a:pt x="3808" y="6168"/>
                    <a:pt x="4059" y="5885"/>
                  </a:cubicBezTo>
                  <a:cubicBezTo>
                    <a:pt x="4846" y="5633"/>
                    <a:pt x="5129" y="4594"/>
                    <a:pt x="4720" y="3808"/>
                  </a:cubicBezTo>
                  <a:cubicBezTo>
                    <a:pt x="4468" y="3525"/>
                    <a:pt x="4059" y="3273"/>
                    <a:pt x="3933" y="2738"/>
                  </a:cubicBezTo>
                  <a:cubicBezTo>
                    <a:pt x="3682" y="2235"/>
                    <a:pt x="4185" y="1574"/>
                    <a:pt x="4594" y="1039"/>
                  </a:cubicBezTo>
                  <a:cubicBezTo>
                    <a:pt x="4972" y="661"/>
                    <a:pt x="5507" y="252"/>
                    <a:pt x="591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60" name="Shape 260"/>
        <p:cNvGrpSpPr/>
        <p:nvPr/>
      </p:nvGrpSpPr>
      <p:grpSpPr>
        <a:xfrm>
          <a:off x="0" y="0"/>
          <a:ext cx="0" cy="0"/>
          <a:chOff x="0" y="0"/>
          <a:chExt cx="0" cy="0"/>
        </a:xfrm>
      </p:grpSpPr>
      <p:pic>
        <p:nvPicPr>
          <p:cNvPr id="261" name="Google Shape;261;p2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62" name="Google Shape;262;p24"/>
          <p:cNvSpPr txBox="1"/>
          <p:nvPr>
            <p:ph hasCustomPrompt="1" type="title"/>
          </p:nvPr>
        </p:nvSpPr>
        <p:spPr>
          <a:xfrm>
            <a:off x="720000" y="1747000"/>
            <a:ext cx="4774500" cy="109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4800"/>
              <a:buNone/>
              <a:defRPr sz="81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r>
              <a:t>xx%</a:t>
            </a:r>
          </a:p>
        </p:txBody>
      </p:sp>
      <p:sp>
        <p:nvSpPr>
          <p:cNvPr id="263" name="Google Shape;263;p24"/>
          <p:cNvSpPr txBox="1"/>
          <p:nvPr>
            <p:ph idx="1" type="subTitle"/>
          </p:nvPr>
        </p:nvSpPr>
        <p:spPr>
          <a:xfrm>
            <a:off x="720000" y="2842425"/>
            <a:ext cx="4774500" cy="5541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grpSp>
        <p:nvGrpSpPr>
          <p:cNvPr id="264" name="Google Shape;264;p24"/>
          <p:cNvGrpSpPr/>
          <p:nvPr/>
        </p:nvGrpSpPr>
        <p:grpSpPr>
          <a:xfrm rot="10800000">
            <a:off x="-307349" y="-335749"/>
            <a:ext cx="1499989" cy="1903924"/>
            <a:chOff x="7908572" y="3613175"/>
            <a:chExt cx="1499989" cy="1903924"/>
          </a:xfrm>
        </p:grpSpPr>
        <p:grpSp>
          <p:nvGrpSpPr>
            <p:cNvPr id="265" name="Google Shape;265;p24"/>
            <p:cNvGrpSpPr/>
            <p:nvPr/>
          </p:nvGrpSpPr>
          <p:grpSpPr>
            <a:xfrm rot="8498445">
              <a:off x="8450354" y="3712469"/>
              <a:ext cx="550008" cy="1506832"/>
              <a:chOff x="875725" y="2057550"/>
              <a:chExt cx="281625" cy="771500"/>
            </a:xfrm>
          </p:grpSpPr>
          <p:sp>
            <p:nvSpPr>
              <p:cNvPr id="266" name="Google Shape;266;p24"/>
              <p:cNvSpPr/>
              <p:nvPr/>
            </p:nvSpPr>
            <p:spPr>
              <a:xfrm>
                <a:off x="875725" y="2058100"/>
                <a:ext cx="281625" cy="770950"/>
              </a:xfrm>
              <a:custGeom>
                <a:rect b="b" l="l" r="r" t="t"/>
                <a:pathLst>
                  <a:path extrusionOk="0" h="30838" w="11265">
                    <a:moveTo>
                      <a:pt x="8731" y="0"/>
                    </a:moveTo>
                    <a:cubicBezTo>
                      <a:pt x="8039" y="0"/>
                      <a:pt x="6911" y="1358"/>
                      <a:pt x="6419" y="1733"/>
                    </a:cubicBezTo>
                    <a:cubicBezTo>
                      <a:pt x="3147" y="5006"/>
                      <a:pt x="1448" y="9474"/>
                      <a:pt x="787" y="13910"/>
                    </a:cubicBezTo>
                    <a:cubicBezTo>
                      <a:pt x="1" y="19573"/>
                      <a:pt x="1039" y="25206"/>
                      <a:pt x="1952" y="30838"/>
                    </a:cubicBezTo>
                    <a:cubicBezTo>
                      <a:pt x="2895" y="27282"/>
                      <a:pt x="4720" y="24010"/>
                      <a:pt x="6545" y="20738"/>
                    </a:cubicBezTo>
                    <a:cubicBezTo>
                      <a:pt x="8244" y="17465"/>
                      <a:pt x="9975" y="14193"/>
                      <a:pt x="10761" y="10512"/>
                    </a:cubicBezTo>
                    <a:cubicBezTo>
                      <a:pt x="11265" y="8026"/>
                      <a:pt x="11265" y="5257"/>
                      <a:pt x="10478" y="2772"/>
                    </a:cubicBezTo>
                    <a:cubicBezTo>
                      <a:pt x="10352" y="2111"/>
                      <a:pt x="9818" y="160"/>
                      <a:pt x="8905" y="34"/>
                    </a:cubicBezTo>
                    <a:cubicBezTo>
                      <a:pt x="8851" y="11"/>
                      <a:pt x="8793" y="0"/>
                      <a:pt x="873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4"/>
              <p:cNvSpPr/>
              <p:nvPr/>
            </p:nvSpPr>
            <p:spPr>
              <a:xfrm>
                <a:off x="892250" y="2057550"/>
                <a:ext cx="245450" cy="771500"/>
              </a:xfrm>
              <a:custGeom>
                <a:rect b="b" l="l" r="r" t="t"/>
                <a:pathLst>
                  <a:path extrusionOk="0" h="30860" w="9818">
                    <a:moveTo>
                      <a:pt x="8207" y="0"/>
                    </a:moveTo>
                    <a:cubicBezTo>
                      <a:pt x="8160" y="0"/>
                      <a:pt x="8076" y="56"/>
                      <a:pt x="7992" y="56"/>
                    </a:cubicBezTo>
                    <a:cubicBezTo>
                      <a:pt x="7458" y="2668"/>
                      <a:pt x="6419" y="5688"/>
                      <a:pt x="5507" y="8300"/>
                    </a:cubicBezTo>
                    <a:cubicBezTo>
                      <a:pt x="5507" y="8426"/>
                      <a:pt x="5381" y="8583"/>
                      <a:pt x="5381" y="8709"/>
                    </a:cubicBezTo>
                    <a:lnTo>
                      <a:pt x="1039" y="9999"/>
                    </a:lnTo>
                    <a:cubicBezTo>
                      <a:pt x="913" y="10156"/>
                      <a:pt x="913" y="10282"/>
                      <a:pt x="913" y="10534"/>
                    </a:cubicBezTo>
                    <a:lnTo>
                      <a:pt x="5224" y="9087"/>
                    </a:lnTo>
                    <a:lnTo>
                      <a:pt x="5224" y="9087"/>
                    </a:lnTo>
                    <a:cubicBezTo>
                      <a:pt x="4720" y="10660"/>
                      <a:pt x="4185" y="12107"/>
                      <a:pt x="3808" y="13429"/>
                    </a:cubicBezTo>
                    <a:cubicBezTo>
                      <a:pt x="3399" y="15128"/>
                      <a:pt x="3021" y="16827"/>
                      <a:pt x="2612" y="18526"/>
                    </a:cubicBezTo>
                    <a:lnTo>
                      <a:pt x="1" y="20760"/>
                    </a:lnTo>
                    <a:lnTo>
                      <a:pt x="1" y="21295"/>
                    </a:lnTo>
                    <a:lnTo>
                      <a:pt x="2486" y="19186"/>
                    </a:lnTo>
                    <a:lnTo>
                      <a:pt x="2486" y="19186"/>
                    </a:lnTo>
                    <a:cubicBezTo>
                      <a:pt x="1700" y="23906"/>
                      <a:pt x="1291" y="28248"/>
                      <a:pt x="1165" y="30073"/>
                    </a:cubicBezTo>
                    <a:cubicBezTo>
                      <a:pt x="1165" y="30325"/>
                      <a:pt x="1291" y="30608"/>
                      <a:pt x="1291" y="30860"/>
                    </a:cubicBezTo>
                    <a:cubicBezTo>
                      <a:pt x="1448" y="30608"/>
                      <a:pt x="1448" y="30325"/>
                      <a:pt x="1574" y="29947"/>
                    </a:cubicBezTo>
                    <a:cubicBezTo>
                      <a:pt x="1825" y="27461"/>
                      <a:pt x="2486" y="20634"/>
                      <a:pt x="4059" y="14341"/>
                    </a:cubicBezTo>
                    <a:lnTo>
                      <a:pt x="6671" y="19438"/>
                    </a:lnTo>
                    <a:cubicBezTo>
                      <a:pt x="6671" y="19186"/>
                      <a:pt x="6797" y="19061"/>
                      <a:pt x="6797" y="18935"/>
                    </a:cubicBezTo>
                    <a:lnTo>
                      <a:pt x="4185" y="13680"/>
                    </a:lnTo>
                    <a:lnTo>
                      <a:pt x="4185" y="13554"/>
                    </a:lnTo>
                    <a:cubicBezTo>
                      <a:pt x="4720" y="11981"/>
                      <a:pt x="5224" y="10282"/>
                      <a:pt x="5884" y="8426"/>
                    </a:cubicBezTo>
                    <a:cubicBezTo>
                      <a:pt x="6010" y="8048"/>
                      <a:pt x="6293" y="7513"/>
                      <a:pt x="6419" y="7010"/>
                    </a:cubicBezTo>
                    <a:lnTo>
                      <a:pt x="9691" y="12233"/>
                    </a:lnTo>
                    <a:cubicBezTo>
                      <a:pt x="9691" y="12107"/>
                      <a:pt x="9817" y="11855"/>
                      <a:pt x="9817" y="11729"/>
                    </a:cubicBezTo>
                    <a:lnTo>
                      <a:pt x="6545" y="6475"/>
                    </a:lnTo>
                    <a:cubicBezTo>
                      <a:pt x="7332" y="4241"/>
                      <a:pt x="7992" y="2007"/>
                      <a:pt x="8370" y="56"/>
                    </a:cubicBezTo>
                    <a:lnTo>
                      <a:pt x="8244" y="56"/>
                    </a:lnTo>
                    <a:cubicBezTo>
                      <a:pt x="8244" y="14"/>
                      <a:pt x="8230" y="0"/>
                      <a:pt x="82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8" name="Google Shape;268;p24"/>
            <p:cNvSpPr/>
            <p:nvPr/>
          </p:nvSpPr>
          <p:spPr>
            <a:xfrm flipH="1" rot="-6396751">
              <a:off x="8201831" y="4462874"/>
              <a:ext cx="837583" cy="261764"/>
            </a:xfrm>
            <a:custGeom>
              <a:rect b="b" l="l" r="r" t="t"/>
              <a:pathLst>
                <a:path extrusionOk="0" h="6923" w="22152">
                  <a:moveTo>
                    <a:pt x="22088" y="0"/>
                  </a:moveTo>
                  <a:cubicBezTo>
                    <a:pt x="22057" y="0"/>
                    <a:pt x="22025" y="32"/>
                    <a:pt x="22025" y="95"/>
                  </a:cubicBezTo>
                  <a:cubicBezTo>
                    <a:pt x="21113" y="1007"/>
                    <a:pt x="20201" y="1668"/>
                    <a:pt x="19005" y="2329"/>
                  </a:cubicBezTo>
                  <a:cubicBezTo>
                    <a:pt x="18753" y="1951"/>
                    <a:pt x="18218" y="1542"/>
                    <a:pt x="17715" y="1416"/>
                  </a:cubicBezTo>
                  <a:cubicBezTo>
                    <a:pt x="17054" y="1291"/>
                    <a:pt x="16519" y="1165"/>
                    <a:pt x="15859" y="1007"/>
                  </a:cubicBezTo>
                  <a:lnTo>
                    <a:pt x="15859" y="1007"/>
                  </a:lnTo>
                  <a:cubicBezTo>
                    <a:pt x="16268" y="1542"/>
                    <a:pt x="16645" y="1951"/>
                    <a:pt x="17180" y="2203"/>
                  </a:cubicBezTo>
                  <a:cubicBezTo>
                    <a:pt x="17558" y="2455"/>
                    <a:pt x="17967" y="2581"/>
                    <a:pt x="18344" y="2738"/>
                  </a:cubicBezTo>
                  <a:cubicBezTo>
                    <a:pt x="17841" y="2990"/>
                    <a:pt x="17306" y="3115"/>
                    <a:pt x="16771" y="3367"/>
                  </a:cubicBezTo>
                  <a:cubicBezTo>
                    <a:pt x="15984" y="2203"/>
                    <a:pt x="14694" y="1416"/>
                    <a:pt x="13247" y="1291"/>
                  </a:cubicBezTo>
                  <a:lnTo>
                    <a:pt x="13247" y="1291"/>
                  </a:lnTo>
                  <a:cubicBezTo>
                    <a:pt x="13625" y="1794"/>
                    <a:pt x="14034" y="2329"/>
                    <a:pt x="14568" y="2738"/>
                  </a:cubicBezTo>
                  <a:cubicBezTo>
                    <a:pt x="14946" y="3115"/>
                    <a:pt x="15481" y="3367"/>
                    <a:pt x="15984" y="3650"/>
                  </a:cubicBezTo>
                  <a:cubicBezTo>
                    <a:pt x="15198" y="3776"/>
                    <a:pt x="14285" y="3902"/>
                    <a:pt x="13499" y="4028"/>
                  </a:cubicBezTo>
                  <a:cubicBezTo>
                    <a:pt x="13625" y="3241"/>
                    <a:pt x="13121" y="2581"/>
                    <a:pt x="12586" y="2077"/>
                  </a:cubicBezTo>
                  <a:cubicBezTo>
                    <a:pt x="11926" y="1668"/>
                    <a:pt x="11265" y="1416"/>
                    <a:pt x="10478" y="1165"/>
                  </a:cubicBezTo>
                  <a:lnTo>
                    <a:pt x="10478" y="1165"/>
                  </a:lnTo>
                  <a:cubicBezTo>
                    <a:pt x="11013" y="2329"/>
                    <a:pt x="11800" y="3241"/>
                    <a:pt x="12712" y="4028"/>
                  </a:cubicBezTo>
                  <a:lnTo>
                    <a:pt x="12209" y="4028"/>
                  </a:lnTo>
                  <a:cubicBezTo>
                    <a:pt x="11674" y="3902"/>
                    <a:pt x="11265" y="3902"/>
                    <a:pt x="10761" y="3902"/>
                  </a:cubicBezTo>
                  <a:cubicBezTo>
                    <a:pt x="10352" y="2738"/>
                    <a:pt x="9566" y="1794"/>
                    <a:pt x="8653" y="1165"/>
                  </a:cubicBezTo>
                  <a:lnTo>
                    <a:pt x="8653" y="1165"/>
                  </a:lnTo>
                  <a:cubicBezTo>
                    <a:pt x="8779" y="2077"/>
                    <a:pt x="9314" y="2990"/>
                    <a:pt x="10101" y="3776"/>
                  </a:cubicBezTo>
                  <a:cubicBezTo>
                    <a:pt x="9440" y="3650"/>
                    <a:pt x="8779" y="3524"/>
                    <a:pt x="8118" y="3367"/>
                  </a:cubicBezTo>
                  <a:cubicBezTo>
                    <a:pt x="8118" y="2738"/>
                    <a:pt x="7993" y="2077"/>
                    <a:pt x="7615" y="1668"/>
                  </a:cubicBezTo>
                  <a:cubicBezTo>
                    <a:pt x="7332" y="1165"/>
                    <a:pt x="6703" y="756"/>
                    <a:pt x="6168" y="630"/>
                  </a:cubicBezTo>
                  <a:lnTo>
                    <a:pt x="6168" y="630"/>
                  </a:lnTo>
                  <a:cubicBezTo>
                    <a:pt x="6293" y="1542"/>
                    <a:pt x="6828" y="2455"/>
                    <a:pt x="7332" y="3115"/>
                  </a:cubicBezTo>
                  <a:cubicBezTo>
                    <a:pt x="6828" y="2990"/>
                    <a:pt x="6293" y="2864"/>
                    <a:pt x="5759" y="2738"/>
                  </a:cubicBezTo>
                  <a:cubicBezTo>
                    <a:pt x="5916" y="2203"/>
                    <a:pt x="5633" y="1668"/>
                    <a:pt x="5255" y="1291"/>
                  </a:cubicBezTo>
                  <a:cubicBezTo>
                    <a:pt x="4846" y="881"/>
                    <a:pt x="4343" y="504"/>
                    <a:pt x="3808" y="221"/>
                  </a:cubicBezTo>
                  <a:lnTo>
                    <a:pt x="3808" y="221"/>
                  </a:lnTo>
                  <a:cubicBezTo>
                    <a:pt x="3934" y="756"/>
                    <a:pt x="4185" y="1165"/>
                    <a:pt x="4343" y="1668"/>
                  </a:cubicBezTo>
                  <a:cubicBezTo>
                    <a:pt x="4469" y="1951"/>
                    <a:pt x="4594" y="2203"/>
                    <a:pt x="4720" y="2329"/>
                  </a:cubicBezTo>
                  <a:cubicBezTo>
                    <a:pt x="4720" y="2429"/>
                    <a:pt x="4800" y="2529"/>
                    <a:pt x="4896" y="2566"/>
                  </a:cubicBezTo>
                  <a:lnTo>
                    <a:pt x="4896" y="2566"/>
                  </a:lnTo>
                  <a:cubicBezTo>
                    <a:pt x="4290" y="2454"/>
                    <a:pt x="3656" y="2450"/>
                    <a:pt x="3021" y="2329"/>
                  </a:cubicBezTo>
                  <a:cubicBezTo>
                    <a:pt x="2895" y="1951"/>
                    <a:pt x="2360" y="1951"/>
                    <a:pt x="2109" y="1951"/>
                  </a:cubicBezTo>
                  <a:cubicBezTo>
                    <a:pt x="1322" y="1951"/>
                    <a:pt x="661" y="2077"/>
                    <a:pt x="1" y="2329"/>
                  </a:cubicBezTo>
                  <a:cubicBezTo>
                    <a:pt x="545" y="2666"/>
                    <a:pt x="1261" y="2896"/>
                    <a:pt x="1936" y="2896"/>
                  </a:cubicBezTo>
                  <a:cubicBezTo>
                    <a:pt x="2080" y="2896"/>
                    <a:pt x="2222" y="2886"/>
                    <a:pt x="2360" y="2864"/>
                  </a:cubicBezTo>
                  <a:cubicBezTo>
                    <a:pt x="2486" y="2864"/>
                    <a:pt x="2770" y="2738"/>
                    <a:pt x="2895" y="2581"/>
                  </a:cubicBezTo>
                  <a:cubicBezTo>
                    <a:pt x="3808" y="2738"/>
                    <a:pt x="4594" y="2864"/>
                    <a:pt x="5507" y="2990"/>
                  </a:cubicBezTo>
                  <a:cubicBezTo>
                    <a:pt x="4469" y="2990"/>
                    <a:pt x="3399" y="3241"/>
                    <a:pt x="2770" y="4154"/>
                  </a:cubicBezTo>
                  <a:cubicBezTo>
                    <a:pt x="2935" y="4176"/>
                    <a:pt x="3101" y="4187"/>
                    <a:pt x="3267" y="4187"/>
                  </a:cubicBezTo>
                  <a:cubicBezTo>
                    <a:pt x="4266" y="4187"/>
                    <a:pt x="5241" y="3790"/>
                    <a:pt x="5916" y="3115"/>
                  </a:cubicBezTo>
                  <a:cubicBezTo>
                    <a:pt x="6419" y="3241"/>
                    <a:pt x="6954" y="3241"/>
                    <a:pt x="7332" y="3367"/>
                  </a:cubicBezTo>
                  <a:cubicBezTo>
                    <a:pt x="6545" y="3650"/>
                    <a:pt x="5759" y="4028"/>
                    <a:pt x="5129" y="4563"/>
                  </a:cubicBezTo>
                  <a:cubicBezTo>
                    <a:pt x="5345" y="4615"/>
                    <a:pt x="5566" y="4640"/>
                    <a:pt x="5788" y="4640"/>
                  </a:cubicBezTo>
                  <a:cubicBezTo>
                    <a:pt x="6635" y="4640"/>
                    <a:pt x="7495" y="4274"/>
                    <a:pt x="8118" y="3650"/>
                  </a:cubicBezTo>
                  <a:cubicBezTo>
                    <a:pt x="8779" y="3776"/>
                    <a:pt x="9440" y="3902"/>
                    <a:pt x="10101" y="4028"/>
                  </a:cubicBezTo>
                  <a:cubicBezTo>
                    <a:pt x="9062" y="4311"/>
                    <a:pt x="7993" y="4814"/>
                    <a:pt x="7080" y="5601"/>
                  </a:cubicBezTo>
                  <a:cubicBezTo>
                    <a:pt x="7305" y="5645"/>
                    <a:pt x="7529" y="5666"/>
                    <a:pt x="7751" y="5666"/>
                  </a:cubicBezTo>
                  <a:cubicBezTo>
                    <a:pt x="8958" y="5666"/>
                    <a:pt x="10077" y="5038"/>
                    <a:pt x="10635" y="4028"/>
                  </a:cubicBezTo>
                  <a:cubicBezTo>
                    <a:pt x="11139" y="4154"/>
                    <a:pt x="11674" y="4154"/>
                    <a:pt x="12209" y="4311"/>
                  </a:cubicBezTo>
                  <a:lnTo>
                    <a:pt x="12712" y="4311"/>
                  </a:lnTo>
                  <a:cubicBezTo>
                    <a:pt x="11548" y="4814"/>
                    <a:pt x="10635" y="5601"/>
                    <a:pt x="9849" y="6514"/>
                  </a:cubicBezTo>
                  <a:cubicBezTo>
                    <a:pt x="10635" y="6514"/>
                    <a:pt x="11422" y="6262"/>
                    <a:pt x="12051" y="5884"/>
                  </a:cubicBezTo>
                  <a:cubicBezTo>
                    <a:pt x="12586" y="5475"/>
                    <a:pt x="13121" y="4940"/>
                    <a:pt x="13499" y="4311"/>
                  </a:cubicBezTo>
                  <a:cubicBezTo>
                    <a:pt x="14285" y="4154"/>
                    <a:pt x="15072" y="4028"/>
                    <a:pt x="15859" y="3902"/>
                  </a:cubicBezTo>
                  <a:lnTo>
                    <a:pt x="15859" y="3902"/>
                  </a:lnTo>
                  <a:cubicBezTo>
                    <a:pt x="14820" y="4689"/>
                    <a:pt x="13908" y="5601"/>
                    <a:pt x="13782" y="6923"/>
                  </a:cubicBezTo>
                  <a:cubicBezTo>
                    <a:pt x="14568" y="6671"/>
                    <a:pt x="15355" y="6388"/>
                    <a:pt x="15859" y="5727"/>
                  </a:cubicBezTo>
                  <a:cubicBezTo>
                    <a:pt x="16393" y="5098"/>
                    <a:pt x="16771" y="4437"/>
                    <a:pt x="16771" y="3650"/>
                  </a:cubicBezTo>
                  <a:cubicBezTo>
                    <a:pt x="17432" y="3367"/>
                    <a:pt x="17967" y="3241"/>
                    <a:pt x="18501" y="2864"/>
                  </a:cubicBezTo>
                  <a:lnTo>
                    <a:pt x="18501" y="2864"/>
                  </a:lnTo>
                  <a:cubicBezTo>
                    <a:pt x="17841" y="3902"/>
                    <a:pt x="17432" y="5098"/>
                    <a:pt x="17306" y="6262"/>
                  </a:cubicBezTo>
                  <a:cubicBezTo>
                    <a:pt x="17967" y="5884"/>
                    <a:pt x="18344" y="5349"/>
                    <a:pt x="18753" y="4689"/>
                  </a:cubicBezTo>
                  <a:cubicBezTo>
                    <a:pt x="19005" y="4028"/>
                    <a:pt x="19005" y="3367"/>
                    <a:pt x="19005" y="2738"/>
                  </a:cubicBezTo>
                  <a:cubicBezTo>
                    <a:pt x="20201" y="2077"/>
                    <a:pt x="21239" y="1291"/>
                    <a:pt x="22151" y="221"/>
                  </a:cubicBezTo>
                  <a:lnTo>
                    <a:pt x="22151" y="95"/>
                  </a:lnTo>
                  <a:cubicBezTo>
                    <a:pt x="22151" y="32"/>
                    <a:pt x="22120" y="0"/>
                    <a:pt x="220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4"/>
            <p:cNvSpPr/>
            <p:nvPr/>
          </p:nvSpPr>
          <p:spPr>
            <a:xfrm flipH="1" rot="-5400000">
              <a:off x="8258829" y="4086731"/>
              <a:ext cx="1377688" cy="430576"/>
            </a:xfrm>
            <a:custGeom>
              <a:rect b="b" l="l" r="r" t="t"/>
              <a:pathLst>
                <a:path extrusionOk="0" h="6923" w="22152">
                  <a:moveTo>
                    <a:pt x="22088" y="0"/>
                  </a:moveTo>
                  <a:cubicBezTo>
                    <a:pt x="22057" y="0"/>
                    <a:pt x="22025" y="32"/>
                    <a:pt x="22025" y="95"/>
                  </a:cubicBezTo>
                  <a:cubicBezTo>
                    <a:pt x="21113" y="1007"/>
                    <a:pt x="20201" y="1668"/>
                    <a:pt x="19005" y="2329"/>
                  </a:cubicBezTo>
                  <a:cubicBezTo>
                    <a:pt x="18753" y="1951"/>
                    <a:pt x="18218" y="1542"/>
                    <a:pt x="17715" y="1416"/>
                  </a:cubicBezTo>
                  <a:cubicBezTo>
                    <a:pt x="17054" y="1291"/>
                    <a:pt x="16519" y="1165"/>
                    <a:pt x="15859" y="1007"/>
                  </a:cubicBezTo>
                  <a:lnTo>
                    <a:pt x="15859" y="1007"/>
                  </a:lnTo>
                  <a:cubicBezTo>
                    <a:pt x="16268" y="1542"/>
                    <a:pt x="16645" y="1951"/>
                    <a:pt x="17180" y="2203"/>
                  </a:cubicBezTo>
                  <a:cubicBezTo>
                    <a:pt x="17558" y="2455"/>
                    <a:pt x="17967" y="2581"/>
                    <a:pt x="18344" y="2738"/>
                  </a:cubicBezTo>
                  <a:cubicBezTo>
                    <a:pt x="17841" y="2990"/>
                    <a:pt x="17306" y="3115"/>
                    <a:pt x="16771" y="3367"/>
                  </a:cubicBezTo>
                  <a:cubicBezTo>
                    <a:pt x="15984" y="2203"/>
                    <a:pt x="14694" y="1416"/>
                    <a:pt x="13247" y="1291"/>
                  </a:cubicBezTo>
                  <a:lnTo>
                    <a:pt x="13247" y="1291"/>
                  </a:lnTo>
                  <a:cubicBezTo>
                    <a:pt x="13625" y="1794"/>
                    <a:pt x="14034" y="2329"/>
                    <a:pt x="14568" y="2738"/>
                  </a:cubicBezTo>
                  <a:cubicBezTo>
                    <a:pt x="14946" y="3115"/>
                    <a:pt x="15481" y="3367"/>
                    <a:pt x="15984" y="3650"/>
                  </a:cubicBezTo>
                  <a:cubicBezTo>
                    <a:pt x="15198" y="3776"/>
                    <a:pt x="14285" y="3902"/>
                    <a:pt x="13499" y="4028"/>
                  </a:cubicBezTo>
                  <a:cubicBezTo>
                    <a:pt x="13625" y="3241"/>
                    <a:pt x="13121" y="2581"/>
                    <a:pt x="12586" y="2077"/>
                  </a:cubicBezTo>
                  <a:cubicBezTo>
                    <a:pt x="11926" y="1668"/>
                    <a:pt x="11265" y="1416"/>
                    <a:pt x="10478" y="1165"/>
                  </a:cubicBezTo>
                  <a:lnTo>
                    <a:pt x="10478" y="1165"/>
                  </a:lnTo>
                  <a:cubicBezTo>
                    <a:pt x="11013" y="2329"/>
                    <a:pt x="11800" y="3241"/>
                    <a:pt x="12712" y="4028"/>
                  </a:cubicBezTo>
                  <a:lnTo>
                    <a:pt x="12209" y="4028"/>
                  </a:lnTo>
                  <a:cubicBezTo>
                    <a:pt x="11674" y="3902"/>
                    <a:pt x="11265" y="3902"/>
                    <a:pt x="10761" y="3902"/>
                  </a:cubicBezTo>
                  <a:cubicBezTo>
                    <a:pt x="10352" y="2738"/>
                    <a:pt x="9566" y="1794"/>
                    <a:pt x="8653" y="1165"/>
                  </a:cubicBezTo>
                  <a:lnTo>
                    <a:pt x="8653" y="1165"/>
                  </a:lnTo>
                  <a:cubicBezTo>
                    <a:pt x="8779" y="2077"/>
                    <a:pt x="9314" y="2990"/>
                    <a:pt x="10101" y="3776"/>
                  </a:cubicBezTo>
                  <a:cubicBezTo>
                    <a:pt x="9440" y="3650"/>
                    <a:pt x="8779" y="3524"/>
                    <a:pt x="8118" y="3367"/>
                  </a:cubicBezTo>
                  <a:cubicBezTo>
                    <a:pt x="8118" y="2738"/>
                    <a:pt x="7993" y="2077"/>
                    <a:pt x="7615" y="1668"/>
                  </a:cubicBezTo>
                  <a:cubicBezTo>
                    <a:pt x="7332" y="1165"/>
                    <a:pt x="6703" y="756"/>
                    <a:pt x="6168" y="630"/>
                  </a:cubicBezTo>
                  <a:lnTo>
                    <a:pt x="6168" y="630"/>
                  </a:lnTo>
                  <a:cubicBezTo>
                    <a:pt x="6293" y="1542"/>
                    <a:pt x="6828" y="2455"/>
                    <a:pt x="7332" y="3115"/>
                  </a:cubicBezTo>
                  <a:cubicBezTo>
                    <a:pt x="6828" y="2990"/>
                    <a:pt x="6293" y="2864"/>
                    <a:pt x="5759" y="2738"/>
                  </a:cubicBezTo>
                  <a:cubicBezTo>
                    <a:pt x="5916" y="2203"/>
                    <a:pt x="5633" y="1668"/>
                    <a:pt x="5255" y="1291"/>
                  </a:cubicBezTo>
                  <a:cubicBezTo>
                    <a:pt x="4846" y="881"/>
                    <a:pt x="4343" y="504"/>
                    <a:pt x="3808" y="221"/>
                  </a:cubicBezTo>
                  <a:lnTo>
                    <a:pt x="3808" y="221"/>
                  </a:lnTo>
                  <a:cubicBezTo>
                    <a:pt x="3934" y="756"/>
                    <a:pt x="4185" y="1165"/>
                    <a:pt x="4343" y="1668"/>
                  </a:cubicBezTo>
                  <a:cubicBezTo>
                    <a:pt x="4469" y="1951"/>
                    <a:pt x="4594" y="2203"/>
                    <a:pt x="4720" y="2329"/>
                  </a:cubicBezTo>
                  <a:cubicBezTo>
                    <a:pt x="4720" y="2429"/>
                    <a:pt x="4800" y="2529"/>
                    <a:pt x="4896" y="2566"/>
                  </a:cubicBezTo>
                  <a:lnTo>
                    <a:pt x="4896" y="2566"/>
                  </a:lnTo>
                  <a:cubicBezTo>
                    <a:pt x="4290" y="2454"/>
                    <a:pt x="3656" y="2450"/>
                    <a:pt x="3021" y="2329"/>
                  </a:cubicBezTo>
                  <a:cubicBezTo>
                    <a:pt x="2895" y="1951"/>
                    <a:pt x="2360" y="1951"/>
                    <a:pt x="2109" y="1951"/>
                  </a:cubicBezTo>
                  <a:cubicBezTo>
                    <a:pt x="1322" y="1951"/>
                    <a:pt x="661" y="2077"/>
                    <a:pt x="1" y="2329"/>
                  </a:cubicBezTo>
                  <a:cubicBezTo>
                    <a:pt x="545" y="2666"/>
                    <a:pt x="1261" y="2896"/>
                    <a:pt x="1936" y="2896"/>
                  </a:cubicBezTo>
                  <a:cubicBezTo>
                    <a:pt x="2080" y="2896"/>
                    <a:pt x="2222" y="2886"/>
                    <a:pt x="2360" y="2864"/>
                  </a:cubicBezTo>
                  <a:cubicBezTo>
                    <a:pt x="2486" y="2864"/>
                    <a:pt x="2770" y="2738"/>
                    <a:pt x="2895" y="2581"/>
                  </a:cubicBezTo>
                  <a:cubicBezTo>
                    <a:pt x="3808" y="2738"/>
                    <a:pt x="4594" y="2864"/>
                    <a:pt x="5507" y="2990"/>
                  </a:cubicBezTo>
                  <a:cubicBezTo>
                    <a:pt x="4469" y="2990"/>
                    <a:pt x="3399" y="3241"/>
                    <a:pt x="2770" y="4154"/>
                  </a:cubicBezTo>
                  <a:cubicBezTo>
                    <a:pt x="2935" y="4176"/>
                    <a:pt x="3101" y="4187"/>
                    <a:pt x="3267" y="4187"/>
                  </a:cubicBezTo>
                  <a:cubicBezTo>
                    <a:pt x="4266" y="4187"/>
                    <a:pt x="5241" y="3790"/>
                    <a:pt x="5916" y="3115"/>
                  </a:cubicBezTo>
                  <a:cubicBezTo>
                    <a:pt x="6419" y="3241"/>
                    <a:pt x="6954" y="3241"/>
                    <a:pt x="7332" y="3367"/>
                  </a:cubicBezTo>
                  <a:cubicBezTo>
                    <a:pt x="6545" y="3650"/>
                    <a:pt x="5759" y="4028"/>
                    <a:pt x="5129" y="4563"/>
                  </a:cubicBezTo>
                  <a:cubicBezTo>
                    <a:pt x="5345" y="4615"/>
                    <a:pt x="5566" y="4640"/>
                    <a:pt x="5788" y="4640"/>
                  </a:cubicBezTo>
                  <a:cubicBezTo>
                    <a:pt x="6635" y="4640"/>
                    <a:pt x="7495" y="4274"/>
                    <a:pt x="8118" y="3650"/>
                  </a:cubicBezTo>
                  <a:cubicBezTo>
                    <a:pt x="8779" y="3776"/>
                    <a:pt x="9440" y="3902"/>
                    <a:pt x="10101" y="4028"/>
                  </a:cubicBezTo>
                  <a:cubicBezTo>
                    <a:pt x="9062" y="4311"/>
                    <a:pt x="7993" y="4814"/>
                    <a:pt x="7080" y="5601"/>
                  </a:cubicBezTo>
                  <a:cubicBezTo>
                    <a:pt x="7305" y="5645"/>
                    <a:pt x="7529" y="5666"/>
                    <a:pt x="7751" y="5666"/>
                  </a:cubicBezTo>
                  <a:cubicBezTo>
                    <a:pt x="8958" y="5666"/>
                    <a:pt x="10077" y="5038"/>
                    <a:pt x="10635" y="4028"/>
                  </a:cubicBezTo>
                  <a:cubicBezTo>
                    <a:pt x="11139" y="4154"/>
                    <a:pt x="11674" y="4154"/>
                    <a:pt x="12209" y="4311"/>
                  </a:cubicBezTo>
                  <a:lnTo>
                    <a:pt x="12712" y="4311"/>
                  </a:lnTo>
                  <a:cubicBezTo>
                    <a:pt x="11548" y="4814"/>
                    <a:pt x="10635" y="5601"/>
                    <a:pt x="9849" y="6514"/>
                  </a:cubicBezTo>
                  <a:cubicBezTo>
                    <a:pt x="10635" y="6514"/>
                    <a:pt x="11422" y="6262"/>
                    <a:pt x="12051" y="5884"/>
                  </a:cubicBezTo>
                  <a:cubicBezTo>
                    <a:pt x="12586" y="5475"/>
                    <a:pt x="13121" y="4940"/>
                    <a:pt x="13499" y="4311"/>
                  </a:cubicBezTo>
                  <a:cubicBezTo>
                    <a:pt x="14285" y="4154"/>
                    <a:pt x="15072" y="4028"/>
                    <a:pt x="15859" y="3902"/>
                  </a:cubicBezTo>
                  <a:lnTo>
                    <a:pt x="15859" y="3902"/>
                  </a:lnTo>
                  <a:cubicBezTo>
                    <a:pt x="14820" y="4689"/>
                    <a:pt x="13908" y="5601"/>
                    <a:pt x="13782" y="6923"/>
                  </a:cubicBezTo>
                  <a:cubicBezTo>
                    <a:pt x="14568" y="6671"/>
                    <a:pt x="15355" y="6388"/>
                    <a:pt x="15859" y="5727"/>
                  </a:cubicBezTo>
                  <a:cubicBezTo>
                    <a:pt x="16393" y="5098"/>
                    <a:pt x="16771" y="4437"/>
                    <a:pt x="16771" y="3650"/>
                  </a:cubicBezTo>
                  <a:cubicBezTo>
                    <a:pt x="17432" y="3367"/>
                    <a:pt x="17967" y="3241"/>
                    <a:pt x="18501" y="2864"/>
                  </a:cubicBezTo>
                  <a:lnTo>
                    <a:pt x="18501" y="2864"/>
                  </a:lnTo>
                  <a:cubicBezTo>
                    <a:pt x="17841" y="3902"/>
                    <a:pt x="17432" y="5098"/>
                    <a:pt x="17306" y="6262"/>
                  </a:cubicBezTo>
                  <a:cubicBezTo>
                    <a:pt x="17967" y="5884"/>
                    <a:pt x="18344" y="5349"/>
                    <a:pt x="18753" y="4689"/>
                  </a:cubicBezTo>
                  <a:cubicBezTo>
                    <a:pt x="19005" y="4028"/>
                    <a:pt x="19005" y="3367"/>
                    <a:pt x="19005" y="2738"/>
                  </a:cubicBezTo>
                  <a:cubicBezTo>
                    <a:pt x="20201" y="2077"/>
                    <a:pt x="21239" y="1291"/>
                    <a:pt x="22151" y="221"/>
                  </a:cubicBezTo>
                  <a:lnTo>
                    <a:pt x="22151" y="95"/>
                  </a:lnTo>
                  <a:cubicBezTo>
                    <a:pt x="22151" y="32"/>
                    <a:pt x="22120" y="0"/>
                    <a:pt x="220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0" name="Google Shape;270;p24"/>
            <p:cNvGrpSpPr/>
            <p:nvPr/>
          </p:nvGrpSpPr>
          <p:grpSpPr>
            <a:xfrm flipH="1" rot="7442840">
              <a:off x="8208723" y="4340777"/>
              <a:ext cx="737721" cy="1116361"/>
              <a:chOff x="429725" y="2094100"/>
              <a:chExt cx="403550" cy="610675"/>
            </a:xfrm>
          </p:grpSpPr>
          <p:sp>
            <p:nvSpPr>
              <p:cNvPr id="271" name="Google Shape;271;p24"/>
              <p:cNvSpPr/>
              <p:nvPr/>
            </p:nvSpPr>
            <p:spPr>
              <a:xfrm>
                <a:off x="429725" y="2095625"/>
                <a:ext cx="347700" cy="609150"/>
              </a:xfrm>
              <a:custGeom>
                <a:rect b="b" l="l" r="r" t="t"/>
                <a:pathLst>
                  <a:path extrusionOk="0" h="24366" w="13908">
                    <a:moveTo>
                      <a:pt x="11923" y="0"/>
                    </a:moveTo>
                    <a:cubicBezTo>
                      <a:pt x="11153" y="0"/>
                      <a:pt x="10378" y="104"/>
                      <a:pt x="9849" y="232"/>
                    </a:cubicBezTo>
                    <a:cubicBezTo>
                      <a:pt x="7489" y="767"/>
                      <a:pt x="5633" y="2057"/>
                      <a:pt x="4060" y="3756"/>
                    </a:cubicBezTo>
                    <a:cubicBezTo>
                      <a:pt x="1322" y="7060"/>
                      <a:pt x="127" y="10993"/>
                      <a:pt x="536" y="14926"/>
                    </a:cubicBezTo>
                    <a:cubicBezTo>
                      <a:pt x="1071" y="18702"/>
                      <a:pt x="3273" y="22383"/>
                      <a:pt x="6577" y="24365"/>
                    </a:cubicBezTo>
                    <a:cubicBezTo>
                      <a:pt x="6577" y="24365"/>
                      <a:pt x="1" y="15430"/>
                      <a:pt x="6419" y="7689"/>
                    </a:cubicBezTo>
                    <a:cubicBezTo>
                      <a:pt x="9188" y="4417"/>
                      <a:pt x="11800" y="2057"/>
                      <a:pt x="13908" y="358"/>
                    </a:cubicBezTo>
                    <a:cubicBezTo>
                      <a:pt x="13399" y="96"/>
                      <a:pt x="12663" y="0"/>
                      <a:pt x="11923" y="0"/>
                    </a:cubicBezTo>
                    <a:close/>
                  </a:path>
                </a:pathLst>
              </a:custGeom>
              <a:solidFill>
                <a:srgbClr val="DDD1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4"/>
              <p:cNvSpPr/>
              <p:nvPr/>
            </p:nvSpPr>
            <p:spPr>
              <a:xfrm>
                <a:off x="432875" y="2094100"/>
                <a:ext cx="400400" cy="610675"/>
              </a:xfrm>
              <a:custGeom>
                <a:rect b="b" l="l" r="r" t="t"/>
                <a:pathLst>
                  <a:path extrusionOk="0" h="24427" w="16016">
                    <a:moveTo>
                      <a:pt x="11657" y="1"/>
                    </a:moveTo>
                    <a:cubicBezTo>
                      <a:pt x="10925" y="1"/>
                      <a:pt x="10207" y="103"/>
                      <a:pt x="9723" y="293"/>
                    </a:cubicBezTo>
                    <a:cubicBezTo>
                      <a:pt x="7363" y="828"/>
                      <a:pt x="5507" y="2118"/>
                      <a:pt x="3934" y="3817"/>
                    </a:cubicBezTo>
                    <a:cubicBezTo>
                      <a:pt x="1196" y="7121"/>
                      <a:pt x="1" y="11054"/>
                      <a:pt x="410" y="14987"/>
                    </a:cubicBezTo>
                    <a:cubicBezTo>
                      <a:pt x="945" y="18763"/>
                      <a:pt x="3147" y="22444"/>
                      <a:pt x="6451" y="24426"/>
                    </a:cubicBezTo>
                    <a:cubicBezTo>
                      <a:pt x="6451" y="22318"/>
                      <a:pt x="7363" y="20084"/>
                      <a:pt x="8527" y="18259"/>
                    </a:cubicBezTo>
                    <a:cubicBezTo>
                      <a:pt x="9849" y="16403"/>
                      <a:pt x="11296" y="14830"/>
                      <a:pt x="12586" y="13005"/>
                    </a:cubicBezTo>
                    <a:cubicBezTo>
                      <a:pt x="13908" y="11306"/>
                      <a:pt x="15229" y="9324"/>
                      <a:pt x="15607" y="7247"/>
                    </a:cubicBezTo>
                    <a:cubicBezTo>
                      <a:pt x="16016" y="5800"/>
                      <a:pt x="16016" y="4352"/>
                      <a:pt x="15607" y="3031"/>
                    </a:cubicBezTo>
                    <a:cubicBezTo>
                      <a:pt x="15355" y="2118"/>
                      <a:pt x="14820" y="954"/>
                      <a:pt x="13908" y="419"/>
                    </a:cubicBezTo>
                    <a:cubicBezTo>
                      <a:pt x="13354" y="134"/>
                      <a:pt x="12495" y="1"/>
                      <a:pt x="1165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4"/>
              <p:cNvSpPr/>
              <p:nvPr/>
            </p:nvSpPr>
            <p:spPr>
              <a:xfrm>
                <a:off x="443100" y="2098275"/>
                <a:ext cx="387025" cy="606500"/>
              </a:xfrm>
              <a:custGeom>
                <a:rect b="b" l="l" r="r" t="t"/>
                <a:pathLst>
                  <a:path extrusionOk="0" h="24260" w="15481">
                    <a:moveTo>
                      <a:pt x="9440" y="1"/>
                    </a:moveTo>
                    <a:lnTo>
                      <a:pt x="9314" y="126"/>
                    </a:lnTo>
                    <a:cubicBezTo>
                      <a:pt x="9031" y="126"/>
                      <a:pt x="8779" y="252"/>
                      <a:pt x="8527" y="252"/>
                    </a:cubicBezTo>
                    <a:cubicBezTo>
                      <a:pt x="9440" y="378"/>
                      <a:pt x="10604" y="661"/>
                      <a:pt x="11548" y="1574"/>
                    </a:cubicBezTo>
                    <a:cubicBezTo>
                      <a:pt x="10604" y="2360"/>
                      <a:pt x="9692" y="3273"/>
                      <a:pt x="8779" y="4185"/>
                    </a:cubicBezTo>
                    <a:cubicBezTo>
                      <a:pt x="8527" y="3934"/>
                      <a:pt x="8244" y="3650"/>
                      <a:pt x="7992" y="3525"/>
                    </a:cubicBezTo>
                    <a:cubicBezTo>
                      <a:pt x="7067" y="2799"/>
                      <a:pt x="6043" y="2571"/>
                      <a:pt x="5203" y="2571"/>
                    </a:cubicBezTo>
                    <a:cubicBezTo>
                      <a:pt x="4986" y="2571"/>
                      <a:pt x="4782" y="2586"/>
                      <a:pt x="4594" y="2612"/>
                    </a:cubicBezTo>
                    <a:cubicBezTo>
                      <a:pt x="4311" y="2864"/>
                      <a:pt x="4185" y="3021"/>
                      <a:pt x="4059" y="3147"/>
                    </a:cubicBezTo>
                    <a:cubicBezTo>
                      <a:pt x="4369" y="3063"/>
                      <a:pt x="4751" y="3003"/>
                      <a:pt x="5176" y="3003"/>
                    </a:cubicBezTo>
                    <a:cubicBezTo>
                      <a:pt x="6179" y="3003"/>
                      <a:pt x="7423" y="3332"/>
                      <a:pt x="8527" y="4437"/>
                    </a:cubicBezTo>
                    <a:cubicBezTo>
                      <a:pt x="7741" y="5224"/>
                      <a:pt x="6954" y="6010"/>
                      <a:pt x="6293" y="6954"/>
                    </a:cubicBezTo>
                    <a:cubicBezTo>
                      <a:pt x="6168" y="7080"/>
                      <a:pt x="6042" y="7206"/>
                      <a:pt x="5884" y="7332"/>
                    </a:cubicBezTo>
                    <a:cubicBezTo>
                      <a:pt x="5633" y="7206"/>
                      <a:pt x="5507" y="6954"/>
                      <a:pt x="5255" y="6797"/>
                    </a:cubicBezTo>
                    <a:cubicBezTo>
                      <a:pt x="4594" y="6293"/>
                      <a:pt x="3808" y="6167"/>
                      <a:pt x="3021" y="6167"/>
                    </a:cubicBezTo>
                    <a:cubicBezTo>
                      <a:pt x="2486" y="6167"/>
                      <a:pt x="1951" y="6293"/>
                      <a:pt x="1574" y="6545"/>
                    </a:cubicBezTo>
                    <a:cubicBezTo>
                      <a:pt x="1448" y="6797"/>
                      <a:pt x="1322" y="6954"/>
                      <a:pt x="1322" y="7206"/>
                    </a:cubicBezTo>
                    <a:cubicBezTo>
                      <a:pt x="1700" y="6954"/>
                      <a:pt x="2360" y="6545"/>
                      <a:pt x="3147" y="6545"/>
                    </a:cubicBezTo>
                    <a:cubicBezTo>
                      <a:pt x="3934" y="6545"/>
                      <a:pt x="4846" y="6954"/>
                      <a:pt x="5633" y="7583"/>
                    </a:cubicBezTo>
                    <a:cubicBezTo>
                      <a:pt x="4846" y="8527"/>
                      <a:pt x="4311" y="9566"/>
                      <a:pt x="3934" y="10478"/>
                    </a:cubicBezTo>
                    <a:cubicBezTo>
                      <a:pt x="3435" y="10239"/>
                      <a:pt x="2987" y="10151"/>
                      <a:pt x="2557" y="10151"/>
                    </a:cubicBezTo>
                    <a:cubicBezTo>
                      <a:pt x="2309" y="10151"/>
                      <a:pt x="2067" y="10180"/>
                      <a:pt x="1826" y="10226"/>
                    </a:cubicBezTo>
                    <a:cubicBezTo>
                      <a:pt x="1165" y="10478"/>
                      <a:pt x="536" y="10887"/>
                      <a:pt x="126" y="11391"/>
                    </a:cubicBezTo>
                    <a:cubicBezTo>
                      <a:pt x="1" y="11516"/>
                      <a:pt x="1" y="11800"/>
                      <a:pt x="1" y="12051"/>
                    </a:cubicBezTo>
                    <a:cubicBezTo>
                      <a:pt x="536" y="11391"/>
                      <a:pt x="1165" y="10887"/>
                      <a:pt x="1951" y="10604"/>
                    </a:cubicBezTo>
                    <a:cubicBezTo>
                      <a:pt x="2173" y="10552"/>
                      <a:pt x="2416" y="10521"/>
                      <a:pt x="2663" y="10521"/>
                    </a:cubicBezTo>
                    <a:cubicBezTo>
                      <a:pt x="3012" y="10521"/>
                      <a:pt x="3369" y="10582"/>
                      <a:pt x="3682" y="10730"/>
                    </a:cubicBezTo>
                    <a:cubicBezTo>
                      <a:pt x="3273" y="12051"/>
                      <a:pt x="3021" y="13247"/>
                      <a:pt x="2895" y="14285"/>
                    </a:cubicBezTo>
                    <a:cubicBezTo>
                      <a:pt x="1700" y="14285"/>
                      <a:pt x="913" y="15072"/>
                      <a:pt x="252" y="15984"/>
                    </a:cubicBezTo>
                    <a:cubicBezTo>
                      <a:pt x="252" y="16236"/>
                      <a:pt x="378" y="16393"/>
                      <a:pt x="378" y="16645"/>
                    </a:cubicBezTo>
                    <a:cubicBezTo>
                      <a:pt x="913" y="15607"/>
                      <a:pt x="1700" y="14663"/>
                      <a:pt x="2895" y="14663"/>
                    </a:cubicBezTo>
                    <a:lnTo>
                      <a:pt x="2895" y="15324"/>
                    </a:lnTo>
                    <a:lnTo>
                      <a:pt x="2895" y="15449"/>
                    </a:lnTo>
                    <a:cubicBezTo>
                      <a:pt x="2895" y="16393"/>
                      <a:pt x="3021" y="17180"/>
                      <a:pt x="3147" y="17966"/>
                    </a:cubicBezTo>
                    <a:cubicBezTo>
                      <a:pt x="2486" y="18470"/>
                      <a:pt x="2109" y="19257"/>
                      <a:pt x="1826" y="19917"/>
                    </a:cubicBezTo>
                    <a:cubicBezTo>
                      <a:pt x="1826" y="20043"/>
                      <a:pt x="1951" y="20169"/>
                      <a:pt x="2109" y="20326"/>
                    </a:cubicBezTo>
                    <a:cubicBezTo>
                      <a:pt x="2235" y="19666"/>
                      <a:pt x="2612" y="19005"/>
                      <a:pt x="3273" y="18344"/>
                    </a:cubicBezTo>
                    <a:lnTo>
                      <a:pt x="3273" y="18879"/>
                    </a:lnTo>
                    <a:cubicBezTo>
                      <a:pt x="3934" y="21365"/>
                      <a:pt x="5098" y="23190"/>
                      <a:pt x="5633" y="23976"/>
                    </a:cubicBezTo>
                    <a:cubicBezTo>
                      <a:pt x="5759" y="24102"/>
                      <a:pt x="5884" y="24259"/>
                      <a:pt x="6042" y="24259"/>
                    </a:cubicBezTo>
                    <a:lnTo>
                      <a:pt x="6042" y="23976"/>
                    </a:lnTo>
                    <a:cubicBezTo>
                      <a:pt x="5633" y="23315"/>
                      <a:pt x="4594" y="21616"/>
                      <a:pt x="3934" y="19382"/>
                    </a:cubicBezTo>
                    <a:cubicBezTo>
                      <a:pt x="5255" y="19382"/>
                      <a:pt x="6168" y="20043"/>
                      <a:pt x="6828" y="20704"/>
                    </a:cubicBezTo>
                    <a:cubicBezTo>
                      <a:pt x="6828" y="20578"/>
                      <a:pt x="6954" y="20452"/>
                      <a:pt x="6954" y="20326"/>
                    </a:cubicBezTo>
                    <a:cubicBezTo>
                      <a:pt x="6671" y="20169"/>
                      <a:pt x="6545" y="19917"/>
                      <a:pt x="6293" y="19791"/>
                    </a:cubicBezTo>
                    <a:cubicBezTo>
                      <a:pt x="5633" y="19382"/>
                      <a:pt x="4846" y="19005"/>
                      <a:pt x="3808" y="19005"/>
                    </a:cubicBezTo>
                    <a:cubicBezTo>
                      <a:pt x="3808" y="18879"/>
                      <a:pt x="3682" y="18879"/>
                      <a:pt x="3682" y="18753"/>
                    </a:cubicBezTo>
                    <a:cubicBezTo>
                      <a:pt x="3682" y="18470"/>
                      <a:pt x="3525" y="18218"/>
                      <a:pt x="3525" y="17966"/>
                    </a:cubicBezTo>
                    <a:cubicBezTo>
                      <a:pt x="3399" y="17180"/>
                      <a:pt x="3273" y="16393"/>
                      <a:pt x="3273" y="15607"/>
                    </a:cubicBezTo>
                    <a:cubicBezTo>
                      <a:pt x="5633" y="15607"/>
                      <a:pt x="7206" y="17180"/>
                      <a:pt x="8118" y="18218"/>
                    </a:cubicBezTo>
                    <a:lnTo>
                      <a:pt x="8118" y="18092"/>
                    </a:lnTo>
                    <a:cubicBezTo>
                      <a:pt x="8244" y="17966"/>
                      <a:pt x="8244" y="17966"/>
                      <a:pt x="8402" y="17809"/>
                    </a:cubicBezTo>
                    <a:cubicBezTo>
                      <a:pt x="7992" y="17306"/>
                      <a:pt x="7458" y="16771"/>
                      <a:pt x="6671" y="16393"/>
                    </a:cubicBezTo>
                    <a:cubicBezTo>
                      <a:pt x="5759" y="15733"/>
                      <a:pt x="4594" y="15198"/>
                      <a:pt x="3273" y="15198"/>
                    </a:cubicBezTo>
                    <a:lnTo>
                      <a:pt x="3273" y="14537"/>
                    </a:lnTo>
                    <a:cubicBezTo>
                      <a:pt x="3273" y="13499"/>
                      <a:pt x="3525" y="12460"/>
                      <a:pt x="3808" y="11516"/>
                    </a:cubicBezTo>
                    <a:cubicBezTo>
                      <a:pt x="6954" y="11800"/>
                      <a:pt x="9314" y="14159"/>
                      <a:pt x="10226" y="15324"/>
                    </a:cubicBezTo>
                    <a:cubicBezTo>
                      <a:pt x="10352" y="15198"/>
                      <a:pt x="10478" y="15072"/>
                      <a:pt x="10478" y="14946"/>
                    </a:cubicBezTo>
                    <a:cubicBezTo>
                      <a:pt x="9975" y="14411"/>
                      <a:pt x="9188" y="13499"/>
                      <a:pt x="7992" y="12712"/>
                    </a:cubicBezTo>
                    <a:cubicBezTo>
                      <a:pt x="6828" y="11925"/>
                      <a:pt x="5507" y="11265"/>
                      <a:pt x="4059" y="11139"/>
                    </a:cubicBezTo>
                    <a:cubicBezTo>
                      <a:pt x="4059" y="11013"/>
                      <a:pt x="4059" y="10887"/>
                      <a:pt x="4185" y="10887"/>
                    </a:cubicBezTo>
                    <a:lnTo>
                      <a:pt x="4185" y="10730"/>
                    </a:lnTo>
                    <a:cubicBezTo>
                      <a:pt x="4594" y="9691"/>
                      <a:pt x="5255" y="8653"/>
                      <a:pt x="6042" y="7741"/>
                    </a:cubicBezTo>
                    <a:lnTo>
                      <a:pt x="6419" y="7332"/>
                    </a:lnTo>
                    <a:cubicBezTo>
                      <a:pt x="9975" y="7867"/>
                      <a:pt x="11548" y="11516"/>
                      <a:pt x="12051" y="13090"/>
                    </a:cubicBezTo>
                    <a:cubicBezTo>
                      <a:pt x="12051" y="12964"/>
                      <a:pt x="12177" y="12964"/>
                      <a:pt x="12177" y="12838"/>
                    </a:cubicBezTo>
                    <a:lnTo>
                      <a:pt x="12335" y="12712"/>
                    </a:lnTo>
                    <a:cubicBezTo>
                      <a:pt x="12177" y="12177"/>
                      <a:pt x="11800" y="11265"/>
                      <a:pt x="11265" y="10478"/>
                    </a:cubicBezTo>
                    <a:cubicBezTo>
                      <a:pt x="10604" y="9314"/>
                      <a:pt x="9817" y="8527"/>
                      <a:pt x="8905" y="7867"/>
                    </a:cubicBezTo>
                    <a:cubicBezTo>
                      <a:pt x="8244" y="7332"/>
                      <a:pt x="7615" y="7080"/>
                      <a:pt x="6828" y="6954"/>
                    </a:cubicBezTo>
                    <a:cubicBezTo>
                      <a:pt x="7741" y="5884"/>
                      <a:pt x="8653" y="4846"/>
                      <a:pt x="9692" y="3808"/>
                    </a:cubicBezTo>
                    <a:cubicBezTo>
                      <a:pt x="11800" y="4311"/>
                      <a:pt x="13247" y="5758"/>
                      <a:pt x="13625" y="7992"/>
                    </a:cubicBezTo>
                    <a:cubicBezTo>
                      <a:pt x="13908" y="8905"/>
                      <a:pt x="13908" y="9817"/>
                      <a:pt x="13908" y="10478"/>
                    </a:cubicBezTo>
                    <a:cubicBezTo>
                      <a:pt x="14034" y="10226"/>
                      <a:pt x="14159" y="9943"/>
                      <a:pt x="14285" y="9691"/>
                    </a:cubicBezTo>
                    <a:cubicBezTo>
                      <a:pt x="14285" y="9157"/>
                      <a:pt x="14159" y="8527"/>
                      <a:pt x="14034" y="7992"/>
                    </a:cubicBezTo>
                    <a:cubicBezTo>
                      <a:pt x="13750" y="6671"/>
                      <a:pt x="13247" y="5224"/>
                      <a:pt x="11800" y="4311"/>
                    </a:cubicBezTo>
                    <a:cubicBezTo>
                      <a:pt x="11265" y="3934"/>
                      <a:pt x="10761" y="3650"/>
                      <a:pt x="10101" y="3525"/>
                    </a:cubicBezTo>
                    <a:cubicBezTo>
                      <a:pt x="10887" y="2612"/>
                      <a:pt x="11800" y="1825"/>
                      <a:pt x="12586" y="1165"/>
                    </a:cubicBezTo>
                    <a:cubicBezTo>
                      <a:pt x="14159" y="1825"/>
                      <a:pt x="14946" y="3650"/>
                      <a:pt x="15481" y="5098"/>
                    </a:cubicBezTo>
                    <a:cubicBezTo>
                      <a:pt x="15481" y="4720"/>
                      <a:pt x="15481" y="4185"/>
                      <a:pt x="15324" y="3808"/>
                    </a:cubicBezTo>
                    <a:cubicBezTo>
                      <a:pt x="14946" y="2738"/>
                      <a:pt x="14285" y="1700"/>
                      <a:pt x="13373" y="1165"/>
                    </a:cubicBezTo>
                    <a:cubicBezTo>
                      <a:pt x="13247" y="1039"/>
                      <a:pt x="13121" y="913"/>
                      <a:pt x="12964" y="913"/>
                    </a:cubicBezTo>
                    <a:cubicBezTo>
                      <a:pt x="13121" y="787"/>
                      <a:pt x="13373" y="504"/>
                      <a:pt x="13499" y="378"/>
                    </a:cubicBezTo>
                    <a:lnTo>
                      <a:pt x="13625" y="378"/>
                    </a:lnTo>
                    <a:lnTo>
                      <a:pt x="13499" y="252"/>
                    </a:lnTo>
                    <a:cubicBezTo>
                      <a:pt x="13373" y="252"/>
                      <a:pt x="13247" y="252"/>
                      <a:pt x="13247" y="126"/>
                    </a:cubicBezTo>
                    <a:cubicBezTo>
                      <a:pt x="12964" y="378"/>
                      <a:pt x="12712" y="504"/>
                      <a:pt x="12460" y="787"/>
                    </a:cubicBezTo>
                    <a:cubicBezTo>
                      <a:pt x="12335" y="913"/>
                      <a:pt x="12051" y="1039"/>
                      <a:pt x="11925" y="1291"/>
                    </a:cubicBezTo>
                    <a:cubicBezTo>
                      <a:pt x="11800" y="1165"/>
                      <a:pt x="11674" y="1039"/>
                      <a:pt x="11391" y="913"/>
                    </a:cubicBezTo>
                    <a:cubicBezTo>
                      <a:pt x="10761" y="504"/>
                      <a:pt x="10101" y="126"/>
                      <a:pt x="944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5">
    <p:spTree>
      <p:nvGrpSpPr>
        <p:cNvPr id="274" name="Shape 274"/>
        <p:cNvGrpSpPr/>
        <p:nvPr/>
      </p:nvGrpSpPr>
      <p:grpSpPr>
        <a:xfrm>
          <a:off x="0" y="0"/>
          <a:ext cx="0" cy="0"/>
          <a:chOff x="0" y="0"/>
          <a:chExt cx="0" cy="0"/>
        </a:xfrm>
      </p:grpSpPr>
      <p:pic>
        <p:nvPicPr>
          <p:cNvPr id="275" name="Google Shape;275;p25"/>
          <p:cNvPicPr preferRelativeResize="0"/>
          <p:nvPr/>
        </p:nvPicPr>
        <p:blipFill rotWithShape="1">
          <a:blip r:embed="rId2">
            <a:alphaModFix/>
          </a:blip>
          <a:srcRect b="0" l="0" r="0" t="0"/>
          <a:stretch/>
        </p:blipFill>
        <p:spPr>
          <a:xfrm>
            <a:off x="0" y="0"/>
            <a:ext cx="9144000" cy="5143500"/>
          </a:xfrm>
          <a:prstGeom prst="rect">
            <a:avLst/>
          </a:prstGeom>
          <a:noFill/>
          <a:ln>
            <a:noFill/>
          </a:ln>
        </p:spPr>
      </p:pic>
      <p:grpSp>
        <p:nvGrpSpPr>
          <p:cNvPr id="276" name="Google Shape;276;p25"/>
          <p:cNvGrpSpPr/>
          <p:nvPr/>
        </p:nvGrpSpPr>
        <p:grpSpPr>
          <a:xfrm flipH="1" rot="10800000">
            <a:off x="7943322" y="-341724"/>
            <a:ext cx="1499989" cy="1903924"/>
            <a:chOff x="7908572" y="3613175"/>
            <a:chExt cx="1499989" cy="1903924"/>
          </a:xfrm>
        </p:grpSpPr>
        <p:grpSp>
          <p:nvGrpSpPr>
            <p:cNvPr id="277" name="Google Shape;277;p25"/>
            <p:cNvGrpSpPr/>
            <p:nvPr/>
          </p:nvGrpSpPr>
          <p:grpSpPr>
            <a:xfrm rot="8498445">
              <a:off x="8450354" y="3712469"/>
              <a:ext cx="550008" cy="1506832"/>
              <a:chOff x="875725" y="2057550"/>
              <a:chExt cx="281625" cy="771500"/>
            </a:xfrm>
          </p:grpSpPr>
          <p:sp>
            <p:nvSpPr>
              <p:cNvPr id="278" name="Google Shape;278;p25"/>
              <p:cNvSpPr/>
              <p:nvPr/>
            </p:nvSpPr>
            <p:spPr>
              <a:xfrm>
                <a:off x="875725" y="2058100"/>
                <a:ext cx="281625" cy="770950"/>
              </a:xfrm>
              <a:custGeom>
                <a:rect b="b" l="l" r="r" t="t"/>
                <a:pathLst>
                  <a:path extrusionOk="0" h="30838" w="11265">
                    <a:moveTo>
                      <a:pt x="8731" y="0"/>
                    </a:moveTo>
                    <a:cubicBezTo>
                      <a:pt x="8039" y="0"/>
                      <a:pt x="6911" y="1358"/>
                      <a:pt x="6419" y="1733"/>
                    </a:cubicBezTo>
                    <a:cubicBezTo>
                      <a:pt x="3147" y="5006"/>
                      <a:pt x="1448" y="9474"/>
                      <a:pt x="787" y="13910"/>
                    </a:cubicBezTo>
                    <a:cubicBezTo>
                      <a:pt x="1" y="19573"/>
                      <a:pt x="1039" y="25206"/>
                      <a:pt x="1952" y="30838"/>
                    </a:cubicBezTo>
                    <a:cubicBezTo>
                      <a:pt x="2895" y="27282"/>
                      <a:pt x="4720" y="24010"/>
                      <a:pt x="6545" y="20738"/>
                    </a:cubicBezTo>
                    <a:cubicBezTo>
                      <a:pt x="8244" y="17465"/>
                      <a:pt x="9975" y="14193"/>
                      <a:pt x="10761" y="10512"/>
                    </a:cubicBezTo>
                    <a:cubicBezTo>
                      <a:pt x="11265" y="8026"/>
                      <a:pt x="11265" y="5257"/>
                      <a:pt x="10478" y="2772"/>
                    </a:cubicBezTo>
                    <a:cubicBezTo>
                      <a:pt x="10352" y="2111"/>
                      <a:pt x="9818" y="160"/>
                      <a:pt x="8905" y="34"/>
                    </a:cubicBezTo>
                    <a:cubicBezTo>
                      <a:pt x="8851" y="11"/>
                      <a:pt x="8793" y="0"/>
                      <a:pt x="873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5"/>
              <p:cNvSpPr/>
              <p:nvPr/>
            </p:nvSpPr>
            <p:spPr>
              <a:xfrm>
                <a:off x="892250" y="2057550"/>
                <a:ext cx="245450" cy="771500"/>
              </a:xfrm>
              <a:custGeom>
                <a:rect b="b" l="l" r="r" t="t"/>
                <a:pathLst>
                  <a:path extrusionOk="0" h="30860" w="9818">
                    <a:moveTo>
                      <a:pt x="8207" y="0"/>
                    </a:moveTo>
                    <a:cubicBezTo>
                      <a:pt x="8160" y="0"/>
                      <a:pt x="8076" y="56"/>
                      <a:pt x="7992" y="56"/>
                    </a:cubicBezTo>
                    <a:cubicBezTo>
                      <a:pt x="7458" y="2668"/>
                      <a:pt x="6419" y="5688"/>
                      <a:pt x="5507" y="8300"/>
                    </a:cubicBezTo>
                    <a:cubicBezTo>
                      <a:pt x="5507" y="8426"/>
                      <a:pt x="5381" y="8583"/>
                      <a:pt x="5381" y="8709"/>
                    </a:cubicBezTo>
                    <a:lnTo>
                      <a:pt x="1039" y="9999"/>
                    </a:lnTo>
                    <a:cubicBezTo>
                      <a:pt x="913" y="10156"/>
                      <a:pt x="913" y="10282"/>
                      <a:pt x="913" y="10534"/>
                    </a:cubicBezTo>
                    <a:lnTo>
                      <a:pt x="5224" y="9087"/>
                    </a:lnTo>
                    <a:lnTo>
                      <a:pt x="5224" y="9087"/>
                    </a:lnTo>
                    <a:cubicBezTo>
                      <a:pt x="4720" y="10660"/>
                      <a:pt x="4185" y="12107"/>
                      <a:pt x="3808" y="13429"/>
                    </a:cubicBezTo>
                    <a:cubicBezTo>
                      <a:pt x="3399" y="15128"/>
                      <a:pt x="3021" y="16827"/>
                      <a:pt x="2612" y="18526"/>
                    </a:cubicBezTo>
                    <a:lnTo>
                      <a:pt x="1" y="20760"/>
                    </a:lnTo>
                    <a:lnTo>
                      <a:pt x="1" y="21295"/>
                    </a:lnTo>
                    <a:lnTo>
                      <a:pt x="2486" y="19186"/>
                    </a:lnTo>
                    <a:lnTo>
                      <a:pt x="2486" y="19186"/>
                    </a:lnTo>
                    <a:cubicBezTo>
                      <a:pt x="1700" y="23906"/>
                      <a:pt x="1291" y="28248"/>
                      <a:pt x="1165" y="30073"/>
                    </a:cubicBezTo>
                    <a:cubicBezTo>
                      <a:pt x="1165" y="30325"/>
                      <a:pt x="1291" y="30608"/>
                      <a:pt x="1291" y="30860"/>
                    </a:cubicBezTo>
                    <a:cubicBezTo>
                      <a:pt x="1448" y="30608"/>
                      <a:pt x="1448" y="30325"/>
                      <a:pt x="1574" y="29947"/>
                    </a:cubicBezTo>
                    <a:cubicBezTo>
                      <a:pt x="1825" y="27461"/>
                      <a:pt x="2486" y="20634"/>
                      <a:pt x="4059" y="14341"/>
                    </a:cubicBezTo>
                    <a:lnTo>
                      <a:pt x="6671" y="19438"/>
                    </a:lnTo>
                    <a:cubicBezTo>
                      <a:pt x="6671" y="19186"/>
                      <a:pt x="6797" y="19061"/>
                      <a:pt x="6797" y="18935"/>
                    </a:cubicBezTo>
                    <a:lnTo>
                      <a:pt x="4185" y="13680"/>
                    </a:lnTo>
                    <a:lnTo>
                      <a:pt x="4185" y="13554"/>
                    </a:lnTo>
                    <a:cubicBezTo>
                      <a:pt x="4720" y="11981"/>
                      <a:pt x="5224" y="10282"/>
                      <a:pt x="5884" y="8426"/>
                    </a:cubicBezTo>
                    <a:cubicBezTo>
                      <a:pt x="6010" y="8048"/>
                      <a:pt x="6293" y="7513"/>
                      <a:pt x="6419" y="7010"/>
                    </a:cubicBezTo>
                    <a:lnTo>
                      <a:pt x="9691" y="12233"/>
                    </a:lnTo>
                    <a:cubicBezTo>
                      <a:pt x="9691" y="12107"/>
                      <a:pt x="9817" y="11855"/>
                      <a:pt x="9817" y="11729"/>
                    </a:cubicBezTo>
                    <a:lnTo>
                      <a:pt x="6545" y="6475"/>
                    </a:lnTo>
                    <a:cubicBezTo>
                      <a:pt x="7332" y="4241"/>
                      <a:pt x="7992" y="2007"/>
                      <a:pt x="8370" y="56"/>
                    </a:cubicBezTo>
                    <a:lnTo>
                      <a:pt x="8244" y="56"/>
                    </a:lnTo>
                    <a:cubicBezTo>
                      <a:pt x="8244" y="14"/>
                      <a:pt x="8230" y="0"/>
                      <a:pt x="82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0" name="Google Shape;280;p25"/>
            <p:cNvSpPr/>
            <p:nvPr/>
          </p:nvSpPr>
          <p:spPr>
            <a:xfrm flipH="1" rot="-6396751">
              <a:off x="8201831" y="4462874"/>
              <a:ext cx="837583" cy="261764"/>
            </a:xfrm>
            <a:custGeom>
              <a:rect b="b" l="l" r="r" t="t"/>
              <a:pathLst>
                <a:path extrusionOk="0" h="6923" w="22152">
                  <a:moveTo>
                    <a:pt x="22088" y="0"/>
                  </a:moveTo>
                  <a:cubicBezTo>
                    <a:pt x="22057" y="0"/>
                    <a:pt x="22025" y="32"/>
                    <a:pt x="22025" y="95"/>
                  </a:cubicBezTo>
                  <a:cubicBezTo>
                    <a:pt x="21113" y="1007"/>
                    <a:pt x="20201" y="1668"/>
                    <a:pt x="19005" y="2329"/>
                  </a:cubicBezTo>
                  <a:cubicBezTo>
                    <a:pt x="18753" y="1951"/>
                    <a:pt x="18218" y="1542"/>
                    <a:pt x="17715" y="1416"/>
                  </a:cubicBezTo>
                  <a:cubicBezTo>
                    <a:pt x="17054" y="1291"/>
                    <a:pt x="16519" y="1165"/>
                    <a:pt x="15859" y="1007"/>
                  </a:cubicBezTo>
                  <a:lnTo>
                    <a:pt x="15859" y="1007"/>
                  </a:lnTo>
                  <a:cubicBezTo>
                    <a:pt x="16268" y="1542"/>
                    <a:pt x="16645" y="1951"/>
                    <a:pt x="17180" y="2203"/>
                  </a:cubicBezTo>
                  <a:cubicBezTo>
                    <a:pt x="17558" y="2455"/>
                    <a:pt x="17967" y="2581"/>
                    <a:pt x="18344" y="2738"/>
                  </a:cubicBezTo>
                  <a:cubicBezTo>
                    <a:pt x="17841" y="2990"/>
                    <a:pt x="17306" y="3115"/>
                    <a:pt x="16771" y="3367"/>
                  </a:cubicBezTo>
                  <a:cubicBezTo>
                    <a:pt x="15984" y="2203"/>
                    <a:pt x="14694" y="1416"/>
                    <a:pt x="13247" y="1291"/>
                  </a:cubicBezTo>
                  <a:lnTo>
                    <a:pt x="13247" y="1291"/>
                  </a:lnTo>
                  <a:cubicBezTo>
                    <a:pt x="13625" y="1794"/>
                    <a:pt x="14034" y="2329"/>
                    <a:pt x="14568" y="2738"/>
                  </a:cubicBezTo>
                  <a:cubicBezTo>
                    <a:pt x="14946" y="3115"/>
                    <a:pt x="15481" y="3367"/>
                    <a:pt x="15984" y="3650"/>
                  </a:cubicBezTo>
                  <a:cubicBezTo>
                    <a:pt x="15198" y="3776"/>
                    <a:pt x="14285" y="3902"/>
                    <a:pt x="13499" y="4028"/>
                  </a:cubicBezTo>
                  <a:cubicBezTo>
                    <a:pt x="13625" y="3241"/>
                    <a:pt x="13121" y="2581"/>
                    <a:pt x="12586" y="2077"/>
                  </a:cubicBezTo>
                  <a:cubicBezTo>
                    <a:pt x="11926" y="1668"/>
                    <a:pt x="11265" y="1416"/>
                    <a:pt x="10478" y="1165"/>
                  </a:cubicBezTo>
                  <a:lnTo>
                    <a:pt x="10478" y="1165"/>
                  </a:lnTo>
                  <a:cubicBezTo>
                    <a:pt x="11013" y="2329"/>
                    <a:pt x="11800" y="3241"/>
                    <a:pt x="12712" y="4028"/>
                  </a:cubicBezTo>
                  <a:lnTo>
                    <a:pt x="12209" y="4028"/>
                  </a:lnTo>
                  <a:cubicBezTo>
                    <a:pt x="11674" y="3902"/>
                    <a:pt x="11265" y="3902"/>
                    <a:pt x="10761" y="3902"/>
                  </a:cubicBezTo>
                  <a:cubicBezTo>
                    <a:pt x="10352" y="2738"/>
                    <a:pt x="9566" y="1794"/>
                    <a:pt x="8653" y="1165"/>
                  </a:cubicBezTo>
                  <a:lnTo>
                    <a:pt x="8653" y="1165"/>
                  </a:lnTo>
                  <a:cubicBezTo>
                    <a:pt x="8779" y="2077"/>
                    <a:pt x="9314" y="2990"/>
                    <a:pt x="10101" y="3776"/>
                  </a:cubicBezTo>
                  <a:cubicBezTo>
                    <a:pt x="9440" y="3650"/>
                    <a:pt x="8779" y="3524"/>
                    <a:pt x="8118" y="3367"/>
                  </a:cubicBezTo>
                  <a:cubicBezTo>
                    <a:pt x="8118" y="2738"/>
                    <a:pt x="7993" y="2077"/>
                    <a:pt x="7615" y="1668"/>
                  </a:cubicBezTo>
                  <a:cubicBezTo>
                    <a:pt x="7332" y="1165"/>
                    <a:pt x="6703" y="756"/>
                    <a:pt x="6168" y="630"/>
                  </a:cubicBezTo>
                  <a:lnTo>
                    <a:pt x="6168" y="630"/>
                  </a:lnTo>
                  <a:cubicBezTo>
                    <a:pt x="6293" y="1542"/>
                    <a:pt x="6828" y="2455"/>
                    <a:pt x="7332" y="3115"/>
                  </a:cubicBezTo>
                  <a:cubicBezTo>
                    <a:pt x="6828" y="2990"/>
                    <a:pt x="6293" y="2864"/>
                    <a:pt x="5759" y="2738"/>
                  </a:cubicBezTo>
                  <a:cubicBezTo>
                    <a:pt x="5916" y="2203"/>
                    <a:pt x="5633" y="1668"/>
                    <a:pt x="5255" y="1291"/>
                  </a:cubicBezTo>
                  <a:cubicBezTo>
                    <a:pt x="4846" y="881"/>
                    <a:pt x="4343" y="504"/>
                    <a:pt x="3808" y="221"/>
                  </a:cubicBezTo>
                  <a:lnTo>
                    <a:pt x="3808" y="221"/>
                  </a:lnTo>
                  <a:cubicBezTo>
                    <a:pt x="3934" y="756"/>
                    <a:pt x="4185" y="1165"/>
                    <a:pt x="4343" y="1668"/>
                  </a:cubicBezTo>
                  <a:cubicBezTo>
                    <a:pt x="4469" y="1951"/>
                    <a:pt x="4594" y="2203"/>
                    <a:pt x="4720" y="2329"/>
                  </a:cubicBezTo>
                  <a:cubicBezTo>
                    <a:pt x="4720" y="2429"/>
                    <a:pt x="4800" y="2529"/>
                    <a:pt x="4896" y="2566"/>
                  </a:cubicBezTo>
                  <a:lnTo>
                    <a:pt x="4896" y="2566"/>
                  </a:lnTo>
                  <a:cubicBezTo>
                    <a:pt x="4290" y="2454"/>
                    <a:pt x="3656" y="2450"/>
                    <a:pt x="3021" y="2329"/>
                  </a:cubicBezTo>
                  <a:cubicBezTo>
                    <a:pt x="2895" y="1951"/>
                    <a:pt x="2360" y="1951"/>
                    <a:pt x="2109" y="1951"/>
                  </a:cubicBezTo>
                  <a:cubicBezTo>
                    <a:pt x="1322" y="1951"/>
                    <a:pt x="661" y="2077"/>
                    <a:pt x="1" y="2329"/>
                  </a:cubicBezTo>
                  <a:cubicBezTo>
                    <a:pt x="545" y="2666"/>
                    <a:pt x="1261" y="2896"/>
                    <a:pt x="1936" y="2896"/>
                  </a:cubicBezTo>
                  <a:cubicBezTo>
                    <a:pt x="2080" y="2896"/>
                    <a:pt x="2222" y="2886"/>
                    <a:pt x="2360" y="2864"/>
                  </a:cubicBezTo>
                  <a:cubicBezTo>
                    <a:pt x="2486" y="2864"/>
                    <a:pt x="2770" y="2738"/>
                    <a:pt x="2895" y="2581"/>
                  </a:cubicBezTo>
                  <a:cubicBezTo>
                    <a:pt x="3808" y="2738"/>
                    <a:pt x="4594" y="2864"/>
                    <a:pt x="5507" y="2990"/>
                  </a:cubicBezTo>
                  <a:cubicBezTo>
                    <a:pt x="4469" y="2990"/>
                    <a:pt x="3399" y="3241"/>
                    <a:pt x="2770" y="4154"/>
                  </a:cubicBezTo>
                  <a:cubicBezTo>
                    <a:pt x="2935" y="4176"/>
                    <a:pt x="3101" y="4187"/>
                    <a:pt x="3267" y="4187"/>
                  </a:cubicBezTo>
                  <a:cubicBezTo>
                    <a:pt x="4266" y="4187"/>
                    <a:pt x="5241" y="3790"/>
                    <a:pt x="5916" y="3115"/>
                  </a:cubicBezTo>
                  <a:cubicBezTo>
                    <a:pt x="6419" y="3241"/>
                    <a:pt x="6954" y="3241"/>
                    <a:pt x="7332" y="3367"/>
                  </a:cubicBezTo>
                  <a:cubicBezTo>
                    <a:pt x="6545" y="3650"/>
                    <a:pt x="5759" y="4028"/>
                    <a:pt x="5129" y="4563"/>
                  </a:cubicBezTo>
                  <a:cubicBezTo>
                    <a:pt x="5345" y="4615"/>
                    <a:pt x="5566" y="4640"/>
                    <a:pt x="5788" y="4640"/>
                  </a:cubicBezTo>
                  <a:cubicBezTo>
                    <a:pt x="6635" y="4640"/>
                    <a:pt x="7495" y="4274"/>
                    <a:pt x="8118" y="3650"/>
                  </a:cubicBezTo>
                  <a:cubicBezTo>
                    <a:pt x="8779" y="3776"/>
                    <a:pt x="9440" y="3902"/>
                    <a:pt x="10101" y="4028"/>
                  </a:cubicBezTo>
                  <a:cubicBezTo>
                    <a:pt x="9062" y="4311"/>
                    <a:pt x="7993" y="4814"/>
                    <a:pt x="7080" y="5601"/>
                  </a:cubicBezTo>
                  <a:cubicBezTo>
                    <a:pt x="7305" y="5645"/>
                    <a:pt x="7529" y="5666"/>
                    <a:pt x="7751" y="5666"/>
                  </a:cubicBezTo>
                  <a:cubicBezTo>
                    <a:pt x="8958" y="5666"/>
                    <a:pt x="10077" y="5038"/>
                    <a:pt x="10635" y="4028"/>
                  </a:cubicBezTo>
                  <a:cubicBezTo>
                    <a:pt x="11139" y="4154"/>
                    <a:pt x="11674" y="4154"/>
                    <a:pt x="12209" y="4311"/>
                  </a:cubicBezTo>
                  <a:lnTo>
                    <a:pt x="12712" y="4311"/>
                  </a:lnTo>
                  <a:cubicBezTo>
                    <a:pt x="11548" y="4814"/>
                    <a:pt x="10635" y="5601"/>
                    <a:pt x="9849" y="6514"/>
                  </a:cubicBezTo>
                  <a:cubicBezTo>
                    <a:pt x="10635" y="6514"/>
                    <a:pt x="11422" y="6262"/>
                    <a:pt x="12051" y="5884"/>
                  </a:cubicBezTo>
                  <a:cubicBezTo>
                    <a:pt x="12586" y="5475"/>
                    <a:pt x="13121" y="4940"/>
                    <a:pt x="13499" y="4311"/>
                  </a:cubicBezTo>
                  <a:cubicBezTo>
                    <a:pt x="14285" y="4154"/>
                    <a:pt x="15072" y="4028"/>
                    <a:pt x="15859" y="3902"/>
                  </a:cubicBezTo>
                  <a:lnTo>
                    <a:pt x="15859" y="3902"/>
                  </a:lnTo>
                  <a:cubicBezTo>
                    <a:pt x="14820" y="4689"/>
                    <a:pt x="13908" y="5601"/>
                    <a:pt x="13782" y="6923"/>
                  </a:cubicBezTo>
                  <a:cubicBezTo>
                    <a:pt x="14568" y="6671"/>
                    <a:pt x="15355" y="6388"/>
                    <a:pt x="15859" y="5727"/>
                  </a:cubicBezTo>
                  <a:cubicBezTo>
                    <a:pt x="16393" y="5098"/>
                    <a:pt x="16771" y="4437"/>
                    <a:pt x="16771" y="3650"/>
                  </a:cubicBezTo>
                  <a:cubicBezTo>
                    <a:pt x="17432" y="3367"/>
                    <a:pt x="17967" y="3241"/>
                    <a:pt x="18501" y="2864"/>
                  </a:cubicBezTo>
                  <a:lnTo>
                    <a:pt x="18501" y="2864"/>
                  </a:lnTo>
                  <a:cubicBezTo>
                    <a:pt x="17841" y="3902"/>
                    <a:pt x="17432" y="5098"/>
                    <a:pt x="17306" y="6262"/>
                  </a:cubicBezTo>
                  <a:cubicBezTo>
                    <a:pt x="17967" y="5884"/>
                    <a:pt x="18344" y="5349"/>
                    <a:pt x="18753" y="4689"/>
                  </a:cubicBezTo>
                  <a:cubicBezTo>
                    <a:pt x="19005" y="4028"/>
                    <a:pt x="19005" y="3367"/>
                    <a:pt x="19005" y="2738"/>
                  </a:cubicBezTo>
                  <a:cubicBezTo>
                    <a:pt x="20201" y="2077"/>
                    <a:pt x="21239" y="1291"/>
                    <a:pt x="22151" y="221"/>
                  </a:cubicBezTo>
                  <a:lnTo>
                    <a:pt x="22151" y="95"/>
                  </a:lnTo>
                  <a:cubicBezTo>
                    <a:pt x="22151" y="32"/>
                    <a:pt x="22120" y="0"/>
                    <a:pt x="220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5"/>
            <p:cNvSpPr/>
            <p:nvPr/>
          </p:nvSpPr>
          <p:spPr>
            <a:xfrm flipH="1" rot="-5400000">
              <a:off x="8258829" y="4086731"/>
              <a:ext cx="1377688" cy="430576"/>
            </a:xfrm>
            <a:custGeom>
              <a:rect b="b" l="l" r="r" t="t"/>
              <a:pathLst>
                <a:path extrusionOk="0" h="6923" w="22152">
                  <a:moveTo>
                    <a:pt x="22088" y="0"/>
                  </a:moveTo>
                  <a:cubicBezTo>
                    <a:pt x="22057" y="0"/>
                    <a:pt x="22025" y="32"/>
                    <a:pt x="22025" y="95"/>
                  </a:cubicBezTo>
                  <a:cubicBezTo>
                    <a:pt x="21113" y="1007"/>
                    <a:pt x="20201" y="1668"/>
                    <a:pt x="19005" y="2329"/>
                  </a:cubicBezTo>
                  <a:cubicBezTo>
                    <a:pt x="18753" y="1951"/>
                    <a:pt x="18218" y="1542"/>
                    <a:pt x="17715" y="1416"/>
                  </a:cubicBezTo>
                  <a:cubicBezTo>
                    <a:pt x="17054" y="1291"/>
                    <a:pt x="16519" y="1165"/>
                    <a:pt x="15859" y="1007"/>
                  </a:cubicBezTo>
                  <a:lnTo>
                    <a:pt x="15859" y="1007"/>
                  </a:lnTo>
                  <a:cubicBezTo>
                    <a:pt x="16268" y="1542"/>
                    <a:pt x="16645" y="1951"/>
                    <a:pt x="17180" y="2203"/>
                  </a:cubicBezTo>
                  <a:cubicBezTo>
                    <a:pt x="17558" y="2455"/>
                    <a:pt x="17967" y="2581"/>
                    <a:pt x="18344" y="2738"/>
                  </a:cubicBezTo>
                  <a:cubicBezTo>
                    <a:pt x="17841" y="2990"/>
                    <a:pt x="17306" y="3115"/>
                    <a:pt x="16771" y="3367"/>
                  </a:cubicBezTo>
                  <a:cubicBezTo>
                    <a:pt x="15984" y="2203"/>
                    <a:pt x="14694" y="1416"/>
                    <a:pt x="13247" y="1291"/>
                  </a:cubicBezTo>
                  <a:lnTo>
                    <a:pt x="13247" y="1291"/>
                  </a:lnTo>
                  <a:cubicBezTo>
                    <a:pt x="13625" y="1794"/>
                    <a:pt x="14034" y="2329"/>
                    <a:pt x="14568" y="2738"/>
                  </a:cubicBezTo>
                  <a:cubicBezTo>
                    <a:pt x="14946" y="3115"/>
                    <a:pt x="15481" y="3367"/>
                    <a:pt x="15984" y="3650"/>
                  </a:cubicBezTo>
                  <a:cubicBezTo>
                    <a:pt x="15198" y="3776"/>
                    <a:pt x="14285" y="3902"/>
                    <a:pt x="13499" y="4028"/>
                  </a:cubicBezTo>
                  <a:cubicBezTo>
                    <a:pt x="13625" y="3241"/>
                    <a:pt x="13121" y="2581"/>
                    <a:pt x="12586" y="2077"/>
                  </a:cubicBezTo>
                  <a:cubicBezTo>
                    <a:pt x="11926" y="1668"/>
                    <a:pt x="11265" y="1416"/>
                    <a:pt x="10478" y="1165"/>
                  </a:cubicBezTo>
                  <a:lnTo>
                    <a:pt x="10478" y="1165"/>
                  </a:lnTo>
                  <a:cubicBezTo>
                    <a:pt x="11013" y="2329"/>
                    <a:pt x="11800" y="3241"/>
                    <a:pt x="12712" y="4028"/>
                  </a:cubicBezTo>
                  <a:lnTo>
                    <a:pt x="12209" y="4028"/>
                  </a:lnTo>
                  <a:cubicBezTo>
                    <a:pt x="11674" y="3902"/>
                    <a:pt x="11265" y="3902"/>
                    <a:pt x="10761" y="3902"/>
                  </a:cubicBezTo>
                  <a:cubicBezTo>
                    <a:pt x="10352" y="2738"/>
                    <a:pt x="9566" y="1794"/>
                    <a:pt x="8653" y="1165"/>
                  </a:cubicBezTo>
                  <a:lnTo>
                    <a:pt x="8653" y="1165"/>
                  </a:lnTo>
                  <a:cubicBezTo>
                    <a:pt x="8779" y="2077"/>
                    <a:pt x="9314" y="2990"/>
                    <a:pt x="10101" y="3776"/>
                  </a:cubicBezTo>
                  <a:cubicBezTo>
                    <a:pt x="9440" y="3650"/>
                    <a:pt x="8779" y="3524"/>
                    <a:pt x="8118" y="3367"/>
                  </a:cubicBezTo>
                  <a:cubicBezTo>
                    <a:pt x="8118" y="2738"/>
                    <a:pt x="7993" y="2077"/>
                    <a:pt x="7615" y="1668"/>
                  </a:cubicBezTo>
                  <a:cubicBezTo>
                    <a:pt x="7332" y="1165"/>
                    <a:pt x="6703" y="756"/>
                    <a:pt x="6168" y="630"/>
                  </a:cubicBezTo>
                  <a:lnTo>
                    <a:pt x="6168" y="630"/>
                  </a:lnTo>
                  <a:cubicBezTo>
                    <a:pt x="6293" y="1542"/>
                    <a:pt x="6828" y="2455"/>
                    <a:pt x="7332" y="3115"/>
                  </a:cubicBezTo>
                  <a:cubicBezTo>
                    <a:pt x="6828" y="2990"/>
                    <a:pt x="6293" y="2864"/>
                    <a:pt x="5759" y="2738"/>
                  </a:cubicBezTo>
                  <a:cubicBezTo>
                    <a:pt x="5916" y="2203"/>
                    <a:pt x="5633" y="1668"/>
                    <a:pt x="5255" y="1291"/>
                  </a:cubicBezTo>
                  <a:cubicBezTo>
                    <a:pt x="4846" y="881"/>
                    <a:pt x="4343" y="504"/>
                    <a:pt x="3808" y="221"/>
                  </a:cubicBezTo>
                  <a:lnTo>
                    <a:pt x="3808" y="221"/>
                  </a:lnTo>
                  <a:cubicBezTo>
                    <a:pt x="3934" y="756"/>
                    <a:pt x="4185" y="1165"/>
                    <a:pt x="4343" y="1668"/>
                  </a:cubicBezTo>
                  <a:cubicBezTo>
                    <a:pt x="4469" y="1951"/>
                    <a:pt x="4594" y="2203"/>
                    <a:pt x="4720" y="2329"/>
                  </a:cubicBezTo>
                  <a:cubicBezTo>
                    <a:pt x="4720" y="2429"/>
                    <a:pt x="4800" y="2529"/>
                    <a:pt x="4896" y="2566"/>
                  </a:cubicBezTo>
                  <a:lnTo>
                    <a:pt x="4896" y="2566"/>
                  </a:lnTo>
                  <a:cubicBezTo>
                    <a:pt x="4290" y="2454"/>
                    <a:pt x="3656" y="2450"/>
                    <a:pt x="3021" y="2329"/>
                  </a:cubicBezTo>
                  <a:cubicBezTo>
                    <a:pt x="2895" y="1951"/>
                    <a:pt x="2360" y="1951"/>
                    <a:pt x="2109" y="1951"/>
                  </a:cubicBezTo>
                  <a:cubicBezTo>
                    <a:pt x="1322" y="1951"/>
                    <a:pt x="661" y="2077"/>
                    <a:pt x="1" y="2329"/>
                  </a:cubicBezTo>
                  <a:cubicBezTo>
                    <a:pt x="545" y="2666"/>
                    <a:pt x="1261" y="2896"/>
                    <a:pt x="1936" y="2896"/>
                  </a:cubicBezTo>
                  <a:cubicBezTo>
                    <a:pt x="2080" y="2896"/>
                    <a:pt x="2222" y="2886"/>
                    <a:pt x="2360" y="2864"/>
                  </a:cubicBezTo>
                  <a:cubicBezTo>
                    <a:pt x="2486" y="2864"/>
                    <a:pt x="2770" y="2738"/>
                    <a:pt x="2895" y="2581"/>
                  </a:cubicBezTo>
                  <a:cubicBezTo>
                    <a:pt x="3808" y="2738"/>
                    <a:pt x="4594" y="2864"/>
                    <a:pt x="5507" y="2990"/>
                  </a:cubicBezTo>
                  <a:cubicBezTo>
                    <a:pt x="4469" y="2990"/>
                    <a:pt x="3399" y="3241"/>
                    <a:pt x="2770" y="4154"/>
                  </a:cubicBezTo>
                  <a:cubicBezTo>
                    <a:pt x="2935" y="4176"/>
                    <a:pt x="3101" y="4187"/>
                    <a:pt x="3267" y="4187"/>
                  </a:cubicBezTo>
                  <a:cubicBezTo>
                    <a:pt x="4266" y="4187"/>
                    <a:pt x="5241" y="3790"/>
                    <a:pt x="5916" y="3115"/>
                  </a:cubicBezTo>
                  <a:cubicBezTo>
                    <a:pt x="6419" y="3241"/>
                    <a:pt x="6954" y="3241"/>
                    <a:pt x="7332" y="3367"/>
                  </a:cubicBezTo>
                  <a:cubicBezTo>
                    <a:pt x="6545" y="3650"/>
                    <a:pt x="5759" y="4028"/>
                    <a:pt x="5129" y="4563"/>
                  </a:cubicBezTo>
                  <a:cubicBezTo>
                    <a:pt x="5345" y="4615"/>
                    <a:pt x="5566" y="4640"/>
                    <a:pt x="5788" y="4640"/>
                  </a:cubicBezTo>
                  <a:cubicBezTo>
                    <a:pt x="6635" y="4640"/>
                    <a:pt x="7495" y="4274"/>
                    <a:pt x="8118" y="3650"/>
                  </a:cubicBezTo>
                  <a:cubicBezTo>
                    <a:pt x="8779" y="3776"/>
                    <a:pt x="9440" y="3902"/>
                    <a:pt x="10101" y="4028"/>
                  </a:cubicBezTo>
                  <a:cubicBezTo>
                    <a:pt x="9062" y="4311"/>
                    <a:pt x="7993" y="4814"/>
                    <a:pt x="7080" y="5601"/>
                  </a:cubicBezTo>
                  <a:cubicBezTo>
                    <a:pt x="7305" y="5645"/>
                    <a:pt x="7529" y="5666"/>
                    <a:pt x="7751" y="5666"/>
                  </a:cubicBezTo>
                  <a:cubicBezTo>
                    <a:pt x="8958" y="5666"/>
                    <a:pt x="10077" y="5038"/>
                    <a:pt x="10635" y="4028"/>
                  </a:cubicBezTo>
                  <a:cubicBezTo>
                    <a:pt x="11139" y="4154"/>
                    <a:pt x="11674" y="4154"/>
                    <a:pt x="12209" y="4311"/>
                  </a:cubicBezTo>
                  <a:lnTo>
                    <a:pt x="12712" y="4311"/>
                  </a:lnTo>
                  <a:cubicBezTo>
                    <a:pt x="11548" y="4814"/>
                    <a:pt x="10635" y="5601"/>
                    <a:pt x="9849" y="6514"/>
                  </a:cubicBezTo>
                  <a:cubicBezTo>
                    <a:pt x="10635" y="6514"/>
                    <a:pt x="11422" y="6262"/>
                    <a:pt x="12051" y="5884"/>
                  </a:cubicBezTo>
                  <a:cubicBezTo>
                    <a:pt x="12586" y="5475"/>
                    <a:pt x="13121" y="4940"/>
                    <a:pt x="13499" y="4311"/>
                  </a:cubicBezTo>
                  <a:cubicBezTo>
                    <a:pt x="14285" y="4154"/>
                    <a:pt x="15072" y="4028"/>
                    <a:pt x="15859" y="3902"/>
                  </a:cubicBezTo>
                  <a:lnTo>
                    <a:pt x="15859" y="3902"/>
                  </a:lnTo>
                  <a:cubicBezTo>
                    <a:pt x="14820" y="4689"/>
                    <a:pt x="13908" y="5601"/>
                    <a:pt x="13782" y="6923"/>
                  </a:cubicBezTo>
                  <a:cubicBezTo>
                    <a:pt x="14568" y="6671"/>
                    <a:pt x="15355" y="6388"/>
                    <a:pt x="15859" y="5727"/>
                  </a:cubicBezTo>
                  <a:cubicBezTo>
                    <a:pt x="16393" y="5098"/>
                    <a:pt x="16771" y="4437"/>
                    <a:pt x="16771" y="3650"/>
                  </a:cubicBezTo>
                  <a:cubicBezTo>
                    <a:pt x="17432" y="3367"/>
                    <a:pt x="17967" y="3241"/>
                    <a:pt x="18501" y="2864"/>
                  </a:cubicBezTo>
                  <a:lnTo>
                    <a:pt x="18501" y="2864"/>
                  </a:lnTo>
                  <a:cubicBezTo>
                    <a:pt x="17841" y="3902"/>
                    <a:pt x="17432" y="5098"/>
                    <a:pt x="17306" y="6262"/>
                  </a:cubicBezTo>
                  <a:cubicBezTo>
                    <a:pt x="17967" y="5884"/>
                    <a:pt x="18344" y="5349"/>
                    <a:pt x="18753" y="4689"/>
                  </a:cubicBezTo>
                  <a:cubicBezTo>
                    <a:pt x="19005" y="4028"/>
                    <a:pt x="19005" y="3367"/>
                    <a:pt x="19005" y="2738"/>
                  </a:cubicBezTo>
                  <a:cubicBezTo>
                    <a:pt x="20201" y="2077"/>
                    <a:pt x="21239" y="1291"/>
                    <a:pt x="22151" y="221"/>
                  </a:cubicBezTo>
                  <a:lnTo>
                    <a:pt x="22151" y="95"/>
                  </a:lnTo>
                  <a:cubicBezTo>
                    <a:pt x="22151" y="32"/>
                    <a:pt x="22120" y="0"/>
                    <a:pt x="220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2" name="Google Shape;282;p25"/>
            <p:cNvGrpSpPr/>
            <p:nvPr/>
          </p:nvGrpSpPr>
          <p:grpSpPr>
            <a:xfrm flipH="1" rot="7442840">
              <a:off x="8208723" y="4340777"/>
              <a:ext cx="737721" cy="1116361"/>
              <a:chOff x="429725" y="2094100"/>
              <a:chExt cx="403550" cy="610675"/>
            </a:xfrm>
          </p:grpSpPr>
          <p:sp>
            <p:nvSpPr>
              <p:cNvPr id="283" name="Google Shape;283;p25"/>
              <p:cNvSpPr/>
              <p:nvPr/>
            </p:nvSpPr>
            <p:spPr>
              <a:xfrm>
                <a:off x="429725" y="2095625"/>
                <a:ext cx="347700" cy="609150"/>
              </a:xfrm>
              <a:custGeom>
                <a:rect b="b" l="l" r="r" t="t"/>
                <a:pathLst>
                  <a:path extrusionOk="0" h="24366" w="13908">
                    <a:moveTo>
                      <a:pt x="11923" y="0"/>
                    </a:moveTo>
                    <a:cubicBezTo>
                      <a:pt x="11153" y="0"/>
                      <a:pt x="10378" y="104"/>
                      <a:pt x="9849" y="232"/>
                    </a:cubicBezTo>
                    <a:cubicBezTo>
                      <a:pt x="7489" y="767"/>
                      <a:pt x="5633" y="2057"/>
                      <a:pt x="4060" y="3756"/>
                    </a:cubicBezTo>
                    <a:cubicBezTo>
                      <a:pt x="1322" y="7060"/>
                      <a:pt x="127" y="10993"/>
                      <a:pt x="536" y="14926"/>
                    </a:cubicBezTo>
                    <a:cubicBezTo>
                      <a:pt x="1071" y="18702"/>
                      <a:pt x="3273" y="22383"/>
                      <a:pt x="6577" y="24365"/>
                    </a:cubicBezTo>
                    <a:cubicBezTo>
                      <a:pt x="6577" y="24365"/>
                      <a:pt x="1" y="15430"/>
                      <a:pt x="6419" y="7689"/>
                    </a:cubicBezTo>
                    <a:cubicBezTo>
                      <a:pt x="9188" y="4417"/>
                      <a:pt x="11800" y="2057"/>
                      <a:pt x="13908" y="358"/>
                    </a:cubicBezTo>
                    <a:cubicBezTo>
                      <a:pt x="13399" y="96"/>
                      <a:pt x="12663" y="0"/>
                      <a:pt x="11923" y="0"/>
                    </a:cubicBezTo>
                    <a:close/>
                  </a:path>
                </a:pathLst>
              </a:custGeom>
              <a:solidFill>
                <a:srgbClr val="DDD1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5"/>
              <p:cNvSpPr/>
              <p:nvPr/>
            </p:nvSpPr>
            <p:spPr>
              <a:xfrm>
                <a:off x="432875" y="2094100"/>
                <a:ext cx="400400" cy="610675"/>
              </a:xfrm>
              <a:custGeom>
                <a:rect b="b" l="l" r="r" t="t"/>
                <a:pathLst>
                  <a:path extrusionOk="0" h="24427" w="16016">
                    <a:moveTo>
                      <a:pt x="11657" y="1"/>
                    </a:moveTo>
                    <a:cubicBezTo>
                      <a:pt x="10925" y="1"/>
                      <a:pt x="10207" y="103"/>
                      <a:pt x="9723" y="293"/>
                    </a:cubicBezTo>
                    <a:cubicBezTo>
                      <a:pt x="7363" y="828"/>
                      <a:pt x="5507" y="2118"/>
                      <a:pt x="3934" y="3817"/>
                    </a:cubicBezTo>
                    <a:cubicBezTo>
                      <a:pt x="1196" y="7121"/>
                      <a:pt x="1" y="11054"/>
                      <a:pt x="410" y="14987"/>
                    </a:cubicBezTo>
                    <a:cubicBezTo>
                      <a:pt x="945" y="18763"/>
                      <a:pt x="3147" y="22444"/>
                      <a:pt x="6451" y="24426"/>
                    </a:cubicBezTo>
                    <a:cubicBezTo>
                      <a:pt x="6451" y="22318"/>
                      <a:pt x="7363" y="20084"/>
                      <a:pt x="8527" y="18259"/>
                    </a:cubicBezTo>
                    <a:cubicBezTo>
                      <a:pt x="9849" y="16403"/>
                      <a:pt x="11296" y="14830"/>
                      <a:pt x="12586" y="13005"/>
                    </a:cubicBezTo>
                    <a:cubicBezTo>
                      <a:pt x="13908" y="11306"/>
                      <a:pt x="15229" y="9324"/>
                      <a:pt x="15607" y="7247"/>
                    </a:cubicBezTo>
                    <a:cubicBezTo>
                      <a:pt x="16016" y="5800"/>
                      <a:pt x="16016" y="4352"/>
                      <a:pt x="15607" y="3031"/>
                    </a:cubicBezTo>
                    <a:cubicBezTo>
                      <a:pt x="15355" y="2118"/>
                      <a:pt x="14820" y="954"/>
                      <a:pt x="13908" y="419"/>
                    </a:cubicBezTo>
                    <a:cubicBezTo>
                      <a:pt x="13354" y="134"/>
                      <a:pt x="12495" y="1"/>
                      <a:pt x="1165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5"/>
              <p:cNvSpPr/>
              <p:nvPr/>
            </p:nvSpPr>
            <p:spPr>
              <a:xfrm>
                <a:off x="443100" y="2098275"/>
                <a:ext cx="387025" cy="606500"/>
              </a:xfrm>
              <a:custGeom>
                <a:rect b="b" l="l" r="r" t="t"/>
                <a:pathLst>
                  <a:path extrusionOk="0" h="24260" w="15481">
                    <a:moveTo>
                      <a:pt x="9440" y="1"/>
                    </a:moveTo>
                    <a:lnTo>
                      <a:pt x="9314" y="126"/>
                    </a:lnTo>
                    <a:cubicBezTo>
                      <a:pt x="9031" y="126"/>
                      <a:pt x="8779" y="252"/>
                      <a:pt x="8527" y="252"/>
                    </a:cubicBezTo>
                    <a:cubicBezTo>
                      <a:pt x="9440" y="378"/>
                      <a:pt x="10604" y="661"/>
                      <a:pt x="11548" y="1574"/>
                    </a:cubicBezTo>
                    <a:cubicBezTo>
                      <a:pt x="10604" y="2360"/>
                      <a:pt x="9692" y="3273"/>
                      <a:pt x="8779" y="4185"/>
                    </a:cubicBezTo>
                    <a:cubicBezTo>
                      <a:pt x="8527" y="3934"/>
                      <a:pt x="8244" y="3650"/>
                      <a:pt x="7992" y="3525"/>
                    </a:cubicBezTo>
                    <a:cubicBezTo>
                      <a:pt x="7067" y="2799"/>
                      <a:pt x="6043" y="2571"/>
                      <a:pt x="5203" y="2571"/>
                    </a:cubicBezTo>
                    <a:cubicBezTo>
                      <a:pt x="4986" y="2571"/>
                      <a:pt x="4782" y="2586"/>
                      <a:pt x="4594" y="2612"/>
                    </a:cubicBezTo>
                    <a:cubicBezTo>
                      <a:pt x="4311" y="2864"/>
                      <a:pt x="4185" y="3021"/>
                      <a:pt x="4059" y="3147"/>
                    </a:cubicBezTo>
                    <a:cubicBezTo>
                      <a:pt x="4369" y="3063"/>
                      <a:pt x="4751" y="3003"/>
                      <a:pt x="5176" y="3003"/>
                    </a:cubicBezTo>
                    <a:cubicBezTo>
                      <a:pt x="6179" y="3003"/>
                      <a:pt x="7423" y="3332"/>
                      <a:pt x="8527" y="4437"/>
                    </a:cubicBezTo>
                    <a:cubicBezTo>
                      <a:pt x="7741" y="5224"/>
                      <a:pt x="6954" y="6010"/>
                      <a:pt x="6293" y="6954"/>
                    </a:cubicBezTo>
                    <a:cubicBezTo>
                      <a:pt x="6168" y="7080"/>
                      <a:pt x="6042" y="7206"/>
                      <a:pt x="5884" y="7332"/>
                    </a:cubicBezTo>
                    <a:cubicBezTo>
                      <a:pt x="5633" y="7206"/>
                      <a:pt x="5507" y="6954"/>
                      <a:pt x="5255" y="6797"/>
                    </a:cubicBezTo>
                    <a:cubicBezTo>
                      <a:pt x="4594" y="6293"/>
                      <a:pt x="3808" y="6167"/>
                      <a:pt x="3021" y="6167"/>
                    </a:cubicBezTo>
                    <a:cubicBezTo>
                      <a:pt x="2486" y="6167"/>
                      <a:pt x="1951" y="6293"/>
                      <a:pt x="1574" y="6545"/>
                    </a:cubicBezTo>
                    <a:cubicBezTo>
                      <a:pt x="1448" y="6797"/>
                      <a:pt x="1322" y="6954"/>
                      <a:pt x="1322" y="7206"/>
                    </a:cubicBezTo>
                    <a:cubicBezTo>
                      <a:pt x="1700" y="6954"/>
                      <a:pt x="2360" y="6545"/>
                      <a:pt x="3147" y="6545"/>
                    </a:cubicBezTo>
                    <a:cubicBezTo>
                      <a:pt x="3934" y="6545"/>
                      <a:pt x="4846" y="6954"/>
                      <a:pt x="5633" y="7583"/>
                    </a:cubicBezTo>
                    <a:cubicBezTo>
                      <a:pt x="4846" y="8527"/>
                      <a:pt x="4311" y="9566"/>
                      <a:pt x="3934" y="10478"/>
                    </a:cubicBezTo>
                    <a:cubicBezTo>
                      <a:pt x="3435" y="10239"/>
                      <a:pt x="2987" y="10151"/>
                      <a:pt x="2557" y="10151"/>
                    </a:cubicBezTo>
                    <a:cubicBezTo>
                      <a:pt x="2309" y="10151"/>
                      <a:pt x="2067" y="10180"/>
                      <a:pt x="1826" y="10226"/>
                    </a:cubicBezTo>
                    <a:cubicBezTo>
                      <a:pt x="1165" y="10478"/>
                      <a:pt x="536" y="10887"/>
                      <a:pt x="126" y="11391"/>
                    </a:cubicBezTo>
                    <a:cubicBezTo>
                      <a:pt x="1" y="11516"/>
                      <a:pt x="1" y="11800"/>
                      <a:pt x="1" y="12051"/>
                    </a:cubicBezTo>
                    <a:cubicBezTo>
                      <a:pt x="536" y="11391"/>
                      <a:pt x="1165" y="10887"/>
                      <a:pt x="1951" y="10604"/>
                    </a:cubicBezTo>
                    <a:cubicBezTo>
                      <a:pt x="2173" y="10552"/>
                      <a:pt x="2416" y="10521"/>
                      <a:pt x="2663" y="10521"/>
                    </a:cubicBezTo>
                    <a:cubicBezTo>
                      <a:pt x="3012" y="10521"/>
                      <a:pt x="3369" y="10582"/>
                      <a:pt x="3682" y="10730"/>
                    </a:cubicBezTo>
                    <a:cubicBezTo>
                      <a:pt x="3273" y="12051"/>
                      <a:pt x="3021" y="13247"/>
                      <a:pt x="2895" y="14285"/>
                    </a:cubicBezTo>
                    <a:cubicBezTo>
                      <a:pt x="1700" y="14285"/>
                      <a:pt x="913" y="15072"/>
                      <a:pt x="252" y="15984"/>
                    </a:cubicBezTo>
                    <a:cubicBezTo>
                      <a:pt x="252" y="16236"/>
                      <a:pt x="378" y="16393"/>
                      <a:pt x="378" y="16645"/>
                    </a:cubicBezTo>
                    <a:cubicBezTo>
                      <a:pt x="913" y="15607"/>
                      <a:pt x="1700" y="14663"/>
                      <a:pt x="2895" y="14663"/>
                    </a:cubicBezTo>
                    <a:lnTo>
                      <a:pt x="2895" y="15324"/>
                    </a:lnTo>
                    <a:lnTo>
                      <a:pt x="2895" y="15449"/>
                    </a:lnTo>
                    <a:cubicBezTo>
                      <a:pt x="2895" y="16393"/>
                      <a:pt x="3021" y="17180"/>
                      <a:pt x="3147" y="17966"/>
                    </a:cubicBezTo>
                    <a:cubicBezTo>
                      <a:pt x="2486" y="18470"/>
                      <a:pt x="2109" y="19257"/>
                      <a:pt x="1826" y="19917"/>
                    </a:cubicBezTo>
                    <a:cubicBezTo>
                      <a:pt x="1826" y="20043"/>
                      <a:pt x="1951" y="20169"/>
                      <a:pt x="2109" y="20326"/>
                    </a:cubicBezTo>
                    <a:cubicBezTo>
                      <a:pt x="2235" y="19666"/>
                      <a:pt x="2612" y="19005"/>
                      <a:pt x="3273" y="18344"/>
                    </a:cubicBezTo>
                    <a:lnTo>
                      <a:pt x="3273" y="18879"/>
                    </a:lnTo>
                    <a:cubicBezTo>
                      <a:pt x="3934" y="21365"/>
                      <a:pt x="5098" y="23190"/>
                      <a:pt x="5633" y="23976"/>
                    </a:cubicBezTo>
                    <a:cubicBezTo>
                      <a:pt x="5759" y="24102"/>
                      <a:pt x="5884" y="24259"/>
                      <a:pt x="6042" y="24259"/>
                    </a:cubicBezTo>
                    <a:lnTo>
                      <a:pt x="6042" y="23976"/>
                    </a:lnTo>
                    <a:cubicBezTo>
                      <a:pt x="5633" y="23315"/>
                      <a:pt x="4594" y="21616"/>
                      <a:pt x="3934" y="19382"/>
                    </a:cubicBezTo>
                    <a:cubicBezTo>
                      <a:pt x="5255" y="19382"/>
                      <a:pt x="6168" y="20043"/>
                      <a:pt x="6828" y="20704"/>
                    </a:cubicBezTo>
                    <a:cubicBezTo>
                      <a:pt x="6828" y="20578"/>
                      <a:pt x="6954" y="20452"/>
                      <a:pt x="6954" y="20326"/>
                    </a:cubicBezTo>
                    <a:cubicBezTo>
                      <a:pt x="6671" y="20169"/>
                      <a:pt x="6545" y="19917"/>
                      <a:pt x="6293" y="19791"/>
                    </a:cubicBezTo>
                    <a:cubicBezTo>
                      <a:pt x="5633" y="19382"/>
                      <a:pt x="4846" y="19005"/>
                      <a:pt x="3808" y="19005"/>
                    </a:cubicBezTo>
                    <a:cubicBezTo>
                      <a:pt x="3808" y="18879"/>
                      <a:pt x="3682" y="18879"/>
                      <a:pt x="3682" y="18753"/>
                    </a:cubicBezTo>
                    <a:cubicBezTo>
                      <a:pt x="3682" y="18470"/>
                      <a:pt x="3525" y="18218"/>
                      <a:pt x="3525" y="17966"/>
                    </a:cubicBezTo>
                    <a:cubicBezTo>
                      <a:pt x="3399" y="17180"/>
                      <a:pt x="3273" y="16393"/>
                      <a:pt x="3273" y="15607"/>
                    </a:cubicBezTo>
                    <a:cubicBezTo>
                      <a:pt x="5633" y="15607"/>
                      <a:pt x="7206" y="17180"/>
                      <a:pt x="8118" y="18218"/>
                    </a:cubicBezTo>
                    <a:lnTo>
                      <a:pt x="8118" y="18092"/>
                    </a:lnTo>
                    <a:cubicBezTo>
                      <a:pt x="8244" y="17966"/>
                      <a:pt x="8244" y="17966"/>
                      <a:pt x="8402" y="17809"/>
                    </a:cubicBezTo>
                    <a:cubicBezTo>
                      <a:pt x="7992" y="17306"/>
                      <a:pt x="7458" y="16771"/>
                      <a:pt x="6671" y="16393"/>
                    </a:cubicBezTo>
                    <a:cubicBezTo>
                      <a:pt x="5759" y="15733"/>
                      <a:pt x="4594" y="15198"/>
                      <a:pt x="3273" y="15198"/>
                    </a:cubicBezTo>
                    <a:lnTo>
                      <a:pt x="3273" y="14537"/>
                    </a:lnTo>
                    <a:cubicBezTo>
                      <a:pt x="3273" y="13499"/>
                      <a:pt x="3525" y="12460"/>
                      <a:pt x="3808" y="11516"/>
                    </a:cubicBezTo>
                    <a:cubicBezTo>
                      <a:pt x="6954" y="11800"/>
                      <a:pt x="9314" y="14159"/>
                      <a:pt x="10226" y="15324"/>
                    </a:cubicBezTo>
                    <a:cubicBezTo>
                      <a:pt x="10352" y="15198"/>
                      <a:pt x="10478" y="15072"/>
                      <a:pt x="10478" y="14946"/>
                    </a:cubicBezTo>
                    <a:cubicBezTo>
                      <a:pt x="9975" y="14411"/>
                      <a:pt x="9188" y="13499"/>
                      <a:pt x="7992" y="12712"/>
                    </a:cubicBezTo>
                    <a:cubicBezTo>
                      <a:pt x="6828" y="11925"/>
                      <a:pt x="5507" y="11265"/>
                      <a:pt x="4059" y="11139"/>
                    </a:cubicBezTo>
                    <a:cubicBezTo>
                      <a:pt x="4059" y="11013"/>
                      <a:pt x="4059" y="10887"/>
                      <a:pt x="4185" y="10887"/>
                    </a:cubicBezTo>
                    <a:lnTo>
                      <a:pt x="4185" y="10730"/>
                    </a:lnTo>
                    <a:cubicBezTo>
                      <a:pt x="4594" y="9691"/>
                      <a:pt x="5255" y="8653"/>
                      <a:pt x="6042" y="7741"/>
                    </a:cubicBezTo>
                    <a:lnTo>
                      <a:pt x="6419" y="7332"/>
                    </a:lnTo>
                    <a:cubicBezTo>
                      <a:pt x="9975" y="7867"/>
                      <a:pt x="11548" y="11516"/>
                      <a:pt x="12051" y="13090"/>
                    </a:cubicBezTo>
                    <a:cubicBezTo>
                      <a:pt x="12051" y="12964"/>
                      <a:pt x="12177" y="12964"/>
                      <a:pt x="12177" y="12838"/>
                    </a:cubicBezTo>
                    <a:lnTo>
                      <a:pt x="12335" y="12712"/>
                    </a:lnTo>
                    <a:cubicBezTo>
                      <a:pt x="12177" y="12177"/>
                      <a:pt x="11800" y="11265"/>
                      <a:pt x="11265" y="10478"/>
                    </a:cubicBezTo>
                    <a:cubicBezTo>
                      <a:pt x="10604" y="9314"/>
                      <a:pt x="9817" y="8527"/>
                      <a:pt x="8905" y="7867"/>
                    </a:cubicBezTo>
                    <a:cubicBezTo>
                      <a:pt x="8244" y="7332"/>
                      <a:pt x="7615" y="7080"/>
                      <a:pt x="6828" y="6954"/>
                    </a:cubicBezTo>
                    <a:cubicBezTo>
                      <a:pt x="7741" y="5884"/>
                      <a:pt x="8653" y="4846"/>
                      <a:pt x="9692" y="3808"/>
                    </a:cubicBezTo>
                    <a:cubicBezTo>
                      <a:pt x="11800" y="4311"/>
                      <a:pt x="13247" y="5758"/>
                      <a:pt x="13625" y="7992"/>
                    </a:cubicBezTo>
                    <a:cubicBezTo>
                      <a:pt x="13908" y="8905"/>
                      <a:pt x="13908" y="9817"/>
                      <a:pt x="13908" y="10478"/>
                    </a:cubicBezTo>
                    <a:cubicBezTo>
                      <a:pt x="14034" y="10226"/>
                      <a:pt x="14159" y="9943"/>
                      <a:pt x="14285" y="9691"/>
                    </a:cubicBezTo>
                    <a:cubicBezTo>
                      <a:pt x="14285" y="9157"/>
                      <a:pt x="14159" y="8527"/>
                      <a:pt x="14034" y="7992"/>
                    </a:cubicBezTo>
                    <a:cubicBezTo>
                      <a:pt x="13750" y="6671"/>
                      <a:pt x="13247" y="5224"/>
                      <a:pt x="11800" y="4311"/>
                    </a:cubicBezTo>
                    <a:cubicBezTo>
                      <a:pt x="11265" y="3934"/>
                      <a:pt x="10761" y="3650"/>
                      <a:pt x="10101" y="3525"/>
                    </a:cubicBezTo>
                    <a:cubicBezTo>
                      <a:pt x="10887" y="2612"/>
                      <a:pt x="11800" y="1825"/>
                      <a:pt x="12586" y="1165"/>
                    </a:cubicBezTo>
                    <a:cubicBezTo>
                      <a:pt x="14159" y="1825"/>
                      <a:pt x="14946" y="3650"/>
                      <a:pt x="15481" y="5098"/>
                    </a:cubicBezTo>
                    <a:cubicBezTo>
                      <a:pt x="15481" y="4720"/>
                      <a:pt x="15481" y="4185"/>
                      <a:pt x="15324" y="3808"/>
                    </a:cubicBezTo>
                    <a:cubicBezTo>
                      <a:pt x="14946" y="2738"/>
                      <a:pt x="14285" y="1700"/>
                      <a:pt x="13373" y="1165"/>
                    </a:cubicBezTo>
                    <a:cubicBezTo>
                      <a:pt x="13247" y="1039"/>
                      <a:pt x="13121" y="913"/>
                      <a:pt x="12964" y="913"/>
                    </a:cubicBezTo>
                    <a:cubicBezTo>
                      <a:pt x="13121" y="787"/>
                      <a:pt x="13373" y="504"/>
                      <a:pt x="13499" y="378"/>
                    </a:cubicBezTo>
                    <a:lnTo>
                      <a:pt x="13625" y="378"/>
                    </a:lnTo>
                    <a:lnTo>
                      <a:pt x="13499" y="252"/>
                    </a:lnTo>
                    <a:cubicBezTo>
                      <a:pt x="13373" y="252"/>
                      <a:pt x="13247" y="252"/>
                      <a:pt x="13247" y="126"/>
                    </a:cubicBezTo>
                    <a:cubicBezTo>
                      <a:pt x="12964" y="378"/>
                      <a:pt x="12712" y="504"/>
                      <a:pt x="12460" y="787"/>
                    </a:cubicBezTo>
                    <a:cubicBezTo>
                      <a:pt x="12335" y="913"/>
                      <a:pt x="12051" y="1039"/>
                      <a:pt x="11925" y="1291"/>
                    </a:cubicBezTo>
                    <a:cubicBezTo>
                      <a:pt x="11800" y="1165"/>
                      <a:pt x="11674" y="1039"/>
                      <a:pt x="11391" y="913"/>
                    </a:cubicBezTo>
                    <a:cubicBezTo>
                      <a:pt x="10761" y="504"/>
                      <a:pt x="10101" y="126"/>
                      <a:pt x="944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86" name="Google Shape;286;p25"/>
          <p:cNvGrpSpPr/>
          <p:nvPr/>
        </p:nvGrpSpPr>
        <p:grpSpPr>
          <a:xfrm rot="-934425">
            <a:off x="-223995" y="3624709"/>
            <a:ext cx="811158" cy="1511984"/>
            <a:chOff x="249825" y="786650"/>
            <a:chExt cx="173875" cy="324100"/>
          </a:xfrm>
        </p:grpSpPr>
        <p:sp>
          <p:nvSpPr>
            <p:cNvPr id="287" name="Google Shape;287;p25"/>
            <p:cNvSpPr/>
            <p:nvPr/>
          </p:nvSpPr>
          <p:spPr>
            <a:xfrm>
              <a:off x="249825" y="786650"/>
              <a:ext cx="173875" cy="324100"/>
            </a:xfrm>
            <a:custGeom>
              <a:rect b="b" l="l" r="r" t="t"/>
              <a:pathLst>
                <a:path extrusionOk="0" h="12964" w="6955">
                  <a:moveTo>
                    <a:pt x="6954" y="0"/>
                  </a:moveTo>
                  <a:cubicBezTo>
                    <a:pt x="6954" y="0"/>
                    <a:pt x="5381" y="378"/>
                    <a:pt x="4469" y="1574"/>
                  </a:cubicBezTo>
                  <a:cubicBezTo>
                    <a:pt x="3682" y="2738"/>
                    <a:pt x="3808" y="3933"/>
                    <a:pt x="2770" y="4185"/>
                  </a:cubicBezTo>
                  <a:cubicBezTo>
                    <a:pt x="1857" y="4468"/>
                    <a:pt x="1071" y="5255"/>
                    <a:pt x="1071" y="6293"/>
                  </a:cubicBezTo>
                  <a:cubicBezTo>
                    <a:pt x="1196" y="7080"/>
                    <a:pt x="787" y="7457"/>
                    <a:pt x="1" y="7992"/>
                  </a:cubicBezTo>
                  <a:lnTo>
                    <a:pt x="1" y="12963"/>
                  </a:lnTo>
                  <a:cubicBezTo>
                    <a:pt x="127" y="12460"/>
                    <a:pt x="410" y="12177"/>
                    <a:pt x="1071" y="11925"/>
                  </a:cubicBezTo>
                  <a:cubicBezTo>
                    <a:pt x="1983" y="11548"/>
                    <a:pt x="2770" y="11390"/>
                    <a:pt x="2487" y="10226"/>
                  </a:cubicBezTo>
                  <a:cubicBezTo>
                    <a:pt x="2109" y="9188"/>
                    <a:pt x="3430" y="8653"/>
                    <a:pt x="4217" y="8244"/>
                  </a:cubicBezTo>
                  <a:cubicBezTo>
                    <a:pt x="4846" y="7866"/>
                    <a:pt x="4343" y="7331"/>
                    <a:pt x="4469" y="6293"/>
                  </a:cubicBezTo>
                  <a:cubicBezTo>
                    <a:pt x="4469" y="5255"/>
                    <a:pt x="5507" y="5632"/>
                    <a:pt x="5916" y="4468"/>
                  </a:cubicBezTo>
                  <a:cubicBezTo>
                    <a:pt x="6420" y="3147"/>
                    <a:pt x="5507" y="1448"/>
                    <a:pt x="69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5"/>
            <p:cNvSpPr/>
            <p:nvPr/>
          </p:nvSpPr>
          <p:spPr>
            <a:xfrm>
              <a:off x="249825" y="878675"/>
              <a:ext cx="114875" cy="183300"/>
            </a:xfrm>
            <a:custGeom>
              <a:rect b="b" l="l" r="r" t="t"/>
              <a:pathLst>
                <a:path extrusionOk="0" h="7332" w="4595">
                  <a:moveTo>
                    <a:pt x="4469" y="1"/>
                  </a:moveTo>
                  <a:lnTo>
                    <a:pt x="1" y="6923"/>
                  </a:lnTo>
                  <a:lnTo>
                    <a:pt x="1" y="7332"/>
                  </a:lnTo>
                  <a:lnTo>
                    <a:pt x="4595" y="126"/>
                  </a:lnTo>
                  <a:lnTo>
                    <a:pt x="459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9" name="Google Shape;289;p25"/>
          <p:cNvGrpSpPr/>
          <p:nvPr/>
        </p:nvGrpSpPr>
        <p:grpSpPr>
          <a:xfrm flipH="1" rot="-5059517">
            <a:off x="122072" y="4398304"/>
            <a:ext cx="647684" cy="980112"/>
            <a:chOff x="429725" y="2094100"/>
            <a:chExt cx="403550" cy="610675"/>
          </a:xfrm>
        </p:grpSpPr>
        <p:sp>
          <p:nvSpPr>
            <p:cNvPr id="290" name="Google Shape;290;p25"/>
            <p:cNvSpPr/>
            <p:nvPr/>
          </p:nvSpPr>
          <p:spPr>
            <a:xfrm>
              <a:off x="429725" y="2095625"/>
              <a:ext cx="347700" cy="609150"/>
            </a:xfrm>
            <a:custGeom>
              <a:rect b="b" l="l" r="r" t="t"/>
              <a:pathLst>
                <a:path extrusionOk="0" h="24366" w="13908">
                  <a:moveTo>
                    <a:pt x="11923" y="0"/>
                  </a:moveTo>
                  <a:cubicBezTo>
                    <a:pt x="11153" y="0"/>
                    <a:pt x="10378" y="104"/>
                    <a:pt x="9849" y="232"/>
                  </a:cubicBezTo>
                  <a:cubicBezTo>
                    <a:pt x="7489" y="767"/>
                    <a:pt x="5633" y="2057"/>
                    <a:pt x="4060" y="3756"/>
                  </a:cubicBezTo>
                  <a:cubicBezTo>
                    <a:pt x="1322" y="7060"/>
                    <a:pt x="127" y="10993"/>
                    <a:pt x="536" y="14926"/>
                  </a:cubicBezTo>
                  <a:cubicBezTo>
                    <a:pt x="1071" y="18702"/>
                    <a:pt x="3273" y="22383"/>
                    <a:pt x="6577" y="24365"/>
                  </a:cubicBezTo>
                  <a:cubicBezTo>
                    <a:pt x="6577" y="24365"/>
                    <a:pt x="1" y="15430"/>
                    <a:pt x="6419" y="7689"/>
                  </a:cubicBezTo>
                  <a:cubicBezTo>
                    <a:pt x="9188" y="4417"/>
                    <a:pt x="11800" y="2057"/>
                    <a:pt x="13908" y="358"/>
                  </a:cubicBezTo>
                  <a:cubicBezTo>
                    <a:pt x="13399" y="96"/>
                    <a:pt x="12663" y="0"/>
                    <a:pt x="11923" y="0"/>
                  </a:cubicBezTo>
                  <a:close/>
                </a:path>
              </a:pathLst>
            </a:custGeom>
            <a:solidFill>
              <a:srgbClr val="DDD1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5"/>
            <p:cNvSpPr/>
            <p:nvPr/>
          </p:nvSpPr>
          <p:spPr>
            <a:xfrm>
              <a:off x="432875" y="2094100"/>
              <a:ext cx="400400" cy="610675"/>
            </a:xfrm>
            <a:custGeom>
              <a:rect b="b" l="l" r="r" t="t"/>
              <a:pathLst>
                <a:path extrusionOk="0" h="24427" w="16016">
                  <a:moveTo>
                    <a:pt x="11657" y="1"/>
                  </a:moveTo>
                  <a:cubicBezTo>
                    <a:pt x="10925" y="1"/>
                    <a:pt x="10207" y="103"/>
                    <a:pt x="9723" y="293"/>
                  </a:cubicBezTo>
                  <a:cubicBezTo>
                    <a:pt x="7363" y="828"/>
                    <a:pt x="5507" y="2118"/>
                    <a:pt x="3934" y="3817"/>
                  </a:cubicBezTo>
                  <a:cubicBezTo>
                    <a:pt x="1196" y="7121"/>
                    <a:pt x="1" y="11054"/>
                    <a:pt x="410" y="14987"/>
                  </a:cubicBezTo>
                  <a:cubicBezTo>
                    <a:pt x="945" y="18763"/>
                    <a:pt x="3147" y="22444"/>
                    <a:pt x="6451" y="24426"/>
                  </a:cubicBezTo>
                  <a:cubicBezTo>
                    <a:pt x="6451" y="22318"/>
                    <a:pt x="7363" y="20084"/>
                    <a:pt x="8527" y="18259"/>
                  </a:cubicBezTo>
                  <a:cubicBezTo>
                    <a:pt x="9849" y="16403"/>
                    <a:pt x="11296" y="14830"/>
                    <a:pt x="12586" y="13005"/>
                  </a:cubicBezTo>
                  <a:cubicBezTo>
                    <a:pt x="13908" y="11306"/>
                    <a:pt x="15229" y="9324"/>
                    <a:pt x="15607" y="7247"/>
                  </a:cubicBezTo>
                  <a:cubicBezTo>
                    <a:pt x="16016" y="5800"/>
                    <a:pt x="16016" y="4352"/>
                    <a:pt x="15607" y="3031"/>
                  </a:cubicBezTo>
                  <a:cubicBezTo>
                    <a:pt x="15355" y="2118"/>
                    <a:pt x="14820" y="954"/>
                    <a:pt x="13908" y="419"/>
                  </a:cubicBezTo>
                  <a:cubicBezTo>
                    <a:pt x="13354" y="134"/>
                    <a:pt x="12495" y="1"/>
                    <a:pt x="1165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5"/>
            <p:cNvSpPr/>
            <p:nvPr/>
          </p:nvSpPr>
          <p:spPr>
            <a:xfrm>
              <a:off x="443100" y="2098275"/>
              <a:ext cx="387025" cy="606500"/>
            </a:xfrm>
            <a:custGeom>
              <a:rect b="b" l="l" r="r" t="t"/>
              <a:pathLst>
                <a:path extrusionOk="0" h="24260" w="15481">
                  <a:moveTo>
                    <a:pt x="9440" y="1"/>
                  </a:moveTo>
                  <a:lnTo>
                    <a:pt x="9314" y="126"/>
                  </a:lnTo>
                  <a:cubicBezTo>
                    <a:pt x="9031" y="126"/>
                    <a:pt x="8779" y="252"/>
                    <a:pt x="8527" y="252"/>
                  </a:cubicBezTo>
                  <a:cubicBezTo>
                    <a:pt x="9440" y="378"/>
                    <a:pt x="10604" y="661"/>
                    <a:pt x="11548" y="1574"/>
                  </a:cubicBezTo>
                  <a:cubicBezTo>
                    <a:pt x="10604" y="2360"/>
                    <a:pt x="9692" y="3273"/>
                    <a:pt x="8779" y="4185"/>
                  </a:cubicBezTo>
                  <a:cubicBezTo>
                    <a:pt x="8527" y="3934"/>
                    <a:pt x="8244" y="3650"/>
                    <a:pt x="7992" y="3525"/>
                  </a:cubicBezTo>
                  <a:cubicBezTo>
                    <a:pt x="7067" y="2799"/>
                    <a:pt x="6043" y="2571"/>
                    <a:pt x="5203" y="2571"/>
                  </a:cubicBezTo>
                  <a:cubicBezTo>
                    <a:pt x="4986" y="2571"/>
                    <a:pt x="4782" y="2586"/>
                    <a:pt x="4594" y="2612"/>
                  </a:cubicBezTo>
                  <a:cubicBezTo>
                    <a:pt x="4311" y="2864"/>
                    <a:pt x="4185" y="3021"/>
                    <a:pt x="4059" y="3147"/>
                  </a:cubicBezTo>
                  <a:cubicBezTo>
                    <a:pt x="4369" y="3063"/>
                    <a:pt x="4751" y="3003"/>
                    <a:pt x="5176" y="3003"/>
                  </a:cubicBezTo>
                  <a:cubicBezTo>
                    <a:pt x="6179" y="3003"/>
                    <a:pt x="7423" y="3332"/>
                    <a:pt x="8527" y="4437"/>
                  </a:cubicBezTo>
                  <a:cubicBezTo>
                    <a:pt x="7741" y="5224"/>
                    <a:pt x="6954" y="6010"/>
                    <a:pt x="6293" y="6954"/>
                  </a:cubicBezTo>
                  <a:cubicBezTo>
                    <a:pt x="6168" y="7080"/>
                    <a:pt x="6042" y="7206"/>
                    <a:pt x="5884" y="7332"/>
                  </a:cubicBezTo>
                  <a:cubicBezTo>
                    <a:pt x="5633" y="7206"/>
                    <a:pt x="5507" y="6954"/>
                    <a:pt x="5255" y="6797"/>
                  </a:cubicBezTo>
                  <a:cubicBezTo>
                    <a:pt x="4594" y="6293"/>
                    <a:pt x="3808" y="6167"/>
                    <a:pt x="3021" y="6167"/>
                  </a:cubicBezTo>
                  <a:cubicBezTo>
                    <a:pt x="2486" y="6167"/>
                    <a:pt x="1951" y="6293"/>
                    <a:pt x="1574" y="6545"/>
                  </a:cubicBezTo>
                  <a:cubicBezTo>
                    <a:pt x="1448" y="6797"/>
                    <a:pt x="1322" y="6954"/>
                    <a:pt x="1322" y="7206"/>
                  </a:cubicBezTo>
                  <a:cubicBezTo>
                    <a:pt x="1700" y="6954"/>
                    <a:pt x="2360" y="6545"/>
                    <a:pt x="3147" y="6545"/>
                  </a:cubicBezTo>
                  <a:cubicBezTo>
                    <a:pt x="3934" y="6545"/>
                    <a:pt x="4846" y="6954"/>
                    <a:pt x="5633" y="7583"/>
                  </a:cubicBezTo>
                  <a:cubicBezTo>
                    <a:pt x="4846" y="8527"/>
                    <a:pt x="4311" y="9566"/>
                    <a:pt x="3934" y="10478"/>
                  </a:cubicBezTo>
                  <a:cubicBezTo>
                    <a:pt x="3435" y="10239"/>
                    <a:pt x="2987" y="10151"/>
                    <a:pt x="2557" y="10151"/>
                  </a:cubicBezTo>
                  <a:cubicBezTo>
                    <a:pt x="2309" y="10151"/>
                    <a:pt x="2067" y="10180"/>
                    <a:pt x="1826" y="10226"/>
                  </a:cubicBezTo>
                  <a:cubicBezTo>
                    <a:pt x="1165" y="10478"/>
                    <a:pt x="536" y="10887"/>
                    <a:pt x="126" y="11391"/>
                  </a:cubicBezTo>
                  <a:cubicBezTo>
                    <a:pt x="1" y="11516"/>
                    <a:pt x="1" y="11800"/>
                    <a:pt x="1" y="12051"/>
                  </a:cubicBezTo>
                  <a:cubicBezTo>
                    <a:pt x="536" y="11391"/>
                    <a:pt x="1165" y="10887"/>
                    <a:pt x="1951" y="10604"/>
                  </a:cubicBezTo>
                  <a:cubicBezTo>
                    <a:pt x="2173" y="10552"/>
                    <a:pt x="2416" y="10521"/>
                    <a:pt x="2663" y="10521"/>
                  </a:cubicBezTo>
                  <a:cubicBezTo>
                    <a:pt x="3012" y="10521"/>
                    <a:pt x="3369" y="10582"/>
                    <a:pt x="3682" y="10730"/>
                  </a:cubicBezTo>
                  <a:cubicBezTo>
                    <a:pt x="3273" y="12051"/>
                    <a:pt x="3021" y="13247"/>
                    <a:pt x="2895" y="14285"/>
                  </a:cubicBezTo>
                  <a:cubicBezTo>
                    <a:pt x="1700" y="14285"/>
                    <a:pt x="913" y="15072"/>
                    <a:pt x="252" y="15984"/>
                  </a:cubicBezTo>
                  <a:cubicBezTo>
                    <a:pt x="252" y="16236"/>
                    <a:pt x="378" y="16393"/>
                    <a:pt x="378" y="16645"/>
                  </a:cubicBezTo>
                  <a:cubicBezTo>
                    <a:pt x="913" y="15607"/>
                    <a:pt x="1700" y="14663"/>
                    <a:pt x="2895" y="14663"/>
                  </a:cubicBezTo>
                  <a:lnTo>
                    <a:pt x="2895" y="15324"/>
                  </a:lnTo>
                  <a:lnTo>
                    <a:pt x="2895" y="15449"/>
                  </a:lnTo>
                  <a:cubicBezTo>
                    <a:pt x="2895" y="16393"/>
                    <a:pt x="3021" y="17180"/>
                    <a:pt x="3147" y="17966"/>
                  </a:cubicBezTo>
                  <a:cubicBezTo>
                    <a:pt x="2486" y="18470"/>
                    <a:pt x="2109" y="19257"/>
                    <a:pt x="1826" y="19917"/>
                  </a:cubicBezTo>
                  <a:cubicBezTo>
                    <a:pt x="1826" y="20043"/>
                    <a:pt x="1951" y="20169"/>
                    <a:pt x="2109" y="20326"/>
                  </a:cubicBezTo>
                  <a:cubicBezTo>
                    <a:pt x="2235" y="19666"/>
                    <a:pt x="2612" y="19005"/>
                    <a:pt x="3273" y="18344"/>
                  </a:cubicBezTo>
                  <a:lnTo>
                    <a:pt x="3273" y="18879"/>
                  </a:lnTo>
                  <a:cubicBezTo>
                    <a:pt x="3934" y="21365"/>
                    <a:pt x="5098" y="23190"/>
                    <a:pt x="5633" y="23976"/>
                  </a:cubicBezTo>
                  <a:cubicBezTo>
                    <a:pt x="5759" y="24102"/>
                    <a:pt x="5884" y="24259"/>
                    <a:pt x="6042" y="24259"/>
                  </a:cubicBezTo>
                  <a:lnTo>
                    <a:pt x="6042" y="23976"/>
                  </a:lnTo>
                  <a:cubicBezTo>
                    <a:pt x="5633" y="23315"/>
                    <a:pt x="4594" y="21616"/>
                    <a:pt x="3934" y="19382"/>
                  </a:cubicBezTo>
                  <a:cubicBezTo>
                    <a:pt x="5255" y="19382"/>
                    <a:pt x="6168" y="20043"/>
                    <a:pt x="6828" y="20704"/>
                  </a:cubicBezTo>
                  <a:cubicBezTo>
                    <a:pt x="6828" y="20578"/>
                    <a:pt x="6954" y="20452"/>
                    <a:pt x="6954" y="20326"/>
                  </a:cubicBezTo>
                  <a:cubicBezTo>
                    <a:pt x="6671" y="20169"/>
                    <a:pt x="6545" y="19917"/>
                    <a:pt x="6293" y="19791"/>
                  </a:cubicBezTo>
                  <a:cubicBezTo>
                    <a:pt x="5633" y="19382"/>
                    <a:pt x="4846" y="19005"/>
                    <a:pt x="3808" y="19005"/>
                  </a:cubicBezTo>
                  <a:cubicBezTo>
                    <a:pt x="3808" y="18879"/>
                    <a:pt x="3682" y="18879"/>
                    <a:pt x="3682" y="18753"/>
                  </a:cubicBezTo>
                  <a:cubicBezTo>
                    <a:pt x="3682" y="18470"/>
                    <a:pt x="3525" y="18218"/>
                    <a:pt x="3525" y="17966"/>
                  </a:cubicBezTo>
                  <a:cubicBezTo>
                    <a:pt x="3399" y="17180"/>
                    <a:pt x="3273" y="16393"/>
                    <a:pt x="3273" y="15607"/>
                  </a:cubicBezTo>
                  <a:cubicBezTo>
                    <a:pt x="5633" y="15607"/>
                    <a:pt x="7206" y="17180"/>
                    <a:pt x="8118" y="18218"/>
                  </a:cubicBezTo>
                  <a:lnTo>
                    <a:pt x="8118" y="18092"/>
                  </a:lnTo>
                  <a:cubicBezTo>
                    <a:pt x="8244" y="17966"/>
                    <a:pt x="8244" y="17966"/>
                    <a:pt x="8402" y="17809"/>
                  </a:cubicBezTo>
                  <a:cubicBezTo>
                    <a:pt x="7992" y="17306"/>
                    <a:pt x="7458" y="16771"/>
                    <a:pt x="6671" y="16393"/>
                  </a:cubicBezTo>
                  <a:cubicBezTo>
                    <a:pt x="5759" y="15733"/>
                    <a:pt x="4594" y="15198"/>
                    <a:pt x="3273" y="15198"/>
                  </a:cubicBezTo>
                  <a:lnTo>
                    <a:pt x="3273" y="14537"/>
                  </a:lnTo>
                  <a:cubicBezTo>
                    <a:pt x="3273" y="13499"/>
                    <a:pt x="3525" y="12460"/>
                    <a:pt x="3808" y="11516"/>
                  </a:cubicBezTo>
                  <a:cubicBezTo>
                    <a:pt x="6954" y="11800"/>
                    <a:pt x="9314" y="14159"/>
                    <a:pt x="10226" y="15324"/>
                  </a:cubicBezTo>
                  <a:cubicBezTo>
                    <a:pt x="10352" y="15198"/>
                    <a:pt x="10478" y="15072"/>
                    <a:pt x="10478" y="14946"/>
                  </a:cubicBezTo>
                  <a:cubicBezTo>
                    <a:pt x="9975" y="14411"/>
                    <a:pt x="9188" y="13499"/>
                    <a:pt x="7992" y="12712"/>
                  </a:cubicBezTo>
                  <a:cubicBezTo>
                    <a:pt x="6828" y="11925"/>
                    <a:pt x="5507" y="11265"/>
                    <a:pt x="4059" y="11139"/>
                  </a:cubicBezTo>
                  <a:cubicBezTo>
                    <a:pt x="4059" y="11013"/>
                    <a:pt x="4059" y="10887"/>
                    <a:pt x="4185" y="10887"/>
                  </a:cubicBezTo>
                  <a:lnTo>
                    <a:pt x="4185" y="10730"/>
                  </a:lnTo>
                  <a:cubicBezTo>
                    <a:pt x="4594" y="9691"/>
                    <a:pt x="5255" y="8653"/>
                    <a:pt x="6042" y="7741"/>
                  </a:cubicBezTo>
                  <a:lnTo>
                    <a:pt x="6419" y="7332"/>
                  </a:lnTo>
                  <a:cubicBezTo>
                    <a:pt x="9975" y="7867"/>
                    <a:pt x="11548" y="11516"/>
                    <a:pt x="12051" y="13090"/>
                  </a:cubicBezTo>
                  <a:cubicBezTo>
                    <a:pt x="12051" y="12964"/>
                    <a:pt x="12177" y="12964"/>
                    <a:pt x="12177" y="12838"/>
                  </a:cubicBezTo>
                  <a:lnTo>
                    <a:pt x="12335" y="12712"/>
                  </a:lnTo>
                  <a:cubicBezTo>
                    <a:pt x="12177" y="12177"/>
                    <a:pt x="11800" y="11265"/>
                    <a:pt x="11265" y="10478"/>
                  </a:cubicBezTo>
                  <a:cubicBezTo>
                    <a:pt x="10604" y="9314"/>
                    <a:pt x="9817" y="8527"/>
                    <a:pt x="8905" y="7867"/>
                  </a:cubicBezTo>
                  <a:cubicBezTo>
                    <a:pt x="8244" y="7332"/>
                    <a:pt x="7615" y="7080"/>
                    <a:pt x="6828" y="6954"/>
                  </a:cubicBezTo>
                  <a:cubicBezTo>
                    <a:pt x="7741" y="5884"/>
                    <a:pt x="8653" y="4846"/>
                    <a:pt x="9692" y="3808"/>
                  </a:cubicBezTo>
                  <a:cubicBezTo>
                    <a:pt x="11800" y="4311"/>
                    <a:pt x="13247" y="5758"/>
                    <a:pt x="13625" y="7992"/>
                  </a:cubicBezTo>
                  <a:cubicBezTo>
                    <a:pt x="13908" y="8905"/>
                    <a:pt x="13908" y="9817"/>
                    <a:pt x="13908" y="10478"/>
                  </a:cubicBezTo>
                  <a:cubicBezTo>
                    <a:pt x="14034" y="10226"/>
                    <a:pt x="14159" y="9943"/>
                    <a:pt x="14285" y="9691"/>
                  </a:cubicBezTo>
                  <a:cubicBezTo>
                    <a:pt x="14285" y="9157"/>
                    <a:pt x="14159" y="8527"/>
                    <a:pt x="14034" y="7992"/>
                  </a:cubicBezTo>
                  <a:cubicBezTo>
                    <a:pt x="13750" y="6671"/>
                    <a:pt x="13247" y="5224"/>
                    <a:pt x="11800" y="4311"/>
                  </a:cubicBezTo>
                  <a:cubicBezTo>
                    <a:pt x="11265" y="3934"/>
                    <a:pt x="10761" y="3650"/>
                    <a:pt x="10101" y="3525"/>
                  </a:cubicBezTo>
                  <a:cubicBezTo>
                    <a:pt x="10887" y="2612"/>
                    <a:pt x="11800" y="1825"/>
                    <a:pt x="12586" y="1165"/>
                  </a:cubicBezTo>
                  <a:cubicBezTo>
                    <a:pt x="14159" y="1825"/>
                    <a:pt x="14946" y="3650"/>
                    <a:pt x="15481" y="5098"/>
                  </a:cubicBezTo>
                  <a:cubicBezTo>
                    <a:pt x="15481" y="4720"/>
                    <a:pt x="15481" y="4185"/>
                    <a:pt x="15324" y="3808"/>
                  </a:cubicBezTo>
                  <a:cubicBezTo>
                    <a:pt x="14946" y="2738"/>
                    <a:pt x="14285" y="1700"/>
                    <a:pt x="13373" y="1165"/>
                  </a:cubicBezTo>
                  <a:cubicBezTo>
                    <a:pt x="13247" y="1039"/>
                    <a:pt x="13121" y="913"/>
                    <a:pt x="12964" y="913"/>
                  </a:cubicBezTo>
                  <a:cubicBezTo>
                    <a:pt x="13121" y="787"/>
                    <a:pt x="13373" y="504"/>
                    <a:pt x="13499" y="378"/>
                  </a:cubicBezTo>
                  <a:lnTo>
                    <a:pt x="13625" y="378"/>
                  </a:lnTo>
                  <a:lnTo>
                    <a:pt x="13499" y="252"/>
                  </a:lnTo>
                  <a:cubicBezTo>
                    <a:pt x="13373" y="252"/>
                    <a:pt x="13247" y="252"/>
                    <a:pt x="13247" y="126"/>
                  </a:cubicBezTo>
                  <a:cubicBezTo>
                    <a:pt x="12964" y="378"/>
                    <a:pt x="12712" y="504"/>
                    <a:pt x="12460" y="787"/>
                  </a:cubicBezTo>
                  <a:cubicBezTo>
                    <a:pt x="12335" y="913"/>
                    <a:pt x="12051" y="1039"/>
                    <a:pt x="11925" y="1291"/>
                  </a:cubicBezTo>
                  <a:cubicBezTo>
                    <a:pt x="11800" y="1165"/>
                    <a:pt x="11674" y="1039"/>
                    <a:pt x="11391" y="913"/>
                  </a:cubicBezTo>
                  <a:cubicBezTo>
                    <a:pt x="10761" y="504"/>
                    <a:pt x="10101" y="126"/>
                    <a:pt x="944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3" name="Google Shape;293;p25"/>
          <p:cNvSpPr txBox="1"/>
          <p:nvPr>
            <p:ph type="title"/>
          </p:nvPr>
        </p:nvSpPr>
        <p:spPr>
          <a:xfrm>
            <a:off x="1876500" y="3413475"/>
            <a:ext cx="5391000" cy="384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800"/>
              <a:buNone/>
              <a:defRPr>
                <a:latin typeface="Montserrat"/>
                <a:ea typeface="Montserrat"/>
                <a:cs typeface="Montserrat"/>
                <a:sym typeface="Montserrat"/>
              </a:defRPr>
            </a:lvl2pPr>
            <a:lvl3pPr lvl="2" algn="ctr">
              <a:lnSpc>
                <a:spcPct val="100000"/>
              </a:lnSpc>
              <a:spcBef>
                <a:spcPts val="0"/>
              </a:spcBef>
              <a:spcAft>
                <a:spcPts val="0"/>
              </a:spcAft>
              <a:buSzPts val="2800"/>
              <a:buNone/>
              <a:defRPr>
                <a:latin typeface="Montserrat"/>
                <a:ea typeface="Montserrat"/>
                <a:cs typeface="Montserrat"/>
                <a:sym typeface="Montserrat"/>
              </a:defRPr>
            </a:lvl3pPr>
            <a:lvl4pPr lvl="3" algn="ctr">
              <a:lnSpc>
                <a:spcPct val="100000"/>
              </a:lnSpc>
              <a:spcBef>
                <a:spcPts val="0"/>
              </a:spcBef>
              <a:spcAft>
                <a:spcPts val="0"/>
              </a:spcAft>
              <a:buSzPts val="2800"/>
              <a:buNone/>
              <a:defRPr>
                <a:latin typeface="Montserrat"/>
                <a:ea typeface="Montserrat"/>
                <a:cs typeface="Montserrat"/>
                <a:sym typeface="Montserrat"/>
              </a:defRPr>
            </a:lvl4pPr>
            <a:lvl5pPr lvl="4" algn="ctr">
              <a:lnSpc>
                <a:spcPct val="100000"/>
              </a:lnSpc>
              <a:spcBef>
                <a:spcPts val="0"/>
              </a:spcBef>
              <a:spcAft>
                <a:spcPts val="0"/>
              </a:spcAft>
              <a:buSzPts val="2800"/>
              <a:buNone/>
              <a:defRPr>
                <a:latin typeface="Montserrat"/>
                <a:ea typeface="Montserrat"/>
                <a:cs typeface="Montserrat"/>
                <a:sym typeface="Montserrat"/>
              </a:defRPr>
            </a:lvl5pPr>
            <a:lvl6pPr lvl="5" algn="ctr">
              <a:lnSpc>
                <a:spcPct val="100000"/>
              </a:lnSpc>
              <a:spcBef>
                <a:spcPts val="0"/>
              </a:spcBef>
              <a:spcAft>
                <a:spcPts val="0"/>
              </a:spcAft>
              <a:buSzPts val="2800"/>
              <a:buNone/>
              <a:defRPr>
                <a:latin typeface="Montserrat"/>
                <a:ea typeface="Montserrat"/>
                <a:cs typeface="Montserrat"/>
                <a:sym typeface="Montserrat"/>
              </a:defRPr>
            </a:lvl6pPr>
            <a:lvl7pPr lvl="6" algn="ctr">
              <a:lnSpc>
                <a:spcPct val="100000"/>
              </a:lnSpc>
              <a:spcBef>
                <a:spcPts val="0"/>
              </a:spcBef>
              <a:spcAft>
                <a:spcPts val="0"/>
              </a:spcAft>
              <a:buSzPts val="2800"/>
              <a:buNone/>
              <a:defRPr>
                <a:latin typeface="Montserrat"/>
                <a:ea typeface="Montserrat"/>
                <a:cs typeface="Montserrat"/>
                <a:sym typeface="Montserrat"/>
              </a:defRPr>
            </a:lvl7pPr>
            <a:lvl8pPr lvl="7" algn="ctr">
              <a:lnSpc>
                <a:spcPct val="100000"/>
              </a:lnSpc>
              <a:spcBef>
                <a:spcPts val="0"/>
              </a:spcBef>
              <a:spcAft>
                <a:spcPts val="0"/>
              </a:spcAft>
              <a:buSzPts val="2800"/>
              <a:buNone/>
              <a:defRPr>
                <a:latin typeface="Montserrat"/>
                <a:ea typeface="Montserrat"/>
                <a:cs typeface="Montserrat"/>
                <a:sym typeface="Montserrat"/>
              </a:defRPr>
            </a:lvl8pPr>
            <a:lvl9pPr lvl="8" algn="ctr">
              <a:lnSpc>
                <a:spcPct val="100000"/>
              </a:lnSpc>
              <a:spcBef>
                <a:spcPts val="0"/>
              </a:spcBef>
              <a:spcAft>
                <a:spcPts val="0"/>
              </a:spcAft>
              <a:buSzPts val="2800"/>
              <a:buNone/>
              <a:defRPr>
                <a:latin typeface="Montserrat"/>
                <a:ea typeface="Montserrat"/>
                <a:cs typeface="Montserrat"/>
                <a:sym typeface="Montserrat"/>
              </a:defRPr>
            </a:lvl9pPr>
          </a:lstStyle>
          <a:p/>
        </p:txBody>
      </p:sp>
      <p:sp>
        <p:nvSpPr>
          <p:cNvPr id="294" name="Google Shape;294;p25"/>
          <p:cNvSpPr txBox="1"/>
          <p:nvPr>
            <p:ph idx="1" type="subTitle"/>
          </p:nvPr>
        </p:nvSpPr>
        <p:spPr>
          <a:xfrm>
            <a:off x="1477125" y="1741075"/>
            <a:ext cx="6189900" cy="1487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000"/>
              <a:buNone/>
              <a:defRPr sz="24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5" name="Shape 295"/>
        <p:cNvGrpSpPr/>
        <p:nvPr/>
      </p:nvGrpSpPr>
      <p:grpSpPr>
        <a:xfrm>
          <a:off x="0" y="0"/>
          <a:ext cx="0" cy="0"/>
          <a:chOff x="0" y="0"/>
          <a:chExt cx="0" cy="0"/>
        </a:xfrm>
      </p:grpSpPr>
      <p:pic>
        <p:nvPicPr>
          <p:cNvPr id="296" name="Google Shape;296;p2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97" name="Google Shape;297;p26"/>
          <p:cNvSpPr/>
          <p:nvPr/>
        </p:nvSpPr>
        <p:spPr>
          <a:xfrm flipH="1" rot="735583">
            <a:off x="-90782" y="96246"/>
            <a:ext cx="1225257" cy="382921"/>
          </a:xfrm>
          <a:custGeom>
            <a:rect b="b" l="l" r="r" t="t"/>
            <a:pathLst>
              <a:path extrusionOk="0" h="6923" w="22152">
                <a:moveTo>
                  <a:pt x="22088" y="0"/>
                </a:moveTo>
                <a:cubicBezTo>
                  <a:pt x="22057" y="0"/>
                  <a:pt x="22025" y="32"/>
                  <a:pt x="22025" y="95"/>
                </a:cubicBezTo>
                <a:cubicBezTo>
                  <a:pt x="21113" y="1007"/>
                  <a:pt x="20201" y="1668"/>
                  <a:pt x="19005" y="2329"/>
                </a:cubicBezTo>
                <a:cubicBezTo>
                  <a:pt x="18753" y="1951"/>
                  <a:pt x="18218" y="1542"/>
                  <a:pt x="17715" y="1416"/>
                </a:cubicBezTo>
                <a:cubicBezTo>
                  <a:pt x="17054" y="1291"/>
                  <a:pt x="16519" y="1165"/>
                  <a:pt x="15859" y="1007"/>
                </a:cubicBezTo>
                <a:lnTo>
                  <a:pt x="15859" y="1007"/>
                </a:lnTo>
                <a:cubicBezTo>
                  <a:pt x="16268" y="1542"/>
                  <a:pt x="16645" y="1951"/>
                  <a:pt x="17180" y="2203"/>
                </a:cubicBezTo>
                <a:cubicBezTo>
                  <a:pt x="17558" y="2455"/>
                  <a:pt x="17967" y="2581"/>
                  <a:pt x="18344" y="2738"/>
                </a:cubicBezTo>
                <a:cubicBezTo>
                  <a:pt x="17841" y="2990"/>
                  <a:pt x="17306" y="3115"/>
                  <a:pt x="16771" y="3367"/>
                </a:cubicBezTo>
                <a:cubicBezTo>
                  <a:pt x="15984" y="2203"/>
                  <a:pt x="14694" y="1416"/>
                  <a:pt x="13247" y="1291"/>
                </a:cubicBezTo>
                <a:lnTo>
                  <a:pt x="13247" y="1291"/>
                </a:lnTo>
                <a:cubicBezTo>
                  <a:pt x="13625" y="1794"/>
                  <a:pt x="14034" y="2329"/>
                  <a:pt x="14568" y="2738"/>
                </a:cubicBezTo>
                <a:cubicBezTo>
                  <a:pt x="14946" y="3115"/>
                  <a:pt x="15481" y="3367"/>
                  <a:pt x="15984" y="3650"/>
                </a:cubicBezTo>
                <a:cubicBezTo>
                  <a:pt x="15198" y="3776"/>
                  <a:pt x="14285" y="3902"/>
                  <a:pt x="13499" y="4028"/>
                </a:cubicBezTo>
                <a:cubicBezTo>
                  <a:pt x="13625" y="3241"/>
                  <a:pt x="13121" y="2581"/>
                  <a:pt x="12586" y="2077"/>
                </a:cubicBezTo>
                <a:cubicBezTo>
                  <a:pt x="11926" y="1668"/>
                  <a:pt x="11265" y="1416"/>
                  <a:pt x="10478" y="1165"/>
                </a:cubicBezTo>
                <a:lnTo>
                  <a:pt x="10478" y="1165"/>
                </a:lnTo>
                <a:cubicBezTo>
                  <a:pt x="11013" y="2329"/>
                  <a:pt x="11800" y="3241"/>
                  <a:pt x="12712" y="4028"/>
                </a:cubicBezTo>
                <a:lnTo>
                  <a:pt x="12209" y="4028"/>
                </a:lnTo>
                <a:cubicBezTo>
                  <a:pt x="11674" y="3902"/>
                  <a:pt x="11265" y="3902"/>
                  <a:pt x="10761" y="3902"/>
                </a:cubicBezTo>
                <a:cubicBezTo>
                  <a:pt x="10352" y="2738"/>
                  <a:pt x="9566" y="1794"/>
                  <a:pt x="8653" y="1165"/>
                </a:cubicBezTo>
                <a:lnTo>
                  <a:pt x="8653" y="1165"/>
                </a:lnTo>
                <a:cubicBezTo>
                  <a:pt x="8779" y="2077"/>
                  <a:pt x="9314" y="2990"/>
                  <a:pt x="10101" y="3776"/>
                </a:cubicBezTo>
                <a:cubicBezTo>
                  <a:pt x="9440" y="3650"/>
                  <a:pt x="8779" y="3524"/>
                  <a:pt x="8118" y="3367"/>
                </a:cubicBezTo>
                <a:cubicBezTo>
                  <a:pt x="8118" y="2738"/>
                  <a:pt x="7993" y="2077"/>
                  <a:pt x="7615" y="1668"/>
                </a:cubicBezTo>
                <a:cubicBezTo>
                  <a:pt x="7332" y="1165"/>
                  <a:pt x="6703" y="756"/>
                  <a:pt x="6168" y="630"/>
                </a:cubicBezTo>
                <a:lnTo>
                  <a:pt x="6168" y="630"/>
                </a:lnTo>
                <a:cubicBezTo>
                  <a:pt x="6293" y="1542"/>
                  <a:pt x="6828" y="2455"/>
                  <a:pt x="7332" y="3115"/>
                </a:cubicBezTo>
                <a:cubicBezTo>
                  <a:pt x="6828" y="2990"/>
                  <a:pt x="6293" y="2864"/>
                  <a:pt x="5759" y="2738"/>
                </a:cubicBezTo>
                <a:cubicBezTo>
                  <a:pt x="5916" y="2203"/>
                  <a:pt x="5633" y="1668"/>
                  <a:pt x="5255" y="1291"/>
                </a:cubicBezTo>
                <a:cubicBezTo>
                  <a:pt x="4846" y="881"/>
                  <a:pt x="4343" y="504"/>
                  <a:pt x="3808" y="221"/>
                </a:cubicBezTo>
                <a:lnTo>
                  <a:pt x="3808" y="221"/>
                </a:lnTo>
                <a:cubicBezTo>
                  <a:pt x="3934" y="756"/>
                  <a:pt x="4185" y="1165"/>
                  <a:pt x="4343" y="1668"/>
                </a:cubicBezTo>
                <a:cubicBezTo>
                  <a:pt x="4469" y="1951"/>
                  <a:pt x="4594" y="2203"/>
                  <a:pt x="4720" y="2329"/>
                </a:cubicBezTo>
                <a:cubicBezTo>
                  <a:pt x="4720" y="2429"/>
                  <a:pt x="4800" y="2529"/>
                  <a:pt x="4896" y="2566"/>
                </a:cubicBezTo>
                <a:lnTo>
                  <a:pt x="4896" y="2566"/>
                </a:lnTo>
                <a:cubicBezTo>
                  <a:pt x="4290" y="2454"/>
                  <a:pt x="3656" y="2450"/>
                  <a:pt x="3021" y="2329"/>
                </a:cubicBezTo>
                <a:cubicBezTo>
                  <a:pt x="2895" y="1951"/>
                  <a:pt x="2360" y="1951"/>
                  <a:pt x="2109" y="1951"/>
                </a:cubicBezTo>
                <a:cubicBezTo>
                  <a:pt x="1322" y="1951"/>
                  <a:pt x="661" y="2077"/>
                  <a:pt x="1" y="2329"/>
                </a:cubicBezTo>
                <a:cubicBezTo>
                  <a:pt x="545" y="2666"/>
                  <a:pt x="1261" y="2896"/>
                  <a:pt x="1936" y="2896"/>
                </a:cubicBezTo>
                <a:cubicBezTo>
                  <a:pt x="2080" y="2896"/>
                  <a:pt x="2222" y="2886"/>
                  <a:pt x="2360" y="2864"/>
                </a:cubicBezTo>
                <a:cubicBezTo>
                  <a:pt x="2486" y="2864"/>
                  <a:pt x="2770" y="2738"/>
                  <a:pt x="2895" y="2581"/>
                </a:cubicBezTo>
                <a:cubicBezTo>
                  <a:pt x="3808" y="2738"/>
                  <a:pt x="4594" y="2864"/>
                  <a:pt x="5507" y="2990"/>
                </a:cubicBezTo>
                <a:cubicBezTo>
                  <a:pt x="4469" y="2990"/>
                  <a:pt x="3399" y="3241"/>
                  <a:pt x="2770" y="4154"/>
                </a:cubicBezTo>
                <a:cubicBezTo>
                  <a:pt x="2935" y="4176"/>
                  <a:pt x="3101" y="4187"/>
                  <a:pt x="3267" y="4187"/>
                </a:cubicBezTo>
                <a:cubicBezTo>
                  <a:pt x="4266" y="4187"/>
                  <a:pt x="5241" y="3790"/>
                  <a:pt x="5916" y="3115"/>
                </a:cubicBezTo>
                <a:cubicBezTo>
                  <a:pt x="6419" y="3241"/>
                  <a:pt x="6954" y="3241"/>
                  <a:pt x="7332" y="3367"/>
                </a:cubicBezTo>
                <a:cubicBezTo>
                  <a:pt x="6545" y="3650"/>
                  <a:pt x="5759" y="4028"/>
                  <a:pt x="5129" y="4563"/>
                </a:cubicBezTo>
                <a:cubicBezTo>
                  <a:pt x="5345" y="4615"/>
                  <a:pt x="5566" y="4640"/>
                  <a:pt x="5788" y="4640"/>
                </a:cubicBezTo>
                <a:cubicBezTo>
                  <a:pt x="6635" y="4640"/>
                  <a:pt x="7495" y="4274"/>
                  <a:pt x="8118" y="3650"/>
                </a:cubicBezTo>
                <a:cubicBezTo>
                  <a:pt x="8779" y="3776"/>
                  <a:pt x="9440" y="3902"/>
                  <a:pt x="10101" y="4028"/>
                </a:cubicBezTo>
                <a:cubicBezTo>
                  <a:pt x="9062" y="4311"/>
                  <a:pt x="7993" y="4814"/>
                  <a:pt x="7080" y="5601"/>
                </a:cubicBezTo>
                <a:cubicBezTo>
                  <a:pt x="7305" y="5645"/>
                  <a:pt x="7529" y="5666"/>
                  <a:pt x="7751" y="5666"/>
                </a:cubicBezTo>
                <a:cubicBezTo>
                  <a:pt x="8958" y="5666"/>
                  <a:pt x="10077" y="5038"/>
                  <a:pt x="10635" y="4028"/>
                </a:cubicBezTo>
                <a:cubicBezTo>
                  <a:pt x="11139" y="4154"/>
                  <a:pt x="11674" y="4154"/>
                  <a:pt x="12209" y="4311"/>
                </a:cubicBezTo>
                <a:lnTo>
                  <a:pt x="12712" y="4311"/>
                </a:lnTo>
                <a:cubicBezTo>
                  <a:pt x="11548" y="4814"/>
                  <a:pt x="10635" y="5601"/>
                  <a:pt x="9849" y="6514"/>
                </a:cubicBezTo>
                <a:cubicBezTo>
                  <a:pt x="10635" y="6514"/>
                  <a:pt x="11422" y="6262"/>
                  <a:pt x="12051" y="5884"/>
                </a:cubicBezTo>
                <a:cubicBezTo>
                  <a:pt x="12586" y="5475"/>
                  <a:pt x="13121" y="4940"/>
                  <a:pt x="13499" y="4311"/>
                </a:cubicBezTo>
                <a:cubicBezTo>
                  <a:pt x="14285" y="4154"/>
                  <a:pt x="15072" y="4028"/>
                  <a:pt x="15859" y="3902"/>
                </a:cubicBezTo>
                <a:lnTo>
                  <a:pt x="15859" y="3902"/>
                </a:lnTo>
                <a:cubicBezTo>
                  <a:pt x="14820" y="4689"/>
                  <a:pt x="13908" y="5601"/>
                  <a:pt x="13782" y="6923"/>
                </a:cubicBezTo>
                <a:cubicBezTo>
                  <a:pt x="14568" y="6671"/>
                  <a:pt x="15355" y="6388"/>
                  <a:pt x="15859" y="5727"/>
                </a:cubicBezTo>
                <a:cubicBezTo>
                  <a:pt x="16393" y="5098"/>
                  <a:pt x="16771" y="4437"/>
                  <a:pt x="16771" y="3650"/>
                </a:cubicBezTo>
                <a:cubicBezTo>
                  <a:pt x="17432" y="3367"/>
                  <a:pt x="17967" y="3241"/>
                  <a:pt x="18501" y="2864"/>
                </a:cubicBezTo>
                <a:lnTo>
                  <a:pt x="18501" y="2864"/>
                </a:lnTo>
                <a:cubicBezTo>
                  <a:pt x="17841" y="3902"/>
                  <a:pt x="17432" y="5098"/>
                  <a:pt x="17306" y="6262"/>
                </a:cubicBezTo>
                <a:cubicBezTo>
                  <a:pt x="17967" y="5884"/>
                  <a:pt x="18344" y="5349"/>
                  <a:pt x="18753" y="4689"/>
                </a:cubicBezTo>
                <a:cubicBezTo>
                  <a:pt x="19005" y="4028"/>
                  <a:pt x="19005" y="3367"/>
                  <a:pt x="19005" y="2738"/>
                </a:cubicBezTo>
                <a:cubicBezTo>
                  <a:pt x="20201" y="2077"/>
                  <a:pt x="21239" y="1291"/>
                  <a:pt x="22151" y="221"/>
                </a:cubicBezTo>
                <a:lnTo>
                  <a:pt x="22151" y="95"/>
                </a:lnTo>
                <a:cubicBezTo>
                  <a:pt x="22151" y="32"/>
                  <a:pt x="22120" y="0"/>
                  <a:pt x="220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8" name="Google Shape;298;p26"/>
          <p:cNvGrpSpPr/>
          <p:nvPr/>
        </p:nvGrpSpPr>
        <p:grpSpPr>
          <a:xfrm flipH="1" rot="-9639910">
            <a:off x="-187318" y="-80923"/>
            <a:ext cx="613022" cy="1142662"/>
            <a:chOff x="249825" y="786650"/>
            <a:chExt cx="173875" cy="324100"/>
          </a:xfrm>
        </p:grpSpPr>
        <p:sp>
          <p:nvSpPr>
            <p:cNvPr id="299" name="Google Shape;299;p26"/>
            <p:cNvSpPr/>
            <p:nvPr/>
          </p:nvSpPr>
          <p:spPr>
            <a:xfrm>
              <a:off x="249825" y="786650"/>
              <a:ext cx="173875" cy="324100"/>
            </a:xfrm>
            <a:custGeom>
              <a:rect b="b" l="l" r="r" t="t"/>
              <a:pathLst>
                <a:path extrusionOk="0" h="12964" w="6955">
                  <a:moveTo>
                    <a:pt x="6954" y="0"/>
                  </a:moveTo>
                  <a:cubicBezTo>
                    <a:pt x="6954" y="0"/>
                    <a:pt x="5381" y="378"/>
                    <a:pt x="4469" y="1574"/>
                  </a:cubicBezTo>
                  <a:cubicBezTo>
                    <a:pt x="3682" y="2738"/>
                    <a:pt x="3808" y="3933"/>
                    <a:pt x="2770" y="4185"/>
                  </a:cubicBezTo>
                  <a:cubicBezTo>
                    <a:pt x="1857" y="4468"/>
                    <a:pt x="1071" y="5255"/>
                    <a:pt x="1071" y="6293"/>
                  </a:cubicBezTo>
                  <a:cubicBezTo>
                    <a:pt x="1196" y="7080"/>
                    <a:pt x="787" y="7457"/>
                    <a:pt x="1" y="7992"/>
                  </a:cubicBezTo>
                  <a:lnTo>
                    <a:pt x="1" y="12963"/>
                  </a:lnTo>
                  <a:cubicBezTo>
                    <a:pt x="127" y="12460"/>
                    <a:pt x="410" y="12177"/>
                    <a:pt x="1071" y="11925"/>
                  </a:cubicBezTo>
                  <a:cubicBezTo>
                    <a:pt x="1983" y="11548"/>
                    <a:pt x="2770" y="11390"/>
                    <a:pt x="2487" y="10226"/>
                  </a:cubicBezTo>
                  <a:cubicBezTo>
                    <a:pt x="2109" y="9188"/>
                    <a:pt x="3430" y="8653"/>
                    <a:pt x="4217" y="8244"/>
                  </a:cubicBezTo>
                  <a:cubicBezTo>
                    <a:pt x="4846" y="7866"/>
                    <a:pt x="4343" y="7331"/>
                    <a:pt x="4469" y="6293"/>
                  </a:cubicBezTo>
                  <a:cubicBezTo>
                    <a:pt x="4469" y="5255"/>
                    <a:pt x="5507" y="5632"/>
                    <a:pt x="5916" y="4468"/>
                  </a:cubicBezTo>
                  <a:cubicBezTo>
                    <a:pt x="6420" y="3147"/>
                    <a:pt x="5507" y="1448"/>
                    <a:pt x="69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6"/>
            <p:cNvSpPr/>
            <p:nvPr/>
          </p:nvSpPr>
          <p:spPr>
            <a:xfrm>
              <a:off x="249825" y="878675"/>
              <a:ext cx="114875" cy="183300"/>
            </a:xfrm>
            <a:custGeom>
              <a:rect b="b" l="l" r="r" t="t"/>
              <a:pathLst>
                <a:path extrusionOk="0" h="7332" w="4595">
                  <a:moveTo>
                    <a:pt x="4469" y="1"/>
                  </a:moveTo>
                  <a:lnTo>
                    <a:pt x="1" y="6923"/>
                  </a:lnTo>
                  <a:lnTo>
                    <a:pt x="1" y="7332"/>
                  </a:lnTo>
                  <a:lnTo>
                    <a:pt x="4595" y="126"/>
                  </a:lnTo>
                  <a:lnTo>
                    <a:pt x="459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1" name="Google Shape;301;p26"/>
          <p:cNvGrpSpPr/>
          <p:nvPr/>
        </p:nvGrpSpPr>
        <p:grpSpPr>
          <a:xfrm rot="-6192982">
            <a:off x="413231" y="-674569"/>
            <a:ext cx="531768" cy="1456755"/>
            <a:chOff x="875725" y="2057550"/>
            <a:chExt cx="281625" cy="771500"/>
          </a:xfrm>
        </p:grpSpPr>
        <p:sp>
          <p:nvSpPr>
            <p:cNvPr id="302" name="Google Shape;302;p26"/>
            <p:cNvSpPr/>
            <p:nvPr/>
          </p:nvSpPr>
          <p:spPr>
            <a:xfrm>
              <a:off x="875725" y="2058100"/>
              <a:ext cx="281625" cy="770950"/>
            </a:xfrm>
            <a:custGeom>
              <a:rect b="b" l="l" r="r" t="t"/>
              <a:pathLst>
                <a:path extrusionOk="0" h="30838" w="11265">
                  <a:moveTo>
                    <a:pt x="8731" y="0"/>
                  </a:moveTo>
                  <a:cubicBezTo>
                    <a:pt x="8039" y="0"/>
                    <a:pt x="6911" y="1358"/>
                    <a:pt x="6419" y="1733"/>
                  </a:cubicBezTo>
                  <a:cubicBezTo>
                    <a:pt x="3147" y="5006"/>
                    <a:pt x="1448" y="9474"/>
                    <a:pt x="787" y="13910"/>
                  </a:cubicBezTo>
                  <a:cubicBezTo>
                    <a:pt x="1" y="19573"/>
                    <a:pt x="1039" y="25206"/>
                    <a:pt x="1952" y="30838"/>
                  </a:cubicBezTo>
                  <a:cubicBezTo>
                    <a:pt x="2895" y="27282"/>
                    <a:pt x="4720" y="24010"/>
                    <a:pt x="6545" y="20738"/>
                  </a:cubicBezTo>
                  <a:cubicBezTo>
                    <a:pt x="8244" y="17465"/>
                    <a:pt x="9975" y="14193"/>
                    <a:pt x="10761" y="10512"/>
                  </a:cubicBezTo>
                  <a:cubicBezTo>
                    <a:pt x="11265" y="8026"/>
                    <a:pt x="11265" y="5257"/>
                    <a:pt x="10478" y="2772"/>
                  </a:cubicBezTo>
                  <a:cubicBezTo>
                    <a:pt x="10352" y="2111"/>
                    <a:pt x="9818" y="160"/>
                    <a:pt x="8905" y="34"/>
                  </a:cubicBezTo>
                  <a:cubicBezTo>
                    <a:pt x="8851" y="11"/>
                    <a:pt x="8793" y="0"/>
                    <a:pt x="873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6"/>
            <p:cNvSpPr/>
            <p:nvPr/>
          </p:nvSpPr>
          <p:spPr>
            <a:xfrm>
              <a:off x="892250" y="2057550"/>
              <a:ext cx="245450" cy="771500"/>
            </a:xfrm>
            <a:custGeom>
              <a:rect b="b" l="l" r="r" t="t"/>
              <a:pathLst>
                <a:path extrusionOk="0" h="30860" w="9818">
                  <a:moveTo>
                    <a:pt x="8207" y="0"/>
                  </a:moveTo>
                  <a:cubicBezTo>
                    <a:pt x="8160" y="0"/>
                    <a:pt x="8076" y="56"/>
                    <a:pt x="7992" y="56"/>
                  </a:cubicBezTo>
                  <a:cubicBezTo>
                    <a:pt x="7458" y="2668"/>
                    <a:pt x="6419" y="5688"/>
                    <a:pt x="5507" y="8300"/>
                  </a:cubicBezTo>
                  <a:cubicBezTo>
                    <a:pt x="5507" y="8426"/>
                    <a:pt x="5381" y="8583"/>
                    <a:pt x="5381" y="8709"/>
                  </a:cubicBezTo>
                  <a:lnTo>
                    <a:pt x="1039" y="9999"/>
                  </a:lnTo>
                  <a:cubicBezTo>
                    <a:pt x="913" y="10156"/>
                    <a:pt x="913" y="10282"/>
                    <a:pt x="913" y="10534"/>
                  </a:cubicBezTo>
                  <a:lnTo>
                    <a:pt x="5224" y="9087"/>
                  </a:lnTo>
                  <a:lnTo>
                    <a:pt x="5224" y="9087"/>
                  </a:lnTo>
                  <a:cubicBezTo>
                    <a:pt x="4720" y="10660"/>
                    <a:pt x="4185" y="12107"/>
                    <a:pt x="3808" y="13429"/>
                  </a:cubicBezTo>
                  <a:cubicBezTo>
                    <a:pt x="3399" y="15128"/>
                    <a:pt x="3021" y="16827"/>
                    <a:pt x="2612" y="18526"/>
                  </a:cubicBezTo>
                  <a:lnTo>
                    <a:pt x="1" y="20760"/>
                  </a:lnTo>
                  <a:lnTo>
                    <a:pt x="1" y="21295"/>
                  </a:lnTo>
                  <a:lnTo>
                    <a:pt x="2486" y="19186"/>
                  </a:lnTo>
                  <a:lnTo>
                    <a:pt x="2486" y="19186"/>
                  </a:lnTo>
                  <a:cubicBezTo>
                    <a:pt x="1700" y="23906"/>
                    <a:pt x="1291" y="28248"/>
                    <a:pt x="1165" y="30073"/>
                  </a:cubicBezTo>
                  <a:cubicBezTo>
                    <a:pt x="1165" y="30325"/>
                    <a:pt x="1291" y="30608"/>
                    <a:pt x="1291" y="30860"/>
                  </a:cubicBezTo>
                  <a:cubicBezTo>
                    <a:pt x="1448" y="30608"/>
                    <a:pt x="1448" y="30325"/>
                    <a:pt x="1574" y="29947"/>
                  </a:cubicBezTo>
                  <a:cubicBezTo>
                    <a:pt x="1825" y="27461"/>
                    <a:pt x="2486" y="20634"/>
                    <a:pt x="4059" y="14341"/>
                  </a:cubicBezTo>
                  <a:lnTo>
                    <a:pt x="6671" y="19438"/>
                  </a:lnTo>
                  <a:cubicBezTo>
                    <a:pt x="6671" y="19186"/>
                    <a:pt x="6797" y="19061"/>
                    <a:pt x="6797" y="18935"/>
                  </a:cubicBezTo>
                  <a:lnTo>
                    <a:pt x="4185" y="13680"/>
                  </a:lnTo>
                  <a:lnTo>
                    <a:pt x="4185" y="13554"/>
                  </a:lnTo>
                  <a:cubicBezTo>
                    <a:pt x="4720" y="11981"/>
                    <a:pt x="5224" y="10282"/>
                    <a:pt x="5884" y="8426"/>
                  </a:cubicBezTo>
                  <a:cubicBezTo>
                    <a:pt x="6010" y="8048"/>
                    <a:pt x="6293" y="7513"/>
                    <a:pt x="6419" y="7010"/>
                  </a:cubicBezTo>
                  <a:lnTo>
                    <a:pt x="9691" y="12233"/>
                  </a:lnTo>
                  <a:cubicBezTo>
                    <a:pt x="9691" y="12107"/>
                    <a:pt x="9817" y="11855"/>
                    <a:pt x="9817" y="11729"/>
                  </a:cubicBezTo>
                  <a:lnTo>
                    <a:pt x="6545" y="6475"/>
                  </a:lnTo>
                  <a:cubicBezTo>
                    <a:pt x="7332" y="4241"/>
                    <a:pt x="7992" y="2007"/>
                    <a:pt x="8370" y="56"/>
                  </a:cubicBezTo>
                  <a:lnTo>
                    <a:pt x="8244" y="56"/>
                  </a:lnTo>
                  <a:cubicBezTo>
                    <a:pt x="8244" y="14"/>
                    <a:pt x="8230" y="0"/>
                    <a:pt x="82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4" name="Google Shape;304;p26"/>
          <p:cNvGrpSpPr/>
          <p:nvPr/>
        </p:nvGrpSpPr>
        <p:grpSpPr>
          <a:xfrm>
            <a:off x="7943322" y="3577087"/>
            <a:ext cx="1499989" cy="1903924"/>
            <a:chOff x="7908572" y="3613175"/>
            <a:chExt cx="1499989" cy="1903924"/>
          </a:xfrm>
        </p:grpSpPr>
        <p:grpSp>
          <p:nvGrpSpPr>
            <p:cNvPr id="305" name="Google Shape;305;p26"/>
            <p:cNvGrpSpPr/>
            <p:nvPr/>
          </p:nvGrpSpPr>
          <p:grpSpPr>
            <a:xfrm rot="8498445">
              <a:off x="8450354" y="3712469"/>
              <a:ext cx="550008" cy="1506832"/>
              <a:chOff x="875725" y="2057550"/>
              <a:chExt cx="281625" cy="771500"/>
            </a:xfrm>
          </p:grpSpPr>
          <p:sp>
            <p:nvSpPr>
              <p:cNvPr id="306" name="Google Shape;306;p26"/>
              <p:cNvSpPr/>
              <p:nvPr/>
            </p:nvSpPr>
            <p:spPr>
              <a:xfrm>
                <a:off x="875725" y="2058100"/>
                <a:ext cx="281625" cy="770950"/>
              </a:xfrm>
              <a:custGeom>
                <a:rect b="b" l="l" r="r" t="t"/>
                <a:pathLst>
                  <a:path extrusionOk="0" h="30838" w="11265">
                    <a:moveTo>
                      <a:pt x="8731" y="0"/>
                    </a:moveTo>
                    <a:cubicBezTo>
                      <a:pt x="8039" y="0"/>
                      <a:pt x="6911" y="1358"/>
                      <a:pt x="6419" y="1733"/>
                    </a:cubicBezTo>
                    <a:cubicBezTo>
                      <a:pt x="3147" y="5006"/>
                      <a:pt x="1448" y="9474"/>
                      <a:pt x="787" y="13910"/>
                    </a:cubicBezTo>
                    <a:cubicBezTo>
                      <a:pt x="1" y="19573"/>
                      <a:pt x="1039" y="25206"/>
                      <a:pt x="1952" y="30838"/>
                    </a:cubicBezTo>
                    <a:cubicBezTo>
                      <a:pt x="2895" y="27282"/>
                      <a:pt x="4720" y="24010"/>
                      <a:pt x="6545" y="20738"/>
                    </a:cubicBezTo>
                    <a:cubicBezTo>
                      <a:pt x="8244" y="17465"/>
                      <a:pt x="9975" y="14193"/>
                      <a:pt x="10761" y="10512"/>
                    </a:cubicBezTo>
                    <a:cubicBezTo>
                      <a:pt x="11265" y="8026"/>
                      <a:pt x="11265" y="5257"/>
                      <a:pt x="10478" y="2772"/>
                    </a:cubicBezTo>
                    <a:cubicBezTo>
                      <a:pt x="10352" y="2111"/>
                      <a:pt x="9818" y="160"/>
                      <a:pt x="8905" y="34"/>
                    </a:cubicBezTo>
                    <a:cubicBezTo>
                      <a:pt x="8851" y="11"/>
                      <a:pt x="8793" y="0"/>
                      <a:pt x="873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6"/>
              <p:cNvSpPr/>
              <p:nvPr/>
            </p:nvSpPr>
            <p:spPr>
              <a:xfrm>
                <a:off x="892250" y="2057550"/>
                <a:ext cx="245450" cy="771500"/>
              </a:xfrm>
              <a:custGeom>
                <a:rect b="b" l="l" r="r" t="t"/>
                <a:pathLst>
                  <a:path extrusionOk="0" h="30860" w="9818">
                    <a:moveTo>
                      <a:pt x="8207" y="0"/>
                    </a:moveTo>
                    <a:cubicBezTo>
                      <a:pt x="8160" y="0"/>
                      <a:pt x="8076" y="56"/>
                      <a:pt x="7992" y="56"/>
                    </a:cubicBezTo>
                    <a:cubicBezTo>
                      <a:pt x="7458" y="2668"/>
                      <a:pt x="6419" y="5688"/>
                      <a:pt x="5507" y="8300"/>
                    </a:cubicBezTo>
                    <a:cubicBezTo>
                      <a:pt x="5507" y="8426"/>
                      <a:pt x="5381" y="8583"/>
                      <a:pt x="5381" y="8709"/>
                    </a:cubicBezTo>
                    <a:lnTo>
                      <a:pt x="1039" y="9999"/>
                    </a:lnTo>
                    <a:cubicBezTo>
                      <a:pt x="913" y="10156"/>
                      <a:pt x="913" y="10282"/>
                      <a:pt x="913" y="10534"/>
                    </a:cubicBezTo>
                    <a:lnTo>
                      <a:pt x="5224" y="9087"/>
                    </a:lnTo>
                    <a:lnTo>
                      <a:pt x="5224" y="9087"/>
                    </a:lnTo>
                    <a:cubicBezTo>
                      <a:pt x="4720" y="10660"/>
                      <a:pt x="4185" y="12107"/>
                      <a:pt x="3808" y="13429"/>
                    </a:cubicBezTo>
                    <a:cubicBezTo>
                      <a:pt x="3399" y="15128"/>
                      <a:pt x="3021" y="16827"/>
                      <a:pt x="2612" y="18526"/>
                    </a:cubicBezTo>
                    <a:lnTo>
                      <a:pt x="1" y="20760"/>
                    </a:lnTo>
                    <a:lnTo>
                      <a:pt x="1" y="21295"/>
                    </a:lnTo>
                    <a:lnTo>
                      <a:pt x="2486" y="19186"/>
                    </a:lnTo>
                    <a:lnTo>
                      <a:pt x="2486" y="19186"/>
                    </a:lnTo>
                    <a:cubicBezTo>
                      <a:pt x="1700" y="23906"/>
                      <a:pt x="1291" y="28248"/>
                      <a:pt x="1165" y="30073"/>
                    </a:cubicBezTo>
                    <a:cubicBezTo>
                      <a:pt x="1165" y="30325"/>
                      <a:pt x="1291" y="30608"/>
                      <a:pt x="1291" y="30860"/>
                    </a:cubicBezTo>
                    <a:cubicBezTo>
                      <a:pt x="1448" y="30608"/>
                      <a:pt x="1448" y="30325"/>
                      <a:pt x="1574" y="29947"/>
                    </a:cubicBezTo>
                    <a:cubicBezTo>
                      <a:pt x="1825" y="27461"/>
                      <a:pt x="2486" y="20634"/>
                      <a:pt x="4059" y="14341"/>
                    </a:cubicBezTo>
                    <a:lnTo>
                      <a:pt x="6671" y="19438"/>
                    </a:lnTo>
                    <a:cubicBezTo>
                      <a:pt x="6671" y="19186"/>
                      <a:pt x="6797" y="19061"/>
                      <a:pt x="6797" y="18935"/>
                    </a:cubicBezTo>
                    <a:lnTo>
                      <a:pt x="4185" y="13680"/>
                    </a:lnTo>
                    <a:lnTo>
                      <a:pt x="4185" y="13554"/>
                    </a:lnTo>
                    <a:cubicBezTo>
                      <a:pt x="4720" y="11981"/>
                      <a:pt x="5224" y="10282"/>
                      <a:pt x="5884" y="8426"/>
                    </a:cubicBezTo>
                    <a:cubicBezTo>
                      <a:pt x="6010" y="8048"/>
                      <a:pt x="6293" y="7513"/>
                      <a:pt x="6419" y="7010"/>
                    </a:cubicBezTo>
                    <a:lnTo>
                      <a:pt x="9691" y="12233"/>
                    </a:lnTo>
                    <a:cubicBezTo>
                      <a:pt x="9691" y="12107"/>
                      <a:pt x="9817" y="11855"/>
                      <a:pt x="9817" y="11729"/>
                    </a:cubicBezTo>
                    <a:lnTo>
                      <a:pt x="6545" y="6475"/>
                    </a:lnTo>
                    <a:cubicBezTo>
                      <a:pt x="7332" y="4241"/>
                      <a:pt x="7992" y="2007"/>
                      <a:pt x="8370" y="56"/>
                    </a:cubicBezTo>
                    <a:lnTo>
                      <a:pt x="8244" y="56"/>
                    </a:lnTo>
                    <a:cubicBezTo>
                      <a:pt x="8244" y="14"/>
                      <a:pt x="8230" y="0"/>
                      <a:pt x="82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8" name="Google Shape;308;p26"/>
            <p:cNvSpPr/>
            <p:nvPr/>
          </p:nvSpPr>
          <p:spPr>
            <a:xfrm flipH="1" rot="-6396751">
              <a:off x="8201831" y="4462874"/>
              <a:ext cx="837583" cy="261764"/>
            </a:xfrm>
            <a:custGeom>
              <a:rect b="b" l="l" r="r" t="t"/>
              <a:pathLst>
                <a:path extrusionOk="0" h="6923" w="22152">
                  <a:moveTo>
                    <a:pt x="22088" y="0"/>
                  </a:moveTo>
                  <a:cubicBezTo>
                    <a:pt x="22057" y="0"/>
                    <a:pt x="22025" y="32"/>
                    <a:pt x="22025" y="95"/>
                  </a:cubicBezTo>
                  <a:cubicBezTo>
                    <a:pt x="21113" y="1007"/>
                    <a:pt x="20201" y="1668"/>
                    <a:pt x="19005" y="2329"/>
                  </a:cubicBezTo>
                  <a:cubicBezTo>
                    <a:pt x="18753" y="1951"/>
                    <a:pt x="18218" y="1542"/>
                    <a:pt x="17715" y="1416"/>
                  </a:cubicBezTo>
                  <a:cubicBezTo>
                    <a:pt x="17054" y="1291"/>
                    <a:pt x="16519" y="1165"/>
                    <a:pt x="15859" y="1007"/>
                  </a:cubicBezTo>
                  <a:lnTo>
                    <a:pt x="15859" y="1007"/>
                  </a:lnTo>
                  <a:cubicBezTo>
                    <a:pt x="16268" y="1542"/>
                    <a:pt x="16645" y="1951"/>
                    <a:pt x="17180" y="2203"/>
                  </a:cubicBezTo>
                  <a:cubicBezTo>
                    <a:pt x="17558" y="2455"/>
                    <a:pt x="17967" y="2581"/>
                    <a:pt x="18344" y="2738"/>
                  </a:cubicBezTo>
                  <a:cubicBezTo>
                    <a:pt x="17841" y="2990"/>
                    <a:pt x="17306" y="3115"/>
                    <a:pt x="16771" y="3367"/>
                  </a:cubicBezTo>
                  <a:cubicBezTo>
                    <a:pt x="15984" y="2203"/>
                    <a:pt x="14694" y="1416"/>
                    <a:pt x="13247" y="1291"/>
                  </a:cubicBezTo>
                  <a:lnTo>
                    <a:pt x="13247" y="1291"/>
                  </a:lnTo>
                  <a:cubicBezTo>
                    <a:pt x="13625" y="1794"/>
                    <a:pt x="14034" y="2329"/>
                    <a:pt x="14568" y="2738"/>
                  </a:cubicBezTo>
                  <a:cubicBezTo>
                    <a:pt x="14946" y="3115"/>
                    <a:pt x="15481" y="3367"/>
                    <a:pt x="15984" y="3650"/>
                  </a:cubicBezTo>
                  <a:cubicBezTo>
                    <a:pt x="15198" y="3776"/>
                    <a:pt x="14285" y="3902"/>
                    <a:pt x="13499" y="4028"/>
                  </a:cubicBezTo>
                  <a:cubicBezTo>
                    <a:pt x="13625" y="3241"/>
                    <a:pt x="13121" y="2581"/>
                    <a:pt x="12586" y="2077"/>
                  </a:cubicBezTo>
                  <a:cubicBezTo>
                    <a:pt x="11926" y="1668"/>
                    <a:pt x="11265" y="1416"/>
                    <a:pt x="10478" y="1165"/>
                  </a:cubicBezTo>
                  <a:lnTo>
                    <a:pt x="10478" y="1165"/>
                  </a:lnTo>
                  <a:cubicBezTo>
                    <a:pt x="11013" y="2329"/>
                    <a:pt x="11800" y="3241"/>
                    <a:pt x="12712" y="4028"/>
                  </a:cubicBezTo>
                  <a:lnTo>
                    <a:pt x="12209" y="4028"/>
                  </a:lnTo>
                  <a:cubicBezTo>
                    <a:pt x="11674" y="3902"/>
                    <a:pt x="11265" y="3902"/>
                    <a:pt x="10761" y="3902"/>
                  </a:cubicBezTo>
                  <a:cubicBezTo>
                    <a:pt x="10352" y="2738"/>
                    <a:pt x="9566" y="1794"/>
                    <a:pt x="8653" y="1165"/>
                  </a:cubicBezTo>
                  <a:lnTo>
                    <a:pt x="8653" y="1165"/>
                  </a:lnTo>
                  <a:cubicBezTo>
                    <a:pt x="8779" y="2077"/>
                    <a:pt x="9314" y="2990"/>
                    <a:pt x="10101" y="3776"/>
                  </a:cubicBezTo>
                  <a:cubicBezTo>
                    <a:pt x="9440" y="3650"/>
                    <a:pt x="8779" y="3524"/>
                    <a:pt x="8118" y="3367"/>
                  </a:cubicBezTo>
                  <a:cubicBezTo>
                    <a:pt x="8118" y="2738"/>
                    <a:pt x="7993" y="2077"/>
                    <a:pt x="7615" y="1668"/>
                  </a:cubicBezTo>
                  <a:cubicBezTo>
                    <a:pt x="7332" y="1165"/>
                    <a:pt x="6703" y="756"/>
                    <a:pt x="6168" y="630"/>
                  </a:cubicBezTo>
                  <a:lnTo>
                    <a:pt x="6168" y="630"/>
                  </a:lnTo>
                  <a:cubicBezTo>
                    <a:pt x="6293" y="1542"/>
                    <a:pt x="6828" y="2455"/>
                    <a:pt x="7332" y="3115"/>
                  </a:cubicBezTo>
                  <a:cubicBezTo>
                    <a:pt x="6828" y="2990"/>
                    <a:pt x="6293" y="2864"/>
                    <a:pt x="5759" y="2738"/>
                  </a:cubicBezTo>
                  <a:cubicBezTo>
                    <a:pt x="5916" y="2203"/>
                    <a:pt x="5633" y="1668"/>
                    <a:pt x="5255" y="1291"/>
                  </a:cubicBezTo>
                  <a:cubicBezTo>
                    <a:pt x="4846" y="881"/>
                    <a:pt x="4343" y="504"/>
                    <a:pt x="3808" y="221"/>
                  </a:cubicBezTo>
                  <a:lnTo>
                    <a:pt x="3808" y="221"/>
                  </a:lnTo>
                  <a:cubicBezTo>
                    <a:pt x="3934" y="756"/>
                    <a:pt x="4185" y="1165"/>
                    <a:pt x="4343" y="1668"/>
                  </a:cubicBezTo>
                  <a:cubicBezTo>
                    <a:pt x="4469" y="1951"/>
                    <a:pt x="4594" y="2203"/>
                    <a:pt x="4720" y="2329"/>
                  </a:cubicBezTo>
                  <a:cubicBezTo>
                    <a:pt x="4720" y="2429"/>
                    <a:pt x="4800" y="2529"/>
                    <a:pt x="4896" y="2566"/>
                  </a:cubicBezTo>
                  <a:lnTo>
                    <a:pt x="4896" y="2566"/>
                  </a:lnTo>
                  <a:cubicBezTo>
                    <a:pt x="4290" y="2454"/>
                    <a:pt x="3656" y="2450"/>
                    <a:pt x="3021" y="2329"/>
                  </a:cubicBezTo>
                  <a:cubicBezTo>
                    <a:pt x="2895" y="1951"/>
                    <a:pt x="2360" y="1951"/>
                    <a:pt x="2109" y="1951"/>
                  </a:cubicBezTo>
                  <a:cubicBezTo>
                    <a:pt x="1322" y="1951"/>
                    <a:pt x="661" y="2077"/>
                    <a:pt x="1" y="2329"/>
                  </a:cubicBezTo>
                  <a:cubicBezTo>
                    <a:pt x="545" y="2666"/>
                    <a:pt x="1261" y="2896"/>
                    <a:pt x="1936" y="2896"/>
                  </a:cubicBezTo>
                  <a:cubicBezTo>
                    <a:pt x="2080" y="2896"/>
                    <a:pt x="2222" y="2886"/>
                    <a:pt x="2360" y="2864"/>
                  </a:cubicBezTo>
                  <a:cubicBezTo>
                    <a:pt x="2486" y="2864"/>
                    <a:pt x="2770" y="2738"/>
                    <a:pt x="2895" y="2581"/>
                  </a:cubicBezTo>
                  <a:cubicBezTo>
                    <a:pt x="3808" y="2738"/>
                    <a:pt x="4594" y="2864"/>
                    <a:pt x="5507" y="2990"/>
                  </a:cubicBezTo>
                  <a:cubicBezTo>
                    <a:pt x="4469" y="2990"/>
                    <a:pt x="3399" y="3241"/>
                    <a:pt x="2770" y="4154"/>
                  </a:cubicBezTo>
                  <a:cubicBezTo>
                    <a:pt x="2935" y="4176"/>
                    <a:pt x="3101" y="4187"/>
                    <a:pt x="3267" y="4187"/>
                  </a:cubicBezTo>
                  <a:cubicBezTo>
                    <a:pt x="4266" y="4187"/>
                    <a:pt x="5241" y="3790"/>
                    <a:pt x="5916" y="3115"/>
                  </a:cubicBezTo>
                  <a:cubicBezTo>
                    <a:pt x="6419" y="3241"/>
                    <a:pt x="6954" y="3241"/>
                    <a:pt x="7332" y="3367"/>
                  </a:cubicBezTo>
                  <a:cubicBezTo>
                    <a:pt x="6545" y="3650"/>
                    <a:pt x="5759" y="4028"/>
                    <a:pt x="5129" y="4563"/>
                  </a:cubicBezTo>
                  <a:cubicBezTo>
                    <a:pt x="5345" y="4615"/>
                    <a:pt x="5566" y="4640"/>
                    <a:pt x="5788" y="4640"/>
                  </a:cubicBezTo>
                  <a:cubicBezTo>
                    <a:pt x="6635" y="4640"/>
                    <a:pt x="7495" y="4274"/>
                    <a:pt x="8118" y="3650"/>
                  </a:cubicBezTo>
                  <a:cubicBezTo>
                    <a:pt x="8779" y="3776"/>
                    <a:pt x="9440" y="3902"/>
                    <a:pt x="10101" y="4028"/>
                  </a:cubicBezTo>
                  <a:cubicBezTo>
                    <a:pt x="9062" y="4311"/>
                    <a:pt x="7993" y="4814"/>
                    <a:pt x="7080" y="5601"/>
                  </a:cubicBezTo>
                  <a:cubicBezTo>
                    <a:pt x="7305" y="5645"/>
                    <a:pt x="7529" y="5666"/>
                    <a:pt x="7751" y="5666"/>
                  </a:cubicBezTo>
                  <a:cubicBezTo>
                    <a:pt x="8958" y="5666"/>
                    <a:pt x="10077" y="5038"/>
                    <a:pt x="10635" y="4028"/>
                  </a:cubicBezTo>
                  <a:cubicBezTo>
                    <a:pt x="11139" y="4154"/>
                    <a:pt x="11674" y="4154"/>
                    <a:pt x="12209" y="4311"/>
                  </a:cubicBezTo>
                  <a:lnTo>
                    <a:pt x="12712" y="4311"/>
                  </a:lnTo>
                  <a:cubicBezTo>
                    <a:pt x="11548" y="4814"/>
                    <a:pt x="10635" y="5601"/>
                    <a:pt x="9849" y="6514"/>
                  </a:cubicBezTo>
                  <a:cubicBezTo>
                    <a:pt x="10635" y="6514"/>
                    <a:pt x="11422" y="6262"/>
                    <a:pt x="12051" y="5884"/>
                  </a:cubicBezTo>
                  <a:cubicBezTo>
                    <a:pt x="12586" y="5475"/>
                    <a:pt x="13121" y="4940"/>
                    <a:pt x="13499" y="4311"/>
                  </a:cubicBezTo>
                  <a:cubicBezTo>
                    <a:pt x="14285" y="4154"/>
                    <a:pt x="15072" y="4028"/>
                    <a:pt x="15859" y="3902"/>
                  </a:cubicBezTo>
                  <a:lnTo>
                    <a:pt x="15859" y="3902"/>
                  </a:lnTo>
                  <a:cubicBezTo>
                    <a:pt x="14820" y="4689"/>
                    <a:pt x="13908" y="5601"/>
                    <a:pt x="13782" y="6923"/>
                  </a:cubicBezTo>
                  <a:cubicBezTo>
                    <a:pt x="14568" y="6671"/>
                    <a:pt x="15355" y="6388"/>
                    <a:pt x="15859" y="5727"/>
                  </a:cubicBezTo>
                  <a:cubicBezTo>
                    <a:pt x="16393" y="5098"/>
                    <a:pt x="16771" y="4437"/>
                    <a:pt x="16771" y="3650"/>
                  </a:cubicBezTo>
                  <a:cubicBezTo>
                    <a:pt x="17432" y="3367"/>
                    <a:pt x="17967" y="3241"/>
                    <a:pt x="18501" y="2864"/>
                  </a:cubicBezTo>
                  <a:lnTo>
                    <a:pt x="18501" y="2864"/>
                  </a:lnTo>
                  <a:cubicBezTo>
                    <a:pt x="17841" y="3902"/>
                    <a:pt x="17432" y="5098"/>
                    <a:pt x="17306" y="6262"/>
                  </a:cubicBezTo>
                  <a:cubicBezTo>
                    <a:pt x="17967" y="5884"/>
                    <a:pt x="18344" y="5349"/>
                    <a:pt x="18753" y="4689"/>
                  </a:cubicBezTo>
                  <a:cubicBezTo>
                    <a:pt x="19005" y="4028"/>
                    <a:pt x="19005" y="3367"/>
                    <a:pt x="19005" y="2738"/>
                  </a:cubicBezTo>
                  <a:cubicBezTo>
                    <a:pt x="20201" y="2077"/>
                    <a:pt x="21239" y="1291"/>
                    <a:pt x="22151" y="221"/>
                  </a:cubicBezTo>
                  <a:lnTo>
                    <a:pt x="22151" y="95"/>
                  </a:lnTo>
                  <a:cubicBezTo>
                    <a:pt x="22151" y="32"/>
                    <a:pt x="22120" y="0"/>
                    <a:pt x="220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6"/>
            <p:cNvSpPr/>
            <p:nvPr/>
          </p:nvSpPr>
          <p:spPr>
            <a:xfrm flipH="1" rot="-5400000">
              <a:off x="8258829" y="4086731"/>
              <a:ext cx="1377688" cy="430576"/>
            </a:xfrm>
            <a:custGeom>
              <a:rect b="b" l="l" r="r" t="t"/>
              <a:pathLst>
                <a:path extrusionOk="0" h="6923" w="22152">
                  <a:moveTo>
                    <a:pt x="22088" y="0"/>
                  </a:moveTo>
                  <a:cubicBezTo>
                    <a:pt x="22057" y="0"/>
                    <a:pt x="22025" y="32"/>
                    <a:pt x="22025" y="95"/>
                  </a:cubicBezTo>
                  <a:cubicBezTo>
                    <a:pt x="21113" y="1007"/>
                    <a:pt x="20201" y="1668"/>
                    <a:pt x="19005" y="2329"/>
                  </a:cubicBezTo>
                  <a:cubicBezTo>
                    <a:pt x="18753" y="1951"/>
                    <a:pt x="18218" y="1542"/>
                    <a:pt x="17715" y="1416"/>
                  </a:cubicBezTo>
                  <a:cubicBezTo>
                    <a:pt x="17054" y="1291"/>
                    <a:pt x="16519" y="1165"/>
                    <a:pt x="15859" y="1007"/>
                  </a:cubicBezTo>
                  <a:lnTo>
                    <a:pt x="15859" y="1007"/>
                  </a:lnTo>
                  <a:cubicBezTo>
                    <a:pt x="16268" y="1542"/>
                    <a:pt x="16645" y="1951"/>
                    <a:pt x="17180" y="2203"/>
                  </a:cubicBezTo>
                  <a:cubicBezTo>
                    <a:pt x="17558" y="2455"/>
                    <a:pt x="17967" y="2581"/>
                    <a:pt x="18344" y="2738"/>
                  </a:cubicBezTo>
                  <a:cubicBezTo>
                    <a:pt x="17841" y="2990"/>
                    <a:pt x="17306" y="3115"/>
                    <a:pt x="16771" y="3367"/>
                  </a:cubicBezTo>
                  <a:cubicBezTo>
                    <a:pt x="15984" y="2203"/>
                    <a:pt x="14694" y="1416"/>
                    <a:pt x="13247" y="1291"/>
                  </a:cubicBezTo>
                  <a:lnTo>
                    <a:pt x="13247" y="1291"/>
                  </a:lnTo>
                  <a:cubicBezTo>
                    <a:pt x="13625" y="1794"/>
                    <a:pt x="14034" y="2329"/>
                    <a:pt x="14568" y="2738"/>
                  </a:cubicBezTo>
                  <a:cubicBezTo>
                    <a:pt x="14946" y="3115"/>
                    <a:pt x="15481" y="3367"/>
                    <a:pt x="15984" y="3650"/>
                  </a:cubicBezTo>
                  <a:cubicBezTo>
                    <a:pt x="15198" y="3776"/>
                    <a:pt x="14285" y="3902"/>
                    <a:pt x="13499" y="4028"/>
                  </a:cubicBezTo>
                  <a:cubicBezTo>
                    <a:pt x="13625" y="3241"/>
                    <a:pt x="13121" y="2581"/>
                    <a:pt x="12586" y="2077"/>
                  </a:cubicBezTo>
                  <a:cubicBezTo>
                    <a:pt x="11926" y="1668"/>
                    <a:pt x="11265" y="1416"/>
                    <a:pt x="10478" y="1165"/>
                  </a:cubicBezTo>
                  <a:lnTo>
                    <a:pt x="10478" y="1165"/>
                  </a:lnTo>
                  <a:cubicBezTo>
                    <a:pt x="11013" y="2329"/>
                    <a:pt x="11800" y="3241"/>
                    <a:pt x="12712" y="4028"/>
                  </a:cubicBezTo>
                  <a:lnTo>
                    <a:pt x="12209" y="4028"/>
                  </a:lnTo>
                  <a:cubicBezTo>
                    <a:pt x="11674" y="3902"/>
                    <a:pt x="11265" y="3902"/>
                    <a:pt x="10761" y="3902"/>
                  </a:cubicBezTo>
                  <a:cubicBezTo>
                    <a:pt x="10352" y="2738"/>
                    <a:pt x="9566" y="1794"/>
                    <a:pt x="8653" y="1165"/>
                  </a:cubicBezTo>
                  <a:lnTo>
                    <a:pt x="8653" y="1165"/>
                  </a:lnTo>
                  <a:cubicBezTo>
                    <a:pt x="8779" y="2077"/>
                    <a:pt x="9314" y="2990"/>
                    <a:pt x="10101" y="3776"/>
                  </a:cubicBezTo>
                  <a:cubicBezTo>
                    <a:pt x="9440" y="3650"/>
                    <a:pt x="8779" y="3524"/>
                    <a:pt x="8118" y="3367"/>
                  </a:cubicBezTo>
                  <a:cubicBezTo>
                    <a:pt x="8118" y="2738"/>
                    <a:pt x="7993" y="2077"/>
                    <a:pt x="7615" y="1668"/>
                  </a:cubicBezTo>
                  <a:cubicBezTo>
                    <a:pt x="7332" y="1165"/>
                    <a:pt x="6703" y="756"/>
                    <a:pt x="6168" y="630"/>
                  </a:cubicBezTo>
                  <a:lnTo>
                    <a:pt x="6168" y="630"/>
                  </a:lnTo>
                  <a:cubicBezTo>
                    <a:pt x="6293" y="1542"/>
                    <a:pt x="6828" y="2455"/>
                    <a:pt x="7332" y="3115"/>
                  </a:cubicBezTo>
                  <a:cubicBezTo>
                    <a:pt x="6828" y="2990"/>
                    <a:pt x="6293" y="2864"/>
                    <a:pt x="5759" y="2738"/>
                  </a:cubicBezTo>
                  <a:cubicBezTo>
                    <a:pt x="5916" y="2203"/>
                    <a:pt x="5633" y="1668"/>
                    <a:pt x="5255" y="1291"/>
                  </a:cubicBezTo>
                  <a:cubicBezTo>
                    <a:pt x="4846" y="881"/>
                    <a:pt x="4343" y="504"/>
                    <a:pt x="3808" y="221"/>
                  </a:cubicBezTo>
                  <a:lnTo>
                    <a:pt x="3808" y="221"/>
                  </a:lnTo>
                  <a:cubicBezTo>
                    <a:pt x="3934" y="756"/>
                    <a:pt x="4185" y="1165"/>
                    <a:pt x="4343" y="1668"/>
                  </a:cubicBezTo>
                  <a:cubicBezTo>
                    <a:pt x="4469" y="1951"/>
                    <a:pt x="4594" y="2203"/>
                    <a:pt x="4720" y="2329"/>
                  </a:cubicBezTo>
                  <a:cubicBezTo>
                    <a:pt x="4720" y="2429"/>
                    <a:pt x="4800" y="2529"/>
                    <a:pt x="4896" y="2566"/>
                  </a:cubicBezTo>
                  <a:lnTo>
                    <a:pt x="4896" y="2566"/>
                  </a:lnTo>
                  <a:cubicBezTo>
                    <a:pt x="4290" y="2454"/>
                    <a:pt x="3656" y="2450"/>
                    <a:pt x="3021" y="2329"/>
                  </a:cubicBezTo>
                  <a:cubicBezTo>
                    <a:pt x="2895" y="1951"/>
                    <a:pt x="2360" y="1951"/>
                    <a:pt x="2109" y="1951"/>
                  </a:cubicBezTo>
                  <a:cubicBezTo>
                    <a:pt x="1322" y="1951"/>
                    <a:pt x="661" y="2077"/>
                    <a:pt x="1" y="2329"/>
                  </a:cubicBezTo>
                  <a:cubicBezTo>
                    <a:pt x="545" y="2666"/>
                    <a:pt x="1261" y="2896"/>
                    <a:pt x="1936" y="2896"/>
                  </a:cubicBezTo>
                  <a:cubicBezTo>
                    <a:pt x="2080" y="2896"/>
                    <a:pt x="2222" y="2886"/>
                    <a:pt x="2360" y="2864"/>
                  </a:cubicBezTo>
                  <a:cubicBezTo>
                    <a:pt x="2486" y="2864"/>
                    <a:pt x="2770" y="2738"/>
                    <a:pt x="2895" y="2581"/>
                  </a:cubicBezTo>
                  <a:cubicBezTo>
                    <a:pt x="3808" y="2738"/>
                    <a:pt x="4594" y="2864"/>
                    <a:pt x="5507" y="2990"/>
                  </a:cubicBezTo>
                  <a:cubicBezTo>
                    <a:pt x="4469" y="2990"/>
                    <a:pt x="3399" y="3241"/>
                    <a:pt x="2770" y="4154"/>
                  </a:cubicBezTo>
                  <a:cubicBezTo>
                    <a:pt x="2935" y="4176"/>
                    <a:pt x="3101" y="4187"/>
                    <a:pt x="3267" y="4187"/>
                  </a:cubicBezTo>
                  <a:cubicBezTo>
                    <a:pt x="4266" y="4187"/>
                    <a:pt x="5241" y="3790"/>
                    <a:pt x="5916" y="3115"/>
                  </a:cubicBezTo>
                  <a:cubicBezTo>
                    <a:pt x="6419" y="3241"/>
                    <a:pt x="6954" y="3241"/>
                    <a:pt x="7332" y="3367"/>
                  </a:cubicBezTo>
                  <a:cubicBezTo>
                    <a:pt x="6545" y="3650"/>
                    <a:pt x="5759" y="4028"/>
                    <a:pt x="5129" y="4563"/>
                  </a:cubicBezTo>
                  <a:cubicBezTo>
                    <a:pt x="5345" y="4615"/>
                    <a:pt x="5566" y="4640"/>
                    <a:pt x="5788" y="4640"/>
                  </a:cubicBezTo>
                  <a:cubicBezTo>
                    <a:pt x="6635" y="4640"/>
                    <a:pt x="7495" y="4274"/>
                    <a:pt x="8118" y="3650"/>
                  </a:cubicBezTo>
                  <a:cubicBezTo>
                    <a:pt x="8779" y="3776"/>
                    <a:pt x="9440" y="3902"/>
                    <a:pt x="10101" y="4028"/>
                  </a:cubicBezTo>
                  <a:cubicBezTo>
                    <a:pt x="9062" y="4311"/>
                    <a:pt x="7993" y="4814"/>
                    <a:pt x="7080" y="5601"/>
                  </a:cubicBezTo>
                  <a:cubicBezTo>
                    <a:pt x="7305" y="5645"/>
                    <a:pt x="7529" y="5666"/>
                    <a:pt x="7751" y="5666"/>
                  </a:cubicBezTo>
                  <a:cubicBezTo>
                    <a:pt x="8958" y="5666"/>
                    <a:pt x="10077" y="5038"/>
                    <a:pt x="10635" y="4028"/>
                  </a:cubicBezTo>
                  <a:cubicBezTo>
                    <a:pt x="11139" y="4154"/>
                    <a:pt x="11674" y="4154"/>
                    <a:pt x="12209" y="4311"/>
                  </a:cubicBezTo>
                  <a:lnTo>
                    <a:pt x="12712" y="4311"/>
                  </a:lnTo>
                  <a:cubicBezTo>
                    <a:pt x="11548" y="4814"/>
                    <a:pt x="10635" y="5601"/>
                    <a:pt x="9849" y="6514"/>
                  </a:cubicBezTo>
                  <a:cubicBezTo>
                    <a:pt x="10635" y="6514"/>
                    <a:pt x="11422" y="6262"/>
                    <a:pt x="12051" y="5884"/>
                  </a:cubicBezTo>
                  <a:cubicBezTo>
                    <a:pt x="12586" y="5475"/>
                    <a:pt x="13121" y="4940"/>
                    <a:pt x="13499" y="4311"/>
                  </a:cubicBezTo>
                  <a:cubicBezTo>
                    <a:pt x="14285" y="4154"/>
                    <a:pt x="15072" y="4028"/>
                    <a:pt x="15859" y="3902"/>
                  </a:cubicBezTo>
                  <a:lnTo>
                    <a:pt x="15859" y="3902"/>
                  </a:lnTo>
                  <a:cubicBezTo>
                    <a:pt x="14820" y="4689"/>
                    <a:pt x="13908" y="5601"/>
                    <a:pt x="13782" y="6923"/>
                  </a:cubicBezTo>
                  <a:cubicBezTo>
                    <a:pt x="14568" y="6671"/>
                    <a:pt x="15355" y="6388"/>
                    <a:pt x="15859" y="5727"/>
                  </a:cubicBezTo>
                  <a:cubicBezTo>
                    <a:pt x="16393" y="5098"/>
                    <a:pt x="16771" y="4437"/>
                    <a:pt x="16771" y="3650"/>
                  </a:cubicBezTo>
                  <a:cubicBezTo>
                    <a:pt x="17432" y="3367"/>
                    <a:pt x="17967" y="3241"/>
                    <a:pt x="18501" y="2864"/>
                  </a:cubicBezTo>
                  <a:lnTo>
                    <a:pt x="18501" y="2864"/>
                  </a:lnTo>
                  <a:cubicBezTo>
                    <a:pt x="17841" y="3902"/>
                    <a:pt x="17432" y="5098"/>
                    <a:pt x="17306" y="6262"/>
                  </a:cubicBezTo>
                  <a:cubicBezTo>
                    <a:pt x="17967" y="5884"/>
                    <a:pt x="18344" y="5349"/>
                    <a:pt x="18753" y="4689"/>
                  </a:cubicBezTo>
                  <a:cubicBezTo>
                    <a:pt x="19005" y="4028"/>
                    <a:pt x="19005" y="3367"/>
                    <a:pt x="19005" y="2738"/>
                  </a:cubicBezTo>
                  <a:cubicBezTo>
                    <a:pt x="20201" y="2077"/>
                    <a:pt x="21239" y="1291"/>
                    <a:pt x="22151" y="221"/>
                  </a:cubicBezTo>
                  <a:lnTo>
                    <a:pt x="22151" y="95"/>
                  </a:lnTo>
                  <a:cubicBezTo>
                    <a:pt x="22151" y="32"/>
                    <a:pt x="22120" y="0"/>
                    <a:pt x="220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0" name="Google Shape;310;p26"/>
            <p:cNvGrpSpPr/>
            <p:nvPr/>
          </p:nvGrpSpPr>
          <p:grpSpPr>
            <a:xfrm flipH="1" rot="7442840">
              <a:off x="8208723" y="4340777"/>
              <a:ext cx="737721" cy="1116361"/>
              <a:chOff x="429725" y="2094100"/>
              <a:chExt cx="403550" cy="610675"/>
            </a:xfrm>
          </p:grpSpPr>
          <p:sp>
            <p:nvSpPr>
              <p:cNvPr id="311" name="Google Shape;311;p26"/>
              <p:cNvSpPr/>
              <p:nvPr/>
            </p:nvSpPr>
            <p:spPr>
              <a:xfrm>
                <a:off x="429725" y="2095625"/>
                <a:ext cx="347700" cy="609150"/>
              </a:xfrm>
              <a:custGeom>
                <a:rect b="b" l="l" r="r" t="t"/>
                <a:pathLst>
                  <a:path extrusionOk="0" h="24366" w="13908">
                    <a:moveTo>
                      <a:pt x="11923" y="0"/>
                    </a:moveTo>
                    <a:cubicBezTo>
                      <a:pt x="11153" y="0"/>
                      <a:pt x="10378" y="104"/>
                      <a:pt x="9849" y="232"/>
                    </a:cubicBezTo>
                    <a:cubicBezTo>
                      <a:pt x="7489" y="767"/>
                      <a:pt x="5633" y="2057"/>
                      <a:pt x="4060" y="3756"/>
                    </a:cubicBezTo>
                    <a:cubicBezTo>
                      <a:pt x="1322" y="7060"/>
                      <a:pt x="127" y="10993"/>
                      <a:pt x="536" y="14926"/>
                    </a:cubicBezTo>
                    <a:cubicBezTo>
                      <a:pt x="1071" y="18702"/>
                      <a:pt x="3273" y="22383"/>
                      <a:pt x="6577" y="24365"/>
                    </a:cubicBezTo>
                    <a:cubicBezTo>
                      <a:pt x="6577" y="24365"/>
                      <a:pt x="1" y="15430"/>
                      <a:pt x="6419" y="7689"/>
                    </a:cubicBezTo>
                    <a:cubicBezTo>
                      <a:pt x="9188" y="4417"/>
                      <a:pt x="11800" y="2057"/>
                      <a:pt x="13908" y="358"/>
                    </a:cubicBezTo>
                    <a:cubicBezTo>
                      <a:pt x="13399" y="96"/>
                      <a:pt x="12663" y="0"/>
                      <a:pt x="11923" y="0"/>
                    </a:cubicBezTo>
                    <a:close/>
                  </a:path>
                </a:pathLst>
              </a:custGeom>
              <a:solidFill>
                <a:srgbClr val="DDD1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6"/>
              <p:cNvSpPr/>
              <p:nvPr/>
            </p:nvSpPr>
            <p:spPr>
              <a:xfrm>
                <a:off x="432875" y="2094100"/>
                <a:ext cx="400400" cy="610675"/>
              </a:xfrm>
              <a:custGeom>
                <a:rect b="b" l="l" r="r" t="t"/>
                <a:pathLst>
                  <a:path extrusionOk="0" h="24427" w="16016">
                    <a:moveTo>
                      <a:pt x="11657" y="1"/>
                    </a:moveTo>
                    <a:cubicBezTo>
                      <a:pt x="10925" y="1"/>
                      <a:pt x="10207" y="103"/>
                      <a:pt x="9723" y="293"/>
                    </a:cubicBezTo>
                    <a:cubicBezTo>
                      <a:pt x="7363" y="828"/>
                      <a:pt x="5507" y="2118"/>
                      <a:pt x="3934" y="3817"/>
                    </a:cubicBezTo>
                    <a:cubicBezTo>
                      <a:pt x="1196" y="7121"/>
                      <a:pt x="1" y="11054"/>
                      <a:pt x="410" y="14987"/>
                    </a:cubicBezTo>
                    <a:cubicBezTo>
                      <a:pt x="945" y="18763"/>
                      <a:pt x="3147" y="22444"/>
                      <a:pt x="6451" y="24426"/>
                    </a:cubicBezTo>
                    <a:cubicBezTo>
                      <a:pt x="6451" y="22318"/>
                      <a:pt x="7363" y="20084"/>
                      <a:pt x="8527" y="18259"/>
                    </a:cubicBezTo>
                    <a:cubicBezTo>
                      <a:pt x="9849" y="16403"/>
                      <a:pt x="11296" y="14830"/>
                      <a:pt x="12586" y="13005"/>
                    </a:cubicBezTo>
                    <a:cubicBezTo>
                      <a:pt x="13908" y="11306"/>
                      <a:pt x="15229" y="9324"/>
                      <a:pt x="15607" y="7247"/>
                    </a:cubicBezTo>
                    <a:cubicBezTo>
                      <a:pt x="16016" y="5800"/>
                      <a:pt x="16016" y="4352"/>
                      <a:pt x="15607" y="3031"/>
                    </a:cubicBezTo>
                    <a:cubicBezTo>
                      <a:pt x="15355" y="2118"/>
                      <a:pt x="14820" y="954"/>
                      <a:pt x="13908" y="419"/>
                    </a:cubicBezTo>
                    <a:cubicBezTo>
                      <a:pt x="13354" y="134"/>
                      <a:pt x="12495" y="1"/>
                      <a:pt x="1165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6"/>
              <p:cNvSpPr/>
              <p:nvPr/>
            </p:nvSpPr>
            <p:spPr>
              <a:xfrm>
                <a:off x="443100" y="2098275"/>
                <a:ext cx="387025" cy="606500"/>
              </a:xfrm>
              <a:custGeom>
                <a:rect b="b" l="l" r="r" t="t"/>
                <a:pathLst>
                  <a:path extrusionOk="0" h="24260" w="15481">
                    <a:moveTo>
                      <a:pt x="9440" y="1"/>
                    </a:moveTo>
                    <a:lnTo>
                      <a:pt x="9314" y="126"/>
                    </a:lnTo>
                    <a:cubicBezTo>
                      <a:pt x="9031" y="126"/>
                      <a:pt x="8779" y="252"/>
                      <a:pt x="8527" y="252"/>
                    </a:cubicBezTo>
                    <a:cubicBezTo>
                      <a:pt x="9440" y="378"/>
                      <a:pt x="10604" y="661"/>
                      <a:pt x="11548" y="1574"/>
                    </a:cubicBezTo>
                    <a:cubicBezTo>
                      <a:pt x="10604" y="2360"/>
                      <a:pt x="9692" y="3273"/>
                      <a:pt x="8779" y="4185"/>
                    </a:cubicBezTo>
                    <a:cubicBezTo>
                      <a:pt x="8527" y="3934"/>
                      <a:pt x="8244" y="3650"/>
                      <a:pt x="7992" y="3525"/>
                    </a:cubicBezTo>
                    <a:cubicBezTo>
                      <a:pt x="7067" y="2799"/>
                      <a:pt x="6043" y="2571"/>
                      <a:pt x="5203" y="2571"/>
                    </a:cubicBezTo>
                    <a:cubicBezTo>
                      <a:pt x="4986" y="2571"/>
                      <a:pt x="4782" y="2586"/>
                      <a:pt x="4594" y="2612"/>
                    </a:cubicBezTo>
                    <a:cubicBezTo>
                      <a:pt x="4311" y="2864"/>
                      <a:pt x="4185" y="3021"/>
                      <a:pt x="4059" y="3147"/>
                    </a:cubicBezTo>
                    <a:cubicBezTo>
                      <a:pt x="4369" y="3063"/>
                      <a:pt x="4751" y="3003"/>
                      <a:pt x="5176" y="3003"/>
                    </a:cubicBezTo>
                    <a:cubicBezTo>
                      <a:pt x="6179" y="3003"/>
                      <a:pt x="7423" y="3332"/>
                      <a:pt x="8527" y="4437"/>
                    </a:cubicBezTo>
                    <a:cubicBezTo>
                      <a:pt x="7741" y="5224"/>
                      <a:pt x="6954" y="6010"/>
                      <a:pt x="6293" y="6954"/>
                    </a:cubicBezTo>
                    <a:cubicBezTo>
                      <a:pt x="6168" y="7080"/>
                      <a:pt x="6042" y="7206"/>
                      <a:pt x="5884" y="7332"/>
                    </a:cubicBezTo>
                    <a:cubicBezTo>
                      <a:pt x="5633" y="7206"/>
                      <a:pt x="5507" y="6954"/>
                      <a:pt x="5255" y="6797"/>
                    </a:cubicBezTo>
                    <a:cubicBezTo>
                      <a:pt x="4594" y="6293"/>
                      <a:pt x="3808" y="6167"/>
                      <a:pt x="3021" y="6167"/>
                    </a:cubicBezTo>
                    <a:cubicBezTo>
                      <a:pt x="2486" y="6167"/>
                      <a:pt x="1951" y="6293"/>
                      <a:pt x="1574" y="6545"/>
                    </a:cubicBezTo>
                    <a:cubicBezTo>
                      <a:pt x="1448" y="6797"/>
                      <a:pt x="1322" y="6954"/>
                      <a:pt x="1322" y="7206"/>
                    </a:cubicBezTo>
                    <a:cubicBezTo>
                      <a:pt x="1700" y="6954"/>
                      <a:pt x="2360" y="6545"/>
                      <a:pt x="3147" y="6545"/>
                    </a:cubicBezTo>
                    <a:cubicBezTo>
                      <a:pt x="3934" y="6545"/>
                      <a:pt x="4846" y="6954"/>
                      <a:pt x="5633" y="7583"/>
                    </a:cubicBezTo>
                    <a:cubicBezTo>
                      <a:pt x="4846" y="8527"/>
                      <a:pt x="4311" y="9566"/>
                      <a:pt x="3934" y="10478"/>
                    </a:cubicBezTo>
                    <a:cubicBezTo>
                      <a:pt x="3435" y="10239"/>
                      <a:pt x="2987" y="10151"/>
                      <a:pt x="2557" y="10151"/>
                    </a:cubicBezTo>
                    <a:cubicBezTo>
                      <a:pt x="2309" y="10151"/>
                      <a:pt x="2067" y="10180"/>
                      <a:pt x="1826" y="10226"/>
                    </a:cubicBezTo>
                    <a:cubicBezTo>
                      <a:pt x="1165" y="10478"/>
                      <a:pt x="536" y="10887"/>
                      <a:pt x="126" y="11391"/>
                    </a:cubicBezTo>
                    <a:cubicBezTo>
                      <a:pt x="1" y="11516"/>
                      <a:pt x="1" y="11800"/>
                      <a:pt x="1" y="12051"/>
                    </a:cubicBezTo>
                    <a:cubicBezTo>
                      <a:pt x="536" y="11391"/>
                      <a:pt x="1165" y="10887"/>
                      <a:pt x="1951" y="10604"/>
                    </a:cubicBezTo>
                    <a:cubicBezTo>
                      <a:pt x="2173" y="10552"/>
                      <a:pt x="2416" y="10521"/>
                      <a:pt x="2663" y="10521"/>
                    </a:cubicBezTo>
                    <a:cubicBezTo>
                      <a:pt x="3012" y="10521"/>
                      <a:pt x="3369" y="10582"/>
                      <a:pt x="3682" y="10730"/>
                    </a:cubicBezTo>
                    <a:cubicBezTo>
                      <a:pt x="3273" y="12051"/>
                      <a:pt x="3021" y="13247"/>
                      <a:pt x="2895" y="14285"/>
                    </a:cubicBezTo>
                    <a:cubicBezTo>
                      <a:pt x="1700" y="14285"/>
                      <a:pt x="913" y="15072"/>
                      <a:pt x="252" y="15984"/>
                    </a:cubicBezTo>
                    <a:cubicBezTo>
                      <a:pt x="252" y="16236"/>
                      <a:pt x="378" y="16393"/>
                      <a:pt x="378" y="16645"/>
                    </a:cubicBezTo>
                    <a:cubicBezTo>
                      <a:pt x="913" y="15607"/>
                      <a:pt x="1700" y="14663"/>
                      <a:pt x="2895" y="14663"/>
                    </a:cubicBezTo>
                    <a:lnTo>
                      <a:pt x="2895" y="15324"/>
                    </a:lnTo>
                    <a:lnTo>
                      <a:pt x="2895" y="15449"/>
                    </a:lnTo>
                    <a:cubicBezTo>
                      <a:pt x="2895" y="16393"/>
                      <a:pt x="3021" y="17180"/>
                      <a:pt x="3147" y="17966"/>
                    </a:cubicBezTo>
                    <a:cubicBezTo>
                      <a:pt x="2486" y="18470"/>
                      <a:pt x="2109" y="19257"/>
                      <a:pt x="1826" y="19917"/>
                    </a:cubicBezTo>
                    <a:cubicBezTo>
                      <a:pt x="1826" y="20043"/>
                      <a:pt x="1951" y="20169"/>
                      <a:pt x="2109" y="20326"/>
                    </a:cubicBezTo>
                    <a:cubicBezTo>
                      <a:pt x="2235" y="19666"/>
                      <a:pt x="2612" y="19005"/>
                      <a:pt x="3273" y="18344"/>
                    </a:cubicBezTo>
                    <a:lnTo>
                      <a:pt x="3273" y="18879"/>
                    </a:lnTo>
                    <a:cubicBezTo>
                      <a:pt x="3934" y="21365"/>
                      <a:pt x="5098" y="23190"/>
                      <a:pt x="5633" y="23976"/>
                    </a:cubicBezTo>
                    <a:cubicBezTo>
                      <a:pt x="5759" y="24102"/>
                      <a:pt x="5884" y="24259"/>
                      <a:pt x="6042" y="24259"/>
                    </a:cubicBezTo>
                    <a:lnTo>
                      <a:pt x="6042" y="23976"/>
                    </a:lnTo>
                    <a:cubicBezTo>
                      <a:pt x="5633" y="23315"/>
                      <a:pt x="4594" y="21616"/>
                      <a:pt x="3934" y="19382"/>
                    </a:cubicBezTo>
                    <a:cubicBezTo>
                      <a:pt x="5255" y="19382"/>
                      <a:pt x="6168" y="20043"/>
                      <a:pt x="6828" y="20704"/>
                    </a:cubicBezTo>
                    <a:cubicBezTo>
                      <a:pt x="6828" y="20578"/>
                      <a:pt x="6954" y="20452"/>
                      <a:pt x="6954" y="20326"/>
                    </a:cubicBezTo>
                    <a:cubicBezTo>
                      <a:pt x="6671" y="20169"/>
                      <a:pt x="6545" y="19917"/>
                      <a:pt x="6293" y="19791"/>
                    </a:cubicBezTo>
                    <a:cubicBezTo>
                      <a:pt x="5633" y="19382"/>
                      <a:pt x="4846" y="19005"/>
                      <a:pt x="3808" y="19005"/>
                    </a:cubicBezTo>
                    <a:cubicBezTo>
                      <a:pt x="3808" y="18879"/>
                      <a:pt x="3682" y="18879"/>
                      <a:pt x="3682" y="18753"/>
                    </a:cubicBezTo>
                    <a:cubicBezTo>
                      <a:pt x="3682" y="18470"/>
                      <a:pt x="3525" y="18218"/>
                      <a:pt x="3525" y="17966"/>
                    </a:cubicBezTo>
                    <a:cubicBezTo>
                      <a:pt x="3399" y="17180"/>
                      <a:pt x="3273" y="16393"/>
                      <a:pt x="3273" y="15607"/>
                    </a:cubicBezTo>
                    <a:cubicBezTo>
                      <a:pt x="5633" y="15607"/>
                      <a:pt x="7206" y="17180"/>
                      <a:pt x="8118" y="18218"/>
                    </a:cubicBezTo>
                    <a:lnTo>
                      <a:pt x="8118" y="18092"/>
                    </a:lnTo>
                    <a:cubicBezTo>
                      <a:pt x="8244" y="17966"/>
                      <a:pt x="8244" y="17966"/>
                      <a:pt x="8402" y="17809"/>
                    </a:cubicBezTo>
                    <a:cubicBezTo>
                      <a:pt x="7992" y="17306"/>
                      <a:pt x="7458" y="16771"/>
                      <a:pt x="6671" y="16393"/>
                    </a:cubicBezTo>
                    <a:cubicBezTo>
                      <a:pt x="5759" y="15733"/>
                      <a:pt x="4594" y="15198"/>
                      <a:pt x="3273" y="15198"/>
                    </a:cubicBezTo>
                    <a:lnTo>
                      <a:pt x="3273" y="14537"/>
                    </a:lnTo>
                    <a:cubicBezTo>
                      <a:pt x="3273" y="13499"/>
                      <a:pt x="3525" y="12460"/>
                      <a:pt x="3808" y="11516"/>
                    </a:cubicBezTo>
                    <a:cubicBezTo>
                      <a:pt x="6954" y="11800"/>
                      <a:pt x="9314" y="14159"/>
                      <a:pt x="10226" y="15324"/>
                    </a:cubicBezTo>
                    <a:cubicBezTo>
                      <a:pt x="10352" y="15198"/>
                      <a:pt x="10478" y="15072"/>
                      <a:pt x="10478" y="14946"/>
                    </a:cubicBezTo>
                    <a:cubicBezTo>
                      <a:pt x="9975" y="14411"/>
                      <a:pt x="9188" y="13499"/>
                      <a:pt x="7992" y="12712"/>
                    </a:cubicBezTo>
                    <a:cubicBezTo>
                      <a:pt x="6828" y="11925"/>
                      <a:pt x="5507" y="11265"/>
                      <a:pt x="4059" y="11139"/>
                    </a:cubicBezTo>
                    <a:cubicBezTo>
                      <a:pt x="4059" y="11013"/>
                      <a:pt x="4059" y="10887"/>
                      <a:pt x="4185" y="10887"/>
                    </a:cubicBezTo>
                    <a:lnTo>
                      <a:pt x="4185" y="10730"/>
                    </a:lnTo>
                    <a:cubicBezTo>
                      <a:pt x="4594" y="9691"/>
                      <a:pt x="5255" y="8653"/>
                      <a:pt x="6042" y="7741"/>
                    </a:cubicBezTo>
                    <a:lnTo>
                      <a:pt x="6419" y="7332"/>
                    </a:lnTo>
                    <a:cubicBezTo>
                      <a:pt x="9975" y="7867"/>
                      <a:pt x="11548" y="11516"/>
                      <a:pt x="12051" y="13090"/>
                    </a:cubicBezTo>
                    <a:cubicBezTo>
                      <a:pt x="12051" y="12964"/>
                      <a:pt x="12177" y="12964"/>
                      <a:pt x="12177" y="12838"/>
                    </a:cubicBezTo>
                    <a:lnTo>
                      <a:pt x="12335" y="12712"/>
                    </a:lnTo>
                    <a:cubicBezTo>
                      <a:pt x="12177" y="12177"/>
                      <a:pt x="11800" y="11265"/>
                      <a:pt x="11265" y="10478"/>
                    </a:cubicBezTo>
                    <a:cubicBezTo>
                      <a:pt x="10604" y="9314"/>
                      <a:pt x="9817" y="8527"/>
                      <a:pt x="8905" y="7867"/>
                    </a:cubicBezTo>
                    <a:cubicBezTo>
                      <a:pt x="8244" y="7332"/>
                      <a:pt x="7615" y="7080"/>
                      <a:pt x="6828" y="6954"/>
                    </a:cubicBezTo>
                    <a:cubicBezTo>
                      <a:pt x="7741" y="5884"/>
                      <a:pt x="8653" y="4846"/>
                      <a:pt x="9692" y="3808"/>
                    </a:cubicBezTo>
                    <a:cubicBezTo>
                      <a:pt x="11800" y="4311"/>
                      <a:pt x="13247" y="5758"/>
                      <a:pt x="13625" y="7992"/>
                    </a:cubicBezTo>
                    <a:cubicBezTo>
                      <a:pt x="13908" y="8905"/>
                      <a:pt x="13908" y="9817"/>
                      <a:pt x="13908" y="10478"/>
                    </a:cubicBezTo>
                    <a:cubicBezTo>
                      <a:pt x="14034" y="10226"/>
                      <a:pt x="14159" y="9943"/>
                      <a:pt x="14285" y="9691"/>
                    </a:cubicBezTo>
                    <a:cubicBezTo>
                      <a:pt x="14285" y="9157"/>
                      <a:pt x="14159" y="8527"/>
                      <a:pt x="14034" y="7992"/>
                    </a:cubicBezTo>
                    <a:cubicBezTo>
                      <a:pt x="13750" y="6671"/>
                      <a:pt x="13247" y="5224"/>
                      <a:pt x="11800" y="4311"/>
                    </a:cubicBezTo>
                    <a:cubicBezTo>
                      <a:pt x="11265" y="3934"/>
                      <a:pt x="10761" y="3650"/>
                      <a:pt x="10101" y="3525"/>
                    </a:cubicBezTo>
                    <a:cubicBezTo>
                      <a:pt x="10887" y="2612"/>
                      <a:pt x="11800" y="1825"/>
                      <a:pt x="12586" y="1165"/>
                    </a:cubicBezTo>
                    <a:cubicBezTo>
                      <a:pt x="14159" y="1825"/>
                      <a:pt x="14946" y="3650"/>
                      <a:pt x="15481" y="5098"/>
                    </a:cubicBezTo>
                    <a:cubicBezTo>
                      <a:pt x="15481" y="4720"/>
                      <a:pt x="15481" y="4185"/>
                      <a:pt x="15324" y="3808"/>
                    </a:cubicBezTo>
                    <a:cubicBezTo>
                      <a:pt x="14946" y="2738"/>
                      <a:pt x="14285" y="1700"/>
                      <a:pt x="13373" y="1165"/>
                    </a:cubicBezTo>
                    <a:cubicBezTo>
                      <a:pt x="13247" y="1039"/>
                      <a:pt x="13121" y="913"/>
                      <a:pt x="12964" y="913"/>
                    </a:cubicBezTo>
                    <a:cubicBezTo>
                      <a:pt x="13121" y="787"/>
                      <a:pt x="13373" y="504"/>
                      <a:pt x="13499" y="378"/>
                    </a:cubicBezTo>
                    <a:lnTo>
                      <a:pt x="13625" y="378"/>
                    </a:lnTo>
                    <a:lnTo>
                      <a:pt x="13499" y="252"/>
                    </a:lnTo>
                    <a:cubicBezTo>
                      <a:pt x="13373" y="252"/>
                      <a:pt x="13247" y="252"/>
                      <a:pt x="13247" y="126"/>
                    </a:cubicBezTo>
                    <a:cubicBezTo>
                      <a:pt x="12964" y="378"/>
                      <a:pt x="12712" y="504"/>
                      <a:pt x="12460" y="787"/>
                    </a:cubicBezTo>
                    <a:cubicBezTo>
                      <a:pt x="12335" y="913"/>
                      <a:pt x="12051" y="1039"/>
                      <a:pt x="11925" y="1291"/>
                    </a:cubicBezTo>
                    <a:cubicBezTo>
                      <a:pt x="11800" y="1165"/>
                      <a:pt x="11674" y="1039"/>
                      <a:pt x="11391" y="913"/>
                    </a:cubicBezTo>
                    <a:cubicBezTo>
                      <a:pt x="10761" y="504"/>
                      <a:pt x="10101" y="126"/>
                      <a:pt x="944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14" name="Google Shape;314;p26"/>
          <p:cNvSpPr txBox="1"/>
          <p:nvPr>
            <p:ph type="title"/>
          </p:nvPr>
        </p:nvSpPr>
        <p:spPr>
          <a:xfrm>
            <a:off x="2966775" y="1330225"/>
            <a:ext cx="5457300" cy="24831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4800"/>
              <a:buNone/>
              <a:defRPr sz="6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315" name="Shape 315"/>
        <p:cNvGrpSpPr/>
        <p:nvPr/>
      </p:nvGrpSpPr>
      <p:grpSpPr>
        <a:xfrm>
          <a:off x="0" y="0"/>
          <a:ext cx="0" cy="0"/>
          <a:chOff x="0" y="0"/>
          <a:chExt cx="0" cy="0"/>
        </a:xfrm>
      </p:grpSpPr>
      <p:pic>
        <p:nvPicPr>
          <p:cNvPr id="316" name="Google Shape;316;p27"/>
          <p:cNvPicPr preferRelativeResize="0"/>
          <p:nvPr/>
        </p:nvPicPr>
        <p:blipFill rotWithShape="1">
          <a:blip r:embed="rId2">
            <a:alphaModFix/>
          </a:blip>
          <a:srcRect b="0" l="0" r="0" t="0"/>
          <a:stretch/>
        </p:blipFill>
        <p:spPr>
          <a:xfrm>
            <a:off x="0" y="0"/>
            <a:ext cx="9144000" cy="5143500"/>
          </a:xfrm>
          <a:prstGeom prst="rect">
            <a:avLst/>
          </a:prstGeom>
          <a:noFill/>
          <a:ln>
            <a:noFill/>
          </a:ln>
        </p:spPr>
      </p:pic>
      <p:grpSp>
        <p:nvGrpSpPr>
          <p:cNvPr id="317" name="Google Shape;317;p27"/>
          <p:cNvGrpSpPr/>
          <p:nvPr/>
        </p:nvGrpSpPr>
        <p:grpSpPr>
          <a:xfrm>
            <a:off x="-87783" y="4235450"/>
            <a:ext cx="894186" cy="908049"/>
            <a:chOff x="249825" y="1523700"/>
            <a:chExt cx="403550" cy="409825"/>
          </a:xfrm>
        </p:grpSpPr>
        <p:sp>
          <p:nvSpPr>
            <p:cNvPr id="318" name="Google Shape;318;p27"/>
            <p:cNvSpPr/>
            <p:nvPr/>
          </p:nvSpPr>
          <p:spPr>
            <a:xfrm>
              <a:off x="249825" y="1523700"/>
              <a:ext cx="403550" cy="409825"/>
            </a:xfrm>
            <a:custGeom>
              <a:rect b="b" l="l" r="r" t="t"/>
              <a:pathLst>
                <a:path extrusionOk="0" h="16393" w="16142">
                  <a:moveTo>
                    <a:pt x="1" y="0"/>
                  </a:moveTo>
                  <a:lnTo>
                    <a:pt x="1" y="16393"/>
                  </a:lnTo>
                  <a:lnTo>
                    <a:pt x="16142" y="16393"/>
                  </a:lnTo>
                  <a:cubicBezTo>
                    <a:pt x="15355" y="12743"/>
                    <a:pt x="12209" y="14159"/>
                    <a:pt x="8402" y="11673"/>
                  </a:cubicBezTo>
                  <a:cubicBezTo>
                    <a:pt x="4595" y="9188"/>
                    <a:pt x="7363" y="5789"/>
                    <a:pt x="5004" y="2360"/>
                  </a:cubicBezTo>
                  <a:cubicBezTo>
                    <a:pt x="3556" y="283"/>
                    <a:pt x="1" y="0"/>
                    <a:pt x="1" y="0"/>
                  </a:cubicBezTo>
                  <a:close/>
                </a:path>
              </a:pathLst>
            </a:custGeom>
            <a:solidFill>
              <a:srgbClr val="E7DF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7"/>
            <p:cNvSpPr/>
            <p:nvPr/>
          </p:nvSpPr>
          <p:spPr>
            <a:xfrm>
              <a:off x="417375" y="1724275"/>
              <a:ext cx="81825" cy="71600"/>
            </a:xfrm>
            <a:custGeom>
              <a:rect b="b" l="l" r="r" t="t"/>
              <a:pathLst>
                <a:path extrusionOk="0" h="2864" w="3273">
                  <a:moveTo>
                    <a:pt x="1574" y="0"/>
                  </a:moveTo>
                  <a:cubicBezTo>
                    <a:pt x="1" y="0"/>
                    <a:pt x="252" y="1699"/>
                    <a:pt x="1291" y="2612"/>
                  </a:cubicBezTo>
                  <a:cubicBezTo>
                    <a:pt x="1574" y="2864"/>
                    <a:pt x="1826" y="2864"/>
                    <a:pt x="2077" y="2864"/>
                  </a:cubicBezTo>
                  <a:cubicBezTo>
                    <a:pt x="2738" y="2864"/>
                    <a:pt x="3273" y="2203"/>
                    <a:pt x="3021" y="1416"/>
                  </a:cubicBezTo>
                  <a:cubicBezTo>
                    <a:pt x="2738" y="630"/>
                    <a:pt x="2360" y="0"/>
                    <a:pt x="1574" y="0"/>
                  </a:cubicBezTo>
                  <a:close/>
                </a:path>
              </a:pathLst>
            </a:custGeom>
            <a:solidFill>
              <a:srgbClr val="E7DF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0" name="Google Shape;320;p27"/>
          <p:cNvGrpSpPr/>
          <p:nvPr/>
        </p:nvGrpSpPr>
        <p:grpSpPr>
          <a:xfrm flipH="1" rot="10800000">
            <a:off x="8512023" y="9"/>
            <a:ext cx="631966" cy="829817"/>
            <a:chOff x="1721550" y="894925"/>
            <a:chExt cx="921905" cy="1210528"/>
          </a:xfrm>
        </p:grpSpPr>
        <p:sp>
          <p:nvSpPr>
            <p:cNvPr id="321" name="Google Shape;321;p27"/>
            <p:cNvSpPr/>
            <p:nvPr/>
          </p:nvSpPr>
          <p:spPr>
            <a:xfrm>
              <a:off x="2159665" y="894925"/>
              <a:ext cx="483788" cy="846045"/>
            </a:xfrm>
            <a:custGeom>
              <a:rect b="b" l="l" r="r" t="t"/>
              <a:pathLst>
                <a:path extrusionOk="0" h="7595" w="4343">
                  <a:moveTo>
                    <a:pt x="2322" y="1"/>
                  </a:moveTo>
                  <a:cubicBezTo>
                    <a:pt x="2072" y="1"/>
                    <a:pt x="1823" y="83"/>
                    <a:pt x="1574" y="263"/>
                  </a:cubicBezTo>
                  <a:cubicBezTo>
                    <a:pt x="1" y="1427"/>
                    <a:pt x="2109" y="4857"/>
                    <a:pt x="3682" y="6808"/>
                  </a:cubicBezTo>
                  <a:cubicBezTo>
                    <a:pt x="3934" y="7059"/>
                    <a:pt x="4060" y="7342"/>
                    <a:pt x="4343" y="7594"/>
                  </a:cubicBezTo>
                  <a:lnTo>
                    <a:pt x="4343" y="1427"/>
                  </a:lnTo>
                  <a:cubicBezTo>
                    <a:pt x="3657" y="581"/>
                    <a:pt x="2987" y="1"/>
                    <a:pt x="232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7"/>
            <p:cNvSpPr/>
            <p:nvPr/>
          </p:nvSpPr>
          <p:spPr>
            <a:xfrm>
              <a:off x="2496188" y="1201037"/>
              <a:ext cx="147264" cy="277039"/>
            </a:xfrm>
            <a:custGeom>
              <a:rect b="b" l="l" r="r" t="t"/>
              <a:pathLst>
                <a:path extrusionOk="0" h="2487" w="1322">
                  <a:moveTo>
                    <a:pt x="0" y="1"/>
                  </a:moveTo>
                  <a:lnTo>
                    <a:pt x="0" y="252"/>
                  </a:lnTo>
                  <a:cubicBezTo>
                    <a:pt x="0" y="252"/>
                    <a:pt x="535" y="1322"/>
                    <a:pt x="1322" y="2486"/>
                  </a:cubicBezTo>
                  <a:lnTo>
                    <a:pt x="1322" y="1951"/>
                  </a:lnTo>
                  <a:cubicBezTo>
                    <a:pt x="661" y="913"/>
                    <a:pt x="126" y="127"/>
                    <a:pt x="126" y="127"/>
                  </a:cubicBezTo>
                  <a:cubicBezTo>
                    <a:pt x="126" y="1"/>
                    <a:pt x="126"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7"/>
            <p:cNvSpPr/>
            <p:nvPr/>
          </p:nvSpPr>
          <p:spPr>
            <a:xfrm>
              <a:off x="1721550" y="1308979"/>
              <a:ext cx="921905" cy="796474"/>
            </a:xfrm>
            <a:custGeom>
              <a:rect b="b" l="l" r="r" t="t"/>
              <a:pathLst>
                <a:path extrusionOk="0" h="7150" w="8276">
                  <a:moveTo>
                    <a:pt x="1969" y="0"/>
                  </a:moveTo>
                  <a:cubicBezTo>
                    <a:pt x="1511" y="0"/>
                    <a:pt x="1142" y="179"/>
                    <a:pt x="913" y="605"/>
                  </a:cubicBezTo>
                  <a:cubicBezTo>
                    <a:pt x="1" y="2304"/>
                    <a:pt x="3273" y="4538"/>
                    <a:pt x="5507" y="5702"/>
                  </a:cubicBezTo>
                  <a:lnTo>
                    <a:pt x="7332" y="6646"/>
                  </a:lnTo>
                  <a:cubicBezTo>
                    <a:pt x="7615" y="6772"/>
                    <a:pt x="7867" y="7024"/>
                    <a:pt x="8119" y="7149"/>
                  </a:cubicBezTo>
                  <a:lnTo>
                    <a:pt x="8276" y="7149"/>
                  </a:lnTo>
                  <a:lnTo>
                    <a:pt x="8276" y="4003"/>
                  </a:lnTo>
                  <a:cubicBezTo>
                    <a:pt x="7741" y="3625"/>
                    <a:pt x="7332" y="3216"/>
                    <a:pt x="7080" y="2965"/>
                  </a:cubicBezTo>
                  <a:cubicBezTo>
                    <a:pt x="5501" y="1597"/>
                    <a:pt x="3338" y="0"/>
                    <a:pt x="196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7"/>
            <p:cNvSpPr/>
            <p:nvPr/>
          </p:nvSpPr>
          <p:spPr>
            <a:xfrm>
              <a:off x="2086144" y="1565520"/>
              <a:ext cx="557309" cy="410268"/>
            </a:xfrm>
            <a:custGeom>
              <a:rect b="b" l="l" r="r" t="t"/>
              <a:pathLst>
                <a:path extrusionOk="0" h="3683" w="5003">
                  <a:moveTo>
                    <a:pt x="0" y="1"/>
                  </a:moveTo>
                  <a:lnTo>
                    <a:pt x="0" y="127"/>
                  </a:lnTo>
                  <a:cubicBezTo>
                    <a:pt x="283" y="253"/>
                    <a:pt x="3021" y="2361"/>
                    <a:pt x="5003" y="3682"/>
                  </a:cubicBezTo>
                  <a:lnTo>
                    <a:pt x="5003" y="3399"/>
                  </a:lnTo>
                  <a:cubicBezTo>
                    <a:pt x="2895" y="2109"/>
                    <a:pt x="283" y="1"/>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5" name="Google Shape;325;p27"/>
          <p:cNvSpPr txBox="1"/>
          <p:nvPr>
            <p:ph type="title"/>
          </p:nvPr>
        </p:nvSpPr>
        <p:spPr>
          <a:xfrm>
            <a:off x="720000" y="429125"/>
            <a:ext cx="7704000" cy="5727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2800"/>
              <a:buNone/>
              <a:defRPr>
                <a:latin typeface="Montserrat"/>
                <a:ea typeface="Montserrat"/>
                <a:cs typeface="Montserrat"/>
                <a:sym typeface="Montserrat"/>
              </a:defRPr>
            </a:lvl2pPr>
            <a:lvl3pPr lvl="2" algn="ctr">
              <a:lnSpc>
                <a:spcPct val="100000"/>
              </a:lnSpc>
              <a:spcBef>
                <a:spcPts val="0"/>
              </a:spcBef>
              <a:spcAft>
                <a:spcPts val="0"/>
              </a:spcAft>
              <a:buSzPts val="2800"/>
              <a:buNone/>
              <a:defRPr>
                <a:latin typeface="Montserrat"/>
                <a:ea typeface="Montserrat"/>
                <a:cs typeface="Montserrat"/>
                <a:sym typeface="Montserrat"/>
              </a:defRPr>
            </a:lvl3pPr>
            <a:lvl4pPr lvl="3" algn="ctr">
              <a:lnSpc>
                <a:spcPct val="100000"/>
              </a:lnSpc>
              <a:spcBef>
                <a:spcPts val="0"/>
              </a:spcBef>
              <a:spcAft>
                <a:spcPts val="0"/>
              </a:spcAft>
              <a:buSzPts val="2800"/>
              <a:buNone/>
              <a:defRPr>
                <a:latin typeface="Montserrat"/>
                <a:ea typeface="Montserrat"/>
                <a:cs typeface="Montserrat"/>
                <a:sym typeface="Montserrat"/>
              </a:defRPr>
            </a:lvl4pPr>
            <a:lvl5pPr lvl="4" algn="ctr">
              <a:lnSpc>
                <a:spcPct val="100000"/>
              </a:lnSpc>
              <a:spcBef>
                <a:spcPts val="0"/>
              </a:spcBef>
              <a:spcAft>
                <a:spcPts val="0"/>
              </a:spcAft>
              <a:buSzPts val="2800"/>
              <a:buNone/>
              <a:defRPr>
                <a:latin typeface="Montserrat"/>
                <a:ea typeface="Montserrat"/>
                <a:cs typeface="Montserrat"/>
                <a:sym typeface="Montserrat"/>
              </a:defRPr>
            </a:lvl5pPr>
            <a:lvl6pPr lvl="5" algn="ctr">
              <a:lnSpc>
                <a:spcPct val="100000"/>
              </a:lnSpc>
              <a:spcBef>
                <a:spcPts val="0"/>
              </a:spcBef>
              <a:spcAft>
                <a:spcPts val="0"/>
              </a:spcAft>
              <a:buSzPts val="2800"/>
              <a:buNone/>
              <a:defRPr>
                <a:latin typeface="Montserrat"/>
                <a:ea typeface="Montserrat"/>
                <a:cs typeface="Montserrat"/>
                <a:sym typeface="Montserrat"/>
              </a:defRPr>
            </a:lvl6pPr>
            <a:lvl7pPr lvl="6" algn="ctr">
              <a:lnSpc>
                <a:spcPct val="100000"/>
              </a:lnSpc>
              <a:spcBef>
                <a:spcPts val="0"/>
              </a:spcBef>
              <a:spcAft>
                <a:spcPts val="0"/>
              </a:spcAft>
              <a:buSzPts val="2800"/>
              <a:buNone/>
              <a:defRPr>
                <a:latin typeface="Montserrat"/>
                <a:ea typeface="Montserrat"/>
                <a:cs typeface="Montserrat"/>
                <a:sym typeface="Montserrat"/>
              </a:defRPr>
            </a:lvl7pPr>
            <a:lvl8pPr lvl="7" algn="ctr">
              <a:lnSpc>
                <a:spcPct val="100000"/>
              </a:lnSpc>
              <a:spcBef>
                <a:spcPts val="0"/>
              </a:spcBef>
              <a:spcAft>
                <a:spcPts val="0"/>
              </a:spcAft>
              <a:buSzPts val="2800"/>
              <a:buNone/>
              <a:defRPr>
                <a:latin typeface="Montserrat"/>
                <a:ea typeface="Montserrat"/>
                <a:cs typeface="Montserrat"/>
                <a:sym typeface="Montserrat"/>
              </a:defRPr>
            </a:lvl8pPr>
            <a:lvl9pPr lvl="8" algn="ctr">
              <a:lnSpc>
                <a:spcPct val="100000"/>
              </a:lnSpc>
              <a:spcBef>
                <a:spcPts val="0"/>
              </a:spcBef>
              <a:spcAft>
                <a:spcPts val="0"/>
              </a:spcAft>
              <a:buSzPts val="2800"/>
              <a:buNone/>
              <a:defRPr>
                <a:latin typeface="Montserrat"/>
                <a:ea typeface="Montserrat"/>
                <a:cs typeface="Montserrat"/>
                <a:sym typeface="Montserrat"/>
              </a:defRPr>
            </a:lvl9pPr>
          </a:lstStyle>
          <a:p/>
        </p:txBody>
      </p:sp>
      <p:sp>
        <p:nvSpPr>
          <p:cNvPr id="326" name="Google Shape;326;p27"/>
          <p:cNvSpPr txBox="1"/>
          <p:nvPr>
            <p:ph idx="1" type="subTitle"/>
          </p:nvPr>
        </p:nvSpPr>
        <p:spPr>
          <a:xfrm>
            <a:off x="720000" y="3949352"/>
            <a:ext cx="2234100" cy="6219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327" name="Google Shape;327;p27"/>
          <p:cNvSpPr txBox="1"/>
          <p:nvPr>
            <p:ph idx="2" type="subTitle"/>
          </p:nvPr>
        </p:nvSpPr>
        <p:spPr>
          <a:xfrm>
            <a:off x="720000" y="3643250"/>
            <a:ext cx="2234100" cy="338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Font typeface="Poppins SemiBold"/>
              <a:buNone/>
              <a:defRPr sz="1800">
                <a:latin typeface="Poppins SemiBold"/>
                <a:ea typeface="Poppins SemiBold"/>
                <a:cs typeface="Poppins SemiBold"/>
                <a:sym typeface="Poppins SemiBold"/>
              </a:defRPr>
            </a:lvl1pPr>
            <a:lvl2pPr lvl="1"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2pPr>
            <a:lvl3pPr lvl="2"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3pPr>
            <a:lvl4pPr lvl="3"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4pPr>
            <a:lvl5pPr lvl="4"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5pPr>
            <a:lvl6pPr lvl="5"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6pPr>
            <a:lvl7pPr lvl="6"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7pPr>
            <a:lvl8pPr lvl="7"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8pPr>
            <a:lvl9pPr lvl="8"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9pPr>
          </a:lstStyle>
          <a:p/>
        </p:txBody>
      </p:sp>
      <p:sp>
        <p:nvSpPr>
          <p:cNvPr id="328" name="Google Shape;328;p27"/>
          <p:cNvSpPr txBox="1"/>
          <p:nvPr>
            <p:ph idx="3" type="subTitle"/>
          </p:nvPr>
        </p:nvSpPr>
        <p:spPr>
          <a:xfrm>
            <a:off x="6189900" y="3949352"/>
            <a:ext cx="2234100" cy="6219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329" name="Google Shape;329;p27"/>
          <p:cNvSpPr txBox="1"/>
          <p:nvPr>
            <p:ph idx="4" type="subTitle"/>
          </p:nvPr>
        </p:nvSpPr>
        <p:spPr>
          <a:xfrm>
            <a:off x="6189900" y="3643250"/>
            <a:ext cx="2234100" cy="338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Font typeface="Poppins SemiBold"/>
              <a:buNone/>
              <a:defRPr sz="1800">
                <a:latin typeface="Poppins SemiBold"/>
                <a:ea typeface="Poppins SemiBold"/>
                <a:cs typeface="Poppins SemiBold"/>
                <a:sym typeface="Poppins SemiBold"/>
              </a:defRPr>
            </a:lvl1pPr>
            <a:lvl2pPr lvl="1"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2pPr>
            <a:lvl3pPr lvl="2"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3pPr>
            <a:lvl4pPr lvl="3"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4pPr>
            <a:lvl5pPr lvl="4"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5pPr>
            <a:lvl6pPr lvl="5"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6pPr>
            <a:lvl7pPr lvl="6"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7pPr>
            <a:lvl8pPr lvl="7"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8pPr>
            <a:lvl9pPr lvl="8"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9pPr>
          </a:lstStyle>
          <a:p/>
        </p:txBody>
      </p:sp>
      <p:sp>
        <p:nvSpPr>
          <p:cNvPr id="330" name="Google Shape;330;p27"/>
          <p:cNvSpPr txBox="1"/>
          <p:nvPr>
            <p:ph idx="5" type="subTitle"/>
          </p:nvPr>
        </p:nvSpPr>
        <p:spPr>
          <a:xfrm>
            <a:off x="3454950" y="3949352"/>
            <a:ext cx="2234100" cy="6219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331" name="Google Shape;331;p27"/>
          <p:cNvSpPr txBox="1"/>
          <p:nvPr>
            <p:ph idx="6" type="subTitle"/>
          </p:nvPr>
        </p:nvSpPr>
        <p:spPr>
          <a:xfrm>
            <a:off x="3454950" y="3643250"/>
            <a:ext cx="2234100" cy="338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Font typeface="Poppins SemiBold"/>
              <a:buNone/>
              <a:defRPr sz="1800">
                <a:latin typeface="Poppins SemiBold"/>
                <a:ea typeface="Poppins SemiBold"/>
                <a:cs typeface="Poppins SemiBold"/>
                <a:sym typeface="Poppins SemiBold"/>
              </a:defRPr>
            </a:lvl1pPr>
            <a:lvl2pPr lvl="1"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2pPr>
            <a:lvl3pPr lvl="2"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3pPr>
            <a:lvl4pPr lvl="3"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4pPr>
            <a:lvl5pPr lvl="4"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5pPr>
            <a:lvl6pPr lvl="5"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6pPr>
            <a:lvl7pPr lvl="6"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7pPr>
            <a:lvl8pPr lvl="7"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8pPr>
            <a:lvl9pPr lvl="8"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9pPr>
          </a:lstStyle>
          <a:p/>
        </p:txBody>
      </p:sp>
      <p:sp>
        <p:nvSpPr>
          <p:cNvPr id="332" name="Google Shape;332;p27"/>
          <p:cNvSpPr txBox="1"/>
          <p:nvPr>
            <p:ph idx="7" type="subTitle"/>
          </p:nvPr>
        </p:nvSpPr>
        <p:spPr>
          <a:xfrm>
            <a:off x="720000" y="2107427"/>
            <a:ext cx="2234100" cy="6219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333" name="Google Shape;333;p27"/>
          <p:cNvSpPr txBox="1"/>
          <p:nvPr>
            <p:ph idx="8" type="subTitle"/>
          </p:nvPr>
        </p:nvSpPr>
        <p:spPr>
          <a:xfrm>
            <a:off x="720000" y="1801325"/>
            <a:ext cx="2234100" cy="338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Font typeface="Poppins SemiBold"/>
              <a:buNone/>
              <a:defRPr sz="1800">
                <a:latin typeface="Poppins SemiBold"/>
                <a:ea typeface="Poppins SemiBold"/>
                <a:cs typeface="Poppins SemiBold"/>
                <a:sym typeface="Poppins SemiBold"/>
              </a:defRPr>
            </a:lvl1pPr>
            <a:lvl2pPr lvl="1"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2pPr>
            <a:lvl3pPr lvl="2"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3pPr>
            <a:lvl4pPr lvl="3"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4pPr>
            <a:lvl5pPr lvl="4"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5pPr>
            <a:lvl6pPr lvl="5"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6pPr>
            <a:lvl7pPr lvl="6"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7pPr>
            <a:lvl8pPr lvl="7"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8pPr>
            <a:lvl9pPr lvl="8"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9pPr>
          </a:lstStyle>
          <a:p/>
        </p:txBody>
      </p:sp>
      <p:sp>
        <p:nvSpPr>
          <p:cNvPr id="334" name="Google Shape;334;p27"/>
          <p:cNvSpPr txBox="1"/>
          <p:nvPr>
            <p:ph idx="9" type="subTitle"/>
          </p:nvPr>
        </p:nvSpPr>
        <p:spPr>
          <a:xfrm>
            <a:off x="6189900" y="2107427"/>
            <a:ext cx="2234100" cy="6219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335" name="Google Shape;335;p27"/>
          <p:cNvSpPr txBox="1"/>
          <p:nvPr>
            <p:ph idx="13" type="subTitle"/>
          </p:nvPr>
        </p:nvSpPr>
        <p:spPr>
          <a:xfrm>
            <a:off x="6189900" y="1801325"/>
            <a:ext cx="2234100" cy="338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Font typeface="Poppins SemiBold"/>
              <a:buNone/>
              <a:defRPr sz="1800">
                <a:latin typeface="Poppins SemiBold"/>
                <a:ea typeface="Poppins SemiBold"/>
                <a:cs typeface="Poppins SemiBold"/>
                <a:sym typeface="Poppins SemiBold"/>
              </a:defRPr>
            </a:lvl1pPr>
            <a:lvl2pPr lvl="1"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2pPr>
            <a:lvl3pPr lvl="2"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3pPr>
            <a:lvl4pPr lvl="3"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4pPr>
            <a:lvl5pPr lvl="4"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5pPr>
            <a:lvl6pPr lvl="5"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6pPr>
            <a:lvl7pPr lvl="6"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7pPr>
            <a:lvl8pPr lvl="7"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8pPr>
            <a:lvl9pPr lvl="8"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9pPr>
          </a:lstStyle>
          <a:p/>
        </p:txBody>
      </p:sp>
      <p:sp>
        <p:nvSpPr>
          <p:cNvPr id="336" name="Google Shape;336;p27"/>
          <p:cNvSpPr txBox="1"/>
          <p:nvPr>
            <p:ph idx="14" type="subTitle"/>
          </p:nvPr>
        </p:nvSpPr>
        <p:spPr>
          <a:xfrm>
            <a:off x="3454950" y="2107427"/>
            <a:ext cx="2234100" cy="6219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337" name="Google Shape;337;p27"/>
          <p:cNvSpPr txBox="1"/>
          <p:nvPr>
            <p:ph idx="15" type="subTitle"/>
          </p:nvPr>
        </p:nvSpPr>
        <p:spPr>
          <a:xfrm>
            <a:off x="3454950" y="1801325"/>
            <a:ext cx="2234100" cy="338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Font typeface="Poppins SemiBold"/>
              <a:buNone/>
              <a:defRPr sz="1800">
                <a:latin typeface="Poppins SemiBold"/>
                <a:ea typeface="Poppins SemiBold"/>
                <a:cs typeface="Poppins SemiBold"/>
                <a:sym typeface="Poppins SemiBold"/>
              </a:defRPr>
            </a:lvl1pPr>
            <a:lvl2pPr lvl="1"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2pPr>
            <a:lvl3pPr lvl="2"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3pPr>
            <a:lvl4pPr lvl="3"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4pPr>
            <a:lvl5pPr lvl="4"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5pPr>
            <a:lvl6pPr lvl="5"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6pPr>
            <a:lvl7pPr lvl="6"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7pPr>
            <a:lvl8pPr lvl="7"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8pPr>
            <a:lvl9pPr lvl="8"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_1">
    <p:spTree>
      <p:nvGrpSpPr>
        <p:cNvPr id="338" name="Shape 338"/>
        <p:cNvGrpSpPr/>
        <p:nvPr/>
      </p:nvGrpSpPr>
      <p:grpSpPr>
        <a:xfrm>
          <a:off x="0" y="0"/>
          <a:ext cx="0" cy="0"/>
          <a:chOff x="0" y="0"/>
          <a:chExt cx="0" cy="0"/>
        </a:xfrm>
      </p:grpSpPr>
      <p:pic>
        <p:nvPicPr>
          <p:cNvPr id="339" name="Google Shape;339;p28"/>
          <p:cNvPicPr preferRelativeResize="0"/>
          <p:nvPr/>
        </p:nvPicPr>
        <p:blipFill rotWithShape="1">
          <a:blip r:embed="rId2">
            <a:alphaModFix/>
          </a:blip>
          <a:srcRect b="0" l="0" r="0" t="0"/>
          <a:stretch/>
        </p:blipFill>
        <p:spPr>
          <a:xfrm>
            <a:off x="0" y="0"/>
            <a:ext cx="9144000" cy="5143500"/>
          </a:xfrm>
          <a:prstGeom prst="rect">
            <a:avLst/>
          </a:prstGeom>
          <a:noFill/>
          <a:ln>
            <a:noFill/>
          </a:ln>
        </p:spPr>
      </p:pic>
      <p:grpSp>
        <p:nvGrpSpPr>
          <p:cNvPr id="340" name="Google Shape;340;p28"/>
          <p:cNvGrpSpPr/>
          <p:nvPr/>
        </p:nvGrpSpPr>
        <p:grpSpPr>
          <a:xfrm>
            <a:off x="7062994" y="-173543"/>
            <a:ext cx="2081001" cy="1427071"/>
            <a:chOff x="7062994" y="-173543"/>
            <a:chExt cx="2081001" cy="1427071"/>
          </a:xfrm>
        </p:grpSpPr>
        <p:sp>
          <p:nvSpPr>
            <p:cNvPr id="341" name="Google Shape;341;p28"/>
            <p:cNvSpPr/>
            <p:nvPr/>
          </p:nvSpPr>
          <p:spPr>
            <a:xfrm>
              <a:off x="7367198" y="-173543"/>
              <a:ext cx="1776797" cy="1427071"/>
            </a:xfrm>
            <a:custGeom>
              <a:rect b="b" l="l" r="r" t="t"/>
              <a:pathLst>
                <a:path extrusionOk="0" h="17432" w="17589">
                  <a:moveTo>
                    <a:pt x="1" y="0"/>
                  </a:moveTo>
                  <a:cubicBezTo>
                    <a:pt x="1" y="0"/>
                    <a:pt x="284" y="3933"/>
                    <a:pt x="2486" y="5380"/>
                  </a:cubicBezTo>
                  <a:cubicBezTo>
                    <a:pt x="6042" y="7866"/>
                    <a:pt x="9849" y="4971"/>
                    <a:pt x="12460" y="9030"/>
                  </a:cubicBezTo>
                  <a:cubicBezTo>
                    <a:pt x="15072" y="13121"/>
                    <a:pt x="13499" y="16519"/>
                    <a:pt x="17589" y="17431"/>
                  </a:cubicBezTo>
                  <a:lnTo>
                    <a:pt x="1758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8"/>
            <p:cNvSpPr/>
            <p:nvPr/>
          </p:nvSpPr>
          <p:spPr>
            <a:xfrm rot="443258">
              <a:off x="7078222" y="-45116"/>
              <a:ext cx="292283" cy="255731"/>
            </a:xfrm>
            <a:custGeom>
              <a:rect b="b" l="l" r="r" t="t"/>
              <a:pathLst>
                <a:path extrusionOk="0" h="2864" w="3273">
                  <a:moveTo>
                    <a:pt x="1574" y="0"/>
                  </a:moveTo>
                  <a:cubicBezTo>
                    <a:pt x="1" y="0"/>
                    <a:pt x="252" y="1699"/>
                    <a:pt x="1291" y="2612"/>
                  </a:cubicBezTo>
                  <a:cubicBezTo>
                    <a:pt x="1574" y="2864"/>
                    <a:pt x="1826" y="2864"/>
                    <a:pt x="2077" y="2864"/>
                  </a:cubicBezTo>
                  <a:cubicBezTo>
                    <a:pt x="2738" y="2864"/>
                    <a:pt x="3273" y="2203"/>
                    <a:pt x="3021" y="1416"/>
                  </a:cubicBezTo>
                  <a:cubicBezTo>
                    <a:pt x="2738" y="630"/>
                    <a:pt x="2360" y="0"/>
                    <a:pt x="1574" y="0"/>
                  </a:cubicBezTo>
                  <a:close/>
                </a:path>
              </a:pathLst>
            </a:custGeom>
            <a:solidFill>
              <a:srgbClr val="E7DF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3" name="Google Shape;343;p28"/>
          <p:cNvGrpSpPr/>
          <p:nvPr/>
        </p:nvGrpSpPr>
        <p:grpSpPr>
          <a:xfrm rot="-934439">
            <a:off x="-234533" y="3716473"/>
            <a:ext cx="765618" cy="1427099"/>
            <a:chOff x="249825" y="786650"/>
            <a:chExt cx="173875" cy="324100"/>
          </a:xfrm>
        </p:grpSpPr>
        <p:sp>
          <p:nvSpPr>
            <p:cNvPr id="344" name="Google Shape;344;p28"/>
            <p:cNvSpPr/>
            <p:nvPr/>
          </p:nvSpPr>
          <p:spPr>
            <a:xfrm>
              <a:off x="249825" y="786650"/>
              <a:ext cx="173875" cy="324100"/>
            </a:xfrm>
            <a:custGeom>
              <a:rect b="b" l="l" r="r" t="t"/>
              <a:pathLst>
                <a:path extrusionOk="0" h="12964" w="6955">
                  <a:moveTo>
                    <a:pt x="6954" y="0"/>
                  </a:moveTo>
                  <a:cubicBezTo>
                    <a:pt x="6954" y="0"/>
                    <a:pt x="5381" y="378"/>
                    <a:pt x="4469" y="1574"/>
                  </a:cubicBezTo>
                  <a:cubicBezTo>
                    <a:pt x="3682" y="2738"/>
                    <a:pt x="3808" y="3933"/>
                    <a:pt x="2770" y="4185"/>
                  </a:cubicBezTo>
                  <a:cubicBezTo>
                    <a:pt x="1857" y="4468"/>
                    <a:pt x="1071" y="5255"/>
                    <a:pt x="1071" y="6293"/>
                  </a:cubicBezTo>
                  <a:cubicBezTo>
                    <a:pt x="1196" y="7080"/>
                    <a:pt x="787" y="7457"/>
                    <a:pt x="1" y="7992"/>
                  </a:cubicBezTo>
                  <a:lnTo>
                    <a:pt x="1" y="12963"/>
                  </a:lnTo>
                  <a:cubicBezTo>
                    <a:pt x="127" y="12460"/>
                    <a:pt x="410" y="12177"/>
                    <a:pt x="1071" y="11925"/>
                  </a:cubicBezTo>
                  <a:cubicBezTo>
                    <a:pt x="1983" y="11548"/>
                    <a:pt x="2770" y="11390"/>
                    <a:pt x="2487" y="10226"/>
                  </a:cubicBezTo>
                  <a:cubicBezTo>
                    <a:pt x="2109" y="9188"/>
                    <a:pt x="3430" y="8653"/>
                    <a:pt x="4217" y="8244"/>
                  </a:cubicBezTo>
                  <a:cubicBezTo>
                    <a:pt x="4846" y="7866"/>
                    <a:pt x="4343" y="7331"/>
                    <a:pt x="4469" y="6293"/>
                  </a:cubicBezTo>
                  <a:cubicBezTo>
                    <a:pt x="4469" y="5255"/>
                    <a:pt x="5507" y="5632"/>
                    <a:pt x="5916" y="4468"/>
                  </a:cubicBezTo>
                  <a:cubicBezTo>
                    <a:pt x="6420" y="3147"/>
                    <a:pt x="5507" y="1448"/>
                    <a:pt x="69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8"/>
            <p:cNvSpPr/>
            <p:nvPr/>
          </p:nvSpPr>
          <p:spPr>
            <a:xfrm>
              <a:off x="249825" y="878675"/>
              <a:ext cx="114875" cy="183300"/>
            </a:xfrm>
            <a:custGeom>
              <a:rect b="b" l="l" r="r" t="t"/>
              <a:pathLst>
                <a:path extrusionOk="0" h="7332" w="4595">
                  <a:moveTo>
                    <a:pt x="4469" y="1"/>
                  </a:moveTo>
                  <a:lnTo>
                    <a:pt x="1" y="6923"/>
                  </a:lnTo>
                  <a:lnTo>
                    <a:pt x="1" y="7332"/>
                  </a:lnTo>
                  <a:lnTo>
                    <a:pt x="4595" y="126"/>
                  </a:lnTo>
                  <a:lnTo>
                    <a:pt x="459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6" name="Google Shape;346;p28"/>
          <p:cNvGrpSpPr/>
          <p:nvPr/>
        </p:nvGrpSpPr>
        <p:grpSpPr>
          <a:xfrm flipH="1" rot="-5059487">
            <a:off x="92007" y="4446648"/>
            <a:ext cx="611308" cy="925066"/>
            <a:chOff x="429725" y="2094100"/>
            <a:chExt cx="403550" cy="610675"/>
          </a:xfrm>
        </p:grpSpPr>
        <p:sp>
          <p:nvSpPr>
            <p:cNvPr id="347" name="Google Shape;347;p28"/>
            <p:cNvSpPr/>
            <p:nvPr/>
          </p:nvSpPr>
          <p:spPr>
            <a:xfrm>
              <a:off x="429725" y="2095625"/>
              <a:ext cx="347700" cy="609150"/>
            </a:xfrm>
            <a:custGeom>
              <a:rect b="b" l="l" r="r" t="t"/>
              <a:pathLst>
                <a:path extrusionOk="0" h="24366" w="13908">
                  <a:moveTo>
                    <a:pt x="11923" y="0"/>
                  </a:moveTo>
                  <a:cubicBezTo>
                    <a:pt x="11153" y="0"/>
                    <a:pt x="10378" y="104"/>
                    <a:pt x="9849" y="232"/>
                  </a:cubicBezTo>
                  <a:cubicBezTo>
                    <a:pt x="7489" y="767"/>
                    <a:pt x="5633" y="2057"/>
                    <a:pt x="4060" y="3756"/>
                  </a:cubicBezTo>
                  <a:cubicBezTo>
                    <a:pt x="1322" y="7060"/>
                    <a:pt x="127" y="10993"/>
                    <a:pt x="536" y="14926"/>
                  </a:cubicBezTo>
                  <a:cubicBezTo>
                    <a:pt x="1071" y="18702"/>
                    <a:pt x="3273" y="22383"/>
                    <a:pt x="6577" y="24365"/>
                  </a:cubicBezTo>
                  <a:cubicBezTo>
                    <a:pt x="6577" y="24365"/>
                    <a:pt x="1" y="15430"/>
                    <a:pt x="6419" y="7689"/>
                  </a:cubicBezTo>
                  <a:cubicBezTo>
                    <a:pt x="9188" y="4417"/>
                    <a:pt x="11800" y="2057"/>
                    <a:pt x="13908" y="358"/>
                  </a:cubicBezTo>
                  <a:cubicBezTo>
                    <a:pt x="13399" y="96"/>
                    <a:pt x="12663" y="0"/>
                    <a:pt x="11923" y="0"/>
                  </a:cubicBezTo>
                  <a:close/>
                </a:path>
              </a:pathLst>
            </a:custGeom>
            <a:solidFill>
              <a:srgbClr val="DDD1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8"/>
            <p:cNvSpPr/>
            <p:nvPr/>
          </p:nvSpPr>
          <p:spPr>
            <a:xfrm>
              <a:off x="432875" y="2094100"/>
              <a:ext cx="400400" cy="610675"/>
            </a:xfrm>
            <a:custGeom>
              <a:rect b="b" l="l" r="r" t="t"/>
              <a:pathLst>
                <a:path extrusionOk="0" h="24427" w="16016">
                  <a:moveTo>
                    <a:pt x="11657" y="1"/>
                  </a:moveTo>
                  <a:cubicBezTo>
                    <a:pt x="10925" y="1"/>
                    <a:pt x="10207" y="103"/>
                    <a:pt x="9723" y="293"/>
                  </a:cubicBezTo>
                  <a:cubicBezTo>
                    <a:pt x="7363" y="828"/>
                    <a:pt x="5507" y="2118"/>
                    <a:pt x="3934" y="3817"/>
                  </a:cubicBezTo>
                  <a:cubicBezTo>
                    <a:pt x="1196" y="7121"/>
                    <a:pt x="1" y="11054"/>
                    <a:pt x="410" y="14987"/>
                  </a:cubicBezTo>
                  <a:cubicBezTo>
                    <a:pt x="945" y="18763"/>
                    <a:pt x="3147" y="22444"/>
                    <a:pt x="6451" y="24426"/>
                  </a:cubicBezTo>
                  <a:cubicBezTo>
                    <a:pt x="6451" y="22318"/>
                    <a:pt x="7363" y="20084"/>
                    <a:pt x="8527" y="18259"/>
                  </a:cubicBezTo>
                  <a:cubicBezTo>
                    <a:pt x="9849" y="16403"/>
                    <a:pt x="11296" y="14830"/>
                    <a:pt x="12586" y="13005"/>
                  </a:cubicBezTo>
                  <a:cubicBezTo>
                    <a:pt x="13908" y="11306"/>
                    <a:pt x="15229" y="9324"/>
                    <a:pt x="15607" y="7247"/>
                  </a:cubicBezTo>
                  <a:cubicBezTo>
                    <a:pt x="16016" y="5800"/>
                    <a:pt x="16016" y="4352"/>
                    <a:pt x="15607" y="3031"/>
                  </a:cubicBezTo>
                  <a:cubicBezTo>
                    <a:pt x="15355" y="2118"/>
                    <a:pt x="14820" y="954"/>
                    <a:pt x="13908" y="419"/>
                  </a:cubicBezTo>
                  <a:cubicBezTo>
                    <a:pt x="13354" y="134"/>
                    <a:pt x="12495" y="1"/>
                    <a:pt x="1165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8"/>
            <p:cNvSpPr/>
            <p:nvPr/>
          </p:nvSpPr>
          <p:spPr>
            <a:xfrm>
              <a:off x="443100" y="2098275"/>
              <a:ext cx="387025" cy="606500"/>
            </a:xfrm>
            <a:custGeom>
              <a:rect b="b" l="l" r="r" t="t"/>
              <a:pathLst>
                <a:path extrusionOk="0" h="24260" w="15481">
                  <a:moveTo>
                    <a:pt x="9440" y="1"/>
                  </a:moveTo>
                  <a:lnTo>
                    <a:pt x="9314" y="126"/>
                  </a:lnTo>
                  <a:cubicBezTo>
                    <a:pt x="9031" y="126"/>
                    <a:pt x="8779" y="252"/>
                    <a:pt x="8527" y="252"/>
                  </a:cubicBezTo>
                  <a:cubicBezTo>
                    <a:pt x="9440" y="378"/>
                    <a:pt x="10604" y="661"/>
                    <a:pt x="11548" y="1574"/>
                  </a:cubicBezTo>
                  <a:cubicBezTo>
                    <a:pt x="10604" y="2360"/>
                    <a:pt x="9692" y="3273"/>
                    <a:pt x="8779" y="4185"/>
                  </a:cubicBezTo>
                  <a:cubicBezTo>
                    <a:pt x="8527" y="3934"/>
                    <a:pt x="8244" y="3650"/>
                    <a:pt x="7992" y="3525"/>
                  </a:cubicBezTo>
                  <a:cubicBezTo>
                    <a:pt x="7067" y="2799"/>
                    <a:pt x="6043" y="2571"/>
                    <a:pt x="5203" y="2571"/>
                  </a:cubicBezTo>
                  <a:cubicBezTo>
                    <a:pt x="4986" y="2571"/>
                    <a:pt x="4782" y="2586"/>
                    <a:pt x="4594" y="2612"/>
                  </a:cubicBezTo>
                  <a:cubicBezTo>
                    <a:pt x="4311" y="2864"/>
                    <a:pt x="4185" y="3021"/>
                    <a:pt x="4059" y="3147"/>
                  </a:cubicBezTo>
                  <a:cubicBezTo>
                    <a:pt x="4369" y="3063"/>
                    <a:pt x="4751" y="3003"/>
                    <a:pt x="5176" y="3003"/>
                  </a:cubicBezTo>
                  <a:cubicBezTo>
                    <a:pt x="6179" y="3003"/>
                    <a:pt x="7423" y="3332"/>
                    <a:pt x="8527" y="4437"/>
                  </a:cubicBezTo>
                  <a:cubicBezTo>
                    <a:pt x="7741" y="5224"/>
                    <a:pt x="6954" y="6010"/>
                    <a:pt x="6293" y="6954"/>
                  </a:cubicBezTo>
                  <a:cubicBezTo>
                    <a:pt x="6168" y="7080"/>
                    <a:pt x="6042" y="7206"/>
                    <a:pt x="5884" y="7332"/>
                  </a:cubicBezTo>
                  <a:cubicBezTo>
                    <a:pt x="5633" y="7206"/>
                    <a:pt x="5507" y="6954"/>
                    <a:pt x="5255" y="6797"/>
                  </a:cubicBezTo>
                  <a:cubicBezTo>
                    <a:pt x="4594" y="6293"/>
                    <a:pt x="3808" y="6167"/>
                    <a:pt x="3021" y="6167"/>
                  </a:cubicBezTo>
                  <a:cubicBezTo>
                    <a:pt x="2486" y="6167"/>
                    <a:pt x="1951" y="6293"/>
                    <a:pt x="1574" y="6545"/>
                  </a:cubicBezTo>
                  <a:cubicBezTo>
                    <a:pt x="1448" y="6797"/>
                    <a:pt x="1322" y="6954"/>
                    <a:pt x="1322" y="7206"/>
                  </a:cubicBezTo>
                  <a:cubicBezTo>
                    <a:pt x="1700" y="6954"/>
                    <a:pt x="2360" y="6545"/>
                    <a:pt x="3147" y="6545"/>
                  </a:cubicBezTo>
                  <a:cubicBezTo>
                    <a:pt x="3934" y="6545"/>
                    <a:pt x="4846" y="6954"/>
                    <a:pt x="5633" y="7583"/>
                  </a:cubicBezTo>
                  <a:cubicBezTo>
                    <a:pt x="4846" y="8527"/>
                    <a:pt x="4311" y="9566"/>
                    <a:pt x="3934" y="10478"/>
                  </a:cubicBezTo>
                  <a:cubicBezTo>
                    <a:pt x="3435" y="10239"/>
                    <a:pt x="2987" y="10151"/>
                    <a:pt x="2557" y="10151"/>
                  </a:cubicBezTo>
                  <a:cubicBezTo>
                    <a:pt x="2309" y="10151"/>
                    <a:pt x="2067" y="10180"/>
                    <a:pt x="1826" y="10226"/>
                  </a:cubicBezTo>
                  <a:cubicBezTo>
                    <a:pt x="1165" y="10478"/>
                    <a:pt x="536" y="10887"/>
                    <a:pt x="126" y="11391"/>
                  </a:cubicBezTo>
                  <a:cubicBezTo>
                    <a:pt x="1" y="11516"/>
                    <a:pt x="1" y="11800"/>
                    <a:pt x="1" y="12051"/>
                  </a:cubicBezTo>
                  <a:cubicBezTo>
                    <a:pt x="536" y="11391"/>
                    <a:pt x="1165" y="10887"/>
                    <a:pt x="1951" y="10604"/>
                  </a:cubicBezTo>
                  <a:cubicBezTo>
                    <a:pt x="2173" y="10552"/>
                    <a:pt x="2416" y="10521"/>
                    <a:pt x="2663" y="10521"/>
                  </a:cubicBezTo>
                  <a:cubicBezTo>
                    <a:pt x="3012" y="10521"/>
                    <a:pt x="3369" y="10582"/>
                    <a:pt x="3682" y="10730"/>
                  </a:cubicBezTo>
                  <a:cubicBezTo>
                    <a:pt x="3273" y="12051"/>
                    <a:pt x="3021" y="13247"/>
                    <a:pt x="2895" y="14285"/>
                  </a:cubicBezTo>
                  <a:cubicBezTo>
                    <a:pt x="1700" y="14285"/>
                    <a:pt x="913" y="15072"/>
                    <a:pt x="252" y="15984"/>
                  </a:cubicBezTo>
                  <a:cubicBezTo>
                    <a:pt x="252" y="16236"/>
                    <a:pt x="378" y="16393"/>
                    <a:pt x="378" y="16645"/>
                  </a:cubicBezTo>
                  <a:cubicBezTo>
                    <a:pt x="913" y="15607"/>
                    <a:pt x="1700" y="14663"/>
                    <a:pt x="2895" y="14663"/>
                  </a:cubicBezTo>
                  <a:lnTo>
                    <a:pt x="2895" y="15324"/>
                  </a:lnTo>
                  <a:lnTo>
                    <a:pt x="2895" y="15449"/>
                  </a:lnTo>
                  <a:cubicBezTo>
                    <a:pt x="2895" y="16393"/>
                    <a:pt x="3021" y="17180"/>
                    <a:pt x="3147" y="17966"/>
                  </a:cubicBezTo>
                  <a:cubicBezTo>
                    <a:pt x="2486" y="18470"/>
                    <a:pt x="2109" y="19257"/>
                    <a:pt x="1826" y="19917"/>
                  </a:cubicBezTo>
                  <a:cubicBezTo>
                    <a:pt x="1826" y="20043"/>
                    <a:pt x="1951" y="20169"/>
                    <a:pt x="2109" y="20326"/>
                  </a:cubicBezTo>
                  <a:cubicBezTo>
                    <a:pt x="2235" y="19666"/>
                    <a:pt x="2612" y="19005"/>
                    <a:pt x="3273" y="18344"/>
                  </a:cubicBezTo>
                  <a:lnTo>
                    <a:pt x="3273" y="18879"/>
                  </a:lnTo>
                  <a:cubicBezTo>
                    <a:pt x="3934" y="21365"/>
                    <a:pt x="5098" y="23190"/>
                    <a:pt x="5633" y="23976"/>
                  </a:cubicBezTo>
                  <a:cubicBezTo>
                    <a:pt x="5759" y="24102"/>
                    <a:pt x="5884" y="24259"/>
                    <a:pt x="6042" y="24259"/>
                  </a:cubicBezTo>
                  <a:lnTo>
                    <a:pt x="6042" y="23976"/>
                  </a:lnTo>
                  <a:cubicBezTo>
                    <a:pt x="5633" y="23315"/>
                    <a:pt x="4594" y="21616"/>
                    <a:pt x="3934" y="19382"/>
                  </a:cubicBezTo>
                  <a:cubicBezTo>
                    <a:pt x="5255" y="19382"/>
                    <a:pt x="6168" y="20043"/>
                    <a:pt x="6828" y="20704"/>
                  </a:cubicBezTo>
                  <a:cubicBezTo>
                    <a:pt x="6828" y="20578"/>
                    <a:pt x="6954" y="20452"/>
                    <a:pt x="6954" y="20326"/>
                  </a:cubicBezTo>
                  <a:cubicBezTo>
                    <a:pt x="6671" y="20169"/>
                    <a:pt x="6545" y="19917"/>
                    <a:pt x="6293" y="19791"/>
                  </a:cubicBezTo>
                  <a:cubicBezTo>
                    <a:pt x="5633" y="19382"/>
                    <a:pt x="4846" y="19005"/>
                    <a:pt x="3808" y="19005"/>
                  </a:cubicBezTo>
                  <a:cubicBezTo>
                    <a:pt x="3808" y="18879"/>
                    <a:pt x="3682" y="18879"/>
                    <a:pt x="3682" y="18753"/>
                  </a:cubicBezTo>
                  <a:cubicBezTo>
                    <a:pt x="3682" y="18470"/>
                    <a:pt x="3525" y="18218"/>
                    <a:pt x="3525" y="17966"/>
                  </a:cubicBezTo>
                  <a:cubicBezTo>
                    <a:pt x="3399" y="17180"/>
                    <a:pt x="3273" y="16393"/>
                    <a:pt x="3273" y="15607"/>
                  </a:cubicBezTo>
                  <a:cubicBezTo>
                    <a:pt x="5633" y="15607"/>
                    <a:pt x="7206" y="17180"/>
                    <a:pt x="8118" y="18218"/>
                  </a:cubicBezTo>
                  <a:lnTo>
                    <a:pt x="8118" y="18092"/>
                  </a:lnTo>
                  <a:cubicBezTo>
                    <a:pt x="8244" y="17966"/>
                    <a:pt x="8244" y="17966"/>
                    <a:pt x="8402" y="17809"/>
                  </a:cubicBezTo>
                  <a:cubicBezTo>
                    <a:pt x="7992" y="17306"/>
                    <a:pt x="7458" y="16771"/>
                    <a:pt x="6671" y="16393"/>
                  </a:cubicBezTo>
                  <a:cubicBezTo>
                    <a:pt x="5759" y="15733"/>
                    <a:pt x="4594" y="15198"/>
                    <a:pt x="3273" y="15198"/>
                  </a:cubicBezTo>
                  <a:lnTo>
                    <a:pt x="3273" y="14537"/>
                  </a:lnTo>
                  <a:cubicBezTo>
                    <a:pt x="3273" y="13499"/>
                    <a:pt x="3525" y="12460"/>
                    <a:pt x="3808" y="11516"/>
                  </a:cubicBezTo>
                  <a:cubicBezTo>
                    <a:pt x="6954" y="11800"/>
                    <a:pt x="9314" y="14159"/>
                    <a:pt x="10226" y="15324"/>
                  </a:cubicBezTo>
                  <a:cubicBezTo>
                    <a:pt x="10352" y="15198"/>
                    <a:pt x="10478" y="15072"/>
                    <a:pt x="10478" y="14946"/>
                  </a:cubicBezTo>
                  <a:cubicBezTo>
                    <a:pt x="9975" y="14411"/>
                    <a:pt x="9188" y="13499"/>
                    <a:pt x="7992" y="12712"/>
                  </a:cubicBezTo>
                  <a:cubicBezTo>
                    <a:pt x="6828" y="11925"/>
                    <a:pt x="5507" y="11265"/>
                    <a:pt x="4059" y="11139"/>
                  </a:cubicBezTo>
                  <a:cubicBezTo>
                    <a:pt x="4059" y="11013"/>
                    <a:pt x="4059" y="10887"/>
                    <a:pt x="4185" y="10887"/>
                  </a:cubicBezTo>
                  <a:lnTo>
                    <a:pt x="4185" y="10730"/>
                  </a:lnTo>
                  <a:cubicBezTo>
                    <a:pt x="4594" y="9691"/>
                    <a:pt x="5255" y="8653"/>
                    <a:pt x="6042" y="7741"/>
                  </a:cubicBezTo>
                  <a:lnTo>
                    <a:pt x="6419" y="7332"/>
                  </a:lnTo>
                  <a:cubicBezTo>
                    <a:pt x="9975" y="7867"/>
                    <a:pt x="11548" y="11516"/>
                    <a:pt x="12051" y="13090"/>
                  </a:cubicBezTo>
                  <a:cubicBezTo>
                    <a:pt x="12051" y="12964"/>
                    <a:pt x="12177" y="12964"/>
                    <a:pt x="12177" y="12838"/>
                  </a:cubicBezTo>
                  <a:lnTo>
                    <a:pt x="12335" y="12712"/>
                  </a:lnTo>
                  <a:cubicBezTo>
                    <a:pt x="12177" y="12177"/>
                    <a:pt x="11800" y="11265"/>
                    <a:pt x="11265" y="10478"/>
                  </a:cubicBezTo>
                  <a:cubicBezTo>
                    <a:pt x="10604" y="9314"/>
                    <a:pt x="9817" y="8527"/>
                    <a:pt x="8905" y="7867"/>
                  </a:cubicBezTo>
                  <a:cubicBezTo>
                    <a:pt x="8244" y="7332"/>
                    <a:pt x="7615" y="7080"/>
                    <a:pt x="6828" y="6954"/>
                  </a:cubicBezTo>
                  <a:cubicBezTo>
                    <a:pt x="7741" y="5884"/>
                    <a:pt x="8653" y="4846"/>
                    <a:pt x="9692" y="3808"/>
                  </a:cubicBezTo>
                  <a:cubicBezTo>
                    <a:pt x="11800" y="4311"/>
                    <a:pt x="13247" y="5758"/>
                    <a:pt x="13625" y="7992"/>
                  </a:cubicBezTo>
                  <a:cubicBezTo>
                    <a:pt x="13908" y="8905"/>
                    <a:pt x="13908" y="9817"/>
                    <a:pt x="13908" y="10478"/>
                  </a:cubicBezTo>
                  <a:cubicBezTo>
                    <a:pt x="14034" y="10226"/>
                    <a:pt x="14159" y="9943"/>
                    <a:pt x="14285" y="9691"/>
                  </a:cubicBezTo>
                  <a:cubicBezTo>
                    <a:pt x="14285" y="9157"/>
                    <a:pt x="14159" y="8527"/>
                    <a:pt x="14034" y="7992"/>
                  </a:cubicBezTo>
                  <a:cubicBezTo>
                    <a:pt x="13750" y="6671"/>
                    <a:pt x="13247" y="5224"/>
                    <a:pt x="11800" y="4311"/>
                  </a:cubicBezTo>
                  <a:cubicBezTo>
                    <a:pt x="11265" y="3934"/>
                    <a:pt x="10761" y="3650"/>
                    <a:pt x="10101" y="3525"/>
                  </a:cubicBezTo>
                  <a:cubicBezTo>
                    <a:pt x="10887" y="2612"/>
                    <a:pt x="11800" y="1825"/>
                    <a:pt x="12586" y="1165"/>
                  </a:cubicBezTo>
                  <a:cubicBezTo>
                    <a:pt x="14159" y="1825"/>
                    <a:pt x="14946" y="3650"/>
                    <a:pt x="15481" y="5098"/>
                  </a:cubicBezTo>
                  <a:cubicBezTo>
                    <a:pt x="15481" y="4720"/>
                    <a:pt x="15481" y="4185"/>
                    <a:pt x="15324" y="3808"/>
                  </a:cubicBezTo>
                  <a:cubicBezTo>
                    <a:pt x="14946" y="2738"/>
                    <a:pt x="14285" y="1700"/>
                    <a:pt x="13373" y="1165"/>
                  </a:cubicBezTo>
                  <a:cubicBezTo>
                    <a:pt x="13247" y="1039"/>
                    <a:pt x="13121" y="913"/>
                    <a:pt x="12964" y="913"/>
                  </a:cubicBezTo>
                  <a:cubicBezTo>
                    <a:pt x="13121" y="787"/>
                    <a:pt x="13373" y="504"/>
                    <a:pt x="13499" y="378"/>
                  </a:cubicBezTo>
                  <a:lnTo>
                    <a:pt x="13625" y="378"/>
                  </a:lnTo>
                  <a:lnTo>
                    <a:pt x="13499" y="252"/>
                  </a:lnTo>
                  <a:cubicBezTo>
                    <a:pt x="13373" y="252"/>
                    <a:pt x="13247" y="252"/>
                    <a:pt x="13247" y="126"/>
                  </a:cubicBezTo>
                  <a:cubicBezTo>
                    <a:pt x="12964" y="378"/>
                    <a:pt x="12712" y="504"/>
                    <a:pt x="12460" y="787"/>
                  </a:cubicBezTo>
                  <a:cubicBezTo>
                    <a:pt x="12335" y="913"/>
                    <a:pt x="12051" y="1039"/>
                    <a:pt x="11925" y="1291"/>
                  </a:cubicBezTo>
                  <a:cubicBezTo>
                    <a:pt x="11800" y="1165"/>
                    <a:pt x="11674" y="1039"/>
                    <a:pt x="11391" y="913"/>
                  </a:cubicBezTo>
                  <a:cubicBezTo>
                    <a:pt x="10761" y="504"/>
                    <a:pt x="10101" y="126"/>
                    <a:pt x="944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0" name="Google Shape;350;p28"/>
          <p:cNvSpPr txBox="1"/>
          <p:nvPr>
            <p:ph type="title"/>
          </p:nvPr>
        </p:nvSpPr>
        <p:spPr>
          <a:xfrm>
            <a:off x="720000" y="429125"/>
            <a:ext cx="7704000" cy="5727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2800"/>
              <a:buNone/>
              <a:defRPr>
                <a:latin typeface="Montserrat"/>
                <a:ea typeface="Montserrat"/>
                <a:cs typeface="Montserrat"/>
                <a:sym typeface="Montserrat"/>
              </a:defRPr>
            </a:lvl2pPr>
            <a:lvl3pPr lvl="2" algn="ctr">
              <a:lnSpc>
                <a:spcPct val="100000"/>
              </a:lnSpc>
              <a:spcBef>
                <a:spcPts val="0"/>
              </a:spcBef>
              <a:spcAft>
                <a:spcPts val="0"/>
              </a:spcAft>
              <a:buSzPts val="2800"/>
              <a:buNone/>
              <a:defRPr>
                <a:latin typeface="Montserrat"/>
                <a:ea typeface="Montserrat"/>
                <a:cs typeface="Montserrat"/>
                <a:sym typeface="Montserrat"/>
              </a:defRPr>
            </a:lvl3pPr>
            <a:lvl4pPr lvl="3" algn="ctr">
              <a:lnSpc>
                <a:spcPct val="100000"/>
              </a:lnSpc>
              <a:spcBef>
                <a:spcPts val="0"/>
              </a:spcBef>
              <a:spcAft>
                <a:spcPts val="0"/>
              </a:spcAft>
              <a:buSzPts val="2800"/>
              <a:buNone/>
              <a:defRPr>
                <a:latin typeface="Montserrat"/>
                <a:ea typeface="Montserrat"/>
                <a:cs typeface="Montserrat"/>
                <a:sym typeface="Montserrat"/>
              </a:defRPr>
            </a:lvl4pPr>
            <a:lvl5pPr lvl="4" algn="ctr">
              <a:lnSpc>
                <a:spcPct val="100000"/>
              </a:lnSpc>
              <a:spcBef>
                <a:spcPts val="0"/>
              </a:spcBef>
              <a:spcAft>
                <a:spcPts val="0"/>
              </a:spcAft>
              <a:buSzPts val="2800"/>
              <a:buNone/>
              <a:defRPr>
                <a:latin typeface="Montserrat"/>
                <a:ea typeface="Montserrat"/>
                <a:cs typeface="Montserrat"/>
                <a:sym typeface="Montserrat"/>
              </a:defRPr>
            </a:lvl5pPr>
            <a:lvl6pPr lvl="5" algn="ctr">
              <a:lnSpc>
                <a:spcPct val="100000"/>
              </a:lnSpc>
              <a:spcBef>
                <a:spcPts val="0"/>
              </a:spcBef>
              <a:spcAft>
                <a:spcPts val="0"/>
              </a:spcAft>
              <a:buSzPts val="2800"/>
              <a:buNone/>
              <a:defRPr>
                <a:latin typeface="Montserrat"/>
                <a:ea typeface="Montserrat"/>
                <a:cs typeface="Montserrat"/>
                <a:sym typeface="Montserrat"/>
              </a:defRPr>
            </a:lvl6pPr>
            <a:lvl7pPr lvl="6" algn="ctr">
              <a:lnSpc>
                <a:spcPct val="100000"/>
              </a:lnSpc>
              <a:spcBef>
                <a:spcPts val="0"/>
              </a:spcBef>
              <a:spcAft>
                <a:spcPts val="0"/>
              </a:spcAft>
              <a:buSzPts val="2800"/>
              <a:buNone/>
              <a:defRPr>
                <a:latin typeface="Montserrat"/>
                <a:ea typeface="Montserrat"/>
                <a:cs typeface="Montserrat"/>
                <a:sym typeface="Montserrat"/>
              </a:defRPr>
            </a:lvl7pPr>
            <a:lvl8pPr lvl="7" algn="ctr">
              <a:lnSpc>
                <a:spcPct val="100000"/>
              </a:lnSpc>
              <a:spcBef>
                <a:spcPts val="0"/>
              </a:spcBef>
              <a:spcAft>
                <a:spcPts val="0"/>
              </a:spcAft>
              <a:buSzPts val="2800"/>
              <a:buNone/>
              <a:defRPr>
                <a:latin typeface="Montserrat"/>
                <a:ea typeface="Montserrat"/>
                <a:cs typeface="Montserrat"/>
                <a:sym typeface="Montserrat"/>
              </a:defRPr>
            </a:lvl8pPr>
            <a:lvl9pPr lvl="8" algn="ctr">
              <a:lnSpc>
                <a:spcPct val="100000"/>
              </a:lnSpc>
              <a:spcBef>
                <a:spcPts val="0"/>
              </a:spcBef>
              <a:spcAft>
                <a:spcPts val="0"/>
              </a:spcAft>
              <a:buSzPts val="2800"/>
              <a:buNone/>
              <a:defRPr>
                <a:latin typeface="Montserrat"/>
                <a:ea typeface="Montserrat"/>
                <a:cs typeface="Montserrat"/>
                <a:sym typeface="Montserrat"/>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1" name="Shape 351"/>
        <p:cNvGrpSpPr/>
        <p:nvPr/>
      </p:nvGrpSpPr>
      <p:grpSpPr>
        <a:xfrm>
          <a:off x="0" y="0"/>
          <a:ext cx="0" cy="0"/>
          <a:chOff x="0" y="0"/>
          <a:chExt cx="0" cy="0"/>
        </a:xfrm>
      </p:grpSpPr>
      <p:pic>
        <p:nvPicPr>
          <p:cNvPr id="352" name="Google Shape;352;p29"/>
          <p:cNvPicPr preferRelativeResize="0"/>
          <p:nvPr/>
        </p:nvPicPr>
        <p:blipFill rotWithShape="1">
          <a:blip r:embed="rId2">
            <a:alphaModFix/>
          </a:blip>
          <a:srcRect b="0" l="0" r="0" t="0"/>
          <a:stretch/>
        </p:blipFill>
        <p:spPr>
          <a:xfrm>
            <a:off x="0" y="0"/>
            <a:ext cx="9144000" cy="5143500"/>
          </a:xfrm>
          <a:prstGeom prst="rect">
            <a:avLst/>
          </a:prstGeom>
          <a:noFill/>
          <a:ln>
            <a:noFill/>
          </a:ln>
        </p:spPr>
      </p:pic>
      <p:grpSp>
        <p:nvGrpSpPr>
          <p:cNvPr id="353" name="Google Shape;353;p29"/>
          <p:cNvGrpSpPr/>
          <p:nvPr/>
        </p:nvGrpSpPr>
        <p:grpSpPr>
          <a:xfrm rot="10800000">
            <a:off x="8011711" y="8"/>
            <a:ext cx="1132281" cy="1149846"/>
            <a:chOff x="249825" y="1523700"/>
            <a:chExt cx="403550" cy="409825"/>
          </a:xfrm>
        </p:grpSpPr>
        <p:sp>
          <p:nvSpPr>
            <p:cNvPr id="354" name="Google Shape;354;p29"/>
            <p:cNvSpPr/>
            <p:nvPr/>
          </p:nvSpPr>
          <p:spPr>
            <a:xfrm>
              <a:off x="249825" y="1523700"/>
              <a:ext cx="403550" cy="409825"/>
            </a:xfrm>
            <a:custGeom>
              <a:rect b="b" l="l" r="r" t="t"/>
              <a:pathLst>
                <a:path extrusionOk="0" h="16393" w="16142">
                  <a:moveTo>
                    <a:pt x="1" y="0"/>
                  </a:moveTo>
                  <a:lnTo>
                    <a:pt x="1" y="16393"/>
                  </a:lnTo>
                  <a:lnTo>
                    <a:pt x="16142" y="16393"/>
                  </a:lnTo>
                  <a:cubicBezTo>
                    <a:pt x="15355" y="12743"/>
                    <a:pt x="12209" y="14159"/>
                    <a:pt x="8402" y="11673"/>
                  </a:cubicBezTo>
                  <a:cubicBezTo>
                    <a:pt x="4595" y="9188"/>
                    <a:pt x="7363" y="5789"/>
                    <a:pt x="5004" y="2360"/>
                  </a:cubicBezTo>
                  <a:cubicBezTo>
                    <a:pt x="3556" y="283"/>
                    <a:pt x="1" y="0"/>
                    <a:pt x="1" y="0"/>
                  </a:cubicBezTo>
                  <a:close/>
                </a:path>
              </a:pathLst>
            </a:custGeom>
            <a:solidFill>
              <a:srgbClr val="E7DF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9"/>
            <p:cNvSpPr/>
            <p:nvPr/>
          </p:nvSpPr>
          <p:spPr>
            <a:xfrm>
              <a:off x="417375" y="1724275"/>
              <a:ext cx="81825" cy="71600"/>
            </a:xfrm>
            <a:custGeom>
              <a:rect b="b" l="l" r="r" t="t"/>
              <a:pathLst>
                <a:path extrusionOk="0" h="2864" w="3273">
                  <a:moveTo>
                    <a:pt x="1574" y="0"/>
                  </a:moveTo>
                  <a:cubicBezTo>
                    <a:pt x="1" y="0"/>
                    <a:pt x="252" y="1699"/>
                    <a:pt x="1291" y="2612"/>
                  </a:cubicBezTo>
                  <a:cubicBezTo>
                    <a:pt x="1574" y="2864"/>
                    <a:pt x="1826" y="2864"/>
                    <a:pt x="2077" y="2864"/>
                  </a:cubicBezTo>
                  <a:cubicBezTo>
                    <a:pt x="2738" y="2864"/>
                    <a:pt x="3273" y="2203"/>
                    <a:pt x="3021" y="1416"/>
                  </a:cubicBezTo>
                  <a:cubicBezTo>
                    <a:pt x="2738" y="630"/>
                    <a:pt x="2360" y="0"/>
                    <a:pt x="1574" y="0"/>
                  </a:cubicBezTo>
                  <a:close/>
                </a:path>
              </a:pathLst>
            </a:custGeom>
            <a:solidFill>
              <a:srgbClr val="E7DF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6" name="Google Shape;356;p29"/>
          <p:cNvSpPr/>
          <p:nvPr/>
        </p:nvSpPr>
        <p:spPr>
          <a:xfrm rot="5400000">
            <a:off x="-473625" y="3991491"/>
            <a:ext cx="1377854" cy="430611"/>
          </a:xfrm>
          <a:custGeom>
            <a:rect b="b" l="l" r="r" t="t"/>
            <a:pathLst>
              <a:path extrusionOk="0" h="6923" w="22152">
                <a:moveTo>
                  <a:pt x="22088" y="0"/>
                </a:moveTo>
                <a:cubicBezTo>
                  <a:pt x="22057" y="0"/>
                  <a:pt x="22025" y="32"/>
                  <a:pt x="22025" y="95"/>
                </a:cubicBezTo>
                <a:cubicBezTo>
                  <a:pt x="21113" y="1007"/>
                  <a:pt x="20201" y="1668"/>
                  <a:pt x="19005" y="2329"/>
                </a:cubicBezTo>
                <a:cubicBezTo>
                  <a:pt x="18753" y="1951"/>
                  <a:pt x="18218" y="1542"/>
                  <a:pt x="17715" y="1416"/>
                </a:cubicBezTo>
                <a:cubicBezTo>
                  <a:pt x="17054" y="1291"/>
                  <a:pt x="16519" y="1165"/>
                  <a:pt x="15859" y="1007"/>
                </a:cubicBezTo>
                <a:lnTo>
                  <a:pt x="15859" y="1007"/>
                </a:lnTo>
                <a:cubicBezTo>
                  <a:pt x="16268" y="1542"/>
                  <a:pt x="16645" y="1951"/>
                  <a:pt x="17180" y="2203"/>
                </a:cubicBezTo>
                <a:cubicBezTo>
                  <a:pt x="17558" y="2455"/>
                  <a:pt x="17967" y="2581"/>
                  <a:pt x="18344" y="2738"/>
                </a:cubicBezTo>
                <a:cubicBezTo>
                  <a:pt x="17841" y="2990"/>
                  <a:pt x="17306" y="3115"/>
                  <a:pt x="16771" y="3367"/>
                </a:cubicBezTo>
                <a:cubicBezTo>
                  <a:pt x="15984" y="2203"/>
                  <a:pt x="14694" y="1416"/>
                  <a:pt x="13247" y="1291"/>
                </a:cubicBezTo>
                <a:lnTo>
                  <a:pt x="13247" y="1291"/>
                </a:lnTo>
                <a:cubicBezTo>
                  <a:pt x="13625" y="1794"/>
                  <a:pt x="14034" y="2329"/>
                  <a:pt x="14568" y="2738"/>
                </a:cubicBezTo>
                <a:cubicBezTo>
                  <a:pt x="14946" y="3115"/>
                  <a:pt x="15481" y="3367"/>
                  <a:pt x="15984" y="3650"/>
                </a:cubicBezTo>
                <a:cubicBezTo>
                  <a:pt x="15198" y="3776"/>
                  <a:pt x="14285" y="3902"/>
                  <a:pt x="13499" y="4028"/>
                </a:cubicBezTo>
                <a:cubicBezTo>
                  <a:pt x="13625" y="3241"/>
                  <a:pt x="13121" y="2581"/>
                  <a:pt x="12586" y="2077"/>
                </a:cubicBezTo>
                <a:cubicBezTo>
                  <a:pt x="11926" y="1668"/>
                  <a:pt x="11265" y="1416"/>
                  <a:pt x="10478" y="1165"/>
                </a:cubicBezTo>
                <a:lnTo>
                  <a:pt x="10478" y="1165"/>
                </a:lnTo>
                <a:cubicBezTo>
                  <a:pt x="11013" y="2329"/>
                  <a:pt x="11800" y="3241"/>
                  <a:pt x="12712" y="4028"/>
                </a:cubicBezTo>
                <a:lnTo>
                  <a:pt x="12209" y="4028"/>
                </a:lnTo>
                <a:cubicBezTo>
                  <a:pt x="11674" y="3902"/>
                  <a:pt x="11265" y="3902"/>
                  <a:pt x="10761" y="3902"/>
                </a:cubicBezTo>
                <a:cubicBezTo>
                  <a:pt x="10352" y="2738"/>
                  <a:pt x="9566" y="1794"/>
                  <a:pt x="8653" y="1165"/>
                </a:cubicBezTo>
                <a:lnTo>
                  <a:pt x="8653" y="1165"/>
                </a:lnTo>
                <a:cubicBezTo>
                  <a:pt x="8779" y="2077"/>
                  <a:pt x="9314" y="2990"/>
                  <a:pt x="10101" y="3776"/>
                </a:cubicBezTo>
                <a:cubicBezTo>
                  <a:pt x="9440" y="3650"/>
                  <a:pt x="8779" y="3524"/>
                  <a:pt x="8118" y="3367"/>
                </a:cubicBezTo>
                <a:cubicBezTo>
                  <a:pt x="8118" y="2738"/>
                  <a:pt x="7993" y="2077"/>
                  <a:pt x="7615" y="1668"/>
                </a:cubicBezTo>
                <a:cubicBezTo>
                  <a:pt x="7332" y="1165"/>
                  <a:pt x="6703" y="756"/>
                  <a:pt x="6168" y="630"/>
                </a:cubicBezTo>
                <a:lnTo>
                  <a:pt x="6168" y="630"/>
                </a:lnTo>
                <a:cubicBezTo>
                  <a:pt x="6293" y="1542"/>
                  <a:pt x="6828" y="2455"/>
                  <a:pt x="7332" y="3115"/>
                </a:cubicBezTo>
                <a:cubicBezTo>
                  <a:pt x="6828" y="2990"/>
                  <a:pt x="6293" y="2864"/>
                  <a:pt x="5759" y="2738"/>
                </a:cubicBezTo>
                <a:cubicBezTo>
                  <a:pt x="5916" y="2203"/>
                  <a:pt x="5633" y="1668"/>
                  <a:pt x="5255" y="1291"/>
                </a:cubicBezTo>
                <a:cubicBezTo>
                  <a:pt x="4846" y="881"/>
                  <a:pt x="4343" y="504"/>
                  <a:pt x="3808" y="221"/>
                </a:cubicBezTo>
                <a:lnTo>
                  <a:pt x="3808" y="221"/>
                </a:lnTo>
                <a:cubicBezTo>
                  <a:pt x="3934" y="756"/>
                  <a:pt x="4185" y="1165"/>
                  <a:pt x="4343" y="1668"/>
                </a:cubicBezTo>
                <a:cubicBezTo>
                  <a:pt x="4469" y="1951"/>
                  <a:pt x="4594" y="2203"/>
                  <a:pt x="4720" y="2329"/>
                </a:cubicBezTo>
                <a:cubicBezTo>
                  <a:pt x="4720" y="2429"/>
                  <a:pt x="4800" y="2529"/>
                  <a:pt x="4896" y="2566"/>
                </a:cubicBezTo>
                <a:lnTo>
                  <a:pt x="4896" y="2566"/>
                </a:lnTo>
                <a:cubicBezTo>
                  <a:pt x="4290" y="2454"/>
                  <a:pt x="3656" y="2450"/>
                  <a:pt x="3021" y="2329"/>
                </a:cubicBezTo>
                <a:cubicBezTo>
                  <a:pt x="2895" y="1951"/>
                  <a:pt x="2360" y="1951"/>
                  <a:pt x="2109" y="1951"/>
                </a:cubicBezTo>
                <a:cubicBezTo>
                  <a:pt x="1322" y="1951"/>
                  <a:pt x="661" y="2077"/>
                  <a:pt x="1" y="2329"/>
                </a:cubicBezTo>
                <a:cubicBezTo>
                  <a:pt x="545" y="2666"/>
                  <a:pt x="1261" y="2896"/>
                  <a:pt x="1936" y="2896"/>
                </a:cubicBezTo>
                <a:cubicBezTo>
                  <a:pt x="2080" y="2896"/>
                  <a:pt x="2222" y="2886"/>
                  <a:pt x="2360" y="2864"/>
                </a:cubicBezTo>
                <a:cubicBezTo>
                  <a:pt x="2486" y="2864"/>
                  <a:pt x="2770" y="2738"/>
                  <a:pt x="2895" y="2581"/>
                </a:cubicBezTo>
                <a:cubicBezTo>
                  <a:pt x="3808" y="2738"/>
                  <a:pt x="4594" y="2864"/>
                  <a:pt x="5507" y="2990"/>
                </a:cubicBezTo>
                <a:cubicBezTo>
                  <a:pt x="4469" y="2990"/>
                  <a:pt x="3399" y="3241"/>
                  <a:pt x="2770" y="4154"/>
                </a:cubicBezTo>
                <a:cubicBezTo>
                  <a:pt x="2935" y="4176"/>
                  <a:pt x="3101" y="4187"/>
                  <a:pt x="3267" y="4187"/>
                </a:cubicBezTo>
                <a:cubicBezTo>
                  <a:pt x="4266" y="4187"/>
                  <a:pt x="5241" y="3790"/>
                  <a:pt x="5916" y="3115"/>
                </a:cubicBezTo>
                <a:cubicBezTo>
                  <a:pt x="6419" y="3241"/>
                  <a:pt x="6954" y="3241"/>
                  <a:pt x="7332" y="3367"/>
                </a:cubicBezTo>
                <a:cubicBezTo>
                  <a:pt x="6545" y="3650"/>
                  <a:pt x="5759" y="4028"/>
                  <a:pt x="5129" y="4563"/>
                </a:cubicBezTo>
                <a:cubicBezTo>
                  <a:pt x="5345" y="4615"/>
                  <a:pt x="5566" y="4640"/>
                  <a:pt x="5788" y="4640"/>
                </a:cubicBezTo>
                <a:cubicBezTo>
                  <a:pt x="6635" y="4640"/>
                  <a:pt x="7495" y="4274"/>
                  <a:pt x="8118" y="3650"/>
                </a:cubicBezTo>
                <a:cubicBezTo>
                  <a:pt x="8779" y="3776"/>
                  <a:pt x="9440" y="3902"/>
                  <a:pt x="10101" y="4028"/>
                </a:cubicBezTo>
                <a:cubicBezTo>
                  <a:pt x="9062" y="4311"/>
                  <a:pt x="7993" y="4814"/>
                  <a:pt x="7080" y="5601"/>
                </a:cubicBezTo>
                <a:cubicBezTo>
                  <a:pt x="7305" y="5645"/>
                  <a:pt x="7529" y="5666"/>
                  <a:pt x="7751" y="5666"/>
                </a:cubicBezTo>
                <a:cubicBezTo>
                  <a:pt x="8958" y="5666"/>
                  <a:pt x="10077" y="5038"/>
                  <a:pt x="10635" y="4028"/>
                </a:cubicBezTo>
                <a:cubicBezTo>
                  <a:pt x="11139" y="4154"/>
                  <a:pt x="11674" y="4154"/>
                  <a:pt x="12209" y="4311"/>
                </a:cubicBezTo>
                <a:lnTo>
                  <a:pt x="12712" y="4311"/>
                </a:lnTo>
                <a:cubicBezTo>
                  <a:pt x="11548" y="4814"/>
                  <a:pt x="10635" y="5601"/>
                  <a:pt x="9849" y="6514"/>
                </a:cubicBezTo>
                <a:cubicBezTo>
                  <a:pt x="10635" y="6514"/>
                  <a:pt x="11422" y="6262"/>
                  <a:pt x="12051" y="5884"/>
                </a:cubicBezTo>
                <a:cubicBezTo>
                  <a:pt x="12586" y="5475"/>
                  <a:pt x="13121" y="4940"/>
                  <a:pt x="13499" y="4311"/>
                </a:cubicBezTo>
                <a:cubicBezTo>
                  <a:pt x="14285" y="4154"/>
                  <a:pt x="15072" y="4028"/>
                  <a:pt x="15859" y="3902"/>
                </a:cubicBezTo>
                <a:lnTo>
                  <a:pt x="15859" y="3902"/>
                </a:lnTo>
                <a:cubicBezTo>
                  <a:pt x="14820" y="4689"/>
                  <a:pt x="13908" y="5601"/>
                  <a:pt x="13782" y="6923"/>
                </a:cubicBezTo>
                <a:cubicBezTo>
                  <a:pt x="14568" y="6671"/>
                  <a:pt x="15355" y="6388"/>
                  <a:pt x="15859" y="5727"/>
                </a:cubicBezTo>
                <a:cubicBezTo>
                  <a:pt x="16393" y="5098"/>
                  <a:pt x="16771" y="4437"/>
                  <a:pt x="16771" y="3650"/>
                </a:cubicBezTo>
                <a:cubicBezTo>
                  <a:pt x="17432" y="3367"/>
                  <a:pt x="17967" y="3241"/>
                  <a:pt x="18501" y="2864"/>
                </a:cubicBezTo>
                <a:lnTo>
                  <a:pt x="18501" y="2864"/>
                </a:lnTo>
                <a:cubicBezTo>
                  <a:pt x="17841" y="3902"/>
                  <a:pt x="17432" y="5098"/>
                  <a:pt x="17306" y="6262"/>
                </a:cubicBezTo>
                <a:cubicBezTo>
                  <a:pt x="17967" y="5884"/>
                  <a:pt x="18344" y="5349"/>
                  <a:pt x="18753" y="4689"/>
                </a:cubicBezTo>
                <a:cubicBezTo>
                  <a:pt x="19005" y="4028"/>
                  <a:pt x="19005" y="3367"/>
                  <a:pt x="19005" y="2738"/>
                </a:cubicBezTo>
                <a:cubicBezTo>
                  <a:pt x="20201" y="2077"/>
                  <a:pt x="21239" y="1291"/>
                  <a:pt x="22151" y="221"/>
                </a:cubicBezTo>
                <a:lnTo>
                  <a:pt x="22151" y="95"/>
                </a:lnTo>
                <a:cubicBezTo>
                  <a:pt x="22151" y="32"/>
                  <a:pt x="22120" y="0"/>
                  <a:pt x="22088" y="0"/>
                </a:cubicBezTo>
                <a:close/>
              </a:path>
            </a:pathLst>
          </a:custGeom>
          <a:solidFill>
            <a:srgbClr val="B7A8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7" name="Google Shape;357;p29"/>
          <p:cNvGrpSpPr/>
          <p:nvPr/>
        </p:nvGrpSpPr>
        <p:grpSpPr>
          <a:xfrm flipH="1" rot="6450712">
            <a:off x="286730" y="4430252"/>
            <a:ext cx="510583" cy="951677"/>
            <a:chOff x="249825" y="786650"/>
            <a:chExt cx="173875" cy="324100"/>
          </a:xfrm>
        </p:grpSpPr>
        <p:sp>
          <p:nvSpPr>
            <p:cNvPr id="358" name="Google Shape;358;p29"/>
            <p:cNvSpPr/>
            <p:nvPr/>
          </p:nvSpPr>
          <p:spPr>
            <a:xfrm>
              <a:off x="249825" y="786650"/>
              <a:ext cx="173875" cy="324100"/>
            </a:xfrm>
            <a:custGeom>
              <a:rect b="b" l="l" r="r" t="t"/>
              <a:pathLst>
                <a:path extrusionOk="0" h="12964" w="6955">
                  <a:moveTo>
                    <a:pt x="6954" y="0"/>
                  </a:moveTo>
                  <a:cubicBezTo>
                    <a:pt x="6954" y="0"/>
                    <a:pt x="5381" y="378"/>
                    <a:pt x="4469" y="1574"/>
                  </a:cubicBezTo>
                  <a:cubicBezTo>
                    <a:pt x="3682" y="2738"/>
                    <a:pt x="3808" y="3933"/>
                    <a:pt x="2770" y="4185"/>
                  </a:cubicBezTo>
                  <a:cubicBezTo>
                    <a:pt x="1857" y="4468"/>
                    <a:pt x="1071" y="5255"/>
                    <a:pt x="1071" y="6293"/>
                  </a:cubicBezTo>
                  <a:cubicBezTo>
                    <a:pt x="1196" y="7080"/>
                    <a:pt x="787" y="7457"/>
                    <a:pt x="1" y="7992"/>
                  </a:cubicBezTo>
                  <a:lnTo>
                    <a:pt x="1" y="12963"/>
                  </a:lnTo>
                  <a:cubicBezTo>
                    <a:pt x="127" y="12460"/>
                    <a:pt x="410" y="12177"/>
                    <a:pt x="1071" y="11925"/>
                  </a:cubicBezTo>
                  <a:cubicBezTo>
                    <a:pt x="1983" y="11548"/>
                    <a:pt x="2770" y="11390"/>
                    <a:pt x="2487" y="10226"/>
                  </a:cubicBezTo>
                  <a:cubicBezTo>
                    <a:pt x="2109" y="9188"/>
                    <a:pt x="3430" y="8653"/>
                    <a:pt x="4217" y="8244"/>
                  </a:cubicBezTo>
                  <a:cubicBezTo>
                    <a:pt x="4846" y="7866"/>
                    <a:pt x="4343" y="7331"/>
                    <a:pt x="4469" y="6293"/>
                  </a:cubicBezTo>
                  <a:cubicBezTo>
                    <a:pt x="4469" y="5255"/>
                    <a:pt x="5507" y="5632"/>
                    <a:pt x="5916" y="4468"/>
                  </a:cubicBezTo>
                  <a:cubicBezTo>
                    <a:pt x="6420" y="3147"/>
                    <a:pt x="5507" y="1448"/>
                    <a:pt x="69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9"/>
            <p:cNvSpPr/>
            <p:nvPr/>
          </p:nvSpPr>
          <p:spPr>
            <a:xfrm>
              <a:off x="249825" y="878675"/>
              <a:ext cx="114875" cy="183300"/>
            </a:xfrm>
            <a:custGeom>
              <a:rect b="b" l="l" r="r" t="t"/>
              <a:pathLst>
                <a:path extrusionOk="0" h="7332" w="4595">
                  <a:moveTo>
                    <a:pt x="4469" y="1"/>
                  </a:moveTo>
                  <a:lnTo>
                    <a:pt x="1" y="6923"/>
                  </a:lnTo>
                  <a:lnTo>
                    <a:pt x="1" y="7332"/>
                  </a:lnTo>
                  <a:lnTo>
                    <a:pt x="4595" y="126"/>
                  </a:lnTo>
                  <a:lnTo>
                    <a:pt x="459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0" name="Google Shape;360;p29"/>
          <p:cNvGrpSpPr/>
          <p:nvPr/>
        </p:nvGrpSpPr>
        <p:grpSpPr>
          <a:xfrm rot="10800000">
            <a:off x="-98051" y="4129083"/>
            <a:ext cx="765905" cy="1041329"/>
            <a:chOff x="1527825" y="2215650"/>
            <a:chExt cx="334325" cy="454550"/>
          </a:xfrm>
        </p:grpSpPr>
        <p:sp>
          <p:nvSpPr>
            <p:cNvPr id="361" name="Google Shape;361;p29"/>
            <p:cNvSpPr/>
            <p:nvPr/>
          </p:nvSpPr>
          <p:spPr>
            <a:xfrm>
              <a:off x="1527825" y="2215650"/>
              <a:ext cx="334325" cy="454550"/>
            </a:xfrm>
            <a:custGeom>
              <a:rect b="b" l="l" r="r" t="t"/>
              <a:pathLst>
                <a:path extrusionOk="0" h="18182" w="13373">
                  <a:moveTo>
                    <a:pt x="9939" y="1"/>
                  </a:moveTo>
                  <a:cubicBezTo>
                    <a:pt x="8465" y="1"/>
                    <a:pt x="7392" y="347"/>
                    <a:pt x="5916" y="812"/>
                  </a:cubicBezTo>
                  <a:cubicBezTo>
                    <a:pt x="5129" y="1063"/>
                    <a:pt x="4185" y="1598"/>
                    <a:pt x="3808" y="2102"/>
                  </a:cubicBezTo>
                  <a:cubicBezTo>
                    <a:pt x="3273" y="2637"/>
                    <a:pt x="3021" y="3423"/>
                    <a:pt x="3147" y="4210"/>
                  </a:cubicBezTo>
                  <a:cubicBezTo>
                    <a:pt x="3273" y="4462"/>
                    <a:pt x="3399" y="4619"/>
                    <a:pt x="3399" y="4871"/>
                  </a:cubicBezTo>
                  <a:cubicBezTo>
                    <a:pt x="3556" y="5405"/>
                    <a:pt x="3147" y="5783"/>
                    <a:pt x="2895" y="6035"/>
                  </a:cubicBezTo>
                  <a:cubicBezTo>
                    <a:pt x="2612" y="6318"/>
                    <a:pt x="2234" y="6444"/>
                    <a:pt x="1825" y="6821"/>
                  </a:cubicBezTo>
                  <a:cubicBezTo>
                    <a:pt x="1574" y="7105"/>
                    <a:pt x="1322" y="7608"/>
                    <a:pt x="1574" y="8017"/>
                  </a:cubicBezTo>
                  <a:cubicBezTo>
                    <a:pt x="1699" y="8552"/>
                    <a:pt x="2612" y="8678"/>
                    <a:pt x="2895" y="9338"/>
                  </a:cubicBezTo>
                  <a:cubicBezTo>
                    <a:pt x="3021" y="9842"/>
                    <a:pt x="2612" y="10377"/>
                    <a:pt x="2234" y="10503"/>
                  </a:cubicBezTo>
                  <a:cubicBezTo>
                    <a:pt x="1825" y="10754"/>
                    <a:pt x="1322" y="10912"/>
                    <a:pt x="787" y="11163"/>
                  </a:cubicBezTo>
                  <a:cubicBezTo>
                    <a:pt x="409" y="11415"/>
                    <a:pt x="0" y="11824"/>
                    <a:pt x="126" y="12328"/>
                  </a:cubicBezTo>
                  <a:cubicBezTo>
                    <a:pt x="252" y="12988"/>
                    <a:pt x="1196" y="13114"/>
                    <a:pt x="1574" y="13649"/>
                  </a:cubicBezTo>
                  <a:cubicBezTo>
                    <a:pt x="1983" y="14058"/>
                    <a:pt x="1983" y="14562"/>
                    <a:pt x="1825" y="15222"/>
                  </a:cubicBezTo>
                  <a:cubicBezTo>
                    <a:pt x="1825" y="15757"/>
                    <a:pt x="1574" y="16261"/>
                    <a:pt x="1574" y="16795"/>
                  </a:cubicBezTo>
                  <a:cubicBezTo>
                    <a:pt x="1574" y="17330"/>
                    <a:pt x="1825" y="17991"/>
                    <a:pt x="2360" y="18117"/>
                  </a:cubicBezTo>
                  <a:cubicBezTo>
                    <a:pt x="2477" y="18161"/>
                    <a:pt x="2593" y="18181"/>
                    <a:pt x="2707" y="18181"/>
                  </a:cubicBezTo>
                  <a:cubicBezTo>
                    <a:pt x="3241" y="18181"/>
                    <a:pt x="3726" y="17745"/>
                    <a:pt x="3933" y="17330"/>
                  </a:cubicBezTo>
                  <a:cubicBezTo>
                    <a:pt x="4342" y="16670"/>
                    <a:pt x="4342" y="16009"/>
                    <a:pt x="4594" y="15348"/>
                  </a:cubicBezTo>
                  <a:cubicBezTo>
                    <a:pt x="4846" y="14687"/>
                    <a:pt x="5255" y="14310"/>
                    <a:pt x="5916" y="14310"/>
                  </a:cubicBezTo>
                  <a:cubicBezTo>
                    <a:pt x="6227" y="14310"/>
                    <a:pt x="6644" y="14758"/>
                    <a:pt x="7151" y="14758"/>
                  </a:cubicBezTo>
                  <a:cubicBezTo>
                    <a:pt x="7260" y="14758"/>
                    <a:pt x="7372" y="14737"/>
                    <a:pt x="7489" y="14687"/>
                  </a:cubicBezTo>
                  <a:cubicBezTo>
                    <a:pt x="8275" y="14436"/>
                    <a:pt x="7992" y="13397"/>
                    <a:pt x="7866" y="12737"/>
                  </a:cubicBezTo>
                  <a:cubicBezTo>
                    <a:pt x="7866" y="12202"/>
                    <a:pt x="7866" y="11415"/>
                    <a:pt x="8401" y="11163"/>
                  </a:cubicBezTo>
                  <a:cubicBezTo>
                    <a:pt x="8590" y="11100"/>
                    <a:pt x="8818" y="11100"/>
                    <a:pt x="9066" y="11100"/>
                  </a:cubicBezTo>
                  <a:cubicBezTo>
                    <a:pt x="9314" y="11100"/>
                    <a:pt x="9581" y="11100"/>
                    <a:pt x="9849" y="11038"/>
                  </a:cubicBezTo>
                  <a:cubicBezTo>
                    <a:pt x="10352" y="10912"/>
                    <a:pt x="10635" y="10251"/>
                    <a:pt x="10635" y="9590"/>
                  </a:cubicBezTo>
                  <a:cubicBezTo>
                    <a:pt x="10635" y="9055"/>
                    <a:pt x="10352" y="8395"/>
                    <a:pt x="10352" y="7891"/>
                  </a:cubicBezTo>
                  <a:cubicBezTo>
                    <a:pt x="10352" y="7230"/>
                    <a:pt x="10635" y="6570"/>
                    <a:pt x="11265" y="6444"/>
                  </a:cubicBezTo>
                  <a:cubicBezTo>
                    <a:pt x="11351" y="6417"/>
                    <a:pt x="11436" y="6407"/>
                    <a:pt x="11520" y="6407"/>
                  </a:cubicBezTo>
                  <a:cubicBezTo>
                    <a:pt x="11750" y="6407"/>
                    <a:pt x="11974" y="6480"/>
                    <a:pt x="12204" y="6480"/>
                  </a:cubicBezTo>
                  <a:cubicBezTo>
                    <a:pt x="12289" y="6480"/>
                    <a:pt x="12374" y="6470"/>
                    <a:pt x="12460" y="6444"/>
                  </a:cubicBezTo>
                  <a:cubicBezTo>
                    <a:pt x="12995" y="6318"/>
                    <a:pt x="13247" y="5783"/>
                    <a:pt x="13247" y="5405"/>
                  </a:cubicBezTo>
                  <a:cubicBezTo>
                    <a:pt x="13373" y="4871"/>
                    <a:pt x="13247" y="4462"/>
                    <a:pt x="12995" y="3958"/>
                  </a:cubicBezTo>
                  <a:cubicBezTo>
                    <a:pt x="12712" y="3172"/>
                    <a:pt x="12208" y="1724"/>
                    <a:pt x="11925" y="938"/>
                  </a:cubicBezTo>
                  <a:cubicBezTo>
                    <a:pt x="11674" y="277"/>
                    <a:pt x="11139" y="151"/>
                    <a:pt x="10635" y="25"/>
                  </a:cubicBezTo>
                  <a:cubicBezTo>
                    <a:pt x="10392" y="9"/>
                    <a:pt x="10161" y="1"/>
                    <a:pt x="993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9"/>
            <p:cNvSpPr/>
            <p:nvPr/>
          </p:nvSpPr>
          <p:spPr>
            <a:xfrm>
              <a:off x="1557725" y="2222550"/>
              <a:ext cx="275325" cy="376825"/>
            </a:xfrm>
            <a:custGeom>
              <a:rect b="b" l="l" r="r" t="t"/>
              <a:pathLst>
                <a:path extrusionOk="0" h="15073" w="11013">
                  <a:moveTo>
                    <a:pt x="10226" y="1"/>
                  </a:moveTo>
                  <a:cubicBezTo>
                    <a:pt x="9943" y="787"/>
                    <a:pt x="9691" y="1574"/>
                    <a:pt x="9282" y="2487"/>
                  </a:cubicBezTo>
                  <a:cubicBezTo>
                    <a:pt x="8002" y="3174"/>
                    <a:pt x="6579" y="3504"/>
                    <a:pt x="5107" y="3504"/>
                  </a:cubicBezTo>
                  <a:cubicBezTo>
                    <a:pt x="4626" y="3504"/>
                    <a:pt x="4139" y="3469"/>
                    <a:pt x="3650" y="3399"/>
                  </a:cubicBezTo>
                  <a:cubicBezTo>
                    <a:pt x="3524" y="3399"/>
                    <a:pt x="3524" y="3556"/>
                    <a:pt x="3524" y="3556"/>
                  </a:cubicBezTo>
                  <a:cubicBezTo>
                    <a:pt x="3524" y="3682"/>
                    <a:pt x="3524" y="3682"/>
                    <a:pt x="3650" y="3682"/>
                  </a:cubicBezTo>
                  <a:cubicBezTo>
                    <a:pt x="4110" y="3745"/>
                    <a:pt x="4577" y="3776"/>
                    <a:pt x="5042" y="3776"/>
                  </a:cubicBezTo>
                  <a:cubicBezTo>
                    <a:pt x="6451" y="3776"/>
                    <a:pt x="7847" y="3487"/>
                    <a:pt x="9030" y="2896"/>
                  </a:cubicBezTo>
                  <a:lnTo>
                    <a:pt x="9030" y="2896"/>
                  </a:lnTo>
                  <a:cubicBezTo>
                    <a:pt x="9030" y="3021"/>
                    <a:pt x="8904" y="3273"/>
                    <a:pt x="8779" y="3399"/>
                  </a:cubicBezTo>
                  <a:cubicBezTo>
                    <a:pt x="8118" y="4595"/>
                    <a:pt x="7457" y="5633"/>
                    <a:pt x="6670" y="6703"/>
                  </a:cubicBezTo>
                  <a:cubicBezTo>
                    <a:pt x="5736" y="6947"/>
                    <a:pt x="4749" y="7085"/>
                    <a:pt x="3777" y="7085"/>
                  </a:cubicBezTo>
                  <a:cubicBezTo>
                    <a:pt x="3244" y="7085"/>
                    <a:pt x="2715" y="7044"/>
                    <a:pt x="2203" y="6954"/>
                  </a:cubicBezTo>
                  <a:cubicBezTo>
                    <a:pt x="2077" y="6954"/>
                    <a:pt x="2077" y="7080"/>
                    <a:pt x="1951" y="7080"/>
                  </a:cubicBezTo>
                  <a:cubicBezTo>
                    <a:pt x="1951" y="7206"/>
                    <a:pt x="2077" y="7206"/>
                    <a:pt x="2077" y="7206"/>
                  </a:cubicBezTo>
                  <a:cubicBezTo>
                    <a:pt x="2623" y="7313"/>
                    <a:pt x="3187" y="7357"/>
                    <a:pt x="3756" y="7357"/>
                  </a:cubicBezTo>
                  <a:cubicBezTo>
                    <a:pt x="4693" y="7357"/>
                    <a:pt x="5643" y="7237"/>
                    <a:pt x="6545" y="7080"/>
                  </a:cubicBezTo>
                  <a:lnTo>
                    <a:pt x="6545" y="7080"/>
                  </a:lnTo>
                  <a:cubicBezTo>
                    <a:pt x="6293" y="7206"/>
                    <a:pt x="6136" y="7489"/>
                    <a:pt x="6010" y="7741"/>
                  </a:cubicBezTo>
                  <a:cubicBezTo>
                    <a:pt x="5758" y="8119"/>
                    <a:pt x="5349" y="8528"/>
                    <a:pt x="5097" y="9062"/>
                  </a:cubicBezTo>
                  <a:cubicBezTo>
                    <a:pt x="4720" y="9692"/>
                    <a:pt x="4185" y="10353"/>
                    <a:pt x="3776" y="11139"/>
                  </a:cubicBezTo>
                  <a:cubicBezTo>
                    <a:pt x="2810" y="11583"/>
                    <a:pt x="1822" y="11832"/>
                    <a:pt x="777" y="11832"/>
                  </a:cubicBezTo>
                  <a:cubicBezTo>
                    <a:pt x="563" y="11832"/>
                    <a:pt x="346" y="11821"/>
                    <a:pt x="126" y="11800"/>
                  </a:cubicBezTo>
                  <a:cubicBezTo>
                    <a:pt x="0" y="11800"/>
                    <a:pt x="0" y="11800"/>
                    <a:pt x="0" y="11926"/>
                  </a:cubicBezTo>
                  <a:cubicBezTo>
                    <a:pt x="0" y="11926"/>
                    <a:pt x="0" y="12052"/>
                    <a:pt x="126" y="12052"/>
                  </a:cubicBezTo>
                  <a:cubicBezTo>
                    <a:pt x="1290" y="12052"/>
                    <a:pt x="2486" y="11926"/>
                    <a:pt x="3524" y="11548"/>
                  </a:cubicBezTo>
                  <a:lnTo>
                    <a:pt x="3524" y="11548"/>
                  </a:lnTo>
                  <a:cubicBezTo>
                    <a:pt x="2863" y="12586"/>
                    <a:pt x="2360" y="13625"/>
                    <a:pt x="1951" y="14946"/>
                  </a:cubicBezTo>
                  <a:lnTo>
                    <a:pt x="2077" y="15072"/>
                  </a:lnTo>
                  <a:cubicBezTo>
                    <a:pt x="2203" y="15072"/>
                    <a:pt x="2203" y="15072"/>
                    <a:pt x="2203" y="14946"/>
                  </a:cubicBezTo>
                  <a:cubicBezTo>
                    <a:pt x="2863" y="12838"/>
                    <a:pt x="4059" y="11013"/>
                    <a:pt x="5223" y="9314"/>
                  </a:cubicBezTo>
                  <a:lnTo>
                    <a:pt x="5223" y="9314"/>
                  </a:lnTo>
                  <a:cubicBezTo>
                    <a:pt x="5097" y="10478"/>
                    <a:pt x="5223" y="11800"/>
                    <a:pt x="5506" y="12995"/>
                  </a:cubicBezTo>
                  <a:cubicBezTo>
                    <a:pt x="5506" y="13121"/>
                    <a:pt x="5632" y="13121"/>
                    <a:pt x="5632" y="13121"/>
                  </a:cubicBezTo>
                  <a:cubicBezTo>
                    <a:pt x="5758" y="13121"/>
                    <a:pt x="5758" y="12995"/>
                    <a:pt x="5758" y="12995"/>
                  </a:cubicBezTo>
                  <a:cubicBezTo>
                    <a:pt x="5349" y="11548"/>
                    <a:pt x="5349" y="10101"/>
                    <a:pt x="5632" y="8779"/>
                  </a:cubicBezTo>
                  <a:cubicBezTo>
                    <a:pt x="5758" y="8528"/>
                    <a:pt x="6010" y="8119"/>
                    <a:pt x="6293" y="7867"/>
                  </a:cubicBezTo>
                  <a:cubicBezTo>
                    <a:pt x="6670" y="7206"/>
                    <a:pt x="7079" y="6703"/>
                    <a:pt x="7457" y="6042"/>
                  </a:cubicBezTo>
                  <a:cubicBezTo>
                    <a:pt x="7457" y="7206"/>
                    <a:pt x="7709" y="8528"/>
                    <a:pt x="8118" y="9566"/>
                  </a:cubicBezTo>
                  <a:cubicBezTo>
                    <a:pt x="8118" y="9692"/>
                    <a:pt x="8244" y="9692"/>
                    <a:pt x="8244" y="9692"/>
                  </a:cubicBezTo>
                  <a:cubicBezTo>
                    <a:pt x="8369" y="9566"/>
                    <a:pt x="8369" y="9566"/>
                    <a:pt x="8369" y="9440"/>
                  </a:cubicBezTo>
                  <a:cubicBezTo>
                    <a:pt x="7992" y="8276"/>
                    <a:pt x="7709" y="6954"/>
                    <a:pt x="7709" y="5633"/>
                  </a:cubicBezTo>
                  <a:cubicBezTo>
                    <a:pt x="8118" y="4972"/>
                    <a:pt x="8653" y="4343"/>
                    <a:pt x="9030" y="3556"/>
                  </a:cubicBezTo>
                  <a:cubicBezTo>
                    <a:pt x="9282" y="3021"/>
                    <a:pt x="9565" y="2361"/>
                    <a:pt x="9817" y="1826"/>
                  </a:cubicBezTo>
                  <a:cubicBezTo>
                    <a:pt x="9943" y="2896"/>
                    <a:pt x="10226" y="3934"/>
                    <a:pt x="10729" y="4846"/>
                  </a:cubicBezTo>
                  <a:cubicBezTo>
                    <a:pt x="10729" y="4972"/>
                    <a:pt x="10729" y="4972"/>
                    <a:pt x="10855" y="4972"/>
                  </a:cubicBezTo>
                  <a:cubicBezTo>
                    <a:pt x="10855" y="4846"/>
                    <a:pt x="11012" y="4846"/>
                    <a:pt x="10855" y="4720"/>
                  </a:cubicBezTo>
                  <a:cubicBezTo>
                    <a:pt x="10352" y="3682"/>
                    <a:pt x="10069" y="2487"/>
                    <a:pt x="10069" y="1322"/>
                  </a:cubicBezTo>
                  <a:cubicBezTo>
                    <a:pt x="10226" y="913"/>
                    <a:pt x="10352" y="536"/>
                    <a:pt x="10352" y="127"/>
                  </a:cubicBezTo>
                  <a:lnTo>
                    <a:pt x="1022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9"/>
            <p:cNvSpPr/>
            <p:nvPr/>
          </p:nvSpPr>
          <p:spPr>
            <a:xfrm>
              <a:off x="1527825" y="2235925"/>
              <a:ext cx="334325" cy="434275"/>
            </a:xfrm>
            <a:custGeom>
              <a:rect b="b" l="l" r="r" t="t"/>
              <a:pathLst>
                <a:path extrusionOk="0" h="17371" w="13373">
                  <a:moveTo>
                    <a:pt x="5916" y="1"/>
                  </a:moveTo>
                  <a:cubicBezTo>
                    <a:pt x="5129" y="252"/>
                    <a:pt x="4185" y="787"/>
                    <a:pt x="3808" y="1291"/>
                  </a:cubicBezTo>
                  <a:cubicBezTo>
                    <a:pt x="3273" y="1826"/>
                    <a:pt x="3021" y="2612"/>
                    <a:pt x="3147" y="3399"/>
                  </a:cubicBezTo>
                  <a:cubicBezTo>
                    <a:pt x="3273" y="3651"/>
                    <a:pt x="3399" y="3808"/>
                    <a:pt x="3399" y="4060"/>
                  </a:cubicBezTo>
                  <a:cubicBezTo>
                    <a:pt x="3556" y="4594"/>
                    <a:pt x="3147" y="4972"/>
                    <a:pt x="2895" y="5224"/>
                  </a:cubicBezTo>
                  <a:cubicBezTo>
                    <a:pt x="2612" y="5507"/>
                    <a:pt x="2234" y="5633"/>
                    <a:pt x="1825" y="6010"/>
                  </a:cubicBezTo>
                  <a:cubicBezTo>
                    <a:pt x="1574" y="6294"/>
                    <a:pt x="1322" y="6797"/>
                    <a:pt x="1574" y="7206"/>
                  </a:cubicBezTo>
                  <a:cubicBezTo>
                    <a:pt x="1699" y="7741"/>
                    <a:pt x="2612" y="7867"/>
                    <a:pt x="2895" y="8527"/>
                  </a:cubicBezTo>
                  <a:cubicBezTo>
                    <a:pt x="3021" y="9031"/>
                    <a:pt x="2612" y="9566"/>
                    <a:pt x="2234" y="9692"/>
                  </a:cubicBezTo>
                  <a:cubicBezTo>
                    <a:pt x="1825" y="9943"/>
                    <a:pt x="1322" y="10101"/>
                    <a:pt x="787" y="10352"/>
                  </a:cubicBezTo>
                  <a:cubicBezTo>
                    <a:pt x="409" y="10604"/>
                    <a:pt x="0" y="11013"/>
                    <a:pt x="126" y="11517"/>
                  </a:cubicBezTo>
                  <a:cubicBezTo>
                    <a:pt x="252" y="12177"/>
                    <a:pt x="1196" y="12303"/>
                    <a:pt x="1574" y="12838"/>
                  </a:cubicBezTo>
                  <a:cubicBezTo>
                    <a:pt x="1983" y="13247"/>
                    <a:pt x="1983" y="13751"/>
                    <a:pt x="1825" y="14411"/>
                  </a:cubicBezTo>
                  <a:cubicBezTo>
                    <a:pt x="1825" y="14946"/>
                    <a:pt x="1574" y="15450"/>
                    <a:pt x="1574" y="15984"/>
                  </a:cubicBezTo>
                  <a:cubicBezTo>
                    <a:pt x="1574" y="16519"/>
                    <a:pt x="1825" y="17180"/>
                    <a:pt x="2360" y="17306"/>
                  </a:cubicBezTo>
                  <a:cubicBezTo>
                    <a:pt x="2477" y="17350"/>
                    <a:pt x="2593" y="17370"/>
                    <a:pt x="2707" y="17370"/>
                  </a:cubicBezTo>
                  <a:cubicBezTo>
                    <a:pt x="3241" y="17370"/>
                    <a:pt x="3726" y="16934"/>
                    <a:pt x="3933" y="16519"/>
                  </a:cubicBezTo>
                  <a:cubicBezTo>
                    <a:pt x="4342" y="15859"/>
                    <a:pt x="4342" y="15198"/>
                    <a:pt x="4594" y="14537"/>
                  </a:cubicBezTo>
                  <a:cubicBezTo>
                    <a:pt x="4846" y="13876"/>
                    <a:pt x="5255" y="13499"/>
                    <a:pt x="5916" y="13499"/>
                  </a:cubicBezTo>
                  <a:cubicBezTo>
                    <a:pt x="6227" y="13499"/>
                    <a:pt x="6644" y="13947"/>
                    <a:pt x="7151" y="13947"/>
                  </a:cubicBezTo>
                  <a:cubicBezTo>
                    <a:pt x="7260" y="13947"/>
                    <a:pt x="7372" y="13926"/>
                    <a:pt x="7489" y="13876"/>
                  </a:cubicBezTo>
                  <a:cubicBezTo>
                    <a:pt x="8275" y="13625"/>
                    <a:pt x="7992" y="12586"/>
                    <a:pt x="7866" y="11926"/>
                  </a:cubicBezTo>
                  <a:cubicBezTo>
                    <a:pt x="7866" y="11391"/>
                    <a:pt x="7866" y="10604"/>
                    <a:pt x="8401" y="10352"/>
                  </a:cubicBezTo>
                  <a:cubicBezTo>
                    <a:pt x="8590" y="10289"/>
                    <a:pt x="8818" y="10289"/>
                    <a:pt x="9066" y="10289"/>
                  </a:cubicBezTo>
                  <a:cubicBezTo>
                    <a:pt x="9314" y="10289"/>
                    <a:pt x="9581" y="10289"/>
                    <a:pt x="9849" y="10227"/>
                  </a:cubicBezTo>
                  <a:cubicBezTo>
                    <a:pt x="10352" y="10101"/>
                    <a:pt x="10635" y="9440"/>
                    <a:pt x="10635" y="8779"/>
                  </a:cubicBezTo>
                  <a:cubicBezTo>
                    <a:pt x="10635" y="8244"/>
                    <a:pt x="10352" y="7584"/>
                    <a:pt x="10352" y="7080"/>
                  </a:cubicBezTo>
                  <a:cubicBezTo>
                    <a:pt x="10352" y="6419"/>
                    <a:pt x="10635" y="5759"/>
                    <a:pt x="11265" y="5633"/>
                  </a:cubicBezTo>
                  <a:cubicBezTo>
                    <a:pt x="11351" y="5606"/>
                    <a:pt x="11436" y="5596"/>
                    <a:pt x="11520" y="5596"/>
                  </a:cubicBezTo>
                  <a:cubicBezTo>
                    <a:pt x="11750" y="5596"/>
                    <a:pt x="11974" y="5669"/>
                    <a:pt x="12204" y="5669"/>
                  </a:cubicBezTo>
                  <a:cubicBezTo>
                    <a:pt x="12289" y="5669"/>
                    <a:pt x="12374" y="5659"/>
                    <a:pt x="12460" y="5633"/>
                  </a:cubicBezTo>
                  <a:cubicBezTo>
                    <a:pt x="12995" y="5507"/>
                    <a:pt x="13247" y="4972"/>
                    <a:pt x="13247" y="4594"/>
                  </a:cubicBezTo>
                  <a:cubicBezTo>
                    <a:pt x="13373" y="4185"/>
                    <a:pt x="13247" y="3808"/>
                    <a:pt x="13121" y="3525"/>
                  </a:cubicBezTo>
                  <a:lnTo>
                    <a:pt x="13121" y="4060"/>
                  </a:lnTo>
                  <a:cubicBezTo>
                    <a:pt x="12995" y="4311"/>
                    <a:pt x="12712" y="4594"/>
                    <a:pt x="12460" y="4720"/>
                  </a:cubicBezTo>
                  <a:cubicBezTo>
                    <a:pt x="12405" y="4733"/>
                    <a:pt x="12351" y="4739"/>
                    <a:pt x="12298" y="4739"/>
                  </a:cubicBezTo>
                  <a:cubicBezTo>
                    <a:pt x="11845" y="4739"/>
                    <a:pt x="11492" y="4298"/>
                    <a:pt x="11013" y="4185"/>
                  </a:cubicBezTo>
                  <a:cubicBezTo>
                    <a:pt x="10478" y="4185"/>
                    <a:pt x="9975" y="4594"/>
                    <a:pt x="9849" y="4972"/>
                  </a:cubicBezTo>
                  <a:cubicBezTo>
                    <a:pt x="9691" y="5507"/>
                    <a:pt x="9691" y="6010"/>
                    <a:pt x="9849" y="6545"/>
                  </a:cubicBezTo>
                  <a:cubicBezTo>
                    <a:pt x="9975" y="7080"/>
                    <a:pt x="10100" y="7458"/>
                    <a:pt x="10100" y="7993"/>
                  </a:cubicBezTo>
                  <a:cubicBezTo>
                    <a:pt x="10100" y="8244"/>
                    <a:pt x="10100" y="8653"/>
                    <a:pt x="9975" y="8905"/>
                  </a:cubicBezTo>
                  <a:cubicBezTo>
                    <a:pt x="9750" y="9005"/>
                    <a:pt x="9546" y="9203"/>
                    <a:pt x="9345" y="9203"/>
                  </a:cubicBezTo>
                  <a:cubicBezTo>
                    <a:pt x="9293" y="9203"/>
                    <a:pt x="9240" y="9189"/>
                    <a:pt x="9188" y="9157"/>
                  </a:cubicBezTo>
                  <a:cubicBezTo>
                    <a:pt x="8905" y="9157"/>
                    <a:pt x="8779" y="9031"/>
                    <a:pt x="8527" y="9031"/>
                  </a:cubicBezTo>
                  <a:cubicBezTo>
                    <a:pt x="8460" y="9015"/>
                    <a:pt x="8395" y="9008"/>
                    <a:pt x="8332" y="9008"/>
                  </a:cubicBezTo>
                  <a:cubicBezTo>
                    <a:pt x="7899" y="9008"/>
                    <a:pt x="7579" y="9362"/>
                    <a:pt x="7332" y="9692"/>
                  </a:cubicBezTo>
                  <a:cubicBezTo>
                    <a:pt x="7206" y="10227"/>
                    <a:pt x="7206" y="10730"/>
                    <a:pt x="7332" y="11265"/>
                  </a:cubicBezTo>
                  <a:cubicBezTo>
                    <a:pt x="7332" y="11800"/>
                    <a:pt x="7489" y="12303"/>
                    <a:pt x="7332" y="12712"/>
                  </a:cubicBezTo>
                  <a:cubicBezTo>
                    <a:pt x="7332" y="12964"/>
                    <a:pt x="7080" y="13373"/>
                    <a:pt x="6828" y="13373"/>
                  </a:cubicBezTo>
                  <a:cubicBezTo>
                    <a:pt x="6419" y="13373"/>
                    <a:pt x="6293" y="12838"/>
                    <a:pt x="6042" y="12586"/>
                  </a:cubicBezTo>
                  <a:cubicBezTo>
                    <a:pt x="5935" y="12479"/>
                    <a:pt x="5796" y="12435"/>
                    <a:pt x="5644" y="12435"/>
                  </a:cubicBezTo>
                  <a:cubicBezTo>
                    <a:pt x="5392" y="12435"/>
                    <a:pt x="5101" y="12555"/>
                    <a:pt x="4846" y="12712"/>
                  </a:cubicBezTo>
                  <a:cubicBezTo>
                    <a:pt x="4594" y="12838"/>
                    <a:pt x="4468" y="13247"/>
                    <a:pt x="4342" y="13625"/>
                  </a:cubicBezTo>
                  <a:cubicBezTo>
                    <a:pt x="4185" y="14034"/>
                    <a:pt x="4185" y="14411"/>
                    <a:pt x="4059" y="14820"/>
                  </a:cubicBezTo>
                  <a:cubicBezTo>
                    <a:pt x="3933" y="15072"/>
                    <a:pt x="3808" y="15324"/>
                    <a:pt x="3556" y="15607"/>
                  </a:cubicBezTo>
                  <a:cubicBezTo>
                    <a:pt x="3414" y="15670"/>
                    <a:pt x="3249" y="15701"/>
                    <a:pt x="3084" y="15701"/>
                  </a:cubicBezTo>
                  <a:cubicBezTo>
                    <a:pt x="2919" y="15701"/>
                    <a:pt x="2754" y="15670"/>
                    <a:pt x="2612" y="15607"/>
                  </a:cubicBezTo>
                  <a:cubicBezTo>
                    <a:pt x="2360" y="15450"/>
                    <a:pt x="2234" y="15198"/>
                    <a:pt x="2234" y="14820"/>
                  </a:cubicBezTo>
                  <a:cubicBezTo>
                    <a:pt x="2234" y="14537"/>
                    <a:pt x="2234" y="14160"/>
                    <a:pt x="2360" y="13876"/>
                  </a:cubicBezTo>
                  <a:cubicBezTo>
                    <a:pt x="2486" y="13499"/>
                    <a:pt x="2486" y="13090"/>
                    <a:pt x="2360" y="12586"/>
                  </a:cubicBezTo>
                  <a:cubicBezTo>
                    <a:pt x="2360" y="12177"/>
                    <a:pt x="2109" y="11800"/>
                    <a:pt x="1699" y="11674"/>
                  </a:cubicBezTo>
                  <a:cubicBezTo>
                    <a:pt x="1448" y="11517"/>
                    <a:pt x="1196" y="11391"/>
                    <a:pt x="1039" y="11265"/>
                  </a:cubicBezTo>
                  <a:cubicBezTo>
                    <a:pt x="913" y="11013"/>
                    <a:pt x="1039" y="10604"/>
                    <a:pt x="1322" y="10478"/>
                  </a:cubicBezTo>
                  <a:cubicBezTo>
                    <a:pt x="1574" y="10352"/>
                    <a:pt x="1825" y="10227"/>
                    <a:pt x="2109" y="10227"/>
                  </a:cubicBezTo>
                  <a:cubicBezTo>
                    <a:pt x="2297" y="10289"/>
                    <a:pt x="2462" y="10321"/>
                    <a:pt x="2612" y="10321"/>
                  </a:cubicBezTo>
                  <a:cubicBezTo>
                    <a:pt x="2761" y="10321"/>
                    <a:pt x="2895" y="10289"/>
                    <a:pt x="3021" y="10227"/>
                  </a:cubicBezTo>
                  <a:cubicBezTo>
                    <a:pt x="3399" y="10227"/>
                    <a:pt x="3808" y="9818"/>
                    <a:pt x="3933" y="9440"/>
                  </a:cubicBezTo>
                  <a:cubicBezTo>
                    <a:pt x="4059" y="8905"/>
                    <a:pt x="3933" y="8527"/>
                    <a:pt x="3556" y="8118"/>
                  </a:cubicBezTo>
                  <a:cubicBezTo>
                    <a:pt x="3399" y="7993"/>
                    <a:pt x="3147" y="7867"/>
                    <a:pt x="2895" y="7741"/>
                  </a:cubicBezTo>
                  <a:cubicBezTo>
                    <a:pt x="2769" y="7458"/>
                    <a:pt x="2486" y="7332"/>
                    <a:pt x="2486" y="7080"/>
                  </a:cubicBezTo>
                  <a:cubicBezTo>
                    <a:pt x="2486" y="6671"/>
                    <a:pt x="2769" y="6419"/>
                    <a:pt x="3147" y="6294"/>
                  </a:cubicBezTo>
                  <a:cubicBezTo>
                    <a:pt x="3399" y="6168"/>
                    <a:pt x="3808" y="6168"/>
                    <a:pt x="4059" y="5885"/>
                  </a:cubicBezTo>
                  <a:cubicBezTo>
                    <a:pt x="4846" y="5633"/>
                    <a:pt x="5129" y="4594"/>
                    <a:pt x="4720" y="3808"/>
                  </a:cubicBezTo>
                  <a:cubicBezTo>
                    <a:pt x="4468" y="3525"/>
                    <a:pt x="4059" y="3273"/>
                    <a:pt x="3933" y="2738"/>
                  </a:cubicBezTo>
                  <a:cubicBezTo>
                    <a:pt x="3682" y="2235"/>
                    <a:pt x="4185" y="1574"/>
                    <a:pt x="4594" y="1039"/>
                  </a:cubicBezTo>
                  <a:cubicBezTo>
                    <a:pt x="4972" y="661"/>
                    <a:pt x="5507" y="252"/>
                    <a:pt x="591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4" name="Google Shape;364;p29"/>
          <p:cNvSpPr txBox="1"/>
          <p:nvPr>
            <p:ph idx="1" type="subTitle"/>
          </p:nvPr>
        </p:nvSpPr>
        <p:spPr>
          <a:xfrm>
            <a:off x="1259313" y="3170775"/>
            <a:ext cx="2679900" cy="884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365" name="Google Shape;365;p29"/>
          <p:cNvSpPr txBox="1"/>
          <p:nvPr>
            <p:ph idx="2" type="subTitle"/>
          </p:nvPr>
        </p:nvSpPr>
        <p:spPr>
          <a:xfrm>
            <a:off x="1259313" y="2832425"/>
            <a:ext cx="2679900" cy="338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Font typeface="Poppins SemiBold"/>
              <a:buNone/>
              <a:defRPr sz="2000">
                <a:latin typeface="Poppins SemiBold"/>
                <a:ea typeface="Poppins SemiBold"/>
                <a:cs typeface="Poppins SemiBold"/>
                <a:sym typeface="Poppins SemiBold"/>
              </a:defRPr>
            </a:lvl1pPr>
            <a:lvl2pPr lvl="1"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2pPr>
            <a:lvl3pPr lvl="2"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3pPr>
            <a:lvl4pPr lvl="3"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4pPr>
            <a:lvl5pPr lvl="4"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5pPr>
            <a:lvl6pPr lvl="5"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6pPr>
            <a:lvl7pPr lvl="6"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7pPr>
            <a:lvl8pPr lvl="7"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8pPr>
            <a:lvl9pPr lvl="8"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9pPr>
          </a:lstStyle>
          <a:p/>
        </p:txBody>
      </p:sp>
      <p:sp>
        <p:nvSpPr>
          <p:cNvPr id="366" name="Google Shape;366;p29"/>
          <p:cNvSpPr txBox="1"/>
          <p:nvPr>
            <p:ph idx="3" type="subTitle"/>
          </p:nvPr>
        </p:nvSpPr>
        <p:spPr>
          <a:xfrm>
            <a:off x="5204787" y="3170775"/>
            <a:ext cx="2679900" cy="884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367" name="Google Shape;367;p29"/>
          <p:cNvSpPr txBox="1"/>
          <p:nvPr>
            <p:ph idx="4" type="subTitle"/>
          </p:nvPr>
        </p:nvSpPr>
        <p:spPr>
          <a:xfrm>
            <a:off x="5204787" y="2832400"/>
            <a:ext cx="2679900" cy="338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Font typeface="Poppins SemiBold"/>
              <a:buNone/>
              <a:defRPr sz="2000">
                <a:latin typeface="Poppins SemiBold"/>
                <a:ea typeface="Poppins SemiBold"/>
                <a:cs typeface="Poppins SemiBold"/>
                <a:sym typeface="Poppins SemiBold"/>
              </a:defRPr>
            </a:lvl1pPr>
            <a:lvl2pPr lvl="1"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2pPr>
            <a:lvl3pPr lvl="2"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3pPr>
            <a:lvl4pPr lvl="3"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4pPr>
            <a:lvl5pPr lvl="4"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5pPr>
            <a:lvl6pPr lvl="5"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6pPr>
            <a:lvl7pPr lvl="6"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7pPr>
            <a:lvl8pPr lvl="7"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8pPr>
            <a:lvl9pPr lvl="8" algn="ctr">
              <a:lnSpc>
                <a:spcPct val="100000"/>
              </a:lnSpc>
              <a:spcBef>
                <a:spcPts val="0"/>
              </a:spcBef>
              <a:spcAft>
                <a:spcPts val="0"/>
              </a:spcAft>
              <a:buSzPts val="1600"/>
              <a:buFont typeface="Poppins SemiBold"/>
              <a:buNone/>
              <a:defRPr>
                <a:latin typeface="Poppins SemiBold"/>
                <a:ea typeface="Poppins SemiBold"/>
                <a:cs typeface="Poppins SemiBold"/>
                <a:sym typeface="Poppins SemiBold"/>
              </a:defRPr>
            </a:lvl9pPr>
          </a:lstStyle>
          <a:p/>
        </p:txBody>
      </p:sp>
      <p:sp>
        <p:nvSpPr>
          <p:cNvPr id="368" name="Google Shape;368;p29"/>
          <p:cNvSpPr txBox="1"/>
          <p:nvPr>
            <p:ph type="title"/>
          </p:nvPr>
        </p:nvSpPr>
        <p:spPr>
          <a:xfrm>
            <a:off x="720000" y="429125"/>
            <a:ext cx="7704000" cy="5727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7">
    <p:spTree>
      <p:nvGrpSpPr>
        <p:cNvPr id="369" name="Shape 369"/>
        <p:cNvGrpSpPr/>
        <p:nvPr/>
      </p:nvGrpSpPr>
      <p:grpSpPr>
        <a:xfrm>
          <a:off x="0" y="0"/>
          <a:ext cx="0" cy="0"/>
          <a:chOff x="0" y="0"/>
          <a:chExt cx="0" cy="0"/>
        </a:xfrm>
      </p:grpSpPr>
      <p:pic>
        <p:nvPicPr>
          <p:cNvPr id="370" name="Google Shape;370;p30"/>
          <p:cNvPicPr preferRelativeResize="0"/>
          <p:nvPr/>
        </p:nvPicPr>
        <p:blipFill rotWithShape="1">
          <a:blip r:embed="rId2">
            <a:alphaModFix/>
          </a:blip>
          <a:srcRect b="0" l="0" r="0" t="0"/>
          <a:stretch/>
        </p:blipFill>
        <p:spPr>
          <a:xfrm>
            <a:off x="0" y="0"/>
            <a:ext cx="9144000" cy="5143500"/>
          </a:xfrm>
          <a:prstGeom prst="rect">
            <a:avLst/>
          </a:prstGeom>
          <a:noFill/>
          <a:ln>
            <a:noFill/>
          </a:ln>
        </p:spPr>
      </p:pic>
      <p:grpSp>
        <p:nvGrpSpPr>
          <p:cNvPr id="371" name="Google Shape;371;p30"/>
          <p:cNvGrpSpPr/>
          <p:nvPr/>
        </p:nvGrpSpPr>
        <p:grpSpPr>
          <a:xfrm rot="10800000">
            <a:off x="8481549" y="-3"/>
            <a:ext cx="662459" cy="655061"/>
            <a:chOff x="1662575" y="1661275"/>
            <a:chExt cx="275325" cy="272250"/>
          </a:xfrm>
        </p:grpSpPr>
        <p:sp>
          <p:nvSpPr>
            <p:cNvPr id="372" name="Google Shape;372;p30"/>
            <p:cNvSpPr/>
            <p:nvPr/>
          </p:nvSpPr>
          <p:spPr>
            <a:xfrm>
              <a:off x="1721550" y="1713825"/>
              <a:ext cx="216350" cy="219700"/>
            </a:xfrm>
            <a:custGeom>
              <a:rect b="b" l="l" r="r" t="t"/>
              <a:pathLst>
                <a:path extrusionOk="0" h="8788" w="8654">
                  <a:moveTo>
                    <a:pt x="6067" y="1"/>
                  </a:moveTo>
                  <a:cubicBezTo>
                    <a:pt x="4179" y="1"/>
                    <a:pt x="2369" y="3406"/>
                    <a:pt x="1322" y="5641"/>
                  </a:cubicBezTo>
                  <a:cubicBezTo>
                    <a:pt x="788" y="6837"/>
                    <a:pt x="536" y="7749"/>
                    <a:pt x="536" y="7749"/>
                  </a:cubicBezTo>
                  <a:cubicBezTo>
                    <a:pt x="253" y="8127"/>
                    <a:pt x="127" y="8536"/>
                    <a:pt x="1" y="8788"/>
                  </a:cubicBezTo>
                  <a:lnTo>
                    <a:pt x="3147" y="8788"/>
                  </a:lnTo>
                  <a:cubicBezTo>
                    <a:pt x="3682" y="8127"/>
                    <a:pt x="4186" y="7624"/>
                    <a:pt x="4469" y="7089"/>
                  </a:cubicBezTo>
                  <a:cubicBezTo>
                    <a:pt x="6420" y="4729"/>
                    <a:pt x="8654" y="1048"/>
                    <a:pt x="6703" y="135"/>
                  </a:cubicBezTo>
                  <a:cubicBezTo>
                    <a:pt x="6490" y="43"/>
                    <a:pt x="6278" y="1"/>
                    <a:pt x="60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0"/>
            <p:cNvSpPr/>
            <p:nvPr/>
          </p:nvSpPr>
          <p:spPr>
            <a:xfrm>
              <a:off x="1751450" y="1786425"/>
              <a:ext cx="94425" cy="147100"/>
            </a:xfrm>
            <a:custGeom>
              <a:rect b="b" l="l" r="r" t="t"/>
              <a:pathLst>
                <a:path extrusionOk="0" h="5884" w="3777">
                  <a:moveTo>
                    <a:pt x="3650" y="0"/>
                  </a:moveTo>
                  <a:cubicBezTo>
                    <a:pt x="3650" y="0"/>
                    <a:pt x="3525" y="0"/>
                    <a:pt x="3525" y="126"/>
                  </a:cubicBezTo>
                  <a:cubicBezTo>
                    <a:pt x="3399" y="252"/>
                    <a:pt x="1291" y="3524"/>
                    <a:pt x="1" y="5884"/>
                  </a:cubicBezTo>
                  <a:lnTo>
                    <a:pt x="378" y="5884"/>
                  </a:lnTo>
                  <a:cubicBezTo>
                    <a:pt x="1574" y="3524"/>
                    <a:pt x="3776" y="252"/>
                    <a:pt x="3776" y="252"/>
                  </a:cubicBezTo>
                  <a:cubicBezTo>
                    <a:pt x="3776" y="126"/>
                    <a:pt x="3776" y="126"/>
                    <a:pt x="365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0"/>
            <p:cNvSpPr/>
            <p:nvPr/>
          </p:nvSpPr>
          <p:spPr>
            <a:xfrm>
              <a:off x="1662575" y="1661275"/>
              <a:ext cx="118000" cy="272250"/>
            </a:xfrm>
            <a:custGeom>
              <a:rect b="b" l="l" r="r" t="t"/>
              <a:pathLst>
                <a:path extrusionOk="0" h="10890" w="4720">
                  <a:moveTo>
                    <a:pt x="2518" y="1"/>
                  </a:moveTo>
                  <a:cubicBezTo>
                    <a:pt x="245" y="1"/>
                    <a:pt x="0" y="4508"/>
                    <a:pt x="0" y="7240"/>
                  </a:cubicBezTo>
                  <a:cubicBezTo>
                    <a:pt x="0" y="8530"/>
                    <a:pt x="126" y="9442"/>
                    <a:pt x="126" y="9442"/>
                  </a:cubicBezTo>
                  <a:lnTo>
                    <a:pt x="126" y="10512"/>
                  </a:lnTo>
                  <a:lnTo>
                    <a:pt x="126" y="10890"/>
                  </a:lnTo>
                  <a:lnTo>
                    <a:pt x="2486" y="10890"/>
                  </a:lnTo>
                  <a:cubicBezTo>
                    <a:pt x="2895" y="9726"/>
                    <a:pt x="3272" y="8152"/>
                    <a:pt x="3556" y="7240"/>
                  </a:cubicBezTo>
                  <a:cubicBezTo>
                    <a:pt x="4185" y="4219"/>
                    <a:pt x="4720" y="3"/>
                    <a:pt x="2612" y="3"/>
                  </a:cubicBezTo>
                  <a:cubicBezTo>
                    <a:pt x="2580" y="2"/>
                    <a:pt x="2549" y="1"/>
                    <a:pt x="251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0"/>
            <p:cNvSpPr/>
            <p:nvPr/>
          </p:nvSpPr>
          <p:spPr>
            <a:xfrm>
              <a:off x="1692450" y="1740000"/>
              <a:ext cx="26000" cy="193525"/>
            </a:xfrm>
            <a:custGeom>
              <a:rect b="b" l="l" r="r" t="t"/>
              <a:pathLst>
                <a:path extrusionOk="0" h="7741" w="1040">
                  <a:moveTo>
                    <a:pt x="913" y="1"/>
                  </a:moveTo>
                  <a:lnTo>
                    <a:pt x="787" y="158"/>
                  </a:lnTo>
                  <a:cubicBezTo>
                    <a:pt x="787" y="410"/>
                    <a:pt x="127" y="5255"/>
                    <a:pt x="1" y="7741"/>
                  </a:cubicBezTo>
                  <a:lnTo>
                    <a:pt x="252" y="7741"/>
                  </a:lnTo>
                  <a:cubicBezTo>
                    <a:pt x="378" y="5255"/>
                    <a:pt x="1039" y="284"/>
                    <a:pt x="1039" y="284"/>
                  </a:cubicBezTo>
                  <a:cubicBezTo>
                    <a:pt x="1039" y="158"/>
                    <a:pt x="1039" y="158"/>
                    <a:pt x="91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6" name="Google Shape;376;p30"/>
          <p:cNvGrpSpPr/>
          <p:nvPr/>
        </p:nvGrpSpPr>
        <p:grpSpPr>
          <a:xfrm rot="582351">
            <a:off x="7952428" y="-169338"/>
            <a:ext cx="1205789" cy="500397"/>
            <a:chOff x="1137675" y="2895525"/>
            <a:chExt cx="685150" cy="284350"/>
          </a:xfrm>
        </p:grpSpPr>
        <p:sp>
          <p:nvSpPr>
            <p:cNvPr id="377" name="Google Shape;377;p30"/>
            <p:cNvSpPr/>
            <p:nvPr/>
          </p:nvSpPr>
          <p:spPr>
            <a:xfrm>
              <a:off x="1137675" y="2895525"/>
              <a:ext cx="685150" cy="284350"/>
            </a:xfrm>
            <a:custGeom>
              <a:rect b="b" l="l" r="r" t="t"/>
              <a:pathLst>
                <a:path extrusionOk="0" h="11374" w="27406">
                  <a:moveTo>
                    <a:pt x="21175" y="1"/>
                  </a:moveTo>
                  <a:cubicBezTo>
                    <a:pt x="18163" y="1"/>
                    <a:pt x="15144" y="821"/>
                    <a:pt x="12460" y="2060"/>
                  </a:cubicBezTo>
                  <a:cubicBezTo>
                    <a:pt x="7740" y="4294"/>
                    <a:pt x="3933" y="7818"/>
                    <a:pt x="0" y="11374"/>
                  </a:cubicBezTo>
                  <a:cubicBezTo>
                    <a:pt x="3273" y="10304"/>
                    <a:pt x="6702" y="10178"/>
                    <a:pt x="10100" y="9926"/>
                  </a:cubicBezTo>
                  <a:cubicBezTo>
                    <a:pt x="13372" y="9517"/>
                    <a:pt x="16802" y="9265"/>
                    <a:pt x="19948" y="7944"/>
                  </a:cubicBezTo>
                  <a:cubicBezTo>
                    <a:pt x="22151" y="7157"/>
                    <a:pt x="24259" y="5867"/>
                    <a:pt x="25832" y="3885"/>
                  </a:cubicBezTo>
                  <a:cubicBezTo>
                    <a:pt x="26241" y="3508"/>
                    <a:pt x="27405" y="2060"/>
                    <a:pt x="27154" y="1399"/>
                  </a:cubicBezTo>
                  <a:cubicBezTo>
                    <a:pt x="26871" y="739"/>
                    <a:pt x="25171" y="487"/>
                    <a:pt x="24511" y="361"/>
                  </a:cubicBezTo>
                  <a:cubicBezTo>
                    <a:pt x="23411" y="114"/>
                    <a:pt x="22293" y="1"/>
                    <a:pt x="2117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0"/>
            <p:cNvSpPr/>
            <p:nvPr/>
          </p:nvSpPr>
          <p:spPr>
            <a:xfrm>
              <a:off x="1137675" y="2913975"/>
              <a:ext cx="678850" cy="265900"/>
            </a:xfrm>
            <a:custGeom>
              <a:rect b="b" l="l" r="r" t="t"/>
              <a:pathLst>
                <a:path extrusionOk="0" h="10636" w="27154">
                  <a:moveTo>
                    <a:pt x="15858" y="1"/>
                  </a:moveTo>
                  <a:cubicBezTo>
                    <a:pt x="15732" y="1"/>
                    <a:pt x="15606" y="127"/>
                    <a:pt x="15481" y="127"/>
                  </a:cubicBezTo>
                  <a:lnTo>
                    <a:pt x="18627" y="2770"/>
                  </a:lnTo>
                  <a:cubicBezTo>
                    <a:pt x="17180" y="3147"/>
                    <a:pt x="15858" y="3556"/>
                    <a:pt x="14694" y="3934"/>
                  </a:cubicBezTo>
                  <a:cubicBezTo>
                    <a:pt x="13121" y="4343"/>
                    <a:pt x="11673" y="5003"/>
                    <a:pt x="10226" y="5507"/>
                  </a:cubicBezTo>
                  <a:lnTo>
                    <a:pt x="7080" y="4594"/>
                  </a:lnTo>
                  <a:cubicBezTo>
                    <a:pt x="6954" y="4720"/>
                    <a:pt x="6828" y="4720"/>
                    <a:pt x="6702" y="4846"/>
                  </a:cubicBezTo>
                  <a:lnTo>
                    <a:pt x="9565" y="5790"/>
                  </a:lnTo>
                  <a:cubicBezTo>
                    <a:pt x="5632" y="7489"/>
                    <a:pt x="2108" y="9314"/>
                    <a:pt x="661" y="10101"/>
                  </a:cubicBezTo>
                  <a:cubicBezTo>
                    <a:pt x="535" y="10226"/>
                    <a:pt x="283" y="10510"/>
                    <a:pt x="0" y="10636"/>
                  </a:cubicBezTo>
                  <a:cubicBezTo>
                    <a:pt x="409" y="10636"/>
                    <a:pt x="661" y="10510"/>
                    <a:pt x="913" y="10352"/>
                  </a:cubicBezTo>
                  <a:cubicBezTo>
                    <a:pt x="2895" y="9314"/>
                    <a:pt x="8527" y="6419"/>
                    <a:pt x="14033" y="4469"/>
                  </a:cubicBezTo>
                  <a:lnTo>
                    <a:pt x="14033" y="4469"/>
                  </a:lnTo>
                  <a:lnTo>
                    <a:pt x="11548" y="9062"/>
                  </a:lnTo>
                  <a:cubicBezTo>
                    <a:pt x="11673" y="9062"/>
                    <a:pt x="11799" y="8936"/>
                    <a:pt x="11925" y="8936"/>
                  </a:cubicBezTo>
                  <a:lnTo>
                    <a:pt x="14694" y="4343"/>
                  </a:lnTo>
                  <a:lnTo>
                    <a:pt x="14820" y="4343"/>
                  </a:lnTo>
                  <a:cubicBezTo>
                    <a:pt x="16141" y="3808"/>
                    <a:pt x="17840" y="3430"/>
                    <a:pt x="19539" y="3021"/>
                  </a:cubicBezTo>
                  <a:cubicBezTo>
                    <a:pt x="19948" y="2895"/>
                    <a:pt x="20452" y="2770"/>
                    <a:pt x="20987" y="2644"/>
                  </a:cubicBezTo>
                  <a:lnTo>
                    <a:pt x="20987" y="2644"/>
                  </a:lnTo>
                  <a:lnTo>
                    <a:pt x="18501" y="7741"/>
                  </a:lnTo>
                  <a:cubicBezTo>
                    <a:pt x="18627" y="7741"/>
                    <a:pt x="18879" y="7741"/>
                    <a:pt x="19005" y="7615"/>
                  </a:cubicBezTo>
                  <a:lnTo>
                    <a:pt x="21364" y="2486"/>
                  </a:lnTo>
                  <a:cubicBezTo>
                    <a:pt x="23472" y="1983"/>
                    <a:pt x="25455" y="1448"/>
                    <a:pt x="27154" y="661"/>
                  </a:cubicBezTo>
                  <a:cubicBezTo>
                    <a:pt x="27154" y="536"/>
                    <a:pt x="27028" y="410"/>
                    <a:pt x="27028" y="410"/>
                  </a:cubicBezTo>
                  <a:cubicBezTo>
                    <a:pt x="24668" y="1322"/>
                    <a:pt x="21899" y="1983"/>
                    <a:pt x="19414" y="2644"/>
                  </a:cubicBezTo>
                  <a:lnTo>
                    <a:pt x="19162" y="2644"/>
                  </a:lnTo>
                  <a:lnTo>
                    <a:pt x="15858" y="1"/>
                  </a:lnTo>
                  <a:close/>
                </a:path>
              </a:pathLst>
            </a:custGeom>
            <a:solidFill>
              <a:srgbClr val="B7A8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9" name="Google Shape;379;p30"/>
          <p:cNvGrpSpPr/>
          <p:nvPr/>
        </p:nvGrpSpPr>
        <p:grpSpPr>
          <a:xfrm>
            <a:off x="-8" y="4060069"/>
            <a:ext cx="1070215" cy="1086856"/>
            <a:chOff x="249825" y="1523700"/>
            <a:chExt cx="403550" cy="409825"/>
          </a:xfrm>
        </p:grpSpPr>
        <p:sp>
          <p:nvSpPr>
            <p:cNvPr id="380" name="Google Shape;380;p30"/>
            <p:cNvSpPr/>
            <p:nvPr/>
          </p:nvSpPr>
          <p:spPr>
            <a:xfrm>
              <a:off x="249825" y="1523700"/>
              <a:ext cx="403550" cy="409825"/>
            </a:xfrm>
            <a:custGeom>
              <a:rect b="b" l="l" r="r" t="t"/>
              <a:pathLst>
                <a:path extrusionOk="0" h="16393" w="16142">
                  <a:moveTo>
                    <a:pt x="1" y="0"/>
                  </a:moveTo>
                  <a:lnTo>
                    <a:pt x="1" y="16393"/>
                  </a:lnTo>
                  <a:lnTo>
                    <a:pt x="16142" y="16393"/>
                  </a:lnTo>
                  <a:cubicBezTo>
                    <a:pt x="15355" y="12743"/>
                    <a:pt x="12209" y="14159"/>
                    <a:pt x="8402" y="11673"/>
                  </a:cubicBezTo>
                  <a:cubicBezTo>
                    <a:pt x="4595" y="9188"/>
                    <a:pt x="7363" y="5789"/>
                    <a:pt x="5004" y="2360"/>
                  </a:cubicBezTo>
                  <a:cubicBezTo>
                    <a:pt x="3556" y="283"/>
                    <a:pt x="1" y="0"/>
                    <a:pt x="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0"/>
            <p:cNvSpPr/>
            <p:nvPr/>
          </p:nvSpPr>
          <p:spPr>
            <a:xfrm>
              <a:off x="417375" y="1724275"/>
              <a:ext cx="81825" cy="71600"/>
            </a:xfrm>
            <a:custGeom>
              <a:rect b="b" l="l" r="r" t="t"/>
              <a:pathLst>
                <a:path extrusionOk="0" h="2864" w="3273">
                  <a:moveTo>
                    <a:pt x="1574" y="0"/>
                  </a:moveTo>
                  <a:cubicBezTo>
                    <a:pt x="1" y="0"/>
                    <a:pt x="252" y="1699"/>
                    <a:pt x="1291" y="2612"/>
                  </a:cubicBezTo>
                  <a:cubicBezTo>
                    <a:pt x="1574" y="2864"/>
                    <a:pt x="1826" y="2864"/>
                    <a:pt x="2077" y="2864"/>
                  </a:cubicBezTo>
                  <a:cubicBezTo>
                    <a:pt x="2738" y="2864"/>
                    <a:pt x="3273" y="2203"/>
                    <a:pt x="3021" y="1416"/>
                  </a:cubicBezTo>
                  <a:cubicBezTo>
                    <a:pt x="2738" y="630"/>
                    <a:pt x="2360" y="0"/>
                    <a:pt x="157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2" name="Google Shape;382;p30"/>
          <p:cNvSpPr txBox="1"/>
          <p:nvPr>
            <p:ph idx="1" type="subTitle"/>
          </p:nvPr>
        </p:nvSpPr>
        <p:spPr>
          <a:xfrm>
            <a:off x="897000" y="1707463"/>
            <a:ext cx="3226800" cy="2360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600"/>
              <a:buChar char="●"/>
              <a:defRPr sz="1400"/>
            </a:lvl1pPr>
            <a:lvl2pPr lvl="1" algn="ctr">
              <a:lnSpc>
                <a:spcPct val="100000"/>
              </a:lnSpc>
              <a:spcBef>
                <a:spcPts val="1000"/>
              </a:spcBef>
              <a:spcAft>
                <a:spcPts val="0"/>
              </a:spcAft>
              <a:buSzPts val="1600"/>
              <a:buChar char="○"/>
              <a:defRPr/>
            </a:lvl2pPr>
            <a:lvl3pPr lvl="2" algn="ctr">
              <a:lnSpc>
                <a:spcPct val="100000"/>
              </a:lnSpc>
              <a:spcBef>
                <a:spcPts val="0"/>
              </a:spcBef>
              <a:spcAft>
                <a:spcPts val="0"/>
              </a:spcAft>
              <a:buSzPts val="1600"/>
              <a:buChar char="■"/>
              <a:defRPr/>
            </a:lvl3pPr>
            <a:lvl4pPr lvl="3" algn="ctr">
              <a:lnSpc>
                <a:spcPct val="100000"/>
              </a:lnSpc>
              <a:spcBef>
                <a:spcPts val="0"/>
              </a:spcBef>
              <a:spcAft>
                <a:spcPts val="0"/>
              </a:spcAft>
              <a:buSzPts val="1600"/>
              <a:buChar char="●"/>
              <a:defRPr/>
            </a:lvl4pPr>
            <a:lvl5pPr lvl="4" algn="ctr">
              <a:lnSpc>
                <a:spcPct val="100000"/>
              </a:lnSpc>
              <a:spcBef>
                <a:spcPts val="0"/>
              </a:spcBef>
              <a:spcAft>
                <a:spcPts val="0"/>
              </a:spcAft>
              <a:buSzPts val="1600"/>
              <a:buChar char="○"/>
              <a:defRPr/>
            </a:lvl5pPr>
            <a:lvl6pPr lvl="5" algn="ctr">
              <a:lnSpc>
                <a:spcPct val="100000"/>
              </a:lnSpc>
              <a:spcBef>
                <a:spcPts val="0"/>
              </a:spcBef>
              <a:spcAft>
                <a:spcPts val="0"/>
              </a:spcAft>
              <a:buSzPts val="1600"/>
              <a:buChar char="■"/>
              <a:defRPr/>
            </a:lvl6pPr>
            <a:lvl7pPr lvl="6" algn="ctr">
              <a:lnSpc>
                <a:spcPct val="100000"/>
              </a:lnSpc>
              <a:spcBef>
                <a:spcPts val="0"/>
              </a:spcBef>
              <a:spcAft>
                <a:spcPts val="0"/>
              </a:spcAft>
              <a:buSzPts val="1600"/>
              <a:buChar char="●"/>
              <a:defRPr/>
            </a:lvl7pPr>
            <a:lvl8pPr lvl="7" algn="ctr">
              <a:lnSpc>
                <a:spcPct val="100000"/>
              </a:lnSpc>
              <a:spcBef>
                <a:spcPts val="0"/>
              </a:spcBef>
              <a:spcAft>
                <a:spcPts val="0"/>
              </a:spcAft>
              <a:buSzPts val="1600"/>
              <a:buChar char="○"/>
              <a:defRPr/>
            </a:lvl8pPr>
            <a:lvl9pPr lvl="8" algn="ctr">
              <a:lnSpc>
                <a:spcPct val="100000"/>
              </a:lnSpc>
              <a:spcBef>
                <a:spcPts val="0"/>
              </a:spcBef>
              <a:spcAft>
                <a:spcPts val="0"/>
              </a:spcAft>
              <a:buSzPts val="1600"/>
              <a:buChar char="■"/>
              <a:defRPr/>
            </a:lvl9pPr>
          </a:lstStyle>
          <a:p/>
        </p:txBody>
      </p:sp>
      <p:sp>
        <p:nvSpPr>
          <p:cNvPr id="383" name="Google Shape;383;p30"/>
          <p:cNvSpPr txBox="1"/>
          <p:nvPr>
            <p:ph idx="2" type="subTitle"/>
          </p:nvPr>
        </p:nvSpPr>
        <p:spPr>
          <a:xfrm>
            <a:off x="5020200" y="1707288"/>
            <a:ext cx="3226800" cy="2360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600"/>
              <a:buChar char="●"/>
              <a:defRPr sz="1400"/>
            </a:lvl1pPr>
            <a:lvl2pPr lvl="1" algn="ctr">
              <a:lnSpc>
                <a:spcPct val="100000"/>
              </a:lnSpc>
              <a:spcBef>
                <a:spcPts val="1000"/>
              </a:spcBef>
              <a:spcAft>
                <a:spcPts val="0"/>
              </a:spcAft>
              <a:buSzPts val="1600"/>
              <a:buChar char="○"/>
              <a:defRPr/>
            </a:lvl2pPr>
            <a:lvl3pPr lvl="2" algn="ctr">
              <a:lnSpc>
                <a:spcPct val="100000"/>
              </a:lnSpc>
              <a:spcBef>
                <a:spcPts val="0"/>
              </a:spcBef>
              <a:spcAft>
                <a:spcPts val="0"/>
              </a:spcAft>
              <a:buSzPts val="1600"/>
              <a:buChar char="■"/>
              <a:defRPr/>
            </a:lvl3pPr>
            <a:lvl4pPr lvl="3" algn="ctr">
              <a:lnSpc>
                <a:spcPct val="100000"/>
              </a:lnSpc>
              <a:spcBef>
                <a:spcPts val="0"/>
              </a:spcBef>
              <a:spcAft>
                <a:spcPts val="0"/>
              </a:spcAft>
              <a:buSzPts val="1600"/>
              <a:buChar char="●"/>
              <a:defRPr/>
            </a:lvl4pPr>
            <a:lvl5pPr lvl="4" algn="ctr">
              <a:lnSpc>
                <a:spcPct val="100000"/>
              </a:lnSpc>
              <a:spcBef>
                <a:spcPts val="0"/>
              </a:spcBef>
              <a:spcAft>
                <a:spcPts val="0"/>
              </a:spcAft>
              <a:buSzPts val="1600"/>
              <a:buChar char="○"/>
              <a:defRPr/>
            </a:lvl5pPr>
            <a:lvl6pPr lvl="5" algn="ctr">
              <a:lnSpc>
                <a:spcPct val="100000"/>
              </a:lnSpc>
              <a:spcBef>
                <a:spcPts val="0"/>
              </a:spcBef>
              <a:spcAft>
                <a:spcPts val="0"/>
              </a:spcAft>
              <a:buSzPts val="1600"/>
              <a:buChar char="■"/>
              <a:defRPr/>
            </a:lvl6pPr>
            <a:lvl7pPr lvl="6" algn="ctr">
              <a:lnSpc>
                <a:spcPct val="100000"/>
              </a:lnSpc>
              <a:spcBef>
                <a:spcPts val="0"/>
              </a:spcBef>
              <a:spcAft>
                <a:spcPts val="0"/>
              </a:spcAft>
              <a:buSzPts val="1600"/>
              <a:buChar char="●"/>
              <a:defRPr/>
            </a:lvl7pPr>
            <a:lvl8pPr lvl="7" algn="ctr">
              <a:lnSpc>
                <a:spcPct val="100000"/>
              </a:lnSpc>
              <a:spcBef>
                <a:spcPts val="0"/>
              </a:spcBef>
              <a:spcAft>
                <a:spcPts val="0"/>
              </a:spcAft>
              <a:buSzPts val="1600"/>
              <a:buChar char="○"/>
              <a:defRPr/>
            </a:lvl8pPr>
            <a:lvl9pPr lvl="8" algn="ctr">
              <a:lnSpc>
                <a:spcPct val="100000"/>
              </a:lnSpc>
              <a:spcBef>
                <a:spcPts val="0"/>
              </a:spcBef>
              <a:spcAft>
                <a:spcPts val="0"/>
              </a:spcAft>
              <a:buSzPts val="1600"/>
              <a:buChar char="■"/>
              <a:defRPr/>
            </a:lvl9pPr>
          </a:lstStyle>
          <a:p/>
        </p:txBody>
      </p:sp>
      <p:sp>
        <p:nvSpPr>
          <p:cNvPr id="384" name="Google Shape;384;p30"/>
          <p:cNvSpPr txBox="1"/>
          <p:nvPr>
            <p:ph type="title"/>
          </p:nvPr>
        </p:nvSpPr>
        <p:spPr>
          <a:xfrm>
            <a:off x="720000" y="429125"/>
            <a:ext cx="7704000" cy="5727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2800"/>
              <a:buNone/>
              <a:defRPr>
                <a:latin typeface="Montserrat"/>
                <a:ea typeface="Montserrat"/>
                <a:cs typeface="Montserrat"/>
                <a:sym typeface="Montserrat"/>
              </a:defRPr>
            </a:lvl2pPr>
            <a:lvl3pPr lvl="2" algn="ctr">
              <a:lnSpc>
                <a:spcPct val="100000"/>
              </a:lnSpc>
              <a:spcBef>
                <a:spcPts val="0"/>
              </a:spcBef>
              <a:spcAft>
                <a:spcPts val="0"/>
              </a:spcAft>
              <a:buSzPts val="2800"/>
              <a:buNone/>
              <a:defRPr>
                <a:latin typeface="Montserrat"/>
                <a:ea typeface="Montserrat"/>
                <a:cs typeface="Montserrat"/>
                <a:sym typeface="Montserrat"/>
              </a:defRPr>
            </a:lvl3pPr>
            <a:lvl4pPr lvl="3" algn="ctr">
              <a:lnSpc>
                <a:spcPct val="100000"/>
              </a:lnSpc>
              <a:spcBef>
                <a:spcPts val="0"/>
              </a:spcBef>
              <a:spcAft>
                <a:spcPts val="0"/>
              </a:spcAft>
              <a:buSzPts val="2800"/>
              <a:buNone/>
              <a:defRPr>
                <a:latin typeface="Montserrat"/>
                <a:ea typeface="Montserrat"/>
                <a:cs typeface="Montserrat"/>
                <a:sym typeface="Montserrat"/>
              </a:defRPr>
            </a:lvl4pPr>
            <a:lvl5pPr lvl="4" algn="ctr">
              <a:lnSpc>
                <a:spcPct val="100000"/>
              </a:lnSpc>
              <a:spcBef>
                <a:spcPts val="0"/>
              </a:spcBef>
              <a:spcAft>
                <a:spcPts val="0"/>
              </a:spcAft>
              <a:buSzPts val="2800"/>
              <a:buNone/>
              <a:defRPr>
                <a:latin typeface="Montserrat"/>
                <a:ea typeface="Montserrat"/>
                <a:cs typeface="Montserrat"/>
                <a:sym typeface="Montserrat"/>
              </a:defRPr>
            </a:lvl5pPr>
            <a:lvl6pPr lvl="5" algn="ctr">
              <a:lnSpc>
                <a:spcPct val="100000"/>
              </a:lnSpc>
              <a:spcBef>
                <a:spcPts val="0"/>
              </a:spcBef>
              <a:spcAft>
                <a:spcPts val="0"/>
              </a:spcAft>
              <a:buSzPts val="2800"/>
              <a:buNone/>
              <a:defRPr>
                <a:latin typeface="Montserrat"/>
                <a:ea typeface="Montserrat"/>
                <a:cs typeface="Montserrat"/>
                <a:sym typeface="Montserrat"/>
              </a:defRPr>
            </a:lvl6pPr>
            <a:lvl7pPr lvl="6" algn="ctr">
              <a:lnSpc>
                <a:spcPct val="100000"/>
              </a:lnSpc>
              <a:spcBef>
                <a:spcPts val="0"/>
              </a:spcBef>
              <a:spcAft>
                <a:spcPts val="0"/>
              </a:spcAft>
              <a:buSzPts val="2800"/>
              <a:buNone/>
              <a:defRPr>
                <a:latin typeface="Montserrat"/>
                <a:ea typeface="Montserrat"/>
                <a:cs typeface="Montserrat"/>
                <a:sym typeface="Montserrat"/>
              </a:defRPr>
            </a:lvl7pPr>
            <a:lvl8pPr lvl="7" algn="ctr">
              <a:lnSpc>
                <a:spcPct val="100000"/>
              </a:lnSpc>
              <a:spcBef>
                <a:spcPts val="0"/>
              </a:spcBef>
              <a:spcAft>
                <a:spcPts val="0"/>
              </a:spcAft>
              <a:buSzPts val="2800"/>
              <a:buNone/>
              <a:defRPr>
                <a:latin typeface="Montserrat"/>
                <a:ea typeface="Montserrat"/>
                <a:cs typeface="Montserrat"/>
                <a:sym typeface="Montserrat"/>
              </a:defRPr>
            </a:lvl8pPr>
            <a:lvl9pPr lvl="8" algn="ctr">
              <a:lnSpc>
                <a:spcPct val="100000"/>
              </a:lnSpc>
              <a:spcBef>
                <a:spcPts val="0"/>
              </a:spcBef>
              <a:spcAft>
                <a:spcPts val="0"/>
              </a:spcAft>
              <a:buSzPts val="2800"/>
              <a:buNone/>
              <a:defRPr>
                <a:latin typeface="Montserrat"/>
                <a:ea typeface="Montserrat"/>
                <a:cs typeface="Montserrat"/>
                <a:sym typeface="Montserra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1">
    <p:spTree>
      <p:nvGrpSpPr>
        <p:cNvPr id="385" name="Shape 385"/>
        <p:cNvGrpSpPr/>
        <p:nvPr/>
      </p:nvGrpSpPr>
      <p:grpSpPr>
        <a:xfrm>
          <a:off x="0" y="0"/>
          <a:ext cx="0" cy="0"/>
          <a:chOff x="0" y="0"/>
          <a:chExt cx="0" cy="0"/>
        </a:xfrm>
      </p:grpSpPr>
      <p:grpSp>
        <p:nvGrpSpPr>
          <p:cNvPr id="386" name="Google Shape;386;p31"/>
          <p:cNvGrpSpPr/>
          <p:nvPr/>
        </p:nvGrpSpPr>
        <p:grpSpPr>
          <a:xfrm>
            <a:off x="-300176" y="-402482"/>
            <a:ext cx="9566393" cy="5713431"/>
            <a:chOff x="-300176" y="-402482"/>
            <a:chExt cx="9566393" cy="5713431"/>
          </a:xfrm>
        </p:grpSpPr>
        <p:sp>
          <p:nvSpPr>
            <p:cNvPr id="387" name="Google Shape;387;p31"/>
            <p:cNvSpPr/>
            <p:nvPr/>
          </p:nvSpPr>
          <p:spPr>
            <a:xfrm rot="1305502">
              <a:off x="312753" y="282136"/>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1"/>
            <p:cNvSpPr/>
            <p:nvPr/>
          </p:nvSpPr>
          <p:spPr>
            <a:xfrm rot="-2700000">
              <a:off x="-173347" y="1463587"/>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1"/>
            <p:cNvSpPr/>
            <p:nvPr/>
          </p:nvSpPr>
          <p:spPr>
            <a:xfrm rot="-2700000">
              <a:off x="1977103" y="4029262"/>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1"/>
            <p:cNvSpPr/>
            <p:nvPr/>
          </p:nvSpPr>
          <p:spPr>
            <a:xfrm rot="-2700000">
              <a:off x="4904803" y="830862"/>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1"/>
            <p:cNvSpPr/>
            <p:nvPr/>
          </p:nvSpPr>
          <p:spPr>
            <a:xfrm rot="-632026">
              <a:off x="8000975" y="282152"/>
              <a:ext cx="379070" cy="515740"/>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1"/>
            <p:cNvSpPr/>
            <p:nvPr/>
          </p:nvSpPr>
          <p:spPr>
            <a:xfrm rot="-2700000">
              <a:off x="4194978" y="4259862"/>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1"/>
            <p:cNvSpPr/>
            <p:nvPr/>
          </p:nvSpPr>
          <p:spPr>
            <a:xfrm rot="1305502">
              <a:off x="3242103" y="658561"/>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1"/>
            <p:cNvSpPr/>
            <p:nvPr/>
          </p:nvSpPr>
          <p:spPr>
            <a:xfrm rot="1305502">
              <a:off x="82090" y="2889549"/>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1"/>
            <p:cNvSpPr/>
            <p:nvPr/>
          </p:nvSpPr>
          <p:spPr>
            <a:xfrm rot="-683304">
              <a:off x="3801752" y="2075188"/>
              <a:ext cx="379080" cy="515753"/>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1"/>
            <p:cNvSpPr/>
            <p:nvPr/>
          </p:nvSpPr>
          <p:spPr>
            <a:xfrm rot="1305502">
              <a:off x="6137553" y="-168139"/>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1"/>
            <p:cNvSpPr/>
            <p:nvPr/>
          </p:nvSpPr>
          <p:spPr>
            <a:xfrm rot="-2421755">
              <a:off x="1842775" y="61369"/>
              <a:ext cx="379071" cy="515741"/>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1"/>
            <p:cNvSpPr/>
            <p:nvPr/>
          </p:nvSpPr>
          <p:spPr>
            <a:xfrm rot="-2421755">
              <a:off x="1349325" y="1365644"/>
              <a:ext cx="379071" cy="515741"/>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1"/>
            <p:cNvSpPr/>
            <p:nvPr/>
          </p:nvSpPr>
          <p:spPr>
            <a:xfrm rot="-2421755">
              <a:off x="219050" y="4733844"/>
              <a:ext cx="379071" cy="515741"/>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1"/>
            <p:cNvSpPr/>
            <p:nvPr/>
          </p:nvSpPr>
          <p:spPr>
            <a:xfrm rot="-2421755">
              <a:off x="8643050" y="4733844"/>
              <a:ext cx="379071" cy="515741"/>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1"/>
            <p:cNvSpPr/>
            <p:nvPr/>
          </p:nvSpPr>
          <p:spPr>
            <a:xfrm rot="-2421755">
              <a:off x="8390075" y="1694144"/>
              <a:ext cx="379071" cy="515741"/>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1"/>
            <p:cNvSpPr/>
            <p:nvPr/>
          </p:nvSpPr>
          <p:spPr>
            <a:xfrm rot="1305502">
              <a:off x="6779703" y="1365636"/>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1"/>
            <p:cNvSpPr/>
            <p:nvPr/>
          </p:nvSpPr>
          <p:spPr>
            <a:xfrm rot="1305502">
              <a:off x="5275778" y="2623636"/>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1"/>
            <p:cNvSpPr/>
            <p:nvPr/>
          </p:nvSpPr>
          <p:spPr>
            <a:xfrm rot="1305502">
              <a:off x="6619303" y="4259861"/>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1"/>
            <p:cNvSpPr/>
            <p:nvPr/>
          </p:nvSpPr>
          <p:spPr>
            <a:xfrm rot="-2700000">
              <a:off x="7040428" y="2889549"/>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1"/>
            <p:cNvSpPr/>
            <p:nvPr/>
          </p:nvSpPr>
          <p:spPr>
            <a:xfrm rot="-2700000">
              <a:off x="4333290" y="-343988"/>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1"/>
            <p:cNvSpPr/>
            <p:nvPr/>
          </p:nvSpPr>
          <p:spPr>
            <a:xfrm rot="1305502">
              <a:off x="8805053" y="2843224"/>
              <a:ext cx="379075" cy="515746"/>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1"/>
            <p:cNvSpPr/>
            <p:nvPr/>
          </p:nvSpPr>
          <p:spPr>
            <a:xfrm rot="750061">
              <a:off x="1913329" y="2698892"/>
              <a:ext cx="379070" cy="515739"/>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9" name="Google Shape;409;p31"/>
          <p:cNvSpPr txBox="1"/>
          <p:nvPr>
            <p:ph type="title"/>
          </p:nvPr>
        </p:nvSpPr>
        <p:spPr>
          <a:xfrm>
            <a:off x="4483800" y="1386513"/>
            <a:ext cx="3940200" cy="7605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4200"/>
              <a:buNone/>
              <a:defRPr/>
            </a:lvl1pPr>
            <a:lvl2pPr lvl="1" algn="r">
              <a:lnSpc>
                <a:spcPct val="100000"/>
              </a:lnSpc>
              <a:spcBef>
                <a:spcPts val="0"/>
              </a:spcBef>
              <a:spcAft>
                <a:spcPts val="0"/>
              </a:spcAft>
              <a:buSzPts val="4200"/>
              <a:buNone/>
              <a:defRPr sz="4200"/>
            </a:lvl2pPr>
            <a:lvl3pPr lvl="2" algn="r">
              <a:lnSpc>
                <a:spcPct val="100000"/>
              </a:lnSpc>
              <a:spcBef>
                <a:spcPts val="0"/>
              </a:spcBef>
              <a:spcAft>
                <a:spcPts val="0"/>
              </a:spcAft>
              <a:buSzPts val="4200"/>
              <a:buNone/>
              <a:defRPr sz="4200"/>
            </a:lvl3pPr>
            <a:lvl4pPr lvl="3" algn="r">
              <a:lnSpc>
                <a:spcPct val="100000"/>
              </a:lnSpc>
              <a:spcBef>
                <a:spcPts val="0"/>
              </a:spcBef>
              <a:spcAft>
                <a:spcPts val="0"/>
              </a:spcAft>
              <a:buSzPts val="4200"/>
              <a:buNone/>
              <a:defRPr sz="4200"/>
            </a:lvl4pPr>
            <a:lvl5pPr lvl="4" algn="r">
              <a:lnSpc>
                <a:spcPct val="100000"/>
              </a:lnSpc>
              <a:spcBef>
                <a:spcPts val="0"/>
              </a:spcBef>
              <a:spcAft>
                <a:spcPts val="0"/>
              </a:spcAft>
              <a:buSzPts val="4200"/>
              <a:buNone/>
              <a:defRPr sz="4200"/>
            </a:lvl5pPr>
            <a:lvl6pPr lvl="5" algn="r">
              <a:lnSpc>
                <a:spcPct val="100000"/>
              </a:lnSpc>
              <a:spcBef>
                <a:spcPts val="0"/>
              </a:spcBef>
              <a:spcAft>
                <a:spcPts val="0"/>
              </a:spcAft>
              <a:buSzPts val="4200"/>
              <a:buNone/>
              <a:defRPr sz="4200"/>
            </a:lvl6pPr>
            <a:lvl7pPr lvl="6" algn="r">
              <a:lnSpc>
                <a:spcPct val="100000"/>
              </a:lnSpc>
              <a:spcBef>
                <a:spcPts val="0"/>
              </a:spcBef>
              <a:spcAft>
                <a:spcPts val="0"/>
              </a:spcAft>
              <a:buSzPts val="4200"/>
              <a:buNone/>
              <a:defRPr sz="4200"/>
            </a:lvl7pPr>
            <a:lvl8pPr lvl="7" algn="r">
              <a:lnSpc>
                <a:spcPct val="100000"/>
              </a:lnSpc>
              <a:spcBef>
                <a:spcPts val="0"/>
              </a:spcBef>
              <a:spcAft>
                <a:spcPts val="0"/>
              </a:spcAft>
              <a:buSzPts val="4200"/>
              <a:buNone/>
              <a:defRPr sz="4200"/>
            </a:lvl8pPr>
            <a:lvl9pPr lvl="8" algn="r">
              <a:lnSpc>
                <a:spcPct val="100000"/>
              </a:lnSpc>
              <a:spcBef>
                <a:spcPts val="0"/>
              </a:spcBef>
              <a:spcAft>
                <a:spcPts val="0"/>
              </a:spcAft>
              <a:buSzPts val="4200"/>
              <a:buNone/>
              <a:defRPr sz="4200"/>
            </a:lvl9pPr>
          </a:lstStyle>
          <a:p/>
        </p:txBody>
      </p:sp>
      <p:sp>
        <p:nvSpPr>
          <p:cNvPr id="410" name="Google Shape;410;p31"/>
          <p:cNvSpPr txBox="1"/>
          <p:nvPr>
            <p:ph idx="1" type="subTitle"/>
          </p:nvPr>
        </p:nvSpPr>
        <p:spPr>
          <a:xfrm>
            <a:off x="5014500" y="2324250"/>
            <a:ext cx="3409500" cy="1610100"/>
          </a:xfrm>
          <a:prstGeom prst="rect">
            <a:avLst/>
          </a:prstGeom>
          <a:noFill/>
          <a:ln>
            <a:noFill/>
          </a:ln>
        </p:spPr>
        <p:txBody>
          <a:bodyPr anchorCtr="0" anchor="ctr" bIns="0" lIns="0" spcFirstLastPara="1" rIns="0" wrap="square" tIns="0">
            <a:noAutofit/>
          </a:bodyPr>
          <a:lstStyle>
            <a:lvl1pPr lvl="0" algn="r">
              <a:lnSpc>
                <a:spcPct val="115000"/>
              </a:lnSpc>
              <a:spcBef>
                <a:spcPts val="0"/>
              </a:spcBef>
              <a:spcAft>
                <a:spcPts val="0"/>
              </a:spcAft>
              <a:buSzPts val="1600"/>
              <a:buNone/>
              <a:defRPr sz="1400"/>
            </a:lvl1pPr>
            <a:lvl2pPr lvl="1" algn="r">
              <a:lnSpc>
                <a:spcPct val="100000"/>
              </a:lnSpc>
              <a:spcBef>
                <a:spcPts val="1600"/>
              </a:spcBef>
              <a:spcAft>
                <a:spcPts val="0"/>
              </a:spcAft>
              <a:buSzPts val="1600"/>
              <a:buNone/>
              <a:defRPr/>
            </a:lvl2pPr>
            <a:lvl3pPr lvl="2" algn="r">
              <a:lnSpc>
                <a:spcPct val="100000"/>
              </a:lnSpc>
              <a:spcBef>
                <a:spcPts val="0"/>
              </a:spcBef>
              <a:spcAft>
                <a:spcPts val="0"/>
              </a:spcAft>
              <a:buSzPts val="1600"/>
              <a:buNone/>
              <a:defRPr/>
            </a:lvl3pPr>
            <a:lvl4pPr lvl="3" algn="r">
              <a:lnSpc>
                <a:spcPct val="100000"/>
              </a:lnSpc>
              <a:spcBef>
                <a:spcPts val="0"/>
              </a:spcBef>
              <a:spcAft>
                <a:spcPts val="0"/>
              </a:spcAft>
              <a:buSzPts val="1600"/>
              <a:buNone/>
              <a:defRPr/>
            </a:lvl4pPr>
            <a:lvl5pPr lvl="4" algn="r">
              <a:lnSpc>
                <a:spcPct val="100000"/>
              </a:lnSpc>
              <a:spcBef>
                <a:spcPts val="0"/>
              </a:spcBef>
              <a:spcAft>
                <a:spcPts val="0"/>
              </a:spcAft>
              <a:buSzPts val="1600"/>
              <a:buNone/>
              <a:defRPr/>
            </a:lvl5pPr>
            <a:lvl6pPr lvl="5" algn="r">
              <a:lnSpc>
                <a:spcPct val="100000"/>
              </a:lnSpc>
              <a:spcBef>
                <a:spcPts val="0"/>
              </a:spcBef>
              <a:spcAft>
                <a:spcPts val="0"/>
              </a:spcAft>
              <a:buSzPts val="1600"/>
              <a:buNone/>
              <a:defRPr/>
            </a:lvl6pPr>
            <a:lvl7pPr lvl="6" algn="r">
              <a:lnSpc>
                <a:spcPct val="100000"/>
              </a:lnSpc>
              <a:spcBef>
                <a:spcPts val="0"/>
              </a:spcBef>
              <a:spcAft>
                <a:spcPts val="0"/>
              </a:spcAft>
              <a:buSzPts val="1600"/>
              <a:buNone/>
              <a:defRPr/>
            </a:lvl7pPr>
            <a:lvl8pPr lvl="7" algn="r">
              <a:lnSpc>
                <a:spcPct val="100000"/>
              </a:lnSpc>
              <a:spcBef>
                <a:spcPts val="0"/>
              </a:spcBef>
              <a:spcAft>
                <a:spcPts val="0"/>
              </a:spcAft>
              <a:buSzPts val="1600"/>
              <a:buNone/>
              <a:defRPr/>
            </a:lvl8pPr>
            <a:lvl9pPr lvl="8" algn="r">
              <a:lnSpc>
                <a:spcPct val="100000"/>
              </a:lnSpc>
              <a:spcBef>
                <a:spcPts val="0"/>
              </a:spcBef>
              <a:spcAft>
                <a:spcPts val="0"/>
              </a:spcAft>
              <a:buSzPts val="1600"/>
              <a:buNone/>
              <a:defRPr/>
            </a:lvl9pPr>
          </a:lstStyle>
          <a:p/>
        </p:txBody>
      </p:sp>
      <p:grpSp>
        <p:nvGrpSpPr>
          <p:cNvPr id="411" name="Google Shape;411;p31"/>
          <p:cNvGrpSpPr/>
          <p:nvPr/>
        </p:nvGrpSpPr>
        <p:grpSpPr>
          <a:xfrm rot="10800000">
            <a:off x="7946760" y="-3"/>
            <a:ext cx="1197252" cy="1215869"/>
            <a:chOff x="249825" y="1523700"/>
            <a:chExt cx="403550" cy="409825"/>
          </a:xfrm>
        </p:grpSpPr>
        <p:sp>
          <p:nvSpPr>
            <p:cNvPr id="412" name="Google Shape;412;p31"/>
            <p:cNvSpPr/>
            <p:nvPr/>
          </p:nvSpPr>
          <p:spPr>
            <a:xfrm>
              <a:off x="249825" y="1523700"/>
              <a:ext cx="403550" cy="409825"/>
            </a:xfrm>
            <a:custGeom>
              <a:rect b="b" l="l" r="r" t="t"/>
              <a:pathLst>
                <a:path extrusionOk="0" h="16393" w="16142">
                  <a:moveTo>
                    <a:pt x="1" y="0"/>
                  </a:moveTo>
                  <a:lnTo>
                    <a:pt x="1" y="16393"/>
                  </a:lnTo>
                  <a:lnTo>
                    <a:pt x="16142" y="16393"/>
                  </a:lnTo>
                  <a:cubicBezTo>
                    <a:pt x="15355" y="12743"/>
                    <a:pt x="12209" y="14159"/>
                    <a:pt x="8402" y="11673"/>
                  </a:cubicBezTo>
                  <a:cubicBezTo>
                    <a:pt x="4595" y="9188"/>
                    <a:pt x="7363" y="5789"/>
                    <a:pt x="5004" y="2360"/>
                  </a:cubicBezTo>
                  <a:cubicBezTo>
                    <a:pt x="3556" y="283"/>
                    <a:pt x="1" y="0"/>
                    <a:pt x="1" y="0"/>
                  </a:cubicBezTo>
                  <a:close/>
                </a:path>
              </a:pathLst>
            </a:custGeom>
            <a:solidFill>
              <a:srgbClr val="E7DF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1"/>
            <p:cNvSpPr/>
            <p:nvPr/>
          </p:nvSpPr>
          <p:spPr>
            <a:xfrm>
              <a:off x="417375" y="1724275"/>
              <a:ext cx="81825" cy="71600"/>
            </a:xfrm>
            <a:custGeom>
              <a:rect b="b" l="l" r="r" t="t"/>
              <a:pathLst>
                <a:path extrusionOk="0" h="2864" w="3273">
                  <a:moveTo>
                    <a:pt x="1574" y="0"/>
                  </a:moveTo>
                  <a:cubicBezTo>
                    <a:pt x="1" y="0"/>
                    <a:pt x="252" y="1699"/>
                    <a:pt x="1291" y="2612"/>
                  </a:cubicBezTo>
                  <a:cubicBezTo>
                    <a:pt x="1574" y="2864"/>
                    <a:pt x="1826" y="2864"/>
                    <a:pt x="2077" y="2864"/>
                  </a:cubicBezTo>
                  <a:cubicBezTo>
                    <a:pt x="2738" y="2864"/>
                    <a:pt x="3273" y="2203"/>
                    <a:pt x="3021" y="1416"/>
                  </a:cubicBezTo>
                  <a:cubicBezTo>
                    <a:pt x="2738" y="630"/>
                    <a:pt x="2360" y="0"/>
                    <a:pt x="1574" y="0"/>
                  </a:cubicBezTo>
                  <a:close/>
                </a:path>
              </a:pathLst>
            </a:custGeom>
            <a:solidFill>
              <a:srgbClr val="E7DF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4" name="Google Shape;414;p31"/>
          <p:cNvSpPr/>
          <p:nvPr/>
        </p:nvSpPr>
        <p:spPr>
          <a:xfrm rot="5400000">
            <a:off x="-473625" y="4071750"/>
            <a:ext cx="1377854" cy="430611"/>
          </a:xfrm>
          <a:custGeom>
            <a:rect b="b" l="l" r="r" t="t"/>
            <a:pathLst>
              <a:path extrusionOk="0" h="6923" w="22152">
                <a:moveTo>
                  <a:pt x="22088" y="0"/>
                </a:moveTo>
                <a:cubicBezTo>
                  <a:pt x="22057" y="0"/>
                  <a:pt x="22025" y="32"/>
                  <a:pt x="22025" y="95"/>
                </a:cubicBezTo>
                <a:cubicBezTo>
                  <a:pt x="21113" y="1007"/>
                  <a:pt x="20201" y="1668"/>
                  <a:pt x="19005" y="2329"/>
                </a:cubicBezTo>
                <a:cubicBezTo>
                  <a:pt x="18753" y="1951"/>
                  <a:pt x="18218" y="1542"/>
                  <a:pt x="17715" y="1416"/>
                </a:cubicBezTo>
                <a:cubicBezTo>
                  <a:pt x="17054" y="1291"/>
                  <a:pt x="16519" y="1165"/>
                  <a:pt x="15859" y="1007"/>
                </a:cubicBezTo>
                <a:lnTo>
                  <a:pt x="15859" y="1007"/>
                </a:lnTo>
                <a:cubicBezTo>
                  <a:pt x="16268" y="1542"/>
                  <a:pt x="16645" y="1951"/>
                  <a:pt x="17180" y="2203"/>
                </a:cubicBezTo>
                <a:cubicBezTo>
                  <a:pt x="17558" y="2455"/>
                  <a:pt x="17967" y="2581"/>
                  <a:pt x="18344" y="2738"/>
                </a:cubicBezTo>
                <a:cubicBezTo>
                  <a:pt x="17841" y="2990"/>
                  <a:pt x="17306" y="3115"/>
                  <a:pt x="16771" y="3367"/>
                </a:cubicBezTo>
                <a:cubicBezTo>
                  <a:pt x="15984" y="2203"/>
                  <a:pt x="14694" y="1416"/>
                  <a:pt x="13247" y="1291"/>
                </a:cubicBezTo>
                <a:lnTo>
                  <a:pt x="13247" y="1291"/>
                </a:lnTo>
                <a:cubicBezTo>
                  <a:pt x="13625" y="1794"/>
                  <a:pt x="14034" y="2329"/>
                  <a:pt x="14568" y="2738"/>
                </a:cubicBezTo>
                <a:cubicBezTo>
                  <a:pt x="14946" y="3115"/>
                  <a:pt x="15481" y="3367"/>
                  <a:pt x="15984" y="3650"/>
                </a:cubicBezTo>
                <a:cubicBezTo>
                  <a:pt x="15198" y="3776"/>
                  <a:pt x="14285" y="3902"/>
                  <a:pt x="13499" y="4028"/>
                </a:cubicBezTo>
                <a:cubicBezTo>
                  <a:pt x="13625" y="3241"/>
                  <a:pt x="13121" y="2581"/>
                  <a:pt x="12586" y="2077"/>
                </a:cubicBezTo>
                <a:cubicBezTo>
                  <a:pt x="11926" y="1668"/>
                  <a:pt x="11265" y="1416"/>
                  <a:pt x="10478" y="1165"/>
                </a:cubicBezTo>
                <a:lnTo>
                  <a:pt x="10478" y="1165"/>
                </a:lnTo>
                <a:cubicBezTo>
                  <a:pt x="11013" y="2329"/>
                  <a:pt x="11800" y="3241"/>
                  <a:pt x="12712" y="4028"/>
                </a:cubicBezTo>
                <a:lnTo>
                  <a:pt x="12209" y="4028"/>
                </a:lnTo>
                <a:cubicBezTo>
                  <a:pt x="11674" y="3902"/>
                  <a:pt x="11265" y="3902"/>
                  <a:pt x="10761" y="3902"/>
                </a:cubicBezTo>
                <a:cubicBezTo>
                  <a:pt x="10352" y="2738"/>
                  <a:pt x="9566" y="1794"/>
                  <a:pt x="8653" y="1165"/>
                </a:cubicBezTo>
                <a:lnTo>
                  <a:pt x="8653" y="1165"/>
                </a:lnTo>
                <a:cubicBezTo>
                  <a:pt x="8779" y="2077"/>
                  <a:pt x="9314" y="2990"/>
                  <a:pt x="10101" y="3776"/>
                </a:cubicBezTo>
                <a:cubicBezTo>
                  <a:pt x="9440" y="3650"/>
                  <a:pt x="8779" y="3524"/>
                  <a:pt x="8118" y="3367"/>
                </a:cubicBezTo>
                <a:cubicBezTo>
                  <a:pt x="8118" y="2738"/>
                  <a:pt x="7993" y="2077"/>
                  <a:pt x="7615" y="1668"/>
                </a:cubicBezTo>
                <a:cubicBezTo>
                  <a:pt x="7332" y="1165"/>
                  <a:pt x="6703" y="756"/>
                  <a:pt x="6168" y="630"/>
                </a:cubicBezTo>
                <a:lnTo>
                  <a:pt x="6168" y="630"/>
                </a:lnTo>
                <a:cubicBezTo>
                  <a:pt x="6293" y="1542"/>
                  <a:pt x="6828" y="2455"/>
                  <a:pt x="7332" y="3115"/>
                </a:cubicBezTo>
                <a:cubicBezTo>
                  <a:pt x="6828" y="2990"/>
                  <a:pt x="6293" y="2864"/>
                  <a:pt x="5759" y="2738"/>
                </a:cubicBezTo>
                <a:cubicBezTo>
                  <a:pt x="5916" y="2203"/>
                  <a:pt x="5633" y="1668"/>
                  <a:pt x="5255" y="1291"/>
                </a:cubicBezTo>
                <a:cubicBezTo>
                  <a:pt x="4846" y="881"/>
                  <a:pt x="4343" y="504"/>
                  <a:pt x="3808" y="221"/>
                </a:cubicBezTo>
                <a:lnTo>
                  <a:pt x="3808" y="221"/>
                </a:lnTo>
                <a:cubicBezTo>
                  <a:pt x="3934" y="756"/>
                  <a:pt x="4185" y="1165"/>
                  <a:pt x="4343" y="1668"/>
                </a:cubicBezTo>
                <a:cubicBezTo>
                  <a:pt x="4469" y="1951"/>
                  <a:pt x="4594" y="2203"/>
                  <a:pt x="4720" y="2329"/>
                </a:cubicBezTo>
                <a:cubicBezTo>
                  <a:pt x="4720" y="2429"/>
                  <a:pt x="4800" y="2529"/>
                  <a:pt x="4896" y="2566"/>
                </a:cubicBezTo>
                <a:lnTo>
                  <a:pt x="4896" y="2566"/>
                </a:lnTo>
                <a:cubicBezTo>
                  <a:pt x="4290" y="2454"/>
                  <a:pt x="3656" y="2450"/>
                  <a:pt x="3021" y="2329"/>
                </a:cubicBezTo>
                <a:cubicBezTo>
                  <a:pt x="2895" y="1951"/>
                  <a:pt x="2360" y="1951"/>
                  <a:pt x="2109" y="1951"/>
                </a:cubicBezTo>
                <a:cubicBezTo>
                  <a:pt x="1322" y="1951"/>
                  <a:pt x="661" y="2077"/>
                  <a:pt x="1" y="2329"/>
                </a:cubicBezTo>
                <a:cubicBezTo>
                  <a:pt x="545" y="2666"/>
                  <a:pt x="1261" y="2896"/>
                  <a:pt x="1936" y="2896"/>
                </a:cubicBezTo>
                <a:cubicBezTo>
                  <a:pt x="2080" y="2896"/>
                  <a:pt x="2222" y="2886"/>
                  <a:pt x="2360" y="2864"/>
                </a:cubicBezTo>
                <a:cubicBezTo>
                  <a:pt x="2486" y="2864"/>
                  <a:pt x="2770" y="2738"/>
                  <a:pt x="2895" y="2581"/>
                </a:cubicBezTo>
                <a:cubicBezTo>
                  <a:pt x="3808" y="2738"/>
                  <a:pt x="4594" y="2864"/>
                  <a:pt x="5507" y="2990"/>
                </a:cubicBezTo>
                <a:cubicBezTo>
                  <a:pt x="4469" y="2990"/>
                  <a:pt x="3399" y="3241"/>
                  <a:pt x="2770" y="4154"/>
                </a:cubicBezTo>
                <a:cubicBezTo>
                  <a:pt x="2935" y="4176"/>
                  <a:pt x="3101" y="4187"/>
                  <a:pt x="3267" y="4187"/>
                </a:cubicBezTo>
                <a:cubicBezTo>
                  <a:pt x="4266" y="4187"/>
                  <a:pt x="5241" y="3790"/>
                  <a:pt x="5916" y="3115"/>
                </a:cubicBezTo>
                <a:cubicBezTo>
                  <a:pt x="6419" y="3241"/>
                  <a:pt x="6954" y="3241"/>
                  <a:pt x="7332" y="3367"/>
                </a:cubicBezTo>
                <a:cubicBezTo>
                  <a:pt x="6545" y="3650"/>
                  <a:pt x="5759" y="4028"/>
                  <a:pt x="5129" y="4563"/>
                </a:cubicBezTo>
                <a:cubicBezTo>
                  <a:pt x="5345" y="4615"/>
                  <a:pt x="5566" y="4640"/>
                  <a:pt x="5788" y="4640"/>
                </a:cubicBezTo>
                <a:cubicBezTo>
                  <a:pt x="6635" y="4640"/>
                  <a:pt x="7495" y="4274"/>
                  <a:pt x="8118" y="3650"/>
                </a:cubicBezTo>
                <a:cubicBezTo>
                  <a:pt x="8779" y="3776"/>
                  <a:pt x="9440" y="3902"/>
                  <a:pt x="10101" y="4028"/>
                </a:cubicBezTo>
                <a:cubicBezTo>
                  <a:pt x="9062" y="4311"/>
                  <a:pt x="7993" y="4814"/>
                  <a:pt x="7080" y="5601"/>
                </a:cubicBezTo>
                <a:cubicBezTo>
                  <a:pt x="7305" y="5645"/>
                  <a:pt x="7529" y="5666"/>
                  <a:pt x="7751" y="5666"/>
                </a:cubicBezTo>
                <a:cubicBezTo>
                  <a:pt x="8958" y="5666"/>
                  <a:pt x="10077" y="5038"/>
                  <a:pt x="10635" y="4028"/>
                </a:cubicBezTo>
                <a:cubicBezTo>
                  <a:pt x="11139" y="4154"/>
                  <a:pt x="11674" y="4154"/>
                  <a:pt x="12209" y="4311"/>
                </a:cubicBezTo>
                <a:lnTo>
                  <a:pt x="12712" y="4311"/>
                </a:lnTo>
                <a:cubicBezTo>
                  <a:pt x="11548" y="4814"/>
                  <a:pt x="10635" y="5601"/>
                  <a:pt x="9849" y="6514"/>
                </a:cubicBezTo>
                <a:cubicBezTo>
                  <a:pt x="10635" y="6514"/>
                  <a:pt x="11422" y="6262"/>
                  <a:pt x="12051" y="5884"/>
                </a:cubicBezTo>
                <a:cubicBezTo>
                  <a:pt x="12586" y="5475"/>
                  <a:pt x="13121" y="4940"/>
                  <a:pt x="13499" y="4311"/>
                </a:cubicBezTo>
                <a:cubicBezTo>
                  <a:pt x="14285" y="4154"/>
                  <a:pt x="15072" y="4028"/>
                  <a:pt x="15859" y="3902"/>
                </a:cubicBezTo>
                <a:lnTo>
                  <a:pt x="15859" y="3902"/>
                </a:lnTo>
                <a:cubicBezTo>
                  <a:pt x="14820" y="4689"/>
                  <a:pt x="13908" y="5601"/>
                  <a:pt x="13782" y="6923"/>
                </a:cubicBezTo>
                <a:cubicBezTo>
                  <a:pt x="14568" y="6671"/>
                  <a:pt x="15355" y="6388"/>
                  <a:pt x="15859" y="5727"/>
                </a:cubicBezTo>
                <a:cubicBezTo>
                  <a:pt x="16393" y="5098"/>
                  <a:pt x="16771" y="4437"/>
                  <a:pt x="16771" y="3650"/>
                </a:cubicBezTo>
                <a:cubicBezTo>
                  <a:pt x="17432" y="3367"/>
                  <a:pt x="17967" y="3241"/>
                  <a:pt x="18501" y="2864"/>
                </a:cubicBezTo>
                <a:lnTo>
                  <a:pt x="18501" y="2864"/>
                </a:lnTo>
                <a:cubicBezTo>
                  <a:pt x="17841" y="3902"/>
                  <a:pt x="17432" y="5098"/>
                  <a:pt x="17306" y="6262"/>
                </a:cubicBezTo>
                <a:cubicBezTo>
                  <a:pt x="17967" y="5884"/>
                  <a:pt x="18344" y="5349"/>
                  <a:pt x="18753" y="4689"/>
                </a:cubicBezTo>
                <a:cubicBezTo>
                  <a:pt x="19005" y="4028"/>
                  <a:pt x="19005" y="3367"/>
                  <a:pt x="19005" y="2738"/>
                </a:cubicBezTo>
                <a:cubicBezTo>
                  <a:pt x="20201" y="2077"/>
                  <a:pt x="21239" y="1291"/>
                  <a:pt x="22151" y="221"/>
                </a:cubicBezTo>
                <a:lnTo>
                  <a:pt x="22151" y="95"/>
                </a:lnTo>
                <a:cubicBezTo>
                  <a:pt x="22151" y="32"/>
                  <a:pt x="22120" y="0"/>
                  <a:pt x="22088" y="0"/>
                </a:cubicBezTo>
                <a:close/>
              </a:path>
            </a:pathLst>
          </a:custGeom>
          <a:solidFill>
            <a:srgbClr val="B7A8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5" name="Google Shape;415;p31"/>
          <p:cNvGrpSpPr/>
          <p:nvPr/>
        </p:nvGrpSpPr>
        <p:grpSpPr>
          <a:xfrm rot="10800000">
            <a:off x="-98051" y="4209343"/>
            <a:ext cx="765905" cy="1041329"/>
            <a:chOff x="1527825" y="2215650"/>
            <a:chExt cx="334325" cy="454550"/>
          </a:xfrm>
        </p:grpSpPr>
        <p:sp>
          <p:nvSpPr>
            <p:cNvPr id="416" name="Google Shape;416;p31"/>
            <p:cNvSpPr/>
            <p:nvPr/>
          </p:nvSpPr>
          <p:spPr>
            <a:xfrm>
              <a:off x="1527825" y="2215650"/>
              <a:ext cx="334325" cy="454550"/>
            </a:xfrm>
            <a:custGeom>
              <a:rect b="b" l="l" r="r" t="t"/>
              <a:pathLst>
                <a:path extrusionOk="0" h="18182" w="13373">
                  <a:moveTo>
                    <a:pt x="9939" y="1"/>
                  </a:moveTo>
                  <a:cubicBezTo>
                    <a:pt x="8465" y="1"/>
                    <a:pt x="7392" y="347"/>
                    <a:pt x="5916" y="812"/>
                  </a:cubicBezTo>
                  <a:cubicBezTo>
                    <a:pt x="5129" y="1063"/>
                    <a:pt x="4185" y="1598"/>
                    <a:pt x="3808" y="2102"/>
                  </a:cubicBezTo>
                  <a:cubicBezTo>
                    <a:pt x="3273" y="2637"/>
                    <a:pt x="3021" y="3423"/>
                    <a:pt x="3147" y="4210"/>
                  </a:cubicBezTo>
                  <a:cubicBezTo>
                    <a:pt x="3273" y="4462"/>
                    <a:pt x="3399" y="4619"/>
                    <a:pt x="3399" y="4871"/>
                  </a:cubicBezTo>
                  <a:cubicBezTo>
                    <a:pt x="3556" y="5405"/>
                    <a:pt x="3147" y="5783"/>
                    <a:pt x="2895" y="6035"/>
                  </a:cubicBezTo>
                  <a:cubicBezTo>
                    <a:pt x="2612" y="6318"/>
                    <a:pt x="2234" y="6444"/>
                    <a:pt x="1825" y="6821"/>
                  </a:cubicBezTo>
                  <a:cubicBezTo>
                    <a:pt x="1574" y="7105"/>
                    <a:pt x="1322" y="7608"/>
                    <a:pt x="1574" y="8017"/>
                  </a:cubicBezTo>
                  <a:cubicBezTo>
                    <a:pt x="1699" y="8552"/>
                    <a:pt x="2612" y="8678"/>
                    <a:pt x="2895" y="9338"/>
                  </a:cubicBezTo>
                  <a:cubicBezTo>
                    <a:pt x="3021" y="9842"/>
                    <a:pt x="2612" y="10377"/>
                    <a:pt x="2234" y="10503"/>
                  </a:cubicBezTo>
                  <a:cubicBezTo>
                    <a:pt x="1825" y="10754"/>
                    <a:pt x="1322" y="10912"/>
                    <a:pt x="787" y="11163"/>
                  </a:cubicBezTo>
                  <a:cubicBezTo>
                    <a:pt x="409" y="11415"/>
                    <a:pt x="0" y="11824"/>
                    <a:pt x="126" y="12328"/>
                  </a:cubicBezTo>
                  <a:cubicBezTo>
                    <a:pt x="252" y="12988"/>
                    <a:pt x="1196" y="13114"/>
                    <a:pt x="1574" y="13649"/>
                  </a:cubicBezTo>
                  <a:cubicBezTo>
                    <a:pt x="1983" y="14058"/>
                    <a:pt x="1983" y="14562"/>
                    <a:pt x="1825" y="15222"/>
                  </a:cubicBezTo>
                  <a:cubicBezTo>
                    <a:pt x="1825" y="15757"/>
                    <a:pt x="1574" y="16261"/>
                    <a:pt x="1574" y="16795"/>
                  </a:cubicBezTo>
                  <a:cubicBezTo>
                    <a:pt x="1574" y="17330"/>
                    <a:pt x="1825" y="17991"/>
                    <a:pt x="2360" y="18117"/>
                  </a:cubicBezTo>
                  <a:cubicBezTo>
                    <a:pt x="2477" y="18161"/>
                    <a:pt x="2593" y="18181"/>
                    <a:pt x="2707" y="18181"/>
                  </a:cubicBezTo>
                  <a:cubicBezTo>
                    <a:pt x="3241" y="18181"/>
                    <a:pt x="3726" y="17745"/>
                    <a:pt x="3933" y="17330"/>
                  </a:cubicBezTo>
                  <a:cubicBezTo>
                    <a:pt x="4342" y="16670"/>
                    <a:pt x="4342" y="16009"/>
                    <a:pt x="4594" y="15348"/>
                  </a:cubicBezTo>
                  <a:cubicBezTo>
                    <a:pt x="4846" y="14687"/>
                    <a:pt x="5255" y="14310"/>
                    <a:pt x="5916" y="14310"/>
                  </a:cubicBezTo>
                  <a:cubicBezTo>
                    <a:pt x="6227" y="14310"/>
                    <a:pt x="6644" y="14758"/>
                    <a:pt x="7151" y="14758"/>
                  </a:cubicBezTo>
                  <a:cubicBezTo>
                    <a:pt x="7260" y="14758"/>
                    <a:pt x="7372" y="14737"/>
                    <a:pt x="7489" y="14687"/>
                  </a:cubicBezTo>
                  <a:cubicBezTo>
                    <a:pt x="8275" y="14436"/>
                    <a:pt x="7992" y="13397"/>
                    <a:pt x="7866" y="12737"/>
                  </a:cubicBezTo>
                  <a:cubicBezTo>
                    <a:pt x="7866" y="12202"/>
                    <a:pt x="7866" y="11415"/>
                    <a:pt x="8401" y="11163"/>
                  </a:cubicBezTo>
                  <a:cubicBezTo>
                    <a:pt x="8590" y="11100"/>
                    <a:pt x="8818" y="11100"/>
                    <a:pt x="9066" y="11100"/>
                  </a:cubicBezTo>
                  <a:cubicBezTo>
                    <a:pt x="9314" y="11100"/>
                    <a:pt x="9581" y="11100"/>
                    <a:pt x="9849" y="11038"/>
                  </a:cubicBezTo>
                  <a:cubicBezTo>
                    <a:pt x="10352" y="10912"/>
                    <a:pt x="10635" y="10251"/>
                    <a:pt x="10635" y="9590"/>
                  </a:cubicBezTo>
                  <a:cubicBezTo>
                    <a:pt x="10635" y="9055"/>
                    <a:pt x="10352" y="8395"/>
                    <a:pt x="10352" y="7891"/>
                  </a:cubicBezTo>
                  <a:cubicBezTo>
                    <a:pt x="10352" y="7230"/>
                    <a:pt x="10635" y="6570"/>
                    <a:pt x="11265" y="6444"/>
                  </a:cubicBezTo>
                  <a:cubicBezTo>
                    <a:pt x="11351" y="6417"/>
                    <a:pt x="11436" y="6407"/>
                    <a:pt x="11520" y="6407"/>
                  </a:cubicBezTo>
                  <a:cubicBezTo>
                    <a:pt x="11750" y="6407"/>
                    <a:pt x="11974" y="6480"/>
                    <a:pt x="12204" y="6480"/>
                  </a:cubicBezTo>
                  <a:cubicBezTo>
                    <a:pt x="12289" y="6480"/>
                    <a:pt x="12374" y="6470"/>
                    <a:pt x="12460" y="6444"/>
                  </a:cubicBezTo>
                  <a:cubicBezTo>
                    <a:pt x="12995" y="6318"/>
                    <a:pt x="13247" y="5783"/>
                    <a:pt x="13247" y="5405"/>
                  </a:cubicBezTo>
                  <a:cubicBezTo>
                    <a:pt x="13373" y="4871"/>
                    <a:pt x="13247" y="4462"/>
                    <a:pt x="12995" y="3958"/>
                  </a:cubicBezTo>
                  <a:cubicBezTo>
                    <a:pt x="12712" y="3172"/>
                    <a:pt x="12208" y="1724"/>
                    <a:pt x="11925" y="938"/>
                  </a:cubicBezTo>
                  <a:cubicBezTo>
                    <a:pt x="11674" y="277"/>
                    <a:pt x="11139" y="151"/>
                    <a:pt x="10635" y="25"/>
                  </a:cubicBezTo>
                  <a:cubicBezTo>
                    <a:pt x="10392" y="9"/>
                    <a:pt x="10161" y="1"/>
                    <a:pt x="993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1"/>
            <p:cNvSpPr/>
            <p:nvPr/>
          </p:nvSpPr>
          <p:spPr>
            <a:xfrm>
              <a:off x="1557725" y="2222550"/>
              <a:ext cx="275325" cy="376825"/>
            </a:xfrm>
            <a:custGeom>
              <a:rect b="b" l="l" r="r" t="t"/>
              <a:pathLst>
                <a:path extrusionOk="0" h="15073" w="11013">
                  <a:moveTo>
                    <a:pt x="10226" y="1"/>
                  </a:moveTo>
                  <a:cubicBezTo>
                    <a:pt x="9943" y="787"/>
                    <a:pt x="9691" y="1574"/>
                    <a:pt x="9282" y="2487"/>
                  </a:cubicBezTo>
                  <a:cubicBezTo>
                    <a:pt x="8002" y="3174"/>
                    <a:pt x="6579" y="3504"/>
                    <a:pt x="5107" y="3504"/>
                  </a:cubicBezTo>
                  <a:cubicBezTo>
                    <a:pt x="4626" y="3504"/>
                    <a:pt x="4139" y="3469"/>
                    <a:pt x="3650" y="3399"/>
                  </a:cubicBezTo>
                  <a:cubicBezTo>
                    <a:pt x="3524" y="3399"/>
                    <a:pt x="3524" y="3556"/>
                    <a:pt x="3524" y="3556"/>
                  </a:cubicBezTo>
                  <a:cubicBezTo>
                    <a:pt x="3524" y="3682"/>
                    <a:pt x="3524" y="3682"/>
                    <a:pt x="3650" y="3682"/>
                  </a:cubicBezTo>
                  <a:cubicBezTo>
                    <a:pt x="4110" y="3745"/>
                    <a:pt x="4577" y="3776"/>
                    <a:pt x="5042" y="3776"/>
                  </a:cubicBezTo>
                  <a:cubicBezTo>
                    <a:pt x="6451" y="3776"/>
                    <a:pt x="7847" y="3487"/>
                    <a:pt x="9030" y="2896"/>
                  </a:cubicBezTo>
                  <a:lnTo>
                    <a:pt x="9030" y="2896"/>
                  </a:lnTo>
                  <a:cubicBezTo>
                    <a:pt x="9030" y="3021"/>
                    <a:pt x="8904" y="3273"/>
                    <a:pt x="8779" y="3399"/>
                  </a:cubicBezTo>
                  <a:cubicBezTo>
                    <a:pt x="8118" y="4595"/>
                    <a:pt x="7457" y="5633"/>
                    <a:pt x="6670" y="6703"/>
                  </a:cubicBezTo>
                  <a:cubicBezTo>
                    <a:pt x="5736" y="6947"/>
                    <a:pt x="4749" y="7085"/>
                    <a:pt x="3777" y="7085"/>
                  </a:cubicBezTo>
                  <a:cubicBezTo>
                    <a:pt x="3244" y="7085"/>
                    <a:pt x="2715" y="7044"/>
                    <a:pt x="2203" y="6954"/>
                  </a:cubicBezTo>
                  <a:cubicBezTo>
                    <a:pt x="2077" y="6954"/>
                    <a:pt x="2077" y="7080"/>
                    <a:pt x="1951" y="7080"/>
                  </a:cubicBezTo>
                  <a:cubicBezTo>
                    <a:pt x="1951" y="7206"/>
                    <a:pt x="2077" y="7206"/>
                    <a:pt x="2077" y="7206"/>
                  </a:cubicBezTo>
                  <a:cubicBezTo>
                    <a:pt x="2623" y="7313"/>
                    <a:pt x="3187" y="7357"/>
                    <a:pt x="3756" y="7357"/>
                  </a:cubicBezTo>
                  <a:cubicBezTo>
                    <a:pt x="4693" y="7357"/>
                    <a:pt x="5643" y="7237"/>
                    <a:pt x="6545" y="7080"/>
                  </a:cubicBezTo>
                  <a:lnTo>
                    <a:pt x="6545" y="7080"/>
                  </a:lnTo>
                  <a:cubicBezTo>
                    <a:pt x="6293" y="7206"/>
                    <a:pt x="6136" y="7489"/>
                    <a:pt x="6010" y="7741"/>
                  </a:cubicBezTo>
                  <a:cubicBezTo>
                    <a:pt x="5758" y="8119"/>
                    <a:pt x="5349" y="8528"/>
                    <a:pt x="5097" y="9062"/>
                  </a:cubicBezTo>
                  <a:cubicBezTo>
                    <a:pt x="4720" y="9692"/>
                    <a:pt x="4185" y="10353"/>
                    <a:pt x="3776" y="11139"/>
                  </a:cubicBezTo>
                  <a:cubicBezTo>
                    <a:pt x="2810" y="11583"/>
                    <a:pt x="1822" y="11832"/>
                    <a:pt x="777" y="11832"/>
                  </a:cubicBezTo>
                  <a:cubicBezTo>
                    <a:pt x="563" y="11832"/>
                    <a:pt x="346" y="11821"/>
                    <a:pt x="126" y="11800"/>
                  </a:cubicBezTo>
                  <a:cubicBezTo>
                    <a:pt x="0" y="11800"/>
                    <a:pt x="0" y="11800"/>
                    <a:pt x="0" y="11926"/>
                  </a:cubicBezTo>
                  <a:cubicBezTo>
                    <a:pt x="0" y="11926"/>
                    <a:pt x="0" y="12052"/>
                    <a:pt x="126" y="12052"/>
                  </a:cubicBezTo>
                  <a:cubicBezTo>
                    <a:pt x="1290" y="12052"/>
                    <a:pt x="2486" y="11926"/>
                    <a:pt x="3524" y="11548"/>
                  </a:cubicBezTo>
                  <a:lnTo>
                    <a:pt x="3524" y="11548"/>
                  </a:lnTo>
                  <a:cubicBezTo>
                    <a:pt x="2863" y="12586"/>
                    <a:pt x="2360" y="13625"/>
                    <a:pt x="1951" y="14946"/>
                  </a:cubicBezTo>
                  <a:lnTo>
                    <a:pt x="2077" y="15072"/>
                  </a:lnTo>
                  <a:cubicBezTo>
                    <a:pt x="2203" y="15072"/>
                    <a:pt x="2203" y="15072"/>
                    <a:pt x="2203" y="14946"/>
                  </a:cubicBezTo>
                  <a:cubicBezTo>
                    <a:pt x="2863" y="12838"/>
                    <a:pt x="4059" y="11013"/>
                    <a:pt x="5223" y="9314"/>
                  </a:cubicBezTo>
                  <a:lnTo>
                    <a:pt x="5223" y="9314"/>
                  </a:lnTo>
                  <a:cubicBezTo>
                    <a:pt x="5097" y="10478"/>
                    <a:pt x="5223" y="11800"/>
                    <a:pt x="5506" y="12995"/>
                  </a:cubicBezTo>
                  <a:cubicBezTo>
                    <a:pt x="5506" y="13121"/>
                    <a:pt x="5632" y="13121"/>
                    <a:pt x="5632" y="13121"/>
                  </a:cubicBezTo>
                  <a:cubicBezTo>
                    <a:pt x="5758" y="13121"/>
                    <a:pt x="5758" y="12995"/>
                    <a:pt x="5758" y="12995"/>
                  </a:cubicBezTo>
                  <a:cubicBezTo>
                    <a:pt x="5349" y="11548"/>
                    <a:pt x="5349" y="10101"/>
                    <a:pt x="5632" y="8779"/>
                  </a:cubicBezTo>
                  <a:cubicBezTo>
                    <a:pt x="5758" y="8528"/>
                    <a:pt x="6010" y="8119"/>
                    <a:pt x="6293" y="7867"/>
                  </a:cubicBezTo>
                  <a:cubicBezTo>
                    <a:pt x="6670" y="7206"/>
                    <a:pt x="7079" y="6703"/>
                    <a:pt x="7457" y="6042"/>
                  </a:cubicBezTo>
                  <a:cubicBezTo>
                    <a:pt x="7457" y="7206"/>
                    <a:pt x="7709" y="8528"/>
                    <a:pt x="8118" y="9566"/>
                  </a:cubicBezTo>
                  <a:cubicBezTo>
                    <a:pt x="8118" y="9692"/>
                    <a:pt x="8244" y="9692"/>
                    <a:pt x="8244" y="9692"/>
                  </a:cubicBezTo>
                  <a:cubicBezTo>
                    <a:pt x="8369" y="9566"/>
                    <a:pt x="8369" y="9566"/>
                    <a:pt x="8369" y="9440"/>
                  </a:cubicBezTo>
                  <a:cubicBezTo>
                    <a:pt x="7992" y="8276"/>
                    <a:pt x="7709" y="6954"/>
                    <a:pt x="7709" y="5633"/>
                  </a:cubicBezTo>
                  <a:cubicBezTo>
                    <a:pt x="8118" y="4972"/>
                    <a:pt x="8653" y="4343"/>
                    <a:pt x="9030" y="3556"/>
                  </a:cubicBezTo>
                  <a:cubicBezTo>
                    <a:pt x="9282" y="3021"/>
                    <a:pt x="9565" y="2361"/>
                    <a:pt x="9817" y="1826"/>
                  </a:cubicBezTo>
                  <a:cubicBezTo>
                    <a:pt x="9943" y="2896"/>
                    <a:pt x="10226" y="3934"/>
                    <a:pt x="10729" y="4846"/>
                  </a:cubicBezTo>
                  <a:cubicBezTo>
                    <a:pt x="10729" y="4972"/>
                    <a:pt x="10729" y="4972"/>
                    <a:pt x="10855" y="4972"/>
                  </a:cubicBezTo>
                  <a:cubicBezTo>
                    <a:pt x="10855" y="4846"/>
                    <a:pt x="11012" y="4846"/>
                    <a:pt x="10855" y="4720"/>
                  </a:cubicBezTo>
                  <a:cubicBezTo>
                    <a:pt x="10352" y="3682"/>
                    <a:pt x="10069" y="2487"/>
                    <a:pt x="10069" y="1322"/>
                  </a:cubicBezTo>
                  <a:cubicBezTo>
                    <a:pt x="10226" y="913"/>
                    <a:pt x="10352" y="536"/>
                    <a:pt x="10352" y="127"/>
                  </a:cubicBezTo>
                  <a:lnTo>
                    <a:pt x="1022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1"/>
            <p:cNvSpPr/>
            <p:nvPr/>
          </p:nvSpPr>
          <p:spPr>
            <a:xfrm>
              <a:off x="1527825" y="2235925"/>
              <a:ext cx="334325" cy="434275"/>
            </a:xfrm>
            <a:custGeom>
              <a:rect b="b" l="l" r="r" t="t"/>
              <a:pathLst>
                <a:path extrusionOk="0" h="17371" w="13373">
                  <a:moveTo>
                    <a:pt x="5916" y="1"/>
                  </a:moveTo>
                  <a:cubicBezTo>
                    <a:pt x="5129" y="252"/>
                    <a:pt x="4185" y="787"/>
                    <a:pt x="3808" y="1291"/>
                  </a:cubicBezTo>
                  <a:cubicBezTo>
                    <a:pt x="3273" y="1826"/>
                    <a:pt x="3021" y="2612"/>
                    <a:pt x="3147" y="3399"/>
                  </a:cubicBezTo>
                  <a:cubicBezTo>
                    <a:pt x="3273" y="3651"/>
                    <a:pt x="3399" y="3808"/>
                    <a:pt x="3399" y="4060"/>
                  </a:cubicBezTo>
                  <a:cubicBezTo>
                    <a:pt x="3556" y="4594"/>
                    <a:pt x="3147" y="4972"/>
                    <a:pt x="2895" y="5224"/>
                  </a:cubicBezTo>
                  <a:cubicBezTo>
                    <a:pt x="2612" y="5507"/>
                    <a:pt x="2234" y="5633"/>
                    <a:pt x="1825" y="6010"/>
                  </a:cubicBezTo>
                  <a:cubicBezTo>
                    <a:pt x="1574" y="6294"/>
                    <a:pt x="1322" y="6797"/>
                    <a:pt x="1574" y="7206"/>
                  </a:cubicBezTo>
                  <a:cubicBezTo>
                    <a:pt x="1699" y="7741"/>
                    <a:pt x="2612" y="7867"/>
                    <a:pt x="2895" y="8527"/>
                  </a:cubicBezTo>
                  <a:cubicBezTo>
                    <a:pt x="3021" y="9031"/>
                    <a:pt x="2612" y="9566"/>
                    <a:pt x="2234" y="9692"/>
                  </a:cubicBezTo>
                  <a:cubicBezTo>
                    <a:pt x="1825" y="9943"/>
                    <a:pt x="1322" y="10101"/>
                    <a:pt x="787" y="10352"/>
                  </a:cubicBezTo>
                  <a:cubicBezTo>
                    <a:pt x="409" y="10604"/>
                    <a:pt x="0" y="11013"/>
                    <a:pt x="126" y="11517"/>
                  </a:cubicBezTo>
                  <a:cubicBezTo>
                    <a:pt x="252" y="12177"/>
                    <a:pt x="1196" y="12303"/>
                    <a:pt x="1574" y="12838"/>
                  </a:cubicBezTo>
                  <a:cubicBezTo>
                    <a:pt x="1983" y="13247"/>
                    <a:pt x="1983" y="13751"/>
                    <a:pt x="1825" y="14411"/>
                  </a:cubicBezTo>
                  <a:cubicBezTo>
                    <a:pt x="1825" y="14946"/>
                    <a:pt x="1574" y="15450"/>
                    <a:pt x="1574" y="15984"/>
                  </a:cubicBezTo>
                  <a:cubicBezTo>
                    <a:pt x="1574" y="16519"/>
                    <a:pt x="1825" y="17180"/>
                    <a:pt x="2360" y="17306"/>
                  </a:cubicBezTo>
                  <a:cubicBezTo>
                    <a:pt x="2477" y="17350"/>
                    <a:pt x="2593" y="17370"/>
                    <a:pt x="2707" y="17370"/>
                  </a:cubicBezTo>
                  <a:cubicBezTo>
                    <a:pt x="3241" y="17370"/>
                    <a:pt x="3726" y="16934"/>
                    <a:pt x="3933" y="16519"/>
                  </a:cubicBezTo>
                  <a:cubicBezTo>
                    <a:pt x="4342" y="15859"/>
                    <a:pt x="4342" y="15198"/>
                    <a:pt x="4594" y="14537"/>
                  </a:cubicBezTo>
                  <a:cubicBezTo>
                    <a:pt x="4846" y="13876"/>
                    <a:pt x="5255" y="13499"/>
                    <a:pt x="5916" y="13499"/>
                  </a:cubicBezTo>
                  <a:cubicBezTo>
                    <a:pt x="6227" y="13499"/>
                    <a:pt x="6644" y="13947"/>
                    <a:pt x="7151" y="13947"/>
                  </a:cubicBezTo>
                  <a:cubicBezTo>
                    <a:pt x="7260" y="13947"/>
                    <a:pt x="7372" y="13926"/>
                    <a:pt x="7489" y="13876"/>
                  </a:cubicBezTo>
                  <a:cubicBezTo>
                    <a:pt x="8275" y="13625"/>
                    <a:pt x="7992" y="12586"/>
                    <a:pt x="7866" y="11926"/>
                  </a:cubicBezTo>
                  <a:cubicBezTo>
                    <a:pt x="7866" y="11391"/>
                    <a:pt x="7866" y="10604"/>
                    <a:pt x="8401" y="10352"/>
                  </a:cubicBezTo>
                  <a:cubicBezTo>
                    <a:pt x="8590" y="10289"/>
                    <a:pt x="8818" y="10289"/>
                    <a:pt x="9066" y="10289"/>
                  </a:cubicBezTo>
                  <a:cubicBezTo>
                    <a:pt x="9314" y="10289"/>
                    <a:pt x="9581" y="10289"/>
                    <a:pt x="9849" y="10227"/>
                  </a:cubicBezTo>
                  <a:cubicBezTo>
                    <a:pt x="10352" y="10101"/>
                    <a:pt x="10635" y="9440"/>
                    <a:pt x="10635" y="8779"/>
                  </a:cubicBezTo>
                  <a:cubicBezTo>
                    <a:pt x="10635" y="8244"/>
                    <a:pt x="10352" y="7584"/>
                    <a:pt x="10352" y="7080"/>
                  </a:cubicBezTo>
                  <a:cubicBezTo>
                    <a:pt x="10352" y="6419"/>
                    <a:pt x="10635" y="5759"/>
                    <a:pt x="11265" y="5633"/>
                  </a:cubicBezTo>
                  <a:cubicBezTo>
                    <a:pt x="11351" y="5606"/>
                    <a:pt x="11436" y="5596"/>
                    <a:pt x="11520" y="5596"/>
                  </a:cubicBezTo>
                  <a:cubicBezTo>
                    <a:pt x="11750" y="5596"/>
                    <a:pt x="11974" y="5669"/>
                    <a:pt x="12204" y="5669"/>
                  </a:cubicBezTo>
                  <a:cubicBezTo>
                    <a:pt x="12289" y="5669"/>
                    <a:pt x="12374" y="5659"/>
                    <a:pt x="12460" y="5633"/>
                  </a:cubicBezTo>
                  <a:cubicBezTo>
                    <a:pt x="12995" y="5507"/>
                    <a:pt x="13247" y="4972"/>
                    <a:pt x="13247" y="4594"/>
                  </a:cubicBezTo>
                  <a:cubicBezTo>
                    <a:pt x="13373" y="4185"/>
                    <a:pt x="13247" y="3808"/>
                    <a:pt x="13121" y="3525"/>
                  </a:cubicBezTo>
                  <a:lnTo>
                    <a:pt x="13121" y="4060"/>
                  </a:lnTo>
                  <a:cubicBezTo>
                    <a:pt x="12995" y="4311"/>
                    <a:pt x="12712" y="4594"/>
                    <a:pt x="12460" y="4720"/>
                  </a:cubicBezTo>
                  <a:cubicBezTo>
                    <a:pt x="12405" y="4733"/>
                    <a:pt x="12351" y="4739"/>
                    <a:pt x="12298" y="4739"/>
                  </a:cubicBezTo>
                  <a:cubicBezTo>
                    <a:pt x="11845" y="4739"/>
                    <a:pt x="11492" y="4298"/>
                    <a:pt x="11013" y="4185"/>
                  </a:cubicBezTo>
                  <a:cubicBezTo>
                    <a:pt x="10478" y="4185"/>
                    <a:pt x="9975" y="4594"/>
                    <a:pt x="9849" y="4972"/>
                  </a:cubicBezTo>
                  <a:cubicBezTo>
                    <a:pt x="9691" y="5507"/>
                    <a:pt x="9691" y="6010"/>
                    <a:pt x="9849" y="6545"/>
                  </a:cubicBezTo>
                  <a:cubicBezTo>
                    <a:pt x="9975" y="7080"/>
                    <a:pt x="10100" y="7458"/>
                    <a:pt x="10100" y="7993"/>
                  </a:cubicBezTo>
                  <a:cubicBezTo>
                    <a:pt x="10100" y="8244"/>
                    <a:pt x="10100" y="8653"/>
                    <a:pt x="9975" y="8905"/>
                  </a:cubicBezTo>
                  <a:cubicBezTo>
                    <a:pt x="9750" y="9005"/>
                    <a:pt x="9546" y="9203"/>
                    <a:pt x="9345" y="9203"/>
                  </a:cubicBezTo>
                  <a:cubicBezTo>
                    <a:pt x="9293" y="9203"/>
                    <a:pt x="9240" y="9189"/>
                    <a:pt x="9188" y="9157"/>
                  </a:cubicBezTo>
                  <a:cubicBezTo>
                    <a:pt x="8905" y="9157"/>
                    <a:pt x="8779" y="9031"/>
                    <a:pt x="8527" y="9031"/>
                  </a:cubicBezTo>
                  <a:cubicBezTo>
                    <a:pt x="8460" y="9015"/>
                    <a:pt x="8395" y="9008"/>
                    <a:pt x="8332" y="9008"/>
                  </a:cubicBezTo>
                  <a:cubicBezTo>
                    <a:pt x="7899" y="9008"/>
                    <a:pt x="7579" y="9362"/>
                    <a:pt x="7332" y="9692"/>
                  </a:cubicBezTo>
                  <a:cubicBezTo>
                    <a:pt x="7206" y="10227"/>
                    <a:pt x="7206" y="10730"/>
                    <a:pt x="7332" y="11265"/>
                  </a:cubicBezTo>
                  <a:cubicBezTo>
                    <a:pt x="7332" y="11800"/>
                    <a:pt x="7489" y="12303"/>
                    <a:pt x="7332" y="12712"/>
                  </a:cubicBezTo>
                  <a:cubicBezTo>
                    <a:pt x="7332" y="12964"/>
                    <a:pt x="7080" y="13373"/>
                    <a:pt x="6828" y="13373"/>
                  </a:cubicBezTo>
                  <a:cubicBezTo>
                    <a:pt x="6419" y="13373"/>
                    <a:pt x="6293" y="12838"/>
                    <a:pt x="6042" y="12586"/>
                  </a:cubicBezTo>
                  <a:cubicBezTo>
                    <a:pt x="5935" y="12479"/>
                    <a:pt x="5796" y="12435"/>
                    <a:pt x="5644" y="12435"/>
                  </a:cubicBezTo>
                  <a:cubicBezTo>
                    <a:pt x="5392" y="12435"/>
                    <a:pt x="5101" y="12555"/>
                    <a:pt x="4846" y="12712"/>
                  </a:cubicBezTo>
                  <a:cubicBezTo>
                    <a:pt x="4594" y="12838"/>
                    <a:pt x="4468" y="13247"/>
                    <a:pt x="4342" y="13625"/>
                  </a:cubicBezTo>
                  <a:cubicBezTo>
                    <a:pt x="4185" y="14034"/>
                    <a:pt x="4185" y="14411"/>
                    <a:pt x="4059" y="14820"/>
                  </a:cubicBezTo>
                  <a:cubicBezTo>
                    <a:pt x="3933" y="15072"/>
                    <a:pt x="3808" y="15324"/>
                    <a:pt x="3556" y="15607"/>
                  </a:cubicBezTo>
                  <a:cubicBezTo>
                    <a:pt x="3414" y="15670"/>
                    <a:pt x="3249" y="15701"/>
                    <a:pt x="3084" y="15701"/>
                  </a:cubicBezTo>
                  <a:cubicBezTo>
                    <a:pt x="2919" y="15701"/>
                    <a:pt x="2754" y="15670"/>
                    <a:pt x="2612" y="15607"/>
                  </a:cubicBezTo>
                  <a:cubicBezTo>
                    <a:pt x="2360" y="15450"/>
                    <a:pt x="2234" y="15198"/>
                    <a:pt x="2234" y="14820"/>
                  </a:cubicBezTo>
                  <a:cubicBezTo>
                    <a:pt x="2234" y="14537"/>
                    <a:pt x="2234" y="14160"/>
                    <a:pt x="2360" y="13876"/>
                  </a:cubicBezTo>
                  <a:cubicBezTo>
                    <a:pt x="2486" y="13499"/>
                    <a:pt x="2486" y="13090"/>
                    <a:pt x="2360" y="12586"/>
                  </a:cubicBezTo>
                  <a:cubicBezTo>
                    <a:pt x="2360" y="12177"/>
                    <a:pt x="2109" y="11800"/>
                    <a:pt x="1699" y="11674"/>
                  </a:cubicBezTo>
                  <a:cubicBezTo>
                    <a:pt x="1448" y="11517"/>
                    <a:pt x="1196" y="11391"/>
                    <a:pt x="1039" y="11265"/>
                  </a:cubicBezTo>
                  <a:cubicBezTo>
                    <a:pt x="913" y="11013"/>
                    <a:pt x="1039" y="10604"/>
                    <a:pt x="1322" y="10478"/>
                  </a:cubicBezTo>
                  <a:cubicBezTo>
                    <a:pt x="1574" y="10352"/>
                    <a:pt x="1825" y="10227"/>
                    <a:pt x="2109" y="10227"/>
                  </a:cubicBezTo>
                  <a:cubicBezTo>
                    <a:pt x="2297" y="10289"/>
                    <a:pt x="2462" y="10321"/>
                    <a:pt x="2612" y="10321"/>
                  </a:cubicBezTo>
                  <a:cubicBezTo>
                    <a:pt x="2761" y="10321"/>
                    <a:pt x="2895" y="10289"/>
                    <a:pt x="3021" y="10227"/>
                  </a:cubicBezTo>
                  <a:cubicBezTo>
                    <a:pt x="3399" y="10227"/>
                    <a:pt x="3808" y="9818"/>
                    <a:pt x="3933" y="9440"/>
                  </a:cubicBezTo>
                  <a:cubicBezTo>
                    <a:pt x="4059" y="8905"/>
                    <a:pt x="3933" y="8527"/>
                    <a:pt x="3556" y="8118"/>
                  </a:cubicBezTo>
                  <a:cubicBezTo>
                    <a:pt x="3399" y="7993"/>
                    <a:pt x="3147" y="7867"/>
                    <a:pt x="2895" y="7741"/>
                  </a:cubicBezTo>
                  <a:cubicBezTo>
                    <a:pt x="2769" y="7458"/>
                    <a:pt x="2486" y="7332"/>
                    <a:pt x="2486" y="7080"/>
                  </a:cubicBezTo>
                  <a:cubicBezTo>
                    <a:pt x="2486" y="6671"/>
                    <a:pt x="2769" y="6419"/>
                    <a:pt x="3147" y="6294"/>
                  </a:cubicBezTo>
                  <a:cubicBezTo>
                    <a:pt x="3399" y="6168"/>
                    <a:pt x="3808" y="6168"/>
                    <a:pt x="4059" y="5885"/>
                  </a:cubicBezTo>
                  <a:cubicBezTo>
                    <a:pt x="4846" y="5633"/>
                    <a:pt x="5129" y="4594"/>
                    <a:pt x="4720" y="3808"/>
                  </a:cubicBezTo>
                  <a:cubicBezTo>
                    <a:pt x="4468" y="3525"/>
                    <a:pt x="4059" y="3273"/>
                    <a:pt x="3933" y="2738"/>
                  </a:cubicBezTo>
                  <a:cubicBezTo>
                    <a:pt x="3682" y="2235"/>
                    <a:pt x="4185" y="1574"/>
                    <a:pt x="4594" y="1039"/>
                  </a:cubicBezTo>
                  <a:cubicBezTo>
                    <a:pt x="4972" y="661"/>
                    <a:pt x="5507" y="252"/>
                    <a:pt x="591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9" name="Shape 419"/>
        <p:cNvGrpSpPr/>
        <p:nvPr/>
      </p:nvGrpSpPr>
      <p:grpSpPr>
        <a:xfrm>
          <a:off x="0" y="0"/>
          <a:ext cx="0" cy="0"/>
          <a:chOff x="0" y="0"/>
          <a:chExt cx="0" cy="0"/>
        </a:xfrm>
      </p:grpSpPr>
      <p:pic>
        <p:nvPicPr>
          <p:cNvPr id="420" name="Google Shape;420;p3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21" name="Google Shape;421;p32"/>
          <p:cNvSpPr/>
          <p:nvPr/>
        </p:nvSpPr>
        <p:spPr>
          <a:xfrm flipH="1" rot="-5400000">
            <a:off x="8003432" y="4275235"/>
            <a:ext cx="1546486" cy="483295"/>
          </a:xfrm>
          <a:custGeom>
            <a:rect b="b" l="l" r="r" t="t"/>
            <a:pathLst>
              <a:path extrusionOk="0" h="6923" w="22152">
                <a:moveTo>
                  <a:pt x="22088" y="0"/>
                </a:moveTo>
                <a:cubicBezTo>
                  <a:pt x="22057" y="0"/>
                  <a:pt x="22025" y="32"/>
                  <a:pt x="22025" y="95"/>
                </a:cubicBezTo>
                <a:cubicBezTo>
                  <a:pt x="21113" y="1007"/>
                  <a:pt x="20201" y="1668"/>
                  <a:pt x="19005" y="2329"/>
                </a:cubicBezTo>
                <a:cubicBezTo>
                  <a:pt x="18753" y="1951"/>
                  <a:pt x="18218" y="1542"/>
                  <a:pt x="17715" y="1416"/>
                </a:cubicBezTo>
                <a:cubicBezTo>
                  <a:pt x="17054" y="1291"/>
                  <a:pt x="16519" y="1165"/>
                  <a:pt x="15859" y="1007"/>
                </a:cubicBezTo>
                <a:lnTo>
                  <a:pt x="15859" y="1007"/>
                </a:lnTo>
                <a:cubicBezTo>
                  <a:pt x="16268" y="1542"/>
                  <a:pt x="16645" y="1951"/>
                  <a:pt x="17180" y="2203"/>
                </a:cubicBezTo>
                <a:cubicBezTo>
                  <a:pt x="17558" y="2455"/>
                  <a:pt x="17967" y="2581"/>
                  <a:pt x="18344" y="2738"/>
                </a:cubicBezTo>
                <a:cubicBezTo>
                  <a:pt x="17841" y="2990"/>
                  <a:pt x="17306" y="3115"/>
                  <a:pt x="16771" y="3367"/>
                </a:cubicBezTo>
                <a:cubicBezTo>
                  <a:pt x="15984" y="2203"/>
                  <a:pt x="14694" y="1416"/>
                  <a:pt x="13247" y="1291"/>
                </a:cubicBezTo>
                <a:lnTo>
                  <a:pt x="13247" y="1291"/>
                </a:lnTo>
                <a:cubicBezTo>
                  <a:pt x="13625" y="1794"/>
                  <a:pt x="14034" y="2329"/>
                  <a:pt x="14568" y="2738"/>
                </a:cubicBezTo>
                <a:cubicBezTo>
                  <a:pt x="14946" y="3115"/>
                  <a:pt x="15481" y="3367"/>
                  <a:pt x="15984" y="3650"/>
                </a:cubicBezTo>
                <a:cubicBezTo>
                  <a:pt x="15198" y="3776"/>
                  <a:pt x="14285" y="3902"/>
                  <a:pt x="13499" y="4028"/>
                </a:cubicBezTo>
                <a:cubicBezTo>
                  <a:pt x="13625" y="3241"/>
                  <a:pt x="13121" y="2581"/>
                  <a:pt x="12586" y="2077"/>
                </a:cubicBezTo>
                <a:cubicBezTo>
                  <a:pt x="11926" y="1668"/>
                  <a:pt x="11265" y="1416"/>
                  <a:pt x="10478" y="1165"/>
                </a:cubicBezTo>
                <a:lnTo>
                  <a:pt x="10478" y="1165"/>
                </a:lnTo>
                <a:cubicBezTo>
                  <a:pt x="11013" y="2329"/>
                  <a:pt x="11800" y="3241"/>
                  <a:pt x="12712" y="4028"/>
                </a:cubicBezTo>
                <a:lnTo>
                  <a:pt x="12209" y="4028"/>
                </a:lnTo>
                <a:cubicBezTo>
                  <a:pt x="11674" y="3902"/>
                  <a:pt x="11265" y="3902"/>
                  <a:pt x="10761" y="3902"/>
                </a:cubicBezTo>
                <a:cubicBezTo>
                  <a:pt x="10352" y="2738"/>
                  <a:pt x="9566" y="1794"/>
                  <a:pt x="8653" y="1165"/>
                </a:cubicBezTo>
                <a:lnTo>
                  <a:pt x="8653" y="1165"/>
                </a:lnTo>
                <a:cubicBezTo>
                  <a:pt x="8779" y="2077"/>
                  <a:pt x="9314" y="2990"/>
                  <a:pt x="10101" y="3776"/>
                </a:cubicBezTo>
                <a:cubicBezTo>
                  <a:pt x="9440" y="3650"/>
                  <a:pt x="8779" y="3524"/>
                  <a:pt x="8118" y="3367"/>
                </a:cubicBezTo>
                <a:cubicBezTo>
                  <a:pt x="8118" y="2738"/>
                  <a:pt x="7993" y="2077"/>
                  <a:pt x="7615" y="1668"/>
                </a:cubicBezTo>
                <a:cubicBezTo>
                  <a:pt x="7332" y="1165"/>
                  <a:pt x="6703" y="756"/>
                  <a:pt x="6168" y="630"/>
                </a:cubicBezTo>
                <a:lnTo>
                  <a:pt x="6168" y="630"/>
                </a:lnTo>
                <a:cubicBezTo>
                  <a:pt x="6293" y="1542"/>
                  <a:pt x="6828" y="2455"/>
                  <a:pt x="7332" y="3115"/>
                </a:cubicBezTo>
                <a:cubicBezTo>
                  <a:pt x="6828" y="2990"/>
                  <a:pt x="6293" y="2864"/>
                  <a:pt x="5759" y="2738"/>
                </a:cubicBezTo>
                <a:cubicBezTo>
                  <a:pt x="5916" y="2203"/>
                  <a:pt x="5633" y="1668"/>
                  <a:pt x="5255" y="1291"/>
                </a:cubicBezTo>
                <a:cubicBezTo>
                  <a:pt x="4846" y="881"/>
                  <a:pt x="4343" y="504"/>
                  <a:pt x="3808" y="221"/>
                </a:cubicBezTo>
                <a:lnTo>
                  <a:pt x="3808" y="221"/>
                </a:lnTo>
                <a:cubicBezTo>
                  <a:pt x="3934" y="756"/>
                  <a:pt x="4185" y="1165"/>
                  <a:pt x="4343" y="1668"/>
                </a:cubicBezTo>
                <a:cubicBezTo>
                  <a:pt x="4469" y="1951"/>
                  <a:pt x="4594" y="2203"/>
                  <a:pt x="4720" y="2329"/>
                </a:cubicBezTo>
                <a:cubicBezTo>
                  <a:pt x="4720" y="2429"/>
                  <a:pt x="4800" y="2529"/>
                  <a:pt x="4896" y="2566"/>
                </a:cubicBezTo>
                <a:lnTo>
                  <a:pt x="4896" y="2566"/>
                </a:lnTo>
                <a:cubicBezTo>
                  <a:pt x="4290" y="2454"/>
                  <a:pt x="3656" y="2450"/>
                  <a:pt x="3021" y="2329"/>
                </a:cubicBezTo>
                <a:cubicBezTo>
                  <a:pt x="2895" y="1951"/>
                  <a:pt x="2360" y="1951"/>
                  <a:pt x="2109" y="1951"/>
                </a:cubicBezTo>
                <a:cubicBezTo>
                  <a:pt x="1322" y="1951"/>
                  <a:pt x="661" y="2077"/>
                  <a:pt x="1" y="2329"/>
                </a:cubicBezTo>
                <a:cubicBezTo>
                  <a:pt x="545" y="2666"/>
                  <a:pt x="1261" y="2896"/>
                  <a:pt x="1936" y="2896"/>
                </a:cubicBezTo>
                <a:cubicBezTo>
                  <a:pt x="2080" y="2896"/>
                  <a:pt x="2222" y="2886"/>
                  <a:pt x="2360" y="2864"/>
                </a:cubicBezTo>
                <a:cubicBezTo>
                  <a:pt x="2486" y="2864"/>
                  <a:pt x="2770" y="2738"/>
                  <a:pt x="2895" y="2581"/>
                </a:cubicBezTo>
                <a:cubicBezTo>
                  <a:pt x="3808" y="2738"/>
                  <a:pt x="4594" y="2864"/>
                  <a:pt x="5507" y="2990"/>
                </a:cubicBezTo>
                <a:cubicBezTo>
                  <a:pt x="4469" y="2990"/>
                  <a:pt x="3399" y="3241"/>
                  <a:pt x="2770" y="4154"/>
                </a:cubicBezTo>
                <a:cubicBezTo>
                  <a:pt x="2935" y="4176"/>
                  <a:pt x="3101" y="4187"/>
                  <a:pt x="3267" y="4187"/>
                </a:cubicBezTo>
                <a:cubicBezTo>
                  <a:pt x="4266" y="4187"/>
                  <a:pt x="5241" y="3790"/>
                  <a:pt x="5916" y="3115"/>
                </a:cubicBezTo>
                <a:cubicBezTo>
                  <a:pt x="6419" y="3241"/>
                  <a:pt x="6954" y="3241"/>
                  <a:pt x="7332" y="3367"/>
                </a:cubicBezTo>
                <a:cubicBezTo>
                  <a:pt x="6545" y="3650"/>
                  <a:pt x="5759" y="4028"/>
                  <a:pt x="5129" y="4563"/>
                </a:cubicBezTo>
                <a:cubicBezTo>
                  <a:pt x="5345" y="4615"/>
                  <a:pt x="5566" y="4640"/>
                  <a:pt x="5788" y="4640"/>
                </a:cubicBezTo>
                <a:cubicBezTo>
                  <a:pt x="6635" y="4640"/>
                  <a:pt x="7495" y="4274"/>
                  <a:pt x="8118" y="3650"/>
                </a:cubicBezTo>
                <a:cubicBezTo>
                  <a:pt x="8779" y="3776"/>
                  <a:pt x="9440" y="3902"/>
                  <a:pt x="10101" y="4028"/>
                </a:cubicBezTo>
                <a:cubicBezTo>
                  <a:pt x="9062" y="4311"/>
                  <a:pt x="7993" y="4814"/>
                  <a:pt x="7080" y="5601"/>
                </a:cubicBezTo>
                <a:cubicBezTo>
                  <a:pt x="7305" y="5645"/>
                  <a:pt x="7529" y="5666"/>
                  <a:pt x="7751" y="5666"/>
                </a:cubicBezTo>
                <a:cubicBezTo>
                  <a:pt x="8958" y="5666"/>
                  <a:pt x="10077" y="5038"/>
                  <a:pt x="10635" y="4028"/>
                </a:cubicBezTo>
                <a:cubicBezTo>
                  <a:pt x="11139" y="4154"/>
                  <a:pt x="11674" y="4154"/>
                  <a:pt x="12209" y="4311"/>
                </a:cubicBezTo>
                <a:lnTo>
                  <a:pt x="12712" y="4311"/>
                </a:lnTo>
                <a:cubicBezTo>
                  <a:pt x="11548" y="4814"/>
                  <a:pt x="10635" y="5601"/>
                  <a:pt x="9849" y="6514"/>
                </a:cubicBezTo>
                <a:cubicBezTo>
                  <a:pt x="10635" y="6514"/>
                  <a:pt x="11422" y="6262"/>
                  <a:pt x="12051" y="5884"/>
                </a:cubicBezTo>
                <a:cubicBezTo>
                  <a:pt x="12586" y="5475"/>
                  <a:pt x="13121" y="4940"/>
                  <a:pt x="13499" y="4311"/>
                </a:cubicBezTo>
                <a:cubicBezTo>
                  <a:pt x="14285" y="4154"/>
                  <a:pt x="15072" y="4028"/>
                  <a:pt x="15859" y="3902"/>
                </a:cubicBezTo>
                <a:lnTo>
                  <a:pt x="15859" y="3902"/>
                </a:lnTo>
                <a:cubicBezTo>
                  <a:pt x="14820" y="4689"/>
                  <a:pt x="13908" y="5601"/>
                  <a:pt x="13782" y="6923"/>
                </a:cubicBezTo>
                <a:cubicBezTo>
                  <a:pt x="14568" y="6671"/>
                  <a:pt x="15355" y="6388"/>
                  <a:pt x="15859" y="5727"/>
                </a:cubicBezTo>
                <a:cubicBezTo>
                  <a:pt x="16393" y="5098"/>
                  <a:pt x="16771" y="4437"/>
                  <a:pt x="16771" y="3650"/>
                </a:cubicBezTo>
                <a:cubicBezTo>
                  <a:pt x="17432" y="3367"/>
                  <a:pt x="17967" y="3241"/>
                  <a:pt x="18501" y="2864"/>
                </a:cubicBezTo>
                <a:lnTo>
                  <a:pt x="18501" y="2864"/>
                </a:lnTo>
                <a:cubicBezTo>
                  <a:pt x="17841" y="3902"/>
                  <a:pt x="17432" y="5098"/>
                  <a:pt x="17306" y="6262"/>
                </a:cubicBezTo>
                <a:cubicBezTo>
                  <a:pt x="17967" y="5884"/>
                  <a:pt x="18344" y="5349"/>
                  <a:pt x="18753" y="4689"/>
                </a:cubicBezTo>
                <a:cubicBezTo>
                  <a:pt x="19005" y="4028"/>
                  <a:pt x="19005" y="3367"/>
                  <a:pt x="19005" y="2738"/>
                </a:cubicBezTo>
                <a:cubicBezTo>
                  <a:pt x="20201" y="2077"/>
                  <a:pt x="21239" y="1291"/>
                  <a:pt x="22151" y="221"/>
                </a:cubicBezTo>
                <a:lnTo>
                  <a:pt x="22151" y="95"/>
                </a:lnTo>
                <a:cubicBezTo>
                  <a:pt x="22151" y="32"/>
                  <a:pt x="22120" y="0"/>
                  <a:pt x="22088" y="0"/>
                </a:cubicBezTo>
                <a:close/>
              </a:path>
            </a:pathLst>
          </a:custGeom>
          <a:solidFill>
            <a:srgbClr val="B7A8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2" name="Google Shape;422;p32"/>
          <p:cNvGrpSpPr/>
          <p:nvPr/>
        </p:nvGrpSpPr>
        <p:grpSpPr>
          <a:xfrm flipH="1" rot="10331599">
            <a:off x="7888800" y="4660886"/>
            <a:ext cx="1328624" cy="551432"/>
            <a:chOff x="1137675" y="2895525"/>
            <a:chExt cx="685150" cy="284350"/>
          </a:xfrm>
        </p:grpSpPr>
        <p:sp>
          <p:nvSpPr>
            <p:cNvPr id="423" name="Google Shape;423;p32"/>
            <p:cNvSpPr/>
            <p:nvPr/>
          </p:nvSpPr>
          <p:spPr>
            <a:xfrm>
              <a:off x="1137675" y="2895525"/>
              <a:ext cx="685150" cy="284350"/>
            </a:xfrm>
            <a:custGeom>
              <a:rect b="b" l="l" r="r" t="t"/>
              <a:pathLst>
                <a:path extrusionOk="0" h="11374" w="27406">
                  <a:moveTo>
                    <a:pt x="21175" y="1"/>
                  </a:moveTo>
                  <a:cubicBezTo>
                    <a:pt x="18163" y="1"/>
                    <a:pt x="15144" y="821"/>
                    <a:pt x="12460" y="2060"/>
                  </a:cubicBezTo>
                  <a:cubicBezTo>
                    <a:pt x="7740" y="4294"/>
                    <a:pt x="3933" y="7818"/>
                    <a:pt x="0" y="11374"/>
                  </a:cubicBezTo>
                  <a:cubicBezTo>
                    <a:pt x="3273" y="10304"/>
                    <a:pt x="6702" y="10178"/>
                    <a:pt x="10100" y="9926"/>
                  </a:cubicBezTo>
                  <a:cubicBezTo>
                    <a:pt x="13372" y="9517"/>
                    <a:pt x="16802" y="9265"/>
                    <a:pt x="19948" y="7944"/>
                  </a:cubicBezTo>
                  <a:cubicBezTo>
                    <a:pt x="22151" y="7157"/>
                    <a:pt x="24259" y="5867"/>
                    <a:pt x="25832" y="3885"/>
                  </a:cubicBezTo>
                  <a:cubicBezTo>
                    <a:pt x="26241" y="3508"/>
                    <a:pt x="27405" y="2060"/>
                    <a:pt x="27154" y="1399"/>
                  </a:cubicBezTo>
                  <a:cubicBezTo>
                    <a:pt x="26871" y="739"/>
                    <a:pt x="25171" y="487"/>
                    <a:pt x="24511" y="361"/>
                  </a:cubicBezTo>
                  <a:cubicBezTo>
                    <a:pt x="23411" y="114"/>
                    <a:pt x="22293" y="1"/>
                    <a:pt x="211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2"/>
            <p:cNvSpPr/>
            <p:nvPr/>
          </p:nvSpPr>
          <p:spPr>
            <a:xfrm>
              <a:off x="1137675" y="2913975"/>
              <a:ext cx="678850" cy="265900"/>
            </a:xfrm>
            <a:custGeom>
              <a:rect b="b" l="l" r="r" t="t"/>
              <a:pathLst>
                <a:path extrusionOk="0" h="10636" w="27154">
                  <a:moveTo>
                    <a:pt x="15858" y="1"/>
                  </a:moveTo>
                  <a:cubicBezTo>
                    <a:pt x="15732" y="1"/>
                    <a:pt x="15606" y="127"/>
                    <a:pt x="15481" y="127"/>
                  </a:cubicBezTo>
                  <a:lnTo>
                    <a:pt x="18627" y="2770"/>
                  </a:lnTo>
                  <a:cubicBezTo>
                    <a:pt x="17180" y="3147"/>
                    <a:pt x="15858" y="3556"/>
                    <a:pt x="14694" y="3934"/>
                  </a:cubicBezTo>
                  <a:cubicBezTo>
                    <a:pt x="13121" y="4343"/>
                    <a:pt x="11673" y="5003"/>
                    <a:pt x="10226" y="5507"/>
                  </a:cubicBezTo>
                  <a:lnTo>
                    <a:pt x="7080" y="4594"/>
                  </a:lnTo>
                  <a:cubicBezTo>
                    <a:pt x="6954" y="4720"/>
                    <a:pt x="6828" y="4720"/>
                    <a:pt x="6702" y="4846"/>
                  </a:cubicBezTo>
                  <a:lnTo>
                    <a:pt x="9565" y="5790"/>
                  </a:lnTo>
                  <a:cubicBezTo>
                    <a:pt x="5632" y="7489"/>
                    <a:pt x="2108" y="9314"/>
                    <a:pt x="661" y="10101"/>
                  </a:cubicBezTo>
                  <a:cubicBezTo>
                    <a:pt x="535" y="10226"/>
                    <a:pt x="283" y="10510"/>
                    <a:pt x="0" y="10636"/>
                  </a:cubicBezTo>
                  <a:cubicBezTo>
                    <a:pt x="409" y="10636"/>
                    <a:pt x="661" y="10510"/>
                    <a:pt x="913" y="10352"/>
                  </a:cubicBezTo>
                  <a:cubicBezTo>
                    <a:pt x="2895" y="9314"/>
                    <a:pt x="8527" y="6419"/>
                    <a:pt x="14033" y="4469"/>
                  </a:cubicBezTo>
                  <a:lnTo>
                    <a:pt x="14033" y="4469"/>
                  </a:lnTo>
                  <a:lnTo>
                    <a:pt x="11548" y="9062"/>
                  </a:lnTo>
                  <a:cubicBezTo>
                    <a:pt x="11673" y="9062"/>
                    <a:pt x="11799" y="8936"/>
                    <a:pt x="11925" y="8936"/>
                  </a:cubicBezTo>
                  <a:lnTo>
                    <a:pt x="14694" y="4343"/>
                  </a:lnTo>
                  <a:lnTo>
                    <a:pt x="14820" y="4343"/>
                  </a:lnTo>
                  <a:cubicBezTo>
                    <a:pt x="16141" y="3808"/>
                    <a:pt x="17840" y="3430"/>
                    <a:pt x="19539" y="3021"/>
                  </a:cubicBezTo>
                  <a:cubicBezTo>
                    <a:pt x="19948" y="2895"/>
                    <a:pt x="20452" y="2770"/>
                    <a:pt x="20987" y="2644"/>
                  </a:cubicBezTo>
                  <a:lnTo>
                    <a:pt x="20987" y="2644"/>
                  </a:lnTo>
                  <a:lnTo>
                    <a:pt x="18501" y="7741"/>
                  </a:lnTo>
                  <a:cubicBezTo>
                    <a:pt x="18627" y="7741"/>
                    <a:pt x="18879" y="7741"/>
                    <a:pt x="19005" y="7615"/>
                  </a:cubicBezTo>
                  <a:lnTo>
                    <a:pt x="21364" y="2486"/>
                  </a:lnTo>
                  <a:cubicBezTo>
                    <a:pt x="23472" y="1983"/>
                    <a:pt x="25455" y="1448"/>
                    <a:pt x="27154" y="661"/>
                  </a:cubicBezTo>
                  <a:cubicBezTo>
                    <a:pt x="27154" y="536"/>
                    <a:pt x="27028" y="410"/>
                    <a:pt x="27028" y="410"/>
                  </a:cubicBezTo>
                  <a:cubicBezTo>
                    <a:pt x="24668" y="1322"/>
                    <a:pt x="21899" y="1983"/>
                    <a:pt x="19414" y="2644"/>
                  </a:cubicBezTo>
                  <a:lnTo>
                    <a:pt x="19162" y="2644"/>
                  </a:lnTo>
                  <a:lnTo>
                    <a:pt x="1585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5" name="Google Shape;425;p32"/>
          <p:cNvGrpSpPr/>
          <p:nvPr/>
        </p:nvGrpSpPr>
        <p:grpSpPr>
          <a:xfrm flipH="1" rot="1543097">
            <a:off x="8698744" y="3986120"/>
            <a:ext cx="662449" cy="1234794"/>
            <a:chOff x="249825" y="786650"/>
            <a:chExt cx="173875" cy="324100"/>
          </a:xfrm>
        </p:grpSpPr>
        <p:sp>
          <p:nvSpPr>
            <p:cNvPr id="426" name="Google Shape;426;p32"/>
            <p:cNvSpPr/>
            <p:nvPr/>
          </p:nvSpPr>
          <p:spPr>
            <a:xfrm>
              <a:off x="249825" y="786650"/>
              <a:ext cx="173875" cy="324100"/>
            </a:xfrm>
            <a:custGeom>
              <a:rect b="b" l="l" r="r" t="t"/>
              <a:pathLst>
                <a:path extrusionOk="0" h="12964" w="6955">
                  <a:moveTo>
                    <a:pt x="6954" y="0"/>
                  </a:moveTo>
                  <a:cubicBezTo>
                    <a:pt x="6954" y="0"/>
                    <a:pt x="5381" y="378"/>
                    <a:pt x="4469" y="1574"/>
                  </a:cubicBezTo>
                  <a:cubicBezTo>
                    <a:pt x="3682" y="2738"/>
                    <a:pt x="3808" y="3933"/>
                    <a:pt x="2770" y="4185"/>
                  </a:cubicBezTo>
                  <a:cubicBezTo>
                    <a:pt x="1857" y="4468"/>
                    <a:pt x="1071" y="5255"/>
                    <a:pt x="1071" y="6293"/>
                  </a:cubicBezTo>
                  <a:cubicBezTo>
                    <a:pt x="1196" y="7080"/>
                    <a:pt x="787" y="7457"/>
                    <a:pt x="1" y="7992"/>
                  </a:cubicBezTo>
                  <a:lnTo>
                    <a:pt x="1" y="12963"/>
                  </a:lnTo>
                  <a:cubicBezTo>
                    <a:pt x="127" y="12460"/>
                    <a:pt x="410" y="12177"/>
                    <a:pt x="1071" y="11925"/>
                  </a:cubicBezTo>
                  <a:cubicBezTo>
                    <a:pt x="1983" y="11548"/>
                    <a:pt x="2770" y="11390"/>
                    <a:pt x="2487" y="10226"/>
                  </a:cubicBezTo>
                  <a:cubicBezTo>
                    <a:pt x="2109" y="9188"/>
                    <a:pt x="3430" y="8653"/>
                    <a:pt x="4217" y="8244"/>
                  </a:cubicBezTo>
                  <a:cubicBezTo>
                    <a:pt x="4846" y="7866"/>
                    <a:pt x="4343" y="7331"/>
                    <a:pt x="4469" y="6293"/>
                  </a:cubicBezTo>
                  <a:cubicBezTo>
                    <a:pt x="4469" y="5255"/>
                    <a:pt x="5507" y="5632"/>
                    <a:pt x="5916" y="4468"/>
                  </a:cubicBezTo>
                  <a:cubicBezTo>
                    <a:pt x="6420" y="3147"/>
                    <a:pt x="5507" y="1448"/>
                    <a:pt x="69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2"/>
            <p:cNvSpPr/>
            <p:nvPr/>
          </p:nvSpPr>
          <p:spPr>
            <a:xfrm>
              <a:off x="249825" y="878675"/>
              <a:ext cx="114875" cy="183300"/>
            </a:xfrm>
            <a:custGeom>
              <a:rect b="b" l="l" r="r" t="t"/>
              <a:pathLst>
                <a:path extrusionOk="0" h="7332" w="4595">
                  <a:moveTo>
                    <a:pt x="4469" y="1"/>
                  </a:moveTo>
                  <a:lnTo>
                    <a:pt x="1" y="6923"/>
                  </a:lnTo>
                  <a:lnTo>
                    <a:pt x="1" y="7332"/>
                  </a:lnTo>
                  <a:lnTo>
                    <a:pt x="4595" y="126"/>
                  </a:lnTo>
                  <a:lnTo>
                    <a:pt x="45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8" name="Google Shape;428;p32"/>
          <p:cNvGrpSpPr/>
          <p:nvPr/>
        </p:nvGrpSpPr>
        <p:grpSpPr>
          <a:xfrm flipH="1" rot="10800000">
            <a:off x="3" y="-8"/>
            <a:ext cx="1171183" cy="1189394"/>
            <a:chOff x="249825" y="1523700"/>
            <a:chExt cx="403550" cy="409825"/>
          </a:xfrm>
        </p:grpSpPr>
        <p:sp>
          <p:nvSpPr>
            <p:cNvPr id="429" name="Google Shape;429;p32"/>
            <p:cNvSpPr/>
            <p:nvPr/>
          </p:nvSpPr>
          <p:spPr>
            <a:xfrm>
              <a:off x="249825" y="1523700"/>
              <a:ext cx="403550" cy="409825"/>
            </a:xfrm>
            <a:custGeom>
              <a:rect b="b" l="l" r="r" t="t"/>
              <a:pathLst>
                <a:path extrusionOk="0" h="16393" w="16142">
                  <a:moveTo>
                    <a:pt x="1" y="0"/>
                  </a:moveTo>
                  <a:lnTo>
                    <a:pt x="1" y="16393"/>
                  </a:lnTo>
                  <a:lnTo>
                    <a:pt x="16142" y="16393"/>
                  </a:lnTo>
                  <a:cubicBezTo>
                    <a:pt x="15355" y="12743"/>
                    <a:pt x="12209" y="14159"/>
                    <a:pt x="8402" y="11673"/>
                  </a:cubicBezTo>
                  <a:cubicBezTo>
                    <a:pt x="4595" y="9188"/>
                    <a:pt x="7363" y="5789"/>
                    <a:pt x="5004" y="2360"/>
                  </a:cubicBezTo>
                  <a:cubicBezTo>
                    <a:pt x="3556" y="283"/>
                    <a:pt x="1" y="0"/>
                    <a:pt x="1" y="0"/>
                  </a:cubicBezTo>
                  <a:close/>
                </a:path>
              </a:pathLst>
            </a:custGeom>
            <a:solidFill>
              <a:srgbClr val="E7DF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2"/>
            <p:cNvSpPr/>
            <p:nvPr/>
          </p:nvSpPr>
          <p:spPr>
            <a:xfrm>
              <a:off x="417375" y="1724275"/>
              <a:ext cx="81825" cy="71600"/>
            </a:xfrm>
            <a:custGeom>
              <a:rect b="b" l="l" r="r" t="t"/>
              <a:pathLst>
                <a:path extrusionOk="0" h="2864" w="3273">
                  <a:moveTo>
                    <a:pt x="1574" y="0"/>
                  </a:moveTo>
                  <a:cubicBezTo>
                    <a:pt x="1" y="0"/>
                    <a:pt x="252" y="1699"/>
                    <a:pt x="1291" y="2612"/>
                  </a:cubicBezTo>
                  <a:cubicBezTo>
                    <a:pt x="1574" y="2864"/>
                    <a:pt x="1826" y="2864"/>
                    <a:pt x="2077" y="2864"/>
                  </a:cubicBezTo>
                  <a:cubicBezTo>
                    <a:pt x="2738" y="2864"/>
                    <a:pt x="3273" y="2203"/>
                    <a:pt x="3021" y="1416"/>
                  </a:cubicBezTo>
                  <a:cubicBezTo>
                    <a:pt x="2738" y="630"/>
                    <a:pt x="2360" y="0"/>
                    <a:pt x="1574" y="0"/>
                  </a:cubicBezTo>
                  <a:close/>
                </a:path>
              </a:pathLst>
            </a:custGeom>
            <a:solidFill>
              <a:srgbClr val="E7DF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1" name="Google Shape;431;p32"/>
          <p:cNvSpPr txBox="1"/>
          <p:nvPr>
            <p:ph type="title"/>
          </p:nvPr>
        </p:nvSpPr>
        <p:spPr>
          <a:xfrm>
            <a:off x="937675" y="1596113"/>
            <a:ext cx="3276300" cy="7557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3600"/>
              <a:buNone/>
              <a:defRPr/>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32" name="Google Shape;432;p32"/>
          <p:cNvSpPr txBox="1"/>
          <p:nvPr>
            <p:ph idx="1" type="subTitle"/>
          </p:nvPr>
        </p:nvSpPr>
        <p:spPr>
          <a:xfrm>
            <a:off x="937675" y="2351813"/>
            <a:ext cx="3276300" cy="13248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600"/>
              <a:buNone/>
              <a:defRPr sz="14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3" name="Shape 433"/>
        <p:cNvGrpSpPr/>
        <p:nvPr/>
      </p:nvGrpSpPr>
      <p:grpSpPr>
        <a:xfrm>
          <a:off x="0" y="0"/>
          <a:ext cx="0" cy="0"/>
          <a:chOff x="0" y="0"/>
          <a:chExt cx="0" cy="0"/>
        </a:xfrm>
      </p:grpSpPr>
      <p:sp>
        <p:nvSpPr>
          <p:cNvPr id="434" name="Google Shape;434;p33"/>
          <p:cNvSpPr/>
          <p:nvPr/>
        </p:nvSpPr>
        <p:spPr>
          <a:xfrm rot="10800000">
            <a:off x="-147724" y="0"/>
            <a:ext cx="1366446" cy="427045"/>
          </a:xfrm>
          <a:custGeom>
            <a:rect b="b" l="l" r="r" t="t"/>
            <a:pathLst>
              <a:path extrusionOk="0" h="6923" w="22152">
                <a:moveTo>
                  <a:pt x="22088" y="0"/>
                </a:moveTo>
                <a:cubicBezTo>
                  <a:pt x="22057" y="0"/>
                  <a:pt x="22025" y="32"/>
                  <a:pt x="22025" y="95"/>
                </a:cubicBezTo>
                <a:cubicBezTo>
                  <a:pt x="21113" y="1007"/>
                  <a:pt x="20201" y="1668"/>
                  <a:pt x="19005" y="2329"/>
                </a:cubicBezTo>
                <a:cubicBezTo>
                  <a:pt x="18753" y="1951"/>
                  <a:pt x="18218" y="1542"/>
                  <a:pt x="17715" y="1416"/>
                </a:cubicBezTo>
                <a:cubicBezTo>
                  <a:pt x="17054" y="1291"/>
                  <a:pt x="16519" y="1165"/>
                  <a:pt x="15859" y="1007"/>
                </a:cubicBezTo>
                <a:lnTo>
                  <a:pt x="15859" y="1007"/>
                </a:lnTo>
                <a:cubicBezTo>
                  <a:pt x="16268" y="1542"/>
                  <a:pt x="16645" y="1951"/>
                  <a:pt x="17180" y="2203"/>
                </a:cubicBezTo>
                <a:cubicBezTo>
                  <a:pt x="17558" y="2455"/>
                  <a:pt x="17967" y="2581"/>
                  <a:pt x="18344" y="2738"/>
                </a:cubicBezTo>
                <a:cubicBezTo>
                  <a:pt x="17841" y="2990"/>
                  <a:pt x="17306" y="3115"/>
                  <a:pt x="16771" y="3367"/>
                </a:cubicBezTo>
                <a:cubicBezTo>
                  <a:pt x="15984" y="2203"/>
                  <a:pt x="14694" y="1416"/>
                  <a:pt x="13247" y="1291"/>
                </a:cubicBezTo>
                <a:lnTo>
                  <a:pt x="13247" y="1291"/>
                </a:lnTo>
                <a:cubicBezTo>
                  <a:pt x="13625" y="1794"/>
                  <a:pt x="14034" y="2329"/>
                  <a:pt x="14568" y="2738"/>
                </a:cubicBezTo>
                <a:cubicBezTo>
                  <a:pt x="14946" y="3115"/>
                  <a:pt x="15481" y="3367"/>
                  <a:pt x="15984" y="3650"/>
                </a:cubicBezTo>
                <a:cubicBezTo>
                  <a:pt x="15198" y="3776"/>
                  <a:pt x="14285" y="3902"/>
                  <a:pt x="13499" y="4028"/>
                </a:cubicBezTo>
                <a:cubicBezTo>
                  <a:pt x="13625" y="3241"/>
                  <a:pt x="13121" y="2581"/>
                  <a:pt x="12586" y="2077"/>
                </a:cubicBezTo>
                <a:cubicBezTo>
                  <a:pt x="11926" y="1668"/>
                  <a:pt x="11265" y="1416"/>
                  <a:pt x="10478" y="1165"/>
                </a:cubicBezTo>
                <a:lnTo>
                  <a:pt x="10478" y="1165"/>
                </a:lnTo>
                <a:cubicBezTo>
                  <a:pt x="11013" y="2329"/>
                  <a:pt x="11800" y="3241"/>
                  <a:pt x="12712" y="4028"/>
                </a:cubicBezTo>
                <a:lnTo>
                  <a:pt x="12209" y="4028"/>
                </a:lnTo>
                <a:cubicBezTo>
                  <a:pt x="11674" y="3902"/>
                  <a:pt x="11265" y="3902"/>
                  <a:pt x="10761" y="3902"/>
                </a:cubicBezTo>
                <a:cubicBezTo>
                  <a:pt x="10352" y="2738"/>
                  <a:pt x="9566" y="1794"/>
                  <a:pt x="8653" y="1165"/>
                </a:cubicBezTo>
                <a:lnTo>
                  <a:pt x="8653" y="1165"/>
                </a:lnTo>
                <a:cubicBezTo>
                  <a:pt x="8779" y="2077"/>
                  <a:pt x="9314" y="2990"/>
                  <a:pt x="10101" y="3776"/>
                </a:cubicBezTo>
                <a:cubicBezTo>
                  <a:pt x="9440" y="3650"/>
                  <a:pt x="8779" y="3524"/>
                  <a:pt x="8118" y="3367"/>
                </a:cubicBezTo>
                <a:cubicBezTo>
                  <a:pt x="8118" y="2738"/>
                  <a:pt x="7993" y="2077"/>
                  <a:pt x="7615" y="1668"/>
                </a:cubicBezTo>
                <a:cubicBezTo>
                  <a:pt x="7332" y="1165"/>
                  <a:pt x="6703" y="756"/>
                  <a:pt x="6168" y="630"/>
                </a:cubicBezTo>
                <a:lnTo>
                  <a:pt x="6168" y="630"/>
                </a:lnTo>
                <a:cubicBezTo>
                  <a:pt x="6293" y="1542"/>
                  <a:pt x="6828" y="2455"/>
                  <a:pt x="7332" y="3115"/>
                </a:cubicBezTo>
                <a:cubicBezTo>
                  <a:pt x="6828" y="2990"/>
                  <a:pt x="6293" y="2864"/>
                  <a:pt x="5759" y="2738"/>
                </a:cubicBezTo>
                <a:cubicBezTo>
                  <a:pt x="5916" y="2203"/>
                  <a:pt x="5633" y="1668"/>
                  <a:pt x="5255" y="1291"/>
                </a:cubicBezTo>
                <a:cubicBezTo>
                  <a:pt x="4846" y="881"/>
                  <a:pt x="4343" y="504"/>
                  <a:pt x="3808" y="221"/>
                </a:cubicBezTo>
                <a:lnTo>
                  <a:pt x="3808" y="221"/>
                </a:lnTo>
                <a:cubicBezTo>
                  <a:pt x="3934" y="756"/>
                  <a:pt x="4185" y="1165"/>
                  <a:pt x="4343" y="1668"/>
                </a:cubicBezTo>
                <a:cubicBezTo>
                  <a:pt x="4469" y="1951"/>
                  <a:pt x="4594" y="2203"/>
                  <a:pt x="4720" y="2329"/>
                </a:cubicBezTo>
                <a:cubicBezTo>
                  <a:pt x="4720" y="2429"/>
                  <a:pt x="4800" y="2529"/>
                  <a:pt x="4896" y="2566"/>
                </a:cubicBezTo>
                <a:lnTo>
                  <a:pt x="4896" y="2566"/>
                </a:lnTo>
                <a:cubicBezTo>
                  <a:pt x="4290" y="2454"/>
                  <a:pt x="3656" y="2450"/>
                  <a:pt x="3021" y="2329"/>
                </a:cubicBezTo>
                <a:cubicBezTo>
                  <a:pt x="2895" y="1951"/>
                  <a:pt x="2360" y="1951"/>
                  <a:pt x="2109" y="1951"/>
                </a:cubicBezTo>
                <a:cubicBezTo>
                  <a:pt x="1322" y="1951"/>
                  <a:pt x="661" y="2077"/>
                  <a:pt x="1" y="2329"/>
                </a:cubicBezTo>
                <a:cubicBezTo>
                  <a:pt x="545" y="2666"/>
                  <a:pt x="1261" y="2896"/>
                  <a:pt x="1936" y="2896"/>
                </a:cubicBezTo>
                <a:cubicBezTo>
                  <a:pt x="2080" y="2896"/>
                  <a:pt x="2222" y="2886"/>
                  <a:pt x="2360" y="2864"/>
                </a:cubicBezTo>
                <a:cubicBezTo>
                  <a:pt x="2486" y="2864"/>
                  <a:pt x="2770" y="2738"/>
                  <a:pt x="2895" y="2581"/>
                </a:cubicBezTo>
                <a:cubicBezTo>
                  <a:pt x="3808" y="2738"/>
                  <a:pt x="4594" y="2864"/>
                  <a:pt x="5507" y="2990"/>
                </a:cubicBezTo>
                <a:cubicBezTo>
                  <a:pt x="4469" y="2990"/>
                  <a:pt x="3399" y="3241"/>
                  <a:pt x="2770" y="4154"/>
                </a:cubicBezTo>
                <a:cubicBezTo>
                  <a:pt x="2935" y="4176"/>
                  <a:pt x="3101" y="4187"/>
                  <a:pt x="3267" y="4187"/>
                </a:cubicBezTo>
                <a:cubicBezTo>
                  <a:pt x="4266" y="4187"/>
                  <a:pt x="5241" y="3790"/>
                  <a:pt x="5916" y="3115"/>
                </a:cubicBezTo>
                <a:cubicBezTo>
                  <a:pt x="6419" y="3241"/>
                  <a:pt x="6954" y="3241"/>
                  <a:pt x="7332" y="3367"/>
                </a:cubicBezTo>
                <a:cubicBezTo>
                  <a:pt x="6545" y="3650"/>
                  <a:pt x="5759" y="4028"/>
                  <a:pt x="5129" y="4563"/>
                </a:cubicBezTo>
                <a:cubicBezTo>
                  <a:pt x="5345" y="4615"/>
                  <a:pt x="5566" y="4640"/>
                  <a:pt x="5788" y="4640"/>
                </a:cubicBezTo>
                <a:cubicBezTo>
                  <a:pt x="6635" y="4640"/>
                  <a:pt x="7495" y="4274"/>
                  <a:pt x="8118" y="3650"/>
                </a:cubicBezTo>
                <a:cubicBezTo>
                  <a:pt x="8779" y="3776"/>
                  <a:pt x="9440" y="3902"/>
                  <a:pt x="10101" y="4028"/>
                </a:cubicBezTo>
                <a:cubicBezTo>
                  <a:pt x="9062" y="4311"/>
                  <a:pt x="7993" y="4814"/>
                  <a:pt x="7080" y="5601"/>
                </a:cubicBezTo>
                <a:cubicBezTo>
                  <a:pt x="7305" y="5645"/>
                  <a:pt x="7529" y="5666"/>
                  <a:pt x="7751" y="5666"/>
                </a:cubicBezTo>
                <a:cubicBezTo>
                  <a:pt x="8958" y="5666"/>
                  <a:pt x="10077" y="5038"/>
                  <a:pt x="10635" y="4028"/>
                </a:cubicBezTo>
                <a:cubicBezTo>
                  <a:pt x="11139" y="4154"/>
                  <a:pt x="11674" y="4154"/>
                  <a:pt x="12209" y="4311"/>
                </a:cubicBezTo>
                <a:lnTo>
                  <a:pt x="12712" y="4311"/>
                </a:lnTo>
                <a:cubicBezTo>
                  <a:pt x="11548" y="4814"/>
                  <a:pt x="10635" y="5601"/>
                  <a:pt x="9849" y="6514"/>
                </a:cubicBezTo>
                <a:cubicBezTo>
                  <a:pt x="10635" y="6514"/>
                  <a:pt x="11422" y="6262"/>
                  <a:pt x="12051" y="5884"/>
                </a:cubicBezTo>
                <a:cubicBezTo>
                  <a:pt x="12586" y="5475"/>
                  <a:pt x="13121" y="4940"/>
                  <a:pt x="13499" y="4311"/>
                </a:cubicBezTo>
                <a:cubicBezTo>
                  <a:pt x="14285" y="4154"/>
                  <a:pt x="15072" y="4028"/>
                  <a:pt x="15859" y="3902"/>
                </a:cubicBezTo>
                <a:lnTo>
                  <a:pt x="15859" y="3902"/>
                </a:lnTo>
                <a:cubicBezTo>
                  <a:pt x="14820" y="4689"/>
                  <a:pt x="13908" y="5601"/>
                  <a:pt x="13782" y="6923"/>
                </a:cubicBezTo>
                <a:cubicBezTo>
                  <a:pt x="14568" y="6671"/>
                  <a:pt x="15355" y="6388"/>
                  <a:pt x="15859" y="5727"/>
                </a:cubicBezTo>
                <a:cubicBezTo>
                  <a:pt x="16393" y="5098"/>
                  <a:pt x="16771" y="4437"/>
                  <a:pt x="16771" y="3650"/>
                </a:cubicBezTo>
                <a:cubicBezTo>
                  <a:pt x="17432" y="3367"/>
                  <a:pt x="17967" y="3241"/>
                  <a:pt x="18501" y="2864"/>
                </a:cubicBezTo>
                <a:lnTo>
                  <a:pt x="18501" y="2864"/>
                </a:lnTo>
                <a:cubicBezTo>
                  <a:pt x="17841" y="3902"/>
                  <a:pt x="17432" y="5098"/>
                  <a:pt x="17306" y="6262"/>
                </a:cubicBezTo>
                <a:cubicBezTo>
                  <a:pt x="17967" y="5884"/>
                  <a:pt x="18344" y="5349"/>
                  <a:pt x="18753" y="4689"/>
                </a:cubicBezTo>
                <a:cubicBezTo>
                  <a:pt x="19005" y="4028"/>
                  <a:pt x="19005" y="3367"/>
                  <a:pt x="19005" y="2738"/>
                </a:cubicBezTo>
                <a:cubicBezTo>
                  <a:pt x="20201" y="2077"/>
                  <a:pt x="21239" y="1291"/>
                  <a:pt x="22151" y="221"/>
                </a:cubicBezTo>
                <a:lnTo>
                  <a:pt x="22151" y="95"/>
                </a:lnTo>
                <a:cubicBezTo>
                  <a:pt x="22151" y="32"/>
                  <a:pt x="22120" y="0"/>
                  <a:pt x="220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5" name="Google Shape;435;p33"/>
          <p:cNvGrpSpPr/>
          <p:nvPr/>
        </p:nvGrpSpPr>
        <p:grpSpPr>
          <a:xfrm flipH="1" rot="10800000">
            <a:off x="-7" y="12"/>
            <a:ext cx="680991" cy="894904"/>
            <a:chOff x="249825" y="1157425"/>
            <a:chExt cx="206900" cy="271900"/>
          </a:xfrm>
        </p:grpSpPr>
        <p:sp>
          <p:nvSpPr>
            <p:cNvPr id="436" name="Google Shape;436;p33"/>
            <p:cNvSpPr/>
            <p:nvPr/>
          </p:nvSpPr>
          <p:spPr>
            <a:xfrm>
              <a:off x="249825" y="1157425"/>
              <a:ext cx="108575" cy="193225"/>
            </a:xfrm>
            <a:custGeom>
              <a:rect b="b" l="l" r="r" t="t"/>
              <a:pathLst>
                <a:path extrusionOk="0" h="7729" w="4343">
                  <a:moveTo>
                    <a:pt x="2007" y="0"/>
                  </a:moveTo>
                  <a:cubicBezTo>
                    <a:pt x="1338" y="0"/>
                    <a:pt x="590" y="666"/>
                    <a:pt x="1" y="1562"/>
                  </a:cubicBezTo>
                  <a:lnTo>
                    <a:pt x="1" y="7729"/>
                  </a:lnTo>
                  <a:cubicBezTo>
                    <a:pt x="127" y="7446"/>
                    <a:pt x="410" y="7194"/>
                    <a:pt x="662" y="6785"/>
                  </a:cubicBezTo>
                  <a:cubicBezTo>
                    <a:pt x="2109" y="4834"/>
                    <a:pt x="4343" y="1436"/>
                    <a:pt x="2644" y="241"/>
                  </a:cubicBezTo>
                  <a:cubicBezTo>
                    <a:pt x="2447" y="75"/>
                    <a:pt x="2231" y="0"/>
                    <a:pt x="200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33"/>
            <p:cNvSpPr/>
            <p:nvPr/>
          </p:nvSpPr>
          <p:spPr>
            <a:xfrm>
              <a:off x="249825" y="1228725"/>
              <a:ext cx="33075" cy="62950"/>
            </a:xfrm>
            <a:custGeom>
              <a:rect b="b" l="l" r="r" t="t"/>
              <a:pathLst>
                <a:path extrusionOk="0" h="2518" w="1323">
                  <a:moveTo>
                    <a:pt x="1071" y="0"/>
                  </a:moveTo>
                  <a:cubicBezTo>
                    <a:pt x="1071" y="0"/>
                    <a:pt x="662" y="944"/>
                    <a:pt x="1" y="1982"/>
                  </a:cubicBezTo>
                  <a:lnTo>
                    <a:pt x="1" y="2517"/>
                  </a:lnTo>
                  <a:cubicBezTo>
                    <a:pt x="662" y="1196"/>
                    <a:pt x="1196" y="283"/>
                    <a:pt x="1322" y="157"/>
                  </a:cubicBezTo>
                  <a:cubicBezTo>
                    <a:pt x="1322" y="157"/>
                    <a:pt x="1322" y="0"/>
                    <a:pt x="11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33"/>
            <p:cNvSpPr/>
            <p:nvPr/>
          </p:nvSpPr>
          <p:spPr>
            <a:xfrm>
              <a:off x="249825" y="1250250"/>
              <a:ext cx="206900" cy="179075"/>
            </a:xfrm>
            <a:custGeom>
              <a:rect b="b" l="l" r="r" t="t"/>
              <a:pathLst>
                <a:path extrusionOk="0" h="7163" w="8276">
                  <a:moveTo>
                    <a:pt x="6213" y="1"/>
                  </a:moveTo>
                  <a:cubicBezTo>
                    <a:pt x="4884" y="1"/>
                    <a:pt x="2769" y="1690"/>
                    <a:pt x="1196" y="3072"/>
                  </a:cubicBezTo>
                  <a:cubicBezTo>
                    <a:pt x="787" y="3355"/>
                    <a:pt x="410" y="3733"/>
                    <a:pt x="1" y="4142"/>
                  </a:cubicBezTo>
                  <a:lnTo>
                    <a:pt x="1" y="7162"/>
                  </a:lnTo>
                  <a:cubicBezTo>
                    <a:pt x="284" y="7005"/>
                    <a:pt x="536" y="6879"/>
                    <a:pt x="913" y="6627"/>
                  </a:cubicBezTo>
                  <a:cubicBezTo>
                    <a:pt x="913" y="6627"/>
                    <a:pt x="1700" y="6376"/>
                    <a:pt x="2644" y="5841"/>
                  </a:cubicBezTo>
                  <a:cubicBezTo>
                    <a:pt x="4846" y="4519"/>
                    <a:pt x="8276" y="2443"/>
                    <a:pt x="7206" y="586"/>
                  </a:cubicBezTo>
                  <a:cubicBezTo>
                    <a:pt x="6985" y="174"/>
                    <a:pt x="6639" y="1"/>
                    <a:pt x="621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3"/>
            <p:cNvSpPr/>
            <p:nvPr/>
          </p:nvSpPr>
          <p:spPr>
            <a:xfrm>
              <a:off x="249825" y="1308350"/>
              <a:ext cx="125100" cy="94225"/>
            </a:xfrm>
            <a:custGeom>
              <a:rect b="b" l="l" r="r" t="t"/>
              <a:pathLst>
                <a:path extrusionOk="0" h="3769" w="5004">
                  <a:moveTo>
                    <a:pt x="4783" y="1"/>
                  </a:moveTo>
                  <a:cubicBezTo>
                    <a:pt x="4752" y="1"/>
                    <a:pt x="4720" y="40"/>
                    <a:pt x="4720" y="119"/>
                  </a:cubicBezTo>
                  <a:cubicBezTo>
                    <a:pt x="4720" y="119"/>
                    <a:pt x="1983" y="2070"/>
                    <a:pt x="1" y="3391"/>
                  </a:cubicBezTo>
                  <a:lnTo>
                    <a:pt x="1" y="3769"/>
                  </a:lnTo>
                  <a:cubicBezTo>
                    <a:pt x="1983" y="2479"/>
                    <a:pt x="4720" y="370"/>
                    <a:pt x="4846" y="245"/>
                  </a:cubicBezTo>
                  <a:cubicBezTo>
                    <a:pt x="4846" y="245"/>
                    <a:pt x="5004" y="119"/>
                    <a:pt x="4846" y="119"/>
                  </a:cubicBezTo>
                  <a:cubicBezTo>
                    <a:pt x="4846" y="40"/>
                    <a:pt x="4815" y="1"/>
                    <a:pt x="478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0" name="Google Shape;440;p33"/>
          <p:cNvGrpSpPr/>
          <p:nvPr/>
        </p:nvGrpSpPr>
        <p:grpSpPr>
          <a:xfrm flipH="1" rot="10800000">
            <a:off x="7062994" y="3716432"/>
            <a:ext cx="2081001" cy="1427071"/>
            <a:chOff x="7062994" y="-173543"/>
            <a:chExt cx="2081001" cy="1427071"/>
          </a:xfrm>
        </p:grpSpPr>
        <p:sp>
          <p:nvSpPr>
            <p:cNvPr id="441" name="Google Shape;441;p33"/>
            <p:cNvSpPr/>
            <p:nvPr/>
          </p:nvSpPr>
          <p:spPr>
            <a:xfrm>
              <a:off x="7367198" y="-173543"/>
              <a:ext cx="1776797" cy="1427071"/>
            </a:xfrm>
            <a:custGeom>
              <a:rect b="b" l="l" r="r" t="t"/>
              <a:pathLst>
                <a:path extrusionOk="0" h="17432" w="17589">
                  <a:moveTo>
                    <a:pt x="1" y="0"/>
                  </a:moveTo>
                  <a:cubicBezTo>
                    <a:pt x="1" y="0"/>
                    <a:pt x="284" y="3933"/>
                    <a:pt x="2486" y="5380"/>
                  </a:cubicBezTo>
                  <a:cubicBezTo>
                    <a:pt x="6042" y="7866"/>
                    <a:pt x="9849" y="4971"/>
                    <a:pt x="12460" y="9030"/>
                  </a:cubicBezTo>
                  <a:cubicBezTo>
                    <a:pt x="15072" y="13121"/>
                    <a:pt x="13499" y="16519"/>
                    <a:pt x="17589" y="17431"/>
                  </a:cubicBezTo>
                  <a:lnTo>
                    <a:pt x="1758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3"/>
            <p:cNvSpPr/>
            <p:nvPr/>
          </p:nvSpPr>
          <p:spPr>
            <a:xfrm rot="443258">
              <a:off x="7078222" y="-45116"/>
              <a:ext cx="292283" cy="255731"/>
            </a:xfrm>
            <a:custGeom>
              <a:rect b="b" l="l" r="r" t="t"/>
              <a:pathLst>
                <a:path extrusionOk="0" h="2864" w="3273">
                  <a:moveTo>
                    <a:pt x="1574" y="0"/>
                  </a:moveTo>
                  <a:cubicBezTo>
                    <a:pt x="1" y="0"/>
                    <a:pt x="252" y="1699"/>
                    <a:pt x="1291" y="2612"/>
                  </a:cubicBezTo>
                  <a:cubicBezTo>
                    <a:pt x="1574" y="2864"/>
                    <a:pt x="1826" y="2864"/>
                    <a:pt x="2077" y="2864"/>
                  </a:cubicBezTo>
                  <a:cubicBezTo>
                    <a:pt x="2738" y="2864"/>
                    <a:pt x="3273" y="2203"/>
                    <a:pt x="3021" y="1416"/>
                  </a:cubicBezTo>
                  <a:cubicBezTo>
                    <a:pt x="2738" y="630"/>
                    <a:pt x="2360" y="0"/>
                    <a:pt x="1574" y="0"/>
                  </a:cubicBezTo>
                  <a:close/>
                </a:path>
              </a:pathLst>
            </a:custGeom>
            <a:solidFill>
              <a:srgbClr val="E7DF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3" name="Google Shape;443;p33"/>
          <p:cNvSpPr txBox="1"/>
          <p:nvPr>
            <p:ph type="title"/>
          </p:nvPr>
        </p:nvSpPr>
        <p:spPr>
          <a:xfrm>
            <a:off x="4572000" y="1086750"/>
            <a:ext cx="3852000" cy="29700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4200"/>
              <a:buNone/>
              <a:defRPr sz="48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9">
    <p:spTree>
      <p:nvGrpSpPr>
        <p:cNvPr id="444" name="Shape 444"/>
        <p:cNvGrpSpPr/>
        <p:nvPr/>
      </p:nvGrpSpPr>
      <p:grpSpPr>
        <a:xfrm>
          <a:off x="0" y="0"/>
          <a:ext cx="0" cy="0"/>
          <a:chOff x="0" y="0"/>
          <a:chExt cx="0" cy="0"/>
        </a:xfrm>
      </p:grpSpPr>
      <p:pic>
        <p:nvPicPr>
          <p:cNvPr id="445" name="Google Shape;445;p3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46" name="Google Shape;446;p34"/>
          <p:cNvSpPr/>
          <p:nvPr/>
        </p:nvSpPr>
        <p:spPr>
          <a:xfrm flipH="1" rot="5400000">
            <a:off x="8150550" y="748314"/>
            <a:ext cx="1377854" cy="430611"/>
          </a:xfrm>
          <a:custGeom>
            <a:rect b="b" l="l" r="r" t="t"/>
            <a:pathLst>
              <a:path extrusionOk="0" h="6923" w="22152">
                <a:moveTo>
                  <a:pt x="22088" y="0"/>
                </a:moveTo>
                <a:cubicBezTo>
                  <a:pt x="22057" y="0"/>
                  <a:pt x="22025" y="32"/>
                  <a:pt x="22025" y="95"/>
                </a:cubicBezTo>
                <a:cubicBezTo>
                  <a:pt x="21113" y="1007"/>
                  <a:pt x="20201" y="1668"/>
                  <a:pt x="19005" y="2329"/>
                </a:cubicBezTo>
                <a:cubicBezTo>
                  <a:pt x="18753" y="1951"/>
                  <a:pt x="18218" y="1542"/>
                  <a:pt x="17715" y="1416"/>
                </a:cubicBezTo>
                <a:cubicBezTo>
                  <a:pt x="17054" y="1291"/>
                  <a:pt x="16519" y="1165"/>
                  <a:pt x="15859" y="1007"/>
                </a:cubicBezTo>
                <a:lnTo>
                  <a:pt x="15859" y="1007"/>
                </a:lnTo>
                <a:cubicBezTo>
                  <a:pt x="16268" y="1542"/>
                  <a:pt x="16645" y="1951"/>
                  <a:pt x="17180" y="2203"/>
                </a:cubicBezTo>
                <a:cubicBezTo>
                  <a:pt x="17558" y="2455"/>
                  <a:pt x="17967" y="2581"/>
                  <a:pt x="18344" y="2738"/>
                </a:cubicBezTo>
                <a:cubicBezTo>
                  <a:pt x="17841" y="2990"/>
                  <a:pt x="17306" y="3115"/>
                  <a:pt x="16771" y="3367"/>
                </a:cubicBezTo>
                <a:cubicBezTo>
                  <a:pt x="15984" y="2203"/>
                  <a:pt x="14694" y="1416"/>
                  <a:pt x="13247" y="1291"/>
                </a:cubicBezTo>
                <a:lnTo>
                  <a:pt x="13247" y="1291"/>
                </a:lnTo>
                <a:cubicBezTo>
                  <a:pt x="13625" y="1794"/>
                  <a:pt x="14034" y="2329"/>
                  <a:pt x="14568" y="2738"/>
                </a:cubicBezTo>
                <a:cubicBezTo>
                  <a:pt x="14946" y="3115"/>
                  <a:pt x="15481" y="3367"/>
                  <a:pt x="15984" y="3650"/>
                </a:cubicBezTo>
                <a:cubicBezTo>
                  <a:pt x="15198" y="3776"/>
                  <a:pt x="14285" y="3902"/>
                  <a:pt x="13499" y="4028"/>
                </a:cubicBezTo>
                <a:cubicBezTo>
                  <a:pt x="13625" y="3241"/>
                  <a:pt x="13121" y="2581"/>
                  <a:pt x="12586" y="2077"/>
                </a:cubicBezTo>
                <a:cubicBezTo>
                  <a:pt x="11926" y="1668"/>
                  <a:pt x="11265" y="1416"/>
                  <a:pt x="10478" y="1165"/>
                </a:cubicBezTo>
                <a:lnTo>
                  <a:pt x="10478" y="1165"/>
                </a:lnTo>
                <a:cubicBezTo>
                  <a:pt x="11013" y="2329"/>
                  <a:pt x="11800" y="3241"/>
                  <a:pt x="12712" y="4028"/>
                </a:cubicBezTo>
                <a:lnTo>
                  <a:pt x="12209" y="4028"/>
                </a:lnTo>
                <a:cubicBezTo>
                  <a:pt x="11674" y="3902"/>
                  <a:pt x="11265" y="3902"/>
                  <a:pt x="10761" y="3902"/>
                </a:cubicBezTo>
                <a:cubicBezTo>
                  <a:pt x="10352" y="2738"/>
                  <a:pt x="9566" y="1794"/>
                  <a:pt x="8653" y="1165"/>
                </a:cubicBezTo>
                <a:lnTo>
                  <a:pt x="8653" y="1165"/>
                </a:lnTo>
                <a:cubicBezTo>
                  <a:pt x="8779" y="2077"/>
                  <a:pt x="9314" y="2990"/>
                  <a:pt x="10101" y="3776"/>
                </a:cubicBezTo>
                <a:cubicBezTo>
                  <a:pt x="9440" y="3650"/>
                  <a:pt x="8779" y="3524"/>
                  <a:pt x="8118" y="3367"/>
                </a:cubicBezTo>
                <a:cubicBezTo>
                  <a:pt x="8118" y="2738"/>
                  <a:pt x="7993" y="2077"/>
                  <a:pt x="7615" y="1668"/>
                </a:cubicBezTo>
                <a:cubicBezTo>
                  <a:pt x="7332" y="1165"/>
                  <a:pt x="6703" y="756"/>
                  <a:pt x="6168" y="630"/>
                </a:cubicBezTo>
                <a:lnTo>
                  <a:pt x="6168" y="630"/>
                </a:lnTo>
                <a:cubicBezTo>
                  <a:pt x="6293" y="1542"/>
                  <a:pt x="6828" y="2455"/>
                  <a:pt x="7332" y="3115"/>
                </a:cubicBezTo>
                <a:cubicBezTo>
                  <a:pt x="6828" y="2990"/>
                  <a:pt x="6293" y="2864"/>
                  <a:pt x="5759" y="2738"/>
                </a:cubicBezTo>
                <a:cubicBezTo>
                  <a:pt x="5916" y="2203"/>
                  <a:pt x="5633" y="1668"/>
                  <a:pt x="5255" y="1291"/>
                </a:cubicBezTo>
                <a:cubicBezTo>
                  <a:pt x="4846" y="881"/>
                  <a:pt x="4343" y="504"/>
                  <a:pt x="3808" y="221"/>
                </a:cubicBezTo>
                <a:lnTo>
                  <a:pt x="3808" y="221"/>
                </a:lnTo>
                <a:cubicBezTo>
                  <a:pt x="3934" y="756"/>
                  <a:pt x="4185" y="1165"/>
                  <a:pt x="4343" y="1668"/>
                </a:cubicBezTo>
                <a:cubicBezTo>
                  <a:pt x="4469" y="1951"/>
                  <a:pt x="4594" y="2203"/>
                  <a:pt x="4720" y="2329"/>
                </a:cubicBezTo>
                <a:cubicBezTo>
                  <a:pt x="4720" y="2429"/>
                  <a:pt x="4800" y="2529"/>
                  <a:pt x="4896" y="2566"/>
                </a:cubicBezTo>
                <a:lnTo>
                  <a:pt x="4896" y="2566"/>
                </a:lnTo>
                <a:cubicBezTo>
                  <a:pt x="4290" y="2454"/>
                  <a:pt x="3656" y="2450"/>
                  <a:pt x="3021" y="2329"/>
                </a:cubicBezTo>
                <a:cubicBezTo>
                  <a:pt x="2895" y="1951"/>
                  <a:pt x="2360" y="1951"/>
                  <a:pt x="2109" y="1951"/>
                </a:cubicBezTo>
                <a:cubicBezTo>
                  <a:pt x="1322" y="1951"/>
                  <a:pt x="661" y="2077"/>
                  <a:pt x="1" y="2329"/>
                </a:cubicBezTo>
                <a:cubicBezTo>
                  <a:pt x="545" y="2666"/>
                  <a:pt x="1261" y="2896"/>
                  <a:pt x="1936" y="2896"/>
                </a:cubicBezTo>
                <a:cubicBezTo>
                  <a:pt x="2080" y="2896"/>
                  <a:pt x="2222" y="2886"/>
                  <a:pt x="2360" y="2864"/>
                </a:cubicBezTo>
                <a:cubicBezTo>
                  <a:pt x="2486" y="2864"/>
                  <a:pt x="2770" y="2738"/>
                  <a:pt x="2895" y="2581"/>
                </a:cubicBezTo>
                <a:cubicBezTo>
                  <a:pt x="3808" y="2738"/>
                  <a:pt x="4594" y="2864"/>
                  <a:pt x="5507" y="2990"/>
                </a:cubicBezTo>
                <a:cubicBezTo>
                  <a:pt x="4469" y="2990"/>
                  <a:pt x="3399" y="3241"/>
                  <a:pt x="2770" y="4154"/>
                </a:cubicBezTo>
                <a:cubicBezTo>
                  <a:pt x="2935" y="4176"/>
                  <a:pt x="3101" y="4187"/>
                  <a:pt x="3267" y="4187"/>
                </a:cubicBezTo>
                <a:cubicBezTo>
                  <a:pt x="4266" y="4187"/>
                  <a:pt x="5241" y="3790"/>
                  <a:pt x="5916" y="3115"/>
                </a:cubicBezTo>
                <a:cubicBezTo>
                  <a:pt x="6419" y="3241"/>
                  <a:pt x="6954" y="3241"/>
                  <a:pt x="7332" y="3367"/>
                </a:cubicBezTo>
                <a:cubicBezTo>
                  <a:pt x="6545" y="3650"/>
                  <a:pt x="5759" y="4028"/>
                  <a:pt x="5129" y="4563"/>
                </a:cubicBezTo>
                <a:cubicBezTo>
                  <a:pt x="5345" y="4615"/>
                  <a:pt x="5566" y="4640"/>
                  <a:pt x="5788" y="4640"/>
                </a:cubicBezTo>
                <a:cubicBezTo>
                  <a:pt x="6635" y="4640"/>
                  <a:pt x="7495" y="4274"/>
                  <a:pt x="8118" y="3650"/>
                </a:cubicBezTo>
                <a:cubicBezTo>
                  <a:pt x="8779" y="3776"/>
                  <a:pt x="9440" y="3902"/>
                  <a:pt x="10101" y="4028"/>
                </a:cubicBezTo>
                <a:cubicBezTo>
                  <a:pt x="9062" y="4311"/>
                  <a:pt x="7993" y="4814"/>
                  <a:pt x="7080" y="5601"/>
                </a:cubicBezTo>
                <a:cubicBezTo>
                  <a:pt x="7305" y="5645"/>
                  <a:pt x="7529" y="5666"/>
                  <a:pt x="7751" y="5666"/>
                </a:cubicBezTo>
                <a:cubicBezTo>
                  <a:pt x="8958" y="5666"/>
                  <a:pt x="10077" y="5038"/>
                  <a:pt x="10635" y="4028"/>
                </a:cubicBezTo>
                <a:cubicBezTo>
                  <a:pt x="11139" y="4154"/>
                  <a:pt x="11674" y="4154"/>
                  <a:pt x="12209" y="4311"/>
                </a:cubicBezTo>
                <a:lnTo>
                  <a:pt x="12712" y="4311"/>
                </a:lnTo>
                <a:cubicBezTo>
                  <a:pt x="11548" y="4814"/>
                  <a:pt x="10635" y="5601"/>
                  <a:pt x="9849" y="6514"/>
                </a:cubicBezTo>
                <a:cubicBezTo>
                  <a:pt x="10635" y="6514"/>
                  <a:pt x="11422" y="6262"/>
                  <a:pt x="12051" y="5884"/>
                </a:cubicBezTo>
                <a:cubicBezTo>
                  <a:pt x="12586" y="5475"/>
                  <a:pt x="13121" y="4940"/>
                  <a:pt x="13499" y="4311"/>
                </a:cubicBezTo>
                <a:cubicBezTo>
                  <a:pt x="14285" y="4154"/>
                  <a:pt x="15072" y="4028"/>
                  <a:pt x="15859" y="3902"/>
                </a:cubicBezTo>
                <a:lnTo>
                  <a:pt x="15859" y="3902"/>
                </a:lnTo>
                <a:cubicBezTo>
                  <a:pt x="14820" y="4689"/>
                  <a:pt x="13908" y="5601"/>
                  <a:pt x="13782" y="6923"/>
                </a:cubicBezTo>
                <a:cubicBezTo>
                  <a:pt x="14568" y="6671"/>
                  <a:pt x="15355" y="6388"/>
                  <a:pt x="15859" y="5727"/>
                </a:cubicBezTo>
                <a:cubicBezTo>
                  <a:pt x="16393" y="5098"/>
                  <a:pt x="16771" y="4437"/>
                  <a:pt x="16771" y="3650"/>
                </a:cubicBezTo>
                <a:cubicBezTo>
                  <a:pt x="17432" y="3367"/>
                  <a:pt x="17967" y="3241"/>
                  <a:pt x="18501" y="2864"/>
                </a:cubicBezTo>
                <a:lnTo>
                  <a:pt x="18501" y="2864"/>
                </a:lnTo>
                <a:cubicBezTo>
                  <a:pt x="17841" y="3902"/>
                  <a:pt x="17432" y="5098"/>
                  <a:pt x="17306" y="6262"/>
                </a:cubicBezTo>
                <a:cubicBezTo>
                  <a:pt x="17967" y="5884"/>
                  <a:pt x="18344" y="5349"/>
                  <a:pt x="18753" y="4689"/>
                </a:cubicBezTo>
                <a:cubicBezTo>
                  <a:pt x="19005" y="4028"/>
                  <a:pt x="19005" y="3367"/>
                  <a:pt x="19005" y="2738"/>
                </a:cubicBezTo>
                <a:cubicBezTo>
                  <a:pt x="20201" y="2077"/>
                  <a:pt x="21239" y="1291"/>
                  <a:pt x="22151" y="221"/>
                </a:cubicBezTo>
                <a:lnTo>
                  <a:pt x="22151" y="95"/>
                </a:lnTo>
                <a:cubicBezTo>
                  <a:pt x="22151" y="32"/>
                  <a:pt x="22120" y="0"/>
                  <a:pt x="22088" y="0"/>
                </a:cubicBezTo>
                <a:close/>
              </a:path>
            </a:pathLst>
          </a:custGeom>
          <a:solidFill>
            <a:srgbClr val="B7A8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7" name="Google Shape;447;p34"/>
          <p:cNvGrpSpPr/>
          <p:nvPr/>
        </p:nvGrpSpPr>
        <p:grpSpPr>
          <a:xfrm flipH="1">
            <a:off x="8578773" y="-39497"/>
            <a:ext cx="765905" cy="1041329"/>
            <a:chOff x="1527825" y="2215650"/>
            <a:chExt cx="334325" cy="454550"/>
          </a:xfrm>
        </p:grpSpPr>
        <p:sp>
          <p:nvSpPr>
            <p:cNvPr id="448" name="Google Shape;448;p34"/>
            <p:cNvSpPr/>
            <p:nvPr/>
          </p:nvSpPr>
          <p:spPr>
            <a:xfrm>
              <a:off x="1527825" y="2215650"/>
              <a:ext cx="334325" cy="454550"/>
            </a:xfrm>
            <a:custGeom>
              <a:rect b="b" l="l" r="r" t="t"/>
              <a:pathLst>
                <a:path extrusionOk="0" h="18182" w="13373">
                  <a:moveTo>
                    <a:pt x="9939" y="1"/>
                  </a:moveTo>
                  <a:cubicBezTo>
                    <a:pt x="8465" y="1"/>
                    <a:pt x="7392" y="347"/>
                    <a:pt x="5916" y="812"/>
                  </a:cubicBezTo>
                  <a:cubicBezTo>
                    <a:pt x="5129" y="1063"/>
                    <a:pt x="4185" y="1598"/>
                    <a:pt x="3808" y="2102"/>
                  </a:cubicBezTo>
                  <a:cubicBezTo>
                    <a:pt x="3273" y="2637"/>
                    <a:pt x="3021" y="3423"/>
                    <a:pt x="3147" y="4210"/>
                  </a:cubicBezTo>
                  <a:cubicBezTo>
                    <a:pt x="3273" y="4462"/>
                    <a:pt x="3399" y="4619"/>
                    <a:pt x="3399" y="4871"/>
                  </a:cubicBezTo>
                  <a:cubicBezTo>
                    <a:pt x="3556" y="5405"/>
                    <a:pt x="3147" y="5783"/>
                    <a:pt x="2895" y="6035"/>
                  </a:cubicBezTo>
                  <a:cubicBezTo>
                    <a:pt x="2612" y="6318"/>
                    <a:pt x="2234" y="6444"/>
                    <a:pt x="1825" y="6821"/>
                  </a:cubicBezTo>
                  <a:cubicBezTo>
                    <a:pt x="1574" y="7105"/>
                    <a:pt x="1322" y="7608"/>
                    <a:pt x="1574" y="8017"/>
                  </a:cubicBezTo>
                  <a:cubicBezTo>
                    <a:pt x="1699" y="8552"/>
                    <a:pt x="2612" y="8678"/>
                    <a:pt x="2895" y="9338"/>
                  </a:cubicBezTo>
                  <a:cubicBezTo>
                    <a:pt x="3021" y="9842"/>
                    <a:pt x="2612" y="10377"/>
                    <a:pt x="2234" y="10503"/>
                  </a:cubicBezTo>
                  <a:cubicBezTo>
                    <a:pt x="1825" y="10754"/>
                    <a:pt x="1322" y="10912"/>
                    <a:pt x="787" y="11163"/>
                  </a:cubicBezTo>
                  <a:cubicBezTo>
                    <a:pt x="409" y="11415"/>
                    <a:pt x="0" y="11824"/>
                    <a:pt x="126" y="12328"/>
                  </a:cubicBezTo>
                  <a:cubicBezTo>
                    <a:pt x="252" y="12988"/>
                    <a:pt x="1196" y="13114"/>
                    <a:pt x="1574" y="13649"/>
                  </a:cubicBezTo>
                  <a:cubicBezTo>
                    <a:pt x="1983" y="14058"/>
                    <a:pt x="1983" y="14562"/>
                    <a:pt x="1825" y="15222"/>
                  </a:cubicBezTo>
                  <a:cubicBezTo>
                    <a:pt x="1825" y="15757"/>
                    <a:pt x="1574" y="16261"/>
                    <a:pt x="1574" y="16795"/>
                  </a:cubicBezTo>
                  <a:cubicBezTo>
                    <a:pt x="1574" y="17330"/>
                    <a:pt x="1825" y="17991"/>
                    <a:pt x="2360" y="18117"/>
                  </a:cubicBezTo>
                  <a:cubicBezTo>
                    <a:pt x="2477" y="18161"/>
                    <a:pt x="2593" y="18181"/>
                    <a:pt x="2707" y="18181"/>
                  </a:cubicBezTo>
                  <a:cubicBezTo>
                    <a:pt x="3241" y="18181"/>
                    <a:pt x="3726" y="17745"/>
                    <a:pt x="3933" y="17330"/>
                  </a:cubicBezTo>
                  <a:cubicBezTo>
                    <a:pt x="4342" y="16670"/>
                    <a:pt x="4342" y="16009"/>
                    <a:pt x="4594" y="15348"/>
                  </a:cubicBezTo>
                  <a:cubicBezTo>
                    <a:pt x="4846" y="14687"/>
                    <a:pt x="5255" y="14310"/>
                    <a:pt x="5916" y="14310"/>
                  </a:cubicBezTo>
                  <a:cubicBezTo>
                    <a:pt x="6227" y="14310"/>
                    <a:pt x="6644" y="14758"/>
                    <a:pt x="7151" y="14758"/>
                  </a:cubicBezTo>
                  <a:cubicBezTo>
                    <a:pt x="7260" y="14758"/>
                    <a:pt x="7372" y="14737"/>
                    <a:pt x="7489" y="14687"/>
                  </a:cubicBezTo>
                  <a:cubicBezTo>
                    <a:pt x="8275" y="14436"/>
                    <a:pt x="7992" y="13397"/>
                    <a:pt x="7866" y="12737"/>
                  </a:cubicBezTo>
                  <a:cubicBezTo>
                    <a:pt x="7866" y="12202"/>
                    <a:pt x="7866" y="11415"/>
                    <a:pt x="8401" y="11163"/>
                  </a:cubicBezTo>
                  <a:cubicBezTo>
                    <a:pt x="8590" y="11100"/>
                    <a:pt x="8818" y="11100"/>
                    <a:pt x="9066" y="11100"/>
                  </a:cubicBezTo>
                  <a:cubicBezTo>
                    <a:pt x="9314" y="11100"/>
                    <a:pt x="9581" y="11100"/>
                    <a:pt x="9849" y="11038"/>
                  </a:cubicBezTo>
                  <a:cubicBezTo>
                    <a:pt x="10352" y="10912"/>
                    <a:pt x="10635" y="10251"/>
                    <a:pt x="10635" y="9590"/>
                  </a:cubicBezTo>
                  <a:cubicBezTo>
                    <a:pt x="10635" y="9055"/>
                    <a:pt x="10352" y="8395"/>
                    <a:pt x="10352" y="7891"/>
                  </a:cubicBezTo>
                  <a:cubicBezTo>
                    <a:pt x="10352" y="7230"/>
                    <a:pt x="10635" y="6570"/>
                    <a:pt x="11265" y="6444"/>
                  </a:cubicBezTo>
                  <a:cubicBezTo>
                    <a:pt x="11351" y="6417"/>
                    <a:pt x="11436" y="6407"/>
                    <a:pt x="11520" y="6407"/>
                  </a:cubicBezTo>
                  <a:cubicBezTo>
                    <a:pt x="11750" y="6407"/>
                    <a:pt x="11974" y="6480"/>
                    <a:pt x="12204" y="6480"/>
                  </a:cubicBezTo>
                  <a:cubicBezTo>
                    <a:pt x="12289" y="6480"/>
                    <a:pt x="12374" y="6470"/>
                    <a:pt x="12460" y="6444"/>
                  </a:cubicBezTo>
                  <a:cubicBezTo>
                    <a:pt x="12995" y="6318"/>
                    <a:pt x="13247" y="5783"/>
                    <a:pt x="13247" y="5405"/>
                  </a:cubicBezTo>
                  <a:cubicBezTo>
                    <a:pt x="13373" y="4871"/>
                    <a:pt x="13247" y="4462"/>
                    <a:pt x="12995" y="3958"/>
                  </a:cubicBezTo>
                  <a:cubicBezTo>
                    <a:pt x="12712" y="3172"/>
                    <a:pt x="12208" y="1724"/>
                    <a:pt x="11925" y="938"/>
                  </a:cubicBezTo>
                  <a:cubicBezTo>
                    <a:pt x="11674" y="277"/>
                    <a:pt x="11139" y="151"/>
                    <a:pt x="10635" y="25"/>
                  </a:cubicBezTo>
                  <a:cubicBezTo>
                    <a:pt x="10392" y="9"/>
                    <a:pt x="10161" y="1"/>
                    <a:pt x="993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4"/>
            <p:cNvSpPr/>
            <p:nvPr/>
          </p:nvSpPr>
          <p:spPr>
            <a:xfrm>
              <a:off x="1557725" y="2222550"/>
              <a:ext cx="275325" cy="376825"/>
            </a:xfrm>
            <a:custGeom>
              <a:rect b="b" l="l" r="r" t="t"/>
              <a:pathLst>
                <a:path extrusionOk="0" h="15073" w="11013">
                  <a:moveTo>
                    <a:pt x="10226" y="1"/>
                  </a:moveTo>
                  <a:cubicBezTo>
                    <a:pt x="9943" y="787"/>
                    <a:pt x="9691" y="1574"/>
                    <a:pt x="9282" y="2487"/>
                  </a:cubicBezTo>
                  <a:cubicBezTo>
                    <a:pt x="8002" y="3174"/>
                    <a:pt x="6579" y="3504"/>
                    <a:pt x="5107" y="3504"/>
                  </a:cubicBezTo>
                  <a:cubicBezTo>
                    <a:pt x="4626" y="3504"/>
                    <a:pt x="4139" y="3469"/>
                    <a:pt x="3650" y="3399"/>
                  </a:cubicBezTo>
                  <a:cubicBezTo>
                    <a:pt x="3524" y="3399"/>
                    <a:pt x="3524" y="3556"/>
                    <a:pt x="3524" y="3556"/>
                  </a:cubicBezTo>
                  <a:cubicBezTo>
                    <a:pt x="3524" y="3682"/>
                    <a:pt x="3524" y="3682"/>
                    <a:pt x="3650" y="3682"/>
                  </a:cubicBezTo>
                  <a:cubicBezTo>
                    <a:pt x="4110" y="3745"/>
                    <a:pt x="4577" y="3776"/>
                    <a:pt x="5042" y="3776"/>
                  </a:cubicBezTo>
                  <a:cubicBezTo>
                    <a:pt x="6451" y="3776"/>
                    <a:pt x="7847" y="3487"/>
                    <a:pt x="9030" y="2896"/>
                  </a:cubicBezTo>
                  <a:lnTo>
                    <a:pt x="9030" y="2896"/>
                  </a:lnTo>
                  <a:cubicBezTo>
                    <a:pt x="9030" y="3021"/>
                    <a:pt x="8904" y="3273"/>
                    <a:pt x="8779" y="3399"/>
                  </a:cubicBezTo>
                  <a:cubicBezTo>
                    <a:pt x="8118" y="4595"/>
                    <a:pt x="7457" y="5633"/>
                    <a:pt x="6670" y="6703"/>
                  </a:cubicBezTo>
                  <a:cubicBezTo>
                    <a:pt x="5736" y="6947"/>
                    <a:pt x="4749" y="7085"/>
                    <a:pt x="3777" y="7085"/>
                  </a:cubicBezTo>
                  <a:cubicBezTo>
                    <a:pt x="3244" y="7085"/>
                    <a:pt x="2715" y="7044"/>
                    <a:pt x="2203" y="6954"/>
                  </a:cubicBezTo>
                  <a:cubicBezTo>
                    <a:pt x="2077" y="6954"/>
                    <a:pt x="2077" y="7080"/>
                    <a:pt x="1951" y="7080"/>
                  </a:cubicBezTo>
                  <a:cubicBezTo>
                    <a:pt x="1951" y="7206"/>
                    <a:pt x="2077" y="7206"/>
                    <a:pt x="2077" y="7206"/>
                  </a:cubicBezTo>
                  <a:cubicBezTo>
                    <a:pt x="2623" y="7313"/>
                    <a:pt x="3187" y="7357"/>
                    <a:pt x="3756" y="7357"/>
                  </a:cubicBezTo>
                  <a:cubicBezTo>
                    <a:pt x="4693" y="7357"/>
                    <a:pt x="5643" y="7237"/>
                    <a:pt x="6545" y="7080"/>
                  </a:cubicBezTo>
                  <a:lnTo>
                    <a:pt x="6545" y="7080"/>
                  </a:lnTo>
                  <a:cubicBezTo>
                    <a:pt x="6293" y="7206"/>
                    <a:pt x="6136" y="7489"/>
                    <a:pt x="6010" y="7741"/>
                  </a:cubicBezTo>
                  <a:cubicBezTo>
                    <a:pt x="5758" y="8119"/>
                    <a:pt x="5349" y="8528"/>
                    <a:pt x="5097" y="9062"/>
                  </a:cubicBezTo>
                  <a:cubicBezTo>
                    <a:pt x="4720" y="9692"/>
                    <a:pt x="4185" y="10353"/>
                    <a:pt x="3776" y="11139"/>
                  </a:cubicBezTo>
                  <a:cubicBezTo>
                    <a:pt x="2810" y="11583"/>
                    <a:pt x="1822" y="11832"/>
                    <a:pt x="777" y="11832"/>
                  </a:cubicBezTo>
                  <a:cubicBezTo>
                    <a:pt x="563" y="11832"/>
                    <a:pt x="346" y="11821"/>
                    <a:pt x="126" y="11800"/>
                  </a:cubicBezTo>
                  <a:cubicBezTo>
                    <a:pt x="0" y="11800"/>
                    <a:pt x="0" y="11800"/>
                    <a:pt x="0" y="11926"/>
                  </a:cubicBezTo>
                  <a:cubicBezTo>
                    <a:pt x="0" y="11926"/>
                    <a:pt x="0" y="12052"/>
                    <a:pt x="126" y="12052"/>
                  </a:cubicBezTo>
                  <a:cubicBezTo>
                    <a:pt x="1290" y="12052"/>
                    <a:pt x="2486" y="11926"/>
                    <a:pt x="3524" y="11548"/>
                  </a:cubicBezTo>
                  <a:lnTo>
                    <a:pt x="3524" y="11548"/>
                  </a:lnTo>
                  <a:cubicBezTo>
                    <a:pt x="2863" y="12586"/>
                    <a:pt x="2360" y="13625"/>
                    <a:pt x="1951" y="14946"/>
                  </a:cubicBezTo>
                  <a:lnTo>
                    <a:pt x="2077" y="15072"/>
                  </a:lnTo>
                  <a:cubicBezTo>
                    <a:pt x="2203" y="15072"/>
                    <a:pt x="2203" y="15072"/>
                    <a:pt x="2203" y="14946"/>
                  </a:cubicBezTo>
                  <a:cubicBezTo>
                    <a:pt x="2863" y="12838"/>
                    <a:pt x="4059" y="11013"/>
                    <a:pt x="5223" y="9314"/>
                  </a:cubicBezTo>
                  <a:lnTo>
                    <a:pt x="5223" y="9314"/>
                  </a:lnTo>
                  <a:cubicBezTo>
                    <a:pt x="5097" y="10478"/>
                    <a:pt x="5223" y="11800"/>
                    <a:pt x="5506" y="12995"/>
                  </a:cubicBezTo>
                  <a:cubicBezTo>
                    <a:pt x="5506" y="13121"/>
                    <a:pt x="5632" y="13121"/>
                    <a:pt x="5632" y="13121"/>
                  </a:cubicBezTo>
                  <a:cubicBezTo>
                    <a:pt x="5758" y="13121"/>
                    <a:pt x="5758" y="12995"/>
                    <a:pt x="5758" y="12995"/>
                  </a:cubicBezTo>
                  <a:cubicBezTo>
                    <a:pt x="5349" y="11548"/>
                    <a:pt x="5349" y="10101"/>
                    <a:pt x="5632" y="8779"/>
                  </a:cubicBezTo>
                  <a:cubicBezTo>
                    <a:pt x="5758" y="8528"/>
                    <a:pt x="6010" y="8119"/>
                    <a:pt x="6293" y="7867"/>
                  </a:cubicBezTo>
                  <a:cubicBezTo>
                    <a:pt x="6670" y="7206"/>
                    <a:pt x="7079" y="6703"/>
                    <a:pt x="7457" y="6042"/>
                  </a:cubicBezTo>
                  <a:cubicBezTo>
                    <a:pt x="7457" y="7206"/>
                    <a:pt x="7709" y="8528"/>
                    <a:pt x="8118" y="9566"/>
                  </a:cubicBezTo>
                  <a:cubicBezTo>
                    <a:pt x="8118" y="9692"/>
                    <a:pt x="8244" y="9692"/>
                    <a:pt x="8244" y="9692"/>
                  </a:cubicBezTo>
                  <a:cubicBezTo>
                    <a:pt x="8369" y="9566"/>
                    <a:pt x="8369" y="9566"/>
                    <a:pt x="8369" y="9440"/>
                  </a:cubicBezTo>
                  <a:cubicBezTo>
                    <a:pt x="7992" y="8276"/>
                    <a:pt x="7709" y="6954"/>
                    <a:pt x="7709" y="5633"/>
                  </a:cubicBezTo>
                  <a:cubicBezTo>
                    <a:pt x="8118" y="4972"/>
                    <a:pt x="8653" y="4343"/>
                    <a:pt x="9030" y="3556"/>
                  </a:cubicBezTo>
                  <a:cubicBezTo>
                    <a:pt x="9282" y="3021"/>
                    <a:pt x="9565" y="2361"/>
                    <a:pt x="9817" y="1826"/>
                  </a:cubicBezTo>
                  <a:cubicBezTo>
                    <a:pt x="9943" y="2896"/>
                    <a:pt x="10226" y="3934"/>
                    <a:pt x="10729" y="4846"/>
                  </a:cubicBezTo>
                  <a:cubicBezTo>
                    <a:pt x="10729" y="4972"/>
                    <a:pt x="10729" y="4972"/>
                    <a:pt x="10855" y="4972"/>
                  </a:cubicBezTo>
                  <a:cubicBezTo>
                    <a:pt x="10855" y="4846"/>
                    <a:pt x="11012" y="4846"/>
                    <a:pt x="10855" y="4720"/>
                  </a:cubicBezTo>
                  <a:cubicBezTo>
                    <a:pt x="10352" y="3682"/>
                    <a:pt x="10069" y="2487"/>
                    <a:pt x="10069" y="1322"/>
                  </a:cubicBezTo>
                  <a:cubicBezTo>
                    <a:pt x="10226" y="913"/>
                    <a:pt x="10352" y="536"/>
                    <a:pt x="10352" y="127"/>
                  </a:cubicBezTo>
                  <a:lnTo>
                    <a:pt x="1022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4"/>
            <p:cNvSpPr/>
            <p:nvPr/>
          </p:nvSpPr>
          <p:spPr>
            <a:xfrm>
              <a:off x="1527825" y="2235925"/>
              <a:ext cx="334325" cy="434275"/>
            </a:xfrm>
            <a:custGeom>
              <a:rect b="b" l="l" r="r" t="t"/>
              <a:pathLst>
                <a:path extrusionOk="0" h="17371" w="13373">
                  <a:moveTo>
                    <a:pt x="5916" y="1"/>
                  </a:moveTo>
                  <a:cubicBezTo>
                    <a:pt x="5129" y="252"/>
                    <a:pt x="4185" y="787"/>
                    <a:pt x="3808" y="1291"/>
                  </a:cubicBezTo>
                  <a:cubicBezTo>
                    <a:pt x="3273" y="1826"/>
                    <a:pt x="3021" y="2612"/>
                    <a:pt x="3147" y="3399"/>
                  </a:cubicBezTo>
                  <a:cubicBezTo>
                    <a:pt x="3273" y="3651"/>
                    <a:pt x="3399" y="3808"/>
                    <a:pt x="3399" y="4060"/>
                  </a:cubicBezTo>
                  <a:cubicBezTo>
                    <a:pt x="3556" y="4594"/>
                    <a:pt x="3147" y="4972"/>
                    <a:pt x="2895" y="5224"/>
                  </a:cubicBezTo>
                  <a:cubicBezTo>
                    <a:pt x="2612" y="5507"/>
                    <a:pt x="2234" y="5633"/>
                    <a:pt x="1825" y="6010"/>
                  </a:cubicBezTo>
                  <a:cubicBezTo>
                    <a:pt x="1574" y="6294"/>
                    <a:pt x="1322" y="6797"/>
                    <a:pt x="1574" y="7206"/>
                  </a:cubicBezTo>
                  <a:cubicBezTo>
                    <a:pt x="1699" y="7741"/>
                    <a:pt x="2612" y="7867"/>
                    <a:pt x="2895" y="8527"/>
                  </a:cubicBezTo>
                  <a:cubicBezTo>
                    <a:pt x="3021" y="9031"/>
                    <a:pt x="2612" y="9566"/>
                    <a:pt x="2234" y="9692"/>
                  </a:cubicBezTo>
                  <a:cubicBezTo>
                    <a:pt x="1825" y="9943"/>
                    <a:pt x="1322" y="10101"/>
                    <a:pt x="787" y="10352"/>
                  </a:cubicBezTo>
                  <a:cubicBezTo>
                    <a:pt x="409" y="10604"/>
                    <a:pt x="0" y="11013"/>
                    <a:pt x="126" y="11517"/>
                  </a:cubicBezTo>
                  <a:cubicBezTo>
                    <a:pt x="252" y="12177"/>
                    <a:pt x="1196" y="12303"/>
                    <a:pt x="1574" y="12838"/>
                  </a:cubicBezTo>
                  <a:cubicBezTo>
                    <a:pt x="1983" y="13247"/>
                    <a:pt x="1983" y="13751"/>
                    <a:pt x="1825" y="14411"/>
                  </a:cubicBezTo>
                  <a:cubicBezTo>
                    <a:pt x="1825" y="14946"/>
                    <a:pt x="1574" y="15450"/>
                    <a:pt x="1574" y="15984"/>
                  </a:cubicBezTo>
                  <a:cubicBezTo>
                    <a:pt x="1574" y="16519"/>
                    <a:pt x="1825" y="17180"/>
                    <a:pt x="2360" y="17306"/>
                  </a:cubicBezTo>
                  <a:cubicBezTo>
                    <a:pt x="2477" y="17350"/>
                    <a:pt x="2593" y="17370"/>
                    <a:pt x="2707" y="17370"/>
                  </a:cubicBezTo>
                  <a:cubicBezTo>
                    <a:pt x="3241" y="17370"/>
                    <a:pt x="3726" y="16934"/>
                    <a:pt x="3933" y="16519"/>
                  </a:cubicBezTo>
                  <a:cubicBezTo>
                    <a:pt x="4342" y="15859"/>
                    <a:pt x="4342" y="15198"/>
                    <a:pt x="4594" y="14537"/>
                  </a:cubicBezTo>
                  <a:cubicBezTo>
                    <a:pt x="4846" y="13876"/>
                    <a:pt x="5255" y="13499"/>
                    <a:pt x="5916" y="13499"/>
                  </a:cubicBezTo>
                  <a:cubicBezTo>
                    <a:pt x="6227" y="13499"/>
                    <a:pt x="6644" y="13947"/>
                    <a:pt x="7151" y="13947"/>
                  </a:cubicBezTo>
                  <a:cubicBezTo>
                    <a:pt x="7260" y="13947"/>
                    <a:pt x="7372" y="13926"/>
                    <a:pt x="7489" y="13876"/>
                  </a:cubicBezTo>
                  <a:cubicBezTo>
                    <a:pt x="8275" y="13625"/>
                    <a:pt x="7992" y="12586"/>
                    <a:pt x="7866" y="11926"/>
                  </a:cubicBezTo>
                  <a:cubicBezTo>
                    <a:pt x="7866" y="11391"/>
                    <a:pt x="7866" y="10604"/>
                    <a:pt x="8401" y="10352"/>
                  </a:cubicBezTo>
                  <a:cubicBezTo>
                    <a:pt x="8590" y="10289"/>
                    <a:pt x="8818" y="10289"/>
                    <a:pt x="9066" y="10289"/>
                  </a:cubicBezTo>
                  <a:cubicBezTo>
                    <a:pt x="9314" y="10289"/>
                    <a:pt x="9581" y="10289"/>
                    <a:pt x="9849" y="10227"/>
                  </a:cubicBezTo>
                  <a:cubicBezTo>
                    <a:pt x="10352" y="10101"/>
                    <a:pt x="10635" y="9440"/>
                    <a:pt x="10635" y="8779"/>
                  </a:cubicBezTo>
                  <a:cubicBezTo>
                    <a:pt x="10635" y="8244"/>
                    <a:pt x="10352" y="7584"/>
                    <a:pt x="10352" y="7080"/>
                  </a:cubicBezTo>
                  <a:cubicBezTo>
                    <a:pt x="10352" y="6419"/>
                    <a:pt x="10635" y="5759"/>
                    <a:pt x="11265" y="5633"/>
                  </a:cubicBezTo>
                  <a:cubicBezTo>
                    <a:pt x="11351" y="5606"/>
                    <a:pt x="11436" y="5596"/>
                    <a:pt x="11520" y="5596"/>
                  </a:cubicBezTo>
                  <a:cubicBezTo>
                    <a:pt x="11750" y="5596"/>
                    <a:pt x="11974" y="5669"/>
                    <a:pt x="12204" y="5669"/>
                  </a:cubicBezTo>
                  <a:cubicBezTo>
                    <a:pt x="12289" y="5669"/>
                    <a:pt x="12374" y="5659"/>
                    <a:pt x="12460" y="5633"/>
                  </a:cubicBezTo>
                  <a:cubicBezTo>
                    <a:pt x="12995" y="5507"/>
                    <a:pt x="13247" y="4972"/>
                    <a:pt x="13247" y="4594"/>
                  </a:cubicBezTo>
                  <a:cubicBezTo>
                    <a:pt x="13373" y="4185"/>
                    <a:pt x="13247" y="3808"/>
                    <a:pt x="13121" y="3525"/>
                  </a:cubicBezTo>
                  <a:lnTo>
                    <a:pt x="13121" y="4060"/>
                  </a:lnTo>
                  <a:cubicBezTo>
                    <a:pt x="12995" y="4311"/>
                    <a:pt x="12712" y="4594"/>
                    <a:pt x="12460" y="4720"/>
                  </a:cubicBezTo>
                  <a:cubicBezTo>
                    <a:pt x="12405" y="4733"/>
                    <a:pt x="12351" y="4739"/>
                    <a:pt x="12298" y="4739"/>
                  </a:cubicBezTo>
                  <a:cubicBezTo>
                    <a:pt x="11845" y="4739"/>
                    <a:pt x="11492" y="4298"/>
                    <a:pt x="11013" y="4185"/>
                  </a:cubicBezTo>
                  <a:cubicBezTo>
                    <a:pt x="10478" y="4185"/>
                    <a:pt x="9975" y="4594"/>
                    <a:pt x="9849" y="4972"/>
                  </a:cubicBezTo>
                  <a:cubicBezTo>
                    <a:pt x="9691" y="5507"/>
                    <a:pt x="9691" y="6010"/>
                    <a:pt x="9849" y="6545"/>
                  </a:cubicBezTo>
                  <a:cubicBezTo>
                    <a:pt x="9975" y="7080"/>
                    <a:pt x="10100" y="7458"/>
                    <a:pt x="10100" y="7993"/>
                  </a:cubicBezTo>
                  <a:cubicBezTo>
                    <a:pt x="10100" y="8244"/>
                    <a:pt x="10100" y="8653"/>
                    <a:pt x="9975" y="8905"/>
                  </a:cubicBezTo>
                  <a:cubicBezTo>
                    <a:pt x="9750" y="9005"/>
                    <a:pt x="9546" y="9203"/>
                    <a:pt x="9345" y="9203"/>
                  </a:cubicBezTo>
                  <a:cubicBezTo>
                    <a:pt x="9293" y="9203"/>
                    <a:pt x="9240" y="9189"/>
                    <a:pt x="9188" y="9157"/>
                  </a:cubicBezTo>
                  <a:cubicBezTo>
                    <a:pt x="8905" y="9157"/>
                    <a:pt x="8779" y="9031"/>
                    <a:pt x="8527" y="9031"/>
                  </a:cubicBezTo>
                  <a:cubicBezTo>
                    <a:pt x="8460" y="9015"/>
                    <a:pt x="8395" y="9008"/>
                    <a:pt x="8332" y="9008"/>
                  </a:cubicBezTo>
                  <a:cubicBezTo>
                    <a:pt x="7899" y="9008"/>
                    <a:pt x="7579" y="9362"/>
                    <a:pt x="7332" y="9692"/>
                  </a:cubicBezTo>
                  <a:cubicBezTo>
                    <a:pt x="7206" y="10227"/>
                    <a:pt x="7206" y="10730"/>
                    <a:pt x="7332" y="11265"/>
                  </a:cubicBezTo>
                  <a:cubicBezTo>
                    <a:pt x="7332" y="11800"/>
                    <a:pt x="7489" y="12303"/>
                    <a:pt x="7332" y="12712"/>
                  </a:cubicBezTo>
                  <a:cubicBezTo>
                    <a:pt x="7332" y="12964"/>
                    <a:pt x="7080" y="13373"/>
                    <a:pt x="6828" y="13373"/>
                  </a:cubicBezTo>
                  <a:cubicBezTo>
                    <a:pt x="6419" y="13373"/>
                    <a:pt x="6293" y="12838"/>
                    <a:pt x="6042" y="12586"/>
                  </a:cubicBezTo>
                  <a:cubicBezTo>
                    <a:pt x="5935" y="12479"/>
                    <a:pt x="5796" y="12435"/>
                    <a:pt x="5644" y="12435"/>
                  </a:cubicBezTo>
                  <a:cubicBezTo>
                    <a:pt x="5392" y="12435"/>
                    <a:pt x="5101" y="12555"/>
                    <a:pt x="4846" y="12712"/>
                  </a:cubicBezTo>
                  <a:cubicBezTo>
                    <a:pt x="4594" y="12838"/>
                    <a:pt x="4468" y="13247"/>
                    <a:pt x="4342" y="13625"/>
                  </a:cubicBezTo>
                  <a:cubicBezTo>
                    <a:pt x="4185" y="14034"/>
                    <a:pt x="4185" y="14411"/>
                    <a:pt x="4059" y="14820"/>
                  </a:cubicBezTo>
                  <a:cubicBezTo>
                    <a:pt x="3933" y="15072"/>
                    <a:pt x="3808" y="15324"/>
                    <a:pt x="3556" y="15607"/>
                  </a:cubicBezTo>
                  <a:cubicBezTo>
                    <a:pt x="3414" y="15670"/>
                    <a:pt x="3249" y="15701"/>
                    <a:pt x="3084" y="15701"/>
                  </a:cubicBezTo>
                  <a:cubicBezTo>
                    <a:pt x="2919" y="15701"/>
                    <a:pt x="2754" y="15670"/>
                    <a:pt x="2612" y="15607"/>
                  </a:cubicBezTo>
                  <a:cubicBezTo>
                    <a:pt x="2360" y="15450"/>
                    <a:pt x="2234" y="15198"/>
                    <a:pt x="2234" y="14820"/>
                  </a:cubicBezTo>
                  <a:cubicBezTo>
                    <a:pt x="2234" y="14537"/>
                    <a:pt x="2234" y="14160"/>
                    <a:pt x="2360" y="13876"/>
                  </a:cubicBezTo>
                  <a:cubicBezTo>
                    <a:pt x="2486" y="13499"/>
                    <a:pt x="2486" y="13090"/>
                    <a:pt x="2360" y="12586"/>
                  </a:cubicBezTo>
                  <a:cubicBezTo>
                    <a:pt x="2360" y="12177"/>
                    <a:pt x="2109" y="11800"/>
                    <a:pt x="1699" y="11674"/>
                  </a:cubicBezTo>
                  <a:cubicBezTo>
                    <a:pt x="1448" y="11517"/>
                    <a:pt x="1196" y="11391"/>
                    <a:pt x="1039" y="11265"/>
                  </a:cubicBezTo>
                  <a:cubicBezTo>
                    <a:pt x="913" y="11013"/>
                    <a:pt x="1039" y="10604"/>
                    <a:pt x="1322" y="10478"/>
                  </a:cubicBezTo>
                  <a:cubicBezTo>
                    <a:pt x="1574" y="10352"/>
                    <a:pt x="1825" y="10227"/>
                    <a:pt x="2109" y="10227"/>
                  </a:cubicBezTo>
                  <a:cubicBezTo>
                    <a:pt x="2297" y="10289"/>
                    <a:pt x="2462" y="10321"/>
                    <a:pt x="2612" y="10321"/>
                  </a:cubicBezTo>
                  <a:cubicBezTo>
                    <a:pt x="2761" y="10321"/>
                    <a:pt x="2895" y="10289"/>
                    <a:pt x="3021" y="10227"/>
                  </a:cubicBezTo>
                  <a:cubicBezTo>
                    <a:pt x="3399" y="10227"/>
                    <a:pt x="3808" y="9818"/>
                    <a:pt x="3933" y="9440"/>
                  </a:cubicBezTo>
                  <a:cubicBezTo>
                    <a:pt x="4059" y="8905"/>
                    <a:pt x="3933" y="8527"/>
                    <a:pt x="3556" y="8118"/>
                  </a:cubicBezTo>
                  <a:cubicBezTo>
                    <a:pt x="3399" y="7993"/>
                    <a:pt x="3147" y="7867"/>
                    <a:pt x="2895" y="7741"/>
                  </a:cubicBezTo>
                  <a:cubicBezTo>
                    <a:pt x="2769" y="7458"/>
                    <a:pt x="2486" y="7332"/>
                    <a:pt x="2486" y="7080"/>
                  </a:cubicBezTo>
                  <a:cubicBezTo>
                    <a:pt x="2486" y="6671"/>
                    <a:pt x="2769" y="6419"/>
                    <a:pt x="3147" y="6294"/>
                  </a:cubicBezTo>
                  <a:cubicBezTo>
                    <a:pt x="3399" y="6168"/>
                    <a:pt x="3808" y="6168"/>
                    <a:pt x="4059" y="5885"/>
                  </a:cubicBezTo>
                  <a:cubicBezTo>
                    <a:pt x="4846" y="5633"/>
                    <a:pt x="5129" y="4594"/>
                    <a:pt x="4720" y="3808"/>
                  </a:cubicBezTo>
                  <a:cubicBezTo>
                    <a:pt x="4468" y="3525"/>
                    <a:pt x="4059" y="3273"/>
                    <a:pt x="3933" y="2738"/>
                  </a:cubicBezTo>
                  <a:cubicBezTo>
                    <a:pt x="3682" y="2235"/>
                    <a:pt x="4185" y="1574"/>
                    <a:pt x="4594" y="1039"/>
                  </a:cubicBezTo>
                  <a:cubicBezTo>
                    <a:pt x="4972" y="661"/>
                    <a:pt x="5507" y="252"/>
                    <a:pt x="591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1" name="Google Shape;451;p34"/>
          <p:cNvGrpSpPr/>
          <p:nvPr/>
        </p:nvGrpSpPr>
        <p:grpSpPr>
          <a:xfrm>
            <a:off x="-8" y="4060069"/>
            <a:ext cx="1070215" cy="1086856"/>
            <a:chOff x="249825" y="1523700"/>
            <a:chExt cx="403550" cy="409825"/>
          </a:xfrm>
        </p:grpSpPr>
        <p:sp>
          <p:nvSpPr>
            <p:cNvPr id="452" name="Google Shape;452;p34"/>
            <p:cNvSpPr/>
            <p:nvPr/>
          </p:nvSpPr>
          <p:spPr>
            <a:xfrm>
              <a:off x="249825" y="1523700"/>
              <a:ext cx="403550" cy="409825"/>
            </a:xfrm>
            <a:custGeom>
              <a:rect b="b" l="l" r="r" t="t"/>
              <a:pathLst>
                <a:path extrusionOk="0" h="16393" w="16142">
                  <a:moveTo>
                    <a:pt x="1" y="0"/>
                  </a:moveTo>
                  <a:lnTo>
                    <a:pt x="1" y="16393"/>
                  </a:lnTo>
                  <a:lnTo>
                    <a:pt x="16142" y="16393"/>
                  </a:lnTo>
                  <a:cubicBezTo>
                    <a:pt x="15355" y="12743"/>
                    <a:pt x="12209" y="14159"/>
                    <a:pt x="8402" y="11673"/>
                  </a:cubicBezTo>
                  <a:cubicBezTo>
                    <a:pt x="4595" y="9188"/>
                    <a:pt x="7363" y="5789"/>
                    <a:pt x="5004" y="2360"/>
                  </a:cubicBezTo>
                  <a:cubicBezTo>
                    <a:pt x="3556" y="283"/>
                    <a:pt x="1" y="0"/>
                    <a:pt x="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4"/>
            <p:cNvSpPr/>
            <p:nvPr/>
          </p:nvSpPr>
          <p:spPr>
            <a:xfrm>
              <a:off x="417375" y="1724275"/>
              <a:ext cx="81825" cy="71600"/>
            </a:xfrm>
            <a:custGeom>
              <a:rect b="b" l="l" r="r" t="t"/>
              <a:pathLst>
                <a:path extrusionOk="0" h="2864" w="3273">
                  <a:moveTo>
                    <a:pt x="1574" y="0"/>
                  </a:moveTo>
                  <a:cubicBezTo>
                    <a:pt x="1" y="0"/>
                    <a:pt x="252" y="1699"/>
                    <a:pt x="1291" y="2612"/>
                  </a:cubicBezTo>
                  <a:cubicBezTo>
                    <a:pt x="1574" y="2864"/>
                    <a:pt x="1826" y="2864"/>
                    <a:pt x="2077" y="2864"/>
                  </a:cubicBezTo>
                  <a:cubicBezTo>
                    <a:pt x="2738" y="2864"/>
                    <a:pt x="3273" y="2203"/>
                    <a:pt x="3021" y="1416"/>
                  </a:cubicBezTo>
                  <a:cubicBezTo>
                    <a:pt x="2738" y="630"/>
                    <a:pt x="2360" y="0"/>
                    <a:pt x="157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4" name="Google Shape;454;p34"/>
          <p:cNvSpPr txBox="1"/>
          <p:nvPr>
            <p:ph type="title"/>
          </p:nvPr>
        </p:nvSpPr>
        <p:spPr>
          <a:xfrm>
            <a:off x="720000" y="429125"/>
            <a:ext cx="7704000" cy="5727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5" name="Google Shape;455;p34"/>
          <p:cNvSpPr txBox="1"/>
          <p:nvPr>
            <p:ph idx="1" type="subTitle"/>
          </p:nvPr>
        </p:nvSpPr>
        <p:spPr>
          <a:xfrm>
            <a:off x="1748700" y="1590400"/>
            <a:ext cx="5646600" cy="2813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dk1"/>
              </a:buClr>
              <a:buSzPts val="1600"/>
              <a:buChar char="●"/>
              <a:defRPr sz="1400"/>
            </a:lvl1pPr>
            <a:lvl2pPr lvl="1" algn="l">
              <a:lnSpc>
                <a:spcPct val="100000"/>
              </a:lnSpc>
              <a:spcBef>
                <a:spcPts val="1000"/>
              </a:spcBef>
              <a:spcAft>
                <a:spcPts val="0"/>
              </a:spcAft>
              <a:buSzPts val="1600"/>
              <a:buChar char="○"/>
              <a:defRPr/>
            </a:lvl2pPr>
            <a:lvl3pPr lvl="2" algn="l">
              <a:lnSpc>
                <a:spcPct val="100000"/>
              </a:lnSpc>
              <a:spcBef>
                <a:spcPts val="0"/>
              </a:spcBef>
              <a:spcAft>
                <a:spcPts val="0"/>
              </a:spcAft>
              <a:buSzPts val="1600"/>
              <a:buChar char="■"/>
              <a:defRPr/>
            </a:lvl3pPr>
            <a:lvl4pPr lvl="3" algn="l">
              <a:lnSpc>
                <a:spcPct val="100000"/>
              </a:lnSpc>
              <a:spcBef>
                <a:spcPts val="0"/>
              </a:spcBef>
              <a:spcAft>
                <a:spcPts val="0"/>
              </a:spcAft>
              <a:buSzPts val="1600"/>
              <a:buChar char="●"/>
              <a:defRPr/>
            </a:lvl4pPr>
            <a:lvl5pPr lvl="4" algn="l">
              <a:lnSpc>
                <a:spcPct val="100000"/>
              </a:lnSpc>
              <a:spcBef>
                <a:spcPts val="0"/>
              </a:spcBef>
              <a:spcAft>
                <a:spcPts val="0"/>
              </a:spcAft>
              <a:buSzPts val="1600"/>
              <a:buChar char="○"/>
              <a:defRPr/>
            </a:lvl5pPr>
            <a:lvl6pPr lvl="5" algn="l">
              <a:lnSpc>
                <a:spcPct val="100000"/>
              </a:lnSpc>
              <a:spcBef>
                <a:spcPts val="0"/>
              </a:spcBef>
              <a:spcAft>
                <a:spcPts val="0"/>
              </a:spcAft>
              <a:buSzPts val="1600"/>
              <a:buChar char="■"/>
              <a:defRPr/>
            </a:lvl6pPr>
            <a:lvl7pPr lvl="6" algn="l">
              <a:lnSpc>
                <a:spcPct val="100000"/>
              </a:lnSpc>
              <a:spcBef>
                <a:spcPts val="0"/>
              </a:spcBef>
              <a:spcAft>
                <a:spcPts val="0"/>
              </a:spcAft>
              <a:buSzPts val="1600"/>
              <a:buChar char="●"/>
              <a:defRPr/>
            </a:lvl7pPr>
            <a:lvl8pPr lvl="7" algn="l">
              <a:lnSpc>
                <a:spcPct val="100000"/>
              </a:lnSpc>
              <a:spcBef>
                <a:spcPts val="0"/>
              </a:spcBef>
              <a:spcAft>
                <a:spcPts val="0"/>
              </a:spcAft>
              <a:buSzPts val="1600"/>
              <a:buChar char="○"/>
              <a:defRPr/>
            </a:lvl8pPr>
            <a:lvl9pPr lvl="8" algn="l">
              <a:lnSpc>
                <a:spcPct val="100000"/>
              </a:lnSpc>
              <a:spcBef>
                <a:spcPts val="0"/>
              </a:spcBef>
              <a:spcAft>
                <a:spcPts val="0"/>
              </a:spcAft>
              <a:buSzPts val="16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456" name="Shape 456"/>
        <p:cNvGrpSpPr/>
        <p:nvPr/>
      </p:nvGrpSpPr>
      <p:grpSpPr>
        <a:xfrm>
          <a:off x="0" y="0"/>
          <a:ext cx="0" cy="0"/>
          <a:chOff x="0" y="0"/>
          <a:chExt cx="0" cy="0"/>
        </a:xfrm>
      </p:grpSpPr>
      <p:pic>
        <p:nvPicPr>
          <p:cNvPr id="457" name="Google Shape;457;p3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58" name="Google Shape;458;p35"/>
          <p:cNvSpPr txBox="1"/>
          <p:nvPr>
            <p:ph idx="1" type="subTitle"/>
          </p:nvPr>
        </p:nvSpPr>
        <p:spPr>
          <a:xfrm>
            <a:off x="720012" y="2422075"/>
            <a:ext cx="2679900" cy="8841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459" name="Google Shape;459;p35"/>
          <p:cNvSpPr txBox="1"/>
          <p:nvPr>
            <p:ph type="title"/>
          </p:nvPr>
        </p:nvSpPr>
        <p:spPr>
          <a:xfrm>
            <a:off x="720000" y="429125"/>
            <a:ext cx="3852000" cy="822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3600"/>
              <a:buNone/>
              <a:defRPr sz="6300"/>
            </a:lvl1pPr>
            <a:lvl2pPr lvl="1" algn="ctr">
              <a:lnSpc>
                <a:spcPct val="100000"/>
              </a:lnSpc>
              <a:spcBef>
                <a:spcPts val="0"/>
              </a:spcBef>
              <a:spcAft>
                <a:spcPts val="0"/>
              </a:spcAft>
              <a:buSzPts val="2800"/>
              <a:buNone/>
              <a:defRPr>
                <a:latin typeface="Montserrat"/>
                <a:ea typeface="Montserrat"/>
                <a:cs typeface="Montserrat"/>
                <a:sym typeface="Montserrat"/>
              </a:defRPr>
            </a:lvl2pPr>
            <a:lvl3pPr lvl="2" algn="ctr">
              <a:lnSpc>
                <a:spcPct val="100000"/>
              </a:lnSpc>
              <a:spcBef>
                <a:spcPts val="0"/>
              </a:spcBef>
              <a:spcAft>
                <a:spcPts val="0"/>
              </a:spcAft>
              <a:buSzPts val="2800"/>
              <a:buNone/>
              <a:defRPr>
                <a:latin typeface="Montserrat"/>
                <a:ea typeface="Montserrat"/>
                <a:cs typeface="Montserrat"/>
                <a:sym typeface="Montserrat"/>
              </a:defRPr>
            </a:lvl3pPr>
            <a:lvl4pPr lvl="3" algn="ctr">
              <a:lnSpc>
                <a:spcPct val="100000"/>
              </a:lnSpc>
              <a:spcBef>
                <a:spcPts val="0"/>
              </a:spcBef>
              <a:spcAft>
                <a:spcPts val="0"/>
              </a:spcAft>
              <a:buSzPts val="2800"/>
              <a:buNone/>
              <a:defRPr>
                <a:latin typeface="Montserrat"/>
                <a:ea typeface="Montserrat"/>
                <a:cs typeface="Montserrat"/>
                <a:sym typeface="Montserrat"/>
              </a:defRPr>
            </a:lvl4pPr>
            <a:lvl5pPr lvl="4" algn="ctr">
              <a:lnSpc>
                <a:spcPct val="100000"/>
              </a:lnSpc>
              <a:spcBef>
                <a:spcPts val="0"/>
              </a:spcBef>
              <a:spcAft>
                <a:spcPts val="0"/>
              </a:spcAft>
              <a:buSzPts val="2800"/>
              <a:buNone/>
              <a:defRPr>
                <a:latin typeface="Montserrat"/>
                <a:ea typeface="Montserrat"/>
                <a:cs typeface="Montserrat"/>
                <a:sym typeface="Montserrat"/>
              </a:defRPr>
            </a:lvl5pPr>
            <a:lvl6pPr lvl="5" algn="ctr">
              <a:lnSpc>
                <a:spcPct val="100000"/>
              </a:lnSpc>
              <a:spcBef>
                <a:spcPts val="0"/>
              </a:spcBef>
              <a:spcAft>
                <a:spcPts val="0"/>
              </a:spcAft>
              <a:buSzPts val="2800"/>
              <a:buNone/>
              <a:defRPr>
                <a:latin typeface="Montserrat"/>
                <a:ea typeface="Montserrat"/>
                <a:cs typeface="Montserrat"/>
                <a:sym typeface="Montserrat"/>
              </a:defRPr>
            </a:lvl6pPr>
            <a:lvl7pPr lvl="6" algn="ctr">
              <a:lnSpc>
                <a:spcPct val="100000"/>
              </a:lnSpc>
              <a:spcBef>
                <a:spcPts val="0"/>
              </a:spcBef>
              <a:spcAft>
                <a:spcPts val="0"/>
              </a:spcAft>
              <a:buSzPts val="2800"/>
              <a:buNone/>
              <a:defRPr>
                <a:latin typeface="Montserrat"/>
                <a:ea typeface="Montserrat"/>
                <a:cs typeface="Montserrat"/>
                <a:sym typeface="Montserrat"/>
              </a:defRPr>
            </a:lvl7pPr>
            <a:lvl8pPr lvl="7" algn="ctr">
              <a:lnSpc>
                <a:spcPct val="100000"/>
              </a:lnSpc>
              <a:spcBef>
                <a:spcPts val="0"/>
              </a:spcBef>
              <a:spcAft>
                <a:spcPts val="0"/>
              </a:spcAft>
              <a:buSzPts val="2800"/>
              <a:buNone/>
              <a:defRPr>
                <a:latin typeface="Montserrat"/>
                <a:ea typeface="Montserrat"/>
                <a:cs typeface="Montserrat"/>
                <a:sym typeface="Montserrat"/>
              </a:defRPr>
            </a:lvl8pPr>
            <a:lvl9pPr lvl="8" algn="ctr">
              <a:lnSpc>
                <a:spcPct val="100000"/>
              </a:lnSpc>
              <a:spcBef>
                <a:spcPts val="0"/>
              </a:spcBef>
              <a:spcAft>
                <a:spcPts val="0"/>
              </a:spcAft>
              <a:buSzPts val="2800"/>
              <a:buNone/>
              <a:defRPr>
                <a:latin typeface="Montserrat"/>
                <a:ea typeface="Montserrat"/>
                <a:cs typeface="Montserrat"/>
                <a:sym typeface="Montserrat"/>
              </a:defRPr>
            </a:lvl9pPr>
          </a:lstStyle>
          <a:p/>
        </p:txBody>
      </p:sp>
      <p:sp>
        <p:nvSpPr>
          <p:cNvPr id="460" name="Google Shape;460;p35"/>
          <p:cNvSpPr txBox="1"/>
          <p:nvPr>
            <p:ph idx="2" type="subTitle"/>
          </p:nvPr>
        </p:nvSpPr>
        <p:spPr>
          <a:xfrm>
            <a:off x="720000" y="2095675"/>
            <a:ext cx="3171300" cy="326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461" name="Google Shape;461;p35"/>
          <p:cNvSpPr txBox="1"/>
          <p:nvPr/>
        </p:nvSpPr>
        <p:spPr>
          <a:xfrm>
            <a:off x="720000" y="3695425"/>
            <a:ext cx="3544800" cy="599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300"/>
              </a:spcBef>
              <a:spcAft>
                <a:spcPts val="0"/>
              </a:spcAft>
              <a:buClr>
                <a:srgbClr val="000000"/>
              </a:buClr>
              <a:buSzPts val="1200"/>
              <a:buFont typeface="Arial"/>
              <a:buNone/>
            </a:pPr>
            <a:r>
              <a:rPr b="0" i="0" lang="en" sz="1200" u="none" cap="none" strike="noStrike">
                <a:solidFill>
                  <a:schemeClr val="dk2"/>
                </a:solidFill>
                <a:latin typeface="Montserrat"/>
                <a:ea typeface="Montserrat"/>
                <a:cs typeface="Montserrat"/>
                <a:sym typeface="Montserrat"/>
              </a:rPr>
              <a:t>CREDITS: This presentation template was created by </a:t>
            </a:r>
            <a:r>
              <a:rPr b="1" i="0" lang="en" sz="1200" u="none" cap="none" strike="noStrike">
                <a:solidFill>
                  <a:schemeClr val="hlink"/>
                </a:solidFill>
                <a:uFill>
                  <a:noFill/>
                </a:uFill>
                <a:latin typeface="Montserrat"/>
                <a:ea typeface="Montserrat"/>
                <a:cs typeface="Montserrat"/>
                <a:sym typeface="Montserrat"/>
                <a:hlinkClick r:id="rId3"/>
              </a:rPr>
              <a:t>Slidesgo</a:t>
            </a:r>
            <a:r>
              <a:rPr b="0" i="0" lang="en" sz="1200" u="none" cap="none" strike="noStrike">
                <a:solidFill>
                  <a:schemeClr val="dk2"/>
                </a:solidFill>
                <a:latin typeface="Montserrat"/>
                <a:ea typeface="Montserrat"/>
                <a:cs typeface="Montserrat"/>
                <a:sym typeface="Montserrat"/>
              </a:rPr>
              <a:t>, including icons by </a:t>
            </a:r>
            <a:r>
              <a:rPr b="1" i="0" lang="en" sz="1200" u="none" cap="none" strike="noStrike">
                <a:solidFill>
                  <a:schemeClr val="hlink"/>
                </a:solidFill>
                <a:uFill>
                  <a:noFill/>
                </a:uFill>
                <a:latin typeface="Montserrat"/>
                <a:ea typeface="Montserrat"/>
                <a:cs typeface="Montserrat"/>
                <a:sym typeface="Montserrat"/>
                <a:hlinkClick r:id="rId4"/>
              </a:rPr>
              <a:t>Flaticon</a:t>
            </a:r>
            <a:r>
              <a:rPr b="0" i="0" lang="en" sz="1200" u="none" cap="none" strike="noStrike">
                <a:solidFill>
                  <a:schemeClr val="dk2"/>
                </a:solidFill>
                <a:latin typeface="Montserrat"/>
                <a:ea typeface="Montserrat"/>
                <a:cs typeface="Montserrat"/>
                <a:sym typeface="Montserrat"/>
              </a:rPr>
              <a:t>, infographics &amp; images by </a:t>
            </a:r>
            <a:r>
              <a:rPr b="1" i="0" lang="en" sz="1200" u="none" cap="none" strike="noStrike">
                <a:solidFill>
                  <a:schemeClr val="hlink"/>
                </a:solidFill>
                <a:uFill>
                  <a:noFill/>
                </a:uFill>
                <a:latin typeface="Montserrat"/>
                <a:ea typeface="Montserrat"/>
                <a:cs typeface="Montserrat"/>
                <a:sym typeface="Montserrat"/>
                <a:hlinkClick r:id="rId5"/>
              </a:rPr>
              <a:t>Freepik</a:t>
            </a:r>
            <a:endParaRPr b="1" i="0" sz="1400" u="none" cap="none" strike="noStrike">
              <a:solidFill>
                <a:schemeClr val="dk1"/>
              </a:solidFill>
              <a:latin typeface="Montserrat"/>
              <a:ea typeface="Montserrat"/>
              <a:cs typeface="Montserrat"/>
              <a:sym typeface="Montserrat"/>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62" name="Shape 462"/>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63" name="Shape 463"/>
        <p:cNvGrpSpPr/>
        <p:nvPr/>
      </p:nvGrpSpPr>
      <p:grpSpPr>
        <a:xfrm>
          <a:off x="0" y="0"/>
          <a:ext cx="0" cy="0"/>
          <a:chOff x="0" y="0"/>
          <a:chExt cx="0" cy="0"/>
        </a:xfrm>
      </p:grpSpPr>
      <p:pic>
        <p:nvPicPr>
          <p:cNvPr id="464" name="Google Shape;464;p37"/>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5"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20000" y="429125"/>
            <a:ext cx="7704000" cy="5727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3600"/>
              <a:buFont typeface="Poppins"/>
              <a:buNone/>
              <a:defRPr b="1" i="0" sz="36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chemeClr val="dk1"/>
              </a:buClr>
              <a:buSzPts val="2800"/>
              <a:buFont typeface="Poppins"/>
              <a:buNone/>
              <a:defRPr b="1" i="0" sz="2800" u="none" cap="none" strike="noStrike">
                <a:solidFill>
                  <a:schemeClr val="dk1"/>
                </a:solidFill>
                <a:latin typeface="Poppins"/>
                <a:ea typeface="Poppins"/>
                <a:cs typeface="Poppins"/>
                <a:sym typeface="Poppins"/>
              </a:defRPr>
            </a:lvl2pPr>
            <a:lvl3pPr lvl="2" marR="0" rtl="0" algn="l">
              <a:lnSpc>
                <a:spcPct val="100000"/>
              </a:lnSpc>
              <a:spcBef>
                <a:spcPts val="0"/>
              </a:spcBef>
              <a:spcAft>
                <a:spcPts val="0"/>
              </a:spcAft>
              <a:buClr>
                <a:schemeClr val="dk1"/>
              </a:buClr>
              <a:buSzPts val="2800"/>
              <a:buFont typeface="Poppins"/>
              <a:buNone/>
              <a:defRPr b="1" i="0" sz="2800" u="none" cap="none" strike="noStrike">
                <a:solidFill>
                  <a:schemeClr val="dk1"/>
                </a:solidFill>
                <a:latin typeface="Poppins"/>
                <a:ea typeface="Poppins"/>
                <a:cs typeface="Poppins"/>
                <a:sym typeface="Poppins"/>
              </a:defRPr>
            </a:lvl3pPr>
            <a:lvl4pPr lvl="3" marR="0" rtl="0" algn="l">
              <a:lnSpc>
                <a:spcPct val="100000"/>
              </a:lnSpc>
              <a:spcBef>
                <a:spcPts val="0"/>
              </a:spcBef>
              <a:spcAft>
                <a:spcPts val="0"/>
              </a:spcAft>
              <a:buClr>
                <a:schemeClr val="dk1"/>
              </a:buClr>
              <a:buSzPts val="2800"/>
              <a:buFont typeface="Poppins"/>
              <a:buNone/>
              <a:defRPr b="1" i="0" sz="2800" u="none" cap="none" strike="noStrike">
                <a:solidFill>
                  <a:schemeClr val="dk1"/>
                </a:solidFill>
                <a:latin typeface="Poppins"/>
                <a:ea typeface="Poppins"/>
                <a:cs typeface="Poppins"/>
                <a:sym typeface="Poppins"/>
              </a:defRPr>
            </a:lvl4pPr>
            <a:lvl5pPr lvl="4" marR="0" rtl="0" algn="l">
              <a:lnSpc>
                <a:spcPct val="100000"/>
              </a:lnSpc>
              <a:spcBef>
                <a:spcPts val="0"/>
              </a:spcBef>
              <a:spcAft>
                <a:spcPts val="0"/>
              </a:spcAft>
              <a:buClr>
                <a:schemeClr val="dk1"/>
              </a:buClr>
              <a:buSzPts val="2800"/>
              <a:buFont typeface="Poppins"/>
              <a:buNone/>
              <a:defRPr b="1" i="0" sz="2800" u="none" cap="none" strike="noStrike">
                <a:solidFill>
                  <a:schemeClr val="dk1"/>
                </a:solidFill>
                <a:latin typeface="Poppins"/>
                <a:ea typeface="Poppins"/>
                <a:cs typeface="Poppins"/>
                <a:sym typeface="Poppins"/>
              </a:defRPr>
            </a:lvl5pPr>
            <a:lvl6pPr lvl="5" marR="0" rtl="0" algn="l">
              <a:lnSpc>
                <a:spcPct val="100000"/>
              </a:lnSpc>
              <a:spcBef>
                <a:spcPts val="0"/>
              </a:spcBef>
              <a:spcAft>
                <a:spcPts val="0"/>
              </a:spcAft>
              <a:buClr>
                <a:schemeClr val="dk1"/>
              </a:buClr>
              <a:buSzPts val="2800"/>
              <a:buFont typeface="Poppins"/>
              <a:buNone/>
              <a:defRPr b="1" i="0" sz="2800" u="none" cap="none" strike="noStrike">
                <a:solidFill>
                  <a:schemeClr val="dk1"/>
                </a:solidFill>
                <a:latin typeface="Poppins"/>
                <a:ea typeface="Poppins"/>
                <a:cs typeface="Poppins"/>
                <a:sym typeface="Poppins"/>
              </a:defRPr>
            </a:lvl6pPr>
            <a:lvl7pPr lvl="6" marR="0" rtl="0" algn="l">
              <a:lnSpc>
                <a:spcPct val="100000"/>
              </a:lnSpc>
              <a:spcBef>
                <a:spcPts val="0"/>
              </a:spcBef>
              <a:spcAft>
                <a:spcPts val="0"/>
              </a:spcAft>
              <a:buClr>
                <a:schemeClr val="dk1"/>
              </a:buClr>
              <a:buSzPts val="2800"/>
              <a:buFont typeface="Poppins"/>
              <a:buNone/>
              <a:defRPr b="1" i="0" sz="2800" u="none" cap="none" strike="noStrike">
                <a:solidFill>
                  <a:schemeClr val="dk1"/>
                </a:solidFill>
                <a:latin typeface="Poppins"/>
                <a:ea typeface="Poppins"/>
                <a:cs typeface="Poppins"/>
                <a:sym typeface="Poppins"/>
              </a:defRPr>
            </a:lvl7pPr>
            <a:lvl8pPr lvl="7" marR="0" rtl="0" algn="l">
              <a:lnSpc>
                <a:spcPct val="100000"/>
              </a:lnSpc>
              <a:spcBef>
                <a:spcPts val="0"/>
              </a:spcBef>
              <a:spcAft>
                <a:spcPts val="0"/>
              </a:spcAft>
              <a:buClr>
                <a:schemeClr val="dk1"/>
              </a:buClr>
              <a:buSzPts val="2800"/>
              <a:buFont typeface="Poppins"/>
              <a:buNone/>
              <a:defRPr b="1" i="0" sz="2800" u="none" cap="none" strike="noStrike">
                <a:solidFill>
                  <a:schemeClr val="dk1"/>
                </a:solidFill>
                <a:latin typeface="Poppins"/>
                <a:ea typeface="Poppins"/>
                <a:cs typeface="Poppins"/>
                <a:sym typeface="Poppins"/>
              </a:defRPr>
            </a:lvl8pPr>
            <a:lvl9pPr lvl="8" marR="0" rtl="0" algn="l">
              <a:lnSpc>
                <a:spcPct val="100000"/>
              </a:lnSpc>
              <a:spcBef>
                <a:spcPts val="0"/>
              </a:spcBef>
              <a:spcAft>
                <a:spcPts val="0"/>
              </a:spcAft>
              <a:buClr>
                <a:schemeClr val="dk1"/>
              </a:buClr>
              <a:buSzPts val="2800"/>
              <a:buFont typeface="Poppins"/>
              <a:buNone/>
              <a:defRPr b="1" i="0" sz="2800" u="none" cap="none" strike="noStrike">
                <a:solidFill>
                  <a:schemeClr val="dk1"/>
                </a:solidFill>
                <a:latin typeface="Poppins"/>
                <a:ea typeface="Poppins"/>
                <a:cs typeface="Poppins"/>
                <a:sym typeface="Poppins"/>
              </a:defRPr>
            </a:lvl9pPr>
          </a:lstStyle>
          <a:p/>
        </p:txBody>
      </p:sp>
      <p:sp>
        <p:nvSpPr>
          <p:cNvPr id="52" name="Google Shape;52;p13"/>
          <p:cNvSpPr txBox="1"/>
          <p:nvPr>
            <p:ph idx="1" type="body"/>
          </p:nvPr>
        </p:nvSpPr>
        <p:spPr>
          <a:xfrm>
            <a:off x="720000" y="1152475"/>
            <a:ext cx="7704000" cy="3450900"/>
          </a:xfrm>
          <a:prstGeom prst="rect">
            <a:avLst/>
          </a:prstGeom>
          <a:noFill/>
          <a:ln>
            <a:noFill/>
          </a:ln>
        </p:spPr>
        <p:txBody>
          <a:bodyPr anchorCtr="0" anchor="ctr" bIns="0" lIns="0" spcFirstLastPara="1" rIns="0" wrap="square" tIns="0">
            <a:noAutofit/>
          </a:bodyPr>
          <a:lstStyle>
            <a:lvl1pPr indent="-330200" lvl="0" marL="457200" marR="0" rtl="0" algn="l">
              <a:lnSpc>
                <a:spcPct val="115000"/>
              </a:lnSpc>
              <a:spcBef>
                <a:spcPts val="0"/>
              </a:spcBef>
              <a:spcAft>
                <a:spcPts val="0"/>
              </a:spcAft>
              <a:buClr>
                <a:schemeClr val="dk2"/>
              </a:buClr>
              <a:buSzPts val="1600"/>
              <a:buFont typeface="Montserrat"/>
              <a:buChar char="●"/>
              <a:defRPr b="0" i="0" sz="1600" u="none" cap="none" strike="noStrike">
                <a:solidFill>
                  <a:schemeClr val="dk2"/>
                </a:solidFill>
                <a:latin typeface="Montserrat"/>
                <a:ea typeface="Montserrat"/>
                <a:cs typeface="Montserrat"/>
                <a:sym typeface="Montserrat"/>
              </a:defRPr>
            </a:lvl1pPr>
            <a:lvl2pPr indent="-330200" lvl="1" marL="914400" marR="0" rtl="0" algn="l">
              <a:lnSpc>
                <a:spcPct val="115000"/>
              </a:lnSpc>
              <a:spcBef>
                <a:spcPts val="1600"/>
              </a:spcBef>
              <a:spcAft>
                <a:spcPts val="0"/>
              </a:spcAft>
              <a:buClr>
                <a:schemeClr val="dk2"/>
              </a:buClr>
              <a:buSzPts val="1600"/>
              <a:buFont typeface="Montserrat"/>
              <a:buChar char="○"/>
              <a:defRPr b="0" i="0" sz="1600" u="none" cap="none" strike="noStrike">
                <a:solidFill>
                  <a:schemeClr val="dk2"/>
                </a:solidFill>
                <a:latin typeface="Montserrat"/>
                <a:ea typeface="Montserrat"/>
                <a:cs typeface="Montserrat"/>
                <a:sym typeface="Montserrat"/>
              </a:defRPr>
            </a:lvl2pPr>
            <a:lvl3pPr indent="-330200" lvl="2" marL="1371600" marR="0" rtl="0" algn="l">
              <a:lnSpc>
                <a:spcPct val="115000"/>
              </a:lnSpc>
              <a:spcBef>
                <a:spcPts val="1600"/>
              </a:spcBef>
              <a:spcAft>
                <a:spcPts val="0"/>
              </a:spcAft>
              <a:buClr>
                <a:schemeClr val="dk2"/>
              </a:buClr>
              <a:buSzPts val="1600"/>
              <a:buFont typeface="Montserrat"/>
              <a:buChar char="■"/>
              <a:defRPr b="0" i="0" sz="1600" u="none" cap="none" strike="noStrike">
                <a:solidFill>
                  <a:schemeClr val="dk2"/>
                </a:solidFill>
                <a:latin typeface="Montserrat"/>
                <a:ea typeface="Montserrat"/>
                <a:cs typeface="Montserrat"/>
                <a:sym typeface="Montserrat"/>
              </a:defRPr>
            </a:lvl3pPr>
            <a:lvl4pPr indent="-330200" lvl="3" marL="1828800" marR="0" rtl="0" algn="l">
              <a:lnSpc>
                <a:spcPct val="115000"/>
              </a:lnSpc>
              <a:spcBef>
                <a:spcPts val="1600"/>
              </a:spcBef>
              <a:spcAft>
                <a:spcPts val="0"/>
              </a:spcAft>
              <a:buClr>
                <a:schemeClr val="dk2"/>
              </a:buClr>
              <a:buSzPts val="1600"/>
              <a:buFont typeface="Montserrat"/>
              <a:buChar char="●"/>
              <a:defRPr b="0" i="0" sz="1600" u="none" cap="none" strike="noStrike">
                <a:solidFill>
                  <a:schemeClr val="dk2"/>
                </a:solidFill>
                <a:latin typeface="Montserrat"/>
                <a:ea typeface="Montserrat"/>
                <a:cs typeface="Montserrat"/>
                <a:sym typeface="Montserrat"/>
              </a:defRPr>
            </a:lvl4pPr>
            <a:lvl5pPr indent="-330200" lvl="4" marL="2286000" marR="0" rtl="0" algn="l">
              <a:lnSpc>
                <a:spcPct val="115000"/>
              </a:lnSpc>
              <a:spcBef>
                <a:spcPts val="1600"/>
              </a:spcBef>
              <a:spcAft>
                <a:spcPts val="0"/>
              </a:spcAft>
              <a:buClr>
                <a:schemeClr val="dk2"/>
              </a:buClr>
              <a:buSzPts val="1600"/>
              <a:buFont typeface="Montserrat"/>
              <a:buChar char="○"/>
              <a:defRPr b="0" i="0" sz="1600" u="none" cap="none" strike="noStrike">
                <a:solidFill>
                  <a:schemeClr val="dk2"/>
                </a:solidFill>
                <a:latin typeface="Montserrat"/>
                <a:ea typeface="Montserrat"/>
                <a:cs typeface="Montserrat"/>
                <a:sym typeface="Montserrat"/>
              </a:defRPr>
            </a:lvl5pPr>
            <a:lvl6pPr indent="-330200" lvl="5" marL="2743200" marR="0" rtl="0" algn="l">
              <a:lnSpc>
                <a:spcPct val="115000"/>
              </a:lnSpc>
              <a:spcBef>
                <a:spcPts val="1600"/>
              </a:spcBef>
              <a:spcAft>
                <a:spcPts val="0"/>
              </a:spcAft>
              <a:buClr>
                <a:schemeClr val="dk2"/>
              </a:buClr>
              <a:buSzPts val="1600"/>
              <a:buFont typeface="Montserrat"/>
              <a:buChar char="■"/>
              <a:defRPr b="0" i="0" sz="1600" u="none" cap="none" strike="noStrike">
                <a:solidFill>
                  <a:schemeClr val="dk2"/>
                </a:solidFill>
                <a:latin typeface="Montserrat"/>
                <a:ea typeface="Montserrat"/>
                <a:cs typeface="Montserrat"/>
                <a:sym typeface="Montserrat"/>
              </a:defRPr>
            </a:lvl6pPr>
            <a:lvl7pPr indent="-330200" lvl="6" marL="3200400" marR="0" rtl="0" algn="l">
              <a:lnSpc>
                <a:spcPct val="115000"/>
              </a:lnSpc>
              <a:spcBef>
                <a:spcPts val="1600"/>
              </a:spcBef>
              <a:spcAft>
                <a:spcPts val="0"/>
              </a:spcAft>
              <a:buClr>
                <a:schemeClr val="dk2"/>
              </a:buClr>
              <a:buSzPts val="1600"/>
              <a:buFont typeface="Montserrat"/>
              <a:buChar char="●"/>
              <a:defRPr b="0" i="0" sz="1600" u="none" cap="none" strike="noStrike">
                <a:solidFill>
                  <a:schemeClr val="dk2"/>
                </a:solidFill>
                <a:latin typeface="Montserrat"/>
                <a:ea typeface="Montserrat"/>
                <a:cs typeface="Montserrat"/>
                <a:sym typeface="Montserrat"/>
              </a:defRPr>
            </a:lvl7pPr>
            <a:lvl8pPr indent="-330200" lvl="7" marL="3657600" marR="0" rtl="0" algn="l">
              <a:lnSpc>
                <a:spcPct val="115000"/>
              </a:lnSpc>
              <a:spcBef>
                <a:spcPts val="1600"/>
              </a:spcBef>
              <a:spcAft>
                <a:spcPts val="0"/>
              </a:spcAft>
              <a:buClr>
                <a:schemeClr val="dk2"/>
              </a:buClr>
              <a:buSzPts val="1600"/>
              <a:buFont typeface="Montserrat"/>
              <a:buChar char="○"/>
              <a:defRPr b="0" i="0" sz="1600" u="none" cap="none" strike="noStrike">
                <a:solidFill>
                  <a:schemeClr val="dk2"/>
                </a:solidFill>
                <a:latin typeface="Montserrat"/>
                <a:ea typeface="Montserrat"/>
                <a:cs typeface="Montserrat"/>
                <a:sym typeface="Montserrat"/>
              </a:defRPr>
            </a:lvl8pPr>
            <a:lvl9pPr indent="-330200" lvl="8" marL="4114800" marR="0" rtl="0" algn="l">
              <a:lnSpc>
                <a:spcPct val="115000"/>
              </a:lnSpc>
              <a:spcBef>
                <a:spcPts val="1600"/>
              </a:spcBef>
              <a:spcAft>
                <a:spcPts val="1600"/>
              </a:spcAft>
              <a:buClr>
                <a:schemeClr val="dk2"/>
              </a:buClr>
              <a:buSzPts val="1600"/>
              <a:buFont typeface="Montserrat"/>
              <a:buChar char="■"/>
              <a:defRPr b="0" i="0" sz="16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hyperlink" Target="https://drive.google.com/file/d/1fhGu0-N3RXBe4HR0lmApNiDxSQEFsEeg/view?usp=sharing" TargetMode="External"/><Relationship Id="rId4" Type="http://schemas.openxmlformats.org/officeDocument/2006/relationships/hyperlink" Target="https://drive.google.com/file/d/1QbrYz8D-EotLXqMePKOM-Con243Ll7Dj/view?usp=sharing" TargetMode="External"/><Relationship Id="rId5" Type="http://schemas.openxmlformats.org/officeDocument/2006/relationships/image" Target="../media/image3.png"/><Relationship Id="rId6" Type="http://schemas.openxmlformats.org/officeDocument/2006/relationships/image" Target="../media/image3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hyperlink" Target="https://drive.google.com/file/d/1-dqaPjd6Qv7ZN6tS_r6NKfbQiuXcHvXd/view?usp=drive_link" TargetMode="External"/><Relationship Id="rId4" Type="http://schemas.openxmlformats.org/officeDocument/2006/relationships/hyperlink" Target="https://drive.google.com/file/d/1reQ_nT0KFadDD4mLs6_pagSHQ2DVWtNn/view?usp=drive_link" TargetMode="External"/><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23.png"/><Relationship Id="rId5" Type="http://schemas.openxmlformats.org/officeDocument/2006/relationships/image" Target="../media/image12.png"/><Relationship Id="rId6"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39.png"/><Relationship Id="rId5" Type="http://schemas.openxmlformats.org/officeDocument/2006/relationships/image" Target="../media/image4.png"/><Relationship Id="rId6" Type="http://schemas.openxmlformats.org/officeDocument/2006/relationships/image" Target="../media/image22.png"/><Relationship Id="rId7" Type="http://schemas.openxmlformats.org/officeDocument/2006/relationships/image" Target="../media/image17.png"/><Relationship Id="rId8"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5.png"/><Relationship Id="rId9" Type="http://schemas.openxmlformats.org/officeDocument/2006/relationships/image" Target="../media/image20.png"/><Relationship Id="rId5" Type="http://schemas.openxmlformats.org/officeDocument/2006/relationships/image" Target="../media/image19.png"/><Relationship Id="rId6" Type="http://schemas.openxmlformats.org/officeDocument/2006/relationships/image" Target="../media/image16.png"/><Relationship Id="rId7" Type="http://schemas.openxmlformats.org/officeDocument/2006/relationships/image" Target="../media/image25.png"/><Relationship Id="rId8" Type="http://schemas.openxmlformats.org/officeDocument/2006/relationships/image" Target="../media/image24.png"/><Relationship Id="rId10"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32.png"/><Relationship Id="rId5" Type="http://schemas.openxmlformats.org/officeDocument/2006/relationships/image" Target="../media/image18.png"/><Relationship Id="rId6" Type="http://schemas.openxmlformats.org/officeDocument/2006/relationships/image" Target="../media/image21.png"/><Relationship Id="rId7" Type="http://schemas.openxmlformats.org/officeDocument/2006/relationships/image" Target="../media/image31.png"/><Relationship Id="rId8"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41.png"/><Relationship Id="rId5" Type="http://schemas.openxmlformats.org/officeDocument/2006/relationships/image" Target="../media/image36.png"/><Relationship Id="rId6" Type="http://schemas.openxmlformats.org/officeDocument/2006/relationships/image" Target="../media/image40.png"/><Relationship Id="rId7" Type="http://schemas.openxmlformats.org/officeDocument/2006/relationships/image" Target="../media/image29.png"/><Relationship Id="rId8"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comments" Target="../comments/commen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 Id="rId3"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hyperlink" Target="https://drive.google.com/file/d/1fhGu0-N3RXBe4HR0lmApNiDxSQEFsEeg/view?usp=sharing" TargetMode="External"/><Relationship Id="rId4" Type="http://schemas.openxmlformats.org/officeDocument/2006/relationships/hyperlink" Target="https://drive.google.com/file/d/1QbrYz8D-EotLXqMePKOM-Con243Ll7Dj/view?usp=sharing" TargetMode="External"/><Relationship Id="rId5" Type="http://schemas.openxmlformats.org/officeDocument/2006/relationships/image" Target="../media/image8.png"/><Relationship Id="rId6"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8"/>
          <p:cNvSpPr txBox="1"/>
          <p:nvPr>
            <p:ph type="ctrTitle"/>
          </p:nvPr>
        </p:nvSpPr>
        <p:spPr>
          <a:xfrm>
            <a:off x="4355034" y="694529"/>
            <a:ext cx="4536070" cy="2147700"/>
          </a:xfrm>
          <a:prstGeom prst="rect">
            <a:avLst/>
          </a:prstGeom>
          <a:noFill/>
          <a:ln>
            <a:noFill/>
          </a:ln>
        </p:spPr>
        <p:txBody>
          <a:bodyPr anchorCtr="0" anchor="ctr" bIns="0" lIns="0" spcFirstLastPara="1" rIns="0" wrap="square" tIns="0">
            <a:noAutofit/>
          </a:bodyPr>
          <a:lstStyle/>
          <a:p>
            <a:pPr indent="0" lvl="0" marL="0" rtl="0" algn="ctr">
              <a:lnSpc>
                <a:spcPct val="80000"/>
              </a:lnSpc>
              <a:spcBef>
                <a:spcPts val="0"/>
              </a:spcBef>
              <a:spcAft>
                <a:spcPts val="0"/>
              </a:spcAft>
              <a:buSzPts val="5200"/>
              <a:buNone/>
            </a:pPr>
            <a:r>
              <a:rPr lang="en" sz="6000"/>
              <a:t>HIV/AIDS</a:t>
            </a:r>
            <a:br>
              <a:rPr lang="en" sz="2400">
                <a:solidFill>
                  <a:schemeClr val="dk2"/>
                </a:solidFill>
              </a:rPr>
            </a:br>
            <a:r>
              <a:rPr lang="en" sz="2400">
                <a:solidFill>
                  <a:schemeClr val="dk2"/>
                </a:solidFill>
              </a:rPr>
              <a:t>Predictive Analytics for</a:t>
            </a:r>
            <a:br>
              <a:rPr lang="en" sz="2400">
                <a:solidFill>
                  <a:schemeClr val="dk2"/>
                </a:solidFill>
              </a:rPr>
            </a:br>
            <a:r>
              <a:rPr lang="en" sz="2400">
                <a:solidFill>
                  <a:schemeClr val="dk2"/>
                </a:solidFill>
              </a:rPr>
              <a:t>Viral Suppression</a:t>
            </a:r>
            <a:endParaRPr/>
          </a:p>
        </p:txBody>
      </p:sp>
      <p:sp>
        <p:nvSpPr>
          <p:cNvPr id="470" name="Google Shape;470;p38"/>
          <p:cNvSpPr txBox="1"/>
          <p:nvPr>
            <p:ph idx="1" type="subTitle"/>
          </p:nvPr>
        </p:nvSpPr>
        <p:spPr>
          <a:xfrm>
            <a:off x="6560075" y="3530600"/>
            <a:ext cx="2443800" cy="14841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800"/>
              <a:buNone/>
            </a:pPr>
            <a:r>
              <a:rPr lang="en"/>
              <a:t>DAV-</a:t>
            </a:r>
            <a:r>
              <a:rPr lang="en"/>
              <a:t>Data Science</a:t>
            </a:r>
            <a:endParaRPr/>
          </a:p>
          <a:p>
            <a:pPr indent="0" lvl="0" marL="0" rtl="0" algn="ctr">
              <a:lnSpc>
                <a:spcPct val="100000"/>
              </a:lnSpc>
              <a:spcBef>
                <a:spcPts val="0"/>
              </a:spcBef>
              <a:spcAft>
                <a:spcPts val="0"/>
              </a:spcAft>
              <a:buSzPts val="2800"/>
              <a:buNone/>
            </a:pPr>
            <a:r>
              <a:rPr lang="en"/>
              <a:t> </a:t>
            </a:r>
            <a:endParaRPr/>
          </a:p>
          <a:p>
            <a:pPr indent="0" lvl="0" marL="0" rtl="0" algn="ctr">
              <a:lnSpc>
                <a:spcPct val="100000"/>
              </a:lnSpc>
              <a:spcBef>
                <a:spcPts val="0"/>
              </a:spcBef>
              <a:spcAft>
                <a:spcPts val="0"/>
              </a:spcAft>
              <a:buSzPts val="2800"/>
              <a:buNone/>
            </a:pPr>
            <a:r>
              <a:rPr lang="en"/>
              <a:t>Group-2: </a:t>
            </a:r>
            <a:endParaRPr/>
          </a:p>
          <a:p>
            <a:pPr indent="0" lvl="0" marL="0" rtl="0" algn="ctr">
              <a:lnSpc>
                <a:spcPct val="100000"/>
              </a:lnSpc>
              <a:spcBef>
                <a:spcPts val="0"/>
              </a:spcBef>
              <a:spcAft>
                <a:spcPts val="0"/>
              </a:spcAft>
              <a:buSzPts val="2800"/>
              <a:buNone/>
            </a:pPr>
            <a:r>
              <a:rPr lang="en">
                <a:latin typeface="Montserrat"/>
                <a:ea typeface="Montserrat"/>
                <a:cs typeface="Montserrat"/>
                <a:sym typeface="Montserrat"/>
              </a:rPr>
              <a:t>Gagan Preet </a:t>
            </a:r>
            <a:r>
              <a:rPr lang="en"/>
              <a:t>Singh</a:t>
            </a:r>
            <a:endParaRPr/>
          </a:p>
          <a:p>
            <a:pPr indent="0" lvl="0" marL="0" rtl="0" algn="ctr">
              <a:lnSpc>
                <a:spcPct val="100000"/>
              </a:lnSpc>
              <a:spcBef>
                <a:spcPts val="0"/>
              </a:spcBef>
              <a:spcAft>
                <a:spcPts val="0"/>
              </a:spcAft>
              <a:buSzPts val="2800"/>
              <a:buNone/>
            </a:pPr>
            <a:r>
              <a:rPr lang="en">
                <a:latin typeface="Montserrat"/>
                <a:ea typeface="Montserrat"/>
                <a:cs typeface="Montserrat"/>
                <a:sym typeface="Montserrat"/>
              </a:rPr>
              <a:t>Karina Thapa</a:t>
            </a:r>
            <a:endParaRPr/>
          </a:p>
          <a:p>
            <a:pPr indent="0" lvl="0" marL="0" rtl="0" algn="ctr">
              <a:lnSpc>
                <a:spcPct val="100000"/>
              </a:lnSpc>
              <a:spcBef>
                <a:spcPts val="0"/>
              </a:spcBef>
              <a:spcAft>
                <a:spcPts val="0"/>
              </a:spcAft>
              <a:buSzPts val="2800"/>
              <a:buNone/>
            </a:pPr>
            <a:r>
              <a:rPr lang="en"/>
              <a:t>Vidhika Jain</a:t>
            </a:r>
            <a:endParaRPr>
              <a:latin typeface="Montserrat"/>
              <a:ea typeface="Montserrat"/>
              <a:cs typeface="Montserrat"/>
              <a:sym typeface="Montserrat"/>
            </a:endParaRPr>
          </a:p>
        </p:txBody>
      </p:sp>
      <p:grpSp>
        <p:nvGrpSpPr>
          <p:cNvPr id="471" name="Google Shape;471;p38"/>
          <p:cNvGrpSpPr/>
          <p:nvPr/>
        </p:nvGrpSpPr>
        <p:grpSpPr>
          <a:xfrm>
            <a:off x="204273" y="-508309"/>
            <a:ext cx="4195131" cy="5654586"/>
            <a:chOff x="204273" y="-508309"/>
            <a:chExt cx="4195131" cy="5654586"/>
          </a:xfrm>
        </p:grpSpPr>
        <p:grpSp>
          <p:nvGrpSpPr>
            <p:cNvPr id="472" name="Google Shape;472;p38"/>
            <p:cNvGrpSpPr/>
            <p:nvPr/>
          </p:nvGrpSpPr>
          <p:grpSpPr>
            <a:xfrm>
              <a:off x="204273" y="-508309"/>
              <a:ext cx="4195131" cy="3963434"/>
              <a:chOff x="413873" y="-508309"/>
              <a:chExt cx="4195131" cy="3963434"/>
            </a:xfrm>
          </p:grpSpPr>
          <p:sp>
            <p:nvSpPr>
              <p:cNvPr id="473" name="Google Shape;473;p38"/>
              <p:cNvSpPr/>
              <p:nvPr/>
            </p:nvSpPr>
            <p:spPr>
              <a:xfrm>
                <a:off x="586900" y="-451175"/>
                <a:ext cx="3906300" cy="3906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4" name="Google Shape;474;p38"/>
              <p:cNvGrpSpPr/>
              <p:nvPr/>
            </p:nvGrpSpPr>
            <p:grpSpPr>
              <a:xfrm rot="10800000">
                <a:off x="413873" y="-508309"/>
                <a:ext cx="4195131" cy="3963180"/>
                <a:chOff x="5896549" y="300590"/>
                <a:chExt cx="1402397" cy="1324858"/>
              </a:xfrm>
            </p:grpSpPr>
            <p:sp>
              <p:nvSpPr>
                <p:cNvPr id="475" name="Google Shape;475;p38"/>
                <p:cNvSpPr/>
                <p:nvPr/>
              </p:nvSpPr>
              <p:spPr>
                <a:xfrm>
                  <a:off x="6152516" y="1156737"/>
                  <a:ext cx="203723" cy="214011"/>
                </a:xfrm>
                <a:custGeom>
                  <a:rect b="b" l="l" r="r" t="t"/>
                  <a:pathLst>
                    <a:path extrusionOk="0" h="28707" w="27327">
                      <a:moveTo>
                        <a:pt x="6317" y="1"/>
                      </a:moveTo>
                      <a:cubicBezTo>
                        <a:pt x="4550" y="1"/>
                        <a:pt x="2989" y="845"/>
                        <a:pt x="2163" y="3522"/>
                      </a:cubicBezTo>
                      <a:cubicBezTo>
                        <a:pt x="0" y="10195"/>
                        <a:pt x="2945" y="12693"/>
                        <a:pt x="5890" y="17651"/>
                      </a:cubicBezTo>
                      <a:cubicBezTo>
                        <a:pt x="8114" y="21623"/>
                        <a:pt x="15639" y="28706"/>
                        <a:pt x="20504" y="28706"/>
                      </a:cubicBezTo>
                      <a:cubicBezTo>
                        <a:pt x="21758" y="28706"/>
                        <a:pt x="22834" y="28236"/>
                        <a:pt x="23598" y="27121"/>
                      </a:cubicBezTo>
                      <a:cubicBezTo>
                        <a:pt x="27326" y="21864"/>
                        <a:pt x="17857" y="17204"/>
                        <a:pt x="18640" y="11910"/>
                      </a:cubicBezTo>
                      <a:cubicBezTo>
                        <a:pt x="19572" y="6467"/>
                        <a:pt x="16142" y="3224"/>
                        <a:pt x="13645" y="2292"/>
                      </a:cubicBezTo>
                      <a:cubicBezTo>
                        <a:pt x="11820" y="1743"/>
                        <a:pt x="8856" y="1"/>
                        <a:pt x="631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38"/>
                <p:cNvSpPr/>
                <p:nvPr/>
              </p:nvSpPr>
              <p:spPr>
                <a:xfrm>
                  <a:off x="6600144" y="1129281"/>
                  <a:ext cx="136434" cy="159798"/>
                </a:xfrm>
                <a:custGeom>
                  <a:rect b="b" l="l" r="r" t="t"/>
                  <a:pathLst>
                    <a:path extrusionOk="0" h="21435" w="18301">
                      <a:moveTo>
                        <a:pt x="16158" y="1"/>
                      </a:moveTo>
                      <a:cubicBezTo>
                        <a:pt x="15410" y="1"/>
                        <a:pt x="14430" y="910"/>
                        <a:pt x="13248" y="3179"/>
                      </a:cubicBezTo>
                      <a:cubicBezTo>
                        <a:pt x="9520" y="10150"/>
                        <a:pt x="4264" y="16824"/>
                        <a:pt x="1766" y="17606"/>
                      </a:cubicBezTo>
                      <a:cubicBezTo>
                        <a:pt x="0" y="18160"/>
                        <a:pt x="1123" y="21434"/>
                        <a:pt x="3685" y="21434"/>
                      </a:cubicBezTo>
                      <a:cubicBezTo>
                        <a:pt x="4746" y="21434"/>
                        <a:pt x="6055" y="20872"/>
                        <a:pt x="7507" y="19321"/>
                      </a:cubicBezTo>
                      <a:cubicBezTo>
                        <a:pt x="12465" y="13878"/>
                        <a:pt x="16678" y="11865"/>
                        <a:pt x="17461" y="8137"/>
                      </a:cubicBezTo>
                      <a:cubicBezTo>
                        <a:pt x="18301" y="4217"/>
                        <a:pt x="17768" y="1"/>
                        <a:pt x="1615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38"/>
                <p:cNvSpPr/>
                <p:nvPr/>
              </p:nvSpPr>
              <p:spPr>
                <a:xfrm>
                  <a:off x="5927673" y="300590"/>
                  <a:ext cx="1324858" cy="1324858"/>
                </a:xfrm>
                <a:custGeom>
                  <a:rect b="b" l="l" r="r" t="t"/>
                  <a:pathLst>
                    <a:path extrusionOk="0" h="177714" w="177714">
                      <a:moveTo>
                        <a:pt x="88876" y="3095"/>
                      </a:moveTo>
                      <a:cubicBezTo>
                        <a:pt x="136072" y="3095"/>
                        <a:pt x="174619" y="41642"/>
                        <a:pt x="174619" y="88839"/>
                      </a:cubicBezTo>
                      <a:cubicBezTo>
                        <a:pt x="174619" y="136221"/>
                        <a:pt x="136072" y="174769"/>
                        <a:pt x="88876" y="174769"/>
                      </a:cubicBezTo>
                      <a:cubicBezTo>
                        <a:pt x="41493" y="174769"/>
                        <a:pt x="2946" y="136221"/>
                        <a:pt x="2946" y="88839"/>
                      </a:cubicBezTo>
                      <a:cubicBezTo>
                        <a:pt x="2946" y="41642"/>
                        <a:pt x="41493" y="3095"/>
                        <a:pt x="88876" y="3095"/>
                      </a:cubicBezTo>
                      <a:close/>
                      <a:moveTo>
                        <a:pt x="88876" y="1"/>
                      </a:moveTo>
                      <a:cubicBezTo>
                        <a:pt x="39778" y="1"/>
                        <a:pt x="1" y="39928"/>
                        <a:pt x="1" y="88839"/>
                      </a:cubicBezTo>
                      <a:cubicBezTo>
                        <a:pt x="1" y="137936"/>
                        <a:pt x="39778" y="177714"/>
                        <a:pt x="88876" y="177714"/>
                      </a:cubicBezTo>
                      <a:cubicBezTo>
                        <a:pt x="137787" y="177714"/>
                        <a:pt x="177713" y="137936"/>
                        <a:pt x="177713" y="88839"/>
                      </a:cubicBezTo>
                      <a:cubicBezTo>
                        <a:pt x="177713" y="39928"/>
                        <a:pt x="137787" y="1"/>
                        <a:pt x="888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38"/>
                <p:cNvSpPr/>
                <p:nvPr/>
              </p:nvSpPr>
              <p:spPr>
                <a:xfrm>
                  <a:off x="6396906" y="872933"/>
                  <a:ext cx="848677" cy="745567"/>
                </a:xfrm>
                <a:custGeom>
                  <a:rect b="b" l="l" r="r" t="t"/>
                  <a:pathLst>
                    <a:path extrusionOk="0" h="100009" w="113840">
                      <a:moveTo>
                        <a:pt x="106094" y="0"/>
                      </a:moveTo>
                      <a:cubicBezTo>
                        <a:pt x="103267" y="0"/>
                        <a:pt x="100030" y="685"/>
                        <a:pt x="97362" y="3081"/>
                      </a:cubicBezTo>
                      <a:cubicBezTo>
                        <a:pt x="91173" y="8673"/>
                        <a:pt x="79356" y="11134"/>
                        <a:pt x="74994" y="11767"/>
                      </a:cubicBezTo>
                      <a:cubicBezTo>
                        <a:pt x="70670" y="12401"/>
                        <a:pt x="54490" y="11134"/>
                        <a:pt x="52626" y="27910"/>
                      </a:cubicBezTo>
                      <a:cubicBezTo>
                        <a:pt x="50762" y="44686"/>
                        <a:pt x="50762" y="51545"/>
                        <a:pt x="43306" y="55870"/>
                      </a:cubicBezTo>
                      <a:cubicBezTo>
                        <a:pt x="36988" y="59565"/>
                        <a:pt x="36024" y="67276"/>
                        <a:pt x="26805" y="67276"/>
                      </a:cubicBezTo>
                      <a:cubicBezTo>
                        <a:pt x="25144" y="67276"/>
                        <a:pt x="23215" y="67026"/>
                        <a:pt x="20938" y="66457"/>
                      </a:cubicBezTo>
                      <a:cubicBezTo>
                        <a:pt x="16867" y="65439"/>
                        <a:pt x="13446" y="64930"/>
                        <a:pt x="10636" y="64930"/>
                      </a:cubicBezTo>
                      <a:cubicBezTo>
                        <a:pt x="3153" y="64930"/>
                        <a:pt x="1" y="68541"/>
                        <a:pt x="435" y="75777"/>
                      </a:cubicBezTo>
                      <a:cubicBezTo>
                        <a:pt x="1038" y="85212"/>
                        <a:pt x="4442" y="90732"/>
                        <a:pt x="18160" y="90732"/>
                      </a:cubicBezTo>
                      <a:cubicBezTo>
                        <a:pt x="18860" y="90732"/>
                        <a:pt x="19587" y="90718"/>
                        <a:pt x="20342" y="90689"/>
                      </a:cubicBezTo>
                      <a:cubicBezTo>
                        <a:pt x="24426" y="90522"/>
                        <a:pt x="28125" y="90399"/>
                        <a:pt x="31359" y="90399"/>
                      </a:cubicBezTo>
                      <a:cubicBezTo>
                        <a:pt x="40403" y="90399"/>
                        <a:pt x="45804" y="91361"/>
                        <a:pt x="45804" y="95013"/>
                      </a:cubicBezTo>
                      <a:cubicBezTo>
                        <a:pt x="45804" y="96738"/>
                        <a:pt x="42006" y="96951"/>
                        <a:pt x="37039" y="96951"/>
                      </a:cubicBezTo>
                      <a:cubicBezTo>
                        <a:pt x="35412" y="96951"/>
                        <a:pt x="33659" y="96928"/>
                        <a:pt x="31874" y="96928"/>
                      </a:cubicBezTo>
                      <a:cubicBezTo>
                        <a:pt x="25793" y="96928"/>
                        <a:pt x="19329" y="97192"/>
                        <a:pt x="16129" y="99524"/>
                      </a:cubicBezTo>
                      <a:cubicBezTo>
                        <a:pt x="19224" y="99860"/>
                        <a:pt x="22504" y="100009"/>
                        <a:pt x="25934" y="100009"/>
                      </a:cubicBezTo>
                      <a:cubicBezTo>
                        <a:pt x="74398" y="100009"/>
                        <a:pt x="113839" y="60716"/>
                        <a:pt x="113839" y="12066"/>
                      </a:cubicBezTo>
                      <a:cubicBezTo>
                        <a:pt x="113839" y="9121"/>
                        <a:pt x="113690" y="6026"/>
                        <a:pt x="113355" y="3081"/>
                      </a:cubicBezTo>
                      <a:cubicBezTo>
                        <a:pt x="113057" y="1814"/>
                        <a:pt x="112907" y="1217"/>
                        <a:pt x="112907" y="1217"/>
                      </a:cubicBezTo>
                      <a:cubicBezTo>
                        <a:pt x="112907" y="1217"/>
                        <a:pt x="109864" y="0"/>
                        <a:pt x="1060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38"/>
                <p:cNvSpPr/>
                <p:nvPr/>
              </p:nvSpPr>
              <p:spPr>
                <a:xfrm>
                  <a:off x="5934621" y="313376"/>
                  <a:ext cx="928818" cy="885557"/>
                </a:xfrm>
                <a:custGeom>
                  <a:rect b="b" l="l" r="r" t="t"/>
                  <a:pathLst>
                    <a:path extrusionOk="0" h="118787" w="124590">
                      <a:moveTo>
                        <a:pt x="76126" y="1"/>
                      </a:moveTo>
                      <a:cubicBezTo>
                        <a:pt x="33105" y="5742"/>
                        <a:pt x="1" y="42574"/>
                        <a:pt x="1" y="87124"/>
                      </a:cubicBezTo>
                      <a:cubicBezTo>
                        <a:pt x="1" y="97860"/>
                        <a:pt x="1865" y="107963"/>
                        <a:pt x="5295" y="117283"/>
                      </a:cubicBezTo>
                      <a:cubicBezTo>
                        <a:pt x="7892" y="118144"/>
                        <a:pt x="10738" y="118786"/>
                        <a:pt x="13399" y="118786"/>
                      </a:cubicBezTo>
                      <a:cubicBezTo>
                        <a:pt x="17421" y="118786"/>
                        <a:pt x="21022" y="117319"/>
                        <a:pt x="22704" y="112921"/>
                      </a:cubicBezTo>
                      <a:cubicBezTo>
                        <a:pt x="27663" y="99873"/>
                        <a:pt x="22071" y="92417"/>
                        <a:pt x="28296" y="83731"/>
                      </a:cubicBezTo>
                      <a:cubicBezTo>
                        <a:pt x="34485" y="75008"/>
                        <a:pt x="15845" y="70050"/>
                        <a:pt x="16479" y="61363"/>
                      </a:cubicBezTo>
                      <a:cubicBezTo>
                        <a:pt x="16741" y="57746"/>
                        <a:pt x="18498" y="56270"/>
                        <a:pt x="20772" y="56270"/>
                      </a:cubicBezTo>
                      <a:cubicBezTo>
                        <a:pt x="23982" y="56270"/>
                        <a:pt x="28225" y="59212"/>
                        <a:pt x="30757" y="63227"/>
                      </a:cubicBezTo>
                      <a:cubicBezTo>
                        <a:pt x="31456" y="64321"/>
                        <a:pt x="32203" y="64760"/>
                        <a:pt x="32990" y="64760"/>
                      </a:cubicBezTo>
                      <a:cubicBezTo>
                        <a:pt x="36207" y="64760"/>
                        <a:pt x="40093" y="57424"/>
                        <a:pt x="44114" y="57424"/>
                      </a:cubicBezTo>
                      <a:cubicBezTo>
                        <a:pt x="45247" y="57424"/>
                        <a:pt x="46390" y="58006"/>
                        <a:pt x="47533" y="59499"/>
                      </a:cubicBezTo>
                      <a:cubicBezTo>
                        <a:pt x="50290" y="63065"/>
                        <a:pt x="53412" y="64204"/>
                        <a:pt x="56305" y="64204"/>
                      </a:cubicBezTo>
                      <a:cubicBezTo>
                        <a:pt x="59944" y="64204"/>
                        <a:pt x="63218" y="62402"/>
                        <a:pt x="64942" y="61363"/>
                      </a:cubicBezTo>
                      <a:cubicBezTo>
                        <a:pt x="65083" y="61278"/>
                        <a:pt x="65248" y="61237"/>
                        <a:pt x="65433" y="61237"/>
                      </a:cubicBezTo>
                      <a:cubicBezTo>
                        <a:pt x="69307" y="61237"/>
                        <a:pt x="82209" y="79219"/>
                        <a:pt x="79220" y="89323"/>
                      </a:cubicBezTo>
                      <a:cubicBezTo>
                        <a:pt x="78326" y="92372"/>
                        <a:pt x="79456" y="93761"/>
                        <a:pt x="81604" y="93761"/>
                      </a:cubicBezTo>
                      <a:cubicBezTo>
                        <a:pt x="86889" y="93761"/>
                        <a:pt x="98341" y="85350"/>
                        <a:pt x="100992" y="72547"/>
                      </a:cubicBezTo>
                      <a:cubicBezTo>
                        <a:pt x="104720" y="54504"/>
                        <a:pt x="95400" y="42090"/>
                        <a:pt x="104086" y="39592"/>
                      </a:cubicBezTo>
                      <a:cubicBezTo>
                        <a:pt x="112772" y="37131"/>
                        <a:pt x="124590" y="29042"/>
                        <a:pt x="114040" y="19722"/>
                      </a:cubicBezTo>
                      <a:cubicBezTo>
                        <a:pt x="103452" y="10402"/>
                        <a:pt x="89808" y="19088"/>
                        <a:pt x="85446" y="9768"/>
                      </a:cubicBezTo>
                      <a:cubicBezTo>
                        <a:pt x="83731" y="6525"/>
                        <a:pt x="80302" y="2946"/>
                        <a:pt x="7612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38"/>
                <p:cNvSpPr/>
                <p:nvPr/>
              </p:nvSpPr>
              <p:spPr>
                <a:xfrm>
                  <a:off x="6169745" y="1466754"/>
                  <a:ext cx="155086" cy="96162"/>
                </a:xfrm>
                <a:custGeom>
                  <a:rect b="b" l="l" r="r" t="t"/>
                  <a:pathLst>
                    <a:path extrusionOk="0" h="12899" w="20803">
                      <a:moveTo>
                        <a:pt x="1" y="0"/>
                      </a:moveTo>
                      <a:cubicBezTo>
                        <a:pt x="6226" y="5294"/>
                        <a:pt x="13198" y="9618"/>
                        <a:pt x="20803" y="12899"/>
                      </a:cubicBezTo>
                      <a:cubicBezTo>
                        <a:pt x="20057" y="9954"/>
                        <a:pt x="18491" y="6971"/>
                        <a:pt x="15994" y="4660"/>
                      </a:cubicBezTo>
                      <a:cubicBezTo>
                        <a:pt x="11967" y="1230"/>
                        <a:pt x="5593" y="149"/>
                        <a:pt x="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8"/>
                <p:cNvSpPr/>
                <p:nvPr/>
              </p:nvSpPr>
              <p:spPr>
                <a:xfrm>
                  <a:off x="6864543" y="378130"/>
                  <a:ext cx="346300" cy="430951"/>
                </a:xfrm>
                <a:custGeom>
                  <a:rect b="b" l="l" r="r" t="t"/>
                  <a:pathLst>
                    <a:path extrusionOk="0" h="57807" w="46452">
                      <a:moveTo>
                        <a:pt x="2648" y="1"/>
                      </a:moveTo>
                      <a:lnTo>
                        <a:pt x="2648" y="1"/>
                      </a:lnTo>
                      <a:cubicBezTo>
                        <a:pt x="1082" y="2350"/>
                        <a:pt x="1" y="6227"/>
                        <a:pt x="4363" y="10253"/>
                      </a:cubicBezTo>
                      <a:cubicBezTo>
                        <a:pt x="11334" y="16926"/>
                        <a:pt x="15994" y="19424"/>
                        <a:pt x="16329" y="26432"/>
                      </a:cubicBezTo>
                      <a:cubicBezTo>
                        <a:pt x="16777" y="33404"/>
                        <a:pt x="4027" y="35901"/>
                        <a:pt x="5742" y="42425"/>
                      </a:cubicBezTo>
                      <a:cubicBezTo>
                        <a:pt x="7193" y="48609"/>
                        <a:pt x="10244" y="51463"/>
                        <a:pt x="15994" y="51463"/>
                      </a:cubicBezTo>
                      <a:cubicBezTo>
                        <a:pt x="16449" y="51463"/>
                        <a:pt x="16921" y="51445"/>
                        <a:pt x="17411" y="51410"/>
                      </a:cubicBezTo>
                      <a:cubicBezTo>
                        <a:pt x="19884" y="51297"/>
                        <a:pt x="22470" y="51001"/>
                        <a:pt x="24998" y="51001"/>
                      </a:cubicBezTo>
                      <a:cubicBezTo>
                        <a:pt x="29138" y="51001"/>
                        <a:pt x="33121" y="51793"/>
                        <a:pt x="36200" y="55473"/>
                      </a:cubicBezTo>
                      <a:cubicBezTo>
                        <a:pt x="37606" y="57049"/>
                        <a:pt x="39090" y="57806"/>
                        <a:pt x="40492" y="57806"/>
                      </a:cubicBezTo>
                      <a:cubicBezTo>
                        <a:pt x="43104" y="57806"/>
                        <a:pt x="45433" y="55180"/>
                        <a:pt x="46452" y="50329"/>
                      </a:cubicBezTo>
                      <a:cubicBezTo>
                        <a:pt x="38996" y="28445"/>
                        <a:pt x="23152" y="10253"/>
                        <a:pt x="26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38"/>
                <p:cNvSpPr/>
                <p:nvPr/>
              </p:nvSpPr>
              <p:spPr>
                <a:xfrm>
                  <a:off x="7194382" y="969065"/>
                  <a:ext cx="78993" cy="291207"/>
                </a:xfrm>
                <a:custGeom>
                  <a:rect b="b" l="l" r="r" t="t"/>
                  <a:pathLst>
                    <a:path extrusionOk="0" h="39062" w="10596">
                      <a:moveTo>
                        <a:pt x="9813" y="0"/>
                      </a:moveTo>
                      <a:cubicBezTo>
                        <a:pt x="9496" y="0"/>
                        <a:pt x="9179" y="196"/>
                        <a:pt x="9179" y="587"/>
                      </a:cubicBezTo>
                      <a:cubicBezTo>
                        <a:pt x="9365" y="7111"/>
                        <a:pt x="8582" y="13635"/>
                        <a:pt x="7166" y="20010"/>
                      </a:cubicBezTo>
                      <a:cubicBezTo>
                        <a:pt x="5935" y="26199"/>
                        <a:pt x="4072" y="32723"/>
                        <a:pt x="344" y="38165"/>
                      </a:cubicBezTo>
                      <a:cubicBezTo>
                        <a:pt x="1" y="38614"/>
                        <a:pt x="460" y="39062"/>
                        <a:pt x="916" y="39062"/>
                      </a:cubicBezTo>
                      <a:cubicBezTo>
                        <a:pt x="1105" y="39062"/>
                        <a:pt x="1294" y="38985"/>
                        <a:pt x="1425" y="38799"/>
                      </a:cubicBezTo>
                      <a:cubicBezTo>
                        <a:pt x="5302" y="33356"/>
                        <a:pt x="7017" y="26683"/>
                        <a:pt x="8433" y="20308"/>
                      </a:cubicBezTo>
                      <a:cubicBezTo>
                        <a:pt x="9813" y="13784"/>
                        <a:pt x="10595" y="7111"/>
                        <a:pt x="10446" y="587"/>
                      </a:cubicBezTo>
                      <a:cubicBezTo>
                        <a:pt x="10446" y="196"/>
                        <a:pt x="10129" y="0"/>
                        <a:pt x="981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38"/>
                <p:cNvSpPr/>
                <p:nvPr/>
              </p:nvSpPr>
              <p:spPr>
                <a:xfrm>
                  <a:off x="7282977" y="916761"/>
                  <a:ext cx="15969" cy="99137"/>
                </a:xfrm>
                <a:custGeom>
                  <a:rect b="b" l="l" r="r" t="t"/>
                  <a:pathLst>
                    <a:path extrusionOk="0" h="13298" w="2142">
                      <a:moveTo>
                        <a:pt x="810" y="0"/>
                      </a:moveTo>
                      <a:cubicBezTo>
                        <a:pt x="426" y="0"/>
                        <a:pt x="1" y="309"/>
                        <a:pt x="91" y="781"/>
                      </a:cubicBezTo>
                      <a:cubicBezTo>
                        <a:pt x="725" y="4807"/>
                        <a:pt x="874" y="8684"/>
                        <a:pt x="426" y="12711"/>
                      </a:cubicBezTo>
                      <a:cubicBezTo>
                        <a:pt x="352" y="13102"/>
                        <a:pt x="622" y="13298"/>
                        <a:pt x="930" y="13298"/>
                      </a:cubicBezTo>
                      <a:cubicBezTo>
                        <a:pt x="1237" y="13298"/>
                        <a:pt x="1582" y="13102"/>
                        <a:pt x="1657" y="12711"/>
                      </a:cubicBezTo>
                      <a:cubicBezTo>
                        <a:pt x="2141" y="8535"/>
                        <a:pt x="1955" y="4658"/>
                        <a:pt x="1358" y="446"/>
                      </a:cubicBezTo>
                      <a:cubicBezTo>
                        <a:pt x="1299" y="135"/>
                        <a:pt x="1063" y="0"/>
                        <a:pt x="81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38"/>
                <p:cNvSpPr/>
                <p:nvPr/>
              </p:nvSpPr>
              <p:spPr>
                <a:xfrm>
                  <a:off x="5898770" y="838006"/>
                  <a:ext cx="23901" cy="87566"/>
                </a:xfrm>
                <a:custGeom>
                  <a:rect b="b" l="l" r="r" t="t"/>
                  <a:pathLst>
                    <a:path extrusionOk="0" h="11746" w="3206">
                      <a:moveTo>
                        <a:pt x="2431" y="1"/>
                      </a:moveTo>
                      <a:cubicBezTo>
                        <a:pt x="2173" y="1"/>
                        <a:pt x="1926" y="140"/>
                        <a:pt x="1865" y="459"/>
                      </a:cubicBezTo>
                      <a:cubicBezTo>
                        <a:pt x="933" y="4038"/>
                        <a:pt x="299" y="7617"/>
                        <a:pt x="1" y="11159"/>
                      </a:cubicBezTo>
                      <a:cubicBezTo>
                        <a:pt x="1" y="11550"/>
                        <a:pt x="308" y="11746"/>
                        <a:pt x="616" y="11746"/>
                      </a:cubicBezTo>
                      <a:cubicBezTo>
                        <a:pt x="924" y="11746"/>
                        <a:pt x="1231" y="11550"/>
                        <a:pt x="1231" y="11159"/>
                      </a:cubicBezTo>
                      <a:cubicBezTo>
                        <a:pt x="1567" y="7617"/>
                        <a:pt x="2163" y="4187"/>
                        <a:pt x="3095" y="758"/>
                      </a:cubicBezTo>
                      <a:cubicBezTo>
                        <a:pt x="3205" y="294"/>
                        <a:pt x="2806" y="1"/>
                        <a:pt x="243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8"/>
                <p:cNvSpPr/>
                <p:nvPr/>
              </p:nvSpPr>
              <p:spPr>
                <a:xfrm>
                  <a:off x="5896549" y="944814"/>
                  <a:ext cx="9177" cy="54966"/>
                </a:xfrm>
                <a:custGeom>
                  <a:rect b="b" l="l" r="r" t="t"/>
                  <a:pathLst>
                    <a:path extrusionOk="0" h="7373" w="1231">
                      <a:moveTo>
                        <a:pt x="616" y="1"/>
                      </a:moveTo>
                      <a:cubicBezTo>
                        <a:pt x="308" y="1"/>
                        <a:pt x="1" y="187"/>
                        <a:pt x="1" y="560"/>
                      </a:cubicBezTo>
                      <a:lnTo>
                        <a:pt x="1" y="6785"/>
                      </a:lnTo>
                      <a:cubicBezTo>
                        <a:pt x="1" y="7177"/>
                        <a:pt x="308" y="7373"/>
                        <a:pt x="616" y="7373"/>
                      </a:cubicBezTo>
                      <a:cubicBezTo>
                        <a:pt x="923" y="7373"/>
                        <a:pt x="1231" y="7177"/>
                        <a:pt x="1231" y="6785"/>
                      </a:cubicBezTo>
                      <a:lnTo>
                        <a:pt x="1231" y="560"/>
                      </a:lnTo>
                      <a:cubicBezTo>
                        <a:pt x="1231" y="187"/>
                        <a:pt x="923" y="1"/>
                        <a:pt x="61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8"/>
                <p:cNvSpPr/>
                <p:nvPr/>
              </p:nvSpPr>
              <p:spPr>
                <a:xfrm>
                  <a:off x="6270081" y="1560880"/>
                  <a:ext cx="107777" cy="50769"/>
                </a:xfrm>
                <a:custGeom>
                  <a:rect b="b" l="l" r="r" t="t"/>
                  <a:pathLst>
                    <a:path extrusionOk="0" h="6810" w="14457">
                      <a:moveTo>
                        <a:pt x="824" y="1"/>
                      </a:moveTo>
                      <a:cubicBezTo>
                        <a:pt x="336" y="1"/>
                        <a:pt x="1" y="780"/>
                        <a:pt x="522" y="1056"/>
                      </a:cubicBezTo>
                      <a:cubicBezTo>
                        <a:pt x="4548" y="3516"/>
                        <a:pt x="8909" y="5716"/>
                        <a:pt x="13420" y="6797"/>
                      </a:cubicBezTo>
                      <a:cubicBezTo>
                        <a:pt x="13465" y="6805"/>
                        <a:pt x="13508" y="6809"/>
                        <a:pt x="13549" y="6809"/>
                      </a:cubicBezTo>
                      <a:cubicBezTo>
                        <a:pt x="14234" y="6809"/>
                        <a:pt x="14457" y="5705"/>
                        <a:pt x="13719" y="5529"/>
                      </a:cubicBezTo>
                      <a:cubicBezTo>
                        <a:pt x="9208" y="4448"/>
                        <a:pt x="5032" y="2435"/>
                        <a:pt x="1155" y="124"/>
                      </a:cubicBezTo>
                      <a:cubicBezTo>
                        <a:pt x="1042" y="37"/>
                        <a:pt x="929" y="1"/>
                        <a:pt x="8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87" name="Google Shape;487;p38"/>
            <p:cNvGrpSpPr/>
            <p:nvPr/>
          </p:nvGrpSpPr>
          <p:grpSpPr>
            <a:xfrm>
              <a:off x="2269761" y="1041116"/>
              <a:ext cx="2007544" cy="4105161"/>
              <a:chOff x="4317825" y="1507900"/>
              <a:chExt cx="1932375" cy="3951450"/>
            </a:xfrm>
          </p:grpSpPr>
          <p:sp>
            <p:nvSpPr>
              <p:cNvPr id="488" name="Google Shape;488;p38"/>
              <p:cNvSpPr/>
              <p:nvPr/>
            </p:nvSpPr>
            <p:spPr>
              <a:xfrm>
                <a:off x="5218200" y="3683000"/>
                <a:ext cx="580850" cy="580850"/>
              </a:xfrm>
              <a:custGeom>
                <a:rect b="b" l="l" r="r" t="t"/>
                <a:pathLst>
                  <a:path extrusionOk="0" h="23234" w="23234">
                    <a:moveTo>
                      <a:pt x="1" y="0"/>
                    </a:moveTo>
                    <a:lnTo>
                      <a:pt x="1" y="23233"/>
                    </a:lnTo>
                    <a:lnTo>
                      <a:pt x="23234" y="23233"/>
                    </a:lnTo>
                    <a:lnTo>
                      <a:pt x="232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8"/>
              <p:cNvSpPr/>
              <p:nvPr/>
            </p:nvSpPr>
            <p:spPr>
              <a:xfrm>
                <a:off x="4738875" y="3662325"/>
                <a:ext cx="255050" cy="391000"/>
              </a:xfrm>
              <a:custGeom>
                <a:rect b="b" l="l" r="r" t="t"/>
                <a:pathLst>
                  <a:path extrusionOk="0" h="15640" w="10202">
                    <a:moveTo>
                      <a:pt x="10201" y="0"/>
                    </a:moveTo>
                    <a:lnTo>
                      <a:pt x="10201" y="0"/>
                    </a:lnTo>
                    <a:cubicBezTo>
                      <a:pt x="1" y="2356"/>
                      <a:pt x="1955" y="13384"/>
                      <a:pt x="9399" y="15639"/>
                    </a:cubicBezTo>
                    <a:lnTo>
                      <a:pt x="1020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8"/>
              <p:cNvSpPr/>
              <p:nvPr/>
            </p:nvSpPr>
            <p:spPr>
              <a:xfrm>
                <a:off x="4899900" y="3683000"/>
                <a:ext cx="587750" cy="1776350"/>
              </a:xfrm>
              <a:custGeom>
                <a:rect b="b" l="l" r="r" t="t"/>
                <a:pathLst>
                  <a:path extrusionOk="0" h="71054" w="23510">
                    <a:moveTo>
                      <a:pt x="3434" y="0"/>
                    </a:moveTo>
                    <a:lnTo>
                      <a:pt x="1" y="71053"/>
                    </a:lnTo>
                    <a:lnTo>
                      <a:pt x="19775" y="71053"/>
                    </a:lnTo>
                    <a:lnTo>
                      <a:pt x="23510" y="1354"/>
                    </a:lnTo>
                    <a:lnTo>
                      <a:pt x="34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8"/>
              <p:cNvSpPr/>
              <p:nvPr/>
            </p:nvSpPr>
            <p:spPr>
              <a:xfrm>
                <a:off x="5328475" y="4253175"/>
                <a:ext cx="131600" cy="1206175"/>
              </a:xfrm>
              <a:custGeom>
                <a:rect b="b" l="l" r="r" t="t"/>
                <a:pathLst>
                  <a:path extrusionOk="0" h="48247" w="5264">
                    <a:moveTo>
                      <a:pt x="2657" y="0"/>
                    </a:moveTo>
                    <a:lnTo>
                      <a:pt x="1" y="48246"/>
                    </a:lnTo>
                    <a:lnTo>
                      <a:pt x="903" y="48246"/>
                    </a:lnTo>
                    <a:lnTo>
                      <a:pt x="3509" y="878"/>
                    </a:lnTo>
                    <a:lnTo>
                      <a:pt x="5264" y="878"/>
                    </a:lnTo>
                    <a:lnTo>
                      <a:pt x="526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8"/>
              <p:cNvSpPr/>
              <p:nvPr/>
            </p:nvSpPr>
            <p:spPr>
              <a:xfrm>
                <a:off x="6011450" y="3685500"/>
                <a:ext cx="226200" cy="387875"/>
              </a:xfrm>
              <a:custGeom>
                <a:rect b="b" l="l" r="r" t="t"/>
                <a:pathLst>
                  <a:path extrusionOk="0" h="15515" w="9048">
                    <a:moveTo>
                      <a:pt x="0" y="0"/>
                    </a:moveTo>
                    <a:lnTo>
                      <a:pt x="652" y="15514"/>
                    </a:lnTo>
                    <a:cubicBezTo>
                      <a:pt x="8948" y="14086"/>
                      <a:pt x="9048" y="2858"/>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8"/>
              <p:cNvSpPr/>
              <p:nvPr/>
            </p:nvSpPr>
            <p:spPr>
              <a:xfrm>
                <a:off x="5545275" y="3762575"/>
                <a:ext cx="704925" cy="1696775"/>
              </a:xfrm>
              <a:custGeom>
                <a:rect b="b" l="l" r="r" t="t"/>
                <a:pathLst>
                  <a:path extrusionOk="0" h="67871" w="28197">
                    <a:moveTo>
                      <a:pt x="19173" y="0"/>
                    </a:moveTo>
                    <a:lnTo>
                      <a:pt x="0" y="2331"/>
                    </a:lnTo>
                    <a:lnTo>
                      <a:pt x="1429" y="54712"/>
                    </a:lnTo>
                    <a:lnTo>
                      <a:pt x="5163" y="67870"/>
                    </a:lnTo>
                    <a:lnTo>
                      <a:pt x="28196" y="67870"/>
                    </a:lnTo>
                    <a:lnTo>
                      <a:pt x="21429" y="53559"/>
                    </a:lnTo>
                    <a:lnTo>
                      <a:pt x="1917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8"/>
              <p:cNvSpPr/>
              <p:nvPr/>
            </p:nvSpPr>
            <p:spPr>
              <a:xfrm>
                <a:off x="5724475" y="3963700"/>
                <a:ext cx="468075" cy="1495650"/>
              </a:xfrm>
              <a:custGeom>
                <a:rect b="b" l="l" r="r" t="t"/>
                <a:pathLst>
                  <a:path extrusionOk="0" h="59826" w="18723">
                    <a:moveTo>
                      <a:pt x="777" y="0"/>
                    </a:moveTo>
                    <a:lnTo>
                      <a:pt x="0" y="451"/>
                    </a:lnTo>
                    <a:cubicBezTo>
                      <a:pt x="1078" y="2331"/>
                      <a:pt x="2206" y="4286"/>
                      <a:pt x="3810" y="5865"/>
                    </a:cubicBezTo>
                    <a:cubicBezTo>
                      <a:pt x="4612" y="6667"/>
                      <a:pt x="5489" y="7319"/>
                      <a:pt x="6416" y="7770"/>
                    </a:cubicBezTo>
                    <a:cubicBezTo>
                      <a:pt x="6817" y="7995"/>
                      <a:pt x="7344" y="8096"/>
                      <a:pt x="7820" y="8196"/>
                    </a:cubicBezTo>
                    <a:cubicBezTo>
                      <a:pt x="8321" y="8271"/>
                      <a:pt x="8797" y="8371"/>
                      <a:pt x="9048" y="8547"/>
                    </a:cubicBezTo>
                    <a:cubicBezTo>
                      <a:pt x="9599" y="8923"/>
                      <a:pt x="9599" y="10201"/>
                      <a:pt x="9574" y="11203"/>
                    </a:cubicBezTo>
                    <a:cubicBezTo>
                      <a:pt x="9574" y="11554"/>
                      <a:pt x="9574" y="11880"/>
                      <a:pt x="9574" y="12181"/>
                    </a:cubicBezTo>
                    <a:lnTo>
                      <a:pt x="11128" y="46091"/>
                    </a:lnTo>
                    <a:lnTo>
                      <a:pt x="17895" y="59825"/>
                    </a:lnTo>
                    <a:lnTo>
                      <a:pt x="18722" y="59825"/>
                    </a:lnTo>
                    <a:lnTo>
                      <a:pt x="12031" y="45915"/>
                    </a:lnTo>
                    <a:lnTo>
                      <a:pt x="10477" y="12131"/>
                    </a:lnTo>
                    <a:cubicBezTo>
                      <a:pt x="10452" y="11855"/>
                      <a:pt x="10477" y="11554"/>
                      <a:pt x="10477" y="11228"/>
                    </a:cubicBezTo>
                    <a:cubicBezTo>
                      <a:pt x="10477" y="9925"/>
                      <a:pt x="10502" y="8447"/>
                      <a:pt x="9549" y="7795"/>
                    </a:cubicBezTo>
                    <a:cubicBezTo>
                      <a:pt x="9148" y="7544"/>
                      <a:pt x="8597" y="7419"/>
                      <a:pt x="7995" y="7294"/>
                    </a:cubicBezTo>
                    <a:cubicBezTo>
                      <a:pt x="7569" y="7218"/>
                      <a:pt x="7118" y="7118"/>
                      <a:pt x="6817" y="6993"/>
                    </a:cubicBezTo>
                    <a:cubicBezTo>
                      <a:pt x="5990" y="6567"/>
                      <a:pt x="5188" y="5965"/>
                      <a:pt x="4436" y="5213"/>
                    </a:cubicBezTo>
                    <a:cubicBezTo>
                      <a:pt x="2933" y="3735"/>
                      <a:pt x="1830" y="1830"/>
                      <a:pt x="7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8"/>
              <p:cNvSpPr/>
              <p:nvPr/>
            </p:nvSpPr>
            <p:spPr>
              <a:xfrm>
                <a:off x="4317825" y="2493075"/>
                <a:ext cx="719950" cy="656100"/>
              </a:xfrm>
              <a:custGeom>
                <a:rect b="b" l="l" r="r" t="t"/>
                <a:pathLst>
                  <a:path extrusionOk="0" h="26244" w="28798">
                    <a:moveTo>
                      <a:pt x="24911" y="1"/>
                    </a:moveTo>
                    <a:cubicBezTo>
                      <a:pt x="18990" y="1"/>
                      <a:pt x="7651" y="6747"/>
                      <a:pt x="0" y="9351"/>
                    </a:cubicBezTo>
                    <a:lnTo>
                      <a:pt x="3910" y="22760"/>
                    </a:lnTo>
                    <a:lnTo>
                      <a:pt x="28798" y="26244"/>
                    </a:lnTo>
                    <a:lnTo>
                      <a:pt x="28798" y="26244"/>
                    </a:lnTo>
                    <a:lnTo>
                      <a:pt x="26191" y="128"/>
                    </a:lnTo>
                    <a:cubicBezTo>
                      <a:pt x="25800" y="41"/>
                      <a:pt x="25372" y="1"/>
                      <a:pt x="2491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8"/>
              <p:cNvSpPr/>
              <p:nvPr/>
            </p:nvSpPr>
            <p:spPr>
              <a:xfrm>
                <a:off x="4914950" y="2496275"/>
                <a:ext cx="1143500" cy="1498825"/>
              </a:xfrm>
              <a:custGeom>
                <a:rect b="b" l="l" r="r" t="t"/>
                <a:pathLst>
                  <a:path extrusionOk="0" h="59953" w="45740">
                    <a:moveTo>
                      <a:pt x="2306" y="0"/>
                    </a:moveTo>
                    <a:lnTo>
                      <a:pt x="2306" y="0"/>
                    </a:lnTo>
                    <a:cubicBezTo>
                      <a:pt x="2832" y="39900"/>
                      <a:pt x="0" y="56793"/>
                      <a:pt x="0" y="56793"/>
                    </a:cubicBezTo>
                    <a:cubicBezTo>
                      <a:pt x="0" y="56793"/>
                      <a:pt x="12531" y="59952"/>
                      <a:pt x="30261" y="59952"/>
                    </a:cubicBezTo>
                    <a:cubicBezTo>
                      <a:pt x="35085" y="59952"/>
                      <a:pt x="40294" y="59718"/>
                      <a:pt x="45740" y="59123"/>
                    </a:cubicBezTo>
                    <a:cubicBezTo>
                      <a:pt x="42081" y="12757"/>
                      <a:pt x="38722" y="3735"/>
                      <a:pt x="38722" y="3735"/>
                    </a:cubicBezTo>
                    <a:lnTo>
                      <a:pt x="33083" y="3158"/>
                    </a:lnTo>
                    <a:lnTo>
                      <a:pt x="8772" y="652"/>
                    </a:lnTo>
                    <a:lnTo>
                      <a:pt x="230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8"/>
              <p:cNvSpPr/>
              <p:nvPr/>
            </p:nvSpPr>
            <p:spPr>
              <a:xfrm>
                <a:off x="5119200" y="3105925"/>
                <a:ext cx="22575" cy="45250"/>
              </a:xfrm>
              <a:custGeom>
                <a:rect b="b" l="l" r="r" t="t"/>
                <a:pathLst>
                  <a:path extrusionOk="0" h="1810" w="903">
                    <a:moveTo>
                      <a:pt x="452" y="0"/>
                    </a:moveTo>
                    <a:cubicBezTo>
                      <a:pt x="327" y="0"/>
                      <a:pt x="226" y="51"/>
                      <a:pt x="126" y="126"/>
                    </a:cubicBezTo>
                    <a:cubicBezTo>
                      <a:pt x="51" y="226"/>
                      <a:pt x="1" y="326"/>
                      <a:pt x="1" y="452"/>
                    </a:cubicBezTo>
                    <a:lnTo>
                      <a:pt x="1" y="1354"/>
                    </a:lnTo>
                    <a:cubicBezTo>
                      <a:pt x="1" y="1479"/>
                      <a:pt x="51" y="1604"/>
                      <a:pt x="126" y="1680"/>
                    </a:cubicBezTo>
                    <a:cubicBezTo>
                      <a:pt x="213" y="1745"/>
                      <a:pt x="318" y="1810"/>
                      <a:pt x="410" y="1810"/>
                    </a:cubicBezTo>
                    <a:cubicBezTo>
                      <a:pt x="425" y="1810"/>
                      <a:pt x="438" y="1808"/>
                      <a:pt x="452" y="1805"/>
                    </a:cubicBezTo>
                    <a:cubicBezTo>
                      <a:pt x="577" y="1805"/>
                      <a:pt x="702" y="1780"/>
                      <a:pt x="778" y="1680"/>
                    </a:cubicBezTo>
                    <a:cubicBezTo>
                      <a:pt x="853" y="1604"/>
                      <a:pt x="903" y="1479"/>
                      <a:pt x="903" y="1354"/>
                    </a:cubicBezTo>
                    <a:lnTo>
                      <a:pt x="903" y="452"/>
                    </a:lnTo>
                    <a:cubicBezTo>
                      <a:pt x="903" y="326"/>
                      <a:pt x="853" y="226"/>
                      <a:pt x="778" y="126"/>
                    </a:cubicBezTo>
                    <a:cubicBezTo>
                      <a:pt x="702" y="51"/>
                      <a:pt x="577" y="0"/>
                      <a:pt x="452" y="0"/>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8"/>
              <p:cNvSpPr/>
              <p:nvPr/>
            </p:nvSpPr>
            <p:spPr>
              <a:xfrm>
                <a:off x="5146150" y="3080850"/>
                <a:ext cx="22575" cy="43275"/>
              </a:xfrm>
              <a:custGeom>
                <a:rect b="b" l="l" r="r" t="t"/>
                <a:pathLst>
                  <a:path extrusionOk="0" h="1731" w="903">
                    <a:moveTo>
                      <a:pt x="452" y="1"/>
                    </a:moveTo>
                    <a:cubicBezTo>
                      <a:pt x="351" y="26"/>
                      <a:pt x="226" y="51"/>
                      <a:pt x="151" y="151"/>
                    </a:cubicBezTo>
                    <a:cubicBezTo>
                      <a:pt x="51" y="226"/>
                      <a:pt x="0" y="327"/>
                      <a:pt x="0" y="452"/>
                    </a:cubicBezTo>
                    <a:lnTo>
                      <a:pt x="0" y="1279"/>
                    </a:lnTo>
                    <a:cubicBezTo>
                      <a:pt x="0" y="1404"/>
                      <a:pt x="51" y="1530"/>
                      <a:pt x="151" y="1605"/>
                    </a:cubicBezTo>
                    <a:cubicBezTo>
                      <a:pt x="226" y="1680"/>
                      <a:pt x="351" y="1730"/>
                      <a:pt x="452" y="1730"/>
                    </a:cubicBezTo>
                    <a:cubicBezTo>
                      <a:pt x="577" y="1730"/>
                      <a:pt x="702" y="1705"/>
                      <a:pt x="777" y="1605"/>
                    </a:cubicBezTo>
                    <a:cubicBezTo>
                      <a:pt x="853" y="1530"/>
                      <a:pt x="903" y="1404"/>
                      <a:pt x="903" y="1279"/>
                    </a:cubicBezTo>
                    <a:lnTo>
                      <a:pt x="903" y="452"/>
                    </a:lnTo>
                    <a:cubicBezTo>
                      <a:pt x="903" y="352"/>
                      <a:pt x="853" y="226"/>
                      <a:pt x="777" y="151"/>
                    </a:cubicBezTo>
                    <a:cubicBezTo>
                      <a:pt x="702" y="51"/>
                      <a:pt x="577" y="1"/>
                      <a:pt x="452" y="1"/>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38"/>
              <p:cNvSpPr/>
              <p:nvPr/>
            </p:nvSpPr>
            <p:spPr>
              <a:xfrm>
                <a:off x="5742650" y="3151600"/>
                <a:ext cx="26950" cy="49650"/>
              </a:xfrm>
              <a:custGeom>
                <a:rect b="b" l="l" r="r" t="t"/>
                <a:pathLst>
                  <a:path extrusionOk="0" h="1986" w="1078">
                    <a:moveTo>
                      <a:pt x="474" y="1"/>
                    </a:moveTo>
                    <a:cubicBezTo>
                      <a:pt x="431" y="1"/>
                      <a:pt x="389" y="9"/>
                      <a:pt x="351" y="28"/>
                    </a:cubicBezTo>
                    <a:cubicBezTo>
                      <a:pt x="226" y="53"/>
                      <a:pt x="126" y="128"/>
                      <a:pt x="75" y="229"/>
                    </a:cubicBezTo>
                    <a:cubicBezTo>
                      <a:pt x="50" y="279"/>
                      <a:pt x="25" y="304"/>
                      <a:pt x="25" y="329"/>
                    </a:cubicBezTo>
                    <a:cubicBezTo>
                      <a:pt x="0" y="404"/>
                      <a:pt x="0" y="479"/>
                      <a:pt x="25" y="579"/>
                    </a:cubicBezTo>
                    <a:cubicBezTo>
                      <a:pt x="75" y="930"/>
                      <a:pt x="126" y="1281"/>
                      <a:pt x="176" y="1657"/>
                    </a:cubicBezTo>
                    <a:cubicBezTo>
                      <a:pt x="201" y="1757"/>
                      <a:pt x="301" y="1883"/>
                      <a:pt x="401" y="1933"/>
                    </a:cubicBezTo>
                    <a:cubicBezTo>
                      <a:pt x="463" y="1964"/>
                      <a:pt x="535" y="1985"/>
                      <a:pt x="604" y="1985"/>
                    </a:cubicBezTo>
                    <a:cubicBezTo>
                      <a:pt x="647" y="1985"/>
                      <a:pt x="689" y="1977"/>
                      <a:pt x="727" y="1958"/>
                    </a:cubicBezTo>
                    <a:cubicBezTo>
                      <a:pt x="852" y="1933"/>
                      <a:pt x="953" y="1858"/>
                      <a:pt x="1003" y="1757"/>
                    </a:cubicBezTo>
                    <a:cubicBezTo>
                      <a:pt x="1028" y="1707"/>
                      <a:pt x="1028" y="1682"/>
                      <a:pt x="1053" y="1657"/>
                    </a:cubicBezTo>
                    <a:cubicBezTo>
                      <a:pt x="1078" y="1582"/>
                      <a:pt x="1078" y="1507"/>
                      <a:pt x="1053" y="1432"/>
                    </a:cubicBezTo>
                    <a:cubicBezTo>
                      <a:pt x="1003" y="1056"/>
                      <a:pt x="953" y="705"/>
                      <a:pt x="877" y="329"/>
                    </a:cubicBezTo>
                    <a:cubicBezTo>
                      <a:pt x="877" y="229"/>
                      <a:pt x="777" y="103"/>
                      <a:pt x="677" y="53"/>
                    </a:cubicBezTo>
                    <a:cubicBezTo>
                      <a:pt x="615" y="22"/>
                      <a:pt x="543" y="1"/>
                      <a:pt x="474" y="1"/>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8"/>
              <p:cNvSpPr/>
              <p:nvPr/>
            </p:nvSpPr>
            <p:spPr>
              <a:xfrm>
                <a:off x="5711325" y="3157925"/>
                <a:ext cx="25075" cy="37000"/>
              </a:xfrm>
              <a:custGeom>
                <a:rect b="b" l="l" r="r" t="t"/>
                <a:pathLst>
                  <a:path extrusionOk="0" h="1480" w="1003">
                    <a:moveTo>
                      <a:pt x="526" y="1"/>
                    </a:moveTo>
                    <a:cubicBezTo>
                      <a:pt x="451" y="1"/>
                      <a:pt x="401" y="1"/>
                      <a:pt x="351" y="26"/>
                    </a:cubicBezTo>
                    <a:cubicBezTo>
                      <a:pt x="226" y="51"/>
                      <a:pt x="125" y="126"/>
                      <a:pt x="75" y="226"/>
                    </a:cubicBezTo>
                    <a:cubicBezTo>
                      <a:pt x="50" y="276"/>
                      <a:pt x="50" y="301"/>
                      <a:pt x="25" y="326"/>
                    </a:cubicBezTo>
                    <a:cubicBezTo>
                      <a:pt x="0" y="402"/>
                      <a:pt x="0" y="477"/>
                      <a:pt x="25" y="552"/>
                    </a:cubicBezTo>
                    <a:cubicBezTo>
                      <a:pt x="50" y="752"/>
                      <a:pt x="75" y="953"/>
                      <a:pt x="100" y="1154"/>
                    </a:cubicBezTo>
                    <a:cubicBezTo>
                      <a:pt x="125" y="1204"/>
                      <a:pt x="150" y="1254"/>
                      <a:pt x="201" y="1304"/>
                    </a:cubicBezTo>
                    <a:cubicBezTo>
                      <a:pt x="226" y="1354"/>
                      <a:pt x="276" y="1404"/>
                      <a:pt x="326" y="1429"/>
                    </a:cubicBezTo>
                    <a:cubicBezTo>
                      <a:pt x="376" y="1454"/>
                      <a:pt x="426" y="1479"/>
                      <a:pt x="476" y="1479"/>
                    </a:cubicBezTo>
                    <a:cubicBezTo>
                      <a:pt x="551" y="1479"/>
                      <a:pt x="602" y="1479"/>
                      <a:pt x="652" y="1454"/>
                    </a:cubicBezTo>
                    <a:cubicBezTo>
                      <a:pt x="777" y="1429"/>
                      <a:pt x="877" y="1354"/>
                      <a:pt x="927" y="1254"/>
                    </a:cubicBezTo>
                    <a:cubicBezTo>
                      <a:pt x="952" y="1229"/>
                      <a:pt x="952" y="1179"/>
                      <a:pt x="977" y="1154"/>
                    </a:cubicBezTo>
                    <a:cubicBezTo>
                      <a:pt x="1003" y="1078"/>
                      <a:pt x="1003" y="1003"/>
                      <a:pt x="977" y="928"/>
                    </a:cubicBezTo>
                    <a:cubicBezTo>
                      <a:pt x="952" y="727"/>
                      <a:pt x="927" y="527"/>
                      <a:pt x="902" y="326"/>
                    </a:cubicBezTo>
                    <a:cubicBezTo>
                      <a:pt x="877" y="276"/>
                      <a:pt x="852" y="226"/>
                      <a:pt x="802" y="176"/>
                    </a:cubicBezTo>
                    <a:cubicBezTo>
                      <a:pt x="777" y="126"/>
                      <a:pt x="727" y="101"/>
                      <a:pt x="677" y="51"/>
                    </a:cubicBezTo>
                    <a:cubicBezTo>
                      <a:pt x="627" y="26"/>
                      <a:pt x="576" y="1"/>
                      <a:pt x="526" y="1"/>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8"/>
              <p:cNvSpPr/>
              <p:nvPr/>
            </p:nvSpPr>
            <p:spPr>
              <a:xfrm>
                <a:off x="5775850" y="3378350"/>
                <a:ext cx="25100" cy="43400"/>
              </a:xfrm>
              <a:custGeom>
                <a:rect b="b" l="l" r="r" t="t"/>
                <a:pathLst>
                  <a:path extrusionOk="0" h="1736" w="1004">
                    <a:moveTo>
                      <a:pt x="502" y="1"/>
                    </a:moveTo>
                    <a:cubicBezTo>
                      <a:pt x="485" y="1"/>
                      <a:pt x="468" y="2"/>
                      <a:pt x="452" y="6"/>
                    </a:cubicBezTo>
                    <a:cubicBezTo>
                      <a:pt x="351" y="6"/>
                      <a:pt x="226" y="31"/>
                      <a:pt x="151" y="131"/>
                    </a:cubicBezTo>
                    <a:cubicBezTo>
                      <a:pt x="76" y="206"/>
                      <a:pt x="1" y="332"/>
                      <a:pt x="1" y="457"/>
                    </a:cubicBezTo>
                    <a:cubicBezTo>
                      <a:pt x="26" y="733"/>
                      <a:pt x="76" y="1008"/>
                      <a:pt x="101" y="1284"/>
                    </a:cubicBezTo>
                    <a:cubicBezTo>
                      <a:pt x="101" y="1334"/>
                      <a:pt x="101" y="1384"/>
                      <a:pt x="126" y="1434"/>
                    </a:cubicBezTo>
                    <a:cubicBezTo>
                      <a:pt x="151" y="1509"/>
                      <a:pt x="176" y="1560"/>
                      <a:pt x="226" y="1585"/>
                    </a:cubicBezTo>
                    <a:cubicBezTo>
                      <a:pt x="301" y="1660"/>
                      <a:pt x="427" y="1735"/>
                      <a:pt x="527" y="1735"/>
                    </a:cubicBezTo>
                    <a:cubicBezTo>
                      <a:pt x="652" y="1710"/>
                      <a:pt x="777" y="1685"/>
                      <a:pt x="853" y="1585"/>
                    </a:cubicBezTo>
                    <a:cubicBezTo>
                      <a:pt x="928" y="1509"/>
                      <a:pt x="1003" y="1384"/>
                      <a:pt x="978" y="1284"/>
                    </a:cubicBezTo>
                    <a:cubicBezTo>
                      <a:pt x="953" y="1008"/>
                      <a:pt x="928" y="733"/>
                      <a:pt x="903" y="457"/>
                    </a:cubicBezTo>
                    <a:cubicBezTo>
                      <a:pt x="903" y="382"/>
                      <a:pt x="903" y="332"/>
                      <a:pt x="878" y="281"/>
                    </a:cubicBezTo>
                    <a:cubicBezTo>
                      <a:pt x="853" y="231"/>
                      <a:pt x="828" y="181"/>
                      <a:pt x="777" y="131"/>
                    </a:cubicBezTo>
                    <a:cubicBezTo>
                      <a:pt x="712" y="66"/>
                      <a:pt x="610" y="1"/>
                      <a:pt x="502" y="1"/>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38"/>
              <p:cNvSpPr/>
              <p:nvPr/>
            </p:nvSpPr>
            <p:spPr>
              <a:xfrm>
                <a:off x="5328475" y="3326425"/>
                <a:ext cx="22575" cy="53375"/>
              </a:xfrm>
              <a:custGeom>
                <a:rect b="b" l="l" r="r" t="t"/>
                <a:pathLst>
                  <a:path extrusionOk="0" h="2135" w="903">
                    <a:moveTo>
                      <a:pt x="486" y="1"/>
                    </a:moveTo>
                    <a:cubicBezTo>
                      <a:pt x="475" y="1"/>
                      <a:pt x="463" y="1"/>
                      <a:pt x="452" y="3"/>
                    </a:cubicBezTo>
                    <a:cubicBezTo>
                      <a:pt x="201" y="3"/>
                      <a:pt x="1" y="203"/>
                      <a:pt x="1" y="454"/>
                    </a:cubicBezTo>
                    <a:lnTo>
                      <a:pt x="1" y="1682"/>
                    </a:lnTo>
                    <a:cubicBezTo>
                      <a:pt x="1" y="1920"/>
                      <a:pt x="181" y="2135"/>
                      <a:pt x="414" y="2135"/>
                    </a:cubicBezTo>
                    <a:cubicBezTo>
                      <a:pt x="426" y="2135"/>
                      <a:pt x="439" y="2134"/>
                      <a:pt x="452" y="2133"/>
                    </a:cubicBezTo>
                    <a:cubicBezTo>
                      <a:pt x="702" y="2133"/>
                      <a:pt x="903" y="1932"/>
                      <a:pt x="903" y="1682"/>
                    </a:cubicBezTo>
                    <a:lnTo>
                      <a:pt x="903" y="454"/>
                    </a:lnTo>
                    <a:cubicBezTo>
                      <a:pt x="903" y="216"/>
                      <a:pt x="700" y="1"/>
                      <a:pt x="486" y="1"/>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8"/>
              <p:cNvSpPr/>
              <p:nvPr/>
            </p:nvSpPr>
            <p:spPr>
              <a:xfrm>
                <a:off x="5353550" y="3324225"/>
                <a:ext cx="27575" cy="37100"/>
              </a:xfrm>
              <a:custGeom>
                <a:rect b="b" l="l" r="r" t="t"/>
                <a:pathLst>
                  <a:path extrusionOk="0" h="1484" w="1103">
                    <a:moveTo>
                      <a:pt x="634" y="0"/>
                    </a:moveTo>
                    <a:cubicBezTo>
                      <a:pt x="563" y="0"/>
                      <a:pt x="490" y="18"/>
                      <a:pt x="426" y="65"/>
                    </a:cubicBezTo>
                    <a:cubicBezTo>
                      <a:pt x="326" y="116"/>
                      <a:pt x="251" y="216"/>
                      <a:pt x="201" y="341"/>
                    </a:cubicBezTo>
                    <a:cubicBezTo>
                      <a:pt x="151" y="517"/>
                      <a:pt x="100" y="717"/>
                      <a:pt x="50" y="918"/>
                    </a:cubicBezTo>
                    <a:cubicBezTo>
                      <a:pt x="0" y="1018"/>
                      <a:pt x="25" y="1143"/>
                      <a:pt x="75" y="1243"/>
                    </a:cubicBezTo>
                    <a:cubicBezTo>
                      <a:pt x="100" y="1319"/>
                      <a:pt x="151" y="1344"/>
                      <a:pt x="201" y="1394"/>
                    </a:cubicBezTo>
                    <a:cubicBezTo>
                      <a:pt x="251" y="1419"/>
                      <a:pt x="301" y="1444"/>
                      <a:pt x="351" y="1469"/>
                    </a:cubicBezTo>
                    <a:cubicBezTo>
                      <a:pt x="397" y="1478"/>
                      <a:pt x="443" y="1484"/>
                      <a:pt x="487" y="1484"/>
                    </a:cubicBezTo>
                    <a:cubicBezTo>
                      <a:pt x="565" y="1484"/>
                      <a:pt x="638" y="1467"/>
                      <a:pt x="702" y="1419"/>
                    </a:cubicBezTo>
                    <a:cubicBezTo>
                      <a:pt x="802" y="1344"/>
                      <a:pt x="877" y="1268"/>
                      <a:pt x="902" y="1143"/>
                    </a:cubicBezTo>
                    <a:cubicBezTo>
                      <a:pt x="953" y="943"/>
                      <a:pt x="1028" y="767"/>
                      <a:pt x="1078" y="567"/>
                    </a:cubicBezTo>
                    <a:cubicBezTo>
                      <a:pt x="1103" y="466"/>
                      <a:pt x="1078" y="316"/>
                      <a:pt x="1028" y="216"/>
                    </a:cubicBezTo>
                    <a:cubicBezTo>
                      <a:pt x="1003" y="166"/>
                      <a:pt x="953" y="116"/>
                      <a:pt x="902" y="91"/>
                    </a:cubicBezTo>
                    <a:cubicBezTo>
                      <a:pt x="852" y="65"/>
                      <a:pt x="802" y="40"/>
                      <a:pt x="752" y="15"/>
                    </a:cubicBezTo>
                    <a:cubicBezTo>
                      <a:pt x="715" y="6"/>
                      <a:pt x="675" y="0"/>
                      <a:pt x="634" y="0"/>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38"/>
              <p:cNvSpPr/>
              <p:nvPr/>
            </p:nvSpPr>
            <p:spPr>
              <a:xfrm>
                <a:off x="5141750" y="3563075"/>
                <a:ext cx="29475" cy="45175"/>
              </a:xfrm>
              <a:custGeom>
                <a:rect b="b" l="l" r="r" t="t"/>
                <a:pathLst>
                  <a:path extrusionOk="0" h="1807" w="1179">
                    <a:moveTo>
                      <a:pt x="743" y="0"/>
                    </a:moveTo>
                    <a:cubicBezTo>
                      <a:pt x="662" y="0"/>
                      <a:pt x="576" y="24"/>
                      <a:pt x="502" y="60"/>
                    </a:cubicBezTo>
                    <a:cubicBezTo>
                      <a:pt x="402" y="136"/>
                      <a:pt x="327" y="211"/>
                      <a:pt x="277" y="336"/>
                    </a:cubicBezTo>
                    <a:cubicBezTo>
                      <a:pt x="201" y="637"/>
                      <a:pt x="126" y="938"/>
                      <a:pt x="26" y="1263"/>
                    </a:cubicBezTo>
                    <a:cubicBezTo>
                      <a:pt x="1" y="1364"/>
                      <a:pt x="26" y="1489"/>
                      <a:pt x="76" y="1589"/>
                    </a:cubicBezTo>
                    <a:cubicBezTo>
                      <a:pt x="126" y="1689"/>
                      <a:pt x="252" y="1790"/>
                      <a:pt x="352" y="1790"/>
                    </a:cubicBezTo>
                    <a:cubicBezTo>
                      <a:pt x="393" y="1800"/>
                      <a:pt x="439" y="1806"/>
                      <a:pt x="486" y="1806"/>
                    </a:cubicBezTo>
                    <a:cubicBezTo>
                      <a:pt x="552" y="1806"/>
                      <a:pt x="619" y="1794"/>
                      <a:pt x="678" y="1765"/>
                    </a:cubicBezTo>
                    <a:cubicBezTo>
                      <a:pt x="778" y="1689"/>
                      <a:pt x="878" y="1589"/>
                      <a:pt x="903" y="1489"/>
                    </a:cubicBezTo>
                    <a:cubicBezTo>
                      <a:pt x="978" y="1188"/>
                      <a:pt x="1054" y="862"/>
                      <a:pt x="1154" y="562"/>
                    </a:cubicBezTo>
                    <a:cubicBezTo>
                      <a:pt x="1179" y="461"/>
                      <a:pt x="1154" y="336"/>
                      <a:pt x="1104" y="236"/>
                    </a:cubicBezTo>
                    <a:cubicBezTo>
                      <a:pt x="1054" y="136"/>
                      <a:pt x="928" y="35"/>
                      <a:pt x="828" y="10"/>
                    </a:cubicBezTo>
                    <a:cubicBezTo>
                      <a:pt x="801" y="4"/>
                      <a:pt x="773" y="0"/>
                      <a:pt x="743" y="0"/>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38"/>
              <p:cNvSpPr/>
              <p:nvPr/>
            </p:nvSpPr>
            <p:spPr>
              <a:xfrm>
                <a:off x="5171200" y="3577725"/>
                <a:ext cx="24475" cy="41375"/>
              </a:xfrm>
              <a:custGeom>
                <a:rect b="b" l="l" r="r" t="t"/>
                <a:pathLst>
                  <a:path extrusionOk="0" h="1655" w="979">
                    <a:moveTo>
                      <a:pt x="527" y="1"/>
                    </a:moveTo>
                    <a:cubicBezTo>
                      <a:pt x="427" y="1"/>
                      <a:pt x="302" y="51"/>
                      <a:pt x="226" y="126"/>
                    </a:cubicBezTo>
                    <a:cubicBezTo>
                      <a:pt x="201" y="176"/>
                      <a:pt x="176" y="201"/>
                      <a:pt x="151" y="226"/>
                    </a:cubicBezTo>
                    <a:cubicBezTo>
                      <a:pt x="101" y="301"/>
                      <a:pt x="76" y="377"/>
                      <a:pt x="76" y="452"/>
                    </a:cubicBezTo>
                    <a:lnTo>
                      <a:pt x="1" y="1204"/>
                    </a:lnTo>
                    <a:cubicBezTo>
                      <a:pt x="1" y="1254"/>
                      <a:pt x="26" y="1304"/>
                      <a:pt x="51" y="1354"/>
                    </a:cubicBezTo>
                    <a:cubicBezTo>
                      <a:pt x="51" y="1429"/>
                      <a:pt x="101" y="1479"/>
                      <a:pt x="126" y="1504"/>
                    </a:cubicBezTo>
                    <a:cubicBezTo>
                      <a:pt x="201" y="1605"/>
                      <a:pt x="352" y="1655"/>
                      <a:pt x="452" y="1655"/>
                    </a:cubicBezTo>
                    <a:cubicBezTo>
                      <a:pt x="577" y="1630"/>
                      <a:pt x="678" y="1605"/>
                      <a:pt x="778" y="1504"/>
                    </a:cubicBezTo>
                    <a:lnTo>
                      <a:pt x="853" y="1429"/>
                    </a:lnTo>
                    <a:cubicBezTo>
                      <a:pt x="878" y="1354"/>
                      <a:pt x="903" y="1279"/>
                      <a:pt x="903" y="1204"/>
                    </a:cubicBezTo>
                    <a:lnTo>
                      <a:pt x="978" y="452"/>
                    </a:lnTo>
                    <a:cubicBezTo>
                      <a:pt x="978" y="402"/>
                      <a:pt x="978" y="327"/>
                      <a:pt x="953" y="276"/>
                    </a:cubicBezTo>
                    <a:cubicBezTo>
                      <a:pt x="928" y="226"/>
                      <a:pt x="903" y="176"/>
                      <a:pt x="853" y="126"/>
                    </a:cubicBezTo>
                    <a:cubicBezTo>
                      <a:pt x="778" y="51"/>
                      <a:pt x="653" y="1"/>
                      <a:pt x="527" y="1"/>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38"/>
              <p:cNvSpPr/>
              <p:nvPr/>
            </p:nvSpPr>
            <p:spPr>
              <a:xfrm>
                <a:off x="5381100" y="3120325"/>
                <a:ext cx="24475" cy="28850"/>
              </a:xfrm>
              <a:custGeom>
                <a:rect b="b" l="l" r="r" t="t"/>
                <a:pathLst>
                  <a:path extrusionOk="0" h="1154" w="979">
                    <a:moveTo>
                      <a:pt x="527" y="1"/>
                    </a:moveTo>
                    <a:cubicBezTo>
                      <a:pt x="452" y="1"/>
                      <a:pt x="377" y="26"/>
                      <a:pt x="302" y="76"/>
                    </a:cubicBezTo>
                    <a:cubicBezTo>
                      <a:pt x="277" y="101"/>
                      <a:pt x="252" y="126"/>
                      <a:pt x="227" y="151"/>
                    </a:cubicBezTo>
                    <a:cubicBezTo>
                      <a:pt x="151" y="201"/>
                      <a:pt x="126" y="277"/>
                      <a:pt x="101" y="352"/>
                    </a:cubicBezTo>
                    <a:cubicBezTo>
                      <a:pt x="76" y="427"/>
                      <a:pt x="51" y="502"/>
                      <a:pt x="26" y="602"/>
                    </a:cubicBezTo>
                    <a:cubicBezTo>
                      <a:pt x="1" y="652"/>
                      <a:pt x="1" y="703"/>
                      <a:pt x="1" y="753"/>
                    </a:cubicBezTo>
                    <a:cubicBezTo>
                      <a:pt x="26" y="828"/>
                      <a:pt x="26" y="878"/>
                      <a:pt x="51" y="928"/>
                    </a:cubicBezTo>
                    <a:cubicBezTo>
                      <a:pt x="101" y="978"/>
                      <a:pt x="126" y="1028"/>
                      <a:pt x="176" y="1053"/>
                    </a:cubicBezTo>
                    <a:cubicBezTo>
                      <a:pt x="227" y="1104"/>
                      <a:pt x="277" y="1129"/>
                      <a:pt x="327" y="1129"/>
                    </a:cubicBezTo>
                    <a:lnTo>
                      <a:pt x="452" y="1154"/>
                    </a:lnTo>
                    <a:cubicBezTo>
                      <a:pt x="527" y="1154"/>
                      <a:pt x="602" y="1129"/>
                      <a:pt x="678" y="1104"/>
                    </a:cubicBezTo>
                    <a:cubicBezTo>
                      <a:pt x="703" y="1079"/>
                      <a:pt x="728" y="1053"/>
                      <a:pt x="778" y="1028"/>
                    </a:cubicBezTo>
                    <a:cubicBezTo>
                      <a:pt x="828" y="978"/>
                      <a:pt x="853" y="903"/>
                      <a:pt x="878" y="828"/>
                    </a:cubicBezTo>
                    <a:cubicBezTo>
                      <a:pt x="903" y="728"/>
                      <a:pt x="928" y="652"/>
                      <a:pt x="978" y="577"/>
                    </a:cubicBezTo>
                    <a:cubicBezTo>
                      <a:pt x="978" y="502"/>
                      <a:pt x="978" y="452"/>
                      <a:pt x="978" y="402"/>
                    </a:cubicBezTo>
                    <a:cubicBezTo>
                      <a:pt x="978" y="352"/>
                      <a:pt x="953" y="277"/>
                      <a:pt x="928" y="226"/>
                    </a:cubicBezTo>
                    <a:cubicBezTo>
                      <a:pt x="903" y="176"/>
                      <a:pt x="853" y="126"/>
                      <a:pt x="803" y="101"/>
                    </a:cubicBezTo>
                    <a:cubicBezTo>
                      <a:pt x="753" y="76"/>
                      <a:pt x="703" y="26"/>
                      <a:pt x="653" y="26"/>
                    </a:cubicBezTo>
                    <a:lnTo>
                      <a:pt x="527" y="1"/>
                    </a:ln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38"/>
              <p:cNvSpPr/>
              <p:nvPr/>
            </p:nvSpPr>
            <p:spPr>
              <a:xfrm>
                <a:off x="5242025" y="2825225"/>
                <a:ext cx="24450" cy="47650"/>
              </a:xfrm>
              <a:custGeom>
                <a:rect b="b" l="l" r="r" t="t"/>
                <a:pathLst>
                  <a:path extrusionOk="0" h="1906" w="978">
                    <a:moveTo>
                      <a:pt x="526" y="0"/>
                    </a:moveTo>
                    <a:cubicBezTo>
                      <a:pt x="401" y="25"/>
                      <a:pt x="301" y="50"/>
                      <a:pt x="201" y="151"/>
                    </a:cubicBezTo>
                    <a:cubicBezTo>
                      <a:pt x="125" y="226"/>
                      <a:pt x="100" y="326"/>
                      <a:pt x="75" y="451"/>
                    </a:cubicBezTo>
                    <a:cubicBezTo>
                      <a:pt x="50" y="802"/>
                      <a:pt x="25" y="1128"/>
                      <a:pt x="0" y="1454"/>
                    </a:cubicBezTo>
                    <a:cubicBezTo>
                      <a:pt x="0" y="1554"/>
                      <a:pt x="50" y="1705"/>
                      <a:pt x="125" y="1780"/>
                    </a:cubicBezTo>
                    <a:cubicBezTo>
                      <a:pt x="201" y="1855"/>
                      <a:pt x="326" y="1905"/>
                      <a:pt x="451" y="1905"/>
                    </a:cubicBezTo>
                    <a:cubicBezTo>
                      <a:pt x="551" y="1905"/>
                      <a:pt x="677" y="1855"/>
                      <a:pt x="752" y="1780"/>
                    </a:cubicBezTo>
                    <a:cubicBezTo>
                      <a:pt x="852" y="1679"/>
                      <a:pt x="877" y="1579"/>
                      <a:pt x="902" y="1454"/>
                    </a:cubicBezTo>
                    <a:cubicBezTo>
                      <a:pt x="927" y="1128"/>
                      <a:pt x="952" y="802"/>
                      <a:pt x="977" y="451"/>
                    </a:cubicBezTo>
                    <a:cubicBezTo>
                      <a:pt x="977" y="351"/>
                      <a:pt x="927" y="226"/>
                      <a:pt x="852" y="151"/>
                    </a:cubicBezTo>
                    <a:cubicBezTo>
                      <a:pt x="777" y="75"/>
                      <a:pt x="652" y="0"/>
                      <a:pt x="526" y="0"/>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8"/>
              <p:cNvSpPr/>
              <p:nvPr/>
            </p:nvSpPr>
            <p:spPr>
              <a:xfrm>
                <a:off x="5273350" y="2821450"/>
                <a:ext cx="21950" cy="40875"/>
              </a:xfrm>
              <a:custGeom>
                <a:rect b="b" l="l" r="r" t="t"/>
                <a:pathLst>
                  <a:path extrusionOk="0" h="1635" w="878">
                    <a:moveTo>
                      <a:pt x="451" y="1"/>
                    </a:moveTo>
                    <a:cubicBezTo>
                      <a:pt x="326" y="1"/>
                      <a:pt x="201" y="26"/>
                      <a:pt x="125" y="126"/>
                    </a:cubicBezTo>
                    <a:cubicBezTo>
                      <a:pt x="50" y="201"/>
                      <a:pt x="0" y="327"/>
                      <a:pt x="0" y="452"/>
                    </a:cubicBezTo>
                    <a:lnTo>
                      <a:pt x="0" y="1179"/>
                    </a:lnTo>
                    <a:cubicBezTo>
                      <a:pt x="0" y="1304"/>
                      <a:pt x="50" y="1429"/>
                      <a:pt x="125" y="1505"/>
                    </a:cubicBezTo>
                    <a:cubicBezTo>
                      <a:pt x="191" y="1570"/>
                      <a:pt x="293" y="1635"/>
                      <a:pt x="401" y="1635"/>
                    </a:cubicBezTo>
                    <a:cubicBezTo>
                      <a:pt x="418" y="1635"/>
                      <a:pt x="434" y="1633"/>
                      <a:pt x="451" y="1630"/>
                    </a:cubicBezTo>
                    <a:cubicBezTo>
                      <a:pt x="552" y="1630"/>
                      <a:pt x="677" y="1605"/>
                      <a:pt x="752" y="1505"/>
                    </a:cubicBezTo>
                    <a:cubicBezTo>
                      <a:pt x="827" y="1429"/>
                      <a:pt x="877" y="1304"/>
                      <a:pt x="877" y="1179"/>
                    </a:cubicBezTo>
                    <a:lnTo>
                      <a:pt x="877" y="452"/>
                    </a:lnTo>
                    <a:cubicBezTo>
                      <a:pt x="877" y="327"/>
                      <a:pt x="827" y="201"/>
                      <a:pt x="752" y="126"/>
                    </a:cubicBezTo>
                    <a:cubicBezTo>
                      <a:pt x="677" y="51"/>
                      <a:pt x="552" y="1"/>
                      <a:pt x="451" y="1"/>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38"/>
              <p:cNvSpPr/>
              <p:nvPr/>
            </p:nvSpPr>
            <p:spPr>
              <a:xfrm>
                <a:off x="5044650" y="2665650"/>
                <a:ext cx="26325" cy="45175"/>
              </a:xfrm>
              <a:custGeom>
                <a:rect b="b" l="l" r="r" t="t"/>
                <a:pathLst>
                  <a:path extrusionOk="0" h="1807" w="1053">
                    <a:moveTo>
                      <a:pt x="573" y="1"/>
                    </a:moveTo>
                    <a:cubicBezTo>
                      <a:pt x="502" y="1"/>
                      <a:pt x="435" y="13"/>
                      <a:pt x="376" y="42"/>
                    </a:cubicBezTo>
                    <a:cubicBezTo>
                      <a:pt x="301" y="118"/>
                      <a:pt x="201" y="218"/>
                      <a:pt x="176" y="318"/>
                    </a:cubicBezTo>
                    <a:cubicBezTo>
                      <a:pt x="126" y="619"/>
                      <a:pt x="75" y="945"/>
                      <a:pt x="0" y="1245"/>
                    </a:cubicBezTo>
                    <a:cubicBezTo>
                      <a:pt x="0" y="1346"/>
                      <a:pt x="0" y="1471"/>
                      <a:pt x="50" y="1571"/>
                    </a:cubicBezTo>
                    <a:cubicBezTo>
                      <a:pt x="100" y="1671"/>
                      <a:pt x="226" y="1772"/>
                      <a:pt x="326" y="1797"/>
                    </a:cubicBezTo>
                    <a:cubicBezTo>
                      <a:pt x="360" y="1803"/>
                      <a:pt x="393" y="1807"/>
                      <a:pt x="426" y="1807"/>
                    </a:cubicBezTo>
                    <a:cubicBezTo>
                      <a:pt x="515" y="1807"/>
                      <a:pt x="597" y="1783"/>
                      <a:pt x="652" y="1747"/>
                    </a:cubicBezTo>
                    <a:cubicBezTo>
                      <a:pt x="752" y="1671"/>
                      <a:pt x="852" y="1596"/>
                      <a:pt x="877" y="1471"/>
                    </a:cubicBezTo>
                    <a:cubicBezTo>
                      <a:pt x="928" y="1170"/>
                      <a:pt x="978" y="869"/>
                      <a:pt x="1053" y="544"/>
                    </a:cubicBezTo>
                    <a:cubicBezTo>
                      <a:pt x="1053" y="443"/>
                      <a:pt x="1053" y="318"/>
                      <a:pt x="1003" y="218"/>
                    </a:cubicBezTo>
                    <a:cubicBezTo>
                      <a:pt x="953" y="118"/>
                      <a:pt x="827" y="42"/>
                      <a:pt x="727" y="17"/>
                    </a:cubicBezTo>
                    <a:cubicBezTo>
                      <a:pt x="675" y="7"/>
                      <a:pt x="623" y="1"/>
                      <a:pt x="573" y="1"/>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38"/>
              <p:cNvSpPr/>
              <p:nvPr/>
            </p:nvSpPr>
            <p:spPr>
              <a:xfrm>
                <a:off x="5071575" y="2661050"/>
                <a:ext cx="22600" cy="39500"/>
              </a:xfrm>
              <a:custGeom>
                <a:rect b="b" l="l" r="r" t="t"/>
                <a:pathLst>
                  <a:path extrusionOk="0" h="1580" w="904">
                    <a:moveTo>
                      <a:pt x="452" y="1"/>
                    </a:moveTo>
                    <a:cubicBezTo>
                      <a:pt x="327" y="26"/>
                      <a:pt x="201" y="51"/>
                      <a:pt x="126" y="151"/>
                    </a:cubicBezTo>
                    <a:cubicBezTo>
                      <a:pt x="51" y="226"/>
                      <a:pt x="1" y="327"/>
                      <a:pt x="1" y="452"/>
                    </a:cubicBezTo>
                    <a:lnTo>
                      <a:pt x="1" y="1129"/>
                    </a:lnTo>
                    <a:cubicBezTo>
                      <a:pt x="1" y="1229"/>
                      <a:pt x="51" y="1354"/>
                      <a:pt x="126" y="1429"/>
                    </a:cubicBezTo>
                    <a:cubicBezTo>
                      <a:pt x="201" y="1505"/>
                      <a:pt x="327" y="1580"/>
                      <a:pt x="452" y="1580"/>
                    </a:cubicBezTo>
                    <a:cubicBezTo>
                      <a:pt x="552" y="1555"/>
                      <a:pt x="678" y="1530"/>
                      <a:pt x="753" y="1429"/>
                    </a:cubicBezTo>
                    <a:cubicBezTo>
                      <a:pt x="853" y="1354"/>
                      <a:pt x="903" y="1254"/>
                      <a:pt x="903" y="1129"/>
                    </a:cubicBezTo>
                    <a:lnTo>
                      <a:pt x="903" y="452"/>
                    </a:lnTo>
                    <a:cubicBezTo>
                      <a:pt x="903" y="352"/>
                      <a:pt x="853" y="226"/>
                      <a:pt x="753" y="151"/>
                    </a:cubicBezTo>
                    <a:cubicBezTo>
                      <a:pt x="678" y="51"/>
                      <a:pt x="552" y="1"/>
                      <a:pt x="452" y="1"/>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38"/>
              <p:cNvSpPr/>
              <p:nvPr/>
            </p:nvSpPr>
            <p:spPr>
              <a:xfrm>
                <a:off x="5489500" y="2682250"/>
                <a:ext cx="24475" cy="38975"/>
              </a:xfrm>
              <a:custGeom>
                <a:rect b="b" l="l" r="r" t="t"/>
                <a:pathLst>
                  <a:path extrusionOk="0" h="1559" w="979">
                    <a:moveTo>
                      <a:pt x="477" y="0"/>
                    </a:moveTo>
                    <a:cubicBezTo>
                      <a:pt x="460" y="0"/>
                      <a:pt x="444" y="2"/>
                      <a:pt x="427" y="5"/>
                    </a:cubicBezTo>
                    <a:cubicBezTo>
                      <a:pt x="327" y="5"/>
                      <a:pt x="201" y="30"/>
                      <a:pt x="126" y="130"/>
                    </a:cubicBezTo>
                    <a:cubicBezTo>
                      <a:pt x="101" y="155"/>
                      <a:pt x="76" y="180"/>
                      <a:pt x="51" y="231"/>
                    </a:cubicBezTo>
                    <a:cubicBezTo>
                      <a:pt x="1" y="281"/>
                      <a:pt x="1" y="356"/>
                      <a:pt x="1" y="431"/>
                    </a:cubicBezTo>
                    <a:cubicBezTo>
                      <a:pt x="26" y="657"/>
                      <a:pt x="51" y="882"/>
                      <a:pt x="76" y="1108"/>
                    </a:cubicBezTo>
                    <a:cubicBezTo>
                      <a:pt x="76" y="1158"/>
                      <a:pt x="76" y="1233"/>
                      <a:pt x="101" y="1283"/>
                    </a:cubicBezTo>
                    <a:cubicBezTo>
                      <a:pt x="126" y="1333"/>
                      <a:pt x="151" y="1383"/>
                      <a:pt x="201" y="1434"/>
                    </a:cubicBezTo>
                    <a:cubicBezTo>
                      <a:pt x="277" y="1509"/>
                      <a:pt x="402" y="1559"/>
                      <a:pt x="527" y="1559"/>
                    </a:cubicBezTo>
                    <a:cubicBezTo>
                      <a:pt x="627" y="1559"/>
                      <a:pt x="753" y="1509"/>
                      <a:pt x="828" y="1434"/>
                    </a:cubicBezTo>
                    <a:cubicBezTo>
                      <a:pt x="853" y="1383"/>
                      <a:pt x="878" y="1358"/>
                      <a:pt x="903" y="1333"/>
                    </a:cubicBezTo>
                    <a:cubicBezTo>
                      <a:pt x="953" y="1258"/>
                      <a:pt x="978" y="1183"/>
                      <a:pt x="978" y="1108"/>
                    </a:cubicBezTo>
                    <a:lnTo>
                      <a:pt x="878" y="431"/>
                    </a:lnTo>
                    <a:cubicBezTo>
                      <a:pt x="878" y="381"/>
                      <a:pt x="878" y="331"/>
                      <a:pt x="853" y="281"/>
                    </a:cubicBezTo>
                    <a:cubicBezTo>
                      <a:pt x="828" y="205"/>
                      <a:pt x="803" y="155"/>
                      <a:pt x="753" y="130"/>
                    </a:cubicBezTo>
                    <a:cubicBezTo>
                      <a:pt x="688" y="65"/>
                      <a:pt x="585" y="0"/>
                      <a:pt x="477" y="0"/>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38"/>
              <p:cNvSpPr/>
              <p:nvPr/>
            </p:nvSpPr>
            <p:spPr>
              <a:xfrm>
                <a:off x="5455675" y="2690500"/>
                <a:ext cx="25075" cy="30725"/>
              </a:xfrm>
              <a:custGeom>
                <a:rect b="b" l="l" r="r" t="t"/>
                <a:pathLst>
                  <a:path extrusionOk="0" h="1229" w="1003">
                    <a:moveTo>
                      <a:pt x="351" y="1"/>
                    </a:moveTo>
                    <a:cubicBezTo>
                      <a:pt x="301" y="26"/>
                      <a:pt x="276" y="51"/>
                      <a:pt x="251" y="51"/>
                    </a:cubicBezTo>
                    <a:cubicBezTo>
                      <a:pt x="176" y="101"/>
                      <a:pt x="101" y="151"/>
                      <a:pt x="76" y="226"/>
                    </a:cubicBezTo>
                    <a:cubicBezTo>
                      <a:pt x="51" y="251"/>
                      <a:pt x="51" y="302"/>
                      <a:pt x="25" y="327"/>
                    </a:cubicBezTo>
                    <a:cubicBezTo>
                      <a:pt x="0" y="402"/>
                      <a:pt x="0" y="477"/>
                      <a:pt x="25" y="552"/>
                    </a:cubicBezTo>
                    <a:cubicBezTo>
                      <a:pt x="51" y="677"/>
                      <a:pt x="76" y="778"/>
                      <a:pt x="101" y="878"/>
                    </a:cubicBezTo>
                    <a:cubicBezTo>
                      <a:pt x="126" y="953"/>
                      <a:pt x="151" y="1003"/>
                      <a:pt x="201" y="1053"/>
                    </a:cubicBezTo>
                    <a:cubicBezTo>
                      <a:pt x="226" y="1104"/>
                      <a:pt x="276" y="1129"/>
                      <a:pt x="326" y="1154"/>
                    </a:cubicBezTo>
                    <a:cubicBezTo>
                      <a:pt x="376" y="1204"/>
                      <a:pt x="426" y="1204"/>
                      <a:pt x="477" y="1229"/>
                    </a:cubicBezTo>
                    <a:cubicBezTo>
                      <a:pt x="552" y="1229"/>
                      <a:pt x="602" y="1229"/>
                      <a:pt x="652" y="1204"/>
                    </a:cubicBezTo>
                    <a:cubicBezTo>
                      <a:pt x="702" y="1204"/>
                      <a:pt x="727" y="1179"/>
                      <a:pt x="777" y="1154"/>
                    </a:cubicBezTo>
                    <a:cubicBezTo>
                      <a:pt x="828" y="1129"/>
                      <a:pt x="903" y="1078"/>
                      <a:pt x="928" y="1003"/>
                    </a:cubicBezTo>
                    <a:cubicBezTo>
                      <a:pt x="953" y="953"/>
                      <a:pt x="953" y="928"/>
                      <a:pt x="978" y="878"/>
                    </a:cubicBezTo>
                    <a:cubicBezTo>
                      <a:pt x="1003" y="803"/>
                      <a:pt x="1003" y="728"/>
                      <a:pt x="978" y="652"/>
                    </a:cubicBezTo>
                    <a:cubicBezTo>
                      <a:pt x="953" y="552"/>
                      <a:pt x="928" y="452"/>
                      <a:pt x="903" y="327"/>
                    </a:cubicBezTo>
                    <a:cubicBezTo>
                      <a:pt x="878" y="276"/>
                      <a:pt x="853" y="226"/>
                      <a:pt x="802" y="176"/>
                    </a:cubicBezTo>
                    <a:cubicBezTo>
                      <a:pt x="777" y="126"/>
                      <a:pt x="727" y="76"/>
                      <a:pt x="677" y="51"/>
                    </a:cubicBezTo>
                    <a:cubicBezTo>
                      <a:pt x="627" y="26"/>
                      <a:pt x="577" y="1"/>
                      <a:pt x="527" y="1"/>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38"/>
              <p:cNvSpPr/>
              <p:nvPr/>
            </p:nvSpPr>
            <p:spPr>
              <a:xfrm>
                <a:off x="5491400" y="2763200"/>
                <a:ext cx="22575" cy="36975"/>
              </a:xfrm>
              <a:custGeom>
                <a:rect b="b" l="l" r="r" t="t"/>
                <a:pathLst>
                  <a:path extrusionOk="0" h="1479" w="903">
                    <a:moveTo>
                      <a:pt x="451" y="0"/>
                    </a:moveTo>
                    <a:cubicBezTo>
                      <a:pt x="326" y="0"/>
                      <a:pt x="201" y="50"/>
                      <a:pt x="125" y="125"/>
                    </a:cubicBezTo>
                    <a:cubicBezTo>
                      <a:pt x="50" y="226"/>
                      <a:pt x="0" y="326"/>
                      <a:pt x="0" y="451"/>
                    </a:cubicBezTo>
                    <a:lnTo>
                      <a:pt x="0" y="1028"/>
                    </a:lnTo>
                    <a:cubicBezTo>
                      <a:pt x="0" y="1153"/>
                      <a:pt x="50" y="1253"/>
                      <a:pt x="125" y="1353"/>
                    </a:cubicBezTo>
                    <a:cubicBezTo>
                      <a:pt x="175" y="1379"/>
                      <a:pt x="226" y="1429"/>
                      <a:pt x="276" y="1429"/>
                    </a:cubicBezTo>
                    <a:cubicBezTo>
                      <a:pt x="326" y="1454"/>
                      <a:pt x="376" y="1479"/>
                      <a:pt x="451" y="1479"/>
                    </a:cubicBezTo>
                    <a:cubicBezTo>
                      <a:pt x="551" y="1479"/>
                      <a:pt x="677" y="1429"/>
                      <a:pt x="752" y="1353"/>
                    </a:cubicBezTo>
                    <a:cubicBezTo>
                      <a:pt x="852" y="1253"/>
                      <a:pt x="902" y="1153"/>
                      <a:pt x="902" y="1028"/>
                    </a:cubicBezTo>
                    <a:lnTo>
                      <a:pt x="902" y="451"/>
                    </a:lnTo>
                    <a:cubicBezTo>
                      <a:pt x="902" y="326"/>
                      <a:pt x="852" y="201"/>
                      <a:pt x="752" y="125"/>
                    </a:cubicBezTo>
                    <a:cubicBezTo>
                      <a:pt x="727" y="75"/>
                      <a:pt x="677" y="50"/>
                      <a:pt x="602" y="25"/>
                    </a:cubicBezTo>
                    <a:cubicBezTo>
                      <a:pt x="551" y="0"/>
                      <a:pt x="501" y="0"/>
                      <a:pt x="451" y="0"/>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38"/>
              <p:cNvSpPr/>
              <p:nvPr/>
            </p:nvSpPr>
            <p:spPr>
              <a:xfrm>
                <a:off x="5455675" y="2763200"/>
                <a:ext cx="27600" cy="34950"/>
              </a:xfrm>
              <a:custGeom>
                <a:rect b="b" l="l" r="r" t="t"/>
                <a:pathLst>
                  <a:path extrusionOk="0" h="1398" w="1104">
                    <a:moveTo>
                      <a:pt x="351" y="0"/>
                    </a:moveTo>
                    <a:cubicBezTo>
                      <a:pt x="226" y="50"/>
                      <a:pt x="126" y="125"/>
                      <a:pt x="76" y="226"/>
                    </a:cubicBezTo>
                    <a:cubicBezTo>
                      <a:pt x="25" y="326"/>
                      <a:pt x="0" y="451"/>
                      <a:pt x="25" y="551"/>
                    </a:cubicBezTo>
                    <a:cubicBezTo>
                      <a:pt x="76" y="727"/>
                      <a:pt x="151" y="902"/>
                      <a:pt x="201" y="1053"/>
                    </a:cubicBezTo>
                    <a:cubicBezTo>
                      <a:pt x="201" y="1128"/>
                      <a:pt x="226" y="1178"/>
                      <a:pt x="276" y="1203"/>
                    </a:cubicBezTo>
                    <a:cubicBezTo>
                      <a:pt x="301" y="1253"/>
                      <a:pt x="351" y="1303"/>
                      <a:pt x="401" y="1328"/>
                    </a:cubicBezTo>
                    <a:cubicBezTo>
                      <a:pt x="452" y="1353"/>
                      <a:pt x="502" y="1379"/>
                      <a:pt x="577" y="1379"/>
                    </a:cubicBezTo>
                    <a:cubicBezTo>
                      <a:pt x="602" y="1391"/>
                      <a:pt x="627" y="1397"/>
                      <a:pt x="655" y="1397"/>
                    </a:cubicBezTo>
                    <a:cubicBezTo>
                      <a:pt x="683" y="1397"/>
                      <a:pt x="715" y="1391"/>
                      <a:pt x="752" y="1379"/>
                    </a:cubicBezTo>
                    <a:cubicBezTo>
                      <a:pt x="853" y="1353"/>
                      <a:pt x="953" y="1278"/>
                      <a:pt x="1028" y="1153"/>
                    </a:cubicBezTo>
                    <a:cubicBezTo>
                      <a:pt x="1078" y="1053"/>
                      <a:pt x="1103" y="952"/>
                      <a:pt x="1053" y="827"/>
                    </a:cubicBezTo>
                    <a:cubicBezTo>
                      <a:pt x="1003" y="652"/>
                      <a:pt x="953" y="501"/>
                      <a:pt x="903" y="326"/>
                    </a:cubicBezTo>
                    <a:cubicBezTo>
                      <a:pt x="878" y="276"/>
                      <a:pt x="853" y="226"/>
                      <a:pt x="802" y="175"/>
                    </a:cubicBezTo>
                    <a:cubicBezTo>
                      <a:pt x="777" y="125"/>
                      <a:pt x="727" y="75"/>
                      <a:pt x="677" y="50"/>
                    </a:cubicBezTo>
                    <a:cubicBezTo>
                      <a:pt x="627" y="25"/>
                      <a:pt x="577" y="0"/>
                      <a:pt x="527" y="0"/>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38"/>
              <p:cNvSpPr/>
              <p:nvPr/>
            </p:nvSpPr>
            <p:spPr>
              <a:xfrm>
                <a:off x="5711325" y="3236825"/>
                <a:ext cx="26950" cy="41050"/>
              </a:xfrm>
              <a:custGeom>
                <a:rect b="b" l="l" r="r" t="t"/>
                <a:pathLst>
                  <a:path extrusionOk="0" h="1642" w="1078">
                    <a:moveTo>
                      <a:pt x="474" y="0"/>
                    </a:moveTo>
                    <a:cubicBezTo>
                      <a:pt x="431" y="0"/>
                      <a:pt x="389" y="8"/>
                      <a:pt x="351" y="28"/>
                    </a:cubicBezTo>
                    <a:cubicBezTo>
                      <a:pt x="226" y="53"/>
                      <a:pt x="125" y="128"/>
                      <a:pt x="75" y="228"/>
                    </a:cubicBezTo>
                    <a:cubicBezTo>
                      <a:pt x="25" y="328"/>
                      <a:pt x="0" y="454"/>
                      <a:pt x="25" y="579"/>
                    </a:cubicBezTo>
                    <a:lnTo>
                      <a:pt x="201" y="1306"/>
                    </a:lnTo>
                    <a:cubicBezTo>
                      <a:pt x="226" y="1431"/>
                      <a:pt x="301" y="1531"/>
                      <a:pt x="401" y="1581"/>
                    </a:cubicBezTo>
                    <a:cubicBezTo>
                      <a:pt x="474" y="1618"/>
                      <a:pt x="561" y="1641"/>
                      <a:pt x="652" y="1641"/>
                    </a:cubicBezTo>
                    <a:cubicBezTo>
                      <a:pt x="685" y="1641"/>
                      <a:pt x="718" y="1638"/>
                      <a:pt x="752" y="1632"/>
                    </a:cubicBezTo>
                    <a:cubicBezTo>
                      <a:pt x="852" y="1607"/>
                      <a:pt x="952" y="1531"/>
                      <a:pt x="1028" y="1431"/>
                    </a:cubicBezTo>
                    <a:cubicBezTo>
                      <a:pt x="1078" y="1306"/>
                      <a:pt x="1078" y="1206"/>
                      <a:pt x="1053" y="1080"/>
                    </a:cubicBezTo>
                    <a:cubicBezTo>
                      <a:pt x="1003" y="830"/>
                      <a:pt x="952" y="579"/>
                      <a:pt x="902" y="328"/>
                    </a:cubicBezTo>
                    <a:cubicBezTo>
                      <a:pt x="877" y="228"/>
                      <a:pt x="777" y="128"/>
                      <a:pt x="677" y="53"/>
                    </a:cubicBezTo>
                    <a:cubicBezTo>
                      <a:pt x="615" y="22"/>
                      <a:pt x="543" y="0"/>
                      <a:pt x="474" y="0"/>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38"/>
              <p:cNvSpPr/>
              <p:nvPr/>
            </p:nvSpPr>
            <p:spPr>
              <a:xfrm>
                <a:off x="5669950" y="3238750"/>
                <a:ext cx="25100" cy="41375"/>
              </a:xfrm>
              <a:custGeom>
                <a:rect b="b" l="l" r="r" t="t"/>
                <a:pathLst>
                  <a:path extrusionOk="0" h="1655" w="1004">
                    <a:moveTo>
                      <a:pt x="452" y="1"/>
                    </a:moveTo>
                    <a:cubicBezTo>
                      <a:pt x="327" y="26"/>
                      <a:pt x="226" y="51"/>
                      <a:pt x="126" y="151"/>
                    </a:cubicBezTo>
                    <a:cubicBezTo>
                      <a:pt x="51" y="226"/>
                      <a:pt x="1" y="352"/>
                      <a:pt x="1" y="452"/>
                    </a:cubicBezTo>
                    <a:cubicBezTo>
                      <a:pt x="26" y="702"/>
                      <a:pt x="51" y="953"/>
                      <a:pt x="76" y="1204"/>
                    </a:cubicBezTo>
                    <a:cubicBezTo>
                      <a:pt x="76" y="1279"/>
                      <a:pt x="101" y="1329"/>
                      <a:pt x="126" y="1379"/>
                    </a:cubicBezTo>
                    <a:cubicBezTo>
                      <a:pt x="151" y="1429"/>
                      <a:pt x="176" y="1479"/>
                      <a:pt x="226" y="1530"/>
                    </a:cubicBezTo>
                    <a:cubicBezTo>
                      <a:pt x="302" y="1605"/>
                      <a:pt x="427" y="1655"/>
                      <a:pt x="527" y="1655"/>
                    </a:cubicBezTo>
                    <a:cubicBezTo>
                      <a:pt x="653" y="1655"/>
                      <a:pt x="778" y="1605"/>
                      <a:pt x="853" y="1530"/>
                    </a:cubicBezTo>
                    <a:cubicBezTo>
                      <a:pt x="928" y="1454"/>
                      <a:pt x="1003" y="1329"/>
                      <a:pt x="978" y="1204"/>
                    </a:cubicBezTo>
                    <a:cubicBezTo>
                      <a:pt x="953" y="953"/>
                      <a:pt x="928" y="702"/>
                      <a:pt x="903" y="452"/>
                    </a:cubicBezTo>
                    <a:cubicBezTo>
                      <a:pt x="903" y="402"/>
                      <a:pt x="903" y="352"/>
                      <a:pt x="853" y="301"/>
                    </a:cubicBezTo>
                    <a:cubicBezTo>
                      <a:pt x="853" y="226"/>
                      <a:pt x="803" y="176"/>
                      <a:pt x="778" y="151"/>
                    </a:cubicBezTo>
                    <a:cubicBezTo>
                      <a:pt x="703" y="76"/>
                      <a:pt x="552" y="1"/>
                      <a:pt x="452" y="1"/>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38"/>
              <p:cNvSpPr/>
              <p:nvPr/>
            </p:nvSpPr>
            <p:spPr>
              <a:xfrm>
                <a:off x="5575975" y="3054075"/>
                <a:ext cx="25075" cy="36825"/>
              </a:xfrm>
              <a:custGeom>
                <a:rect b="b" l="l" r="r" t="t"/>
                <a:pathLst>
                  <a:path extrusionOk="0" h="1473" w="1003">
                    <a:moveTo>
                      <a:pt x="430" y="0"/>
                    </a:moveTo>
                    <a:cubicBezTo>
                      <a:pt x="401" y="0"/>
                      <a:pt x="376" y="7"/>
                      <a:pt x="351" y="19"/>
                    </a:cubicBezTo>
                    <a:cubicBezTo>
                      <a:pt x="226" y="44"/>
                      <a:pt x="126" y="120"/>
                      <a:pt x="76" y="220"/>
                    </a:cubicBezTo>
                    <a:lnTo>
                      <a:pt x="26" y="345"/>
                    </a:lnTo>
                    <a:cubicBezTo>
                      <a:pt x="0" y="420"/>
                      <a:pt x="0" y="495"/>
                      <a:pt x="26" y="571"/>
                    </a:cubicBezTo>
                    <a:cubicBezTo>
                      <a:pt x="51" y="746"/>
                      <a:pt x="76" y="947"/>
                      <a:pt x="101" y="1147"/>
                    </a:cubicBezTo>
                    <a:cubicBezTo>
                      <a:pt x="126" y="1197"/>
                      <a:pt x="151" y="1247"/>
                      <a:pt x="176" y="1297"/>
                    </a:cubicBezTo>
                    <a:cubicBezTo>
                      <a:pt x="226" y="1348"/>
                      <a:pt x="276" y="1398"/>
                      <a:pt x="326" y="1423"/>
                    </a:cubicBezTo>
                    <a:cubicBezTo>
                      <a:pt x="376" y="1448"/>
                      <a:pt x="427" y="1473"/>
                      <a:pt x="477" y="1473"/>
                    </a:cubicBezTo>
                    <a:lnTo>
                      <a:pt x="652" y="1473"/>
                    </a:lnTo>
                    <a:cubicBezTo>
                      <a:pt x="777" y="1423"/>
                      <a:pt x="878" y="1373"/>
                      <a:pt x="928" y="1247"/>
                    </a:cubicBezTo>
                    <a:cubicBezTo>
                      <a:pt x="953" y="1222"/>
                      <a:pt x="953" y="1172"/>
                      <a:pt x="978" y="1147"/>
                    </a:cubicBezTo>
                    <a:cubicBezTo>
                      <a:pt x="1003" y="1072"/>
                      <a:pt x="1003" y="997"/>
                      <a:pt x="978" y="922"/>
                    </a:cubicBezTo>
                    <a:cubicBezTo>
                      <a:pt x="953" y="721"/>
                      <a:pt x="928" y="521"/>
                      <a:pt x="903" y="345"/>
                    </a:cubicBezTo>
                    <a:cubicBezTo>
                      <a:pt x="878" y="270"/>
                      <a:pt x="853" y="220"/>
                      <a:pt x="828" y="170"/>
                    </a:cubicBezTo>
                    <a:cubicBezTo>
                      <a:pt x="777" y="120"/>
                      <a:pt x="727" y="94"/>
                      <a:pt x="677" y="69"/>
                    </a:cubicBezTo>
                    <a:cubicBezTo>
                      <a:pt x="627" y="19"/>
                      <a:pt x="577" y="19"/>
                      <a:pt x="527" y="19"/>
                    </a:cubicBezTo>
                    <a:cubicBezTo>
                      <a:pt x="489" y="7"/>
                      <a:pt x="458" y="0"/>
                      <a:pt x="430" y="0"/>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38"/>
              <p:cNvSpPr/>
              <p:nvPr/>
            </p:nvSpPr>
            <p:spPr>
              <a:xfrm>
                <a:off x="5534625" y="3033175"/>
                <a:ext cx="26975" cy="45450"/>
              </a:xfrm>
              <a:custGeom>
                <a:rect b="b" l="l" r="r" t="t"/>
                <a:pathLst>
                  <a:path extrusionOk="0" h="1818" w="1079">
                    <a:moveTo>
                      <a:pt x="481" y="1"/>
                    </a:moveTo>
                    <a:cubicBezTo>
                      <a:pt x="435" y="1"/>
                      <a:pt x="390" y="9"/>
                      <a:pt x="351" y="28"/>
                    </a:cubicBezTo>
                    <a:cubicBezTo>
                      <a:pt x="226" y="53"/>
                      <a:pt x="126" y="128"/>
                      <a:pt x="76" y="229"/>
                    </a:cubicBezTo>
                    <a:cubicBezTo>
                      <a:pt x="25" y="329"/>
                      <a:pt x="0" y="454"/>
                      <a:pt x="25" y="554"/>
                    </a:cubicBezTo>
                    <a:lnTo>
                      <a:pt x="201" y="1482"/>
                    </a:lnTo>
                    <a:cubicBezTo>
                      <a:pt x="226" y="1582"/>
                      <a:pt x="326" y="1707"/>
                      <a:pt x="401" y="1758"/>
                    </a:cubicBezTo>
                    <a:cubicBezTo>
                      <a:pt x="475" y="1794"/>
                      <a:pt x="562" y="1817"/>
                      <a:pt x="652" y="1817"/>
                    </a:cubicBezTo>
                    <a:cubicBezTo>
                      <a:pt x="685" y="1817"/>
                      <a:pt x="719" y="1814"/>
                      <a:pt x="752" y="1808"/>
                    </a:cubicBezTo>
                    <a:cubicBezTo>
                      <a:pt x="852" y="1758"/>
                      <a:pt x="953" y="1707"/>
                      <a:pt x="1028" y="1582"/>
                    </a:cubicBezTo>
                    <a:cubicBezTo>
                      <a:pt x="1078" y="1482"/>
                      <a:pt x="1078" y="1382"/>
                      <a:pt x="1053" y="1256"/>
                    </a:cubicBezTo>
                    <a:cubicBezTo>
                      <a:pt x="1003" y="956"/>
                      <a:pt x="953" y="655"/>
                      <a:pt x="903" y="329"/>
                    </a:cubicBezTo>
                    <a:cubicBezTo>
                      <a:pt x="878" y="229"/>
                      <a:pt x="777" y="103"/>
                      <a:pt x="677" y="53"/>
                    </a:cubicBezTo>
                    <a:cubicBezTo>
                      <a:pt x="631" y="22"/>
                      <a:pt x="555" y="1"/>
                      <a:pt x="481" y="1"/>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38"/>
              <p:cNvSpPr/>
              <p:nvPr/>
            </p:nvSpPr>
            <p:spPr>
              <a:xfrm>
                <a:off x="4882350" y="3804175"/>
                <a:ext cx="43275" cy="53450"/>
              </a:xfrm>
              <a:custGeom>
                <a:rect b="b" l="l" r="r" t="t"/>
                <a:pathLst>
                  <a:path extrusionOk="0" h="2138" w="1731">
                    <a:moveTo>
                      <a:pt x="610" y="0"/>
                    </a:moveTo>
                    <a:cubicBezTo>
                      <a:pt x="539" y="0"/>
                      <a:pt x="466" y="18"/>
                      <a:pt x="402" y="66"/>
                    </a:cubicBezTo>
                    <a:cubicBezTo>
                      <a:pt x="302" y="116"/>
                      <a:pt x="201" y="216"/>
                      <a:pt x="176" y="341"/>
                    </a:cubicBezTo>
                    <a:cubicBezTo>
                      <a:pt x="126" y="642"/>
                      <a:pt x="76" y="943"/>
                      <a:pt x="26" y="1243"/>
                    </a:cubicBezTo>
                    <a:cubicBezTo>
                      <a:pt x="1" y="1369"/>
                      <a:pt x="1" y="1494"/>
                      <a:pt x="51" y="1594"/>
                    </a:cubicBezTo>
                    <a:cubicBezTo>
                      <a:pt x="126" y="1695"/>
                      <a:pt x="227" y="1770"/>
                      <a:pt x="327" y="1795"/>
                    </a:cubicBezTo>
                    <a:cubicBezTo>
                      <a:pt x="373" y="1804"/>
                      <a:pt x="419" y="1810"/>
                      <a:pt x="463" y="1810"/>
                    </a:cubicBezTo>
                    <a:cubicBezTo>
                      <a:pt x="540" y="1810"/>
                      <a:pt x="614" y="1792"/>
                      <a:pt x="678" y="1745"/>
                    </a:cubicBezTo>
                    <a:cubicBezTo>
                      <a:pt x="703" y="1745"/>
                      <a:pt x="728" y="1720"/>
                      <a:pt x="753" y="1695"/>
                    </a:cubicBezTo>
                    <a:cubicBezTo>
                      <a:pt x="753" y="1720"/>
                      <a:pt x="753" y="1745"/>
                      <a:pt x="753" y="1745"/>
                    </a:cubicBezTo>
                    <a:cubicBezTo>
                      <a:pt x="753" y="1820"/>
                      <a:pt x="778" y="1870"/>
                      <a:pt x="803" y="1920"/>
                    </a:cubicBezTo>
                    <a:cubicBezTo>
                      <a:pt x="828" y="1970"/>
                      <a:pt x="878" y="2020"/>
                      <a:pt x="928" y="2046"/>
                    </a:cubicBezTo>
                    <a:cubicBezTo>
                      <a:pt x="978" y="2096"/>
                      <a:pt x="1029" y="2121"/>
                      <a:pt x="1079" y="2121"/>
                    </a:cubicBezTo>
                    <a:cubicBezTo>
                      <a:pt x="1131" y="2131"/>
                      <a:pt x="1182" y="2137"/>
                      <a:pt x="1233" y="2137"/>
                    </a:cubicBezTo>
                    <a:cubicBezTo>
                      <a:pt x="1304" y="2137"/>
                      <a:pt x="1371" y="2125"/>
                      <a:pt x="1430" y="2096"/>
                    </a:cubicBezTo>
                    <a:cubicBezTo>
                      <a:pt x="1455" y="2071"/>
                      <a:pt x="1480" y="2046"/>
                      <a:pt x="1505" y="2020"/>
                    </a:cubicBezTo>
                    <a:cubicBezTo>
                      <a:pt x="1580" y="1970"/>
                      <a:pt x="1605" y="1895"/>
                      <a:pt x="1630" y="1820"/>
                    </a:cubicBezTo>
                    <a:cubicBezTo>
                      <a:pt x="1655" y="1644"/>
                      <a:pt x="1680" y="1469"/>
                      <a:pt x="1705" y="1319"/>
                    </a:cubicBezTo>
                    <a:cubicBezTo>
                      <a:pt x="1730" y="1269"/>
                      <a:pt x="1730" y="1193"/>
                      <a:pt x="1730" y="1143"/>
                    </a:cubicBezTo>
                    <a:cubicBezTo>
                      <a:pt x="1730" y="1093"/>
                      <a:pt x="1705" y="1043"/>
                      <a:pt x="1680" y="968"/>
                    </a:cubicBezTo>
                    <a:cubicBezTo>
                      <a:pt x="1655" y="918"/>
                      <a:pt x="1605" y="893"/>
                      <a:pt x="1555" y="842"/>
                    </a:cubicBezTo>
                    <a:cubicBezTo>
                      <a:pt x="1505" y="817"/>
                      <a:pt x="1455" y="792"/>
                      <a:pt x="1404" y="767"/>
                    </a:cubicBezTo>
                    <a:cubicBezTo>
                      <a:pt x="1359" y="758"/>
                      <a:pt x="1313" y="752"/>
                      <a:pt x="1268" y="752"/>
                    </a:cubicBezTo>
                    <a:cubicBezTo>
                      <a:pt x="1191" y="752"/>
                      <a:pt x="1117" y="770"/>
                      <a:pt x="1054" y="817"/>
                    </a:cubicBezTo>
                    <a:lnTo>
                      <a:pt x="1003" y="868"/>
                    </a:lnTo>
                    <a:cubicBezTo>
                      <a:pt x="1003" y="767"/>
                      <a:pt x="1029" y="667"/>
                      <a:pt x="1054" y="567"/>
                    </a:cubicBezTo>
                    <a:cubicBezTo>
                      <a:pt x="1079" y="441"/>
                      <a:pt x="1079" y="341"/>
                      <a:pt x="1003" y="241"/>
                    </a:cubicBezTo>
                    <a:cubicBezTo>
                      <a:pt x="953" y="141"/>
                      <a:pt x="853" y="40"/>
                      <a:pt x="728" y="15"/>
                    </a:cubicBezTo>
                    <a:cubicBezTo>
                      <a:pt x="691" y="6"/>
                      <a:pt x="651" y="0"/>
                      <a:pt x="610" y="0"/>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8"/>
              <p:cNvSpPr/>
              <p:nvPr/>
            </p:nvSpPr>
            <p:spPr>
              <a:xfrm>
                <a:off x="5418700" y="3694275"/>
                <a:ext cx="24475" cy="28225"/>
              </a:xfrm>
              <a:custGeom>
                <a:rect b="b" l="l" r="r" t="t"/>
                <a:pathLst>
                  <a:path extrusionOk="0" h="1129" w="979">
                    <a:moveTo>
                      <a:pt x="527" y="0"/>
                    </a:moveTo>
                    <a:cubicBezTo>
                      <a:pt x="452" y="0"/>
                      <a:pt x="377" y="25"/>
                      <a:pt x="301" y="50"/>
                    </a:cubicBezTo>
                    <a:cubicBezTo>
                      <a:pt x="276" y="76"/>
                      <a:pt x="251" y="101"/>
                      <a:pt x="201" y="126"/>
                    </a:cubicBezTo>
                    <a:cubicBezTo>
                      <a:pt x="151" y="176"/>
                      <a:pt x="126" y="251"/>
                      <a:pt x="101" y="326"/>
                    </a:cubicBezTo>
                    <a:cubicBezTo>
                      <a:pt x="76" y="401"/>
                      <a:pt x="51" y="502"/>
                      <a:pt x="1" y="577"/>
                    </a:cubicBezTo>
                    <a:cubicBezTo>
                      <a:pt x="1" y="627"/>
                      <a:pt x="1" y="702"/>
                      <a:pt x="1" y="752"/>
                    </a:cubicBezTo>
                    <a:cubicBezTo>
                      <a:pt x="1" y="802"/>
                      <a:pt x="26" y="853"/>
                      <a:pt x="51" y="903"/>
                    </a:cubicBezTo>
                    <a:cubicBezTo>
                      <a:pt x="76" y="978"/>
                      <a:pt x="126" y="1003"/>
                      <a:pt x="176" y="1053"/>
                    </a:cubicBezTo>
                    <a:cubicBezTo>
                      <a:pt x="226" y="1078"/>
                      <a:pt x="276" y="1103"/>
                      <a:pt x="327" y="1128"/>
                    </a:cubicBezTo>
                    <a:lnTo>
                      <a:pt x="452" y="1128"/>
                    </a:lnTo>
                    <a:cubicBezTo>
                      <a:pt x="527" y="1128"/>
                      <a:pt x="602" y="1128"/>
                      <a:pt x="677" y="1078"/>
                    </a:cubicBezTo>
                    <a:cubicBezTo>
                      <a:pt x="702" y="1053"/>
                      <a:pt x="728" y="1028"/>
                      <a:pt x="753" y="1003"/>
                    </a:cubicBezTo>
                    <a:cubicBezTo>
                      <a:pt x="828" y="953"/>
                      <a:pt x="853" y="878"/>
                      <a:pt x="878" y="802"/>
                    </a:cubicBezTo>
                    <a:lnTo>
                      <a:pt x="953" y="552"/>
                    </a:lnTo>
                    <a:cubicBezTo>
                      <a:pt x="978" y="502"/>
                      <a:pt x="978" y="451"/>
                      <a:pt x="978" y="376"/>
                    </a:cubicBezTo>
                    <a:cubicBezTo>
                      <a:pt x="953" y="326"/>
                      <a:pt x="953" y="276"/>
                      <a:pt x="928" y="226"/>
                    </a:cubicBezTo>
                    <a:cubicBezTo>
                      <a:pt x="878" y="176"/>
                      <a:pt x="853" y="126"/>
                      <a:pt x="803" y="101"/>
                    </a:cubicBezTo>
                    <a:cubicBezTo>
                      <a:pt x="753" y="50"/>
                      <a:pt x="702" y="25"/>
                      <a:pt x="652" y="0"/>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8"/>
              <p:cNvSpPr/>
              <p:nvPr/>
            </p:nvSpPr>
            <p:spPr>
              <a:xfrm>
                <a:off x="5447525" y="3688000"/>
                <a:ext cx="22575" cy="24475"/>
              </a:xfrm>
              <a:custGeom>
                <a:rect b="b" l="l" r="r" t="t"/>
                <a:pathLst>
                  <a:path extrusionOk="0" h="979" w="903">
                    <a:moveTo>
                      <a:pt x="351" y="1"/>
                    </a:moveTo>
                    <a:cubicBezTo>
                      <a:pt x="251" y="26"/>
                      <a:pt x="201" y="76"/>
                      <a:pt x="126" y="126"/>
                    </a:cubicBezTo>
                    <a:lnTo>
                      <a:pt x="76" y="226"/>
                    </a:lnTo>
                    <a:cubicBezTo>
                      <a:pt x="26" y="301"/>
                      <a:pt x="1" y="377"/>
                      <a:pt x="1" y="452"/>
                    </a:cubicBezTo>
                    <a:lnTo>
                      <a:pt x="1" y="527"/>
                    </a:lnTo>
                    <a:cubicBezTo>
                      <a:pt x="1" y="577"/>
                      <a:pt x="26" y="652"/>
                      <a:pt x="51" y="702"/>
                    </a:cubicBezTo>
                    <a:cubicBezTo>
                      <a:pt x="51" y="753"/>
                      <a:pt x="101" y="803"/>
                      <a:pt x="126" y="853"/>
                    </a:cubicBezTo>
                    <a:cubicBezTo>
                      <a:pt x="176" y="878"/>
                      <a:pt x="226" y="928"/>
                      <a:pt x="276" y="928"/>
                    </a:cubicBezTo>
                    <a:cubicBezTo>
                      <a:pt x="351" y="953"/>
                      <a:pt x="402" y="978"/>
                      <a:pt x="452" y="978"/>
                    </a:cubicBezTo>
                    <a:cubicBezTo>
                      <a:pt x="502" y="978"/>
                      <a:pt x="527" y="953"/>
                      <a:pt x="577" y="953"/>
                    </a:cubicBezTo>
                    <a:cubicBezTo>
                      <a:pt x="652" y="928"/>
                      <a:pt x="702" y="903"/>
                      <a:pt x="778" y="853"/>
                    </a:cubicBezTo>
                    <a:cubicBezTo>
                      <a:pt x="803" y="803"/>
                      <a:pt x="828" y="778"/>
                      <a:pt x="853" y="753"/>
                    </a:cubicBezTo>
                    <a:cubicBezTo>
                      <a:pt x="878" y="677"/>
                      <a:pt x="903" y="602"/>
                      <a:pt x="903" y="527"/>
                    </a:cubicBezTo>
                    <a:lnTo>
                      <a:pt x="903" y="452"/>
                    </a:lnTo>
                    <a:cubicBezTo>
                      <a:pt x="903" y="377"/>
                      <a:pt x="903" y="327"/>
                      <a:pt x="878" y="276"/>
                    </a:cubicBezTo>
                    <a:cubicBezTo>
                      <a:pt x="853" y="226"/>
                      <a:pt x="828" y="176"/>
                      <a:pt x="778" y="126"/>
                    </a:cubicBezTo>
                    <a:cubicBezTo>
                      <a:pt x="727" y="76"/>
                      <a:pt x="677" y="51"/>
                      <a:pt x="627" y="26"/>
                    </a:cubicBezTo>
                    <a:cubicBezTo>
                      <a:pt x="577" y="1"/>
                      <a:pt x="527" y="1"/>
                      <a:pt x="452" y="1"/>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38"/>
              <p:cNvSpPr/>
              <p:nvPr/>
            </p:nvSpPr>
            <p:spPr>
              <a:xfrm>
                <a:off x="4998900" y="3399150"/>
                <a:ext cx="22575" cy="30725"/>
              </a:xfrm>
              <a:custGeom>
                <a:rect b="b" l="l" r="r" t="t"/>
                <a:pathLst>
                  <a:path extrusionOk="0" h="1229" w="903">
                    <a:moveTo>
                      <a:pt x="326" y="1"/>
                    </a:moveTo>
                    <a:cubicBezTo>
                      <a:pt x="251" y="26"/>
                      <a:pt x="176" y="76"/>
                      <a:pt x="126" y="126"/>
                    </a:cubicBezTo>
                    <a:lnTo>
                      <a:pt x="51" y="226"/>
                    </a:lnTo>
                    <a:cubicBezTo>
                      <a:pt x="26" y="302"/>
                      <a:pt x="1" y="377"/>
                      <a:pt x="1" y="452"/>
                    </a:cubicBezTo>
                    <a:lnTo>
                      <a:pt x="1" y="778"/>
                    </a:lnTo>
                    <a:cubicBezTo>
                      <a:pt x="1" y="828"/>
                      <a:pt x="1" y="903"/>
                      <a:pt x="26" y="953"/>
                    </a:cubicBezTo>
                    <a:cubicBezTo>
                      <a:pt x="51" y="1003"/>
                      <a:pt x="76" y="1053"/>
                      <a:pt x="126" y="1104"/>
                    </a:cubicBezTo>
                    <a:cubicBezTo>
                      <a:pt x="176" y="1129"/>
                      <a:pt x="226" y="1179"/>
                      <a:pt x="276" y="1179"/>
                    </a:cubicBezTo>
                    <a:cubicBezTo>
                      <a:pt x="326" y="1204"/>
                      <a:pt x="377" y="1229"/>
                      <a:pt x="452" y="1229"/>
                    </a:cubicBezTo>
                    <a:cubicBezTo>
                      <a:pt x="477" y="1229"/>
                      <a:pt x="527" y="1204"/>
                      <a:pt x="552" y="1204"/>
                    </a:cubicBezTo>
                    <a:cubicBezTo>
                      <a:pt x="627" y="1179"/>
                      <a:pt x="702" y="1154"/>
                      <a:pt x="753" y="1104"/>
                    </a:cubicBezTo>
                    <a:cubicBezTo>
                      <a:pt x="778" y="1053"/>
                      <a:pt x="803" y="1028"/>
                      <a:pt x="828" y="1003"/>
                    </a:cubicBezTo>
                    <a:cubicBezTo>
                      <a:pt x="878" y="928"/>
                      <a:pt x="903" y="853"/>
                      <a:pt x="903" y="778"/>
                    </a:cubicBezTo>
                    <a:lnTo>
                      <a:pt x="903" y="452"/>
                    </a:lnTo>
                    <a:cubicBezTo>
                      <a:pt x="903" y="377"/>
                      <a:pt x="878" y="327"/>
                      <a:pt x="853" y="276"/>
                    </a:cubicBezTo>
                    <a:cubicBezTo>
                      <a:pt x="828" y="226"/>
                      <a:pt x="803" y="176"/>
                      <a:pt x="753" y="126"/>
                    </a:cubicBezTo>
                    <a:cubicBezTo>
                      <a:pt x="727" y="76"/>
                      <a:pt x="677" y="51"/>
                      <a:pt x="602" y="26"/>
                    </a:cubicBezTo>
                    <a:cubicBezTo>
                      <a:pt x="552" y="1"/>
                      <a:pt x="502" y="1"/>
                      <a:pt x="452" y="1"/>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38"/>
              <p:cNvSpPr/>
              <p:nvPr/>
            </p:nvSpPr>
            <p:spPr>
              <a:xfrm>
                <a:off x="5032100" y="3396650"/>
                <a:ext cx="22600" cy="31350"/>
              </a:xfrm>
              <a:custGeom>
                <a:rect b="b" l="l" r="r" t="t"/>
                <a:pathLst>
                  <a:path extrusionOk="0" h="1254" w="904">
                    <a:moveTo>
                      <a:pt x="452" y="1"/>
                    </a:moveTo>
                    <a:cubicBezTo>
                      <a:pt x="402" y="26"/>
                      <a:pt x="377" y="26"/>
                      <a:pt x="327" y="26"/>
                    </a:cubicBezTo>
                    <a:cubicBezTo>
                      <a:pt x="252" y="51"/>
                      <a:pt x="176" y="76"/>
                      <a:pt x="126" y="151"/>
                    </a:cubicBezTo>
                    <a:cubicBezTo>
                      <a:pt x="101" y="176"/>
                      <a:pt x="76" y="201"/>
                      <a:pt x="51" y="251"/>
                    </a:cubicBezTo>
                    <a:cubicBezTo>
                      <a:pt x="26" y="301"/>
                      <a:pt x="1" y="376"/>
                      <a:pt x="1" y="452"/>
                    </a:cubicBezTo>
                    <a:lnTo>
                      <a:pt x="1" y="803"/>
                    </a:lnTo>
                    <a:cubicBezTo>
                      <a:pt x="1" y="853"/>
                      <a:pt x="1" y="903"/>
                      <a:pt x="26" y="953"/>
                    </a:cubicBezTo>
                    <a:cubicBezTo>
                      <a:pt x="51" y="1028"/>
                      <a:pt x="76" y="1078"/>
                      <a:pt x="126" y="1103"/>
                    </a:cubicBezTo>
                    <a:cubicBezTo>
                      <a:pt x="176" y="1153"/>
                      <a:pt x="227" y="1178"/>
                      <a:pt x="277" y="1204"/>
                    </a:cubicBezTo>
                    <a:cubicBezTo>
                      <a:pt x="327" y="1229"/>
                      <a:pt x="377" y="1254"/>
                      <a:pt x="452" y="1254"/>
                    </a:cubicBezTo>
                    <a:lnTo>
                      <a:pt x="552" y="1229"/>
                    </a:lnTo>
                    <a:cubicBezTo>
                      <a:pt x="628" y="1204"/>
                      <a:pt x="703" y="1178"/>
                      <a:pt x="753" y="1103"/>
                    </a:cubicBezTo>
                    <a:cubicBezTo>
                      <a:pt x="778" y="1078"/>
                      <a:pt x="803" y="1053"/>
                      <a:pt x="828" y="1003"/>
                    </a:cubicBezTo>
                    <a:cubicBezTo>
                      <a:pt x="878" y="953"/>
                      <a:pt x="903" y="878"/>
                      <a:pt x="903" y="803"/>
                    </a:cubicBezTo>
                    <a:lnTo>
                      <a:pt x="903" y="452"/>
                    </a:lnTo>
                    <a:cubicBezTo>
                      <a:pt x="903" y="402"/>
                      <a:pt x="878" y="351"/>
                      <a:pt x="853" y="301"/>
                    </a:cubicBezTo>
                    <a:cubicBezTo>
                      <a:pt x="828" y="226"/>
                      <a:pt x="803" y="176"/>
                      <a:pt x="753" y="151"/>
                    </a:cubicBezTo>
                    <a:cubicBezTo>
                      <a:pt x="728" y="101"/>
                      <a:pt x="678" y="76"/>
                      <a:pt x="602" y="51"/>
                    </a:cubicBezTo>
                    <a:cubicBezTo>
                      <a:pt x="552" y="26"/>
                      <a:pt x="502" y="1"/>
                      <a:pt x="452" y="1"/>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8"/>
              <p:cNvSpPr/>
              <p:nvPr/>
            </p:nvSpPr>
            <p:spPr>
              <a:xfrm>
                <a:off x="6054675" y="2860925"/>
                <a:ext cx="24450" cy="36850"/>
              </a:xfrm>
              <a:custGeom>
                <a:rect b="b" l="l" r="r" t="t"/>
                <a:pathLst>
                  <a:path extrusionOk="0" h="1474" w="978">
                    <a:moveTo>
                      <a:pt x="326" y="1"/>
                    </a:moveTo>
                    <a:cubicBezTo>
                      <a:pt x="226" y="51"/>
                      <a:pt x="101" y="126"/>
                      <a:pt x="51" y="226"/>
                    </a:cubicBezTo>
                    <a:cubicBezTo>
                      <a:pt x="51" y="251"/>
                      <a:pt x="26" y="302"/>
                      <a:pt x="0" y="327"/>
                    </a:cubicBezTo>
                    <a:cubicBezTo>
                      <a:pt x="0" y="402"/>
                      <a:pt x="0" y="477"/>
                      <a:pt x="0" y="552"/>
                    </a:cubicBezTo>
                    <a:cubicBezTo>
                      <a:pt x="26" y="753"/>
                      <a:pt x="76" y="953"/>
                      <a:pt x="101" y="1129"/>
                    </a:cubicBezTo>
                    <a:cubicBezTo>
                      <a:pt x="101" y="1204"/>
                      <a:pt x="126" y="1254"/>
                      <a:pt x="176" y="1304"/>
                    </a:cubicBezTo>
                    <a:cubicBezTo>
                      <a:pt x="201" y="1354"/>
                      <a:pt x="251" y="1379"/>
                      <a:pt x="301" y="1404"/>
                    </a:cubicBezTo>
                    <a:cubicBezTo>
                      <a:pt x="351" y="1454"/>
                      <a:pt x="401" y="1454"/>
                      <a:pt x="477" y="1454"/>
                    </a:cubicBezTo>
                    <a:cubicBezTo>
                      <a:pt x="502" y="1467"/>
                      <a:pt x="527" y="1473"/>
                      <a:pt x="552" y="1473"/>
                    </a:cubicBezTo>
                    <a:cubicBezTo>
                      <a:pt x="577" y="1473"/>
                      <a:pt x="602" y="1467"/>
                      <a:pt x="627" y="1454"/>
                    </a:cubicBezTo>
                    <a:cubicBezTo>
                      <a:pt x="752" y="1429"/>
                      <a:pt x="853" y="1354"/>
                      <a:pt x="903" y="1254"/>
                    </a:cubicBezTo>
                    <a:lnTo>
                      <a:pt x="953" y="1129"/>
                    </a:lnTo>
                    <a:cubicBezTo>
                      <a:pt x="978" y="1053"/>
                      <a:pt x="978" y="978"/>
                      <a:pt x="953" y="903"/>
                    </a:cubicBezTo>
                    <a:cubicBezTo>
                      <a:pt x="928" y="728"/>
                      <a:pt x="903" y="527"/>
                      <a:pt x="878" y="327"/>
                    </a:cubicBezTo>
                    <a:cubicBezTo>
                      <a:pt x="853" y="277"/>
                      <a:pt x="828" y="226"/>
                      <a:pt x="802" y="176"/>
                    </a:cubicBezTo>
                    <a:cubicBezTo>
                      <a:pt x="752" y="126"/>
                      <a:pt x="727" y="76"/>
                      <a:pt x="652" y="51"/>
                    </a:cubicBezTo>
                    <a:cubicBezTo>
                      <a:pt x="602" y="26"/>
                      <a:pt x="552" y="1"/>
                      <a:pt x="502" y="1"/>
                    </a:cubicBezTo>
                    <a:close/>
                  </a:path>
                </a:pathLst>
              </a:custGeom>
              <a:solidFill>
                <a:srgbClr val="8629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8"/>
              <p:cNvSpPr/>
              <p:nvPr/>
            </p:nvSpPr>
            <p:spPr>
              <a:xfrm>
                <a:off x="6018950" y="2894150"/>
                <a:ext cx="25100" cy="28675"/>
              </a:xfrm>
              <a:custGeom>
                <a:rect b="b" l="l" r="r" t="t"/>
                <a:pathLst>
                  <a:path extrusionOk="0" h="1147" w="1004">
                    <a:moveTo>
                      <a:pt x="352" y="0"/>
                    </a:moveTo>
                    <a:cubicBezTo>
                      <a:pt x="302" y="25"/>
                      <a:pt x="277" y="50"/>
                      <a:pt x="226" y="50"/>
                    </a:cubicBezTo>
                    <a:cubicBezTo>
                      <a:pt x="176" y="100"/>
                      <a:pt x="101" y="151"/>
                      <a:pt x="76" y="226"/>
                    </a:cubicBezTo>
                    <a:cubicBezTo>
                      <a:pt x="51" y="251"/>
                      <a:pt x="51" y="301"/>
                      <a:pt x="26" y="326"/>
                    </a:cubicBezTo>
                    <a:cubicBezTo>
                      <a:pt x="1" y="401"/>
                      <a:pt x="1" y="476"/>
                      <a:pt x="26" y="552"/>
                    </a:cubicBezTo>
                    <a:cubicBezTo>
                      <a:pt x="51" y="652"/>
                      <a:pt x="76" y="727"/>
                      <a:pt x="101" y="802"/>
                    </a:cubicBezTo>
                    <a:cubicBezTo>
                      <a:pt x="126" y="877"/>
                      <a:pt x="151" y="928"/>
                      <a:pt x="176" y="953"/>
                    </a:cubicBezTo>
                    <a:cubicBezTo>
                      <a:pt x="226" y="1003"/>
                      <a:pt x="277" y="1053"/>
                      <a:pt x="327" y="1078"/>
                    </a:cubicBezTo>
                    <a:cubicBezTo>
                      <a:pt x="377" y="1103"/>
                      <a:pt x="427" y="1128"/>
                      <a:pt x="477" y="1128"/>
                    </a:cubicBezTo>
                    <a:cubicBezTo>
                      <a:pt x="515" y="1141"/>
                      <a:pt x="546" y="1147"/>
                      <a:pt x="574" y="1147"/>
                    </a:cubicBezTo>
                    <a:cubicBezTo>
                      <a:pt x="602" y="1147"/>
                      <a:pt x="627" y="1141"/>
                      <a:pt x="653" y="1128"/>
                    </a:cubicBezTo>
                    <a:cubicBezTo>
                      <a:pt x="703" y="1103"/>
                      <a:pt x="728" y="1103"/>
                      <a:pt x="753" y="1078"/>
                    </a:cubicBezTo>
                    <a:cubicBezTo>
                      <a:pt x="828" y="1053"/>
                      <a:pt x="878" y="978"/>
                      <a:pt x="928" y="902"/>
                    </a:cubicBezTo>
                    <a:cubicBezTo>
                      <a:pt x="953" y="877"/>
                      <a:pt x="953" y="852"/>
                      <a:pt x="978" y="802"/>
                    </a:cubicBezTo>
                    <a:cubicBezTo>
                      <a:pt x="1003" y="727"/>
                      <a:pt x="1003" y="652"/>
                      <a:pt x="978" y="577"/>
                    </a:cubicBezTo>
                    <a:cubicBezTo>
                      <a:pt x="953" y="501"/>
                      <a:pt x="928" y="401"/>
                      <a:pt x="903" y="326"/>
                    </a:cubicBezTo>
                    <a:cubicBezTo>
                      <a:pt x="878" y="276"/>
                      <a:pt x="853" y="226"/>
                      <a:pt x="803" y="176"/>
                    </a:cubicBezTo>
                    <a:cubicBezTo>
                      <a:pt x="778" y="125"/>
                      <a:pt x="728" y="75"/>
                      <a:pt x="678" y="50"/>
                    </a:cubicBezTo>
                    <a:cubicBezTo>
                      <a:pt x="627" y="25"/>
                      <a:pt x="577" y="0"/>
                      <a:pt x="502" y="0"/>
                    </a:cubicBezTo>
                    <a:close/>
                  </a:path>
                </a:pathLst>
              </a:custGeom>
              <a:solidFill>
                <a:srgbClr val="8629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8"/>
              <p:cNvSpPr/>
              <p:nvPr/>
            </p:nvSpPr>
            <p:spPr>
              <a:xfrm>
                <a:off x="5242025" y="2482475"/>
                <a:ext cx="41375" cy="39000"/>
              </a:xfrm>
              <a:custGeom>
                <a:rect b="b" l="l" r="r" t="t"/>
                <a:pathLst>
                  <a:path extrusionOk="0" h="1560" w="1655">
                    <a:moveTo>
                      <a:pt x="451" y="1"/>
                    </a:moveTo>
                    <a:cubicBezTo>
                      <a:pt x="326" y="1"/>
                      <a:pt x="201" y="51"/>
                      <a:pt x="125" y="126"/>
                    </a:cubicBezTo>
                    <a:cubicBezTo>
                      <a:pt x="50" y="226"/>
                      <a:pt x="0" y="327"/>
                      <a:pt x="0" y="452"/>
                    </a:cubicBezTo>
                    <a:lnTo>
                      <a:pt x="0" y="1129"/>
                    </a:lnTo>
                    <a:cubicBezTo>
                      <a:pt x="0" y="1229"/>
                      <a:pt x="50" y="1354"/>
                      <a:pt x="125" y="1430"/>
                    </a:cubicBezTo>
                    <a:cubicBezTo>
                      <a:pt x="190" y="1495"/>
                      <a:pt x="293" y="1560"/>
                      <a:pt x="401" y="1560"/>
                    </a:cubicBezTo>
                    <a:cubicBezTo>
                      <a:pt x="418" y="1560"/>
                      <a:pt x="434" y="1558"/>
                      <a:pt x="451" y="1555"/>
                    </a:cubicBezTo>
                    <a:cubicBezTo>
                      <a:pt x="551" y="1555"/>
                      <a:pt x="677" y="1530"/>
                      <a:pt x="752" y="1430"/>
                    </a:cubicBezTo>
                    <a:cubicBezTo>
                      <a:pt x="852" y="1354"/>
                      <a:pt x="902" y="1229"/>
                      <a:pt x="902" y="1129"/>
                    </a:cubicBezTo>
                    <a:lnTo>
                      <a:pt x="902" y="1028"/>
                    </a:lnTo>
                    <a:cubicBezTo>
                      <a:pt x="927" y="1054"/>
                      <a:pt x="977" y="1104"/>
                      <a:pt x="1028" y="1104"/>
                    </a:cubicBezTo>
                    <a:cubicBezTo>
                      <a:pt x="1078" y="1129"/>
                      <a:pt x="1128" y="1154"/>
                      <a:pt x="1203" y="1154"/>
                    </a:cubicBezTo>
                    <a:cubicBezTo>
                      <a:pt x="1228" y="1154"/>
                      <a:pt x="1278" y="1129"/>
                      <a:pt x="1303" y="1129"/>
                    </a:cubicBezTo>
                    <a:cubicBezTo>
                      <a:pt x="1378" y="1104"/>
                      <a:pt x="1454" y="1079"/>
                      <a:pt x="1504" y="1028"/>
                    </a:cubicBezTo>
                    <a:cubicBezTo>
                      <a:pt x="1529" y="978"/>
                      <a:pt x="1554" y="953"/>
                      <a:pt x="1579" y="928"/>
                    </a:cubicBezTo>
                    <a:cubicBezTo>
                      <a:pt x="1629" y="853"/>
                      <a:pt x="1629" y="778"/>
                      <a:pt x="1629" y="703"/>
                    </a:cubicBezTo>
                    <a:lnTo>
                      <a:pt x="1629" y="452"/>
                    </a:lnTo>
                    <a:cubicBezTo>
                      <a:pt x="1654" y="402"/>
                      <a:pt x="1629" y="327"/>
                      <a:pt x="1604" y="277"/>
                    </a:cubicBezTo>
                    <a:cubicBezTo>
                      <a:pt x="1579" y="226"/>
                      <a:pt x="1554" y="176"/>
                      <a:pt x="1504" y="126"/>
                    </a:cubicBezTo>
                    <a:cubicBezTo>
                      <a:pt x="1479" y="101"/>
                      <a:pt x="1429" y="51"/>
                      <a:pt x="1353" y="51"/>
                    </a:cubicBezTo>
                    <a:cubicBezTo>
                      <a:pt x="1303" y="26"/>
                      <a:pt x="1253" y="1"/>
                      <a:pt x="1203" y="1"/>
                    </a:cubicBezTo>
                    <a:cubicBezTo>
                      <a:pt x="1153" y="1"/>
                      <a:pt x="1128" y="26"/>
                      <a:pt x="1078" y="26"/>
                    </a:cubicBezTo>
                    <a:cubicBezTo>
                      <a:pt x="1003" y="51"/>
                      <a:pt x="927" y="76"/>
                      <a:pt x="877" y="126"/>
                    </a:cubicBezTo>
                    <a:cubicBezTo>
                      <a:pt x="852" y="151"/>
                      <a:pt x="827" y="176"/>
                      <a:pt x="827" y="226"/>
                    </a:cubicBezTo>
                    <a:cubicBezTo>
                      <a:pt x="802" y="176"/>
                      <a:pt x="777" y="151"/>
                      <a:pt x="752" y="126"/>
                    </a:cubicBezTo>
                    <a:cubicBezTo>
                      <a:pt x="677" y="51"/>
                      <a:pt x="551" y="1"/>
                      <a:pt x="451" y="1"/>
                    </a:cubicBezTo>
                    <a:close/>
                  </a:path>
                </a:pathLst>
              </a:custGeom>
              <a:solidFill>
                <a:srgbClr val="8629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8"/>
              <p:cNvSpPr/>
              <p:nvPr/>
            </p:nvSpPr>
            <p:spPr>
              <a:xfrm>
                <a:off x="5569700" y="2405800"/>
                <a:ext cx="27600" cy="41050"/>
              </a:xfrm>
              <a:custGeom>
                <a:rect b="b" l="l" r="r" t="t"/>
                <a:pathLst>
                  <a:path extrusionOk="0" h="1642" w="1104">
                    <a:moveTo>
                      <a:pt x="441" y="0"/>
                    </a:moveTo>
                    <a:cubicBezTo>
                      <a:pt x="409" y="0"/>
                      <a:pt x="379" y="4"/>
                      <a:pt x="352" y="10"/>
                    </a:cubicBezTo>
                    <a:cubicBezTo>
                      <a:pt x="251" y="35"/>
                      <a:pt x="126" y="111"/>
                      <a:pt x="76" y="211"/>
                    </a:cubicBezTo>
                    <a:cubicBezTo>
                      <a:pt x="26" y="336"/>
                      <a:pt x="1" y="436"/>
                      <a:pt x="51" y="562"/>
                    </a:cubicBezTo>
                    <a:cubicBezTo>
                      <a:pt x="101" y="812"/>
                      <a:pt x="151" y="1063"/>
                      <a:pt x="201" y="1314"/>
                    </a:cubicBezTo>
                    <a:cubicBezTo>
                      <a:pt x="226" y="1414"/>
                      <a:pt x="327" y="1514"/>
                      <a:pt x="427" y="1589"/>
                    </a:cubicBezTo>
                    <a:cubicBezTo>
                      <a:pt x="473" y="1620"/>
                      <a:pt x="549" y="1642"/>
                      <a:pt x="623" y="1642"/>
                    </a:cubicBezTo>
                    <a:cubicBezTo>
                      <a:pt x="669" y="1642"/>
                      <a:pt x="714" y="1633"/>
                      <a:pt x="753" y="1614"/>
                    </a:cubicBezTo>
                    <a:cubicBezTo>
                      <a:pt x="853" y="1589"/>
                      <a:pt x="978" y="1514"/>
                      <a:pt x="1028" y="1414"/>
                    </a:cubicBezTo>
                    <a:cubicBezTo>
                      <a:pt x="1079" y="1314"/>
                      <a:pt x="1104" y="1188"/>
                      <a:pt x="1079" y="1088"/>
                    </a:cubicBezTo>
                    <a:cubicBezTo>
                      <a:pt x="1028" y="837"/>
                      <a:pt x="953" y="587"/>
                      <a:pt x="903" y="336"/>
                    </a:cubicBezTo>
                    <a:cubicBezTo>
                      <a:pt x="878" y="211"/>
                      <a:pt x="803" y="111"/>
                      <a:pt x="703" y="60"/>
                    </a:cubicBezTo>
                    <a:cubicBezTo>
                      <a:pt x="629" y="24"/>
                      <a:pt x="529" y="0"/>
                      <a:pt x="441" y="0"/>
                    </a:cubicBezTo>
                    <a:close/>
                  </a:path>
                </a:pathLst>
              </a:custGeom>
              <a:solidFill>
                <a:srgbClr val="8629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38"/>
              <p:cNvSpPr/>
              <p:nvPr/>
            </p:nvSpPr>
            <p:spPr>
              <a:xfrm>
                <a:off x="5534625" y="2432725"/>
                <a:ext cx="22575" cy="34750"/>
              </a:xfrm>
              <a:custGeom>
                <a:rect b="b" l="l" r="r" t="t"/>
                <a:pathLst>
                  <a:path extrusionOk="0" h="1390" w="903">
                    <a:moveTo>
                      <a:pt x="512" y="1"/>
                    </a:moveTo>
                    <a:cubicBezTo>
                      <a:pt x="493" y="1"/>
                      <a:pt x="473" y="4"/>
                      <a:pt x="451" y="11"/>
                    </a:cubicBezTo>
                    <a:cubicBezTo>
                      <a:pt x="351" y="11"/>
                      <a:pt x="226" y="36"/>
                      <a:pt x="151" y="136"/>
                    </a:cubicBezTo>
                    <a:cubicBezTo>
                      <a:pt x="76" y="211"/>
                      <a:pt x="25" y="337"/>
                      <a:pt x="25" y="437"/>
                    </a:cubicBezTo>
                    <a:lnTo>
                      <a:pt x="25" y="938"/>
                    </a:lnTo>
                    <a:cubicBezTo>
                      <a:pt x="0" y="1013"/>
                      <a:pt x="25" y="1064"/>
                      <a:pt x="50" y="1114"/>
                    </a:cubicBezTo>
                    <a:cubicBezTo>
                      <a:pt x="76" y="1164"/>
                      <a:pt x="101" y="1214"/>
                      <a:pt x="151" y="1264"/>
                    </a:cubicBezTo>
                    <a:cubicBezTo>
                      <a:pt x="176" y="1314"/>
                      <a:pt x="226" y="1339"/>
                      <a:pt x="301" y="1364"/>
                    </a:cubicBezTo>
                    <a:cubicBezTo>
                      <a:pt x="351" y="1389"/>
                      <a:pt x="401" y="1389"/>
                      <a:pt x="451" y="1389"/>
                    </a:cubicBezTo>
                    <a:cubicBezTo>
                      <a:pt x="577" y="1389"/>
                      <a:pt x="702" y="1339"/>
                      <a:pt x="777" y="1264"/>
                    </a:cubicBezTo>
                    <a:cubicBezTo>
                      <a:pt x="852" y="1164"/>
                      <a:pt x="903" y="1064"/>
                      <a:pt x="903" y="938"/>
                    </a:cubicBezTo>
                    <a:lnTo>
                      <a:pt x="903" y="437"/>
                    </a:lnTo>
                    <a:cubicBezTo>
                      <a:pt x="903" y="387"/>
                      <a:pt x="903" y="337"/>
                      <a:pt x="878" y="287"/>
                    </a:cubicBezTo>
                    <a:cubicBezTo>
                      <a:pt x="852" y="211"/>
                      <a:pt x="827" y="161"/>
                      <a:pt x="777" y="136"/>
                    </a:cubicBezTo>
                    <a:cubicBezTo>
                      <a:pt x="727" y="86"/>
                      <a:pt x="677" y="61"/>
                      <a:pt x="627" y="36"/>
                    </a:cubicBezTo>
                    <a:cubicBezTo>
                      <a:pt x="591" y="18"/>
                      <a:pt x="556" y="1"/>
                      <a:pt x="512" y="1"/>
                    </a:cubicBezTo>
                    <a:close/>
                  </a:path>
                </a:pathLst>
              </a:custGeom>
              <a:solidFill>
                <a:srgbClr val="8629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38"/>
              <p:cNvSpPr/>
              <p:nvPr/>
            </p:nvSpPr>
            <p:spPr>
              <a:xfrm>
                <a:off x="5420575" y="2696775"/>
                <a:ext cx="24475" cy="30575"/>
              </a:xfrm>
              <a:custGeom>
                <a:rect b="b" l="l" r="r" t="t"/>
                <a:pathLst>
                  <a:path extrusionOk="0" h="1223" w="979">
                    <a:moveTo>
                      <a:pt x="327" y="0"/>
                    </a:moveTo>
                    <a:cubicBezTo>
                      <a:pt x="302" y="25"/>
                      <a:pt x="277" y="25"/>
                      <a:pt x="226" y="51"/>
                    </a:cubicBezTo>
                    <a:cubicBezTo>
                      <a:pt x="151" y="101"/>
                      <a:pt x="101" y="151"/>
                      <a:pt x="51" y="226"/>
                    </a:cubicBezTo>
                    <a:cubicBezTo>
                      <a:pt x="51" y="251"/>
                      <a:pt x="26" y="301"/>
                      <a:pt x="26" y="326"/>
                    </a:cubicBezTo>
                    <a:cubicBezTo>
                      <a:pt x="1" y="401"/>
                      <a:pt x="1" y="477"/>
                      <a:pt x="26" y="552"/>
                    </a:cubicBezTo>
                    <a:cubicBezTo>
                      <a:pt x="51" y="677"/>
                      <a:pt x="76" y="777"/>
                      <a:pt x="101" y="878"/>
                    </a:cubicBezTo>
                    <a:cubicBezTo>
                      <a:pt x="126" y="953"/>
                      <a:pt x="151" y="1003"/>
                      <a:pt x="176" y="1053"/>
                    </a:cubicBezTo>
                    <a:cubicBezTo>
                      <a:pt x="226" y="1103"/>
                      <a:pt x="252" y="1128"/>
                      <a:pt x="327" y="1153"/>
                    </a:cubicBezTo>
                    <a:cubicBezTo>
                      <a:pt x="377" y="1203"/>
                      <a:pt x="427" y="1203"/>
                      <a:pt x="477" y="1203"/>
                    </a:cubicBezTo>
                    <a:cubicBezTo>
                      <a:pt x="502" y="1216"/>
                      <a:pt x="533" y="1222"/>
                      <a:pt x="565" y="1222"/>
                    </a:cubicBezTo>
                    <a:cubicBezTo>
                      <a:pt x="596" y="1222"/>
                      <a:pt x="627" y="1216"/>
                      <a:pt x="653" y="1203"/>
                    </a:cubicBezTo>
                    <a:cubicBezTo>
                      <a:pt x="678" y="1203"/>
                      <a:pt x="728" y="1178"/>
                      <a:pt x="753" y="1153"/>
                    </a:cubicBezTo>
                    <a:cubicBezTo>
                      <a:pt x="828" y="1128"/>
                      <a:pt x="878" y="1078"/>
                      <a:pt x="928" y="1003"/>
                    </a:cubicBezTo>
                    <a:cubicBezTo>
                      <a:pt x="928" y="953"/>
                      <a:pt x="953" y="928"/>
                      <a:pt x="978" y="878"/>
                    </a:cubicBezTo>
                    <a:cubicBezTo>
                      <a:pt x="978" y="802"/>
                      <a:pt x="978" y="727"/>
                      <a:pt x="978" y="652"/>
                    </a:cubicBezTo>
                    <a:cubicBezTo>
                      <a:pt x="953" y="552"/>
                      <a:pt x="903" y="426"/>
                      <a:pt x="878" y="326"/>
                    </a:cubicBezTo>
                    <a:cubicBezTo>
                      <a:pt x="878" y="276"/>
                      <a:pt x="853" y="226"/>
                      <a:pt x="803" y="176"/>
                    </a:cubicBezTo>
                    <a:cubicBezTo>
                      <a:pt x="778" y="126"/>
                      <a:pt x="728" y="76"/>
                      <a:pt x="678" y="51"/>
                    </a:cubicBezTo>
                    <a:cubicBezTo>
                      <a:pt x="627" y="25"/>
                      <a:pt x="577" y="0"/>
                      <a:pt x="502" y="0"/>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38"/>
              <p:cNvSpPr/>
              <p:nvPr/>
            </p:nvSpPr>
            <p:spPr>
              <a:xfrm>
                <a:off x="5428725" y="2619650"/>
                <a:ext cx="26975" cy="43375"/>
              </a:xfrm>
              <a:custGeom>
                <a:rect b="b" l="l" r="r" t="t"/>
                <a:pathLst>
                  <a:path extrusionOk="0" h="1735" w="1079">
                    <a:moveTo>
                      <a:pt x="475" y="0"/>
                    </a:moveTo>
                    <a:cubicBezTo>
                      <a:pt x="432" y="0"/>
                      <a:pt x="390" y="9"/>
                      <a:pt x="352" y="28"/>
                    </a:cubicBezTo>
                    <a:cubicBezTo>
                      <a:pt x="226" y="53"/>
                      <a:pt x="126" y="128"/>
                      <a:pt x="76" y="228"/>
                    </a:cubicBezTo>
                    <a:cubicBezTo>
                      <a:pt x="26" y="328"/>
                      <a:pt x="1" y="454"/>
                      <a:pt x="26" y="554"/>
                    </a:cubicBezTo>
                    <a:cubicBezTo>
                      <a:pt x="76" y="830"/>
                      <a:pt x="126" y="1131"/>
                      <a:pt x="201" y="1406"/>
                    </a:cubicBezTo>
                    <a:cubicBezTo>
                      <a:pt x="226" y="1506"/>
                      <a:pt x="301" y="1607"/>
                      <a:pt x="402" y="1682"/>
                    </a:cubicBezTo>
                    <a:cubicBezTo>
                      <a:pt x="464" y="1713"/>
                      <a:pt x="535" y="1734"/>
                      <a:pt x="604" y="1734"/>
                    </a:cubicBezTo>
                    <a:cubicBezTo>
                      <a:pt x="647" y="1734"/>
                      <a:pt x="689" y="1726"/>
                      <a:pt x="728" y="1707"/>
                    </a:cubicBezTo>
                    <a:cubicBezTo>
                      <a:pt x="853" y="1682"/>
                      <a:pt x="953" y="1607"/>
                      <a:pt x="1003" y="1506"/>
                    </a:cubicBezTo>
                    <a:cubicBezTo>
                      <a:pt x="1078" y="1406"/>
                      <a:pt x="1078" y="1281"/>
                      <a:pt x="1053" y="1181"/>
                    </a:cubicBezTo>
                    <a:cubicBezTo>
                      <a:pt x="1003" y="880"/>
                      <a:pt x="953" y="604"/>
                      <a:pt x="903" y="328"/>
                    </a:cubicBezTo>
                    <a:cubicBezTo>
                      <a:pt x="878" y="228"/>
                      <a:pt x="778" y="128"/>
                      <a:pt x="677" y="53"/>
                    </a:cubicBezTo>
                    <a:cubicBezTo>
                      <a:pt x="615" y="22"/>
                      <a:pt x="544" y="0"/>
                      <a:pt x="475" y="0"/>
                    </a:cubicBezTo>
                    <a:close/>
                  </a:path>
                </a:pathLst>
              </a:custGeom>
              <a:solidFill>
                <a:srgbClr val="8629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38"/>
              <p:cNvSpPr/>
              <p:nvPr/>
            </p:nvSpPr>
            <p:spPr>
              <a:xfrm>
                <a:off x="4853550" y="2559550"/>
                <a:ext cx="28200" cy="28850"/>
              </a:xfrm>
              <a:custGeom>
                <a:rect b="b" l="l" r="r" t="t"/>
                <a:pathLst>
                  <a:path extrusionOk="0" h="1154" w="1128">
                    <a:moveTo>
                      <a:pt x="577" y="1"/>
                    </a:moveTo>
                    <a:cubicBezTo>
                      <a:pt x="501" y="26"/>
                      <a:pt x="426" y="76"/>
                      <a:pt x="376" y="126"/>
                    </a:cubicBezTo>
                    <a:lnTo>
                      <a:pt x="125" y="377"/>
                    </a:lnTo>
                    <a:cubicBezTo>
                      <a:pt x="75" y="427"/>
                      <a:pt x="50" y="477"/>
                      <a:pt x="25" y="527"/>
                    </a:cubicBezTo>
                    <a:cubicBezTo>
                      <a:pt x="0" y="577"/>
                      <a:pt x="0" y="627"/>
                      <a:pt x="0" y="702"/>
                    </a:cubicBezTo>
                    <a:cubicBezTo>
                      <a:pt x="0" y="753"/>
                      <a:pt x="0" y="803"/>
                      <a:pt x="25" y="853"/>
                    </a:cubicBezTo>
                    <a:cubicBezTo>
                      <a:pt x="50" y="928"/>
                      <a:pt x="75" y="978"/>
                      <a:pt x="125" y="1003"/>
                    </a:cubicBezTo>
                    <a:lnTo>
                      <a:pt x="226" y="1078"/>
                    </a:lnTo>
                    <a:cubicBezTo>
                      <a:pt x="276" y="1128"/>
                      <a:pt x="351" y="1154"/>
                      <a:pt x="451" y="1154"/>
                    </a:cubicBezTo>
                    <a:cubicBezTo>
                      <a:pt x="476" y="1128"/>
                      <a:pt x="526" y="1128"/>
                      <a:pt x="551" y="1128"/>
                    </a:cubicBezTo>
                    <a:cubicBezTo>
                      <a:pt x="627" y="1103"/>
                      <a:pt x="702" y="1078"/>
                      <a:pt x="752" y="1003"/>
                    </a:cubicBezTo>
                    <a:lnTo>
                      <a:pt x="1003" y="753"/>
                    </a:lnTo>
                    <a:cubicBezTo>
                      <a:pt x="1053" y="727"/>
                      <a:pt x="1078" y="677"/>
                      <a:pt x="1103" y="602"/>
                    </a:cubicBezTo>
                    <a:cubicBezTo>
                      <a:pt x="1128" y="552"/>
                      <a:pt x="1128" y="502"/>
                      <a:pt x="1128" y="452"/>
                    </a:cubicBezTo>
                    <a:cubicBezTo>
                      <a:pt x="1128" y="377"/>
                      <a:pt x="1128" y="326"/>
                      <a:pt x="1103" y="276"/>
                    </a:cubicBezTo>
                    <a:cubicBezTo>
                      <a:pt x="1078" y="226"/>
                      <a:pt x="1053" y="176"/>
                      <a:pt x="1003" y="126"/>
                    </a:cubicBezTo>
                    <a:lnTo>
                      <a:pt x="902" y="51"/>
                    </a:lnTo>
                    <a:cubicBezTo>
                      <a:pt x="852" y="26"/>
                      <a:pt x="777" y="1"/>
                      <a:pt x="677" y="1"/>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38"/>
              <p:cNvSpPr/>
              <p:nvPr/>
            </p:nvSpPr>
            <p:spPr>
              <a:xfrm>
                <a:off x="4869825" y="2590875"/>
                <a:ext cx="26975" cy="26350"/>
              </a:xfrm>
              <a:custGeom>
                <a:rect b="b" l="l" r="r" t="t"/>
                <a:pathLst>
                  <a:path extrusionOk="0" h="1054" w="1079">
                    <a:moveTo>
                      <a:pt x="502" y="1"/>
                    </a:moveTo>
                    <a:cubicBezTo>
                      <a:pt x="427" y="26"/>
                      <a:pt x="352" y="76"/>
                      <a:pt x="301" y="126"/>
                    </a:cubicBezTo>
                    <a:lnTo>
                      <a:pt x="126" y="276"/>
                    </a:lnTo>
                    <a:cubicBezTo>
                      <a:pt x="101" y="327"/>
                      <a:pt x="51" y="377"/>
                      <a:pt x="51" y="427"/>
                    </a:cubicBezTo>
                    <a:cubicBezTo>
                      <a:pt x="26" y="477"/>
                      <a:pt x="1" y="552"/>
                      <a:pt x="1" y="602"/>
                    </a:cubicBezTo>
                    <a:cubicBezTo>
                      <a:pt x="1" y="652"/>
                      <a:pt x="26" y="728"/>
                      <a:pt x="51" y="778"/>
                    </a:cubicBezTo>
                    <a:cubicBezTo>
                      <a:pt x="51" y="828"/>
                      <a:pt x="101" y="878"/>
                      <a:pt x="126" y="928"/>
                    </a:cubicBezTo>
                    <a:lnTo>
                      <a:pt x="226" y="1003"/>
                    </a:lnTo>
                    <a:cubicBezTo>
                      <a:pt x="301" y="1028"/>
                      <a:pt x="377" y="1053"/>
                      <a:pt x="452" y="1053"/>
                    </a:cubicBezTo>
                    <a:cubicBezTo>
                      <a:pt x="502" y="1053"/>
                      <a:pt x="527" y="1053"/>
                      <a:pt x="577" y="1028"/>
                    </a:cubicBezTo>
                    <a:cubicBezTo>
                      <a:pt x="652" y="1028"/>
                      <a:pt x="702" y="978"/>
                      <a:pt x="778" y="928"/>
                    </a:cubicBezTo>
                    <a:lnTo>
                      <a:pt x="928" y="753"/>
                    </a:lnTo>
                    <a:cubicBezTo>
                      <a:pt x="978" y="703"/>
                      <a:pt x="1003" y="652"/>
                      <a:pt x="1028" y="602"/>
                    </a:cubicBezTo>
                    <a:cubicBezTo>
                      <a:pt x="1053" y="552"/>
                      <a:pt x="1078" y="502"/>
                      <a:pt x="1078" y="427"/>
                    </a:cubicBezTo>
                    <a:cubicBezTo>
                      <a:pt x="1078" y="377"/>
                      <a:pt x="1053" y="327"/>
                      <a:pt x="1028" y="276"/>
                    </a:cubicBezTo>
                    <a:cubicBezTo>
                      <a:pt x="1003" y="201"/>
                      <a:pt x="978" y="151"/>
                      <a:pt x="928" y="126"/>
                    </a:cubicBezTo>
                    <a:cubicBezTo>
                      <a:pt x="903" y="101"/>
                      <a:pt x="878" y="76"/>
                      <a:pt x="853" y="51"/>
                    </a:cubicBezTo>
                    <a:cubicBezTo>
                      <a:pt x="778" y="1"/>
                      <a:pt x="702" y="1"/>
                      <a:pt x="627" y="1"/>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8"/>
              <p:cNvSpPr/>
              <p:nvPr/>
            </p:nvSpPr>
            <p:spPr>
              <a:xfrm>
                <a:off x="5521475" y="3486200"/>
                <a:ext cx="33225" cy="51700"/>
              </a:xfrm>
              <a:custGeom>
                <a:rect b="b" l="l" r="r" t="t"/>
                <a:pathLst>
                  <a:path extrusionOk="0" h="2068" w="1329">
                    <a:moveTo>
                      <a:pt x="506" y="0"/>
                    </a:moveTo>
                    <a:cubicBezTo>
                      <a:pt x="460" y="0"/>
                      <a:pt x="414" y="8"/>
                      <a:pt x="376" y="28"/>
                    </a:cubicBezTo>
                    <a:cubicBezTo>
                      <a:pt x="150" y="103"/>
                      <a:pt x="0" y="328"/>
                      <a:pt x="50" y="579"/>
                    </a:cubicBezTo>
                    <a:cubicBezTo>
                      <a:pt x="175" y="955"/>
                      <a:pt x="276" y="1331"/>
                      <a:pt x="401" y="1732"/>
                    </a:cubicBezTo>
                    <a:cubicBezTo>
                      <a:pt x="426" y="1832"/>
                      <a:pt x="501" y="1957"/>
                      <a:pt x="602" y="2008"/>
                    </a:cubicBezTo>
                    <a:cubicBezTo>
                      <a:pt x="675" y="2044"/>
                      <a:pt x="762" y="2068"/>
                      <a:pt x="842" y="2068"/>
                    </a:cubicBezTo>
                    <a:cubicBezTo>
                      <a:pt x="872" y="2068"/>
                      <a:pt x="900" y="2064"/>
                      <a:pt x="927" y="2058"/>
                    </a:cubicBezTo>
                    <a:cubicBezTo>
                      <a:pt x="1153" y="1982"/>
                      <a:pt x="1328" y="1732"/>
                      <a:pt x="1253" y="1506"/>
                    </a:cubicBezTo>
                    <a:lnTo>
                      <a:pt x="927" y="328"/>
                    </a:lnTo>
                    <a:cubicBezTo>
                      <a:pt x="902" y="228"/>
                      <a:pt x="802" y="128"/>
                      <a:pt x="702" y="53"/>
                    </a:cubicBezTo>
                    <a:cubicBezTo>
                      <a:pt x="655" y="22"/>
                      <a:pt x="580" y="0"/>
                      <a:pt x="506" y="0"/>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38"/>
              <p:cNvSpPr/>
              <p:nvPr/>
            </p:nvSpPr>
            <p:spPr>
              <a:xfrm>
                <a:off x="5553425" y="3498775"/>
                <a:ext cx="25075" cy="28700"/>
              </a:xfrm>
              <a:custGeom>
                <a:rect b="b" l="l" r="r" t="t"/>
                <a:pathLst>
                  <a:path extrusionOk="0" h="1148" w="1003">
                    <a:moveTo>
                      <a:pt x="527" y="1"/>
                    </a:moveTo>
                    <a:cubicBezTo>
                      <a:pt x="451" y="1"/>
                      <a:pt x="401" y="1"/>
                      <a:pt x="351" y="26"/>
                    </a:cubicBezTo>
                    <a:cubicBezTo>
                      <a:pt x="301" y="26"/>
                      <a:pt x="276" y="51"/>
                      <a:pt x="226" y="51"/>
                    </a:cubicBezTo>
                    <a:cubicBezTo>
                      <a:pt x="176" y="101"/>
                      <a:pt x="100" y="151"/>
                      <a:pt x="75" y="226"/>
                    </a:cubicBezTo>
                    <a:cubicBezTo>
                      <a:pt x="50" y="251"/>
                      <a:pt x="50" y="302"/>
                      <a:pt x="25" y="327"/>
                    </a:cubicBezTo>
                    <a:cubicBezTo>
                      <a:pt x="0" y="402"/>
                      <a:pt x="0" y="477"/>
                      <a:pt x="25" y="552"/>
                    </a:cubicBezTo>
                    <a:cubicBezTo>
                      <a:pt x="50" y="652"/>
                      <a:pt x="75" y="728"/>
                      <a:pt x="100" y="803"/>
                    </a:cubicBezTo>
                    <a:cubicBezTo>
                      <a:pt x="126" y="878"/>
                      <a:pt x="151" y="928"/>
                      <a:pt x="201" y="978"/>
                    </a:cubicBezTo>
                    <a:cubicBezTo>
                      <a:pt x="226" y="1028"/>
                      <a:pt x="276" y="1053"/>
                      <a:pt x="326" y="1078"/>
                    </a:cubicBezTo>
                    <a:cubicBezTo>
                      <a:pt x="376" y="1129"/>
                      <a:pt x="426" y="1129"/>
                      <a:pt x="476" y="1129"/>
                    </a:cubicBezTo>
                    <a:cubicBezTo>
                      <a:pt x="514" y="1141"/>
                      <a:pt x="545" y="1147"/>
                      <a:pt x="574" y="1147"/>
                    </a:cubicBezTo>
                    <a:cubicBezTo>
                      <a:pt x="602" y="1147"/>
                      <a:pt x="627" y="1141"/>
                      <a:pt x="652" y="1129"/>
                    </a:cubicBezTo>
                    <a:cubicBezTo>
                      <a:pt x="702" y="1129"/>
                      <a:pt x="727" y="1104"/>
                      <a:pt x="752" y="1078"/>
                    </a:cubicBezTo>
                    <a:cubicBezTo>
                      <a:pt x="827" y="1053"/>
                      <a:pt x="902" y="1003"/>
                      <a:pt x="928" y="928"/>
                    </a:cubicBezTo>
                    <a:cubicBezTo>
                      <a:pt x="953" y="878"/>
                      <a:pt x="953" y="853"/>
                      <a:pt x="978" y="803"/>
                    </a:cubicBezTo>
                    <a:cubicBezTo>
                      <a:pt x="1003" y="728"/>
                      <a:pt x="1003" y="652"/>
                      <a:pt x="978" y="577"/>
                    </a:cubicBezTo>
                    <a:cubicBezTo>
                      <a:pt x="953" y="502"/>
                      <a:pt x="928" y="427"/>
                      <a:pt x="902" y="327"/>
                    </a:cubicBezTo>
                    <a:cubicBezTo>
                      <a:pt x="877" y="276"/>
                      <a:pt x="852" y="226"/>
                      <a:pt x="802" y="176"/>
                    </a:cubicBezTo>
                    <a:cubicBezTo>
                      <a:pt x="777" y="126"/>
                      <a:pt x="727" y="101"/>
                      <a:pt x="677" y="51"/>
                    </a:cubicBezTo>
                    <a:cubicBezTo>
                      <a:pt x="627" y="26"/>
                      <a:pt x="577" y="1"/>
                      <a:pt x="527" y="1"/>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8"/>
              <p:cNvSpPr/>
              <p:nvPr/>
            </p:nvSpPr>
            <p:spPr>
              <a:xfrm>
                <a:off x="5584750" y="3488125"/>
                <a:ext cx="22575" cy="24725"/>
              </a:xfrm>
              <a:custGeom>
                <a:rect b="b" l="l" r="r" t="t"/>
                <a:pathLst>
                  <a:path extrusionOk="0" h="989" w="903">
                    <a:moveTo>
                      <a:pt x="451" y="1"/>
                    </a:moveTo>
                    <a:cubicBezTo>
                      <a:pt x="426" y="26"/>
                      <a:pt x="376" y="26"/>
                      <a:pt x="351" y="26"/>
                    </a:cubicBezTo>
                    <a:cubicBezTo>
                      <a:pt x="251" y="51"/>
                      <a:pt x="201" y="76"/>
                      <a:pt x="126" y="151"/>
                    </a:cubicBezTo>
                    <a:cubicBezTo>
                      <a:pt x="101" y="176"/>
                      <a:pt x="76" y="201"/>
                      <a:pt x="50" y="226"/>
                    </a:cubicBezTo>
                    <a:cubicBezTo>
                      <a:pt x="25" y="301"/>
                      <a:pt x="0" y="377"/>
                      <a:pt x="0" y="452"/>
                    </a:cubicBezTo>
                    <a:lnTo>
                      <a:pt x="0" y="552"/>
                    </a:lnTo>
                    <a:cubicBezTo>
                      <a:pt x="0" y="602"/>
                      <a:pt x="25" y="652"/>
                      <a:pt x="50" y="702"/>
                    </a:cubicBezTo>
                    <a:cubicBezTo>
                      <a:pt x="50" y="778"/>
                      <a:pt x="101" y="828"/>
                      <a:pt x="126" y="853"/>
                    </a:cubicBezTo>
                    <a:cubicBezTo>
                      <a:pt x="176" y="903"/>
                      <a:pt x="226" y="928"/>
                      <a:pt x="276" y="953"/>
                    </a:cubicBezTo>
                    <a:cubicBezTo>
                      <a:pt x="311" y="971"/>
                      <a:pt x="359" y="989"/>
                      <a:pt x="402" y="989"/>
                    </a:cubicBezTo>
                    <a:cubicBezTo>
                      <a:pt x="420" y="989"/>
                      <a:pt x="437" y="985"/>
                      <a:pt x="451" y="978"/>
                    </a:cubicBezTo>
                    <a:lnTo>
                      <a:pt x="577" y="978"/>
                    </a:lnTo>
                    <a:cubicBezTo>
                      <a:pt x="652" y="953"/>
                      <a:pt x="702" y="928"/>
                      <a:pt x="777" y="853"/>
                    </a:cubicBezTo>
                    <a:cubicBezTo>
                      <a:pt x="802" y="828"/>
                      <a:pt x="827" y="803"/>
                      <a:pt x="852" y="753"/>
                    </a:cubicBezTo>
                    <a:cubicBezTo>
                      <a:pt x="878" y="702"/>
                      <a:pt x="903" y="627"/>
                      <a:pt x="903" y="552"/>
                    </a:cubicBezTo>
                    <a:lnTo>
                      <a:pt x="903" y="452"/>
                    </a:lnTo>
                    <a:cubicBezTo>
                      <a:pt x="903" y="402"/>
                      <a:pt x="903" y="352"/>
                      <a:pt x="852" y="301"/>
                    </a:cubicBezTo>
                    <a:cubicBezTo>
                      <a:pt x="852" y="226"/>
                      <a:pt x="802" y="176"/>
                      <a:pt x="777" y="151"/>
                    </a:cubicBezTo>
                    <a:cubicBezTo>
                      <a:pt x="727" y="101"/>
                      <a:pt x="677" y="76"/>
                      <a:pt x="627" y="51"/>
                    </a:cubicBezTo>
                    <a:cubicBezTo>
                      <a:pt x="577" y="26"/>
                      <a:pt x="502" y="1"/>
                      <a:pt x="451" y="1"/>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38"/>
              <p:cNvSpPr/>
              <p:nvPr/>
            </p:nvSpPr>
            <p:spPr>
              <a:xfrm>
                <a:off x="5285250" y="3584000"/>
                <a:ext cx="22575" cy="30725"/>
              </a:xfrm>
              <a:custGeom>
                <a:rect b="b" l="l" r="r" t="t"/>
                <a:pathLst>
                  <a:path extrusionOk="0" h="1229" w="903">
                    <a:moveTo>
                      <a:pt x="451" y="0"/>
                    </a:moveTo>
                    <a:lnTo>
                      <a:pt x="351" y="25"/>
                    </a:lnTo>
                    <a:cubicBezTo>
                      <a:pt x="276" y="25"/>
                      <a:pt x="201" y="76"/>
                      <a:pt x="151" y="126"/>
                    </a:cubicBezTo>
                    <a:lnTo>
                      <a:pt x="76" y="226"/>
                    </a:lnTo>
                    <a:cubicBezTo>
                      <a:pt x="25" y="301"/>
                      <a:pt x="25" y="376"/>
                      <a:pt x="25" y="451"/>
                    </a:cubicBezTo>
                    <a:lnTo>
                      <a:pt x="25" y="777"/>
                    </a:lnTo>
                    <a:cubicBezTo>
                      <a:pt x="0" y="852"/>
                      <a:pt x="25" y="903"/>
                      <a:pt x="50" y="953"/>
                    </a:cubicBezTo>
                    <a:cubicBezTo>
                      <a:pt x="76" y="1003"/>
                      <a:pt x="101" y="1053"/>
                      <a:pt x="151" y="1103"/>
                    </a:cubicBezTo>
                    <a:cubicBezTo>
                      <a:pt x="176" y="1153"/>
                      <a:pt x="226" y="1178"/>
                      <a:pt x="301" y="1203"/>
                    </a:cubicBezTo>
                    <a:cubicBezTo>
                      <a:pt x="351" y="1228"/>
                      <a:pt x="401" y="1228"/>
                      <a:pt x="451" y="1228"/>
                    </a:cubicBezTo>
                    <a:cubicBezTo>
                      <a:pt x="502" y="1228"/>
                      <a:pt x="527" y="1228"/>
                      <a:pt x="577" y="1203"/>
                    </a:cubicBezTo>
                    <a:cubicBezTo>
                      <a:pt x="652" y="1203"/>
                      <a:pt x="727" y="1153"/>
                      <a:pt x="777" y="1103"/>
                    </a:cubicBezTo>
                    <a:cubicBezTo>
                      <a:pt x="802" y="1078"/>
                      <a:pt x="827" y="1028"/>
                      <a:pt x="852" y="1003"/>
                    </a:cubicBezTo>
                    <a:cubicBezTo>
                      <a:pt x="903" y="928"/>
                      <a:pt x="903" y="852"/>
                      <a:pt x="903" y="777"/>
                    </a:cubicBezTo>
                    <a:lnTo>
                      <a:pt x="903" y="451"/>
                    </a:lnTo>
                    <a:cubicBezTo>
                      <a:pt x="903" y="376"/>
                      <a:pt x="903" y="326"/>
                      <a:pt x="878" y="276"/>
                    </a:cubicBezTo>
                    <a:cubicBezTo>
                      <a:pt x="852" y="226"/>
                      <a:pt x="827" y="176"/>
                      <a:pt x="777" y="126"/>
                    </a:cubicBezTo>
                    <a:cubicBezTo>
                      <a:pt x="727" y="76"/>
                      <a:pt x="677" y="50"/>
                      <a:pt x="627" y="25"/>
                    </a:cubicBezTo>
                    <a:cubicBezTo>
                      <a:pt x="577" y="0"/>
                      <a:pt x="527" y="0"/>
                      <a:pt x="451" y="0"/>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38"/>
              <p:cNvSpPr/>
              <p:nvPr/>
            </p:nvSpPr>
            <p:spPr>
              <a:xfrm>
                <a:off x="5875475" y="3689875"/>
                <a:ext cx="22575" cy="28850"/>
              </a:xfrm>
              <a:custGeom>
                <a:rect b="b" l="l" r="r" t="t"/>
                <a:pathLst>
                  <a:path extrusionOk="0" h="1154" w="903">
                    <a:moveTo>
                      <a:pt x="452" y="1"/>
                    </a:moveTo>
                    <a:lnTo>
                      <a:pt x="351" y="26"/>
                    </a:lnTo>
                    <a:cubicBezTo>
                      <a:pt x="276" y="51"/>
                      <a:pt x="201" y="76"/>
                      <a:pt x="151" y="126"/>
                    </a:cubicBezTo>
                    <a:cubicBezTo>
                      <a:pt x="126" y="176"/>
                      <a:pt x="101" y="201"/>
                      <a:pt x="76" y="226"/>
                    </a:cubicBezTo>
                    <a:cubicBezTo>
                      <a:pt x="26" y="302"/>
                      <a:pt x="26" y="377"/>
                      <a:pt x="26" y="452"/>
                    </a:cubicBezTo>
                    <a:lnTo>
                      <a:pt x="26" y="703"/>
                    </a:lnTo>
                    <a:cubicBezTo>
                      <a:pt x="1" y="753"/>
                      <a:pt x="26" y="828"/>
                      <a:pt x="51" y="878"/>
                    </a:cubicBezTo>
                    <a:cubicBezTo>
                      <a:pt x="76" y="928"/>
                      <a:pt x="101" y="978"/>
                      <a:pt x="151" y="1029"/>
                    </a:cubicBezTo>
                    <a:cubicBezTo>
                      <a:pt x="176" y="1054"/>
                      <a:pt x="226" y="1104"/>
                      <a:pt x="301" y="1104"/>
                    </a:cubicBezTo>
                    <a:cubicBezTo>
                      <a:pt x="351" y="1129"/>
                      <a:pt x="402" y="1154"/>
                      <a:pt x="452" y="1154"/>
                    </a:cubicBezTo>
                    <a:cubicBezTo>
                      <a:pt x="502" y="1154"/>
                      <a:pt x="527" y="1129"/>
                      <a:pt x="577" y="1129"/>
                    </a:cubicBezTo>
                    <a:cubicBezTo>
                      <a:pt x="652" y="1104"/>
                      <a:pt x="727" y="1079"/>
                      <a:pt x="777" y="1029"/>
                    </a:cubicBezTo>
                    <a:cubicBezTo>
                      <a:pt x="803" y="978"/>
                      <a:pt x="828" y="953"/>
                      <a:pt x="853" y="928"/>
                    </a:cubicBezTo>
                    <a:cubicBezTo>
                      <a:pt x="878" y="853"/>
                      <a:pt x="903" y="778"/>
                      <a:pt x="903" y="703"/>
                    </a:cubicBezTo>
                    <a:lnTo>
                      <a:pt x="903" y="452"/>
                    </a:lnTo>
                    <a:cubicBezTo>
                      <a:pt x="903" y="402"/>
                      <a:pt x="903" y="327"/>
                      <a:pt x="878" y="277"/>
                    </a:cubicBezTo>
                    <a:cubicBezTo>
                      <a:pt x="853" y="226"/>
                      <a:pt x="828" y="176"/>
                      <a:pt x="777" y="126"/>
                    </a:cubicBezTo>
                    <a:cubicBezTo>
                      <a:pt x="727" y="101"/>
                      <a:pt x="677" y="51"/>
                      <a:pt x="627" y="51"/>
                    </a:cubicBezTo>
                    <a:cubicBezTo>
                      <a:pt x="577" y="26"/>
                      <a:pt x="527" y="1"/>
                      <a:pt x="452" y="1"/>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8"/>
              <p:cNvSpPr/>
              <p:nvPr/>
            </p:nvSpPr>
            <p:spPr>
              <a:xfrm>
                <a:off x="5832875" y="3700525"/>
                <a:ext cx="28850" cy="21975"/>
              </a:xfrm>
              <a:custGeom>
                <a:rect b="b" l="l" r="r" t="t"/>
                <a:pathLst>
                  <a:path extrusionOk="0" h="879" w="1154">
                    <a:moveTo>
                      <a:pt x="577" y="1"/>
                    </a:moveTo>
                    <a:cubicBezTo>
                      <a:pt x="0" y="1"/>
                      <a:pt x="0" y="878"/>
                      <a:pt x="577" y="878"/>
                    </a:cubicBezTo>
                    <a:cubicBezTo>
                      <a:pt x="1153" y="878"/>
                      <a:pt x="1153" y="1"/>
                      <a:pt x="577" y="1"/>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8"/>
              <p:cNvSpPr/>
              <p:nvPr/>
            </p:nvSpPr>
            <p:spPr>
              <a:xfrm>
                <a:off x="5717575" y="3664825"/>
                <a:ext cx="22575" cy="30725"/>
              </a:xfrm>
              <a:custGeom>
                <a:rect b="b" l="l" r="r" t="t"/>
                <a:pathLst>
                  <a:path extrusionOk="0" h="1229" w="903">
                    <a:moveTo>
                      <a:pt x="452" y="0"/>
                    </a:moveTo>
                    <a:cubicBezTo>
                      <a:pt x="427" y="25"/>
                      <a:pt x="377" y="25"/>
                      <a:pt x="352" y="25"/>
                    </a:cubicBezTo>
                    <a:cubicBezTo>
                      <a:pt x="276" y="51"/>
                      <a:pt x="201" y="76"/>
                      <a:pt x="151" y="151"/>
                    </a:cubicBezTo>
                    <a:cubicBezTo>
                      <a:pt x="126" y="176"/>
                      <a:pt x="101" y="201"/>
                      <a:pt x="76" y="226"/>
                    </a:cubicBezTo>
                    <a:cubicBezTo>
                      <a:pt x="26" y="301"/>
                      <a:pt x="1" y="376"/>
                      <a:pt x="1" y="452"/>
                    </a:cubicBezTo>
                    <a:lnTo>
                      <a:pt x="1" y="777"/>
                    </a:lnTo>
                    <a:cubicBezTo>
                      <a:pt x="1" y="853"/>
                      <a:pt x="26" y="903"/>
                      <a:pt x="51" y="953"/>
                    </a:cubicBezTo>
                    <a:cubicBezTo>
                      <a:pt x="76" y="1003"/>
                      <a:pt x="101" y="1053"/>
                      <a:pt x="151" y="1103"/>
                    </a:cubicBezTo>
                    <a:cubicBezTo>
                      <a:pt x="176" y="1153"/>
                      <a:pt x="226" y="1178"/>
                      <a:pt x="301" y="1203"/>
                    </a:cubicBezTo>
                    <a:cubicBezTo>
                      <a:pt x="352" y="1228"/>
                      <a:pt x="402" y="1228"/>
                      <a:pt x="452" y="1228"/>
                    </a:cubicBezTo>
                    <a:lnTo>
                      <a:pt x="577" y="1228"/>
                    </a:lnTo>
                    <a:cubicBezTo>
                      <a:pt x="652" y="1203"/>
                      <a:pt x="727" y="1153"/>
                      <a:pt x="778" y="1103"/>
                    </a:cubicBezTo>
                    <a:cubicBezTo>
                      <a:pt x="803" y="1078"/>
                      <a:pt x="828" y="1053"/>
                      <a:pt x="853" y="1003"/>
                    </a:cubicBezTo>
                    <a:cubicBezTo>
                      <a:pt x="878" y="953"/>
                      <a:pt x="903" y="878"/>
                      <a:pt x="903" y="777"/>
                    </a:cubicBezTo>
                    <a:lnTo>
                      <a:pt x="903" y="452"/>
                    </a:lnTo>
                    <a:cubicBezTo>
                      <a:pt x="903" y="401"/>
                      <a:pt x="903" y="351"/>
                      <a:pt x="878" y="301"/>
                    </a:cubicBezTo>
                    <a:cubicBezTo>
                      <a:pt x="853" y="226"/>
                      <a:pt x="828" y="176"/>
                      <a:pt x="778" y="151"/>
                    </a:cubicBezTo>
                    <a:cubicBezTo>
                      <a:pt x="727" y="101"/>
                      <a:pt x="677" y="76"/>
                      <a:pt x="627" y="51"/>
                    </a:cubicBezTo>
                    <a:cubicBezTo>
                      <a:pt x="577" y="25"/>
                      <a:pt x="527" y="0"/>
                      <a:pt x="452" y="0"/>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8"/>
              <p:cNvSpPr/>
              <p:nvPr/>
            </p:nvSpPr>
            <p:spPr>
              <a:xfrm>
                <a:off x="6055300" y="3822900"/>
                <a:ext cx="35125" cy="59850"/>
              </a:xfrm>
              <a:custGeom>
                <a:rect b="b" l="l" r="r" t="t"/>
                <a:pathLst>
                  <a:path extrusionOk="0" h="2394" w="1405">
                    <a:moveTo>
                      <a:pt x="496" y="1"/>
                    </a:moveTo>
                    <a:cubicBezTo>
                      <a:pt x="457" y="1"/>
                      <a:pt x="417" y="6"/>
                      <a:pt x="376" y="18"/>
                    </a:cubicBezTo>
                    <a:cubicBezTo>
                      <a:pt x="151" y="93"/>
                      <a:pt x="1" y="319"/>
                      <a:pt x="76" y="570"/>
                    </a:cubicBezTo>
                    <a:lnTo>
                      <a:pt x="477" y="2073"/>
                    </a:lnTo>
                    <a:cubicBezTo>
                      <a:pt x="539" y="2259"/>
                      <a:pt x="719" y="2394"/>
                      <a:pt x="907" y="2394"/>
                    </a:cubicBezTo>
                    <a:cubicBezTo>
                      <a:pt x="947" y="2394"/>
                      <a:pt x="988" y="2388"/>
                      <a:pt x="1028" y="2374"/>
                    </a:cubicBezTo>
                    <a:cubicBezTo>
                      <a:pt x="1254" y="2299"/>
                      <a:pt x="1404" y="2073"/>
                      <a:pt x="1354" y="1823"/>
                    </a:cubicBezTo>
                    <a:lnTo>
                      <a:pt x="928" y="344"/>
                    </a:lnTo>
                    <a:cubicBezTo>
                      <a:pt x="886" y="155"/>
                      <a:pt x="702" y="1"/>
                      <a:pt x="496" y="1"/>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8"/>
              <p:cNvSpPr/>
              <p:nvPr/>
            </p:nvSpPr>
            <p:spPr>
              <a:xfrm>
                <a:off x="6013325" y="3814325"/>
                <a:ext cx="30725" cy="41250"/>
              </a:xfrm>
              <a:custGeom>
                <a:rect b="b" l="l" r="r" t="t"/>
                <a:pathLst>
                  <a:path extrusionOk="0" h="1650" w="1229">
                    <a:moveTo>
                      <a:pt x="477" y="1"/>
                    </a:moveTo>
                    <a:cubicBezTo>
                      <a:pt x="386" y="1"/>
                      <a:pt x="299" y="24"/>
                      <a:pt x="226" y="61"/>
                    </a:cubicBezTo>
                    <a:cubicBezTo>
                      <a:pt x="126" y="136"/>
                      <a:pt x="50" y="211"/>
                      <a:pt x="25" y="336"/>
                    </a:cubicBezTo>
                    <a:cubicBezTo>
                      <a:pt x="25" y="386"/>
                      <a:pt x="0" y="411"/>
                      <a:pt x="0" y="462"/>
                    </a:cubicBezTo>
                    <a:cubicBezTo>
                      <a:pt x="0" y="537"/>
                      <a:pt x="25" y="612"/>
                      <a:pt x="50" y="687"/>
                    </a:cubicBezTo>
                    <a:lnTo>
                      <a:pt x="401" y="1414"/>
                    </a:lnTo>
                    <a:cubicBezTo>
                      <a:pt x="426" y="1489"/>
                      <a:pt x="477" y="1514"/>
                      <a:pt x="527" y="1564"/>
                    </a:cubicBezTo>
                    <a:cubicBezTo>
                      <a:pt x="552" y="1589"/>
                      <a:pt x="602" y="1614"/>
                      <a:pt x="677" y="1640"/>
                    </a:cubicBezTo>
                    <a:cubicBezTo>
                      <a:pt x="704" y="1646"/>
                      <a:pt x="733" y="1649"/>
                      <a:pt x="762" y="1649"/>
                    </a:cubicBezTo>
                    <a:cubicBezTo>
                      <a:pt x="843" y="1649"/>
                      <a:pt x="929" y="1626"/>
                      <a:pt x="1003" y="1589"/>
                    </a:cubicBezTo>
                    <a:cubicBezTo>
                      <a:pt x="1103" y="1539"/>
                      <a:pt x="1203" y="1439"/>
                      <a:pt x="1228" y="1314"/>
                    </a:cubicBezTo>
                    <a:lnTo>
                      <a:pt x="1228" y="1213"/>
                    </a:lnTo>
                    <a:cubicBezTo>
                      <a:pt x="1228" y="1113"/>
                      <a:pt x="1203" y="1038"/>
                      <a:pt x="1178" y="988"/>
                    </a:cubicBezTo>
                    <a:cubicBezTo>
                      <a:pt x="1053" y="737"/>
                      <a:pt x="953" y="487"/>
                      <a:pt x="852" y="236"/>
                    </a:cubicBezTo>
                    <a:cubicBezTo>
                      <a:pt x="802" y="186"/>
                      <a:pt x="777" y="136"/>
                      <a:pt x="727" y="111"/>
                    </a:cubicBezTo>
                    <a:cubicBezTo>
                      <a:pt x="677" y="61"/>
                      <a:pt x="627" y="35"/>
                      <a:pt x="577" y="10"/>
                    </a:cubicBezTo>
                    <a:cubicBezTo>
                      <a:pt x="543" y="4"/>
                      <a:pt x="510" y="1"/>
                      <a:pt x="477" y="1"/>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38"/>
              <p:cNvSpPr/>
              <p:nvPr/>
            </p:nvSpPr>
            <p:spPr>
              <a:xfrm>
                <a:off x="5564700" y="3885125"/>
                <a:ext cx="48275" cy="53325"/>
              </a:xfrm>
              <a:custGeom>
                <a:rect b="b" l="l" r="r" t="t"/>
                <a:pathLst>
                  <a:path extrusionOk="0" h="2133" w="1931">
                    <a:moveTo>
                      <a:pt x="652" y="1"/>
                    </a:moveTo>
                    <a:cubicBezTo>
                      <a:pt x="562" y="1"/>
                      <a:pt x="475" y="24"/>
                      <a:pt x="401" y="61"/>
                    </a:cubicBezTo>
                    <a:cubicBezTo>
                      <a:pt x="301" y="111"/>
                      <a:pt x="201" y="211"/>
                      <a:pt x="201" y="336"/>
                    </a:cubicBezTo>
                    <a:lnTo>
                      <a:pt x="0" y="1589"/>
                    </a:lnTo>
                    <a:cubicBezTo>
                      <a:pt x="0" y="1690"/>
                      <a:pt x="0" y="1815"/>
                      <a:pt x="50" y="1915"/>
                    </a:cubicBezTo>
                    <a:cubicBezTo>
                      <a:pt x="101" y="2016"/>
                      <a:pt x="226" y="2091"/>
                      <a:pt x="326" y="2116"/>
                    </a:cubicBezTo>
                    <a:cubicBezTo>
                      <a:pt x="378" y="2126"/>
                      <a:pt x="426" y="2132"/>
                      <a:pt x="471" y="2132"/>
                    </a:cubicBezTo>
                    <a:cubicBezTo>
                      <a:pt x="535" y="2132"/>
                      <a:pt x="593" y="2120"/>
                      <a:pt x="652" y="2091"/>
                    </a:cubicBezTo>
                    <a:cubicBezTo>
                      <a:pt x="752" y="2016"/>
                      <a:pt x="852" y="1915"/>
                      <a:pt x="878" y="1815"/>
                    </a:cubicBezTo>
                    <a:cubicBezTo>
                      <a:pt x="928" y="1439"/>
                      <a:pt x="978" y="1063"/>
                      <a:pt x="1028" y="712"/>
                    </a:cubicBezTo>
                    <a:lnTo>
                      <a:pt x="1028" y="712"/>
                    </a:lnTo>
                    <a:cubicBezTo>
                      <a:pt x="1003" y="938"/>
                      <a:pt x="978" y="1138"/>
                      <a:pt x="953" y="1364"/>
                    </a:cubicBezTo>
                    <a:cubicBezTo>
                      <a:pt x="953" y="1439"/>
                      <a:pt x="978" y="1489"/>
                      <a:pt x="1003" y="1539"/>
                    </a:cubicBezTo>
                    <a:cubicBezTo>
                      <a:pt x="1028" y="1589"/>
                      <a:pt x="1053" y="1640"/>
                      <a:pt x="1103" y="1690"/>
                    </a:cubicBezTo>
                    <a:cubicBezTo>
                      <a:pt x="1178" y="1765"/>
                      <a:pt x="1304" y="1815"/>
                      <a:pt x="1404" y="1815"/>
                    </a:cubicBezTo>
                    <a:cubicBezTo>
                      <a:pt x="1529" y="1815"/>
                      <a:pt x="1654" y="1765"/>
                      <a:pt x="1730" y="1690"/>
                    </a:cubicBezTo>
                    <a:cubicBezTo>
                      <a:pt x="1755" y="1665"/>
                      <a:pt x="1780" y="1615"/>
                      <a:pt x="1805" y="1589"/>
                    </a:cubicBezTo>
                    <a:cubicBezTo>
                      <a:pt x="1830" y="1514"/>
                      <a:pt x="1855" y="1439"/>
                      <a:pt x="1855" y="1364"/>
                    </a:cubicBezTo>
                    <a:lnTo>
                      <a:pt x="1930" y="712"/>
                    </a:lnTo>
                    <a:cubicBezTo>
                      <a:pt x="1930" y="637"/>
                      <a:pt x="1930" y="587"/>
                      <a:pt x="1905" y="537"/>
                    </a:cubicBezTo>
                    <a:cubicBezTo>
                      <a:pt x="1880" y="487"/>
                      <a:pt x="1855" y="437"/>
                      <a:pt x="1805" y="386"/>
                    </a:cubicBezTo>
                    <a:cubicBezTo>
                      <a:pt x="1730" y="311"/>
                      <a:pt x="1604" y="261"/>
                      <a:pt x="1479" y="261"/>
                    </a:cubicBezTo>
                    <a:cubicBezTo>
                      <a:pt x="1379" y="261"/>
                      <a:pt x="1253" y="311"/>
                      <a:pt x="1178" y="386"/>
                    </a:cubicBezTo>
                    <a:cubicBezTo>
                      <a:pt x="1153" y="412"/>
                      <a:pt x="1128" y="462"/>
                      <a:pt x="1103" y="487"/>
                    </a:cubicBezTo>
                    <a:cubicBezTo>
                      <a:pt x="1078" y="512"/>
                      <a:pt x="1078" y="537"/>
                      <a:pt x="1053" y="587"/>
                    </a:cubicBezTo>
                    <a:lnTo>
                      <a:pt x="1053" y="562"/>
                    </a:lnTo>
                    <a:cubicBezTo>
                      <a:pt x="1078" y="437"/>
                      <a:pt x="1078" y="336"/>
                      <a:pt x="1028" y="236"/>
                    </a:cubicBezTo>
                    <a:cubicBezTo>
                      <a:pt x="953" y="136"/>
                      <a:pt x="852" y="36"/>
                      <a:pt x="752" y="11"/>
                    </a:cubicBezTo>
                    <a:cubicBezTo>
                      <a:pt x="719" y="4"/>
                      <a:pt x="685" y="1"/>
                      <a:pt x="652" y="1"/>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38"/>
              <p:cNvSpPr/>
              <p:nvPr/>
            </p:nvSpPr>
            <p:spPr>
              <a:xfrm>
                <a:off x="5871100" y="3881375"/>
                <a:ext cx="27575" cy="41050"/>
              </a:xfrm>
              <a:custGeom>
                <a:rect b="b" l="l" r="r" t="t"/>
                <a:pathLst>
                  <a:path extrusionOk="0" h="1642" w="1103">
                    <a:moveTo>
                      <a:pt x="440" y="0"/>
                    </a:moveTo>
                    <a:cubicBezTo>
                      <a:pt x="408" y="0"/>
                      <a:pt x="378" y="3"/>
                      <a:pt x="351" y="10"/>
                    </a:cubicBezTo>
                    <a:cubicBezTo>
                      <a:pt x="251" y="35"/>
                      <a:pt x="125" y="110"/>
                      <a:pt x="75" y="211"/>
                    </a:cubicBezTo>
                    <a:cubicBezTo>
                      <a:pt x="25" y="336"/>
                      <a:pt x="0" y="436"/>
                      <a:pt x="25" y="562"/>
                    </a:cubicBezTo>
                    <a:cubicBezTo>
                      <a:pt x="100" y="812"/>
                      <a:pt x="150" y="1063"/>
                      <a:pt x="201" y="1313"/>
                    </a:cubicBezTo>
                    <a:cubicBezTo>
                      <a:pt x="226" y="1414"/>
                      <a:pt x="326" y="1514"/>
                      <a:pt x="426" y="1589"/>
                    </a:cubicBezTo>
                    <a:cubicBezTo>
                      <a:pt x="473" y="1620"/>
                      <a:pt x="548" y="1641"/>
                      <a:pt x="622" y="1641"/>
                    </a:cubicBezTo>
                    <a:cubicBezTo>
                      <a:pt x="668" y="1641"/>
                      <a:pt x="714" y="1633"/>
                      <a:pt x="752" y="1614"/>
                    </a:cubicBezTo>
                    <a:cubicBezTo>
                      <a:pt x="852" y="1589"/>
                      <a:pt x="978" y="1514"/>
                      <a:pt x="1028" y="1414"/>
                    </a:cubicBezTo>
                    <a:cubicBezTo>
                      <a:pt x="1078" y="1313"/>
                      <a:pt x="1103" y="1188"/>
                      <a:pt x="1078" y="1063"/>
                    </a:cubicBezTo>
                    <a:cubicBezTo>
                      <a:pt x="1003" y="837"/>
                      <a:pt x="952" y="587"/>
                      <a:pt x="902" y="336"/>
                    </a:cubicBezTo>
                    <a:cubicBezTo>
                      <a:pt x="877" y="211"/>
                      <a:pt x="777" y="110"/>
                      <a:pt x="702" y="60"/>
                    </a:cubicBezTo>
                    <a:cubicBezTo>
                      <a:pt x="628" y="24"/>
                      <a:pt x="528" y="0"/>
                      <a:pt x="440" y="0"/>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8"/>
              <p:cNvSpPr/>
              <p:nvPr/>
            </p:nvSpPr>
            <p:spPr>
              <a:xfrm>
                <a:off x="5208175" y="3762825"/>
                <a:ext cx="31975" cy="45250"/>
              </a:xfrm>
              <a:custGeom>
                <a:rect b="b" l="l" r="r" t="t"/>
                <a:pathLst>
                  <a:path extrusionOk="0" h="1810" w="1279">
                    <a:moveTo>
                      <a:pt x="785" y="0"/>
                    </a:moveTo>
                    <a:cubicBezTo>
                      <a:pt x="714" y="0"/>
                      <a:pt x="641" y="18"/>
                      <a:pt x="577" y="65"/>
                    </a:cubicBezTo>
                    <a:cubicBezTo>
                      <a:pt x="552" y="90"/>
                      <a:pt x="527" y="116"/>
                      <a:pt x="477" y="116"/>
                    </a:cubicBezTo>
                    <a:cubicBezTo>
                      <a:pt x="427" y="191"/>
                      <a:pt x="402" y="241"/>
                      <a:pt x="377" y="341"/>
                    </a:cubicBezTo>
                    <a:cubicBezTo>
                      <a:pt x="251" y="642"/>
                      <a:pt x="151" y="943"/>
                      <a:pt x="26" y="1243"/>
                    </a:cubicBezTo>
                    <a:cubicBezTo>
                      <a:pt x="1" y="1344"/>
                      <a:pt x="26" y="1494"/>
                      <a:pt x="76" y="1569"/>
                    </a:cubicBezTo>
                    <a:cubicBezTo>
                      <a:pt x="126" y="1669"/>
                      <a:pt x="251" y="1770"/>
                      <a:pt x="352" y="1795"/>
                    </a:cubicBezTo>
                    <a:cubicBezTo>
                      <a:pt x="397" y="1804"/>
                      <a:pt x="443" y="1810"/>
                      <a:pt x="488" y="1810"/>
                    </a:cubicBezTo>
                    <a:cubicBezTo>
                      <a:pt x="565" y="1810"/>
                      <a:pt x="639" y="1792"/>
                      <a:pt x="702" y="1745"/>
                    </a:cubicBezTo>
                    <a:lnTo>
                      <a:pt x="778" y="1669"/>
                    </a:lnTo>
                    <a:cubicBezTo>
                      <a:pt x="853" y="1619"/>
                      <a:pt x="878" y="1544"/>
                      <a:pt x="903" y="1469"/>
                    </a:cubicBezTo>
                    <a:cubicBezTo>
                      <a:pt x="1003" y="1168"/>
                      <a:pt x="1128" y="867"/>
                      <a:pt x="1229" y="567"/>
                    </a:cubicBezTo>
                    <a:cubicBezTo>
                      <a:pt x="1279" y="466"/>
                      <a:pt x="1254" y="316"/>
                      <a:pt x="1204" y="216"/>
                    </a:cubicBezTo>
                    <a:cubicBezTo>
                      <a:pt x="1128" y="116"/>
                      <a:pt x="1028" y="40"/>
                      <a:pt x="903" y="15"/>
                    </a:cubicBezTo>
                    <a:cubicBezTo>
                      <a:pt x="866" y="6"/>
                      <a:pt x="826" y="0"/>
                      <a:pt x="785" y="0"/>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8"/>
              <p:cNvSpPr/>
              <p:nvPr/>
            </p:nvSpPr>
            <p:spPr>
              <a:xfrm>
                <a:off x="5242025" y="3770975"/>
                <a:ext cx="26950" cy="43375"/>
              </a:xfrm>
              <a:custGeom>
                <a:rect b="b" l="l" r="r" t="t"/>
                <a:pathLst>
                  <a:path extrusionOk="0" h="1735" w="1078">
                    <a:moveTo>
                      <a:pt x="609" y="0"/>
                    </a:moveTo>
                    <a:cubicBezTo>
                      <a:pt x="538" y="0"/>
                      <a:pt x="465" y="18"/>
                      <a:pt x="401" y="65"/>
                    </a:cubicBezTo>
                    <a:cubicBezTo>
                      <a:pt x="301" y="115"/>
                      <a:pt x="201" y="216"/>
                      <a:pt x="175" y="341"/>
                    </a:cubicBezTo>
                    <a:cubicBezTo>
                      <a:pt x="125" y="617"/>
                      <a:pt x="75" y="892"/>
                      <a:pt x="0" y="1168"/>
                    </a:cubicBezTo>
                    <a:cubicBezTo>
                      <a:pt x="0" y="1293"/>
                      <a:pt x="0" y="1394"/>
                      <a:pt x="50" y="1494"/>
                    </a:cubicBezTo>
                    <a:cubicBezTo>
                      <a:pt x="100" y="1594"/>
                      <a:pt x="226" y="1694"/>
                      <a:pt x="326" y="1719"/>
                    </a:cubicBezTo>
                    <a:cubicBezTo>
                      <a:pt x="372" y="1729"/>
                      <a:pt x="418" y="1734"/>
                      <a:pt x="462" y="1734"/>
                    </a:cubicBezTo>
                    <a:cubicBezTo>
                      <a:pt x="540" y="1734"/>
                      <a:pt x="613" y="1717"/>
                      <a:pt x="677" y="1669"/>
                    </a:cubicBezTo>
                    <a:cubicBezTo>
                      <a:pt x="777" y="1619"/>
                      <a:pt x="852" y="1519"/>
                      <a:pt x="877" y="1394"/>
                    </a:cubicBezTo>
                    <a:cubicBezTo>
                      <a:pt x="927" y="1118"/>
                      <a:pt x="977" y="842"/>
                      <a:pt x="1053" y="566"/>
                    </a:cubicBezTo>
                    <a:cubicBezTo>
                      <a:pt x="1078" y="441"/>
                      <a:pt x="1053" y="341"/>
                      <a:pt x="1003" y="241"/>
                    </a:cubicBezTo>
                    <a:cubicBezTo>
                      <a:pt x="952" y="140"/>
                      <a:pt x="827" y="40"/>
                      <a:pt x="727" y="15"/>
                    </a:cubicBezTo>
                    <a:cubicBezTo>
                      <a:pt x="690" y="6"/>
                      <a:pt x="650" y="0"/>
                      <a:pt x="609" y="0"/>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8"/>
              <p:cNvSpPr/>
              <p:nvPr/>
            </p:nvSpPr>
            <p:spPr>
              <a:xfrm>
                <a:off x="5256425" y="3928975"/>
                <a:ext cx="22575" cy="28475"/>
              </a:xfrm>
              <a:custGeom>
                <a:rect b="b" l="l" r="r" t="t"/>
                <a:pathLst>
                  <a:path extrusionOk="0" h="1139" w="903">
                    <a:moveTo>
                      <a:pt x="501" y="1"/>
                    </a:moveTo>
                    <a:cubicBezTo>
                      <a:pt x="483" y="1"/>
                      <a:pt x="466" y="4"/>
                      <a:pt x="452" y="11"/>
                    </a:cubicBezTo>
                    <a:lnTo>
                      <a:pt x="326" y="11"/>
                    </a:lnTo>
                    <a:cubicBezTo>
                      <a:pt x="251" y="36"/>
                      <a:pt x="201" y="86"/>
                      <a:pt x="126" y="136"/>
                    </a:cubicBezTo>
                    <a:lnTo>
                      <a:pt x="51" y="236"/>
                    </a:lnTo>
                    <a:cubicBezTo>
                      <a:pt x="26" y="287"/>
                      <a:pt x="0" y="362"/>
                      <a:pt x="0" y="437"/>
                    </a:cubicBezTo>
                    <a:lnTo>
                      <a:pt x="0" y="688"/>
                    </a:lnTo>
                    <a:cubicBezTo>
                      <a:pt x="0" y="763"/>
                      <a:pt x="26" y="813"/>
                      <a:pt x="51" y="863"/>
                    </a:cubicBezTo>
                    <a:cubicBezTo>
                      <a:pt x="51" y="913"/>
                      <a:pt x="101" y="963"/>
                      <a:pt x="126" y="1013"/>
                    </a:cubicBezTo>
                    <a:cubicBezTo>
                      <a:pt x="176" y="1064"/>
                      <a:pt x="226" y="1089"/>
                      <a:pt x="276" y="1114"/>
                    </a:cubicBezTo>
                    <a:cubicBezTo>
                      <a:pt x="326" y="1139"/>
                      <a:pt x="401" y="1139"/>
                      <a:pt x="452" y="1139"/>
                    </a:cubicBezTo>
                    <a:lnTo>
                      <a:pt x="577" y="1139"/>
                    </a:lnTo>
                    <a:cubicBezTo>
                      <a:pt x="652" y="1114"/>
                      <a:pt x="702" y="1064"/>
                      <a:pt x="777" y="1013"/>
                    </a:cubicBezTo>
                    <a:cubicBezTo>
                      <a:pt x="802" y="988"/>
                      <a:pt x="828" y="963"/>
                      <a:pt x="853" y="913"/>
                    </a:cubicBezTo>
                    <a:cubicBezTo>
                      <a:pt x="878" y="838"/>
                      <a:pt x="903" y="788"/>
                      <a:pt x="903" y="688"/>
                    </a:cubicBezTo>
                    <a:lnTo>
                      <a:pt x="903" y="437"/>
                    </a:lnTo>
                    <a:cubicBezTo>
                      <a:pt x="903" y="387"/>
                      <a:pt x="878" y="337"/>
                      <a:pt x="853" y="287"/>
                    </a:cubicBezTo>
                    <a:cubicBezTo>
                      <a:pt x="853" y="211"/>
                      <a:pt x="802" y="161"/>
                      <a:pt x="777" y="136"/>
                    </a:cubicBezTo>
                    <a:cubicBezTo>
                      <a:pt x="727" y="86"/>
                      <a:pt x="677" y="61"/>
                      <a:pt x="627" y="36"/>
                    </a:cubicBezTo>
                    <a:cubicBezTo>
                      <a:pt x="592" y="18"/>
                      <a:pt x="544" y="1"/>
                      <a:pt x="501" y="1"/>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8"/>
              <p:cNvSpPr/>
              <p:nvPr/>
            </p:nvSpPr>
            <p:spPr>
              <a:xfrm>
                <a:off x="5023350" y="3810450"/>
                <a:ext cx="26950" cy="38975"/>
              </a:xfrm>
              <a:custGeom>
                <a:rect b="b" l="l" r="r" t="t"/>
                <a:pathLst>
                  <a:path extrusionOk="0" h="1559" w="1078">
                    <a:moveTo>
                      <a:pt x="609" y="0"/>
                    </a:moveTo>
                    <a:cubicBezTo>
                      <a:pt x="538" y="0"/>
                      <a:pt x="465" y="18"/>
                      <a:pt x="401" y="65"/>
                    </a:cubicBezTo>
                    <a:cubicBezTo>
                      <a:pt x="301" y="115"/>
                      <a:pt x="201" y="216"/>
                      <a:pt x="176" y="341"/>
                    </a:cubicBezTo>
                    <a:cubicBezTo>
                      <a:pt x="125" y="566"/>
                      <a:pt x="75" y="767"/>
                      <a:pt x="25" y="992"/>
                    </a:cubicBezTo>
                    <a:cubicBezTo>
                      <a:pt x="0" y="1118"/>
                      <a:pt x="0" y="1243"/>
                      <a:pt x="50" y="1343"/>
                    </a:cubicBezTo>
                    <a:cubicBezTo>
                      <a:pt x="100" y="1393"/>
                      <a:pt x="125" y="1444"/>
                      <a:pt x="176" y="1469"/>
                    </a:cubicBezTo>
                    <a:cubicBezTo>
                      <a:pt x="226" y="1494"/>
                      <a:pt x="276" y="1544"/>
                      <a:pt x="326" y="1544"/>
                    </a:cubicBezTo>
                    <a:cubicBezTo>
                      <a:pt x="372" y="1553"/>
                      <a:pt x="418" y="1559"/>
                      <a:pt x="462" y="1559"/>
                    </a:cubicBezTo>
                    <a:cubicBezTo>
                      <a:pt x="540" y="1559"/>
                      <a:pt x="613" y="1541"/>
                      <a:pt x="677" y="1494"/>
                    </a:cubicBezTo>
                    <a:cubicBezTo>
                      <a:pt x="777" y="1444"/>
                      <a:pt x="852" y="1343"/>
                      <a:pt x="877" y="1218"/>
                    </a:cubicBezTo>
                    <a:cubicBezTo>
                      <a:pt x="927" y="992"/>
                      <a:pt x="1003" y="792"/>
                      <a:pt x="1053" y="566"/>
                    </a:cubicBezTo>
                    <a:cubicBezTo>
                      <a:pt x="1078" y="441"/>
                      <a:pt x="1053" y="316"/>
                      <a:pt x="1003" y="216"/>
                    </a:cubicBezTo>
                    <a:cubicBezTo>
                      <a:pt x="978" y="165"/>
                      <a:pt x="927" y="115"/>
                      <a:pt x="877" y="90"/>
                    </a:cubicBezTo>
                    <a:cubicBezTo>
                      <a:pt x="852" y="65"/>
                      <a:pt x="777" y="15"/>
                      <a:pt x="727" y="15"/>
                    </a:cubicBezTo>
                    <a:cubicBezTo>
                      <a:pt x="690" y="6"/>
                      <a:pt x="650" y="0"/>
                      <a:pt x="609" y="0"/>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8"/>
              <p:cNvSpPr/>
              <p:nvPr/>
            </p:nvSpPr>
            <p:spPr>
              <a:xfrm>
                <a:off x="5048400" y="3827325"/>
                <a:ext cx="25100" cy="36550"/>
              </a:xfrm>
              <a:custGeom>
                <a:rect b="b" l="l" r="r" t="t"/>
                <a:pathLst>
                  <a:path extrusionOk="0" h="1462" w="1004">
                    <a:moveTo>
                      <a:pt x="518" y="0"/>
                    </a:moveTo>
                    <a:cubicBezTo>
                      <a:pt x="452" y="0"/>
                      <a:pt x="385" y="12"/>
                      <a:pt x="326" y="42"/>
                    </a:cubicBezTo>
                    <a:lnTo>
                      <a:pt x="226" y="117"/>
                    </a:lnTo>
                    <a:cubicBezTo>
                      <a:pt x="176" y="192"/>
                      <a:pt x="126" y="242"/>
                      <a:pt x="101" y="317"/>
                    </a:cubicBezTo>
                    <a:cubicBezTo>
                      <a:pt x="76" y="518"/>
                      <a:pt x="51" y="718"/>
                      <a:pt x="26" y="919"/>
                    </a:cubicBezTo>
                    <a:cubicBezTo>
                      <a:pt x="1" y="969"/>
                      <a:pt x="1" y="1019"/>
                      <a:pt x="26" y="1069"/>
                    </a:cubicBezTo>
                    <a:cubicBezTo>
                      <a:pt x="26" y="1145"/>
                      <a:pt x="51" y="1195"/>
                      <a:pt x="76" y="1245"/>
                    </a:cubicBezTo>
                    <a:cubicBezTo>
                      <a:pt x="101" y="1295"/>
                      <a:pt x="151" y="1345"/>
                      <a:pt x="201" y="1370"/>
                    </a:cubicBezTo>
                    <a:cubicBezTo>
                      <a:pt x="226" y="1420"/>
                      <a:pt x="276" y="1445"/>
                      <a:pt x="351" y="1445"/>
                    </a:cubicBezTo>
                    <a:cubicBezTo>
                      <a:pt x="393" y="1456"/>
                      <a:pt x="439" y="1462"/>
                      <a:pt x="485" y="1462"/>
                    </a:cubicBezTo>
                    <a:cubicBezTo>
                      <a:pt x="551" y="1462"/>
                      <a:pt x="619" y="1450"/>
                      <a:pt x="677" y="1420"/>
                    </a:cubicBezTo>
                    <a:cubicBezTo>
                      <a:pt x="702" y="1395"/>
                      <a:pt x="752" y="1370"/>
                      <a:pt x="778" y="1345"/>
                    </a:cubicBezTo>
                    <a:cubicBezTo>
                      <a:pt x="828" y="1270"/>
                      <a:pt x="878" y="1220"/>
                      <a:pt x="903" y="1145"/>
                    </a:cubicBezTo>
                    <a:cubicBezTo>
                      <a:pt x="928" y="944"/>
                      <a:pt x="953" y="744"/>
                      <a:pt x="978" y="543"/>
                    </a:cubicBezTo>
                    <a:cubicBezTo>
                      <a:pt x="1003" y="493"/>
                      <a:pt x="1003" y="443"/>
                      <a:pt x="978" y="393"/>
                    </a:cubicBezTo>
                    <a:cubicBezTo>
                      <a:pt x="978" y="317"/>
                      <a:pt x="953" y="267"/>
                      <a:pt x="928" y="217"/>
                    </a:cubicBezTo>
                    <a:cubicBezTo>
                      <a:pt x="903" y="167"/>
                      <a:pt x="853" y="117"/>
                      <a:pt x="803" y="92"/>
                    </a:cubicBezTo>
                    <a:cubicBezTo>
                      <a:pt x="778" y="42"/>
                      <a:pt x="727" y="17"/>
                      <a:pt x="652" y="17"/>
                    </a:cubicBezTo>
                    <a:cubicBezTo>
                      <a:pt x="611" y="6"/>
                      <a:pt x="565" y="0"/>
                      <a:pt x="518" y="0"/>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8"/>
              <p:cNvSpPr/>
              <p:nvPr/>
            </p:nvSpPr>
            <p:spPr>
              <a:xfrm>
                <a:off x="5970075" y="3361325"/>
                <a:ext cx="26350" cy="49375"/>
              </a:xfrm>
              <a:custGeom>
                <a:rect b="b" l="l" r="r" t="t"/>
                <a:pathLst>
                  <a:path extrusionOk="0" h="1975" w="1054">
                    <a:moveTo>
                      <a:pt x="416" y="0"/>
                    </a:moveTo>
                    <a:cubicBezTo>
                      <a:pt x="384" y="0"/>
                      <a:pt x="354" y="3"/>
                      <a:pt x="327" y="10"/>
                    </a:cubicBezTo>
                    <a:cubicBezTo>
                      <a:pt x="227" y="35"/>
                      <a:pt x="101" y="110"/>
                      <a:pt x="51" y="211"/>
                    </a:cubicBezTo>
                    <a:lnTo>
                      <a:pt x="1" y="336"/>
                    </a:lnTo>
                    <a:cubicBezTo>
                      <a:pt x="1" y="411"/>
                      <a:pt x="1" y="486"/>
                      <a:pt x="1" y="561"/>
                    </a:cubicBezTo>
                    <a:cubicBezTo>
                      <a:pt x="76" y="912"/>
                      <a:pt x="126" y="1263"/>
                      <a:pt x="176" y="1639"/>
                    </a:cubicBezTo>
                    <a:cubicBezTo>
                      <a:pt x="201" y="1739"/>
                      <a:pt x="302" y="1865"/>
                      <a:pt x="402" y="1915"/>
                    </a:cubicBezTo>
                    <a:cubicBezTo>
                      <a:pt x="457" y="1951"/>
                      <a:pt x="552" y="1975"/>
                      <a:pt x="639" y="1975"/>
                    </a:cubicBezTo>
                    <a:cubicBezTo>
                      <a:pt x="670" y="1975"/>
                      <a:pt x="701" y="1972"/>
                      <a:pt x="728" y="1965"/>
                    </a:cubicBezTo>
                    <a:cubicBezTo>
                      <a:pt x="828" y="1915"/>
                      <a:pt x="953" y="1840"/>
                      <a:pt x="1003" y="1739"/>
                    </a:cubicBezTo>
                    <a:cubicBezTo>
                      <a:pt x="1029" y="1714"/>
                      <a:pt x="1029" y="1664"/>
                      <a:pt x="1054" y="1639"/>
                    </a:cubicBezTo>
                    <a:cubicBezTo>
                      <a:pt x="1054" y="1564"/>
                      <a:pt x="1054" y="1489"/>
                      <a:pt x="1054" y="1414"/>
                    </a:cubicBezTo>
                    <a:lnTo>
                      <a:pt x="878" y="336"/>
                    </a:lnTo>
                    <a:cubicBezTo>
                      <a:pt x="853" y="211"/>
                      <a:pt x="753" y="110"/>
                      <a:pt x="678" y="60"/>
                    </a:cubicBezTo>
                    <a:cubicBezTo>
                      <a:pt x="604" y="23"/>
                      <a:pt x="504" y="0"/>
                      <a:pt x="416" y="0"/>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38"/>
              <p:cNvSpPr/>
              <p:nvPr/>
            </p:nvSpPr>
            <p:spPr>
              <a:xfrm>
                <a:off x="5140500" y="3689250"/>
                <a:ext cx="904800" cy="48900"/>
              </a:xfrm>
              <a:custGeom>
                <a:rect b="b" l="l" r="r" t="t"/>
                <a:pathLst>
                  <a:path extrusionOk="0" h="1956" w="36192">
                    <a:moveTo>
                      <a:pt x="36066" y="1"/>
                    </a:moveTo>
                    <a:cubicBezTo>
                      <a:pt x="35943" y="18"/>
                      <a:pt x="27100" y="1057"/>
                      <a:pt x="15680" y="1057"/>
                    </a:cubicBezTo>
                    <a:cubicBezTo>
                      <a:pt x="10798" y="1057"/>
                      <a:pt x="5445" y="867"/>
                      <a:pt x="101" y="327"/>
                    </a:cubicBezTo>
                    <a:lnTo>
                      <a:pt x="1" y="1204"/>
                    </a:lnTo>
                    <a:cubicBezTo>
                      <a:pt x="5389" y="1755"/>
                      <a:pt x="10778" y="1956"/>
                      <a:pt x="15690" y="1956"/>
                    </a:cubicBezTo>
                    <a:cubicBezTo>
                      <a:pt x="27169" y="1956"/>
                      <a:pt x="36066" y="903"/>
                      <a:pt x="36192" y="878"/>
                    </a:cubicBezTo>
                    <a:lnTo>
                      <a:pt x="36066" y="1"/>
                    </a:ln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8"/>
              <p:cNvSpPr/>
              <p:nvPr/>
            </p:nvSpPr>
            <p:spPr>
              <a:xfrm>
                <a:off x="5175600" y="3053925"/>
                <a:ext cx="565175" cy="550150"/>
              </a:xfrm>
              <a:custGeom>
                <a:rect b="b" l="l" r="r" t="t"/>
                <a:pathLst>
                  <a:path extrusionOk="0" h="22006" w="22607">
                    <a:moveTo>
                      <a:pt x="376" y="0"/>
                    </a:moveTo>
                    <a:lnTo>
                      <a:pt x="0" y="802"/>
                    </a:lnTo>
                    <a:cubicBezTo>
                      <a:pt x="9399" y="5013"/>
                      <a:pt x="17344" y="12732"/>
                      <a:pt x="21805" y="22005"/>
                    </a:cubicBezTo>
                    <a:lnTo>
                      <a:pt x="22607" y="21629"/>
                    </a:lnTo>
                    <a:cubicBezTo>
                      <a:pt x="18071" y="12156"/>
                      <a:pt x="9975" y="4261"/>
                      <a:pt x="376" y="0"/>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8"/>
              <p:cNvSpPr/>
              <p:nvPr/>
            </p:nvSpPr>
            <p:spPr>
              <a:xfrm>
                <a:off x="5899275" y="2901650"/>
                <a:ext cx="184250" cy="1073350"/>
              </a:xfrm>
              <a:custGeom>
                <a:rect b="b" l="l" r="r" t="t"/>
                <a:pathLst>
                  <a:path extrusionOk="0" h="42934" w="7370">
                    <a:moveTo>
                      <a:pt x="878" y="1"/>
                    </a:moveTo>
                    <a:lnTo>
                      <a:pt x="1" y="26"/>
                    </a:lnTo>
                    <a:lnTo>
                      <a:pt x="1429" y="32457"/>
                    </a:lnTo>
                    <a:lnTo>
                      <a:pt x="1429" y="32783"/>
                    </a:lnTo>
                    <a:lnTo>
                      <a:pt x="1755" y="32858"/>
                    </a:lnTo>
                    <a:cubicBezTo>
                      <a:pt x="1956" y="32908"/>
                      <a:pt x="6492" y="34162"/>
                      <a:pt x="5916" y="42883"/>
                    </a:cubicBezTo>
                    <a:lnTo>
                      <a:pt x="6818" y="42933"/>
                    </a:lnTo>
                    <a:cubicBezTo>
                      <a:pt x="7369" y="34688"/>
                      <a:pt x="3485" y="32558"/>
                      <a:pt x="2307" y="32106"/>
                    </a:cubicBezTo>
                    <a:lnTo>
                      <a:pt x="878" y="1"/>
                    </a:ln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8"/>
              <p:cNvSpPr/>
              <p:nvPr/>
            </p:nvSpPr>
            <p:spPr>
              <a:xfrm>
                <a:off x="4918075" y="1507900"/>
                <a:ext cx="799525" cy="656975"/>
              </a:xfrm>
              <a:custGeom>
                <a:rect b="b" l="l" r="r" t="t"/>
                <a:pathLst>
                  <a:path extrusionOk="0" h="26279" w="31981">
                    <a:moveTo>
                      <a:pt x="17123" y="0"/>
                    </a:moveTo>
                    <a:cubicBezTo>
                      <a:pt x="16600" y="0"/>
                      <a:pt x="16083" y="81"/>
                      <a:pt x="15590" y="262"/>
                    </a:cubicBezTo>
                    <a:cubicBezTo>
                      <a:pt x="14086" y="838"/>
                      <a:pt x="13108" y="2467"/>
                      <a:pt x="13509" y="4021"/>
                    </a:cubicBezTo>
                    <a:cubicBezTo>
                      <a:pt x="12005" y="2682"/>
                      <a:pt x="9976" y="1934"/>
                      <a:pt x="7955" y="1934"/>
                    </a:cubicBezTo>
                    <a:cubicBezTo>
                      <a:pt x="7215" y="1934"/>
                      <a:pt x="6477" y="2034"/>
                      <a:pt x="5765" y="2242"/>
                    </a:cubicBezTo>
                    <a:cubicBezTo>
                      <a:pt x="3133" y="3044"/>
                      <a:pt x="978" y="5375"/>
                      <a:pt x="477" y="8082"/>
                    </a:cubicBezTo>
                    <a:cubicBezTo>
                      <a:pt x="1" y="10813"/>
                      <a:pt x="1304" y="13796"/>
                      <a:pt x="3660" y="15224"/>
                    </a:cubicBezTo>
                    <a:cubicBezTo>
                      <a:pt x="4668" y="15836"/>
                      <a:pt x="5851" y="16140"/>
                      <a:pt x="7034" y="16140"/>
                    </a:cubicBezTo>
                    <a:cubicBezTo>
                      <a:pt x="8614" y="16140"/>
                      <a:pt x="10193" y="15598"/>
                      <a:pt x="11354" y="14523"/>
                    </a:cubicBezTo>
                    <a:lnTo>
                      <a:pt x="11354" y="14523"/>
                    </a:lnTo>
                    <a:cubicBezTo>
                      <a:pt x="10727" y="16904"/>
                      <a:pt x="10928" y="20337"/>
                      <a:pt x="12582" y="22142"/>
                    </a:cubicBezTo>
                    <a:cubicBezTo>
                      <a:pt x="14236" y="23971"/>
                      <a:pt x="16567" y="25049"/>
                      <a:pt x="18923" y="25701"/>
                    </a:cubicBezTo>
                    <a:cubicBezTo>
                      <a:pt x="20192" y="26050"/>
                      <a:pt x="21521" y="26278"/>
                      <a:pt x="22841" y="26278"/>
                    </a:cubicBezTo>
                    <a:cubicBezTo>
                      <a:pt x="23606" y="26278"/>
                      <a:pt x="24368" y="26201"/>
                      <a:pt x="25113" y="26026"/>
                    </a:cubicBezTo>
                    <a:cubicBezTo>
                      <a:pt x="28998" y="25124"/>
                      <a:pt x="31981" y="21290"/>
                      <a:pt x="31931" y="17305"/>
                    </a:cubicBezTo>
                    <a:cubicBezTo>
                      <a:pt x="31880" y="13320"/>
                      <a:pt x="28798" y="9886"/>
                      <a:pt x="24888" y="9084"/>
                    </a:cubicBezTo>
                    <a:cubicBezTo>
                      <a:pt x="25038" y="5751"/>
                      <a:pt x="23159" y="2442"/>
                      <a:pt x="20251" y="863"/>
                    </a:cubicBezTo>
                    <a:cubicBezTo>
                      <a:pt x="19291" y="341"/>
                      <a:pt x="18195" y="0"/>
                      <a:pt x="1712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8"/>
              <p:cNvSpPr/>
              <p:nvPr/>
            </p:nvSpPr>
            <p:spPr>
              <a:xfrm>
                <a:off x="4946275" y="1672950"/>
                <a:ext cx="761925" cy="696650"/>
              </a:xfrm>
              <a:custGeom>
                <a:rect b="b" l="l" r="r" t="t"/>
                <a:pathLst>
                  <a:path extrusionOk="0" h="27866" w="30477">
                    <a:moveTo>
                      <a:pt x="15068" y="0"/>
                    </a:moveTo>
                    <a:cubicBezTo>
                      <a:pt x="7985" y="0"/>
                      <a:pt x="1875" y="5114"/>
                      <a:pt x="978" y="12106"/>
                    </a:cubicBezTo>
                    <a:cubicBezTo>
                      <a:pt x="0" y="19725"/>
                      <a:pt x="5589" y="26743"/>
                      <a:pt x="13459" y="27745"/>
                    </a:cubicBezTo>
                    <a:cubicBezTo>
                      <a:pt x="14095" y="27826"/>
                      <a:pt x="14727" y="27866"/>
                      <a:pt x="15352" y="27866"/>
                    </a:cubicBezTo>
                    <a:cubicBezTo>
                      <a:pt x="22451" y="27866"/>
                      <a:pt x="28601" y="22768"/>
                      <a:pt x="29499" y="15765"/>
                    </a:cubicBezTo>
                    <a:cubicBezTo>
                      <a:pt x="30477" y="8121"/>
                      <a:pt x="24888" y="1129"/>
                      <a:pt x="16993" y="126"/>
                    </a:cubicBezTo>
                    <a:cubicBezTo>
                      <a:pt x="16345" y="42"/>
                      <a:pt x="15703" y="0"/>
                      <a:pt x="1506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38"/>
              <p:cNvSpPr/>
              <p:nvPr/>
            </p:nvSpPr>
            <p:spPr>
              <a:xfrm>
                <a:off x="5243900" y="2092750"/>
                <a:ext cx="434850" cy="540125"/>
              </a:xfrm>
              <a:custGeom>
                <a:rect b="b" l="l" r="r" t="t"/>
                <a:pathLst>
                  <a:path extrusionOk="0" h="21605" w="17394">
                    <a:moveTo>
                      <a:pt x="15840" y="1"/>
                    </a:moveTo>
                    <a:lnTo>
                      <a:pt x="0" y="6517"/>
                    </a:lnTo>
                    <a:lnTo>
                      <a:pt x="1554" y="19700"/>
                    </a:lnTo>
                    <a:lnTo>
                      <a:pt x="17394" y="21605"/>
                    </a:lnTo>
                    <a:lnTo>
                      <a:pt x="15840" y="1"/>
                    </a:lnTo>
                    <a:close/>
                  </a:path>
                </a:pathLst>
              </a:custGeom>
              <a:solidFill>
                <a:srgbClr val="E77D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8"/>
              <p:cNvSpPr/>
              <p:nvPr/>
            </p:nvSpPr>
            <p:spPr>
              <a:xfrm>
                <a:off x="5150075" y="2273850"/>
                <a:ext cx="647100" cy="444875"/>
              </a:xfrm>
              <a:custGeom>
                <a:rect b="b" l="l" r="r" t="t"/>
                <a:pathLst>
                  <a:path extrusionOk="0" h="17795" w="25884">
                    <a:moveTo>
                      <a:pt x="20094" y="0"/>
                    </a:moveTo>
                    <a:lnTo>
                      <a:pt x="20320" y="2907"/>
                    </a:lnTo>
                    <a:lnTo>
                      <a:pt x="2801" y="5263"/>
                    </a:lnTo>
                    <a:cubicBezTo>
                      <a:pt x="1" y="7032"/>
                      <a:pt x="884" y="10606"/>
                      <a:pt x="4058" y="10606"/>
                    </a:cubicBezTo>
                    <a:cubicBezTo>
                      <a:pt x="4123" y="10606"/>
                      <a:pt x="4188" y="10605"/>
                      <a:pt x="4254" y="10602"/>
                    </a:cubicBezTo>
                    <a:lnTo>
                      <a:pt x="5282" y="16617"/>
                    </a:lnTo>
                    <a:lnTo>
                      <a:pt x="23252" y="17795"/>
                    </a:lnTo>
                    <a:lnTo>
                      <a:pt x="21924" y="7368"/>
                    </a:lnTo>
                    <a:cubicBezTo>
                      <a:pt x="25157" y="6266"/>
                      <a:pt x="25884" y="576"/>
                      <a:pt x="2009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8"/>
              <p:cNvSpPr/>
              <p:nvPr/>
            </p:nvSpPr>
            <p:spPr>
              <a:xfrm>
                <a:off x="5190625" y="2514450"/>
                <a:ext cx="102800" cy="126575"/>
              </a:xfrm>
              <a:custGeom>
                <a:rect b="b" l="l" r="r" t="t"/>
                <a:pathLst>
                  <a:path extrusionOk="0" h="5063" w="4112">
                    <a:moveTo>
                      <a:pt x="728" y="0"/>
                    </a:moveTo>
                    <a:lnTo>
                      <a:pt x="1" y="552"/>
                    </a:lnTo>
                    <a:cubicBezTo>
                      <a:pt x="26" y="602"/>
                      <a:pt x="678" y="1429"/>
                      <a:pt x="2282" y="1429"/>
                    </a:cubicBezTo>
                    <a:lnTo>
                      <a:pt x="3234" y="5063"/>
                    </a:lnTo>
                    <a:lnTo>
                      <a:pt x="4111" y="4837"/>
                    </a:lnTo>
                    <a:lnTo>
                      <a:pt x="2958" y="501"/>
                    </a:lnTo>
                    <a:lnTo>
                      <a:pt x="2607" y="526"/>
                    </a:lnTo>
                    <a:cubicBezTo>
                      <a:pt x="2503" y="534"/>
                      <a:pt x="2405" y="538"/>
                      <a:pt x="2310" y="538"/>
                    </a:cubicBezTo>
                    <a:cubicBezTo>
                      <a:pt x="1180" y="538"/>
                      <a:pt x="751" y="23"/>
                      <a:pt x="728" y="0"/>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8"/>
              <p:cNvSpPr/>
              <p:nvPr/>
            </p:nvSpPr>
            <p:spPr>
              <a:xfrm>
                <a:off x="5353550" y="2448025"/>
                <a:ext cx="349650" cy="97775"/>
              </a:xfrm>
              <a:custGeom>
                <a:rect b="b" l="l" r="r" t="t"/>
                <a:pathLst>
                  <a:path extrusionOk="0" h="3911" w="13986">
                    <a:moveTo>
                      <a:pt x="13609" y="0"/>
                    </a:moveTo>
                    <a:cubicBezTo>
                      <a:pt x="13534" y="26"/>
                      <a:pt x="8221" y="2482"/>
                      <a:pt x="0" y="3033"/>
                    </a:cubicBezTo>
                    <a:lnTo>
                      <a:pt x="50" y="3910"/>
                    </a:lnTo>
                    <a:cubicBezTo>
                      <a:pt x="8446" y="3384"/>
                      <a:pt x="13760" y="928"/>
                      <a:pt x="13985" y="802"/>
                    </a:cubicBezTo>
                    <a:lnTo>
                      <a:pt x="13609" y="0"/>
                    </a:ln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8"/>
              <p:cNvSpPr/>
              <p:nvPr/>
            </p:nvSpPr>
            <p:spPr>
              <a:xfrm>
                <a:off x="4830350" y="2085325"/>
                <a:ext cx="266500" cy="171175"/>
              </a:xfrm>
              <a:custGeom>
                <a:rect b="b" l="l" r="r" t="t"/>
                <a:pathLst>
                  <a:path extrusionOk="0" h="6847" w="10660">
                    <a:moveTo>
                      <a:pt x="4351" y="0"/>
                    </a:moveTo>
                    <a:cubicBezTo>
                      <a:pt x="4187" y="0"/>
                      <a:pt x="4031" y="7"/>
                      <a:pt x="3885" y="22"/>
                    </a:cubicBezTo>
                    <a:cubicBezTo>
                      <a:pt x="2908" y="97"/>
                      <a:pt x="1906" y="398"/>
                      <a:pt x="1229" y="1075"/>
                    </a:cubicBezTo>
                    <a:cubicBezTo>
                      <a:pt x="1" y="2278"/>
                      <a:pt x="226" y="4483"/>
                      <a:pt x="1454" y="5661"/>
                    </a:cubicBezTo>
                    <a:cubicBezTo>
                      <a:pt x="2261" y="6457"/>
                      <a:pt x="3512" y="6846"/>
                      <a:pt x="4795" y="6846"/>
                    </a:cubicBezTo>
                    <a:cubicBezTo>
                      <a:pt x="6662" y="6846"/>
                      <a:pt x="8596" y="6023"/>
                      <a:pt x="9324" y="4433"/>
                    </a:cubicBezTo>
                    <a:cubicBezTo>
                      <a:pt x="10659" y="1505"/>
                      <a:pt x="6696" y="0"/>
                      <a:pt x="4351" y="0"/>
                    </a:cubicBezTo>
                    <a:close/>
                  </a:path>
                </a:pathLst>
              </a:custGeom>
              <a:solidFill>
                <a:srgbClr val="E77D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8"/>
              <p:cNvSpPr/>
              <p:nvPr/>
            </p:nvSpPr>
            <p:spPr>
              <a:xfrm>
                <a:off x="4929350" y="1719175"/>
                <a:ext cx="708675" cy="706475"/>
              </a:xfrm>
              <a:custGeom>
                <a:rect b="b" l="l" r="r" t="t"/>
                <a:pathLst>
                  <a:path extrusionOk="0" h="28259" w="28347">
                    <a:moveTo>
                      <a:pt x="14139" y="1"/>
                    </a:moveTo>
                    <a:cubicBezTo>
                      <a:pt x="13567" y="1"/>
                      <a:pt x="12989" y="35"/>
                      <a:pt x="12407" y="107"/>
                    </a:cubicBezTo>
                    <a:cubicBezTo>
                      <a:pt x="5289" y="984"/>
                      <a:pt x="51" y="6999"/>
                      <a:pt x="1" y="13991"/>
                    </a:cubicBezTo>
                    <a:cubicBezTo>
                      <a:pt x="1" y="14593"/>
                      <a:pt x="26" y="15194"/>
                      <a:pt x="101" y="15821"/>
                    </a:cubicBezTo>
                    <a:lnTo>
                      <a:pt x="101" y="15846"/>
                    </a:lnTo>
                    <a:cubicBezTo>
                      <a:pt x="151" y="16197"/>
                      <a:pt x="201" y="16573"/>
                      <a:pt x="276" y="16924"/>
                    </a:cubicBezTo>
                    <a:cubicBezTo>
                      <a:pt x="953" y="20332"/>
                      <a:pt x="2833" y="23240"/>
                      <a:pt x="5414" y="25245"/>
                    </a:cubicBezTo>
                    <a:cubicBezTo>
                      <a:pt x="7843" y="27141"/>
                      <a:pt x="10869" y="28258"/>
                      <a:pt x="14108" y="28258"/>
                    </a:cubicBezTo>
                    <a:cubicBezTo>
                      <a:pt x="14680" y="28258"/>
                      <a:pt x="15258" y="28223"/>
                      <a:pt x="15840" y="28152"/>
                    </a:cubicBezTo>
                    <a:cubicBezTo>
                      <a:pt x="19700" y="27676"/>
                      <a:pt x="23033" y="25671"/>
                      <a:pt x="25239" y="22839"/>
                    </a:cubicBezTo>
                    <a:cubicBezTo>
                      <a:pt x="26517" y="21185"/>
                      <a:pt x="27444" y="19255"/>
                      <a:pt x="27921" y="17174"/>
                    </a:cubicBezTo>
                    <a:cubicBezTo>
                      <a:pt x="28246" y="15671"/>
                      <a:pt x="28347" y="14042"/>
                      <a:pt x="28146" y="12413"/>
                    </a:cubicBezTo>
                    <a:cubicBezTo>
                      <a:pt x="27670" y="8553"/>
                      <a:pt x="25665" y="5220"/>
                      <a:pt x="22833" y="3014"/>
                    </a:cubicBezTo>
                    <a:cubicBezTo>
                      <a:pt x="20404" y="1118"/>
                      <a:pt x="17378" y="1"/>
                      <a:pt x="14139" y="1"/>
                    </a:cubicBezTo>
                    <a:close/>
                  </a:path>
                </a:pathLst>
              </a:custGeom>
              <a:solidFill>
                <a:srgbClr val="EF94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8"/>
              <p:cNvSpPr/>
              <p:nvPr/>
            </p:nvSpPr>
            <p:spPr>
              <a:xfrm>
                <a:off x="4929350" y="2038000"/>
                <a:ext cx="184250" cy="89050"/>
              </a:xfrm>
              <a:custGeom>
                <a:rect b="b" l="l" r="r" t="t"/>
                <a:pathLst>
                  <a:path extrusionOk="0" h="3562" w="7370">
                    <a:moveTo>
                      <a:pt x="4157" y="0"/>
                    </a:moveTo>
                    <a:cubicBezTo>
                      <a:pt x="3828" y="0"/>
                      <a:pt x="3485" y="20"/>
                      <a:pt x="3134" y="61"/>
                    </a:cubicBezTo>
                    <a:cubicBezTo>
                      <a:pt x="1805" y="236"/>
                      <a:pt x="627" y="687"/>
                      <a:pt x="1" y="1238"/>
                    </a:cubicBezTo>
                    <a:cubicBezTo>
                      <a:pt x="1" y="1840"/>
                      <a:pt x="26" y="2441"/>
                      <a:pt x="101" y="3068"/>
                    </a:cubicBezTo>
                    <a:cubicBezTo>
                      <a:pt x="639" y="3384"/>
                      <a:pt x="1493" y="3562"/>
                      <a:pt x="2480" y="3562"/>
                    </a:cubicBezTo>
                    <a:cubicBezTo>
                      <a:pt x="2826" y="3562"/>
                      <a:pt x="3189" y="3540"/>
                      <a:pt x="3560" y="3494"/>
                    </a:cubicBezTo>
                    <a:cubicBezTo>
                      <a:pt x="5715" y="3244"/>
                      <a:pt x="7369" y="2266"/>
                      <a:pt x="7244" y="1314"/>
                    </a:cubicBezTo>
                    <a:cubicBezTo>
                      <a:pt x="7160" y="516"/>
                      <a:pt x="5847" y="0"/>
                      <a:pt x="4157" y="0"/>
                    </a:cubicBezTo>
                    <a:close/>
                  </a:path>
                </a:pathLst>
              </a:custGeom>
              <a:solidFill>
                <a:srgbClr val="ED7C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8"/>
              <p:cNvSpPr/>
              <p:nvPr/>
            </p:nvSpPr>
            <p:spPr>
              <a:xfrm>
                <a:off x="5347275" y="1985100"/>
                <a:ext cx="201150" cy="89150"/>
              </a:xfrm>
              <a:custGeom>
                <a:rect b="b" l="l" r="r" t="t"/>
                <a:pathLst>
                  <a:path extrusionOk="0" h="3566" w="8046">
                    <a:moveTo>
                      <a:pt x="4903" y="0"/>
                    </a:moveTo>
                    <a:cubicBezTo>
                      <a:pt x="4553" y="0"/>
                      <a:pt x="4186" y="23"/>
                      <a:pt x="3810" y="71"/>
                    </a:cubicBezTo>
                    <a:cubicBezTo>
                      <a:pt x="1655" y="322"/>
                      <a:pt x="1" y="1299"/>
                      <a:pt x="126" y="2252"/>
                    </a:cubicBezTo>
                    <a:cubicBezTo>
                      <a:pt x="231" y="3049"/>
                      <a:pt x="1530" y="3565"/>
                      <a:pt x="3215" y="3565"/>
                    </a:cubicBezTo>
                    <a:cubicBezTo>
                      <a:pt x="3543" y="3565"/>
                      <a:pt x="3885" y="3546"/>
                      <a:pt x="4236" y="3505"/>
                    </a:cubicBezTo>
                    <a:cubicBezTo>
                      <a:pt x="6392" y="3229"/>
                      <a:pt x="8046" y="2252"/>
                      <a:pt x="7920" y="1299"/>
                    </a:cubicBezTo>
                    <a:cubicBezTo>
                      <a:pt x="7838" y="513"/>
                      <a:pt x="6559" y="0"/>
                      <a:pt x="4903" y="0"/>
                    </a:cubicBezTo>
                    <a:close/>
                  </a:path>
                </a:pathLst>
              </a:custGeom>
              <a:solidFill>
                <a:srgbClr val="ED7C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8"/>
              <p:cNvSpPr/>
              <p:nvPr/>
            </p:nvSpPr>
            <p:spPr>
              <a:xfrm>
                <a:off x="5302800" y="1936500"/>
                <a:ext cx="50775" cy="48000"/>
              </a:xfrm>
              <a:custGeom>
                <a:rect b="b" l="l" r="r" t="t"/>
                <a:pathLst>
                  <a:path extrusionOk="0" h="1920" w="2031">
                    <a:moveTo>
                      <a:pt x="1011" y="1"/>
                    </a:moveTo>
                    <a:cubicBezTo>
                      <a:pt x="967" y="1"/>
                      <a:pt x="922" y="4"/>
                      <a:pt x="877" y="10"/>
                    </a:cubicBezTo>
                    <a:cubicBezTo>
                      <a:pt x="376" y="60"/>
                      <a:pt x="0" y="537"/>
                      <a:pt x="50" y="1063"/>
                    </a:cubicBezTo>
                    <a:cubicBezTo>
                      <a:pt x="121" y="1558"/>
                      <a:pt x="546" y="1919"/>
                      <a:pt x="1034" y="1919"/>
                    </a:cubicBezTo>
                    <a:cubicBezTo>
                      <a:pt x="1065" y="1919"/>
                      <a:pt x="1096" y="1918"/>
                      <a:pt x="1128" y="1915"/>
                    </a:cubicBezTo>
                    <a:cubicBezTo>
                      <a:pt x="1654" y="1840"/>
                      <a:pt x="2030" y="1364"/>
                      <a:pt x="1955" y="837"/>
                    </a:cubicBezTo>
                    <a:cubicBezTo>
                      <a:pt x="1886" y="356"/>
                      <a:pt x="1482" y="1"/>
                      <a:pt x="1011" y="1"/>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8"/>
              <p:cNvSpPr/>
              <p:nvPr/>
            </p:nvSpPr>
            <p:spPr>
              <a:xfrm>
                <a:off x="5218200" y="2117825"/>
                <a:ext cx="104050" cy="49200"/>
              </a:xfrm>
              <a:custGeom>
                <a:rect b="b" l="l" r="r" t="t"/>
                <a:pathLst>
                  <a:path extrusionOk="0" h="1968" w="4162">
                    <a:moveTo>
                      <a:pt x="3309" y="0"/>
                    </a:moveTo>
                    <a:cubicBezTo>
                      <a:pt x="3058" y="477"/>
                      <a:pt x="2582" y="827"/>
                      <a:pt x="2056" y="953"/>
                    </a:cubicBezTo>
                    <a:cubicBezTo>
                      <a:pt x="1914" y="988"/>
                      <a:pt x="1767" y="1006"/>
                      <a:pt x="1618" y="1006"/>
                    </a:cubicBezTo>
                    <a:cubicBezTo>
                      <a:pt x="1239" y="1006"/>
                      <a:pt x="851" y="893"/>
                      <a:pt x="527" y="677"/>
                    </a:cubicBezTo>
                    <a:lnTo>
                      <a:pt x="1" y="1504"/>
                    </a:lnTo>
                    <a:cubicBezTo>
                      <a:pt x="460" y="1805"/>
                      <a:pt x="1031" y="1968"/>
                      <a:pt x="1601" y="1968"/>
                    </a:cubicBezTo>
                    <a:cubicBezTo>
                      <a:pt x="1839" y="1968"/>
                      <a:pt x="2077" y="1939"/>
                      <a:pt x="2306" y="1880"/>
                    </a:cubicBezTo>
                    <a:cubicBezTo>
                      <a:pt x="3058" y="1705"/>
                      <a:pt x="3760" y="1178"/>
                      <a:pt x="4161" y="477"/>
                    </a:cubicBezTo>
                    <a:lnTo>
                      <a:pt x="3309" y="0"/>
                    </a:lnTo>
                    <a:close/>
                  </a:path>
                </a:pathLst>
              </a:custGeom>
              <a:solidFill>
                <a:srgbClr val="B947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8"/>
              <p:cNvSpPr/>
              <p:nvPr/>
            </p:nvSpPr>
            <p:spPr>
              <a:xfrm>
                <a:off x="5605550" y="2022575"/>
                <a:ext cx="252400" cy="172950"/>
              </a:xfrm>
              <a:custGeom>
                <a:rect b="b" l="l" r="r" t="t"/>
                <a:pathLst>
                  <a:path extrusionOk="0" h="6918" w="10096">
                    <a:moveTo>
                      <a:pt x="5730" y="0"/>
                    </a:moveTo>
                    <a:cubicBezTo>
                      <a:pt x="3488" y="0"/>
                      <a:pt x="988" y="1372"/>
                      <a:pt x="547" y="3485"/>
                    </a:cubicBezTo>
                    <a:cubicBezTo>
                      <a:pt x="1" y="6007"/>
                      <a:pt x="2593" y="6917"/>
                      <a:pt x="4831" y="6917"/>
                    </a:cubicBezTo>
                    <a:cubicBezTo>
                      <a:pt x="5573" y="6917"/>
                      <a:pt x="6276" y="6817"/>
                      <a:pt x="6813" y="6642"/>
                    </a:cubicBezTo>
                    <a:cubicBezTo>
                      <a:pt x="7740" y="6317"/>
                      <a:pt x="8642" y="5840"/>
                      <a:pt x="9168" y="5013"/>
                    </a:cubicBezTo>
                    <a:cubicBezTo>
                      <a:pt x="10096" y="3585"/>
                      <a:pt x="9394" y="1480"/>
                      <a:pt x="7965" y="577"/>
                    </a:cubicBezTo>
                    <a:cubicBezTo>
                      <a:pt x="7329" y="182"/>
                      <a:pt x="6547" y="0"/>
                      <a:pt x="5730" y="0"/>
                    </a:cubicBezTo>
                    <a:close/>
                  </a:path>
                </a:pathLst>
              </a:custGeom>
              <a:solidFill>
                <a:srgbClr val="EF94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8"/>
              <p:cNvSpPr/>
              <p:nvPr/>
            </p:nvSpPr>
            <p:spPr>
              <a:xfrm>
                <a:off x="5665500" y="2065100"/>
                <a:ext cx="113500" cy="93825"/>
              </a:xfrm>
              <a:custGeom>
                <a:rect b="b" l="l" r="r" t="t"/>
                <a:pathLst>
                  <a:path extrusionOk="0" h="3753" w="4540">
                    <a:moveTo>
                      <a:pt x="3611" y="1"/>
                    </a:moveTo>
                    <a:cubicBezTo>
                      <a:pt x="2892" y="1"/>
                      <a:pt x="2219" y="432"/>
                      <a:pt x="1683" y="931"/>
                    </a:cubicBezTo>
                    <a:cubicBezTo>
                      <a:pt x="956" y="1608"/>
                      <a:pt x="404" y="2435"/>
                      <a:pt x="79" y="3363"/>
                    </a:cubicBezTo>
                    <a:cubicBezTo>
                      <a:pt x="1" y="3597"/>
                      <a:pt x="195" y="3753"/>
                      <a:pt x="382" y="3753"/>
                    </a:cubicBezTo>
                    <a:cubicBezTo>
                      <a:pt x="496" y="3753"/>
                      <a:pt x="608" y="3695"/>
                      <a:pt x="655" y="3563"/>
                    </a:cubicBezTo>
                    <a:cubicBezTo>
                      <a:pt x="805" y="3137"/>
                      <a:pt x="1006" y="2761"/>
                      <a:pt x="1232" y="2385"/>
                    </a:cubicBezTo>
                    <a:cubicBezTo>
                      <a:pt x="1524" y="2200"/>
                      <a:pt x="1862" y="2109"/>
                      <a:pt x="2199" y="2109"/>
                    </a:cubicBezTo>
                    <a:cubicBezTo>
                      <a:pt x="2727" y="2109"/>
                      <a:pt x="3251" y="2332"/>
                      <a:pt x="3587" y="2761"/>
                    </a:cubicBezTo>
                    <a:cubicBezTo>
                      <a:pt x="3650" y="2836"/>
                      <a:pt x="3725" y="2868"/>
                      <a:pt x="3799" y="2868"/>
                    </a:cubicBezTo>
                    <a:cubicBezTo>
                      <a:pt x="4020" y="2868"/>
                      <a:pt x="4227" y="2586"/>
                      <a:pt x="4039" y="2360"/>
                    </a:cubicBezTo>
                    <a:cubicBezTo>
                      <a:pt x="3601" y="1813"/>
                      <a:pt x="2914" y="1514"/>
                      <a:pt x="2213" y="1514"/>
                    </a:cubicBezTo>
                    <a:cubicBezTo>
                      <a:pt x="2112" y="1514"/>
                      <a:pt x="2010" y="1520"/>
                      <a:pt x="1908" y="1533"/>
                    </a:cubicBezTo>
                    <a:cubicBezTo>
                      <a:pt x="1933" y="1508"/>
                      <a:pt x="1933" y="1508"/>
                      <a:pt x="1958" y="1508"/>
                    </a:cubicBezTo>
                    <a:cubicBezTo>
                      <a:pt x="2358" y="1088"/>
                      <a:pt x="2966" y="572"/>
                      <a:pt x="3590" y="572"/>
                    </a:cubicBezTo>
                    <a:cubicBezTo>
                      <a:pt x="3748" y="572"/>
                      <a:pt x="3907" y="605"/>
                      <a:pt x="4064" y="681"/>
                    </a:cubicBezTo>
                    <a:cubicBezTo>
                      <a:pt x="4111" y="709"/>
                      <a:pt x="4165" y="723"/>
                      <a:pt x="4219" y="723"/>
                    </a:cubicBezTo>
                    <a:cubicBezTo>
                      <a:pt x="4310" y="723"/>
                      <a:pt x="4402" y="684"/>
                      <a:pt x="4465" y="606"/>
                    </a:cubicBezTo>
                    <a:cubicBezTo>
                      <a:pt x="4540" y="480"/>
                      <a:pt x="4515" y="255"/>
                      <a:pt x="4389" y="180"/>
                    </a:cubicBezTo>
                    <a:cubicBezTo>
                      <a:pt x="4127" y="55"/>
                      <a:pt x="3866" y="1"/>
                      <a:pt x="3611" y="1"/>
                    </a:cubicBezTo>
                    <a:close/>
                  </a:path>
                </a:pathLst>
              </a:custGeom>
              <a:solidFill>
                <a:srgbClr val="7E35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8"/>
              <p:cNvSpPr/>
              <p:nvPr/>
            </p:nvSpPr>
            <p:spPr>
              <a:xfrm>
                <a:off x="5075350" y="1964200"/>
                <a:ext cx="50775" cy="47875"/>
              </a:xfrm>
              <a:custGeom>
                <a:rect b="b" l="l" r="r" t="t"/>
                <a:pathLst>
                  <a:path extrusionOk="0" h="1915" w="2031">
                    <a:moveTo>
                      <a:pt x="1002" y="0"/>
                    </a:moveTo>
                    <a:cubicBezTo>
                      <a:pt x="969" y="0"/>
                      <a:pt x="936" y="2"/>
                      <a:pt x="903" y="5"/>
                    </a:cubicBezTo>
                    <a:cubicBezTo>
                      <a:pt x="376" y="80"/>
                      <a:pt x="0" y="556"/>
                      <a:pt x="50" y="1083"/>
                    </a:cubicBezTo>
                    <a:cubicBezTo>
                      <a:pt x="121" y="1576"/>
                      <a:pt x="543" y="1915"/>
                      <a:pt x="1028" y="1915"/>
                    </a:cubicBezTo>
                    <a:cubicBezTo>
                      <a:pt x="1061" y="1915"/>
                      <a:pt x="1095" y="1913"/>
                      <a:pt x="1128" y="1910"/>
                    </a:cubicBezTo>
                    <a:cubicBezTo>
                      <a:pt x="1654" y="1835"/>
                      <a:pt x="2030" y="1358"/>
                      <a:pt x="1955" y="832"/>
                    </a:cubicBezTo>
                    <a:cubicBezTo>
                      <a:pt x="1908" y="339"/>
                      <a:pt x="1488" y="0"/>
                      <a:pt x="1002" y="0"/>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8"/>
              <p:cNvSpPr/>
              <p:nvPr/>
            </p:nvSpPr>
            <p:spPr>
              <a:xfrm>
                <a:off x="5113200" y="1886625"/>
                <a:ext cx="94375" cy="209300"/>
              </a:xfrm>
              <a:custGeom>
                <a:rect b="b" l="l" r="r" t="t"/>
                <a:pathLst>
                  <a:path extrusionOk="0" h="8372" w="3775">
                    <a:moveTo>
                      <a:pt x="3775" y="0"/>
                    </a:moveTo>
                    <a:lnTo>
                      <a:pt x="3073" y="5414"/>
                    </a:lnTo>
                    <a:cubicBezTo>
                      <a:pt x="2503" y="4800"/>
                      <a:pt x="1961" y="4547"/>
                      <a:pt x="1532" y="4547"/>
                    </a:cubicBezTo>
                    <a:cubicBezTo>
                      <a:pt x="265" y="4547"/>
                      <a:pt x="0" y="6760"/>
                      <a:pt x="2998" y="8371"/>
                    </a:cubicBezTo>
                    <a:lnTo>
                      <a:pt x="3775" y="0"/>
                    </a:lnTo>
                    <a:close/>
                  </a:path>
                </a:pathLst>
              </a:custGeom>
              <a:solidFill>
                <a:srgbClr val="EF94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8"/>
              <p:cNvSpPr/>
              <p:nvPr/>
            </p:nvSpPr>
            <p:spPr>
              <a:xfrm>
                <a:off x="5116075" y="1885375"/>
                <a:ext cx="102775" cy="220575"/>
              </a:xfrm>
              <a:custGeom>
                <a:rect b="b" l="l" r="r" t="t"/>
                <a:pathLst>
                  <a:path extrusionOk="0" h="8823" w="4111">
                    <a:moveTo>
                      <a:pt x="3233" y="0"/>
                    </a:moveTo>
                    <a:lnTo>
                      <a:pt x="2632" y="4587"/>
                    </a:lnTo>
                    <a:cubicBezTo>
                      <a:pt x="2226" y="4304"/>
                      <a:pt x="1807" y="4158"/>
                      <a:pt x="1420" y="4158"/>
                    </a:cubicBezTo>
                    <a:cubicBezTo>
                      <a:pt x="1258" y="4158"/>
                      <a:pt x="1101" y="4184"/>
                      <a:pt x="953" y="4236"/>
                    </a:cubicBezTo>
                    <a:cubicBezTo>
                      <a:pt x="452" y="4411"/>
                      <a:pt x="126" y="4862"/>
                      <a:pt x="76" y="5439"/>
                    </a:cubicBezTo>
                    <a:cubicBezTo>
                      <a:pt x="0" y="6366"/>
                      <a:pt x="652" y="7719"/>
                      <a:pt x="2682" y="8822"/>
                    </a:cubicBezTo>
                    <a:lnTo>
                      <a:pt x="3108" y="8020"/>
                    </a:lnTo>
                    <a:cubicBezTo>
                      <a:pt x="1454" y="7143"/>
                      <a:pt x="928" y="6115"/>
                      <a:pt x="978" y="5514"/>
                    </a:cubicBezTo>
                    <a:cubicBezTo>
                      <a:pt x="978" y="5389"/>
                      <a:pt x="1028" y="5138"/>
                      <a:pt x="1254" y="5063"/>
                    </a:cubicBezTo>
                    <a:cubicBezTo>
                      <a:pt x="1295" y="5050"/>
                      <a:pt x="1344" y="5043"/>
                      <a:pt x="1400" y="5043"/>
                    </a:cubicBezTo>
                    <a:cubicBezTo>
                      <a:pt x="1680" y="5043"/>
                      <a:pt x="2130" y="5221"/>
                      <a:pt x="2632" y="5765"/>
                    </a:cubicBezTo>
                    <a:lnTo>
                      <a:pt x="3284" y="6466"/>
                    </a:lnTo>
                    <a:lnTo>
                      <a:pt x="4111" y="125"/>
                    </a:lnTo>
                    <a:lnTo>
                      <a:pt x="3233" y="0"/>
                    </a:lnTo>
                    <a:close/>
                  </a:path>
                </a:pathLst>
              </a:custGeom>
              <a:solidFill>
                <a:srgbClr val="B947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8"/>
              <p:cNvSpPr/>
              <p:nvPr/>
            </p:nvSpPr>
            <p:spPr>
              <a:xfrm>
                <a:off x="5008925" y="1852800"/>
                <a:ext cx="97775" cy="59400"/>
              </a:xfrm>
              <a:custGeom>
                <a:rect b="b" l="l" r="r" t="t"/>
                <a:pathLst>
                  <a:path extrusionOk="0" h="2376" w="3911">
                    <a:moveTo>
                      <a:pt x="2823" y="1"/>
                    </a:moveTo>
                    <a:cubicBezTo>
                      <a:pt x="2725" y="1"/>
                      <a:pt x="2627" y="9"/>
                      <a:pt x="2532" y="25"/>
                    </a:cubicBezTo>
                    <a:cubicBezTo>
                      <a:pt x="2106" y="75"/>
                      <a:pt x="1680" y="225"/>
                      <a:pt x="1279" y="451"/>
                    </a:cubicBezTo>
                    <a:cubicBezTo>
                      <a:pt x="753" y="777"/>
                      <a:pt x="1" y="1905"/>
                      <a:pt x="903" y="2306"/>
                    </a:cubicBezTo>
                    <a:cubicBezTo>
                      <a:pt x="1019" y="2355"/>
                      <a:pt x="1154" y="2376"/>
                      <a:pt x="1300" y="2376"/>
                    </a:cubicBezTo>
                    <a:cubicBezTo>
                      <a:pt x="1977" y="2376"/>
                      <a:pt x="2897" y="1922"/>
                      <a:pt x="3309" y="1654"/>
                    </a:cubicBezTo>
                    <a:cubicBezTo>
                      <a:pt x="3610" y="1453"/>
                      <a:pt x="3885" y="1178"/>
                      <a:pt x="3910" y="827"/>
                    </a:cubicBezTo>
                    <a:cubicBezTo>
                      <a:pt x="3910" y="526"/>
                      <a:pt x="3710" y="250"/>
                      <a:pt x="3434" y="125"/>
                    </a:cubicBezTo>
                    <a:cubicBezTo>
                      <a:pt x="3246" y="39"/>
                      <a:pt x="3034" y="1"/>
                      <a:pt x="2823" y="1"/>
                    </a:cubicBezTo>
                    <a:close/>
                  </a:path>
                </a:pathLst>
              </a:custGeom>
              <a:solidFill>
                <a:srgbClr val="DD8C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8"/>
              <p:cNvSpPr/>
              <p:nvPr/>
            </p:nvSpPr>
            <p:spPr>
              <a:xfrm>
                <a:off x="5294650" y="1810175"/>
                <a:ext cx="100900" cy="52650"/>
              </a:xfrm>
              <a:custGeom>
                <a:rect b="b" l="l" r="r" t="t"/>
                <a:pathLst>
                  <a:path extrusionOk="0" h="2106" w="4036">
                    <a:moveTo>
                      <a:pt x="1855" y="1"/>
                    </a:moveTo>
                    <a:cubicBezTo>
                      <a:pt x="1228" y="1"/>
                      <a:pt x="0" y="552"/>
                      <a:pt x="552" y="1379"/>
                    </a:cubicBezTo>
                    <a:cubicBezTo>
                      <a:pt x="953" y="1955"/>
                      <a:pt x="2331" y="2106"/>
                      <a:pt x="2933" y="2106"/>
                    </a:cubicBezTo>
                    <a:cubicBezTo>
                      <a:pt x="3284" y="2081"/>
                      <a:pt x="3685" y="2006"/>
                      <a:pt x="3860" y="1730"/>
                    </a:cubicBezTo>
                    <a:cubicBezTo>
                      <a:pt x="4035" y="1479"/>
                      <a:pt x="4010" y="1128"/>
                      <a:pt x="3835" y="853"/>
                    </a:cubicBezTo>
                    <a:cubicBezTo>
                      <a:pt x="3685" y="602"/>
                      <a:pt x="3409" y="427"/>
                      <a:pt x="3133" y="301"/>
                    </a:cubicBezTo>
                    <a:cubicBezTo>
                      <a:pt x="2732" y="126"/>
                      <a:pt x="2306" y="26"/>
                      <a:pt x="1855" y="1"/>
                    </a:cubicBezTo>
                    <a:close/>
                  </a:path>
                </a:pathLst>
              </a:custGeom>
              <a:solidFill>
                <a:srgbClr val="DD8C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8"/>
              <p:cNvSpPr/>
              <p:nvPr/>
            </p:nvSpPr>
            <p:spPr>
              <a:xfrm>
                <a:off x="5028975" y="1674850"/>
                <a:ext cx="649825" cy="315175"/>
              </a:xfrm>
              <a:custGeom>
                <a:rect b="b" l="l" r="r" t="t"/>
                <a:pathLst>
                  <a:path extrusionOk="0" h="12607" w="25993">
                    <a:moveTo>
                      <a:pt x="12524" y="0"/>
                    </a:moveTo>
                    <a:cubicBezTo>
                      <a:pt x="7565" y="0"/>
                      <a:pt x="2457" y="2070"/>
                      <a:pt x="1" y="5965"/>
                    </a:cubicBezTo>
                    <a:cubicBezTo>
                      <a:pt x="3215" y="3092"/>
                      <a:pt x="7542" y="2471"/>
                      <a:pt x="10685" y="2471"/>
                    </a:cubicBezTo>
                    <a:cubicBezTo>
                      <a:pt x="13081" y="2471"/>
                      <a:pt x="14788" y="2832"/>
                      <a:pt x="14788" y="2832"/>
                    </a:cubicBezTo>
                    <a:cubicBezTo>
                      <a:pt x="14788" y="2832"/>
                      <a:pt x="15289" y="3659"/>
                      <a:pt x="15665" y="4361"/>
                    </a:cubicBezTo>
                    <a:lnTo>
                      <a:pt x="18021" y="4361"/>
                    </a:lnTo>
                    <a:lnTo>
                      <a:pt x="16216" y="5464"/>
                    </a:lnTo>
                    <a:cubicBezTo>
                      <a:pt x="17595" y="7719"/>
                      <a:pt x="20502" y="10175"/>
                      <a:pt x="24813" y="12607"/>
                    </a:cubicBezTo>
                    <a:cubicBezTo>
                      <a:pt x="25993" y="3984"/>
                      <a:pt x="19402" y="0"/>
                      <a:pt x="1252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8"/>
              <p:cNvSpPr/>
              <p:nvPr/>
            </p:nvSpPr>
            <p:spPr>
              <a:xfrm>
                <a:off x="5555925" y="1892250"/>
                <a:ext cx="87750" cy="226225"/>
              </a:xfrm>
              <a:custGeom>
                <a:rect b="b" l="l" r="r" t="t"/>
                <a:pathLst>
                  <a:path extrusionOk="0" h="9049" w="3510">
                    <a:moveTo>
                      <a:pt x="3509" y="1"/>
                    </a:moveTo>
                    <a:lnTo>
                      <a:pt x="1955" y="51"/>
                    </a:lnTo>
                    <a:lnTo>
                      <a:pt x="0" y="8347"/>
                    </a:lnTo>
                    <a:lnTo>
                      <a:pt x="3209" y="9048"/>
                    </a:lnTo>
                    <a:lnTo>
                      <a:pt x="350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38"/>
              <p:cNvSpPr/>
              <p:nvPr/>
            </p:nvSpPr>
            <p:spPr>
              <a:xfrm>
                <a:off x="5672475" y="2589625"/>
                <a:ext cx="577725" cy="663950"/>
              </a:xfrm>
              <a:custGeom>
                <a:rect b="b" l="l" r="r" t="t"/>
                <a:pathLst>
                  <a:path extrusionOk="0" h="26558" w="23109">
                    <a:moveTo>
                      <a:pt x="8421" y="1"/>
                    </a:moveTo>
                    <a:lnTo>
                      <a:pt x="0" y="5339"/>
                    </a:lnTo>
                    <a:cubicBezTo>
                      <a:pt x="0" y="5339"/>
                      <a:pt x="73" y="26558"/>
                      <a:pt x="7806" y="26558"/>
                    </a:cubicBezTo>
                    <a:cubicBezTo>
                      <a:pt x="7926" y="26558"/>
                      <a:pt x="8047" y="26552"/>
                      <a:pt x="8171" y="26542"/>
                    </a:cubicBezTo>
                    <a:cubicBezTo>
                      <a:pt x="21178" y="25515"/>
                      <a:pt x="23108" y="1680"/>
                      <a:pt x="842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8"/>
              <p:cNvSpPr/>
              <p:nvPr/>
            </p:nvSpPr>
            <p:spPr>
              <a:xfrm>
                <a:off x="5713825" y="3051400"/>
                <a:ext cx="278225" cy="206800"/>
              </a:xfrm>
              <a:custGeom>
                <a:rect b="b" l="l" r="r" t="t"/>
                <a:pathLst>
                  <a:path extrusionOk="0" h="8272" w="11129">
                    <a:moveTo>
                      <a:pt x="877" y="1"/>
                    </a:moveTo>
                    <a:lnTo>
                      <a:pt x="0" y="227"/>
                    </a:lnTo>
                    <a:cubicBezTo>
                      <a:pt x="1003" y="4211"/>
                      <a:pt x="2732" y="6843"/>
                      <a:pt x="5013" y="7821"/>
                    </a:cubicBezTo>
                    <a:cubicBezTo>
                      <a:pt x="5690" y="8121"/>
                      <a:pt x="6416" y="8272"/>
                      <a:pt x="7143" y="8272"/>
                    </a:cubicBezTo>
                    <a:cubicBezTo>
                      <a:pt x="8396" y="8272"/>
                      <a:pt x="9725" y="7871"/>
                      <a:pt x="11128" y="7069"/>
                    </a:cubicBezTo>
                    <a:lnTo>
                      <a:pt x="10702" y="6292"/>
                    </a:lnTo>
                    <a:cubicBezTo>
                      <a:pt x="9425" y="7010"/>
                      <a:pt x="8229" y="7373"/>
                      <a:pt x="7134" y="7373"/>
                    </a:cubicBezTo>
                    <a:cubicBezTo>
                      <a:pt x="6510" y="7373"/>
                      <a:pt x="5919" y="7255"/>
                      <a:pt x="5364" y="7019"/>
                    </a:cubicBezTo>
                    <a:cubicBezTo>
                      <a:pt x="3384" y="6141"/>
                      <a:pt x="1780" y="3660"/>
                      <a:pt x="877" y="1"/>
                    </a:cubicBezTo>
                    <a:close/>
                  </a:path>
                </a:pathLst>
              </a:custGeom>
              <a:solidFill>
                <a:srgbClr val="FE5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8"/>
              <p:cNvSpPr/>
              <p:nvPr/>
            </p:nvSpPr>
            <p:spPr>
              <a:xfrm>
                <a:off x="5640500" y="2637875"/>
                <a:ext cx="373475" cy="476050"/>
              </a:xfrm>
              <a:custGeom>
                <a:rect b="b" l="l" r="r" t="t"/>
                <a:pathLst>
                  <a:path extrusionOk="0" h="19042" w="14939">
                    <a:moveTo>
                      <a:pt x="1304" y="0"/>
                    </a:moveTo>
                    <a:lnTo>
                      <a:pt x="176" y="13585"/>
                    </a:lnTo>
                    <a:cubicBezTo>
                      <a:pt x="1" y="15740"/>
                      <a:pt x="1455" y="17670"/>
                      <a:pt x="3585" y="18121"/>
                    </a:cubicBezTo>
                    <a:lnTo>
                      <a:pt x="7695" y="18948"/>
                    </a:lnTo>
                    <a:cubicBezTo>
                      <a:pt x="7993" y="19011"/>
                      <a:pt x="8289" y="19042"/>
                      <a:pt x="8582" y="19042"/>
                    </a:cubicBezTo>
                    <a:cubicBezTo>
                      <a:pt x="10484" y="19042"/>
                      <a:pt x="12205" y="17752"/>
                      <a:pt x="12683" y="15840"/>
                    </a:cubicBezTo>
                    <a:lnTo>
                      <a:pt x="14938" y="4712"/>
                    </a:lnTo>
                    <a:lnTo>
                      <a:pt x="1304" y="0"/>
                    </a:lnTo>
                    <a:close/>
                  </a:path>
                </a:pathLst>
              </a:custGeom>
              <a:solidFill>
                <a:srgbClr val="EF94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38"/>
              <p:cNvSpPr/>
              <p:nvPr/>
            </p:nvSpPr>
            <p:spPr>
              <a:xfrm>
                <a:off x="5656175" y="2357800"/>
                <a:ext cx="112800" cy="490625"/>
              </a:xfrm>
              <a:custGeom>
                <a:rect b="b" l="l" r="r" t="t"/>
                <a:pathLst>
                  <a:path extrusionOk="0" h="19625" w="4512">
                    <a:moveTo>
                      <a:pt x="2582" y="0"/>
                    </a:moveTo>
                    <a:cubicBezTo>
                      <a:pt x="1855" y="0"/>
                      <a:pt x="1279" y="552"/>
                      <a:pt x="1229" y="1254"/>
                    </a:cubicBezTo>
                    <a:lnTo>
                      <a:pt x="1" y="19625"/>
                    </a:lnTo>
                    <a:lnTo>
                      <a:pt x="1" y="19625"/>
                    </a:lnTo>
                    <a:lnTo>
                      <a:pt x="4512" y="19549"/>
                    </a:lnTo>
                    <a:lnTo>
                      <a:pt x="3910" y="1304"/>
                    </a:lnTo>
                    <a:cubicBezTo>
                      <a:pt x="3910" y="577"/>
                      <a:pt x="3309" y="0"/>
                      <a:pt x="2582" y="0"/>
                    </a:cubicBezTo>
                    <a:close/>
                  </a:path>
                </a:pathLst>
              </a:custGeom>
              <a:solidFill>
                <a:srgbClr val="EF94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8"/>
              <p:cNvSpPr/>
              <p:nvPr/>
            </p:nvSpPr>
            <p:spPr>
              <a:xfrm>
                <a:off x="5723225" y="2370625"/>
                <a:ext cx="157925" cy="490950"/>
              </a:xfrm>
              <a:custGeom>
                <a:rect b="b" l="l" r="r" t="t"/>
                <a:pathLst>
                  <a:path extrusionOk="0" h="19638" w="6317">
                    <a:moveTo>
                      <a:pt x="4901" y="0"/>
                    </a:moveTo>
                    <a:cubicBezTo>
                      <a:pt x="4270" y="0"/>
                      <a:pt x="3698" y="452"/>
                      <a:pt x="3584" y="1091"/>
                    </a:cubicBezTo>
                    <a:lnTo>
                      <a:pt x="0" y="19137"/>
                    </a:lnTo>
                    <a:lnTo>
                      <a:pt x="4486" y="19638"/>
                    </a:lnTo>
                    <a:lnTo>
                      <a:pt x="6266" y="1492"/>
                    </a:lnTo>
                    <a:cubicBezTo>
                      <a:pt x="6316" y="766"/>
                      <a:pt x="5815" y="114"/>
                      <a:pt x="5088" y="14"/>
                    </a:cubicBezTo>
                    <a:cubicBezTo>
                      <a:pt x="5025" y="5"/>
                      <a:pt x="4963" y="0"/>
                      <a:pt x="4901" y="0"/>
                    </a:cubicBezTo>
                    <a:close/>
                  </a:path>
                </a:pathLst>
              </a:custGeom>
              <a:solidFill>
                <a:srgbClr val="EF94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38"/>
              <p:cNvSpPr/>
              <p:nvPr/>
            </p:nvSpPr>
            <p:spPr>
              <a:xfrm>
                <a:off x="5799025" y="2412400"/>
                <a:ext cx="186750" cy="489275"/>
              </a:xfrm>
              <a:custGeom>
                <a:rect b="b" l="l" r="r" t="t"/>
                <a:pathLst>
                  <a:path extrusionOk="0" h="19571" w="7470">
                    <a:moveTo>
                      <a:pt x="6045" y="0"/>
                    </a:moveTo>
                    <a:cubicBezTo>
                      <a:pt x="5432" y="0"/>
                      <a:pt x="4867" y="402"/>
                      <a:pt x="4713" y="999"/>
                    </a:cubicBezTo>
                    <a:lnTo>
                      <a:pt x="1" y="18794"/>
                    </a:lnTo>
                    <a:lnTo>
                      <a:pt x="4462" y="19571"/>
                    </a:lnTo>
                    <a:lnTo>
                      <a:pt x="7344" y="1576"/>
                    </a:lnTo>
                    <a:cubicBezTo>
                      <a:pt x="7470" y="849"/>
                      <a:pt x="6993" y="172"/>
                      <a:pt x="6292" y="22"/>
                    </a:cubicBezTo>
                    <a:cubicBezTo>
                      <a:pt x="6209" y="7"/>
                      <a:pt x="6127" y="0"/>
                      <a:pt x="6045" y="0"/>
                    </a:cubicBezTo>
                    <a:close/>
                  </a:path>
                </a:pathLst>
              </a:custGeom>
              <a:solidFill>
                <a:srgbClr val="EF94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38"/>
              <p:cNvSpPr/>
              <p:nvPr/>
            </p:nvSpPr>
            <p:spPr>
              <a:xfrm>
                <a:off x="5852925" y="2515250"/>
                <a:ext cx="216800" cy="486050"/>
              </a:xfrm>
              <a:custGeom>
                <a:rect b="b" l="l" r="r" t="t"/>
                <a:pathLst>
                  <a:path extrusionOk="0" h="19442" w="8672">
                    <a:moveTo>
                      <a:pt x="7207" y="0"/>
                    </a:moveTo>
                    <a:cubicBezTo>
                      <a:pt x="6641" y="0"/>
                      <a:pt x="6103" y="356"/>
                      <a:pt x="5915" y="921"/>
                    </a:cubicBezTo>
                    <a:lnTo>
                      <a:pt x="0" y="18339"/>
                    </a:lnTo>
                    <a:lnTo>
                      <a:pt x="4386" y="19442"/>
                    </a:lnTo>
                    <a:lnTo>
                      <a:pt x="8522" y="1672"/>
                    </a:lnTo>
                    <a:cubicBezTo>
                      <a:pt x="8672" y="946"/>
                      <a:pt x="8246" y="244"/>
                      <a:pt x="7544" y="43"/>
                    </a:cubicBezTo>
                    <a:cubicBezTo>
                      <a:pt x="7432" y="14"/>
                      <a:pt x="7319" y="0"/>
                      <a:pt x="7207" y="0"/>
                    </a:cubicBezTo>
                    <a:close/>
                  </a:path>
                </a:pathLst>
              </a:custGeom>
              <a:solidFill>
                <a:srgbClr val="EF94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38"/>
              <p:cNvSpPr/>
              <p:nvPr/>
            </p:nvSpPr>
            <p:spPr>
              <a:xfrm>
                <a:off x="5552800" y="2595100"/>
                <a:ext cx="145375" cy="443175"/>
              </a:xfrm>
              <a:custGeom>
                <a:rect b="b" l="l" r="r" t="t"/>
                <a:pathLst>
                  <a:path extrusionOk="0" h="17727" w="5815">
                    <a:moveTo>
                      <a:pt x="1434" y="1"/>
                    </a:moveTo>
                    <a:cubicBezTo>
                      <a:pt x="1256" y="1"/>
                      <a:pt x="1075" y="36"/>
                      <a:pt x="902" y="107"/>
                    </a:cubicBezTo>
                    <a:cubicBezTo>
                      <a:pt x="301" y="383"/>
                      <a:pt x="0" y="1060"/>
                      <a:pt x="176" y="1686"/>
                    </a:cubicBezTo>
                    <a:cubicBezTo>
                      <a:pt x="752" y="3591"/>
                      <a:pt x="1078" y="5521"/>
                      <a:pt x="1479" y="9807"/>
                    </a:cubicBezTo>
                    <a:cubicBezTo>
                      <a:pt x="1629" y="11536"/>
                      <a:pt x="4211" y="17727"/>
                      <a:pt x="4211" y="17727"/>
                    </a:cubicBezTo>
                    <a:lnTo>
                      <a:pt x="5815" y="8879"/>
                    </a:lnTo>
                    <a:cubicBezTo>
                      <a:pt x="4963" y="4970"/>
                      <a:pt x="3409" y="2037"/>
                      <a:pt x="2532" y="609"/>
                    </a:cubicBezTo>
                    <a:cubicBezTo>
                      <a:pt x="2299" y="216"/>
                      <a:pt x="1876" y="1"/>
                      <a:pt x="1434" y="1"/>
                    </a:cubicBezTo>
                    <a:close/>
                  </a:path>
                </a:pathLst>
              </a:custGeom>
              <a:solidFill>
                <a:srgbClr val="EF94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8"/>
              <p:cNvSpPr/>
              <p:nvPr/>
            </p:nvSpPr>
            <p:spPr>
              <a:xfrm>
                <a:off x="5654300" y="2703050"/>
                <a:ext cx="174825" cy="318925"/>
              </a:xfrm>
              <a:custGeom>
                <a:rect b="b" l="l" r="r" t="t"/>
                <a:pathLst>
                  <a:path extrusionOk="0" h="12757" w="6993">
                    <a:moveTo>
                      <a:pt x="827" y="0"/>
                    </a:moveTo>
                    <a:lnTo>
                      <a:pt x="0" y="351"/>
                    </a:lnTo>
                    <a:lnTo>
                      <a:pt x="2131" y="5213"/>
                    </a:lnTo>
                    <a:lnTo>
                      <a:pt x="2231" y="5288"/>
                    </a:lnTo>
                    <a:cubicBezTo>
                      <a:pt x="6040" y="8246"/>
                      <a:pt x="5589" y="12481"/>
                      <a:pt x="5564" y="12657"/>
                    </a:cubicBezTo>
                    <a:lnTo>
                      <a:pt x="6441" y="12757"/>
                    </a:lnTo>
                    <a:cubicBezTo>
                      <a:pt x="6467" y="12582"/>
                      <a:pt x="6993" y="7945"/>
                      <a:pt x="2857" y="4662"/>
                    </a:cubicBezTo>
                    <a:lnTo>
                      <a:pt x="827" y="0"/>
                    </a:lnTo>
                    <a:close/>
                  </a:path>
                </a:pathLst>
              </a:custGeom>
              <a:solidFill>
                <a:srgbClr val="B947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3" name="Google Shape;583;p38"/>
            <p:cNvGrpSpPr/>
            <p:nvPr/>
          </p:nvGrpSpPr>
          <p:grpSpPr>
            <a:xfrm>
              <a:off x="318925" y="1351690"/>
              <a:ext cx="1920051" cy="3792259"/>
              <a:chOff x="1414250" y="1817150"/>
              <a:chExt cx="1844075" cy="3642200"/>
            </a:xfrm>
          </p:grpSpPr>
          <p:sp>
            <p:nvSpPr>
              <p:cNvPr id="584" name="Google Shape;584;p38"/>
              <p:cNvSpPr/>
              <p:nvPr/>
            </p:nvSpPr>
            <p:spPr>
              <a:xfrm>
                <a:off x="2580975" y="2592425"/>
                <a:ext cx="677350" cy="508500"/>
              </a:xfrm>
              <a:custGeom>
                <a:rect b="b" l="l" r="r" t="t"/>
                <a:pathLst>
                  <a:path extrusionOk="0" h="20340" w="27094">
                    <a:moveTo>
                      <a:pt x="12556" y="0"/>
                    </a:moveTo>
                    <a:cubicBezTo>
                      <a:pt x="7862" y="0"/>
                      <a:pt x="3080" y="209"/>
                      <a:pt x="0" y="891"/>
                    </a:cubicBezTo>
                    <a:lnTo>
                      <a:pt x="1654" y="20340"/>
                    </a:lnTo>
                    <a:lnTo>
                      <a:pt x="26116" y="18811"/>
                    </a:lnTo>
                    <a:lnTo>
                      <a:pt x="27093" y="515"/>
                    </a:lnTo>
                    <a:cubicBezTo>
                      <a:pt x="27093" y="515"/>
                      <a:pt x="19933" y="0"/>
                      <a:pt x="125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8"/>
              <p:cNvSpPr/>
              <p:nvPr/>
            </p:nvSpPr>
            <p:spPr>
              <a:xfrm>
                <a:off x="1834100" y="4024475"/>
                <a:ext cx="653525" cy="479975"/>
              </a:xfrm>
              <a:custGeom>
                <a:rect b="b" l="l" r="r" t="t"/>
                <a:pathLst>
                  <a:path extrusionOk="0" h="19199" w="26141">
                    <a:moveTo>
                      <a:pt x="0" y="0"/>
                    </a:moveTo>
                    <a:lnTo>
                      <a:pt x="0" y="19199"/>
                    </a:lnTo>
                    <a:lnTo>
                      <a:pt x="26141" y="19199"/>
                    </a:lnTo>
                    <a:lnTo>
                      <a:pt x="26141" y="0"/>
                    </a:ln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38"/>
              <p:cNvSpPr/>
              <p:nvPr/>
            </p:nvSpPr>
            <p:spPr>
              <a:xfrm>
                <a:off x="1451900" y="4082125"/>
                <a:ext cx="716175" cy="1377225"/>
              </a:xfrm>
              <a:custGeom>
                <a:rect b="b" l="l" r="r" t="t"/>
                <a:pathLst>
                  <a:path extrusionOk="0" h="55089" w="28647">
                    <a:moveTo>
                      <a:pt x="8196" y="0"/>
                    </a:moveTo>
                    <a:lnTo>
                      <a:pt x="0" y="55088"/>
                    </a:lnTo>
                    <a:lnTo>
                      <a:pt x="22958" y="55088"/>
                    </a:lnTo>
                    <a:lnTo>
                      <a:pt x="28647" y="3459"/>
                    </a:lnTo>
                    <a:lnTo>
                      <a:pt x="8196" y="0"/>
                    </a:ln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38"/>
              <p:cNvSpPr/>
              <p:nvPr/>
            </p:nvSpPr>
            <p:spPr>
              <a:xfrm>
                <a:off x="2224450" y="4024475"/>
                <a:ext cx="616575" cy="1434875"/>
              </a:xfrm>
              <a:custGeom>
                <a:rect b="b" l="l" r="r" t="t"/>
                <a:pathLst>
                  <a:path extrusionOk="0" h="57395" w="24663">
                    <a:moveTo>
                      <a:pt x="20001" y="0"/>
                    </a:moveTo>
                    <a:lnTo>
                      <a:pt x="1" y="5765"/>
                    </a:lnTo>
                    <a:lnTo>
                      <a:pt x="3459" y="52883"/>
                    </a:lnTo>
                    <a:lnTo>
                      <a:pt x="3459" y="57394"/>
                    </a:lnTo>
                    <a:lnTo>
                      <a:pt x="24662" y="57394"/>
                    </a:lnTo>
                    <a:lnTo>
                      <a:pt x="24662" y="52607"/>
                    </a:lnTo>
                    <a:lnTo>
                      <a:pt x="20001" y="0"/>
                    </a:ln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38"/>
              <p:cNvSpPr/>
              <p:nvPr/>
            </p:nvSpPr>
            <p:spPr>
              <a:xfrm>
                <a:off x="1497000" y="4155425"/>
                <a:ext cx="232475" cy="1303925"/>
              </a:xfrm>
              <a:custGeom>
                <a:rect b="b" l="l" r="r" t="t"/>
                <a:pathLst>
                  <a:path extrusionOk="0" h="52157" w="9299">
                    <a:moveTo>
                      <a:pt x="8422" y="1"/>
                    </a:moveTo>
                    <a:lnTo>
                      <a:pt x="1" y="52156"/>
                    </a:lnTo>
                    <a:lnTo>
                      <a:pt x="878" y="52156"/>
                    </a:lnTo>
                    <a:lnTo>
                      <a:pt x="9299" y="126"/>
                    </a:lnTo>
                    <a:lnTo>
                      <a:pt x="842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8"/>
              <p:cNvSpPr/>
              <p:nvPr/>
            </p:nvSpPr>
            <p:spPr>
              <a:xfrm>
                <a:off x="2248900" y="4496900"/>
                <a:ext cx="149125" cy="962450"/>
              </a:xfrm>
              <a:custGeom>
                <a:rect b="b" l="l" r="r" t="t"/>
                <a:pathLst>
                  <a:path extrusionOk="0" h="38498" w="5965">
                    <a:moveTo>
                      <a:pt x="0" y="1"/>
                    </a:moveTo>
                    <a:lnTo>
                      <a:pt x="0" y="878"/>
                    </a:lnTo>
                    <a:lnTo>
                      <a:pt x="1679" y="878"/>
                    </a:lnTo>
                    <a:lnTo>
                      <a:pt x="5063" y="33435"/>
                    </a:lnTo>
                    <a:lnTo>
                      <a:pt x="4887" y="38497"/>
                    </a:lnTo>
                    <a:lnTo>
                      <a:pt x="5790" y="38497"/>
                    </a:lnTo>
                    <a:lnTo>
                      <a:pt x="5965" y="33435"/>
                    </a:lnTo>
                    <a:lnTo>
                      <a:pt x="5965" y="33410"/>
                    </a:lnTo>
                    <a:lnTo>
                      <a:pt x="248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8"/>
              <p:cNvSpPr/>
              <p:nvPr/>
            </p:nvSpPr>
            <p:spPr>
              <a:xfrm>
                <a:off x="1669950" y="4263825"/>
                <a:ext cx="228075" cy="205550"/>
              </a:xfrm>
              <a:custGeom>
                <a:rect b="b" l="l" r="r" t="t"/>
                <a:pathLst>
                  <a:path extrusionOk="0" h="8222" w="9123">
                    <a:moveTo>
                      <a:pt x="8246" y="0"/>
                    </a:moveTo>
                    <a:cubicBezTo>
                      <a:pt x="8246" y="51"/>
                      <a:pt x="7970" y="4612"/>
                      <a:pt x="0" y="7369"/>
                    </a:cubicBezTo>
                    <a:lnTo>
                      <a:pt x="301" y="8221"/>
                    </a:lnTo>
                    <a:cubicBezTo>
                      <a:pt x="8872" y="5239"/>
                      <a:pt x="9123" y="226"/>
                      <a:pt x="9123" y="26"/>
                    </a:cubicBezTo>
                    <a:lnTo>
                      <a:pt x="824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38"/>
              <p:cNvSpPr/>
              <p:nvPr/>
            </p:nvSpPr>
            <p:spPr>
              <a:xfrm>
                <a:off x="2569700" y="4176725"/>
                <a:ext cx="196125" cy="264450"/>
              </a:xfrm>
              <a:custGeom>
                <a:rect b="b" l="l" r="r" t="t"/>
                <a:pathLst>
                  <a:path extrusionOk="0" h="10578" w="7845">
                    <a:moveTo>
                      <a:pt x="877" y="1"/>
                    </a:moveTo>
                    <a:lnTo>
                      <a:pt x="0" y="226"/>
                    </a:lnTo>
                    <a:cubicBezTo>
                      <a:pt x="1755" y="7344"/>
                      <a:pt x="7193" y="10452"/>
                      <a:pt x="7419" y="10577"/>
                    </a:cubicBezTo>
                    <a:lnTo>
                      <a:pt x="7845" y="9800"/>
                    </a:lnTo>
                    <a:cubicBezTo>
                      <a:pt x="7795" y="9775"/>
                      <a:pt x="2532" y="6743"/>
                      <a:pt x="87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38"/>
              <p:cNvSpPr/>
              <p:nvPr/>
            </p:nvSpPr>
            <p:spPr>
              <a:xfrm>
                <a:off x="1600400" y="2614700"/>
                <a:ext cx="1208050" cy="1666200"/>
              </a:xfrm>
              <a:custGeom>
                <a:rect b="b" l="l" r="r" t="t"/>
                <a:pathLst>
                  <a:path extrusionOk="0" h="66648" w="48322">
                    <a:moveTo>
                      <a:pt x="39223" y="0"/>
                    </a:moveTo>
                    <a:lnTo>
                      <a:pt x="3459" y="12106"/>
                    </a:lnTo>
                    <a:cubicBezTo>
                      <a:pt x="3459" y="12106"/>
                      <a:pt x="5915" y="34737"/>
                      <a:pt x="0" y="66542"/>
                    </a:cubicBezTo>
                    <a:cubicBezTo>
                      <a:pt x="3602" y="66617"/>
                      <a:pt x="7385" y="66647"/>
                      <a:pt x="11176" y="66647"/>
                    </a:cubicBezTo>
                    <a:cubicBezTo>
                      <a:pt x="29015" y="66647"/>
                      <a:pt x="47018" y="65965"/>
                      <a:pt x="47018" y="65965"/>
                    </a:cubicBezTo>
                    <a:cubicBezTo>
                      <a:pt x="48321" y="28346"/>
                      <a:pt x="39223" y="0"/>
                      <a:pt x="3922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8"/>
              <p:cNvSpPr/>
              <p:nvPr/>
            </p:nvSpPr>
            <p:spPr>
              <a:xfrm>
                <a:off x="2612925" y="2818325"/>
                <a:ext cx="87125" cy="263175"/>
              </a:xfrm>
              <a:custGeom>
                <a:rect b="b" l="l" r="r" t="t"/>
                <a:pathLst>
                  <a:path extrusionOk="0" h="10527" w="3485">
                    <a:moveTo>
                      <a:pt x="853" y="1"/>
                    </a:moveTo>
                    <a:lnTo>
                      <a:pt x="1" y="226"/>
                    </a:lnTo>
                    <a:lnTo>
                      <a:pt x="2607" y="10527"/>
                    </a:lnTo>
                    <a:lnTo>
                      <a:pt x="3484" y="10301"/>
                    </a:lnTo>
                    <a:lnTo>
                      <a:pt x="85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38"/>
              <p:cNvSpPr/>
              <p:nvPr/>
            </p:nvSpPr>
            <p:spPr>
              <a:xfrm>
                <a:off x="1715675" y="3341525"/>
                <a:ext cx="97150" cy="948650"/>
              </a:xfrm>
              <a:custGeom>
                <a:rect b="b" l="l" r="r" t="t"/>
                <a:pathLst>
                  <a:path extrusionOk="0" h="37946" w="3886">
                    <a:moveTo>
                      <a:pt x="3008" y="0"/>
                    </a:moveTo>
                    <a:cubicBezTo>
                      <a:pt x="2983" y="100"/>
                      <a:pt x="2206" y="9399"/>
                      <a:pt x="1479" y="18622"/>
                    </a:cubicBezTo>
                    <a:cubicBezTo>
                      <a:pt x="1" y="37469"/>
                      <a:pt x="126" y="37594"/>
                      <a:pt x="352" y="37820"/>
                    </a:cubicBezTo>
                    <a:lnTo>
                      <a:pt x="727" y="37945"/>
                    </a:lnTo>
                    <a:lnTo>
                      <a:pt x="602" y="37043"/>
                    </a:lnTo>
                    <a:cubicBezTo>
                      <a:pt x="618" y="37041"/>
                      <a:pt x="634" y="37041"/>
                      <a:pt x="649" y="37041"/>
                    </a:cubicBezTo>
                    <a:cubicBezTo>
                      <a:pt x="900" y="37041"/>
                      <a:pt x="1080" y="37227"/>
                      <a:pt x="1103" y="37369"/>
                    </a:cubicBezTo>
                    <a:cubicBezTo>
                      <a:pt x="953" y="36291"/>
                      <a:pt x="2682" y="14486"/>
                      <a:pt x="3885" y="75"/>
                    </a:cubicBezTo>
                    <a:lnTo>
                      <a:pt x="300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8"/>
              <p:cNvSpPr/>
              <p:nvPr/>
            </p:nvSpPr>
            <p:spPr>
              <a:xfrm>
                <a:off x="1966925" y="3461200"/>
                <a:ext cx="617200" cy="357775"/>
              </a:xfrm>
              <a:custGeom>
                <a:rect b="b" l="l" r="r" t="t"/>
                <a:pathLst>
                  <a:path extrusionOk="0" h="14311" w="24688">
                    <a:moveTo>
                      <a:pt x="24537" y="0"/>
                    </a:moveTo>
                    <a:cubicBezTo>
                      <a:pt x="15038" y="1604"/>
                      <a:pt x="6342" y="6491"/>
                      <a:pt x="1" y="13734"/>
                    </a:cubicBezTo>
                    <a:lnTo>
                      <a:pt x="677" y="14311"/>
                    </a:lnTo>
                    <a:cubicBezTo>
                      <a:pt x="6868" y="7218"/>
                      <a:pt x="15389" y="2456"/>
                      <a:pt x="24688" y="877"/>
                    </a:cubicBezTo>
                    <a:lnTo>
                      <a:pt x="2453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8"/>
              <p:cNvSpPr/>
              <p:nvPr/>
            </p:nvSpPr>
            <p:spPr>
              <a:xfrm>
                <a:off x="1905525" y="2672975"/>
                <a:ext cx="504425" cy="399775"/>
              </a:xfrm>
              <a:custGeom>
                <a:rect b="b" l="l" r="r" t="t"/>
                <a:pathLst>
                  <a:path extrusionOk="0" h="15991" w="20177">
                    <a:moveTo>
                      <a:pt x="20176" y="0"/>
                    </a:moveTo>
                    <a:lnTo>
                      <a:pt x="1" y="6817"/>
                    </a:lnTo>
                    <a:cubicBezTo>
                      <a:pt x="1" y="6817"/>
                      <a:pt x="5540" y="14311"/>
                      <a:pt x="13083" y="15990"/>
                    </a:cubicBezTo>
                    <a:cubicBezTo>
                      <a:pt x="19575" y="10953"/>
                      <a:pt x="20176" y="0"/>
                      <a:pt x="20176" y="0"/>
                    </a:cubicBezTo>
                    <a:close/>
                  </a:path>
                </a:pathLst>
              </a:custGeom>
              <a:solidFill>
                <a:srgbClr val="C24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38"/>
              <p:cNvSpPr/>
              <p:nvPr/>
            </p:nvSpPr>
            <p:spPr>
              <a:xfrm>
                <a:off x="1414250" y="2898050"/>
                <a:ext cx="646675" cy="504750"/>
              </a:xfrm>
              <a:custGeom>
                <a:rect b="b" l="l" r="r" t="t"/>
                <a:pathLst>
                  <a:path extrusionOk="0" h="20190" w="25867">
                    <a:moveTo>
                      <a:pt x="15080" y="0"/>
                    </a:moveTo>
                    <a:cubicBezTo>
                      <a:pt x="13855" y="0"/>
                      <a:pt x="12466" y="240"/>
                      <a:pt x="10905" y="772"/>
                    </a:cubicBezTo>
                    <a:cubicBezTo>
                      <a:pt x="1" y="4995"/>
                      <a:pt x="5247" y="20189"/>
                      <a:pt x="14015" y="20189"/>
                    </a:cubicBezTo>
                    <a:cubicBezTo>
                      <a:pt x="14457" y="20189"/>
                      <a:pt x="14908" y="20150"/>
                      <a:pt x="15366" y="20070"/>
                    </a:cubicBezTo>
                    <a:cubicBezTo>
                      <a:pt x="23941" y="18584"/>
                      <a:pt x="25867" y="0"/>
                      <a:pt x="150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8"/>
              <p:cNvSpPr/>
              <p:nvPr/>
            </p:nvSpPr>
            <p:spPr>
              <a:xfrm>
                <a:off x="2451900" y="2179175"/>
                <a:ext cx="280725" cy="180325"/>
              </a:xfrm>
              <a:custGeom>
                <a:rect b="b" l="l" r="r" t="t"/>
                <a:pathLst>
                  <a:path extrusionOk="0" h="7213" w="11229">
                    <a:moveTo>
                      <a:pt x="7100" y="0"/>
                    </a:moveTo>
                    <a:cubicBezTo>
                      <a:pt x="7039" y="0"/>
                      <a:pt x="6978" y="1"/>
                      <a:pt x="6918" y="3"/>
                    </a:cubicBezTo>
                    <a:cubicBezTo>
                      <a:pt x="4587" y="53"/>
                      <a:pt x="0" y="2208"/>
                      <a:pt x="1880" y="5241"/>
                    </a:cubicBezTo>
                    <a:cubicBezTo>
                      <a:pt x="2688" y="6574"/>
                      <a:pt x="4355" y="7212"/>
                      <a:pt x="6032" y="7212"/>
                    </a:cubicBezTo>
                    <a:cubicBezTo>
                      <a:pt x="7633" y="7212"/>
                      <a:pt x="9244" y="6630"/>
                      <a:pt x="10126" y="5516"/>
                    </a:cubicBezTo>
                    <a:cubicBezTo>
                      <a:pt x="11229" y="4138"/>
                      <a:pt x="11178" y="1857"/>
                      <a:pt x="9775" y="779"/>
                    </a:cubicBezTo>
                    <a:cubicBezTo>
                      <a:pt x="9045" y="191"/>
                      <a:pt x="8049" y="0"/>
                      <a:pt x="7100" y="0"/>
                    </a:cubicBezTo>
                    <a:close/>
                  </a:path>
                </a:pathLst>
              </a:custGeom>
              <a:solidFill>
                <a:srgbClr val="C24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8"/>
              <p:cNvSpPr/>
              <p:nvPr/>
            </p:nvSpPr>
            <p:spPr>
              <a:xfrm>
                <a:off x="1908025" y="2291375"/>
                <a:ext cx="426100" cy="560800"/>
              </a:xfrm>
              <a:custGeom>
                <a:rect b="b" l="l" r="r" t="t"/>
                <a:pathLst>
                  <a:path extrusionOk="0" h="22432" w="17044">
                    <a:moveTo>
                      <a:pt x="1" y="1"/>
                    </a:moveTo>
                    <a:lnTo>
                      <a:pt x="878" y="22432"/>
                    </a:lnTo>
                    <a:lnTo>
                      <a:pt x="17044" y="20126"/>
                    </a:lnTo>
                    <a:lnTo>
                      <a:pt x="17044" y="4888"/>
                    </a:lnTo>
                    <a:lnTo>
                      <a:pt x="1" y="1"/>
                    </a:lnTo>
                    <a:close/>
                  </a:path>
                </a:pathLst>
              </a:custGeom>
              <a:solidFill>
                <a:srgbClr val="C24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38"/>
              <p:cNvSpPr/>
              <p:nvPr/>
            </p:nvSpPr>
            <p:spPr>
              <a:xfrm>
                <a:off x="2323450" y="2696775"/>
                <a:ext cx="21950" cy="97775"/>
              </a:xfrm>
              <a:custGeom>
                <a:rect b="b" l="l" r="r" t="t"/>
                <a:pathLst>
                  <a:path extrusionOk="0" h="3911" w="878">
                    <a:moveTo>
                      <a:pt x="1" y="0"/>
                    </a:moveTo>
                    <a:lnTo>
                      <a:pt x="1" y="3910"/>
                    </a:lnTo>
                    <a:lnTo>
                      <a:pt x="878" y="3910"/>
                    </a:lnTo>
                    <a:lnTo>
                      <a:pt x="878" y="0"/>
                    </a:lnTo>
                    <a:close/>
                  </a:path>
                </a:pathLst>
              </a:custGeom>
              <a:solidFill>
                <a:srgbClr val="941E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38"/>
              <p:cNvSpPr/>
              <p:nvPr/>
            </p:nvSpPr>
            <p:spPr>
              <a:xfrm>
                <a:off x="1891750" y="1844650"/>
                <a:ext cx="731850" cy="731850"/>
              </a:xfrm>
              <a:custGeom>
                <a:rect b="b" l="l" r="r" t="t"/>
                <a:pathLst>
                  <a:path extrusionOk="0" h="29274" w="29274">
                    <a:moveTo>
                      <a:pt x="14637" y="0"/>
                    </a:moveTo>
                    <a:cubicBezTo>
                      <a:pt x="10602" y="0"/>
                      <a:pt x="6943" y="1629"/>
                      <a:pt x="4286" y="4286"/>
                    </a:cubicBezTo>
                    <a:cubicBezTo>
                      <a:pt x="1654" y="6917"/>
                      <a:pt x="0" y="10576"/>
                      <a:pt x="0" y="14637"/>
                    </a:cubicBezTo>
                    <a:cubicBezTo>
                      <a:pt x="0" y="16341"/>
                      <a:pt x="301" y="17970"/>
                      <a:pt x="852" y="19499"/>
                    </a:cubicBezTo>
                    <a:cubicBezTo>
                      <a:pt x="1579" y="21579"/>
                      <a:pt x="2757" y="23459"/>
                      <a:pt x="4286" y="24988"/>
                    </a:cubicBezTo>
                    <a:cubicBezTo>
                      <a:pt x="6943" y="27619"/>
                      <a:pt x="10602" y="29273"/>
                      <a:pt x="14637" y="29273"/>
                    </a:cubicBezTo>
                    <a:cubicBezTo>
                      <a:pt x="18672" y="29273"/>
                      <a:pt x="22331" y="27619"/>
                      <a:pt x="24988" y="24988"/>
                    </a:cubicBezTo>
                    <a:cubicBezTo>
                      <a:pt x="27394" y="22582"/>
                      <a:pt x="28948" y="19348"/>
                      <a:pt x="29223" y="15764"/>
                    </a:cubicBezTo>
                    <a:cubicBezTo>
                      <a:pt x="29274" y="15389"/>
                      <a:pt x="29274" y="15013"/>
                      <a:pt x="29274" y="14637"/>
                    </a:cubicBezTo>
                    <a:lnTo>
                      <a:pt x="29274" y="14612"/>
                    </a:lnTo>
                    <a:cubicBezTo>
                      <a:pt x="29274" y="13960"/>
                      <a:pt x="29223" y="13333"/>
                      <a:pt x="29148" y="12707"/>
                    </a:cubicBezTo>
                    <a:cubicBezTo>
                      <a:pt x="28221" y="5539"/>
                      <a:pt x="22081" y="0"/>
                      <a:pt x="14637" y="0"/>
                    </a:cubicBezTo>
                    <a:close/>
                  </a:path>
                </a:pathLst>
              </a:custGeom>
              <a:solidFill>
                <a:srgbClr val="CA62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8"/>
              <p:cNvSpPr/>
              <p:nvPr/>
            </p:nvSpPr>
            <p:spPr>
              <a:xfrm>
                <a:off x="2434350" y="2142250"/>
                <a:ext cx="189250" cy="89625"/>
              </a:xfrm>
              <a:custGeom>
                <a:rect b="b" l="l" r="r" t="t"/>
                <a:pathLst>
                  <a:path extrusionOk="0" h="3585" w="7570">
                    <a:moveTo>
                      <a:pt x="4061" y="1"/>
                    </a:moveTo>
                    <a:cubicBezTo>
                      <a:pt x="1805" y="1"/>
                      <a:pt x="1" y="803"/>
                      <a:pt x="1" y="1805"/>
                    </a:cubicBezTo>
                    <a:cubicBezTo>
                      <a:pt x="1" y="2783"/>
                      <a:pt x="1805" y="3585"/>
                      <a:pt x="4061" y="3585"/>
                    </a:cubicBezTo>
                    <a:cubicBezTo>
                      <a:pt x="5565" y="3585"/>
                      <a:pt x="6868" y="3234"/>
                      <a:pt x="7570" y="2708"/>
                    </a:cubicBezTo>
                    <a:cubicBezTo>
                      <a:pt x="7570" y="2056"/>
                      <a:pt x="7519" y="1429"/>
                      <a:pt x="7444" y="803"/>
                    </a:cubicBezTo>
                    <a:cubicBezTo>
                      <a:pt x="6717" y="327"/>
                      <a:pt x="5464" y="1"/>
                      <a:pt x="4061" y="1"/>
                    </a:cubicBezTo>
                    <a:close/>
                  </a:path>
                </a:pathLst>
              </a:custGeom>
              <a:solidFill>
                <a:srgbClr val="C84B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8"/>
              <p:cNvSpPr/>
              <p:nvPr/>
            </p:nvSpPr>
            <p:spPr>
              <a:xfrm>
                <a:off x="1913050" y="2192825"/>
                <a:ext cx="709300" cy="383675"/>
              </a:xfrm>
              <a:custGeom>
                <a:rect b="b" l="l" r="r" t="t"/>
                <a:pathLst>
                  <a:path extrusionOk="0" h="15347" w="28372">
                    <a:moveTo>
                      <a:pt x="22832" y="1"/>
                    </a:moveTo>
                    <a:cubicBezTo>
                      <a:pt x="21406" y="1"/>
                      <a:pt x="19686" y="276"/>
                      <a:pt x="17645" y="1035"/>
                    </a:cubicBezTo>
                    <a:cubicBezTo>
                      <a:pt x="17645" y="1035"/>
                      <a:pt x="16650" y="856"/>
                      <a:pt x="14717" y="856"/>
                    </a:cubicBezTo>
                    <a:cubicBezTo>
                      <a:pt x="12139" y="856"/>
                      <a:pt x="7892" y="1175"/>
                      <a:pt x="2106" y="2665"/>
                    </a:cubicBezTo>
                    <a:lnTo>
                      <a:pt x="25" y="3667"/>
                    </a:lnTo>
                    <a:lnTo>
                      <a:pt x="0" y="5572"/>
                    </a:lnTo>
                    <a:cubicBezTo>
                      <a:pt x="727" y="7652"/>
                      <a:pt x="1905" y="9532"/>
                      <a:pt x="3434" y="11061"/>
                    </a:cubicBezTo>
                    <a:cubicBezTo>
                      <a:pt x="6091" y="13692"/>
                      <a:pt x="9750" y="15346"/>
                      <a:pt x="13785" y="15346"/>
                    </a:cubicBezTo>
                    <a:cubicBezTo>
                      <a:pt x="17820" y="15346"/>
                      <a:pt x="21479" y="13692"/>
                      <a:pt x="24136" y="11061"/>
                    </a:cubicBezTo>
                    <a:cubicBezTo>
                      <a:pt x="26542" y="8655"/>
                      <a:pt x="28096" y="5421"/>
                      <a:pt x="28371" y="1837"/>
                    </a:cubicBezTo>
                    <a:cubicBezTo>
                      <a:pt x="27931" y="1538"/>
                      <a:pt x="26203" y="1"/>
                      <a:pt x="22832" y="1"/>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8"/>
              <p:cNvSpPr/>
              <p:nvPr/>
            </p:nvSpPr>
            <p:spPr>
              <a:xfrm>
                <a:off x="1980100" y="2142250"/>
                <a:ext cx="203650" cy="89625"/>
              </a:xfrm>
              <a:custGeom>
                <a:rect b="b" l="l" r="r" t="t"/>
                <a:pathLst>
                  <a:path extrusionOk="0" h="3585" w="8146">
                    <a:moveTo>
                      <a:pt x="4085" y="1"/>
                    </a:moveTo>
                    <a:cubicBezTo>
                      <a:pt x="1830" y="1"/>
                      <a:pt x="0" y="803"/>
                      <a:pt x="0" y="1805"/>
                    </a:cubicBezTo>
                    <a:cubicBezTo>
                      <a:pt x="0" y="2783"/>
                      <a:pt x="1830" y="3585"/>
                      <a:pt x="4085" y="3585"/>
                    </a:cubicBezTo>
                    <a:cubicBezTo>
                      <a:pt x="6341" y="3585"/>
                      <a:pt x="8146" y="2783"/>
                      <a:pt x="8146" y="1805"/>
                    </a:cubicBezTo>
                    <a:cubicBezTo>
                      <a:pt x="8146" y="803"/>
                      <a:pt x="6341" y="1"/>
                      <a:pt x="4085" y="1"/>
                    </a:cubicBezTo>
                    <a:close/>
                  </a:path>
                </a:pathLst>
              </a:custGeom>
              <a:solidFill>
                <a:srgbClr val="C84B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8"/>
              <p:cNvSpPr/>
              <p:nvPr/>
            </p:nvSpPr>
            <p:spPr>
              <a:xfrm>
                <a:off x="2171825" y="2075850"/>
                <a:ext cx="50150" cy="50150"/>
              </a:xfrm>
              <a:custGeom>
                <a:rect b="b" l="l" r="r" t="t"/>
                <a:pathLst>
                  <a:path extrusionOk="0" h="2006" w="2006">
                    <a:moveTo>
                      <a:pt x="1003" y="0"/>
                    </a:moveTo>
                    <a:cubicBezTo>
                      <a:pt x="451" y="0"/>
                      <a:pt x="0" y="451"/>
                      <a:pt x="0" y="1003"/>
                    </a:cubicBezTo>
                    <a:cubicBezTo>
                      <a:pt x="0" y="1554"/>
                      <a:pt x="451" y="2005"/>
                      <a:pt x="1003" y="2005"/>
                    </a:cubicBezTo>
                    <a:cubicBezTo>
                      <a:pt x="1554" y="2005"/>
                      <a:pt x="2005" y="1554"/>
                      <a:pt x="2005" y="1003"/>
                    </a:cubicBezTo>
                    <a:cubicBezTo>
                      <a:pt x="2005" y="451"/>
                      <a:pt x="1554" y="0"/>
                      <a:pt x="1003" y="0"/>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8"/>
              <p:cNvSpPr/>
              <p:nvPr/>
            </p:nvSpPr>
            <p:spPr>
              <a:xfrm>
                <a:off x="2224450" y="2259425"/>
                <a:ext cx="109675" cy="46100"/>
              </a:xfrm>
              <a:custGeom>
                <a:rect b="b" l="l" r="r" t="t"/>
                <a:pathLst>
                  <a:path extrusionOk="0" h="1844" w="4387">
                    <a:moveTo>
                      <a:pt x="803" y="1"/>
                    </a:moveTo>
                    <a:lnTo>
                      <a:pt x="1" y="602"/>
                    </a:lnTo>
                    <a:cubicBezTo>
                      <a:pt x="477" y="1254"/>
                      <a:pt x="1254" y="1730"/>
                      <a:pt x="2081" y="1830"/>
                    </a:cubicBezTo>
                    <a:cubicBezTo>
                      <a:pt x="2177" y="1839"/>
                      <a:pt x="2274" y="1843"/>
                      <a:pt x="2370" y="1843"/>
                    </a:cubicBezTo>
                    <a:cubicBezTo>
                      <a:pt x="3103" y="1843"/>
                      <a:pt x="3833" y="1593"/>
                      <a:pt x="4387" y="1128"/>
                    </a:cubicBezTo>
                    <a:lnTo>
                      <a:pt x="3760" y="351"/>
                    </a:lnTo>
                    <a:cubicBezTo>
                      <a:pt x="3382" y="663"/>
                      <a:pt x="2885" y="836"/>
                      <a:pt x="2393" y="836"/>
                    </a:cubicBezTo>
                    <a:cubicBezTo>
                      <a:pt x="2331" y="836"/>
                      <a:pt x="2268" y="833"/>
                      <a:pt x="2206" y="828"/>
                    </a:cubicBezTo>
                    <a:cubicBezTo>
                      <a:pt x="1655" y="752"/>
                      <a:pt x="1128" y="452"/>
                      <a:pt x="803" y="1"/>
                    </a:cubicBezTo>
                    <a:close/>
                  </a:path>
                </a:pathLst>
              </a:custGeom>
              <a:solidFill>
                <a:srgbClr val="941E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8"/>
              <p:cNvSpPr/>
              <p:nvPr/>
            </p:nvSpPr>
            <p:spPr>
              <a:xfrm>
                <a:off x="1809675" y="1817150"/>
                <a:ext cx="631600" cy="474250"/>
              </a:xfrm>
              <a:custGeom>
                <a:rect b="b" l="l" r="r" t="t"/>
                <a:pathLst>
                  <a:path extrusionOk="0" h="18970" w="25264">
                    <a:moveTo>
                      <a:pt x="16739" y="0"/>
                    </a:moveTo>
                    <a:cubicBezTo>
                      <a:pt x="15880" y="0"/>
                      <a:pt x="14962" y="75"/>
                      <a:pt x="13985" y="248"/>
                    </a:cubicBezTo>
                    <a:cubicBezTo>
                      <a:pt x="6767" y="1501"/>
                      <a:pt x="0" y="5762"/>
                      <a:pt x="2030" y="17591"/>
                    </a:cubicBezTo>
                    <a:lnTo>
                      <a:pt x="3584" y="18970"/>
                    </a:lnTo>
                    <a:lnTo>
                      <a:pt x="6241" y="17692"/>
                    </a:lnTo>
                    <a:lnTo>
                      <a:pt x="5815" y="8995"/>
                    </a:lnTo>
                    <a:cubicBezTo>
                      <a:pt x="5815" y="8995"/>
                      <a:pt x="8296" y="8293"/>
                      <a:pt x="9298" y="5762"/>
                    </a:cubicBezTo>
                    <a:lnTo>
                      <a:pt x="7970" y="5010"/>
                    </a:lnTo>
                    <a:lnTo>
                      <a:pt x="7970" y="5010"/>
                    </a:lnTo>
                    <a:cubicBezTo>
                      <a:pt x="7970" y="5010"/>
                      <a:pt x="7978" y="5010"/>
                      <a:pt x="7993" y="5010"/>
                    </a:cubicBezTo>
                    <a:cubicBezTo>
                      <a:pt x="8290" y="5010"/>
                      <a:pt x="11435" y="4964"/>
                      <a:pt x="12557" y="3055"/>
                    </a:cubicBezTo>
                    <a:cubicBezTo>
                      <a:pt x="14490" y="3522"/>
                      <a:pt x="16572" y="3703"/>
                      <a:pt x="18572" y="3703"/>
                    </a:cubicBezTo>
                    <a:cubicBezTo>
                      <a:pt x="21082" y="3703"/>
                      <a:pt x="23464" y="3418"/>
                      <a:pt x="25263" y="3055"/>
                    </a:cubicBezTo>
                    <a:cubicBezTo>
                      <a:pt x="25263" y="3055"/>
                      <a:pt x="22227" y="0"/>
                      <a:pt x="16739" y="0"/>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8"/>
              <p:cNvSpPr/>
              <p:nvPr/>
            </p:nvSpPr>
            <p:spPr>
              <a:xfrm>
                <a:off x="1671200" y="2216650"/>
                <a:ext cx="269775" cy="177400"/>
              </a:xfrm>
              <a:custGeom>
                <a:rect b="b" l="l" r="r" t="t"/>
                <a:pathLst>
                  <a:path extrusionOk="0" h="7096" w="10791">
                    <a:moveTo>
                      <a:pt x="4744" y="0"/>
                    </a:moveTo>
                    <a:cubicBezTo>
                      <a:pt x="3639" y="0"/>
                      <a:pt x="2577" y="292"/>
                      <a:pt x="1805" y="910"/>
                    </a:cubicBezTo>
                    <a:cubicBezTo>
                      <a:pt x="426" y="2037"/>
                      <a:pt x="0" y="4268"/>
                      <a:pt x="1103" y="5646"/>
                    </a:cubicBezTo>
                    <a:cubicBezTo>
                      <a:pt x="1755" y="6423"/>
                      <a:pt x="2757" y="6799"/>
                      <a:pt x="3735" y="7000"/>
                    </a:cubicBezTo>
                    <a:cubicBezTo>
                      <a:pt x="4059" y="7063"/>
                      <a:pt x="4435" y="7096"/>
                      <a:pt x="4838" y="7096"/>
                    </a:cubicBezTo>
                    <a:cubicBezTo>
                      <a:pt x="7302" y="7096"/>
                      <a:pt x="10790" y="5876"/>
                      <a:pt x="9800" y="2990"/>
                    </a:cubicBezTo>
                    <a:cubicBezTo>
                      <a:pt x="9140" y="1078"/>
                      <a:pt x="6865" y="0"/>
                      <a:pt x="4744" y="0"/>
                    </a:cubicBezTo>
                    <a:close/>
                  </a:path>
                </a:pathLst>
              </a:custGeom>
              <a:solidFill>
                <a:srgbClr val="CA62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8"/>
              <p:cNvSpPr/>
              <p:nvPr/>
            </p:nvSpPr>
            <p:spPr>
              <a:xfrm>
                <a:off x="1747000" y="2261900"/>
                <a:ext cx="127000" cy="86975"/>
              </a:xfrm>
              <a:custGeom>
                <a:rect b="b" l="l" r="r" t="t"/>
                <a:pathLst>
                  <a:path extrusionOk="0" h="3479" w="5080">
                    <a:moveTo>
                      <a:pt x="1154" y="1"/>
                    </a:moveTo>
                    <a:cubicBezTo>
                      <a:pt x="814" y="1"/>
                      <a:pt x="476" y="89"/>
                      <a:pt x="151" y="303"/>
                    </a:cubicBezTo>
                    <a:cubicBezTo>
                      <a:pt x="1" y="403"/>
                      <a:pt x="1" y="628"/>
                      <a:pt x="101" y="729"/>
                    </a:cubicBezTo>
                    <a:cubicBezTo>
                      <a:pt x="170" y="811"/>
                      <a:pt x="254" y="849"/>
                      <a:pt x="341" y="849"/>
                    </a:cubicBezTo>
                    <a:cubicBezTo>
                      <a:pt x="412" y="849"/>
                      <a:pt x="485" y="824"/>
                      <a:pt x="552" y="779"/>
                    </a:cubicBezTo>
                    <a:cubicBezTo>
                      <a:pt x="741" y="655"/>
                      <a:pt x="944" y="604"/>
                      <a:pt x="1152" y="604"/>
                    </a:cubicBezTo>
                    <a:cubicBezTo>
                      <a:pt x="1747" y="604"/>
                      <a:pt x="2381" y="1021"/>
                      <a:pt x="2808" y="1355"/>
                    </a:cubicBezTo>
                    <a:cubicBezTo>
                      <a:pt x="2833" y="1355"/>
                      <a:pt x="2833" y="1380"/>
                      <a:pt x="2858" y="1380"/>
                    </a:cubicBezTo>
                    <a:cubicBezTo>
                      <a:pt x="2031" y="1380"/>
                      <a:pt x="1204" y="1806"/>
                      <a:pt x="778" y="2483"/>
                    </a:cubicBezTo>
                    <a:cubicBezTo>
                      <a:pt x="615" y="2736"/>
                      <a:pt x="843" y="2988"/>
                      <a:pt x="1058" y="2988"/>
                    </a:cubicBezTo>
                    <a:cubicBezTo>
                      <a:pt x="1141" y="2988"/>
                      <a:pt x="1223" y="2950"/>
                      <a:pt x="1279" y="2859"/>
                    </a:cubicBezTo>
                    <a:cubicBezTo>
                      <a:pt x="1626" y="2303"/>
                      <a:pt x="2239" y="2000"/>
                      <a:pt x="2858" y="2000"/>
                    </a:cubicBezTo>
                    <a:cubicBezTo>
                      <a:pt x="3131" y="2000"/>
                      <a:pt x="3406" y="2059"/>
                      <a:pt x="3660" y="2182"/>
                    </a:cubicBezTo>
                    <a:cubicBezTo>
                      <a:pt x="3961" y="2508"/>
                      <a:pt x="4211" y="2909"/>
                      <a:pt x="4412" y="3310"/>
                    </a:cubicBezTo>
                    <a:cubicBezTo>
                      <a:pt x="4471" y="3428"/>
                      <a:pt x="4572" y="3478"/>
                      <a:pt x="4675" y="3478"/>
                    </a:cubicBezTo>
                    <a:cubicBezTo>
                      <a:pt x="4876" y="3478"/>
                      <a:pt x="5080" y="3284"/>
                      <a:pt x="4963" y="3034"/>
                    </a:cubicBezTo>
                    <a:cubicBezTo>
                      <a:pt x="4512" y="2132"/>
                      <a:pt x="3835" y="1330"/>
                      <a:pt x="3033" y="729"/>
                    </a:cubicBezTo>
                    <a:cubicBezTo>
                      <a:pt x="2471" y="332"/>
                      <a:pt x="1812" y="1"/>
                      <a:pt x="1154" y="1"/>
                    </a:cubicBezTo>
                    <a:close/>
                  </a:path>
                </a:pathLst>
              </a:custGeom>
              <a:solidFill>
                <a:srgbClr val="7E35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8"/>
              <p:cNvSpPr/>
              <p:nvPr/>
            </p:nvSpPr>
            <p:spPr>
              <a:xfrm>
                <a:off x="2409300" y="2075850"/>
                <a:ext cx="49525" cy="50150"/>
              </a:xfrm>
              <a:custGeom>
                <a:rect b="b" l="l" r="r" t="t"/>
                <a:pathLst>
                  <a:path extrusionOk="0" h="2006" w="1981">
                    <a:moveTo>
                      <a:pt x="1003" y="0"/>
                    </a:moveTo>
                    <a:cubicBezTo>
                      <a:pt x="451" y="0"/>
                      <a:pt x="0" y="451"/>
                      <a:pt x="0" y="1003"/>
                    </a:cubicBezTo>
                    <a:cubicBezTo>
                      <a:pt x="0" y="1554"/>
                      <a:pt x="451" y="2005"/>
                      <a:pt x="1003" y="2005"/>
                    </a:cubicBezTo>
                    <a:cubicBezTo>
                      <a:pt x="1554" y="2005"/>
                      <a:pt x="1980" y="1554"/>
                      <a:pt x="1980" y="1003"/>
                    </a:cubicBezTo>
                    <a:cubicBezTo>
                      <a:pt x="1980" y="451"/>
                      <a:pt x="1554" y="0"/>
                      <a:pt x="1003" y="0"/>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8"/>
              <p:cNvSpPr/>
              <p:nvPr/>
            </p:nvSpPr>
            <p:spPr>
              <a:xfrm>
                <a:off x="2310925" y="2010050"/>
                <a:ext cx="116625" cy="212425"/>
              </a:xfrm>
              <a:custGeom>
                <a:rect b="b" l="l" r="r" t="t"/>
                <a:pathLst>
                  <a:path extrusionOk="0" h="8497" w="4665">
                    <a:moveTo>
                      <a:pt x="0" y="1"/>
                    </a:moveTo>
                    <a:lnTo>
                      <a:pt x="1855" y="8497"/>
                    </a:lnTo>
                    <a:cubicBezTo>
                      <a:pt x="4664" y="6539"/>
                      <a:pt x="4236" y="4385"/>
                      <a:pt x="3025" y="4385"/>
                    </a:cubicBezTo>
                    <a:cubicBezTo>
                      <a:pt x="2562" y="4385"/>
                      <a:pt x="1984" y="4701"/>
                      <a:pt x="1429" y="5464"/>
                    </a:cubicBezTo>
                    <a:lnTo>
                      <a:pt x="0" y="1"/>
                    </a:lnTo>
                    <a:close/>
                  </a:path>
                </a:pathLst>
              </a:custGeom>
              <a:solidFill>
                <a:srgbClr val="CA62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8"/>
              <p:cNvSpPr/>
              <p:nvPr/>
            </p:nvSpPr>
            <p:spPr>
              <a:xfrm>
                <a:off x="2300275" y="2007550"/>
                <a:ext cx="124700" cy="224325"/>
              </a:xfrm>
              <a:custGeom>
                <a:rect b="b" l="l" r="r" t="t"/>
                <a:pathLst>
                  <a:path extrusionOk="0" h="8973" w="4988">
                    <a:moveTo>
                      <a:pt x="877" y="0"/>
                    </a:moveTo>
                    <a:lnTo>
                      <a:pt x="0" y="226"/>
                    </a:lnTo>
                    <a:lnTo>
                      <a:pt x="1654" y="6592"/>
                    </a:lnTo>
                    <a:lnTo>
                      <a:pt x="2206" y="5840"/>
                    </a:lnTo>
                    <a:cubicBezTo>
                      <a:pt x="2705" y="5159"/>
                      <a:pt x="3163" y="4930"/>
                      <a:pt x="3468" y="4930"/>
                    </a:cubicBezTo>
                    <a:cubicBezTo>
                      <a:pt x="3500" y="4930"/>
                      <a:pt x="3531" y="4933"/>
                      <a:pt x="3559" y="4938"/>
                    </a:cubicBezTo>
                    <a:cubicBezTo>
                      <a:pt x="3810" y="4988"/>
                      <a:pt x="3885" y="5238"/>
                      <a:pt x="3910" y="5364"/>
                    </a:cubicBezTo>
                    <a:cubicBezTo>
                      <a:pt x="4035" y="5990"/>
                      <a:pt x="3634" y="7118"/>
                      <a:pt x="2030" y="8246"/>
                    </a:cubicBezTo>
                    <a:lnTo>
                      <a:pt x="2532" y="8973"/>
                    </a:lnTo>
                    <a:cubicBezTo>
                      <a:pt x="4486" y="7594"/>
                      <a:pt x="4988" y="6116"/>
                      <a:pt x="4787" y="5188"/>
                    </a:cubicBezTo>
                    <a:cubicBezTo>
                      <a:pt x="4687" y="4612"/>
                      <a:pt x="4286" y="4186"/>
                      <a:pt x="3760" y="4060"/>
                    </a:cubicBezTo>
                    <a:cubicBezTo>
                      <a:pt x="3668" y="4044"/>
                      <a:pt x="3574" y="4035"/>
                      <a:pt x="3480" y="4035"/>
                    </a:cubicBezTo>
                    <a:cubicBezTo>
                      <a:pt x="3010" y="4035"/>
                      <a:pt x="2519" y="4244"/>
                      <a:pt x="2080" y="4662"/>
                    </a:cubicBezTo>
                    <a:lnTo>
                      <a:pt x="877" y="0"/>
                    </a:lnTo>
                    <a:close/>
                  </a:path>
                </a:pathLst>
              </a:custGeom>
              <a:solidFill>
                <a:srgbClr val="941E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8"/>
              <p:cNvSpPr/>
              <p:nvPr/>
            </p:nvSpPr>
            <p:spPr>
              <a:xfrm>
                <a:off x="2412425" y="1958675"/>
                <a:ext cx="104650" cy="56875"/>
              </a:xfrm>
              <a:custGeom>
                <a:rect b="b" l="l" r="r" t="t"/>
                <a:pathLst>
                  <a:path extrusionOk="0" h="2275" w="4186">
                    <a:moveTo>
                      <a:pt x="1354" y="0"/>
                    </a:moveTo>
                    <a:cubicBezTo>
                      <a:pt x="1028" y="0"/>
                      <a:pt x="727" y="51"/>
                      <a:pt x="452" y="226"/>
                    </a:cubicBezTo>
                    <a:cubicBezTo>
                      <a:pt x="201" y="376"/>
                      <a:pt x="0" y="702"/>
                      <a:pt x="51" y="1003"/>
                    </a:cubicBezTo>
                    <a:cubicBezTo>
                      <a:pt x="101" y="1354"/>
                      <a:pt x="427" y="1604"/>
                      <a:pt x="752" y="1780"/>
                    </a:cubicBezTo>
                    <a:cubicBezTo>
                      <a:pt x="1172" y="1981"/>
                      <a:pt x="2016" y="2274"/>
                      <a:pt x="2677" y="2274"/>
                    </a:cubicBezTo>
                    <a:cubicBezTo>
                      <a:pt x="2924" y="2274"/>
                      <a:pt x="3145" y="2233"/>
                      <a:pt x="3309" y="2131"/>
                    </a:cubicBezTo>
                    <a:cubicBezTo>
                      <a:pt x="4186" y="1630"/>
                      <a:pt x="3284" y="577"/>
                      <a:pt x="2682" y="301"/>
                    </a:cubicBezTo>
                    <a:cubicBezTo>
                      <a:pt x="2281" y="101"/>
                      <a:pt x="1805" y="0"/>
                      <a:pt x="1354" y="0"/>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8"/>
              <p:cNvSpPr/>
              <p:nvPr/>
            </p:nvSpPr>
            <p:spPr>
              <a:xfrm>
                <a:off x="2112925" y="1948300"/>
                <a:ext cx="99825" cy="57275"/>
              </a:xfrm>
              <a:custGeom>
                <a:rect b="b" l="l" r="r" t="t"/>
                <a:pathLst>
                  <a:path extrusionOk="0" h="2291" w="3993">
                    <a:moveTo>
                      <a:pt x="2278" y="0"/>
                    </a:moveTo>
                    <a:cubicBezTo>
                      <a:pt x="2207" y="0"/>
                      <a:pt x="2141" y="5"/>
                      <a:pt x="2081" y="14"/>
                    </a:cubicBezTo>
                    <a:cubicBezTo>
                      <a:pt x="1604" y="65"/>
                      <a:pt x="1178" y="215"/>
                      <a:pt x="777" y="466"/>
                    </a:cubicBezTo>
                    <a:cubicBezTo>
                      <a:pt x="502" y="641"/>
                      <a:pt x="251" y="841"/>
                      <a:pt x="126" y="1117"/>
                    </a:cubicBezTo>
                    <a:cubicBezTo>
                      <a:pt x="0" y="1418"/>
                      <a:pt x="0" y="1769"/>
                      <a:pt x="201" y="2019"/>
                    </a:cubicBezTo>
                    <a:cubicBezTo>
                      <a:pt x="387" y="2224"/>
                      <a:pt x="657" y="2291"/>
                      <a:pt x="937" y="2291"/>
                    </a:cubicBezTo>
                    <a:cubicBezTo>
                      <a:pt x="1034" y="2291"/>
                      <a:pt x="1132" y="2283"/>
                      <a:pt x="1229" y="2270"/>
                    </a:cubicBezTo>
                    <a:cubicBezTo>
                      <a:pt x="1855" y="2220"/>
                      <a:pt x="3259" y="1869"/>
                      <a:pt x="3584" y="1243"/>
                    </a:cubicBezTo>
                    <a:cubicBezTo>
                      <a:pt x="3992" y="427"/>
                      <a:pt x="2945" y="0"/>
                      <a:pt x="2278" y="0"/>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38"/>
              <p:cNvSpPr/>
              <p:nvPr/>
            </p:nvSpPr>
            <p:spPr>
              <a:xfrm>
                <a:off x="1580350" y="2733125"/>
                <a:ext cx="443000" cy="555275"/>
              </a:xfrm>
              <a:custGeom>
                <a:rect b="b" l="l" r="r" t="t"/>
                <a:pathLst>
                  <a:path extrusionOk="0" h="22211" w="17720">
                    <a:moveTo>
                      <a:pt x="15288" y="0"/>
                    </a:moveTo>
                    <a:lnTo>
                      <a:pt x="0" y="6216"/>
                    </a:lnTo>
                    <a:lnTo>
                      <a:pt x="3258" y="18772"/>
                    </a:lnTo>
                    <a:cubicBezTo>
                      <a:pt x="3889" y="20853"/>
                      <a:pt x="5823" y="22211"/>
                      <a:pt x="7910" y="22211"/>
                    </a:cubicBezTo>
                    <a:cubicBezTo>
                      <a:pt x="8311" y="22211"/>
                      <a:pt x="8718" y="22160"/>
                      <a:pt x="9123" y="22055"/>
                    </a:cubicBezTo>
                    <a:lnTo>
                      <a:pt x="13785" y="20827"/>
                    </a:lnTo>
                    <a:cubicBezTo>
                      <a:pt x="16191" y="20201"/>
                      <a:pt x="17719" y="17895"/>
                      <a:pt x="17394" y="15439"/>
                    </a:cubicBezTo>
                    <a:lnTo>
                      <a:pt x="15288" y="0"/>
                    </a:lnTo>
                    <a:close/>
                  </a:path>
                </a:pathLst>
              </a:custGeom>
              <a:solidFill>
                <a:srgbClr val="CA62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38"/>
              <p:cNvSpPr/>
              <p:nvPr/>
            </p:nvSpPr>
            <p:spPr>
              <a:xfrm>
                <a:off x="1854775" y="2416000"/>
                <a:ext cx="140375" cy="560875"/>
              </a:xfrm>
              <a:custGeom>
                <a:rect b="b" l="l" r="r" t="t"/>
                <a:pathLst>
                  <a:path extrusionOk="0" h="22435" w="5615">
                    <a:moveTo>
                      <a:pt x="1573" y="0"/>
                    </a:moveTo>
                    <a:cubicBezTo>
                      <a:pt x="1542" y="0"/>
                      <a:pt x="1511" y="1"/>
                      <a:pt x="1479" y="3"/>
                    </a:cubicBezTo>
                    <a:cubicBezTo>
                      <a:pt x="627" y="53"/>
                      <a:pt x="1" y="755"/>
                      <a:pt x="26" y="1582"/>
                    </a:cubicBezTo>
                    <a:lnTo>
                      <a:pt x="427" y="22434"/>
                    </a:lnTo>
                    <a:lnTo>
                      <a:pt x="5615" y="22259"/>
                    </a:lnTo>
                    <a:lnTo>
                      <a:pt x="3108" y="1382"/>
                    </a:lnTo>
                    <a:cubicBezTo>
                      <a:pt x="3012" y="587"/>
                      <a:pt x="2337" y="0"/>
                      <a:pt x="1573" y="0"/>
                    </a:cubicBezTo>
                    <a:close/>
                  </a:path>
                </a:pathLst>
              </a:custGeom>
              <a:solidFill>
                <a:srgbClr val="CA62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38"/>
              <p:cNvSpPr/>
              <p:nvPr/>
            </p:nvSpPr>
            <p:spPr>
              <a:xfrm>
                <a:off x="1710050" y="2438550"/>
                <a:ext cx="208025" cy="560250"/>
              </a:xfrm>
              <a:custGeom>
                <a:rect b="b" l="l" r="r" t="t"/>
                <a:pathLst>
                  <a:path extrusionOk="0" h="22410" w="8321">
                    <a:moveTo>
                      <a:pt x="1650" y="1"/>
                    </a:moveTo>
                    <a:cubicBezTo>
                      <a:pt x="1552" y="1"/>
                      <a:pt x="1453" y="10"/>
                      <a:pt x="1353" y="29"/>
                    </a:cubicBezTo>
                    <a:cubicBezTo>
                      <a:pt x="526" y="179"/>
                      <a:pt x="0" y="956"/>
                      <a:pt x="125" y="1783"/>
                    </a:cubicBezTo>
                    <a:lnTo>
                      <a:pt x="3208" y="22410"/>
                    </a:lnTo>
                    <a:lnTo>
                      <a:pt x="8321" y="21558"/>
                    </a:lnTo>
                    <a:lnTo>
                      <a:pt x="3158" y="1156"/>
                    </a:lnTo>
                    <a:cubicBezTo>
                      <a:pt x="2982" y="454"/>
                      <a:pt x="2345" y="1"/>
                      <a:pt x="1650" y="1"/>
                    </a:cubicBezTo>
                    <a:close/>
                  </a:path>
                </a:pathLst>
              </a:custGeom>
              <a:solidFill>
                <a:srgbClr val="CA62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8"/>
              <p:cNvSpPr/>
              <p:nvPr/>
            </p:nvSpPr>
            <p:spPr>
              <a:xfrm>
                <a:off x="1593500" y="2492575"/>
                <a:ext cx="240625" cy="556350"/>
              </a:xfrm>
              <a:custGeom>
                <a:rect b="b" l="l" r="r" t="t"/>
                <a:pathLst>
                  <a:path extrusionOk="0" h="22254" w="9625">
                    <a:moveTo>
                      <a:pt x="1678" y="1"/>
                    </a:moveTo>
                    <a:cubicBezTo>
                      <a:pt x="1554" y="1"/>
                      <a:pt x="1428" y="16"/>
                      <a:pt x="1304" y="48"/>
                    </a:cubicBezTo>
                    <a:cubicBezTo>
                      <a:pt x="502" y="249"/>
                      <a:pt x="0" y="1051"/>
                      <a:pt x="176" y="1878"/>
                    </a:cubicBezTo>
                    <a:lnTo>
                      <a:pt x="4562" y="22254"/>
                    </a:lnTo>
                    <a:lnTo>
                      <a:pt x="9624" y="21101"/>
                    </a:lnTo>
                    <a:lnTo>
                      <a:pt x="3158" y="1076"/>
                    </a:lnTo>
                    <a:cubicBezTo>
                      <a:pt x="2948" y="423"/>
                      <a:pt x="2331" y="1"/>
                      <a:pt x="1678" y="1"/>
                    </a:cubicBezTo>
                    <a:close/>
                  </a:path>
                </a:pathLst>
              </a:custGeom>
              <a:solidFill>
                <a:srgbClr val="CA62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8"/>
              <p:cNvSpPr/>
              <p:nvPr/>
            </p:nvSpPr>
            <p:spPr>
              <a:xfrm>
                <a:off x="1503900" y="2615025"/>
                <a:ext cx="273825" cy="550450"/>
              </a:xfrm>
              <a:custGeom>
                <a:rect b="b" l="l" r="r" t="t"/>
                <a:pathLst>
                  <a:path extrusionOk="0" h="22018" w="10953">
                    <a:moveTo>
                      <a:pt x="1718" y="0"/>
                    </a:moveTo>
                    <a:cubicBezTo>
                      <a:pt x="1549" y="0"/>
                      <a:pt x="1376" y="28"/>
                      <a:pt x="1203" y="87"/>
                    </a:cubicBezTo>
                    <a:cubicBezTo>
                      <a:pt x="426" y="338"/>
                      <a:pt x="0" y="1190"/>
                      <a:pt x="226" y="1967"/>
                    </a:cubicBezTo>
                    <a:lnTo>
                      <a:pt x="6015" y="22017"/>
                    </a:lnTo>
                    <a:lnTo>
                      <a:pt x="10953" y="20514"/>
                    </a:lnTo>
                    <a:lnTo>
                      <a:pt x="3133" y="965"/>
                    </a:lnTo>
                    <a:cubicBezTo>
                      <a:pt x="2897" y="374"/>
                      <a:pt x="2336" y="0"/>
                      <a:pt x="1718" y="0"/>
                    </a:cubicBezTo>
                    <a:close/>
                  </a:path>
                </a:pathLst>
              </a:custGeom>
              <a:solidFill>
                <a:srgbClr val="CA62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8"/>
              <p:cNvSpPr/>
              <p:nvPr/>
            </p:nvSpPr>
            <p:spPr>
              <a:xfrm>
                <a:off x="1945000" y="2679175"/>
                <a:ext cx="154175" cy="510100"/>
              </a:xfrm>
              <a:custGeom>
                <a:rect b="b" l="l" r="r" t="t"/>
                <a:pathLst>
                  <a:path extrusionOk="0" h="20404" w="6167">
                    <a:moveTo>
                      <a:pt x="4528" y="1"/>
                    </a:moveTo>
                    <a:cubicBezTo>
                      <a:pt x="3998" y="1"/>
                      <a:pt x="3496" y="292"/>
                      <a:pt x="3234" y="780"/>
                    </a:cubicBezTo>
                    <a:cubicBezTo>
                      <a:pt x="2331" y="2459"/>
                      <a:pt x="727" y="5892"/>
                      <a:pt x="1" y="10429"/>
                    </a:cubicBezTo>
                    <a:lnTo>
                      <a:pt x="2357" y="20404"/>
                    </a:lnTo>
                    <a:cubicBezTo>
                      <a:pt x="2357" y="20404"/>
                      <a:pt x="4938" y="13186"/>
                      <a:pt x="5013" y="11206"/>
                    </a:cubicBezTo>
                    <a:cubicBezTo>
                      <a:pt x="5214" y="6293"/>
                      <a:pt x="5464" y="4063"/>
                      <a:pt x="5991" y="1857"/>
                    </a:cubicBezTo>
                    <a:cubicBezTo>
                      <a:pt x="6166" y="1130"/>
                      <a:pt x="5765" y="354"/>
                      <a:pt x="5063" y="103"/>
                    </a:cubicBezTo>
                    <a:cubicBezTo>
                      <a:pt x="4887" y="34"/>
                      <a:pt x="4706" y="1"/>
                      <a:pt x="4528" y="1"/>
                    </a:cubicBezTo>
                    <a:close/>
                  </a:path>
                </a:pathLst>
              </a:custGeom>
              <a:solidFill>
                <a:srgbClr val="CA62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8"/>
              <p:cNvSpPr/>
              <p:nvPr/>
            </p:nvSpPr>
            <p:spPr>
              <a:xfrm>
                <a:off x="1802150" y="2808300"/>
                <a:ext cx="184850" cy="372200"/>
              </a:xfrm>
              <a:custGeom>
                <a:rect b="b" l="l" r="r" t="t"/>
                <a:pathLst>
                  <a:path extrusionOk="0" h="14888" w="7394">
                    <a:moveTo>
                      <a:pt x="6567" y="1"/>
                    </a:moveTo>
                    <a:lnTo>
                      <a:pt x="4512" y="5464"/>
                    </a:lnTo>
                    <a:cubicBezTo>
                      <a:pt x="0" y="9424"/>
                      <a:pt x="877" y="14662"/>
                      <a:pt x="903" y="14888"/>
                    </a:cubicBezTo>
                    <a:lnTo>
                      <a:pt x="1780" y="14737"/>
                    </a:lnTo>
                    <a:cubicBezTo>
                      <a:pt x="1780" y="14687"/>
                      <a:pt x="978" y="9700"/>
                      <a:pt x="5163" y="6066"/>
                    </a:cubicBezTo>
                    <a:lnTo>
                      <a:pt x="5263" y="5991"/>
                    </a:lnTo>
                    <a:lnTo>
                      <a:pt x="7394" y="301"/>
                    </a:lnTo>
                    <a:lnTo>
                      <a:pt x="6567" y="1"/>
                    </a:lnTo>
                    <a:close/>
                  </a:path>
                </a:pathLst>
              </a:custGeom>
              <a:solidFill>
                <a:srgbClr val="941E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2" name="Google Shape;622;p38"/>
            <p:cNvGrpSpPr/>
            <p:nvPr/>
          </p:nvGrpSpPr>
          <p:grpSpPr>
            <a:xfrm>
              <a:off x="1575563" y="1056315"/>
              <a:ext cx="1581140" cy="4088138"/>
              <a:chOff x="-1670475" y="1056315"/>
              <a:chExt cx="1581140" cy="4088138"/>
            </a:xfrm>
          </p:grpSpPr>
          <p:sp>
            <p:nvSpPr>
              <p:cNvPr id="623" name="Google Shape;623;p38"/>
              <p:cNvSpPr/>
              <p:nvPr/>
            </p:nvSpPr>
            <p:spPr>
              <a:xfrm>
                <a:off x="-1564203" y="2382508"/>
                <a:ext cx="449903" cy="1025641"/>
              </a:xfrm>
              <a:custGeom>
                <a:rect b="b" l="l" r="r" t="t"/>
                <a:pathLst>
                  <a:path extrusionOk="0" h="39425" w="17294">
                    <a:moveTo>
                      <a:pt x="8948" y="0"/>
                    </a:moveTo>
                    <a:cubicBezTo>
                      <a:pt x="6968" y="101"/>
                      <a:pt x="5439" y="928"/>
                      <a:pt x="4336" y="2206"/>
                    </a:cubicBezTo>
                    <a:cubicBezTo>
                      <a:pt x="752" y="6341"/>
                      <a:pt x="1153" y="15238"/>
                      <a:pt x="1855" y="20752"/>
                    </a:cubicBezTo>
                    <a:cubicBezTo>
                      <a:pt x="2181" y="23559"/>
                      <a:pt x="2607" y="25489"/>
                      <a:pt x="2607" y="25489"/>
                    </a:cubicBezTo>
                    <a:lnTo>
                      <a:pt x="1103" y="26542"/>
                    </a:lnTo>
                    <a:cubicBezTo>
                      <a:pt x="727" y="29249"/>
                      <a:pt x="377" y="32081"/>
                      <a:pt x="1" y="35063"/>
                    </a:cubicBezTo>
                    <a:cubicBezTo>
                      <a:pt x="1" y="35063"/>
                      <a:pt x="903" y="36767"/>
                      <a:pt x="2231" y="39424"/>
                    </a:cubicBezTo>
                    <a:cubicBezTo>
                      <a:pt x="13660" y="35589"/>
                      <a:pt x="17294" y="28171"/>
                      <a:pt x="17294" y="28171"/>
                    </a:cubicBezTo>
                    <a:cubicBezTo>
                      <a:pt x="16166" y="21730"/>
                      <a:pt x="11605" y="1880"/>
                      <a:pt x="11605" y="1880"/>
                    </a:cubicBezTo>
                    <a:lnTo>
                      <a:pt x="8948" y="0"/>
                    </a:lnTo>
                    <a:close/>
                  </a:path>
                </a:pathLst>
              </a:custGeom>
              <a:solidFill>
                <a:srgbClr val="B555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8"/>
              <p:cNvSpPr/>
              <p:nvPr/>
            </p:nvSpPr>
            <p:spPr>
              <a:xfrm>
                <a:off x="-1377728" y="3992316"/>
                <a:ext cx="110226" cy="82832"/>
              </a:xfrm>
              <a:custGeom>
                <a:rect b="b" l="l" r="r" t="t"/>
                <a:pathLst>
                  <a:path extrusionOk="0" h="3184" w="4237">
                    <a:moveTo>
                      <a:pt x="4236" y="0"/>
                    </a:moveTo>
                    <a:lnTo>
                      <a:pt x="1" y="401"/>
                    </a:lnTo>
                    <a:lnTo>
                      <a:pt x="326" y="3183"/>
                    </a:lnTo>
                    <a:lnTo>
                      <a:pt x="4236" y="0"/>
                    </a:lnTo>
                    <a:close/>
                  </a:path>
                </a:pathLst>
              </a:custGeom>
              <a:solidFill>
                <a:srgbClr val="F9D8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8"/>
              <p:cNvSpPr/>
              <p:nvPr/>
            </p:nvSpPr>
            <p:spPr>
              <a:xfrm>
                <a:off x="-689865" y="2361293"/>
                <a:ext cx="467906" cy="615801"/>
              </a:xfrm>
              <a:custGeom>
                <a:rect b="b" l="l" r="r" t="t"/>
                <a:pathLst>
                  <a:path extrusionOk="0" h="23671" w="17986">
                    <a:moveTo>
                      <a:pt x="5083" y="0"/>
                    </a:moveTo>
                    <a:cubicBezTo>
                      <a:pt x="4960" y="0"/>
                      <a:pt x="4837" y="4"/>
                      <a:pt x="4713" y="11"/>
                    </a:cubicBezTo>
                    <a:lnTo>
                      <a:pt x="1" y="11240"/>
                    </a:lnTo>
                    <a:lnTo>
                      <a:pt x="5916" y="23671"/>
                    </a:lnTo>
                    <a:cubicBezTo>
                      <a:pt x="17985" y="21074"/>
                      <a:pt x="14263" y="0"/>
                      <a:pt x="5083" y="0"/>
                    </a:cubicBezTo>
                    <a:close/>
                  </a:path>
                </a:pathLst>
              </a:custGeom>
              <a:solidFill>
                <a:srgbClr val="B555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38"/>
              <p:cNvSpPr/>
              <p:nvPr/>
            </p:nvSpPr>
            <p:spPr>
              <a:xfrm>
                <a:off x="-1448150" y="2363595"/>
                <a:ext cx="922622" cy="1099966"/>
              </a:xfrm>
              <a:custGeom>
                <a:rect b="b" l="l" r="r" t="t"/>
                <a:pathLst>
                  <a:path extrusionOk="0" h="42282" w="35465">
                    <a:moveTo>
                      <a:pt x="34988" y="0"/>
                    </a:moveTo>
                    <a:lnTo>
                      <a:pt x="5565" y="602"/>
                    </a:lnTo>
                    <a:cubicBezTo>
                      <a:pt x="2382" y="652"/>
                      <a:pt x="1" y="3509"/>
                      <a:pt x="477" y="6667"/>
                    </a:cubicBezTo>
                    <a:lnTo>
                      <a:pt x="1229" y="11404"/>
                    </a:lnTo>
                    <a:lnTo>
                      <a:pt x="6091" y="42281"/>
                    </a:lnTo>
                    <a:lnTo>
                      <a:pt x="25189" y="40677"/>
                    </a:lnTo>
                    <a:cubicBezTo>
                      <a:pt x="29625" y="30101"/>
                      <a:pt x="34337" y="20251"/>
                      <a:pt x="34913" y="12482"/>
                    </a:cubicBezTo>
                    <a:cubicBezTo>
                      <a:pt x="35465" y="4963"/>
                      <a:pt x="34988" y="0"/>
                      <a:pt x="3498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38"/>
              <p:cNvSpPr/>
              <p:nvPr/>
            </p:nvSpPr>
            <p:spPr>
              <a:xfrm>
                <a:off x="-1195155" y="1358193"/>
                <a:ext cx="340354" cy="313637"/>
              </a:xfrm>
              <a:custGeom>
                <a:rect b="b" l="l" r="r" t="t"/>
                <a:pathLst>
                  <a:path extrusionOk="0" h="12056" w="13083">
                    <a:moveTo>
                      <a:pt x="0" y="1"/>
                    </a:moveTo>
                    <a:cubicBezTo>
                      <a:pt x="0" y="6642"/>
                      <a:pt x="5865" y="12056"/>
                      <a:pt x="13083" y="12056"/>
                    </a:cubicBezTo>
                    <a:lnTo>
                      <a:pt x="13083" y="11154"/>
                    </a:lnTo>
                    <a:cubicBezTo>
                      <a:pt x="6366" y="11154"/>
                      <a:pt x="902" y="6141"/>
                      <a:pt x="902" y="1"/>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8"/>
              <p:cNvSpPr/>
              <p:nvPr/>
            </p:nvSpPr>
            <p:spPr>
              <a:xfrm>
                <a:off x="-1130611" y="1056315"/>
                <a:ext cx="603782" cy="603782"/>
              </a:xfrm>
              <a:custGeom>
                <a:rect b="b" l="l" r="r" t="t"/>
                <a:pathLst>
                  <a:path extrusionOk="0" h="23209" w="23209">
                    <a:moveTo>
                      <a:pt x="11604" y="1"/>
                    </a:moveTo>
                    <a:cubicBezTo>
                      <a:pt x="5213" y="1"/>
                      <a:pt x="0" y="5189"/>
                      <a:pt x="0" y="11605"/>
                    </a:cubicBezTo>
                    <a:cubicBezTo>
                      <a:pt x="0" y="17996"/>
                      <a:pt x="5213" y="23209"/>
                      <a:pt x="11604" y="23209"/>
                    </a:cubicBezTo>
                    <a:cubicBezTo>
                      <a:pt x="18020" y="23209"/>
                      <a:pt x="23208" y="17996"/>
                      <a:pt x="23208" y="11605"/>
                    </a:cubicBezTo>
                    <a:cubicBezTo>
                      <a:pt x="23208" y="5189"/>
                      <a:pt x="18020" y="1"/>
                      <a:pt x="11604" y="1"/>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8"/>
              <p:cNvSpPr/>
              <p:nvPr/>
            </p:nvSpPr>
            <p:spPr>
              <a:xfrm>
                <a:off x="-1267528" y="1559003"/>
                <a:ext cx="700272" cy="678783"/>
              </a:xfrm>
              <a:custGeom>
                <a:rect b="b" l="l" r="r" t="t"/>
                <a:pathLst>
                  <a:path extrusionOk="0" h="26092" w="26918">
                    <a:moveTo>
                      <a:pt x="13459" y="1"/>
                    </a:moveTo>
                    <a:cubicBezTo>
                      <a:pt x="6040" y="1"/>
                      <a:pt x="0" y="5841"/>
                      <a:pt x="0" y="13034"/>
                    </a:cubicBezTo>
                    <a:cubicBezTo>
                      <a:pt x="0" y="20252"/>
                      <a:pt x="6040" y="26091"/>
                      <a:pt x="13459" y="26091"/>
                    </a:cubicBezTo>
                    <a:cubicBezTo>
                      <a:pt x="20903" y="26091"/>
                      <a:pt x="26918" y="20252"/>
                      <a:pt x="26918" y="13034"/>
                    </a:cubicBezTo>
                    <a:cubicBezTo>
                      <a:pt x="26918" y="5841"/>
                      <a:pt x="20903" y="1"/>
                      <a:pt x="13459" y="1"/>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8"/>
              <p:cNvSpPr/>
              <p:nvPr/>
            </p:nvSpPr>
            <p:spPr>
              <a:xfrm>
                <a:off x="-704564" y="2007007"/>
                <a:ext cx="252059" cy="166782"/>
              </a:xfrm>
              <a:custGeom>
                <a:rect b="b" l="l" r="r" t="t"/>
                <a:pathLst>
                  <a:path extrusionOk="0" h="6411" w="9689">
                    <a:moveTo>
                      <a:pt x="5141" y="0"/>
                    </a:moveTo>
                    <a:cubicBezTo>
                      <a:pt x="2943" y="0"/>
                      <a:pt x="0" y="1022"/>
                      <a:pt x="791" y="3582"/>
                    </a:cubicBezTo>
                    <a:cubicBezTo>
                      <a:pt x="1334" y="5364"/>
                      <a:pt x="3474" y="6410"/>
                      <a:pt x="5446" y="6410"/>
                    </a:cubicBezTo>
                    <a:cubicBezTo>
                      <a:pt x="6386" y="6410"/>
                      <a:pt x="7288" y="6172"/>
                      <a:pt x="7959" y="5662"/>
                    </a:cubicBezTo>
                    <a:cubicBezTo>
                      <a:pt x="9212" y="4685"/>
                      <a:pt x="9689" y="2680"/>
                      <a:pt x="8711" y="1427"/>
                    </a:cubicBezTo>
                    <a:cubicBezTo>
                      <a:pt x="8160" y="700"/>
                      <a:pt x="7258" y="324"/>
                      <a:pt x="6355" y="123"/>
                    </a:cubicBezTo>
                    <a:cubicBezTo>
                      <a:pt x="6007" y="43"/>
                      <a:pt x="5590" y="0"/>
                      <a:pt x="5141" y="0"/>
                    </a:cubicBezTo>
                    <a:close/>
                  </a:path>
                </a:pathLst>
              </a:custGeom>
              <a:solidFill>
                <a:srgbClr val="B555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8"/>
              <p:cNvSpPr/>
              <p:nvPr/>
            </p:nvSpPr>
            <p:spPr>
              <a:xfrm>
                <a:off x="-1262325" y="1926101"/>
                <a:ext cx="425137" cy="526179"/>
              </a:xfrm>
              <a:custGeom>
                <a:rect b="b" l="l" r="r" t="t"/>
                <a:pathLst>
                  <a:path extrusionOk="0" h="20226" w="16342">
                    <a:moveTo>
                      <a:pt x="1" y="0"/>
                    </a:moveTo>
                    <a:lnTo>
                      <a:pt x="1730" y="20226"/>
                    </a:lnTo>
                    <a:lnTo>
                      <a:pt x="16342" y="19549"/>
                    </a:lnTo>
                    <a:lnTo>
                      <a:pt x="15590" y="3710"/>
                    </a:lnTo>
                    <a:lnTo>
                      <a:pt x="1" y="0"/>
                    </a:lnTo>
                    <a:close/>
                  </a:path>
                </a:pathLst>
              </a:custGeom>
              <a:solidFill>
                <a:srgbClr val="B555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8"/>
              <p:cNvSpPr/>
              <p:nvPr/>
            </p:nvSpPr>
            <p:spPr>
              <a:xfrm>
                <a:off x="-683336" y="2137342"/>
                <a:ext cx="151277" cy="133041"/>
              </a:xfrm>
              <a:custGeom>
                <a:rect b="b" l="l" r="r" t="t"/>
                <a:pathLst>
                  <a:path extrusionOk="0" h="5114" w="5815">
                    <a:moveTo>
                      <a:pt x="4136" y="1"/>
                    </a:moveTo>
                    <a:lnTo>
                      <a:pt x="3785" y="803"/>
                    </a:lnTo>
                    <a:cubicBezTo>
                      <a:pt x="4211" y="1003"/>
                      <a:pt x="4562" y="1354"/>
                      <a:pt x="4737" y="1805"/>
                    </a:cubicBezTo>
                    <a:cubicBezTo>
                      <a:pt x="4888" y="2256"/>
                      <a:pt x="4888" y="2732"/>
                      <a:pt x="4687" y="3159"/>
                    </a:cubicBezTo>
                    <a:cubicBezTo>
                      <a:pt x="4512" y="3610"/>
                      <a:pt x="4136" y="3936"/>
                      <a:pt x="3710" y="4111"/>
                    </a:cubicBezTo>
                    <a:cubicBezTo>
                      <a:pt x="3500" y="4192"/>
                      <a:pt x="3285" y="4231"/>
                      <a:pt x="3070" y="4231"/>
                    </a:cubicBezTo>
                    <a:cubicBezTo>
                      <a:pt x="2822" y="4231"/>
                      <a:pt x="2573" y="4180"/>
                      <a:pt x="2331" y="4086"/>
                    </a:cubicBezTo>
                    <a:cubicBezTo>
                      <a:pt x="1429" y="3685"/>
                      <a:pt x="1028" y="2607"/>
                      <a:pt x="1429" y="1730"/>
                    </a:cubicBezTo>
                    <a:cubicBezTo>
                      <a:pt x="1579" y="1354"/>
                      <a:pt x="1855" y="1053"/>
                      <a:pt x="2231" y="853"/>
                    </a:cubicBezTo>
                    <a:lnTo>
                      <a:pt x="1805" y="76"/>
                    </a:lnTo>
                    <a:cubicBezTo>
                      <a:pt x="1279" y="352"/>
                      <a:pt x="853" y="803"/>
                      <a:pt x="602" y="1354"/>
                    </a:cubicBezTo>
                    <a:cubicBezTo>
                      <a:pt x="0" y="2707"/>
                      <a:pt x="627" y="4286"/>
                      <a:pt x="1980" y="4888"/>
                    </a:cubicBezTo>
                    <a:cubicBezTo>
                      <a:pt x="2331" y="5038"/>
                      <a:pt x="2682" y="5113"/>
                      <a:pt x="3058" y="5113"/>
                    </a:cubicBezTo>
                    <a:cubicBezTo>
                      <a:pt x="3384" y="5113"/>
                      <a:pt x="3710" y="5063"/>
                      <a:pt x="4036" y="4938"/>
                    </a:cubicBezTo>
                    <a:cubicBezTo>
                      <a:pt x="4687" y="4687"/>
                      <a:pt x="5213" y="4186"/>
                      <a:pt x="5514" y="3535"/>
                    </a:cubicBezTo>
                    <a:cubicBezTo>
                      <a:pt x="5790" y="2883"/>
                      <a:pt x="5815" y="2156"/>
                      <a:pt x="5564" y="1479"/>
                    </a:cubicBezTo>
                    <a:cubicBezTo>
                      <a:pt x="5314" y="803"/>
                      <a:pt x="4812" y="276"/>
                      <a:pt x="413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38"/>
              <p:cNvSpPr/>
              <p:nvPr/>
            </p:nvSpPr>
            <p:spPr>
              <a:xfrm>
                <a:off x="-1226451" y="1608952"/>
                <a:ext cx="708102" cy="688435"/>
              </a:xfrm>
              <a:custGeom>
                <a:rect b="b" l="l" r="r" t="t"/>
                <a:pathLst>
                  <a:path extrusionOk="0" h="26463" w="27219">
                    <a:moveTo>
                      <a:pt x="13294" y="1"/>
                    </a:moveTo>
                    <a:cubicBezTo>
                      <a:pt x="10875" y="1"/>
                      <a:pt x="8552" y="669"/>
                      <a:pt x="6541" y="1865"/>
                    </a:cubicBezTo>
                    <a:cubicBezTo>
                      <a:pt x="3634" y="3595"/>
                      <a:pt x="1379" y="6427"/>
                      <a:pt x="476" y="9961"/>
                    </a:cubicBezTo>
                    <a:cubicBezTo>
                      <a:pt x="100" y="11464"/>
                      <a:pt x="0" y="12968"/>
                      <a:pt x="125" y="14422"/>
                    </a:cubicBezTo>
                    <a:cubicBezTo>
                      <a:pt x="301" y="16402"/>
                      <a:pt x="927" y="18307"/>
                      <a:pt x="1930" y="19986"/>
                    </a:cubicBezTo>
                    <a:cubicBezTo>
                      <a:pt x="3659" y="22893"/>
                      <a:pt x="6491" y="25149"/>
                      <a:pt x="10050" y="26051"/>
                    </a:cubicBezTo>
                    <a:cubicBezTo>
                      <a:pt x="11140" y="26329"/>
                      <a:pt x="12232" y="26462"/>
                      <a:pt x="13306" y="26462"/>
                    </a:cubicBezTo>
                    <a:cubicBezTo>
                      <a:pt x="15717" y="26462"/>
                      <a:pt x="18039" y="25794"/>
                      <a:pt x="20050" y="24597"/>
                    </a:cubicBezTo>
                    <a:cubicBezTo>
                      <a:pt x="22682" y="23018"/>
                      <a:pt x="24787" y="20562"/>
                      <a:pt x="25815" y="17480"/>
                    </a:cubicBezTo>
                    <a:cubicBezTo>
                      <a:pt x="25940" y="17154"/>
                      <a:pt x="26040" y="16828"/>
                      <a:pt x="26116" y="16477"/>
                    </a:cubicBezTo>
                    <a:cubicBezTo>
                      <a:pt x="26266" y="15901"/>
                      <a:pt x="26366" y="15349"/>
                      <a:pt x="26441" y="14773"/>
                    </a:cubicBezTo>
                    <a:cubicBezTo>
                      <a:pt x="27218" y="8282"/>
                      <a:pt x="23058" y="2066"/>
                      <a:pt x="16567" y="412"/>
                    </a:cubicBezTo>
                    <a:cubicBezTo>
                      <a:pt x="15469" y="134"/>
                      <a:pt x="14372" y="1"/>
                      <a:pt x="13294" y="1"/>
                    </a:cubicBezTo>
                    <a:close/>
                  </a:path>
                </a:pathLst>
              </a:custGeom>
              <a:solidFill>
                <a:srgbClr val="C75F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8"/>
              <p:cNvSpPr/>
              <p:nvPr/>
            </p:nvSpPr>
            <p:spPr>
              <a:xfrm>
                <a:off x="-719861" y="1949124"/>
                <a:ext cx="181299" cy="94512"/>
              </a:xfrm>
              <a:custGeom>
                <a:rect b="b" l="l" r="r" t="t"/>
                <a:pathLst>
                  <a:path extrusionOk="0" h="3633" w="6969">
                    <a:moveTo>
                      <a:pt x="2345" y="1"/>
                    </a:moveTo>
                    <a:cubicBezTo>
                      <a:pt x="1207" y="1"/>
                      <a:pt x="353" y="330"/>
                      <a:pt x="201" y="920"/>
                    </a:cubicBezTo>
                    <a:cubicBezTo>
                      <a:pt x="1" y="1772"/>
                      <a:pt x="1404" y="2900"/>
                      <a:pt x="3384" y="3376"/>
                    </a:cubicBezTo>
                    <a:cubicBezTo>
                      <a:pt x="4036" y="3551"/>
                      <a:pt x="4669" y="3633"/>
                      <a:pt x="5230" y="3633"/>
                    </a:cubicBezTo>
                    <a:cubicBezTo>
                      <a:pt x="5790" y="3633"/>
                      <a:pt x="6279" y="3551"/>
                      <a:pt x="6643" y="3401"/>
                    </a:cubicBezTo>
                    <a:cubicBezTo>
                      <a:pt x="6793" y="2825"/>
                      <a:pt x="6893" y="2273"/>
                      <a:pt x="6968" y="1697"/>
                    </a:cubicBezTo>
                    <a:cubicBezTo>
                      <a:pt x="6417" y="1120"/>
                      <a:pt x="5414" y="569"/>
                      <a:pt x="4161" y="243"/>
                    </a:cubicBezTo>
                    <a:cubicBezTo>
                      <a:pt x="3521" y="79"/>
                      <a:pt x="2899" y="1"/>
                      <a:pt x="2345" y="1"/>
                    </a:cubicBezTo>
                    <a:close/>
                  </a:path>
                </a:pathLst>
              </a:custGeom>
              <a:solidFill>
                <a:srgbClr val="C84B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38"/>
              <p:cNvSpPr/>
              <p:nvPr/>
            </p:nvSpPr>
            <p:spPr>
              <a:xfrm>
                <a:off x="-1133863" y="1844127"/>
                <a:ext cx="196908" cy="94200"/>
              </a:xfrm>
              <a:custGeom>
                <a:rect b="b" l="l" r="r" t="t"/>
                <a:pathLst>
                  <a:path extrusionOk="0" h="3621" w="7569">
                    <a:moveTo>
                      <a:pt x="2360" y="1"/>
                    </a:moveTo>
                    <a:cubicBezTo>
                      <a:pt x="1227" y="1"/>
                      <a:pt x="377" y="324"/>
                      <a:pt x="226" y="896"/>
                    </a:cubicBezTo>
                    <a:cubicBezTo>
                      <a:pt x="0" y="1773"/>
                      <a:pt x="1429" y="2876"/>
                      <a:pt x="3383" y="3377"/>
                    </a:cubicBezTo>
                    <a:cubicBezTo>
                      <a:pt x="4036" y="3542"/>
                      <a:pt x="4666" y="3620"/>
                      <a:pt x="5227" y="3620"/>
                    </a:cubicBezTo>
                    <a:cubicBezTo>
                      <a:pt x="6367" y="3620"/>
                      <a:pt x="7217" y="3297"/>
                      <a:pt x="7368" y="2725"/>
                    </a:cubicBezTo>
                    <a:cubicBezTo>
                      <a:pt x="7569" y="1848"/>
                      <a:pt x="6165" y="745"/>
                      <a:pt x="4186" y="244"/>
                    </a:cubicBezTo>
                    <a:cubicBezTo>
                      <a:pt x="3541" y="79"/>
                      <a:pt x="2916" y="1"/>
                      <a:pt x="2360" y="1"/>
                    </a:cubicBezTo>
                    <a:close/>
                  </a:path>
                </a:pathLst>
              </a:custGeom>
              <a:solidFill>
                <a:srgbClr val="C84B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8"/>
              <p:cNvSpPr/>
              <p:nvPr/>
            </p:nvSpPr>
            <p:spPr>
              <a:xfrm>
                <a:off x="-936305" y="1815823"/>
                <a:ext cx="51510" cy="46541"/>
              </a:xfrm>
              <a:custGeom>
                <a:rect b="b" l="l" r="r" t="t"/>
                <a:pathLst>
                  <a:path extrusionOk="0" h="1789" w="1980">
                    <a:moveTo>
                      <a:pt x="984" y="0"/>
                    </a:moveTo>
                    <a:cubicBezTo>
                      <a:pt x="588" y="0"/>
                      <a:pt x="231" y="278"/>
                      <a:pt x="125" y="680"/>
                    </a:cubicBezTo>
                    <a:cubicBezTo>
                      <a:pt x="0" y="1157"/>
                      <a:pt x="276" y="1658"/>
                      <a:pt x="777" y="1758"/>
                    </a:cubicBezTo>
                    <a:cubicBezTo>
                      <a:pt x="855" y="1779"/>
                      <a:pt x="932" y="1788"/>
                      <a:pt x="1008" y="1788"/>
                    </a:cubicBezTo>
                    <a:cubicBezTo>
                      <a:pt x="1399" y="1788"/>
                      <a:pt x="1750" y="1530"/>
                      <a:pt x="1855" y="1132"/>
                    </a:cubicBezTo>
                    <a:cubicBezTo>
                      <a:pt x="1980" y="630"/>
                      <a:pt x="1679" y="154"/>
                      <a:pt x="1203" y="29"/>
                    </a:cubicBezTo>
                    <a:cubicBezTo>
                      <a:pt x="1130" y="9"/>
                      <a:pt x="1056" y="0"/>
                      <a:pt x="984" y="0"/>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38"/>
              <p:cNvSpPr/>
              <p:nvPr/>
            </p:nvSpPr>
            <p:spPr>
              <a:xfrm>
                <a:off x="-925873" y="1994546"/>
                <a:ext cx="97166" cy="53591"/>
              </a:xfrm>
              <a:custGeom>
                <a:rect b="b" l="l" r="r" t="t"/>
                <a:pathLst>
                  <a:path extrusionOk="0" h="2060" w="3735">
                    <a:moveTo>
                      <a:pt x="827" y="1"/>
                    </a:moveTo>
                    <a:lnTo>
                      <a:pt x="0" y="352"/>
                    </a:lnTo>
                    <a:cubicBezTo>
                      <a:pt x="276" y="1054"/>
                      <a:pt x="852" y="1605"/>
                      <a:pt x="1554" y="1881"/>
                    </a:cubicBezTo>
                    <a:cubicBezTo>
                      <a:pt x="1861" y="2001"/>
                      <a:pt x="2188" y="2060"/>
                      <a:pt x="2514" y="2060"/>
                    </a:cubicBezTo>
                    <a:cubicBezTo>
                      <a:pt x="2934" y="2060"/>
                      <a:pt x="3354" y="1964"/>
                      <a:pt x="3734" y="1780"/>
                    </a:cubicBezTo>
                    <a:lnTo>
                      <a:pt x="3333" y="978"/>
                    </a:lnTo>
                    <a:cubicBezTo>
                      <a:pt x="3099" y="1089"/>
                      <a:pt x="2827" y="1146"/>
                      <a:pt x="2550" y="1146"/>
                    </a:cubicBezTo>
                    <a:cubicBezTo>
                      <a:pt x="2324" y="1146"/>
                      <a:pt x="2094" y="1107"/>
                      <a:pt x="1880" y="1028"/>
                    </a:cubicBezTo>
                    <a:cubicBezTo>
                      <a:pt x="1404" y="853"/>
                      <a:pt x="1028" y="477"/>
                      <a:pt x="827" y="1"/>
                    </a:cubicBezTo>
                    <a:close/>
                  </a:path>
                </a:pathLst>
              </a:custGeom>
              <a:solidFill>
                <a:srgbClr val="7E35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8"/>
              <p:cNvSpPr/>
              <p:nvPr/>
            </p:nvSpPr>
            <p:spPr>
              <a:xfrm>
                <a:off x="-1441621" y="1846157"/>
                <a:ext cx="235644" cy="172584"/>
              </a:xfrm>
              <a:custGeom>
                <a:rect b="b" l="l" r="r" t="t"/>
                <a:pathLst>
                  <a:path extrusionOk="0" h="6634" w="9058">
                    <a:moveTo>
                      <a:pt x="3871" y="1"/>
                    </a:moveTo>
                    <a:cubicBezTo>
                      <a:pt x="3324" y="1"/>
                      <a:pt x="2797" y="101"/>
                      <a:pt x="2331" y="316"/>
                    </a:cubicBezTo>
                    <a:cubicBezTo>
                      <a:pt x="903" y="968"/>
                      <a:pt x="0" y="2848"/>
                      <a:pt x="677" y="4276"/>
                    </a:cubicBezTo>
                    <a:cubicBezTo>
                      <a:pt x="1078" y="5103"/>
                      <a:pt x="1855" y="5680"/>
                      <a:pt x="2682" y="6081"/>
                    </a:cubicBezTo>
                    <a:cubicBezTo>
                      <a:pt x="3374" y="6409"/>
                      <a:pt x="4417" y="6634"/>
                      <a:pt x="5453" y="6634"/>
                    </a:cubicBezTo>
                    <a:cubicBezTo>
                      <a:pt x="7267" y="6634"/>
                      <a:pt x="9057" y="5943"/>
                      <a:pt x="8898" y="3900"/>
                    </a:cubicBezTo>
                    <a:cubicBezTo>
                      <a:pt x="8716" y="1683"/>
                      <a:pt x="6119" y="1"/>
                      <a:pt x="3871" y="1"/>
                    </a:cubicBezTo>
                    <a:close/>
                  </a:path>
                </a:pathLst>
              </a:custGeom>
              <a:solidFill>
                <a:srgbClr val="C75F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38"/>
              <p:cNvSpPr/>
              <p:nvPr/>
            </p:nvSpPr>
            <p:spPr>
              <a:xfrm>
                <a:off x="-1361416" y="1887026"/>
                <a:ext cx="100236" cy="101120"/>
              </a:xfrm>
              <a:custGeom>
                <a:rect b="b" l="l" r="r" t="t"/>
                <a:pathLst>
                  <a:path extrusionOk="0" h="3887" w="3853">
                    <a:moveTo>
                      <a:pt x="751" y="1"/>
                    </a:moveTo>
                    <a:cubicBezTo>
                      <a:pt x="573" y="1"/>
                      <a:pt x="389" y="31"/>
                      <a:pt x="201" y="99"/>
                    </a:cubicBezTo>
                    <a:cubicBezTo>
                      <a:pt x="50" y="149"/>
                      <a:pt x="0" y="349"/>
                      <a:pt x="75" y="475"/>
                    </a:cubicBezTo>
                    <a:cubicBezTo>
                      <a:pt x="128" y="580"/>
                      <a:pt x="217" y="624"/>
                      <a:pt x="317" y="624"/>
                    </a:cubicBezTo>
                    <a:cubicBezTo>
                      <a:pt x="360" y="624"/>
                      <a:pt x="406" y="615"/>
                      <a:pt x="451" y="600"/>
                    </a:cubicBezTo>
                    <a:cubicBezTo>
                      <a:pt x="557" y="565"/>
                      <a:pt x="661" y="549"/>
                      <a:pt x="763" y="549"/>
                    </a:cubicBezTo>
                    <a:cubicBezTo>
                      <a:pt x="1394" y="549"/>
                      <a:pt x="1961" y="1150"/>
                      <a:pt x="2306" y="1603"/>
                    </a:cubicBezTo>
                    <a:cubicBezTo>
                      <a:pt x="2306" y="1613"/>
                      <a:pt x="2306" y="1619"/>
                      <a:pt x="2308" y="1623"/>
                    </a:cubicBezTo>
                    <a:lnTo>
                      <a:pt x="2308" y="1623"/>
                    </a:lnTo>
                    <a:cubicBezTo>
                      <a:pt x="2139" y="1590"/>
                      <a:pt x="1966" y="1572"/>
                      <a:pt x="1793" y="1572"/>
                    </a:cubicBezTo>
                    <a:cubicBezTo>
                      <a:pt x="1230" y="1572"/>
                      <a:pt x="668" y="1755"/>
                      <a:pt x="251" y="2154"/>
                    </a:cubicBezTo>
                    <a:cubicBezTo>
                      <a:pt x="54" y="2351"/>
                      <a:pt x="228" y="2656"/>
                      <a:pt x="446" y="2656"/>
                    </a:cubicBezTo>
                    <a:cubicBezTo>
                      <a:pt x="505" y="2656"/>
                      <a:pt x="568" y="2634"/>
                      <a:pt x="627" y="2580"/>
                    </a:cubicBezTo>
                    <a:cubicBezTo>
                      <a:pt x="941" y="2279"/>
                      <a:pt x="1358" y="2128"/>
                      <a:pt x="1778" y="2128"/>
                    </a:cubicBezTo>
                    <a:cubicBezTo>
                      <a:pt x="2161" y="2128"/>
                      <a:pt x="2546" y="2254"/>
                      <a:pt x="2857" y="2505"/>
                    </a:cubicBezTo>
                    <a:cubicBezTo>
                      <a:pt x="3033" y="2881"/>
                      <a:pt x="3158" y="3257"/>
                      <a:pt x="3258" y="3658"/>
                    </a:cubicBezTo>
                    <a:cubicBezTo>
                      <a:pt x="3290" y="3817"/>
                      <a:pt x="3408" y="3887"/>
                      <a:pt x="3527" y="3887"/>
                    </a:cubicBezTo>
                    <a:cubicBezTo>
                      <a:pt x="3689" y="3887"/>
                      <a:pt x="3853" y="3759"/>
                      <a:pt x="3810" y="3557"/>
                    </a:cubicBezTo>
                    <a:cubicBezTo>
                      <a:pt x="3609" y="2655"/>
                      <a:pt x="3208" y="1828"/>
                      <a:pt x="2632" y="1101"/>
                    </a:cubicBezTo>
                    <a:cubicBezTo>
                      <a:pt x="2146" y="535"/>
                      <a:pt x="1497" y="1"/>
                      <a:pt x="751" y="1"/>
                    </a:cubicBezTo>
                    <a:close/>
                  </a:path>
                </a:pathLst>
              </a:custGeom>
              <a:solidFill>
                <a:srgbClr val="7E35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38"/>
              <p:cNvSpPr/>
              <p:nvPr/>
            </p:nvSpPr>
            <p:spPr>
              <a:xfrm>
                <a:off x="-720511" y="1870793"/>
                <a:ext cx="51536" cy="46931"/>
              </a:xfrm>
              <a:custGeom>
                <a:rect b="b" l="l" r="r" t="t"/>
                <a:pathLst>
                  <a:path extrusionOk="0" h="1804" w="1981">
                    <a:moveTo>
                      <a:pt x="1032" y="1"/>
                    </a:moveTo>
                    <a:cubicBezTo>
                      <a:pt x="622" y="1"/>
                      <a:pt x="234" y="262"/>
                      <a:pt x="126" y="673"/>
                    </a:cubicBezTo>
                    <a:cubicBezTo>
                      <a:pt x="1" y="1149"/>
                      <a:pt x="302" y="1650"/>
                      <a:pt x="778" y="1775"/>
                    </a:cubicBezTo>
                    <a:cubicBezTo>
                      <a:pt x="851" y="1795"/>
                      <a:pt x="925" y="1804"/>
                      <a:pt x="998" y="1804"/>
                    </a:cubicBezTo>
                    <a:cubicBezTo>
                      <a:pt x="1399" y="1804"/>
                      <a:pt x="1775" y="1527"/>
                      <a:pt x="1881" y="1124"/>
                    </a:cubicBezTo>
                    <a:cubicBezTo>
                      <a:pt x="1981" y="648"/>
                      <a:pt x="1705" y="146"/>
                      <a:pt x="1229" y="21"/>
                    </a:cubicBezTo>
                    <a:cubicBezTo>
                      <a:pt x="1163" y="7"/>
                      <a:pt x="1097" y="1"/>
                      <a:pt x="1032" y="1"/>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38"/>
              <p:cNvSpPr/>
              <p:nvPr/>
            </p:nvSpPr>
            <p:spPr>
              <a:xfrm>
                <a:off x="-792885" y="1782654"/>
                <a:ext cx="80985" cy="204764"/>
              </a:xfrm>
              <a:custGeom>
                <a:rect b="b" l="l" r="r" t="t"/>
                <a:pathLst>
                  <a:path extrusionOk="0" h="7871" w="3113">
                    <a:moveTo>
                      <a:pt x="277" y="0"/>
                    </a:moveTo>
                    <a:lnTo>
                      <a:pt x="1" y="7870"/>
                    </a:lnTo>
                    <a:cubicBezTo>
                      <a:pt x="3112" y="6684"/>
                      <a:pt x="3010" y="4487"/>
                      <a:pt x="1695" y="4487"/>
                    </a:cubicBezTo>
                    <a:cubicBezTo>
                      <a:pt x="1316" y="4487"/>
                      <a:pt x="835" y="4670"/>
                      <a:pt x="302" y="5113"/>
                    </a:cubicBezTo>
                    <a:lnTo>
                      <a:pt x="277" y="0"/>
                    </a:lnTo>
                    <a:close/>
                  </a:path>
                </a:pathLst>
              </a:custGeom>
              <a:solidFill>
                <a:srgbClr val="C75F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38"/>
              <p:cNvSpPr/>
              <p:nvPr/>
            </p:nvSpPr>
            <p:spPr>
              <a:xfrm>
                <a:off x="-796787" y="1782654"/>
                <a:ext cx="82832" cy="215846"/>
              </a:xfrm>
              <a:custGeom>
                <a:rect b="b" l="l" r="r" t="t"/>
                <a:pathLst>
                  <a:path extrusionOk="0" h="8297" w="3184">
                    <a:moveTo>
                      <a:pt x="878" y="0"/>
                    </a:moveTo>
                    <a:lnTo>
                      <a:pt x="0" y="26"/>
                    </a:lnTo>
                    <a:lnTo>
                      <a:pt x="0" y="6066"/>
                    </a:lnTo>
                    <a:lnTo>
                      <a:pt x="727" y="5464"/>
                    </a:lnTo>
                    <a:cubicBezTo>
                      <a:pt x="1209" y="5075"/>
                      <a:pt x="1596" y="4946"/>
                      <a:pt x="1855" y="4946"/>
                    </a:cubicBezTo>
                    <a:cubicBezTo>
                      <a:pt x="1946" y="4946"/>
                      <a:pt x="2022" y="4962"/>
                      <a:pt x="2081" y="4988"/>
                    </a:cubicBezTo>
                    <a:cubicBezTo>
                      <a:pt x="2256" y="5088"/>
                      <a:pt x="2281" y="5289"/>
                      <a:pt x="2256" y="5389"/>
                    </a:cubicBezTo>
                    <a:cubicBezTo>
                      <a:pt x="2231" y="5965"/>
                      <a:pt x="1630" y="6818"/>
                      <a:pt x="0" y="7444"/>
                    </a:cubicBezTo>
                    <a:lnTo>
                      <a:pt x="326" y="8296"/>
                    </a:lnTo>
                    <a:cubicBezTo>
                      <a:pt x="2356" y="7519"/>
                      <a:pt x="3108" y="6316"/>
                      <a:pt x="3158" y="5439"/>
                    </a:cubicBezTo>
                    <a:cubicBezTo>
                      <a:pt x="3183" y="4888"/>
                      <a:pt x="2933" y="4412"/>
                      <a:pt x="2482" y="4186"/>
                    </a:cubicBezTo>
                    <a:cubicBezTo>
                      <a:pt x="2290" y="4090"/>
                      <a:pt x="2080" y="4044"/>
                      <a:pt x="1857" y="4044"/>
                    </a:cubicBezTo>
                    <a:cubicBezTo>
                      <a:pt x="1557" y="4044"/>
                      <a:pt x="1234" y="4128"/>
                      <a:pt x="903" y="4286"/>
                    </a:cubicBezTo>
                    <a:lnTo>
                      <a:pt x="878" y="0"/>
                    </a:lnTo>
                    <a:close/>
                  </a:path>
                </a:pathLst>
              </a:custGeom>
              <a:solidFill>
                <a:srgbClr val="7E35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38"/>
              <p:cNvSpPr/>
              <p:nvPr/>
            </p:nvSpPr>
            <p:spPr>
              <a:xfrm>
                <a:off x="-686587" y="1765822"/>
                <a:ext cx="91287" cy="62566"/>
              </a:xfrm>
              <a:custGeom>
                <a:rect b="b" l="l" r="r" t="t"/>
                <a:pathLst>
                  <a:path extrusionOk="0" h="2405" w="3509">
                    <a:moveTo>
                      <a:pt x="898" y="1"/>
                    </a:moveTo>
                    <a:cubicBezTo>
                      <a:pt x="782" y="1"/>
                      <a:pt x="667" y="14"/>
                      <a:pt x="551" y="46"/>
                    </a:cubicBezTo>
                    <a:cubicBezTo>
                      <a:pt x="276" y="146"/>
                      <a:pt x="50" y="372"/>
                      <a:pt x="25" y="647"/>
                    </a:cubicBezTo>
                    <a:cubicBezTo>
                      <a:pt x="0" y="973"/>
                      <a:pt x="226" y="1274"/>
                      <a:pt x="476" y="1475"/>
                    </a:cubicBezTo>
                    <a:cubicBezTo>
                      <a:pt x="856" y="1810"/>
                      <a:pt x="1775" y="2404"/>
                      <a:pt x="2413" y="2404"/>
                    </a:cubicBezTo>
                    <a:cubicBezTo>
                      <a:pt x="2491" y="2404"/>
                      <a:pt x="2564" y="2396"/>
                      <a:pt x="2632" y="2377"/>
                    </a:cubicBezTo>
                    <a:cubicBezTo>
                      <a:pt x="3509" y="2126"/>
                      <a:pt x="2958" y="973"/>
                      <a:pt x="2506" y="622"/>
                    </a:cubicBezTo>
                    <a:cubicBezTo>
                      <a:pt x="2181" y="347"/>
                      <a:pt x="1805" y="171"/>
                      <a:pt x="1379" y="71"/>
                    </a:cubicBezTo>
                    <a:cubicBezTo>
                      <a:pt x="1218" y="27"/>
                      <a:pt x="1058" y="1"/>
                      <a:pt x="898" y="1"/>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38"/>
              <p:cNvSpPr/>
              <p:nvPr/>
            </p:nvSpPr>
            <p:spPr>
              <a:xfrm>
                <a:off x="-961748" y="1692174"/>
                <a:ext cx="100444" cy="48570"/>
              </a:xfrm>
              <a:custGeom>
                <a:rect b="b" l="l" r="r" t="t"/>
                <a:pathLst>
                  <a:path extrusionOk="0" h="1867" w="3861">
                    <a:moveTo>
                      <a:pt x="1876" y="1"/>
                    </a:moveTo>
                    <a:cubicBezTo>
                      <a:pt x="1562" y="1"/>
                      <a:pt x="1250" y="52"/>
                      <a:pt x="953" y="145"/>
                    </a:cubicBezTo>
                    <a:cubicBezTo>
                      <a:pt x="702" y="220"/>
                      <a:pt x="427" y="346"/>
                      <a:pt x="251" y="571"/>
                    </a:cubicBezTo>
                    <a:cubicBezTo>
                      <a:pt x="76" y="797"/>
                      <a:pt x="1" y="1123"/>
                      <a:pt x="126" y="1373"/>
                    </a:cubicBezTo>
                    <a:cubicBezTo>
                      <a:pt x="276" y="1674"/>
                      <a:pt x="627" y="1774"/>
                      <a:pt x="953" y="1824"/>
                    </a:cubicBezTo>
                    <a:cubicBezTo>
                      <a:pt x="1125" y="1848"/>
                      <a:pt x="1370" y="1866"/>
                      <a:pt x="1639" y="1866"/>
                    </a:cubicBezTo>
                    <a:cubicBezTo>
                      <a:pt x="2232" y="1866"/>
                      <a:pt x="2941" y="1776"/>
                      <a:pt x="3234" y="1448"/>
                    </a:cubicBezTo>
                    <a:cubicBezTo>
                      <a:pt x="3860" y="747"/>
                      <a:pt x="2783" y="95"/>
                      <a:pt x="2206" y="20"/>
                    </a:cubicBezTo>
                    <a:cubicBezTo>
                      <a:pt x="2096" y="7"/>
                      <a:pt x="1986" y="1"/>
                      <a:pt x="1876" y="1"/>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38"/>
              <p:cNvSpPr/>
              <p:nvPr/>
            </p:nvSpPr>
            <p:spPr>
              <a:xfrm>
                <a:off x="-1226789" y="1591392"/>
                <a:ext cx="621706" cy="315822"/>
              </a:xfrm>
              <a:custGeom>
                <a:rect b="b" l="l" r="r" t="t"/>
                <a:pathLst>
                  <a:path extrusionOk="0" h="12140" w="23898">
                    <a:moveTo>
                      <a:pt x="13080" y="1"/>
                    </a:moveTo>
                    <a:cubicBezTo>
                      <a:pt x="6661" y="1"/>
                      <a:pt x="0" y="3940"/>
                      <a:pt x="88" y="12139"/>
                    </a:cubicBezTo>
                    <a:cubicBezTo>
                      <a:pt x="7983" y="5698"/>
                      <a:pt x="10565" y="1212"/>
                      <a:pt x="10565" y="1212"/>
                    </a:cubicBezTo>
                    <a:cubicBezTo>
                      <a:pt x="10565" y="1212"/>
                      <a:pt x="10938" y="1182"/>
                      <a:pt x="11571" y="1182"/>
                    </a:cubicBezTo>
                    <a:cubicBezTo>
                      <a:pt x="13989" y="1182"/>
                      <a:pt x="20203" y="1623"/>
                      <a:pt x="23898" y="5874"/>
                    </a:cubicBezTo>
                    <a:cubicBezTo>
                      <a:pt x="22095" y="1997"/>
                      <a:pt x="17649" y="1"/>
                      <a:pt x="13080" y="1"/>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38"/>
              <p:cNvSpPr/>
              <p:nvPr/>
            </p:nvSpPr>
            <p:spPr>
              <a:xfrm>
                <a:off x="-1357514" y="1986091"/>
                <a:ext cx="139544" cy="139544"/>
              </a:xfrm>
              <a:custGeom>
                <a:rect b="b" l="l" r="r" t="t"/>
                <a:pathLst>
                  <a:path extrusionOk="0" h="5364" w="5364">
                    <a:moveTo>
                      <a:pt x="2682" y="0"/>
                    </a:moveTo>
                    <a:lnTo>
                      <a:pt x="2682" y="902"/>
                    </a:lnTo>
                    <a:cubicBezTo>
                      <a:pt x="3660" y="902"/>
                      <a:pt x="4462" y="1704"/>
                      <a:pt x="4462" y="2682"/>
                    </a:cubicBezTo>
                    <a:cubicBezTo>
                      <a:pt x="4462" y="3684"/>
                      <a:pt x="3660" y="4486"/>
                      <a:pt x="2682" y="4486"/>
                    </a:cubicBezTo>
                    <a:cubicBezTo>
                      <a:pt x="1680" y="4486"/>
                      <a:pt x="878" y="3684"/>
                      <a:pt x="878" y="2682"/>
                    </a:cubicBezTo>
                    <a:cubicBezTo>
                      <a:pt x="878" y="2281"/>
                      <a:pt x="1028" y="1905"/>
                      <a:pt x="1279" y="1579"/>
                    </a:cubicBezTo>
                    <a:lnTo>
                      <a:pt x="577" y="1028"/>
                    </a:lnTo>
                    <a:cubicBezTo>
                      <a:pt x="201" y="1504"/>
                      <a:pt x="0" y="2080"/>
                      <a:pt x="0" y="2682"/>
                    </a:cubicBezTo>
                    <a:cubicBezTo>
                      <a:pt x="0" y="4161"/>
                      <a:pt x="1203" y="5364"/>
                      <a:pt x="2682" y="5364"/>
                    </a:cubicBezTo>
                    <a:cubicBezTo>
                      <a:pt x="4161" y="5364"/>
                      <a:pt x="5364" y="4161"/>
                      <a:pt x="5364" y="2682"/>
                    </a:cubicBezTo>
                    <a:cubicBezTo>
                      <a:pt x="5364" y="1203"/>
                      <a:pt x="4161" y="0"/>
                      <a:pt x="268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38"/>
              <p:cNvSpPr/>
              <p:nvPr/>
            </p:nvSpPr>
            <p:spPr>
              <a:xfrm>
                <a:off x="-1452450" y="2361585"/>
                <a:ext cx="926966" cy="324719"/>
              </a:xfrm>
              <a:custGeom>
                <a:rect b="b" l="l" r="r" t="t"/>
                <a:pathLst>
                  <a:path extrusionOk="0" h="12482" w="35465">
                    <a:moveTo>
                      <a:pt x="34988" y="0"/>
                    </a:moveTo>
                    <a:lnTo>
                      <a:pt x="5565" y="602"/>
                    </a:lnTo>
                    <a:cubicBezTo>
                      <a:pt x="2382" y="652"/>
                      <a:pt x="1" y="3509"/>
                      <a:pt x="477" y="6667"/>
                    </a:cubicBezTo>
                    <a:lnTo>
                      <a:pt x="1229" y="11404"/>
                    </a:lnTo>
                    <a:cubicBezTo>
                      <a:pt x="6352" y="9534"/>
                      <a:pt x="11415" y="8877"/>
                      <a:pt x="16003" y="8877"/>
                    </a:cubicBezTo>
                    <a:cubicBezTo>
                      <a:pt x="25870" y="8877"/>
                      <a:pt x="33545" y="11917"/>
                      <a:pt x="34913" y="12482"/>
                    </a:cubicBezTo>
                    <a:cubicBezTo>
                      <a:pt x="35465" y="4963"/>
                      <a:pt x="34988" y="0"/>
                      <a:pt x="34988" y="0"/>
                    </a:cubicBezTo>
                    <a:close/>
                  </a:path>
                </a:pathLst>
              </a:custGeom>
              <a:solidFill>
                <a:srgbClr val="B555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38"/>
              <p:cNvSpPr/>
              <p:nvPr/>
            </p:nvSpPr>
            <p:spPr>
              <a:xfrm>
                <a:off x="-840466" y="2369474"/>
                <a:ext cx="25443" cy="105647"/>
              </a:xfrm>
              <a:custGeom>
                <a:rect b="b" l="l" r="r" t="t"/>
                <a:pathLst>
                  <a:path extrusionOk="0" h="4061" w="978">
                    <a:moveTo>
                      <a:pt x="0" y="0"/>
                    </a:moveTo>
                    <a:lnTo>
                      <a:pt x="50" y="4060"/>
                    </a:lnTo>
                    <a:lnTo>
                      <a:pt x="978" y="4035"/>
                    </a:lnTo>
                    <a:lnTo>
                      <a:pt x="953" y="0"/>
                    </a:lnTo>
                    <a:close/>
                  </a:path>
                </a:pathLst>
              </a:custGeom>
              <a:solidFill>
                <a:srgbClr val="7E35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38"/>
              <p:cNvSpPr/>
              <p:nvPr/>
            </p:nvSpPr>
            <p:spPr>
              <a:xfrm>
                <a:off x="-1433790" y="2536387"/>
                <a:ext cx="46307" cy="119981"/>
              </a:xfrm>
              <a:custGeom>
                <a:rect b="b" l="l" r="r" t="t"/>
                <a:pathLst>
                  <a:path extrusionOk="0" h="4612" w="1780">
                    <a:moveTo>
                      <a:pt x="877" y="0"/>
                    </a:moveTo>
                    <a:lnTo>
                      <a:pt x="0" y="176"/>
                    </a:lnTo>
                    <a:lnTo>
                      <a:pt x="902" y="4612"/>
                    </a:lnTo>
                    <a:lnTo>
                      <a:pt x="1780" y="4436"/>
                    </a:lnTo>
                    <a:lnTo>
                      <a:pt x="877" y="0"/>
                    </a:lnTo>
                    <a:close/>
                  </a:path>
                </a:pathLst>
              </a:custGeom>
              <a:solidFill>
                <a:srgbClr val="7E35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38"/>
              <p:cNvSpPr/>
              <p:nvPr/>
            </p:nvSpPr>
            <p:spPr>
              <a:xfrm>
                <a:off x="-1560171" y="2660270"/>
                <a:ext cx="335698" cy="485414"/>
              </a:xfrm>
              <a:custGeom>
                <a:rect b="b" l="l" r="r" t="t"/>
                <a:pathLst>
                  <a:path extrusionOk="0" h="18659" w="12904">
                    <a:moveTo>
                      <a:pt x="5610" y="0"/>
                    </a:moveTo>
                    <a:lnTo>
                      <a:pt x="5610" y="0"/>
                    </a:lnTo>
                    <a:cubicBezTo>
                      <a:pt x="1" y="11942"/>
                      <a:pt x="4474" y="18659"/>
                      <a:pt x="10798" y="18659"/>
                    </a:cubicBezTo>
                    <a:cubicBezTo>
                      <a:pt x="11481" y="18659"/>
                      <a:pt x="12187" y="18580"/>
                      <a:pt x="12903" y="18421"/>
                    </a:cubicBezTo>
                    <a:lnTo>
                      <a:pt x="561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38"/>
              <p:cNvSpPr/>
              <p:nvPr/>
            </p:nvSpPr>
            <p:spPr>
              <a:xfrm>
                <a:off x="-1427286" y="2948178"/>
                <a:ext cx="507943" cy="60277"/>
              </a:xfrm>
              <a:custGeom>
                <a:rect b="b" l="l" r="r" t="t"/>
                <a:pathLst>
                  <a:path extrusionOk="0" h="2317" w="19525">
                    <a:moveTo>
                      <a:pt x="10667" y="0"/>
                    </a:moveTo>
                    <a:cubicBezTo>
                      <a:pt x="7076" y="0"/>
                      <a:pt x="3482" y="480"/>
                      <a:pt x="1" y="1439"/>
                    </a:cubicBezTo>
                    <a:lnTo>
                      <a:pt x="251" y="2317"/>
                    </a:lnTo>
                    <a:cubicBezTo>
                      <a:pt x="3641" y="1370"/>
                      <a:pt x="7159" y="896"/>
                      <a:pt x="10677" y="896"/>
                    </a:cubicBezTo>
                    <a:cubicBezTo>
                      <a:pt x="13583" y="896"/>
                      <a:pt x="16490" y="1219"/>
                      <a:pt x="19324" y="1865"/>
                    </a:cubicBezTo>
                    <a:lnTo>
                      <a:pt x="19525" y="988"/>
                    </a:lnTo>
                    <a:cubicBezTo>
                      <a:pt x="16617" y="330"/>
                      <a:pt x="13643" y="0"/>
                      <a:pt x="10667" y="0"/>
                    </a:cubicBezTo>
                    <a:close/>
                  </a:path>
                </a:pathLst>
              </a:custGeom>
              <a:solidFill>
                <a:srgbClr val="DD8C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38"/>
              <p:cNvSpPr/>
              <p:nvPr/>
            </p:nvSpPr>
            <p:spPr>
              <a:xfrm>
                <a:off x="-1437068" y="2638547"/>
                <a:ext cx="856128" cy="121490"/>
              </a:xfrm>
              <a:custGeom>
                <a:rect b="b" l="l" r="r" t="t"/>
                <a:pathLst>
                  <a:path extrusionOk="0" h="4670" w="32909">
                    <a:moveTo>
                      <a:pt x="14941" y="0"/>
                    </a:moveTo>
                    <a:cubicBezTo>
                      <a:pt x="10022" y="0"/>
                      <a:pt x="5007" y="811"/>
                      <a:pt x="1" y="2439"/>
                    </a:cubicBezTo>
                    <a:lnTo>
                      <a:pt x="277" y="3291"/>
                    </a:lnTo>
                    <a:cubicBezTo>
                      <a:pt x="5205" y="1693"/>
                      <a:pt x="10139" y="896"/>
                      <a:pt x="14973" y="896"/>
                    </a:cubicBezTo>
                    <a:cubicBezTo>
                      <a:pt x="21053" y="896"/>
                      <a:pt x="26975" y="2156"/>
                      <a:pt x="32532" y="4670"/>
                    </a:cubicBezTo>
                    <a:lnTo>
                      <a:pt x="32908" y="3868"/>
                    </a:lnTo>
                    <a:cubicBezTo>
                      <a:pt x="27215" y="1294"/>
                      <a:pt x="21155" y="0"/>
                      <a:pt x="14941" y="0"/>
                    </a:cubicBezTo>
                    <a:close/>
                  </a:path>
                </a:pathLst>
              </a:custGeom>
              <a:solidFill>
                <a:srgbClr val="DD8C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3" name="Google Shape;653;p38"/>
              <p:cNvGrpSpPr/>
              <p:nvPr/>
            </p:nvGrpSpPr>
            <p:grpSpPr>
              <a:xfrm>
                <a:off x="-1070621" y="3668273"/>
                <a:ext cx="702224" cy="1476180"/>
                <a:chOff x="-1070621" y="3668273"/>
                <a:chExt cx="702224" cy="1476180"/>
              </a:xfrm>
            </p:grpSpPr>
            <p:sp>
              <p:nvSpPr>
                <p:cNvPr id="654" name="Google Shape;654;p38"/>
                <p:cNvSpPr/>
                <p:nvPr/>
              </p:nvSpPr>
              <p:spPr>
                <a:xfrm>
                  <a:off x="-1070621" y="3668273"/>
                  <a:ext cx="679408" cy="1313810"/>
                </a:xfrm>
                <a:custGeom>
                  <a:rect b="b" l="l" r="r" t="t"/>
                  <a:pathLst>
                    <a:path extrusionOk="0" h="50502" w="26116">
                      <a:moveTo>
                        <a:pt x="21955" y="0"/>
                      </a:moveTo>
                      <a:lnTo>
                        <a:pt x="3459" y="7569"/>
                      </a:lnTo>
                      <a:lnTo>
                        <a:pt x="0" y="8973"/>
                      </a:lnTo>
                      <a:cubicBezTo>
                        <a:pt x="0" y="8973"/>
                        <a:pt x="677" y="14436"/>
                        <a:pt x="1604" y="21604"/>
                      </a:cubicBezTo>
                      <a:cubicBezTo>
                        <a:pt x="1755" y="21579"/>
                        <a:pt x="1905" y="21579"/>
                        <a:pt x="2055" y="21579"/>
                      </a:cubicBezTo>
                      <a:cubicBezTo>
                        <a:pt x="2423" y="21579"/>
                        <a:pt x="2790" y="21568"/>
                        <a:pt x="3158" y="21568"/>
                      </a:cubicBezTo>
                      <a:cubicBezTo>
                        <a:pt x="3342" y="21568"/>
                        <a:pt x="3526" y="21571"/>
                        <a:pt x="3709" y="21579"/>
                      </a:cubicBezTo>
                      <a:lnTo>
                        <a:pt x="4010" y="40176"/>
                      </a:lnTo>
                      <a:lnTo>
                        <a:pt x="5063" y="47619"/>
                      </a:lnTo>
                      <a:cubicBezTo>
                        <a:pt x="5213" y="48672"/>
                        <a:pt x="5338" y="49649"/>
                        <a:pt x="5489" y="50502"/>
                      </a:cubicBezTo>
                      <a:lnTo>
                        <a:pt x="25063" y="50477"/>
                      </a:lnTo>
                      <a:cubicBezTo>
                        <a:pt x="25063" y="50477"/>
                        <a:pt x="25213" y="48948"/>
                        <a:pt x="25389" y="46391"/>
                      </a:cubicBezTo>
                      <a:cubicBezTo>
                        <a:pt x="25715" y="41855"/>
                        <a:pt x="26116" y="34085"/>
                        <a:pt x="25890" y="25740"/>
                      </a:cubicBezTo>
                      <a:cubicBezTo>
                        <a:pt x="25614" y="16767"/>
                        <a:pt x="24612" y="7093"/>
                        <a:pt x="21955" y="0"/>
                      </a:cubicBezTo>
                      <a:close/>
                    </a:path>
                  </a:pathLst>
                </a:custGeom>
                <a:solidFill>
                  <a:srgbClr val="C75F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38"/>
                <p:cNvSpPr/>
                <p:nvPr/>
              </p:nvSpPr>
              <p:spPr>
                <a:xfrm>
                  <a:off x="-928500" y="4977625"/>
                  <a:ext cx="560103" cy="166828"/>
                </a:xfrm>
                <a:custGeom>
                  <a:rect b="b" l="l" r="r" t="t"/>
                  <a:pathLst>
                    <a:path extrusionOk="0" h="6267" w="21530">
                      <a:moveTo>
                        <a:pt x="19600" y="1"/>
                      </a:moveTo>
                      <a:lnTo>
                        <a:pt x="1" y="26"/>
                      </a:lnTo>
                      <a:lnTo>
                        <a:pt x="2006" y="6266"/>
                      </a:lnTo>
                      <a:lnTo>
                        <a:pt x="21530" y="6266"/>
                      </a:lnTo>
                      <a:lnTo>
                        <a:pt x="19600" y="1"/>
                      </a:lnTo>
                      <a:close/>
                    </a:path>
                  </a:pathLst>
                </a:custGeom>
                <a:solidFill>
                  <a:srgbClr val="C75F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6" name="Google Shape;656;p38"/>
              <p:cNvGrpSpPr/>
              <p:nvPr/>
            </p:nvGrpSpPr>
            <p:grpSpPr>
              <a:xfrm>
                <a:off x="-1506814" y="3590670"/>
                <a:ext cx="578333" cy="1553776"/>
                <a:chOff x="-1506814" y="3590670"/>
                <a:chExt cx="578333" cy="1553776"/>
              </a:xfrm>
            </p:grpSpPr>
            <p:sp>
              <p:nvSpPr>
                <p:cNvPr id="657" name="Google Shape;657;p38"/>
                <p:cNvSpPr/>
                <p:nvPr/>
              </p:nvSpPr>
              <p:spPr>
                <a:xfrm>
                  <a:off x="-1506814" y="3590670"/>
                  <a:ext cx="545092" cy="1374450"/>
                </a:xfrm>
                <a:custGeom>
                  <a:rect b="b" l="l" r="r" t="t"/>
                  <a:pathLst>
                    <a:path extrusionOk="0" h="52833" w="20953">
                      <a:moveTo>
                        <a:pt x="2607" y="1"/>
                      </a:moveTo>
                      <a:cubicBezTo>
                        <a:pt x="476" y="5915"/>
                        <a:pt x="0" y="18472"/>
                        <a:pt x="426" y="30402"/>
                      </a:cubicBezTo>
                      <a:cubicBezTo>
                        <a:pt x="752" y="38973"/>
                        <a:pt x="1554" y="47244"/>
                        <a:pt x="2557" y="52482"/>
                      </a:cubicBezTo>
                      <a:cubicBezTo>
                        <a:pt x="2557" y="52607"/>
                        <a:pt x="2582" y="52733"/>
                        <a:pt x="2607" y="52833"/>
                      </a:cubicBezTo>
                      <a:lnTo>
                        <a:pt x="3885" y="52783"/>
                      </a:lnTo>
                      <a:lnTo>
                        <a:pt x="3910" y="52783"/>
                      </a:lnTo>
                      <a:lnTo>
                        <a:pt x="13359" y="52357"/>
                      </a:lnTo>
                      <a:lnTo>
                        <a:pt x="13384" y="52357"/>
                      </a:lnTo>
                      <a:lnTo>
                        <a:pt x="20953" y="52031"/>
                      </a:lnTo>
                      <a:lnTo>
                        <a:pt x="20928" y="50753"/>
                      </a:lnTo>
                      <a:lnTo>
                        <a:pt x="20777" y="43159"/>
                      </a:lnTo>
                      <a:cubicBezTo>
                        <a:pt x="19975" y="37194"/>
                        <a:pt x="19098" y="30352"/>
                        <a:pt x="18371" y="24587"/>
                      </a:cubicBezTo>
                      <a:cubicBezTo>
                        <a:pt x="18522" y="24562"/>
                        <a:pt x="18672" y="24562"/>
                        <a:pt x="18822" y="24562"/>
                      </a:cubicBezTo>
                      <a:cubicBezTo>
                        <a:pt x="19190" y="24562"/>
                        <a:pt x="19557" y="24551"/>
                        <a:pt x="19925" y="24551"/>
                      </a:cubicBezTo>
                      <a:cubicBezTo>
                        <a:pt x="20109" y="24551"/>
                        <a:pt x="20293" y="24554"/>
                        <a:pt x="20476" y="24562"/>
                      </a:cubicBezTo>
                      <a:lnTo>
                        <a:pt x="20226" y="10552"/>
                      </a:lnTo>
                      <a:lnTo>
                        <a:pt x="20226" y="10527"/>
                      </a:lnTo>
                      <a:lnTo>
                        <a:pt x="20050" y="502"/>
                      </a:lnTo>
                      <a:lnTo>
                        <a:pt x="2607" y="1"/>
                      </a:lnTo>
                      <a:close/>
                    </a:path>
                  </a:pathLst>
                </a:custGeom>
                <a:solidFill>
                  <a:srgbClr val="B555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38"/>
                <p:cNvSpPr/>
                <p:nvPr/>
              </p:nvSpPr>
              <p:spPr>
                <a:xfrm>
                  <a:off x="-1439025" y="4939675"/>
                  <a:ext cx="510544" cy="204771"/>
                </a:xfrm>
                <a:custGeom>
                  <a:rect b="b" l="l" r="r" t="t"/>
                  <a:pathLst>
                    <a:path extrusionOk="0" h="7696" w="19625">
                      <a:moveTo>
                        <a:pt x="18347" y="1"/>
                      </a:moveTo>
                      <a:lnTo>
                        <a:pt x="1" y="803"/>
                      </a:lnTo>
                      <a:lnTo>
                        <a:pt x="1053" y="7695"/>
                      </a:lnTo>
                      <a:lnTo>
                        <a:pt x="19625" y="7695"/>
                      </a:lnTo>
                      <a:lnTo>
                        <a:pt x="18347" y="1"/>
                      </a:lnTo>
                      <a:close/>
                    </a:path>
                  </a:pathLst>
                </a:custGeom>
                <a:solidFill>
                  <a:srgbClr val="B555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9" name="Google Shape;659;p38"/>
              <p:cNvSpPr/>
              <p:nvPr/>
            </p:nvSpPr>
            <p:spPr>
              <a:xfrm>
                <a:off x="-1499660" y="2979084"/>
                <a:ext cx="1162558" cy="1446174"/>
              </a:xfrm>
              <a:custGeom>
                <a:rect b="b" l="l" r="r" t="t"/>
                <a:pathLst>
                  <a:path extrusionOk="0" h="55590" w="44688">
                    <a:moveTo>
                      <a:pt x="24086" y="1"/>
                    </a:moveTo>
                    <a:cubicBezTo>
                      <a:pt x="24086" y="1"/>
                      <a:pt x="3033" y="5640"/>
                      <a:pt x="1" y="26768"/>
                    </a:cubicBezTo>
                    <a:cubicBezTo>
                      <a:pt x="2908" y="36843"/>
                      <a:pt x="12156" y="55590"/>
                      <a:pt x="12156" y="55590"/>
                    </a:cubicBezTo>
                    <a:cubicBezTo>
                      <a:pt x="22632" y="42131"/>
                      <a:pt x="44688" y="33008"/>
                      <a:pt x="44688" y="33008"/>
                    </a:cubicBezTo>
                    <a:cubicBezTo>
                      <a:pt x="36918" y="13660"/>
                      <a:pt x="24086" y="1"/>
                      <a:pt x="2408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38"/>
              <p:cNvSpPr/>
              <p:nvPr/>
            </p:nvSpPr>
            <p:spPr>
              <a:xfrm>
                <a:off x="-1670475" y="3127083"/>
                <a:ext cx="1581140" cy="1645085"/>
              </a:xfrm>
              <a:custGeom>
                <a:rect b="b" l="l" r="r" t="t"/>
                <a:pathLst>
                  <a:path extrusionOk="0" h="63236" w="60778">
                    <a:moveTo>
                      <a:pt x="36717" y="1"/>
                    </a:moveTo>
                    <a:lnTo>
                      <a:pt x="13710" y="5289"/>
                    </a:lnTo>
                    <a:cubicBezTo>
                      <a:pt x="0" y="15064"/>
                      <a:pt x="1579" y="58272"/>
                      <a:pt x="1579" y="58272"/>
                    </a:cubicBezTo>
                    <a:cubicBezTo>
                      <a:pt x="1579" y="58272"/>
                      <a:pt x="5843" y="63236"/>
                      <a:pt x="14095" y="63236"/>
                    </a:cubicBezTo>
                    <a:cubicBezTo>
                      <a:pt x="16084" y="63236"/>
                      <a:pt x="18304" y="62947"/>
                      <a:pt x="20752" y="62232"/>
                    </a:cubicBezTo>
                    <a:cubicBezTo>
                      <a:pt x="23439" y="61448"/>
                      <a:pt x="26085" y="61205"/>
                      <a:pt x="28737" y="61205"/>
                    </a:cubicBezTo>
                    <a:cubicBezTo>
                      <a:pt x="33056" y="61205"/>
                      <a:pt x="37390" y="61849"/>
                      <a:pt x="41940" y="61849"/>
                    </a:cubicBezTo>
                    <a:cubicBezTo>
                      <a:pt x="47731" y="61849"/>
                      <a:pt x="53872" y="60807"/>
                      <a:pt x="60778" y="56066"/>
                    </a:cubicBezTo>
                    <a:cubicBezTo>
                      <a:pt x="54712" y="47370"/>
                      <a:pt x="54863" y="17971"/>
                      <a:pt x="3671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38"/>
              <p:cNvSpPr/>
              <p:nvPr/>
            </p:nvSpPr>
            <p:spPr>
              <a:xfrm>
                <a:off x="-1633976" y="4487173"/>
                <a:ext cx="1506164" cy="188479"/>
              </a:xfrm>
              <a:custGeom>
                <a:rect b="b" l="l" r="r" t="t"/>
                <a:pathLst>
                  <a:path extrusionOk="0" h="7245" w="57896">
                    <a:moveTo>
                      <a:pt x="57420" y="1"/>
                    </a:moveTo>
                    <a:cubicBezTo>
                      <a:pt x="50965" y="4085"/>
                      <a:pt x="45704" y="5050"/>
                      <a:pt x="40880" y="5050"/>
                    </a:cubicBezTo>
                    <a:cubicBezTo>
                      <a:pt x="38718" y="5050"/>
                      <a:pt x="36643" y="4857"/>
                      <a:pt x="34588" y="4663"/>
                    </a:cubicBezTo>
                    <a:cubicBezTo>
                      <a:pt x="32548" y="4464"/>
                      <a:pt x="30478" y="4265"/>
                      <a:pt x="28337" y="4265"/>
                    </a:cubicBezTo>
                    <a:cubicBezTo>
                      <a:pt x="26163" y="4265"/>
                      <a:pt x="23916" y="4470"/>
                      <a:pt x="21555" y="5089"/>
                    </a:cubicBezTo>
                    <a:cubicBezTo>
                      <a:pt x="18062" y="6005"/>
                      <a:pt x="15053" y="6342"/>
                      <a:pt x="12520" y="6342"/>
                    </a:cubicBezTo>
                    <a:cubicBezTo>
                      <a:pt x="9581" y="6342"/>
                      <a:pt x="7284" y="5889"/>
                      <a:pt x="5615" y="5364"/>
                    </a:cubicBezTo>
                    <a:cubicBezTo>
                      <a:pt x="2257" y="4337"/>
                      <a:pt x="627" y="2808"/>
                      <a:pt x="627" y="2783"/>
                    </a:cubicBezTo>
                    <a:lnTo>
                      <a:pt x="1" y="3435"/>
                    </a:lnTo>
                    <a:cubicBezTo>
                      <a:pt x="201" y="3635"/>
                      <a:pt x="4061" y="7244"/>
                      <a:pt x="12482" y="7244"/>
                    </a:cubicBezTo>
                    <a:cubicBezTo>
                      <a:pt x="15114" y="7244"/>
                      <a:pt x="18196" y="6893"/>
                      <a:pt x="21780" y="5966"/>
                    </a:cubicBezTo>
                    <a:cubicBezTo>
                      <a:pt x="24084" y="5355"/>
                      <a:pt x="26246" y="5151"/>
                      <a:pt x="28367" y="5151"/>
                    </a:cubicBezTo>
                    <a:cubicBezTo>
                      <a:pt x="30423" y="5151"/>
                      <a:pt x="32440" y="5342"/>
                      <a:pt x="34512" y="5540"/>
                    </a:cubicBezTo>
                    <a:cubicBezTo>
                      <a:pt x="36620" y="5743"/>
                      <a:pt x="38752" y="5946"/>
                      <a:pt x="40979" y="5946"/>
                    </a:cubicBezTo>
                    <a:cubicBezTo>
                      <a:pt x="45901" y="5946"/>
                      <a:pt x="51287" y="4954"/>
                      <a:pt x="57896" y="778"/>
                    </a:cubicBezTo>
                    <a:lnTo>
                      <a:pt x="57420" y="1"/>
                    </a:lnTo>
                    <a:close/>
                  </a:path>
                </a:pathLst>
              </a:custGeom>
              <a:solidFill>
                <a:srgbClr val="DD8C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38"/>
              <p:cNvSpPr/>
              <p:nvPr/>
            </p:nvSpPr>
            <p:spPr>
              <a:xfrm>
                <a:off x="-791584" y="2663522"/>
                <a:ext cx="564031" cy="2005600"/>
              </a:xfrm>
              <a:custGeom>
                <a:rect b="b" l="l" r="r" t="t"/>
                <a:pathLst>
                  <a:path extrusionOk="0" h="77094" w="21681">
                    <a:moveTo>
                      <a:pt x="3159" y="0"/>
                    </a:moveTo>
                    <a:cubicBezTo>
                      <a:pt x="1605" y="7118"/>
                      <a:pt x="552" y="14436"/>
                      <a:pt x="1" y="21730"/>
                    </a:cubicBezTo>
                    <a:lnTo>
                      <a:pt x="1" y="21855"/>
                    </a:lnTo>
                    <a:lnTo>
                      <a:pt x="76" y="21980"/>
                    </a:lnTo>
                    <a:cubicBezTo>
                      <a:pt x="11029" y="39775"/>
                      <a:pt x="18021" y="58321"/>
                      <a:pt x="20803" y="77093"/>
                    </a:cubicBezTo>
                    <a:lnTo>
                      <a:pt x="21680" y="76968"/>
                    </a:lnTo>
                    <a:cubicBezTo>
                      <a:pt x="18898" y="58121"/>
                      <a:pt x="11906" y="39499"/>
                      <a:pt x="928" y="21630"/>
                    </a:cubicBezTo>
                    <a:cubicBezTo>
                      <a:pt x="1455" y="14436"/>
                      <a:pt x="2482" y="7218"/>
                      <a:pt x="4036" y="176"/>
                    </a:cubicBezTo>
                    <a:lnTo>
                      <a:pt x="3159" y="0"/>
                    </a:lnTo>
                    <a:close/>
                  </a:path>
                </a:pathLst>
              </a:custGeom>
              <a:solidFill>
                <a:srgbClr val="DD8C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38"/>
              <p:cNvSpPr/>
              <p:nvPr/>
            </p:nvSpPr>
            <p:spPr>
              <a:xfrm>
                <a:off x="-1326218" y="3770616"/>
                <a:ext cx="517074" cy="519676"/>
              </a:xfrm>
              <a:custGeom>
                <a:rect b="b" l="l" r="r" t="t"/>
                <a:pathLst>
                  <a:path extrusionOk="0" h="19976" w="19876">
                    <a:moveTo>
                      <a:pt x="376" y="1"/>
                    </a:moveTo>
                    <a:lnTo>
                      <a:pt x="0" y="828"/>
                    </a:lnTo>
                    <a:cubicBezTo>
                      <a:pt x="8296" y="4688"/>
                      <a:pt x="15239" y="11680"/>
                      <a:pt x="19073" y="19976"/>
                    </a:cubicBezTo>
                    <a:lnTo>
                      <a:pt x="19875" y="19600"/>
                    </a:lnTo>
                    <a:cubicBezTo>
                      <a:pt x="15965" y="11104"/>
                      <a:pt x="8848" y="3961"/>
                      <a:pt x="376" y="1"/>
                    </a:cubicBezTo>
                    <a:close/>
                  </a:path>
                </a:pathLst>
              </a:custGeom>
              <a:solidFill>
                <a:srgbClr val="DD8C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38"/>
              <p:cNvSpPr/>
              <p:nvPr/>
            </p:nvSpPr>
            <p:spPr>
              <a:xfrm>
                <a:off x="-1315786" y="3148624"/>
                <a:ext cx="640958" cy="140195"/>
              </a:xfrm>
              <a:custGeom>
                <a:rect b="b" l="l" r="r" t="t"/>
                <a:pathLst>
                  <a:path extrusionOk="0" h="5389" w="24638">
                    <a:moveTo>
                      <a:pt x="24161" y="0"/>
                    </a:moveTo>
                    <a:cubicBezTo>
                      <a:pt x="24076" y="64"/>
                      <a:pt x="17267" y="4496"/>
                      <a:pt x="6399" y="4496"/>
                    </a:cubicBezTo>
                    <a:cubicBezTo>
                      <a:pt x="4435" y="4496"/>
                      <a:pt x="2339" y="4351"/>
                      <a:pt x="126" y="4010"/>
                    </a:cubicBezTo>
                    <a:lnTo>
                      <a:pt x="0" y="4912"/>
                    </a:lnTo>
                    <a:cubicBezTo>
                      <a:pt x="2256" y="5238"/>
                      <a:pt x="4386" y="5389"/>
                      <a:pt x="6366" y="5389"/>
                    </a:cubicBezTo>
                    <a:cubicBezTo>
                      <a:pt x="17544" y="5389"/>
                      <a:pt x="24562" y="802"/>
                      <a:pt x="24637" y="752"/>
                    </a:cubicBezTo>
                    <a:lnTo>
                      <a:pt x="24161" y="0"/>
                    </a:lnTo>
                    <a:close/>
                  </a:path>
                </a:pathLst>
              </a:custGeom>
              <a:solidFill>
                <a:srgbClr val="DD8C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38"/>
              <p:cNvSpPr/>
              <p:nvPr/>
            </p:nvSpPr>
            <p:spPr>
              <a:xfrm>
                <a:off x="-1301452" y="3108769"/>
                <a:ext cx="161735" cy="183952"/>
              </a:xfrm>
              <a:custGeom>
                <a:rect b="b" l="l" r="r" t="t"/>
                <a:pathLst>
                  <a:path extrusionOk="0" h="7071" w="6217">
                    <a:moveTo>
                      <a:pt x="1354" y="905"/>
                    </a:moveTo>
                    <a:cubicBezTo>
                      <a:pt x="1881" y="956"/>
                      <a:pt x="3109" y="2008"/>
                      <a:pt x="4637" y="5542"/>
                    </a:cubicBezTo>
                    <a:cubicBezTo>
                      <a:pt x="3735" y="5091"/>
                      <a:pt x="2407" y="4214"/>
                      <a:pt x="1480" y="2760"/>
                    </a:cubicBezTo>
                    <a:cubicBezTo>
                      <a:pt x="1028" y="2008"/>
                      <a:pt x="978" y="1306"/>
                      <a:pt x="1154" y="1006"/>
                    </a:cubicBezTo>
                    <a:cubicBezTo>
                      <a:pt x="1204" y="931"/>
                      <a:pt x="1254" y="905"/>
                      <a:pt x="1329" y="905"/>
                    </a:cubicBezTo>
                    <a:close/>
                    <a:moveTo>
                      <a:pt x="1350" y="1"/>
                    </a:moveTo>
                    <a:cubicBezTo>
                      <a:pt x="957" y="1"/>
                      <a:pt x="613" y="177"/>
                      <a:pt x="402" y="530"/>
                    </a:cubicBezTo>
                    <a:cubicBezTo>
                      <a:pt x="1" y="1181"/>
                      <a:pt x="126" y="2259"/>
                      <a:pt x="728" y="3236"/>
                    </a:cubicBezTo>
                    <a:cubicBezTo>
                      <a:pt x="2382" y="5893"/>
                      <a:pt x="5214" y="6770"/>
                      <a:pt x="5339" y="6795"/>
                    </a:cubicBezTo>
                    <a:lnTo>
                      <a:pt x="6216" y="7071"/>
                    </a:lnTo>
                    <a:lnTo>
                      <a:pt x="5866" y="6219"/>
                    </a:lnTo>
                    <a:cubicBezTo>
                      <a:pt x="4362" y="2334"/>
                      <a:pt x="2783" y="129"/>
                      <a:pt x="1429" y="3"/>
                    </a:cubicBezTo>
                    <a:cubicBezTo>
                      <a:pt x="1403" y="2"/>
                      <a:pt x="1376" y="1"/>
                      <a:pt x="1350" y="1"/>
                    </a:cubicBezTo>
                    <a:close/>
                  </a:path>
                </a:pathLst>
              </a:custGeom>
              <a:solidFill>
                <a:srgbClr val="DD8C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38"/>
              <p:cNvSpPr/>
              <p:nvPr/>
            </p:nvSpPr>
            <p:spPr>
              <a:xfrm>
                <a:off x="-1176268" y="3128514"/>
                <a:ext cx="175419" cy="166834"/>
              </a:xfrm>
              <a:custGeom>
                <a:rect b="b" l="l" r="r" t="t"/>
                <a:pathLst>
                  <a:path extrusionOk="0" h="6413" w="6743">
                    <a:moveTo>
                      <a:pt x="5364" y="898"/>
                    </a:moveTo>
                    <a:cubicBezTo>
                      <a:pt x="5515" y="898"/>
                      <a:pt x="5640" y="923"/>
                      <a:pt x="5715" y="974"/>
                    </a:cubicBezTo>
                    <a:cubicBezTo>
                      <a:pt x="5816" y="1024"/>
                      <a:pt x="5841" y="1074"/>
                      <a:pt x="5841" y="1174"/>
                    </a:cubicBezTo>
                    <a:cubicBezTo>
                      <a:pt x="5816" y="1700"/>
                      <a:pt x="4863" y="3004"/>
                      <a:pt x="1430" y="4733"/>
                    </a:cubicBezTo>
                    <a:cubicBezTo>
                      <a:pt x="1831" y="3806"/>
                      <a:pt x="2607" y="2402"/>
                      <a:pt x="4011" y="1400"/>
                    </a:cubicBezTo>
                    <a:cubicBezTo>
                      <a:pt x="4487" y="1049"/>
                      <a:pt x="4988" y="898"/>
                      <a:pt x="5364" y="898"/>
                    </a:cubicBezTo>
                    <a:close/>
                    <a:moveTo>
                      <a:pt x="5366" y="1"/>
                    </a:moveTo>
                    <a:cubicBezTo>
                      <a:pt x="4777" y="1"/>
                      <a:pt x="4091" y="235"/>
                      <a:pt x="3485" y="673"/>
                    </a:cubicBezTo>
                    <a:cubicBezTo>
                      <a:pt x="928" y="2527"/>
                      <a:pt x="252" y="5385"/>
                      <a:pt x="201" y="5510"/>
                    </a:cubicBezTo>
                    <a:lnTo>
                      <a:pt x="1" y="6412"/>
                    </a:lnTo>
                    <a:lnTo>
                      <a:pt x="1" y="6412"/>
                    </a:lnTo>
                    <a:lnTo>
                      <a:pt x="828" y="6011"/>
                    </a:lnTo>
                    <a:cubicBezTo>
                      <a:pt x="4612" y="4257"/>
                      <a:pt x="6693" y="2527"/>
                      <a:pt x="6743" y="1174"/>
                    </a:cubicBezTo>
                    <a:cubicBezTo>
                      <a:pt x="6743" y="748"/>
                      <a:pt x="6517" y="372"/>
                      <a:pt x="6141" y="172"/>
                    </a:cubicBezTo>
                    <a:cubicBezTo>
                      <a:pt x="5919" y="56"/>
                      <a:pt x="5654" y="1"/>
                      <a:pt x="5366" y="1"/>
                    </a:cubicBezTo>
                    <a:close/>
                  </a:path>
                </a:pathLst>
              </a:custGeom>
              <a:solidFill>
                <a:srgbClr val="DD8C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38"/>
              <p:cNvSpPr/>
              <p:nvPr/>
            </p:nvSpPr>
            <p:spPr>
              <a:xfrm>
                <a:off x="-1292321" y="3250316"/>
                <a:ext cx="198234" cy="409502"/>
              </a:xfrm>
              <a:custGeom>
                <a:rect b="b" l="l" r="r" t="t"/>
                <a:pathLst>
                  <a:path extrusionOk="0" h="15741" w="7620">
                    <a:moveTo>
                      <a:pt x="5089" y="1"/>
                    </a:moveTo>
                    <a:lnTo>
                      <a:pt x="4562" y="678"/>
                    </a:lnTo>
                    <a:cubicBezTo>
                      <a:pt x="2231" y="3735"/>
                      <a:pt x="652" y="7369"/>
                      <a:pt x="1" y="11179"/>
                    </a:cubicBezTo>
                    <a:lnTo>
                      <a:pt x="878" y="11329"/>
                    </a:lnTo>
                    <a:cubicBezTo>
                      <a:pt x="1454" y="7946"/>
                      <a:pt x="2783" y="4713"/>
                      <a:pt x="4763" y="1906"/>
                    </a:cubicBezTo>
                    <a:cubicBezTo>
                      <a:pt x="6241" y="6542"/>
                      <a:pt x="6693" y="11154"/>
                      <a:pt x="6091" y="15615"/>
                    </a:cubicBezTo>
                    <a:lnTo>
                      <a:pt x="6993" y="15740"/>
                    </a:lnTo>
                    <a:cubicBezTo>
                      <a:pt x="7620" y="10853"/>
                      <a:pt x="7068" y="5840"/>
                      <a:pt x="5339" y="803"/>
                    </a:cubicBezTo>
                    <a:lnTo>
                      <a:pt x="5089" y="1"/>
                    </a:lnTo>
                    <a:close/>
                  </a:path>
                </a:pathLst>
              </a:custGeom>
              <a:solidFill>
                <a:srgbClr val="DD8C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38"/>
              <p:cNvSpPr/>
              <p:nvPr/>
            </p:nvSpPr>
            <p:spPr>
              <a:xfrm>
                <a:off x="-788956" y="2470517"/>
                <a:ext cx="451855" cy="532215"/>
              </a:xfrm>
              <a:custGeom>
                <a:rect b="b" l="l" r="r" t="t"/>
                <a:pathLst>
                  <a:path extrusionOk="0" h="20458" w="17369">
                    <a:moveTo>
                      <a:pt x="5514" y="1"/>
                    </a:moveTo>
                    <a:lnTo>
                      <a:pt x="777" y="12783"/>
                    </a:lnTo>
                    <a:cubicBezTo>
                      <a:pt x="0" y="14788"/>
                      <a:pt x="877" y="17069"/>
                      <a:pt x="2807" y="18046"/>
                    </a:cubicBezTo>
                    <a:lnTo>
                      <a:pt x="6542" y="19976"/>
                    </a:lnTo>
                    <a:cubicBezTo>
                      <a:pt x="7171" y="20302"/>
                      <a:pt x="7844" y="20457"/>
                      <a:pt x="8507" y="20457"/>
                    </a:cubicBezTo>
                    <a:cubicBezTo>
                      <a:pt x="9982" y="20457"/>
                      <a:pt x="11410" y="19688"/>
                      <a:pt x="12206" y="18322"/>
                    </a:cubicBezTo>
                    <a:lnTo>
                      <a:pt x="17369" y="8246"/>
                    </a:lnTo>
                    <a:lnTo>
                      <a:pt x="5514" y="1"/>
                    </a:lnTo>
                    <a:close/>
                  </a:path>
                </a:pathLst>
              </a:custGeom>
              <a:solidFill>
                <a:srgbClr val="C75F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38"/>
              <p:cNvSpPr/>
              <p:nvPr/>
            </p:nvSpPr>
            <p:spPr>
              <a:xfrm>
                <a:off x="-721812" y="2201808"/>
                <a:ext cx="232158" cy="504769"/>
              </a:xfrm>
              <a:custGeom>
                <a:rect b="b" l="l" r="r" t="t"/>
                <a:pathLst>
                  <a:path extrusionOk="0" h="19403" w="8924">
                    <a:moveTo>
                      <a:pt x="7438" y="0"/>
                    </a:moveTo>
                    <a:cubicBezTo>
                      <a:pt x="6871" y="0"/>
                      <a:pt x="6351" y="352"/>
                      <a:pt x="6166" y="906"/>
                    </a:cubicBezTo>
                    <a:lnTo>
                      <a:pt x="1" y="18250"/>
                    </a:lnTo>
                    <a:lnTo>
                      <a:pt x="4387" y="19402"/>
                    </a:lnTo>
                    <a:lnTo>
                      <a:pt x="8748" y="1683"/>
                    </a:lnTo>
                    <a:cubicBezTo>
                      <a:pt x="8923" y="981"/>
                      <a:pt x="8497" y="254"/>
                      <a:pt x="7820" y="54"/>
                    </a:cubicBezTo>
                    <a:cubicBezTo>
                      <a:pt x="7693" y="18"/>
                      <a:pt x="7564" y="0"/>
                      <a:pt x="7438" y="0"/>
                    </a:cubicBezTo>
                    <a:close/>
                  </a:path>
                </a:pathLst>
              </a:custGeom>
              <a:solidFill>
                <a:srgbClr val="C75F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38"/>
              <p:cNvSpPr/>
              <p:nvPr/>
            </p:nvSpPr>
            <p:spPr>
              <a:xfrm>
                <a:off x="-654641" y="2250248"/>
                <a:ext cx="288194" cy="490227"/>
              </a:xfrm>
              <a:custGeom>
                <a:rect b="b" l="l" r="r" t="t"/>
                <a:pathLst>
                  <a:path extrusionOk="0" h="18844" w="11078">
                    <a:moveTo>
                      <a:pt x="9528" y="0"/>
                    </a:moveTo>
                    <a:cubicBezTo>
                      <a:pt x="9044" y="0"/>
                      <a:pt x="8583" y="275"/>
                      <a:pt x="8346" y="748"/>
                    </a:cubicBezTo>
                    <a:lnTo>
                      <a:pt x="0" y="17139"/>
                    </a:lnTo>
                    <a:lnTo>
                      <a:pt x="4211" y="18844"/>
                    </a:lnTo>
                    <a:lnTo>
                      <a:pt x="10802" y="1851"/>
                    </a:lnTo>
                    <a:cubicBezTo>
                      <a:pt x="11078" y="1174"/>
                      <a:pt x="10752" y="398"/>
                      <a:pt x="10075" y="122"/>
                    </a:cubicBezTo>
                    <a:cubicBezTo>
                      <a:pt x="9897" y="39"/>
                      <a:pt x="9711" y="0"/>
                      <a:pt x="9528" y="0"/>
                    </a:cubicBezTo>
                    <a:close/>
                  </a:path>
                </a:pathLst>
              </a:custGeom>
              <a:solidFill>
                <a:srgbClr val="C75F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38"/>
              <p:cNvSpPr/>
              <p:nvPr/>
            </p:nvSpPr>
            <p:spPr>
              <a:xfrm>
                <a:off x="-588147" y="2321269"/>
                <a:ext cx="313637" cy="480497"/>
              </a:xfrm>
              <a:custGeom>
                <a:rect b="b" l="l" r="r" t="t"/>
                <a:pathLst>
                  <a:path extrusionOk="0" h="18470" w="12056">
                    <a:moveTo>
                      <a:pt x="10530" y="0"/>
                    </a:moveTo>
                    <a:cubicBezTo>
                      <a:pt x="10061" y="0"/>
                      <a:pt x="9609" y="242"/>
                      <a:pt x="9349" y="675"/>
                    </a:cubicBezTo>
                    <a:lnTo>
                      <a:pt x="1" y="16515"/>
                    </a:lnTo>
                    <a:lnTo>
                      <a:pt x="4086" y="18470"/>
                    </a:lnTo>
                    <a:lnTo>
                      <a:pt x="11755" y="1928"/>
                    </a:lnTo>
                    <a:cubicBezTo>
                      <a:pt x="12056" y="1277"/>
                      <a:pt x="11780" y="475"/>
                      <a:pt x="11154" y="149"/>
                    </a:cubicBezTo>
                    <a:cubicBezTo>
                      <a:pt x="10953" y="48"/>
                      <a:pt x="10740" y="0"/>
                      <a:pt x="10530" y="0"/>
                    </a:cubicBezTo>
                    <a:close/>
                  </a:path>
                </a:pathLst>
              </a:custGeom>
              <a:solidFill>
                <a:srgbClr val="C75F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38"/>
              <p:cNvSpPr/>
              <p:nvPr/>
            </p:nvSpPr>
            <p:spPr>
              <a:xfrm>
                <a:off x="-560102" y="2447779"/>
                <a:ext cx="340380" cy="468088"/>
              </a:xfrm>
              <a:custGeom>
                <a:rect b="b" l="l" r="r" t="t"/>
                <a:pathLst>
                  <a:path extrusionOk="0" h="17993" w="13084">
                    <a:moveTo>
                      <a:pt x="11541" y="1"/>
                    </a:moveTo>
                    <a:cubicBezTo>
                      <a:pt x="11110" y="1"/>
                      <a:pt x="10685" y="211"/>
                      <a:pt x="10426" y="599"/>
                    </a:cubicBezTo>
                    <a:lnTo>
                      <a:pt x="0" y="15762"/>
                    </a:lnTo>
                    <a:lnTo>
                      <a:pt x="3935" y="17993"/>
                    </a:lnTo>
                    <a:lnTo>
                      <a:pt x="12732" y="2003"/>
                    </a:lnTo>
                    <a:cubicBezTo>
                      <a:pt x="13083" y="1376"/>
                      <a:pt x="12857" y="574"/>
                      <a:pt x="12231" y="198"/>
                    </a:cubicBezTo>
                    <a:cubicBezTo>
                      <a:pt x="12017" y="64"/>
                      <a:pt x="11778" y="1"/>
                      <a:pt x="11541" y="1"/>
                    </a:cubicBezTo>
                    <a:close/>
                  </a:path>
                </a:pathLst>
              </a:custGeom>
              <a:solidFill>
                <a:srgbClr val="C75F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38"/>
              <p:cNvSpPr/>
              <p:nvPr/>
            </p:nvSpPr>
            <p:spPr>
              <a:xfrm>
                <a:off x="-794185" y="2402487"/>
                <a:ext cx="129789" cy="464472"/>
              </a:xfrm>
              <a:custGeom>
                <a:rect b="b" l="l" r="r" t="t"/>
                <a:pathLst>
                  <a:path extrusionOk="0" h="17854" w="4989">
                    <a:moveTo>
                      <a:pt x="2563" y="0"/>
                    </a:moveTo>
                    <a:cubicBezTo>
                      <a:pt x="2512" y="0"/>
                      <a:pt x="2459" y="3"/>
                      <a:pt x="2407" y="9"/>
                    </a:cubicBezTo>
                    <a:cubicBezTo>
                      <a:pt x="1755" y="109"/>
                      <a:pt x="1279" y="686"/>
                      <a:pt x="1279" y="1338"/>
                    </a:cubicBezTo>
                    <a:cubicBezTo>
                      <a:pt x="1304" y="3317"/>
                      <a:pt x="1103" y="5272"/>
                      <a:pt x="327" y="9508"/>
                    </a:cubicBezTo>
                    <a:cubicBezTo>
                      <a:pt x="1" y="11212"/>
                      <a:pt x="828" y="17854"/>
                      <a:pt x="828" y="17854"/>
                    </a:cubicBezTo>
                    <a:lnTo>
                      <a:pt x="4763" y="9809"/>
                    </a:lnTo>
                    <a:cubicBezTo>
                      <a:pt x="4988" y="5799"/>
                      <a:pt x="4286" y="2541"/>
                      <a:pt x="3835" y="962"/>
                    </a:cubicBezTo>
                    <a:cubicBezTo>
                      <a:pt x="3674" y="386"/>
                      <a:pt x="3153" y="0"/>
                      <a:pt x="2563" y="0"/>
                    </a:cubicBezTo>
                    <a:close/>
                  </a:path>
                </a:pathLst>
              </a:custGeom>
              <a:solidFill>
                <a:srgbClr val="C75F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38"/>
              <p:cNvSpPr/>
              <p:nvPr/>
            </p:nvSpPr>
            <p:spPr>
              <a:xfrm>
                <a:off x="-685287" y="2535736"/>
                <a:ext cx="121932" cy="359918"/>
              </a:xfrm>
              <a:custGeom>
                <a:rect b="b" l="l" r="r" t="t"/>
                <a:pathLst>
                  <a:path extrusionOk="0" h="13835" w="4687">
                    <a:moveTo>
                      <a:pt x="902" y="0"/>
                    </a:moveTo>
                    <a:lnTo>
                      <a:pt x="0" y="125"/>
                    </a:lnTo>
                    <a:lnTo>
                      <a:pt x="752" y="5414"/>
                    </a:lnTo>
                    <a:lnTo>
                      <a:pt x="827" y="5489"/>
                    </a:lnTo>
                    <a:cubicBezTo>
                      <a:pt x="3684" y="9374"/>
                      <a:pt x="2105" y="13333"/>
                      <a:pt x="2030" y="13484"/>
                    </a:cubicBezTo>
                    <a:lnTo>
                      <a:pt x="2857" y="13835"/>
                    </a:lnTo>
                    <a:cubicBezTo>
                      <a:pt x="2933" y="13659"/>
                      <a:pt x="4687" y="9323"/>
                      <a:pt x="1604" y="5063"/>
                    </a:cubicBezTo>
                    <a:lnTo>
                      <a:pt x="902" y="0"/>
                    </a:lnTo>
                    <a:close/>
                  </a:path>
                </a:pathLst>
              </a:custGeom>
              <a:solidFill>
                <a:srgbClr val="7E35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75" name="Google Shape;675;p38"/>
          <p:cNvGrpSpPr/>
          <p:nvPr/>
        </p:nvGrpSpPr>
        <p:grpSpPr>
          <a:xfrm rot="-994227">
            <a:off x="603182" y="2383621"/>
            <a:ext cx="233618" cy="337408"/>
            <a:chOff x="5596673" y="2308649"/>
            <a:chExt cx="219310" cy="316744"/>
          </a:xfrm>
        </p:grpSpPr>
        <p:sp>
          <p:nvSpPr>
            <p:cNvPr id="676" name="Google Shape;676;p38"/>
            <p:cNvSpPr/>
            <p:nvPr/>
          </p:nvSpPr>
          <p:spPr>
            <a:xfrm>
              <a:off x="5652250" y="2331931"/>
              <a:ext cx="163733" cy="293462"/>
            </a:xfrm>
            <a:custGeom>
              <a:rect b="b" l="l" r="r" t="t"/>
              <a:pathLst>
                <a:path extrusionOk="0" h="8710" w="5188">
                  <a:moveTo>
                    <a:pt x="1110" y="0"/>
                  </a:moveTo>
                  <a:cubicBezTo>
                    <a:pt x="1110" y="0"/>
                    <a:pt x="425" y="979"/>
                    <a:pt x="131" y="1501"/>
                  </a:cubicBezTo>
                  <a:cubicBezTo>
                    <a:pt x="1" y="1794"/>
                    <a:pt x="294" y="2740"/>
                    <a:pt x="816" y="3947"/>
                  </a:cubicBezTo>
                  <a:cubicBezTo>
                    <a:pt x="816" y="3947"/>
                    <a:pt x="947" y="4078"/>
                    <a:pt x="947" y="4241"/>
                  </a:cubicBezTo>
                  <a:cubicBezTo>
                    <a:pt x="947" y="4241"/>
                    <a:pt x="947" y="4371"/>
                    <a:pt x="1110" y="4371"/>
                  </a:cubicBezTo>
                  <a:cubicBezTo>
                    <a:pt x="1240" y="4632"/>
                    <a:pt x="1240" y="4763"/>
                    <a:pt x="1371" y="5056"/>
                  </a:cubicBezTo>
                  <a:cubicBezTo>
                    <a:pt x="1501" y="5317"/>
                    <a:pt x="1762" y="5578"/>
                    <a:pt x="1925" y="5872"/>
                  </a:cubicBezTo>
                  <a:cubicBezTo>
                    <a:pt x="2056" y="6002"/>
                    <a:pt x="2186" y="6263"/>
                    <a:pt x="2317" y="6524"/>
                  </a:cubicBezTo>
                  <a:cubicBezTo>
                    <a:pt x="2741" y="7209"/>
                    <a:pt x="3263" y="7894"/>
                    <a:pt x="3948" y="8710"/>
                  </a:cubicBezTo>
                  <a:lnTo>
                    <a:pt x="4209" y="7633"/>
                  </a:lnTo>
                  <a:lnTo>
                    <a:pt x="5187" y="7340"/>
                  </a:lnTo>
                  <a:cubicBezTo>
                    <a:pt x="5187" y="7340"/>
                    <a:pt x="3948" y="5578"/>
                    <a:pt x="3132" y="4502"/>
                  </a:cubicBezTo>
                  <a:lnTo>
                    <a:pt x="3132" y="4371"/>
                  </a:lnTo>
                  <a:lnTo>
                    <a:pt x="3002" y="4241"/>
                  </a:lnTo>
                  <a:cubicBezTo>
                    <a:pt x="2871" y="4078"/>
                    <a:pt x="2741" y="3817"/>
                    <a:pt x="2578" y="3686"/>
                  </a:cubicBezTo>
                  <a:cubicBezTo>
                    <a:pt x="2578" y="3556"/>
                    <a:pt x="2578" y="3556"/>
                    <a:pt x="2447" y="3425"/>
                  </a:cubicBezTo>
                  <a:cubicBezTo>
                    <a:pt x="2447" y="3262"/>
                    <a:pt x="2317" y="3132"/>
                    <a:pt x="2317" y="3001"/>
                  </a:cubicBezTo>
                  <a:cubicBezTo>
                    <a:pt x="2186" y="2871"/>
                    <a:pt x="2186" y="2871"/>
                    <a:pt x="2186" y="2740"/>
                  </a:cubicBezTo>
                  <a:lnTo>
                    <a:pt x="2056" y="2610"/>
                  </a:lnTo>
                  <a:cubicBezTo>
                    <a:pt x="1632" y="1925"/>
                    <a:pt x="1371" y="1109"/>
                    <a:pt x="1240" y="555"/>
                  </a:cubicBezTo>
                  <a:cubicBezTo>
                    <a:pt x="1240" y="294"/>
                    <a:pt x="1110" y="163"/>
                    <a:pt x="11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38"/>
            <p:cNvSpPr/>
            <p:nvPr/>
          </p:nvSpPr>
          <p:spPr>
            <a:xfrm>
              <a:off x="5695487" y="2447327"/>
              <a:ext cx="55640" cy="104447"/>
            </a:xfrm>
            <a:custGeom>
              <a:rect b="b" l="l" r="r" t="t"/>
              <a:pathLst>
                <a:path extrusionOk="0" h="3100" w="1763">
                  <a:moveTo>
                    <a:pt x="1077" y="0"/>
                  </a:moveTo>
                  <a:lnTo>
                    <a:pt x="1" y="1631"/>
                  </a:lnTo>
                  <a:cubicBezTo>
                    <a:pt x="131" y="1892"/>
                    <a:pt x="392" y="2153"/>
                    <a:pt x="555" y="2447"/>
                  </a:cubicBezTo>
                  <a:cubicBezTo>
                    <a:pt x="686" y="2577"/>
                    <a:pt x="816" y="2838"/>
                    <a:pt x="947" y="3099"/>
                  </a:cubicBezTo>
                  <a:cubicBezTo>
                    <a:pt x="1208" y="2708"/>
                    <a:pt x="1632" y="2023"/>
                    <a:pt x="1762" y="946"/>
                  </a:cubicBezTo>
                  <a:cubicBezTo>
                    <a:pt x="1632" y="816"/>
                    <a:pt x="1371" y="392"/>
                    <a:pt x="1208" y="261"/>
                  </a:cubicBezTo>
                  <a:cubicBezTo>
                    <a:pt x="1208" y="131"/>
                    <a:pt x="1208" y="131"/>
                    <a:pt x="10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38"/>
            <p:cNvSpPr/>
            <p:nvPr/>
          </p:nvSpPr>
          <p:spPr>
            <a:xfrm>
              <a:off x="5596673" y="2341802"/>
              <a:ext cx="193557" cy="270416"/>
            </a:xfrm>
            <a:custGeom>
              <a:rect b="b" l="l" r="r" t="t"/>
              <a:pathLst>
                <a:path extrusionOk="0" h="8026" w="6133">
                  <a:moveTo>
                    <a:pt x="5448" y="1"/>
                  </a:moveTo>
                  <a:cubicBezTo>
                    <a:pt x="5317" y="131"/>
                    <a:pt x="5317" y="262"/>
                    <a:pt x="5154" y="523"/>
                  </a:cubicBezTo>
                  <a:cubicBezTo>
                    <a:pt x="4893" y="1077"/>
                    <a:pt x="4502" y="1762"/>
                    <a:pt x="3947" y="2447"/>
                  </a:cubicBezTo>
                  <a:cubicBezTo>
                    <a:pt x="3523" y="2969"/>
                    <a:pt x="3132" y="3393"/>
                    <a:pt x="2708" y="3948"/>
                  </a:cubicBezTo>
                  <a:cubicBezTo>
                    <a:pt x="1762" y="4894"/>
                    <a:pt x="0" y="6394"/>
                    <a:pt x="0" y="6394"/>
                  </a:cubicBezTo>
                  <a:lnTo>
                    <a:pt x="816" y="6916"/>
                  </a:lnTo>
                  <a:lnTo>
                    <a:pt x="1077" y="8025"/>
                  </a:lnTo>
                  <a:cubicBezTo>
                    <a:pt x="2055" y="7210"/>
                    <a:pt x="3001" y="6394"/>
                    <a:pt x="3686" y="5579"/>
                  </a:cubicBezTo>
                  <a:cubicBezTo>
                    <a:pt x="4078" y="5024"/>
                    <a:pt x="4502" y="4470"/>
                    <a:pt x="4893" y="4078"/>
                  </a:cubicBezTo>
                  <a:cubicBezTo>
                    <a:pt x="5709" y="2839"/>
                    <a:pt x="6133" y="1893"/>
                    <a:pt x="6133" y="1632"/>
                  </a:cubicBezTo>
                  <a:cubicBezTo>
                    <a:pt x="5839" y="523"/>
                    <a:pt x="5448" y="1"/>
                    <a:pt x="54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38"/>
            <p:cNvSpPr/>
            <p:nvPr/>
          </p:nvSpPr>
          <p:spPr>
            <a:xfrm>
              <a:off x="5656384" y="2350596"/>
              <a:ext cx="43269" cy="31907"/>
            </a:xfrm>
            <a:custGeom>
              <a:rect b="b" l="l" r="r" t="t"/>
              <a:pathLst>
                <a:path extrusionOk="0" h="947" w="1371">
                  <a:moveTo>
                    <a:pt x="1109" y="1"/>
                  </a:moveTo>
                  <a:cubicBezTo>
                    <a:pt x="816" y="1"/>
                    <a:pt x="685" y="131"/>
                    <a:pt x="424" y="262"/>
                  </a:cubicBezTo>
                  <a:cubicBezTo>
                    <a:pt x="294" y="555"/>
                    <a:pt x="163" y="816"/>
                    <a:pt x="0" y="947"/>
                  </a:cubicBezTo>
                  <a:cubicBezTo>
                    <a:pt x="294" y="816"/>
                    <a:pt x="685" y="686"/>
                    <a:pt x="1370" y="686"/>
                  </a:cubicBezTo>
                  <a:cubicBezTo>
                    <a:pt x="1240" y="425"/>
                    <a:pt x="1109" y="262"/>
                    <a:pt x="110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38"/>
            <p:cNvSpPr/>
            <p:nvPr/>
          </p:nvSpPr>
          <p:spPr>
            <a:xfrm>
              <a:off x="5751096" y="2355010"/>
              <a:ext cx="39134" cy="41779"/>
            </a:xfrm>
            <a:custGeom>
              <a:rect b="b" l="l" r="r" t="t"/>
              <a:pathLst>
                <a:path extrusionOk="0" h="1240" w="1240">
                  <a:moveTo>
                    <a:pt x="424" y="0"/>
                  </a:moveTo>
                  <a:lnTo>
                    <a:pt x="261" y="131"/>
                  </a:lnTo>
                  <a:cubicBezTo>
                    <a:pt x="261" y="294"/>
                    <a:pt x="131" y="555"/>
                    <a:pt x="0" y="685"/>
                  </a:cubicBezTo>
                  <a:cubicBezTo>
                    <a:pt x="555" y="816"/>
                    <a:pt x="1077" y="946"/>
                    <a:pt x="1240" y="1240"/>
                  </a:cubicBezTo>
                  <a:cubicBezTo>
                    <a:pt x="1077" y="816"/>
                    <a:pt x="946" y="424"/>
                    <a:pt x="816" y="294"/>
                  </a:cubicBezTo>
                  <a:cubicBezTo>
                    <a:pt x="685" y="131"/>
                    <a:pt x="555"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38"/>
            <p:cNvSpPr/>
            <p:nvPr/>
          </p:nvSpPr>
          <p:spPr>
            <a:xfrm>
              <a:off x="5656384" y="2308649"/>
              <a:ext cx="133846" cy="88140"/>
            </a:xfrm>
            <a:custGeom>
              <a:rect b="b" l="l" r="r" t="t"/>
              <a:pathLst>
                <a:path extrusionOk="0" h="2616" w="4241">
                  <a:moveTo>
                    <a:pt x="1920" y="1"/>
                  </a:moveTo>
                  <a:cubicBezTo>
                    <a:pt x="1200" y="1"/>
                    <a:pt x="695" y="469"/>
                    <a:pt x="0" y="2192"/>
                  </a:cubicBezTo>
                  <a:cubicBezTo>
                    <a:pt x="298" y="1668"/>
                    <a:pt x="1056" y="1420"/>
                    <a:pt x="1854" y="1420"/>
                  </a:cubicBezTo>
                  <a:cubicBezTo>
                    <a:pt x="2894" y="1420"/>
                    <a:pt x="4001" y="1841"/>
                    <a:pt x="4241" y="2616"/>
                  </a:cubicBezTo>
                  <a:cubicBezTo>
                    <a:pt x="3686" y="430"/>
                    <a:pt x="3262" y="39"/>
                    <a:pt x="2316" y="39"/>
                  </a:cubicBezTo>
                  <a:cubicBezTo>
                    <a:pt x="2176" y="15"/>
                    <a:pt x="2045" y="1"/>
                    <a:pt x="192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2" name="Google Shape;682;p38"/>
          <p:cNvGrpSpPr/>
          <p:nvPr/>
        </p:nvGrpSpPr>
        <p:grpSpPr>
          <a:xfrm rot="1337928">
            <a:off x="2536399" y="2562824"/>
            <a:ext cx="233623" cy="337416"/>
            <a:chOff x="5596673" y="2308649"/>
            <a:chExt cx="219310" cy="316744"/>
          </a:xfrm>
        </p:grpSpPr>
        <p:sp>
          <p:nvSpPr>
            <p:cNvPr id="683" name="Google Shape;683;p38"/>
            <p:cNvSpPr/>
            <p:nvPr/>
          </p:nvSpPr>
          <p:spPr>
            <a:xfrm>
              <a:off x="5652250" y="2331931"/>
              <a:ext cx="163733" cy="293462"/>
            </a:xfrm>
            <a:custGeom>
              <a:rect b="b" l="l" r="r" t="t"/>
              <a:pathLst>
                <a:path extrusionOk="0" h="8710" w="5188">
                  <a:moveTo>
                    <a:pt x="1110" y="0"/>
                  </a:moveTo>
                  <a:cubicBezTo>
                    <a:pt x="1110" y="0"/>
                    <a:pt x="425" y="979"/>
                    <a:pt x="131" y="1501"/>
                  </a:cubicBezTo>
                  <a:cubicBezTo>
                    <a:pt x="1" y="1794"/>
                    <a:pt x="294" y="2740"/>
                    <a:pt x="816" y="3947"/>
                  </a:cubicBezTo>
                  <a:cubicBezTo>
                    <a:pt x="816" y="3947"/>
                    <a:pt x="947" y="4078"/>
                    <a:pt x="947" y="4241"/>
                  </a:cubicBezTo>
                  <a:cubicBezTo>
                    <a:pt x="947" y="4241"/>
                    <a:pt x="947" y="4371"/>
                    <a:pt x="1110" y="4371"/>
                  </a:cubicBezTo>
                  <a:cubicBezTo>
                    <a:pt x="1240" y="4632"/>
                    <a:pt x="1240" y="4763"/>
                    <a:pt x="1371" y="5056"/>
                  </a:cubicBezTo>
                  <a:cubicBezTo>
                    <a:pt x="1501" y="5317"/>
                    <a:pt x="1762" y="5578"/>
                    <a:pt x="1925" y="5872"/>
                  </a:cubicBezTo>
                  <a:cubicBezTo>
                    <a:pt x="2056" y="6002"/>
                    <a:pt x="2186" y="6263"/>
                    <a:pt x="2317" y="6524"/>
                  </a:cubicBezTo>
                  <a:cubicBezTo>
                    <a:pt x="2741" y="7209"/>
                    <a:pt x="3263" y="7894"/>
                    <a:pt x="3948" y="8710"/>
                  </a:cubicBezTo>
                  <a:lnTo>
                    <a:pt x="4209" y="7633"/>
                  </a:lnTo>
                  <a:lnTo>
                    <a:pt x="5187" y="7340"/>
                  </a:lnTo>
                  <a:cubicBezTo>
                    <a:pt x="5187" y="7340"/>
                    <a:pt x="3948" y="5578"/>
                    <a:pt x="3132" y="4502"/>
                  </a:cubicBezTo>
                  <a:lnTo>
                    <a:pt x="3132" y="4371"/>
                  </a:lnTo>
                  <a:lnTo>
                    <a:pt x="3002" y="4241"/>
                  </a:lnTo>
                  <a:cubicBezTo>
                    <a:pt x="2871" y="4078"/>
                    <a:pt x="2741" y="3817"/>
                    <a:pt x="2578" y="3686"/>
                  </a:cubicBezTo>
                  <a:cubicBezTo>
                    <a:pt x="2578" y="3556"/>
                    <a:pt x="2578" y="3556"/>
                    <a:pt x="2447" y="3425"/>
                  </a:cubicBezTo>
                  <a:cubicBezTo>
                    <a:pt x="2447" y="3262"/>
                    <a:pt x="2317" y="3132"/>
                    <a:pt x="2317" y="3001"/>
                  </a:cubicBezTo>
                  <a:cubicBezTo>
                    <a:pt x="2186" y="2871"/>
                    <a:pt x="2186" y="2871"/>
                    <a:pt x="2186" y="2740"/>
                  </a:cubicBezTo>
                  <a:lnTo>
                    <a:pt x="2056" y="2610"/>
                  </a:lnTo>
                  <a:cubicBezTo>
                    <a:pt x="1632" y="1925"/>
                    <a:pt x="1371" y="1109"/>
                    <a:pt x="1240" y="555"/>
                  </a:cubicBezTo>
                  <a:cubicBezTo>
                    <a:pt x="1240" y="294"/>
                    <a:pt x="1110" y="163"/>
                    <a:pt x="11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8"/>
            <p:cNvSpPr/>
            <p:nvPr/>
          </p:nvSpPr>
          <p:spPr>
            <a:xfrm>
              <a:off x="5695487" y="2447327"/>
              <a:ext cx="55640" cy="104447"/>
            </a:xfrm>
            <a:custGeom>
              <a:rect b="b" l="l" r="r" t="t"/>
              <a:pathLst>
                <a:path extrusionOk="0" h="3100" w="1763">
                  <a:moveTo>
                    <a:pt x="1077" y="0"/>
                  </a:moveTo>
                  <a:lnTo>
                    <a:pt x="1" y="1631"/>
                  </a:lnTo>
                  <a:cubicBezTo>
                    <a:pt x="131" y="1892"/>
                    <a:pt x="392" y="2153"/>
                    <a:pt x="555" y="2447"/>
                  </a:cubicBezTo>
                  <a:cubicBezTo>
                    <a:pt x="686" y="2577"/>
                    <a:pt x="816" y="2838"/>
                    <a:pt x="947" y="3099"/>
                  </a:cubicBezTo>
                  <a:cubicBezTo>
                    <a:pt x="1208" y="2708"/>
                    <a:pt x="1632" y="2023"/>
                    <a:pt x="1762" y="946"/>
                  </a:cubicBezTo>
                  <a:cubicBezTo>
                    <a:pt x="1632" y="816"/>
                    <a:pt x="1371" y="392"/>
                    <a:pt x="1208" y="261"/>
                  </a:cubicBezTo>
                  <a:cubicBezTo>
                    <a:pt x="1208" y="131"/>
                    <a:pt x="1208" y="131"/>
                    <a:pt x="10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8"/>
            <p:cNvSpPr/>
            <p:nvPr/>
          </p:nvSpPr>
          <p:spPr>
            <a:xfrm>
              <a:off x="5596673" y="2341802"/>
              <a:ext cx="193557" cy="270416"/>
            </a:xfrm>
            <a:custGeom>
              <a:rect b="b" l="l" r="r" t="t"/>
              <a:pathLst>
                <a:path extrusionOk="0" h="8026" w="6133">
                  <a:moveTo>
                    <a:pt x="5448" y="1"/>
                  </a:moveTo>
                  <a:cubicBezTo>
                    <a:pt x="5317" y="131"/>
                    <a:pt x="5317" y="262"/>
                    <a:pt x="5154" y="523"/>
                  </a:cubicBezTo>
                  <a:cubicBezTo>
                    <a:pt x="4893" y="1077"/>
                    <a:pt x="4502" y="1762"/>
                    <a:pt x="3947" y="2447"/>
                  </a:cubicBezTo>
                  <a:cubicBezTo>
                    <a:pt x="3523" y="2969"/>
                    <a:pt x="3132" y="3393"/>
                    <a:pt x="2708" y="3948"/>
                  </a:cubicBezTo>
                  <a:cubicBezTo>
                    <a:pt x="1762" y="4894"/>
                    <a:pt x="0" y="6394"/>
                    <a:pt x="0" y="6394"/>
                  </a:cubicBezTo>
                  <a:lnTo>
                    <a:pt x="816" y="6916"/>
                  </a:lnTo>
                  <a:lnTo>
                    <a:pt x="1077" y="8025"/>
                  </a:lnTo>
                  <a:cubicBezTo>
                    <a:pt x="2055" y="7210"/>
                    <a:pt x="3001" y="6394"/>
                    <a:pt x="3686" y="5579"/>
                  </a:cubicBezTo>
                  <a:cubicBezTo>
                    <a:pt x="4078" y="5024"/>
                    <a:pt x="4502" y="4470"/>
                    <a:pt x="4893" y="4078"/>
                  </a:cubicBezTo>
                  <a:cubicBezTo>
                    <a:pt x="5709" y="2839"/>
                    <a:pt x="6133" y="1893"/>
                    <a:pt x="6133" y="1632"/>
                  </a:cubicBezTo>
                  <a:cubicBezTo>
                    <a:pt x="5839" y="523"/>
                    <a:pt x="5448" y="1"/>
                    <a:pt x="54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38"/>
            <p:cNvSpPr/>
            <p:nvPr/>
          </p:nvSpPr>
          <p:spPr>
            <a:xfrm>
              <a:off x="5656384" y="2350596"/>
              <a:ext cx="43269" cy="31907"/>
            </a:xfrm>
            <a:custGeom>
              <a:rect b="b" l="l" r="r" t="t"/>
              <a:pathLst>
                <a:path extrusionOk="0" h="947" w="1371">
                  <a:moveTo>
                    <a:pt x="1109" y="1"/>
                  </a:moveTo>
                  <a:cubicBezTo>
                    <a:pt x="816" y="1"/>
                    <a:pt x="685" y="131"/>
                    <a:pt x="424" y="262"/>
                  </a:cubicBezTo>
                  <a:cubicBezTo>
                    <a:pt x="294" y="555"/>
                    <a:pt x="163" y="816"/>
                    <a:pt x="0" y="947"/>
                  </a:cubicBezTo>
                  <a:cubicBezTo>
                    <a:pt x="294" y="816"/>
                    <a:pt x="685" y="686"/>
                    <a:pt x="1370" y="686"/>
                  </a:cubicBezTo>
                  <a:cubicBezTo>
                    <a:pt x="1240" y="425"/>
                    <a:pt x="1109" y="262"/>
                    <a:pt x="110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38"/>
            <p:cNvSpPr/>
            <p:nvPr/>
          </p:nvSpPr>
          <p:spPr>
            <a:xfrm>
              <a:off x="5751096" y="2355010"/>
              <a:ext cx="39134" cy="41779"/>
            </a:xfrm>
            <a:custGeom>
              <a:rect b="b" l="l" r="r" t="t"/>
              <a:pathLst>
                <a:path extrusionOk="0" h="1240" w="1240">
                  <a:moveTo>
                    <a:pt x="424" y="0"/>
                  </a:moveTo>
                  <a:lnTo>
                    <a:pt x="261" y="131"/>
                  </a:lnTo>
                  <a:cubicBezTo>
                    <a:pt x="261" y="294"/>
                    <a:pt x="131" y="555"/>
                    <a:pt x="0" y="685"/>
                  </a:cubicBezTo>
                  <a:cubicBezTo>
                    <a:pt x="555" y="816"/>
                    <a:pt x="1077" y="946"/>
                    <a:pt x="1240" y="1240"/>
                  </a:cubicBezTo>
                  <a:cubicBezTo>
                    <a:pt x="1077" y="816"/>
                    <a:pt x="946" y="424"/>
                    <a:pt x="816" y="294"/>
                  </a:cubicBezTo>
                  <a:cubicBezTo>
                    <a:pt x="685" y="131"/>
                    <a:pt x="555"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38"/>
            <p:cNvSpPr/>
            <p:nvPr/>
          </p:nvSpPr>
          <p:spPr>
            <a:xfrm>
              <a:off x="5656384" y="2308649"/>
              <a:ext cx="133846" cy="88140"/>
            </a:xfrm>
            <a:custGeom>
              <a:rect b="b" l="l" r="r" t="t"/>
              <a:pathLst>
                <a:path extrusionOk="0" h="2616" w="4241">
                  <a:moveTo>
                    <a:pt x="1920" y="1"/>
                  </a:moveTo>
                  <a:cubicBezTo>
                    <a:pt x="1200" y="1"/>
                    <a:pt x="695" y="469"/>
                    <a:pt x="0" y="2192"/>
                  </a:cubicBezTo>
                  <a:cubicBezTo>
                    <a:pt x="298" y="1668"/>
                    <a:pt x="1056" y="1420"/>
                    <a:pt x="1854" y="1420"/>
                  </a:cubicBezTo>
                  <a:cubicBezTo>
                    <a:pt x="2894" y="1420"/>
                    <a:pt x="4001" y="1841"/>
                    <a:pt x="4241" y="2616"/>
                  </a:cubicBezTo>
                  <a:cubicBezTo>
                    <a:pt x="3686" y="430"/>
                    <a:pt x="3262" y="39"/>
                    <a:pt x="2316" y="39"/>
                  </a:cubicBezTo>
                  <a:cubicBezTo>
                    <a:pt x="2176" y="15"/>
                    <a:pt x="2045" y="1"/>
                    <a:pt x="192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9" name="Google Shape;689;p38"/>
          <p:cNvGrpSpPr/>
          <p:nvPr/>
        </p:nvGrpSpPr>
        <p:grpSpPr>
          <a:xfrm rot="273303">
            <a:off x="3682624" y="2271863"/>
            <a:ext cx="233624" cy="337416"/>
            <a:chOff x="5596673" y="2308649"/>
            <a:chExt cx="219310" cy="316744"/>
          </a:xfrm>
        </p:grpSpPr>
        <p:sp>
          <p:nvSpPr>
            <p:cNvPr id="690" name="Google Shape;690;p38"/>
            <p:cNvSpPr/>
            <p:nvPr/>
          </p:nvSpPr>
          <p:spPr>
            <a:xfrm>
              <a:off x="5652250" y="2331931"/>
              <a:ext cx="163733" cy="293462"/>
            </a:xfrm>
            <a:custGeom>
              <a:rect b="b" l="l" r="r" t="t"/>
              <a:pathLst>
                <a:path extrusionOk="0" h="8710" w="5188">
                  <a:moveTo>
                    <a:pt x="1110" y="0"/>
                  </a:moveTo>
                  <a:cubicBezTo>
                    <a:pt x="1110" y="0"/>
                    <a:pt x="425" y="979"/>
                    <a:pt x="131" y="1501"/>
                  </a:cubicBezTo>
                  <a:cubicBezTo>
                    <a:pt x="1" y="1794"/>
                    <a:pt x="294" y="2740"/>
                    <a:pt x="816" y="3947"/>
                  </a:cubicBezTo>
                  <a:cubicBezTo>
                    <a:pt x="816" y="3947"/>
                    <a:pt x="947" y="4078"/>
                    <a:pt x="947" y="4241"/>
                  </a:cubicBezTo>
                  <a:cubicBezTo>
                    <a:pt x="947" y="4241"/>
                    <a:pt x="947" y="4371"/>
                    <a:pt x="1110" y="4371"/>
                  </a:cubicBezTo>
                  <a:cubicBezTo>
                    <a:pt x="1240" y="4632"/>
                    <a:pt x="1240" y="4763"/>
                    <a:pt x="1371" y="5056"/>
                  </a:cubicBezTo>
                  <a:cubicBezTo>
                    <a:pt x="1501" y="5317"/>
                    <a:pt x="1762" y="5578"/>
                    <a:pt x="1925" y="5872"/>
                  </a:cubicBezTo>
                  <a:cubicBezTo>
                    <a:pt x="2056" y="6002"/>
                    <a:pt x="2186" y="6263"/>
                    <a:pt x="2317" y="6524"/>
                  </a:cubicBezTo>
                  <a:cubicBezTo>
                    <a:pt x="2741" y="7209"/>
                    <a:pt x="3263" y="7894"/>
                    <a:pt x="3948" y="8710"/>
                  </a:cubicBezTo>
                  <a:lnTo>
                    <a:pt x="4209" y="7633"/>
                  </a:lnTo>
                  <a:lnTo>
                    <a:pt x="5187" y="7340"/>
                  </a:lnTo>
                  <a:cubicBezTo>
                    <a:pt x="5187" y="7340"/>
                    <a:pt x="3948" y="5578"/>
                    <a:pt x="3132" y="4502"/>
                  </a:cubicBezTo>
                  <a:lnTo>
                    <a:pt x="3132" y="4371"/>
                  </a:lnTo>
                  <a:lnTo>
                    <a:pt x="3002" y="4241"/>
                  </a:lnTo>
                  <a:cubicBezTo>
                    <a:pt x="2871" y="4078"/>
                    <a:pt x="2741" y="3817"/>
                    <a:pt x="2578" y="3686"/>
                  </a:cubicBezTo>
                  <a:cubicBezTo>
                    <a:pt x="2578" y="3556"/>
                    <a:pt x="2578" y="3556"/>
                    <a:pt x="2447" y="3425"/>
                  </a:cubicBezTo>
                  <a:cubicBezTo>
                    <a:pt x="2447" y="3262"/>
                    <a:pt x="2317" y="3132"/>
                    <a:pt x="2317" y="3001"/>
                  </a:cubicBezTo>
                  <a:cubicBezTo>
                    <a:pt x="2186" y="2871"/>
                    <a:pt x="2186" y="2871"/>
                    <a:pt x="2186" y="2740"/>
                  </a:cubicBezTo>
                  <a:lnTo>
                    <a:pt x="2056" y="2610"/>
                  </a:lnTo>
                  <a:cubicBezTo>
                    <a:pt x="1632" y="1925"/>
                    <a:pt x="1371" y="1109"/>
                    <a:pt x="1240" y="555"/>
                  </a:cubicBezTo>
                  <a:cubicBezTo>
                    <a:pt x="1240" y="294"/>
                    <a:pt x="1110" y="163"/>
                    <a:pt x="11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38"/>
            <p:cNvSpPr/>
            <p:nvPr/>
          </p:nvSpPr>
          <p:spPr>
            <a:xfrm>
              <a:off x="5695487" y="2447327"/>
              <a:ext cx="55640" cy="104447"/>
            </a:xfrm>
            <a:custGeom>
              <a:rect b="b" l="l" r="r" t="t"/>
              <a:pathLst>
                <a:path extrusionOk="0" h="3100" w="1763">
                  <a:moveTo>
                    <a:pt x="1077" y="0"/>
                  </a:moveTo>
                  <a:lnTo>
                    <a:pt x="1" y="1631"/>
                  </a:lnTo>
                  <a:cubicBezTo>
                    <a:pt x="131" y="1892"/>
                    <a:pt x="392" y="2153"/>
                    <a:pt x="555" y="2447"/>
                  </a:cubicBezTo>
                  <a:cubicBezTo>
                    <a:pt x="686" y="2577"/>
                    <a:pt x="816" y="2838"/>
                    <a:pt x="947" y="3099"/>
                  </a:cubicBezTo>
                  <a:cubicBezTo>
                    <a:pt x="1208" y="2708"/>
                    <a:pt x="1632" y="2023"/>
                    <a:pt x="1762" y="946"/>
                  </a:cubicBezTo>
                  <a:cubicBezTo>
                    <a:pt x="1632" y="816"/>
                    <a:pt x="1371" y="392"/>
                    <a:pt x="1208" y="261"/>
                  </a:cubicBezTo>
                  <a:cubicBezTo>
                    <a:pt x="1208" y="131"/>
                    <a:pt x="1208" y="131"/>
                    <a:pt x="10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38"/>
            <p:cNvSpPr/>
            <p:nvPr/>
          </p:nvSpPr>
          <p:spPr>
            <a:xfrm>
              <a:off x="5596673" y="2341802"/>
              <a:ext cx="193557" cy="270416"/>
            </a:xfrm>
            <a:custGeom>
              <a:rect b="b" l="l" r="r" t="t"/>
              <a:pathLst>
                <a:path extrusionOk="0" h="8026" w="6133">
                  <a:moveTo>
                    <a:pt x="5448" y="1"/>
                  </a:moveTo>
                  <a:cubicBezTo>
                    <a:pt x="5317" y="131"/>
                    <a:pt x="5317" y="262"/>
                    <a:pt x="5154" y="523"/>
                  </a:cubicBezTo>
                  <a:cubicBezTo>
                    <a:pt x="4893" y="1077"/>
                    <a:pt x="4502" y="1762"/>
                    <a:pt x="3947" y="2447"/>
                  </a:cubicBezTo>
                  <a:cubicBezTo>
                    <a:pt x="3523" y="2969"/>
                    <a:pt x="3132" y="3393"/>
                    <a:pt x="2708" y="3948"/>
                  </a:cubicBezTo>
                  <a:cubicBezTo>
                    <a:pt x="1762" y="4894"/>
                    <a:pt x="0" y="6394"/>
                    <a:pt x="0" y="6394"/>
                  </a:cubicBezTo>
                  <a:lnTo>
                    <a:pt x="816" y="6916"/>
                  </a:lnTo>
                  <a:lnTo>
                    <a:pt x="1077" y="8025"/>
                  </a:lnTo>
                  <a:cubicBezTo>
                    <a:pt x="2055" y="7210"/>
                    <a:pt x="3001" y="6394"/>
                    <a:pt x="3686" y="5579"/>
                  </a:cubicBezTo>
                  <a:cubicBezTo>
                    <a:pt x="4078" y="5024"/>
                    <a:pt x="4502" y="4470"/>
                    <a:pt x="4893" y="4078"/>
                  </a:cubicBezTo>
                  <a:cubicBezTo>
                    <a:pt x="5709" y="2839"/>
                    <a:pt x="6133" y="1893"/>
                    <a:pt x="6133" y="1632"/>
                  </a:cubicBezTo>
                  <a:cubicBezTo>
                    <a:pt x="5839" y="523"/>
                    <a:pt x="5448" y="1"/>
                    <a:pt x="54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38"/>
            <p:cNvSpPr/>
            <p:nvPr/>
          </p:nvSpPr>
          <p:spPr>
            <a:xfrm>
              <a:off x="5656384" y="2350596"/>
              <a:ext cx="43269" cy="31907"/>
            </a:xfrm>
            <a:custGeom>
              <a:rect b="b" l="l" r="r" t="t"/>
              <a:pathLst>
                <a:path extrusionOk="0" h="947" w="1371">
                  <a:moveTo>
                    <a:pt x="1109" y="1"/>
                  </a:moveTo>
                  <a:cubicBezTo>
                    <a:pt x="816" y="1"/>
                    <a:pt x="685" y="131"/>
                    <a:pt x="424" y="262"/>
                  </a:cubicBezTo>
                  <a:cubicBezTo>
                    <a:pt x="294" y="555"/>
                    <a:pt x="163" y="816"/>
                    <a:pt x="0" y="947"/>
                  </a:cubicBezTo>
                  <a:cubicBezTo>
                    <a:pt x="294" y="816"/>
                    <a:pt x="685" y="686"/>
                    <a:pt x="1370" y="686"/>
                  </a:cubicBezTo>
                  <a:cubicBezTo>
                    <a:pt x="1240" y="425"/>
                    <a:pt x="1109" y="262"/>
                    <a:pt x="110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8"/>
            <p:cNvSpPr/>
            <p:nvPr/>
          </p:nvSpPr>
          <p:spPr>
            <a:xfrm>
              <a:off x="5751096" y="2355010"/>
              <a:ext cx="39134" cy="41779"/>
            </a:xfrm>
            <a:custGeom>
              <a:rect b="b" l="l" r="r" t="t"/>
              <a:pathLst>
                <a:path extrusionOk="0" h="1240" w="1240">
                  <a:moveTo>
                    <a:pt x="424" y="0"/>
                  </a:moveTo>
                  <a:lnTo>
                    <a:pt x="261" y="131"/>
                  </a:lnTo>
                  <a:cubicBezTo>
                    <a:pt x="261" y="294"/>
                    <a:pt x="131" y="555"/>
                    <a:pt x="0" y="685"/>
                  </a:cubicBezTo>
                  <a:cubicBezTo>
                    <a:pt x="555" y="816"/>
                    <a:pt x="1077" y="946"/>
                    <a:pt x="1240" y="1240"/>
                  </a:cubicBezTo>
                  <a:cubicBezTo>
                    <a:pt x="1077" y="816"/>
                    <a:pt x="946" y="424"/>
                    <a:pt x="816" y="294"/>
                  </a:cubicBezTo>
                  <a:cubicBezTo>
                    <a:pt x="685" y="131"/>
                    <a:pt x="555"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8"/>
            <p:cNvSpPr/>
            <p:nvPr/>
          </p:nvSpPr>
          <p:spPr>
            <a:xfrm>
              <a:off x="5656384" y="2308649"/>
              <a:ext cx="133846" cy="88140"/>
            </a:xfrm>
            <a:custGeom>
              <a:rect b="b" l="l" r="r" t="t"/>
              <a:pathLst>
                <a:path extrusionOk="0" h="2616" w="4241">
                  <a:moveTo>
                    <a:pt x="1920" y="1"/>
                  </a:moveTo>
                  <a:cubicBezTo>
                    <a:pt x="1200" y="1"/>
                    <a:pt x="695" y="469"/>
                    <a:pt x="0" y="2192"/>
                  </a:cubicBezTo>
                  <a:cubicBezTo>
                    <a:pt x="298" y="1668"/>
                    <a:pt x="1056" y="1420"/>
                    <a:pt x="1854" y="1420"/>
                  </a:cubicBezTo>
                  <a:cubicBezTo>
                    <a:pt x="2894" y="1420"/>
                    <a:pt x="4001" y="1841"/>
                    <a:pt x="4241" y="2616"/>
                  </a:cubicBezTo>
                  <a:cubicBezTo>
                    <a:pt x="3686" y="430"/>
                    <a:pt x="3262" y="39"/>
                    <a:pt x="2316" y="39"/>
                  </a:cubicBezTo>
                  <a:cubicBezTo>
                    <a:pt x="2176" y="15"/>
                    <a:pt x="2045" y="1"/>
                    <a:pt x="192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sp>
        <p:nvSpPr>
          <p:cNvPr id="1202" name="Google Shape;1202;p47"/>
          <p:cNvSpPr txBox="1"/>
          <p:nvPr>
            <p:ph type="title"/>
          </p:nvPr>
        </p:nvSpPr>
        <p:spPr>
          <a:xfrm>
            <a:off x="2818526" y="-84850"/>
            <a:ext cx="3780600" cy="7605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4200"/>
              <a:buNone/>
            </a:pPr>
            <a:r>
              <a:rPr lang="en" sz="2400"/>
              <a:t>Issues </a:t>
            </a:r>
            <a:r>
              <a:rPr lang="en" sz="2400"/>
              <a:t>Identification </a:t>
            </a:r>
            <a:endParaRPr/>
          </a:p>
        </p:txBody>
      </p:sp>
      <p:sp>
        <p:nvSpPr>
          <p:cNvPr id="1203" name="Google Shape;1203;p47"/>
          <p:cNvSpPr txBox="1"/>
          <p:nvPr>
            <p:ph idx="1" type="subTitle"/>
          </p:nvPr>
        </p:nvSpPr>
        <p:spPr>
          <a:xfrm>
            <a:off x="628725" y="516500"/>
            <a:ext cx="7751400" cy="2717100"/>
          </a:xfrm>
          <a:prstGeom prst="rect">
            <a:avLst/>
          </a:prstGeom>
          <a:noFill/>
          <a:ln>
            <a:noFill/>
          </a:ln>
        </p:spPr>
        <p:txBody>
          <a:bodyPr anchorCtr="0" anchor="ctr" bIns="0" lIns="0" spcFirstLastPara="1" rIns="0" wrap="square" tIns="0">
            <a:normAutofit/>
          </a:bodyPr>
          <a:lstStyle/>
          <a:p>
            <a:pPr indent="0" lvl="0" marL="0" rtl="0" algn="l">
              <a:lnSpc>
                <a:spcPct val="115000"/>
              </a:lnSpc>
              <a:spcBef>
                <a:spcPts val="0"/>
              </a:spcBef>
              <a:spcAft>
                <a:spcPts val="0"/>
              </a:spcAft>
              <a:buNone/>
            </a:pPr>
            <a:r>
              <a:rPr b="1" lang="en" sz="1300">
                <a:solidFill>
                  <a:schemeClr val="dk1"/>
                </a:solidFill>
                <a:latin typeface="Arial"/>
                <a:ea typeface="Arial"/>
                <a:cs typeface="Arial"/>
                <a:sym typeface="Arial"/>
              </a:rPr>
              <a:t>Missing Data and Outliers: </a:t>
            </a:r>
            <a:r>
              <a:rPr lang="en" sz="1300">
                <a:latin typeface="Arial"/>
                <a:ea typeface="Arial"/>
                <a:cs typeface="Arial"/>
                <a:sym typeface="Arial"/>
              </a:rPr>
              <a:t>Significant missing data in key metrics; outliers in rates suggest potential inaccuracies.</a:t>
            </a:r>
            <a:endParaRPr sz="1300">
              <a:latin typeface="Arial"/>
              <a:ea typeface="Arial"/>
              <a:cs typeface="Arial"/>
              <a:sym typeface="Arial"/>
            </a:endParaRPr>
          </a:p>
          <a:p>
            <a:pPr indent="0" lvl="0" marL="0" rtl="0" algn="l">
              <a:lnSpc>
                <a:spcPct val="115000"/>
              </a:lnSpc>
              <a:spcBef>
                <a:spcPts val="0"/>
              </a:spcBef>
              <a:spcAft>
                <a:spcPts val="0"/>
              </a:spcAft>
              <a:buNone/>
            </a:pPr>
            <a:r>
              <a:rPr b="1" lang="en" sz="1300">
                <a:solidFill>
                  <a:schemeClr val="dk1"/>
                </a:solidFill>
                <a:latin typeface="Arial"/>
                <a:ea typeface="Arial"/>
                <a:cs typeface="Arial"/>
                <a:sym typeface="Arial"/>
              </a:rPr>
              <a:t>Skewness and Correlation: </a:t>
            </a:r>
            <a:r>
              <a:rPr lang="en" sz="1300">
                <a:latin typeface="Arial"/>
                <a:ea typeface="Arial"/>
                <a:cs typeface="Arial"/>
                <a:sym typeface="Arial"/>
              </a:rPr>
              <a:t>Data distributions are skewed; high correlations between certain metrics could lead to multicollinearity in modeling.</a:t>
            </a:r>
            <a:endParaRPr sz="1300">
              <a:latin typeface="Arial"/>
              <a:ea typeface="Arial"/>
              <a:cs typeface="Arial"/>
              <a:sym typeface="Arial"/>
            </a:endParaRPr>
          </a:p>
          <a:p>
            <a:pPr indent="0" lvl="0" marL="0" rtl="0" algn="l">
              <a:lnSpc>
                <a:spcPct val="115000"/>
              </a:lnSpc>
              <a:spcBef>
                <a:spcPts val="0"/>
              </a:spcBef>
              <a:spcAft>
                <a:spcPts val="0"/>
              </a:spcAft>
              <a:buNone/>
            </a:pPr>
            <a:r>
              <a:rPr b="1" lang="en" sz="1300">
                <a:solidFill>
                  <a:schemeClr val="dk1"/>
                </a:solidFill>
                <a:latin typeface="Arial"/>
                <a:ea typeface="Arial"/>
                <a:cs typeface="Arial"/>
                <a:sym typeface="Arial"/>
              </a:rPr>
              <a:t>Addressing Data Challenges: </a:t>
            </a:r>
            <a:r>
              <a:rPr lang="en" sz="1300">
                <a:latin typeface="Arial"/>
                <a:ea typeface="Arial"/>
                <a:cs typeface="Arial"/>
                <a:sym typeface="Arial"/>
              </a:rPr>
              <a:t>Refinement of 'ALL' Data: Exclude 'ALL' during detailed analyses to avoid diluting subgroup-specific trends.</a:t>
            </a:r>
            <a:endParaRPr sz="1300">
              <a:latin typeface="Arial"/>
              <a:ea typeface="Arial"/>
              <a:cs typeface="Arial"/>
              <a:sym typeface="Arial"/>
            </a:endParaRPr>
          </a:p>
          <a:p>
            <a:pPr indent="0" lvl="0" marL="0" rtl="0" algn="l">
              <a:lnSpc>
                <a:spcPct val="115000"/>
              </a:lnSpc>
              <a:spcBef>
                <a:spcPts val="0"/>
              </a:spcBef>
              <a:spcAft>
                <a:spcPts val="0"/>
              </a:spcAft>
              <a:buNone/>
            </a:pPr>
            <a:r>
              <a:rPr b="1" lang="en" sz="1300">
                <a:solidFill>
                  <a:schemeClr val="dk1"/>
                </a:solidFill>
                <a:latin typeface="Arial"/>
                <a:ea typeface="Arial"/>
                <a:cs typeface="Arial"/>
                <a:sym typeface="Arial"/>
              </a:rPr>
              <a:t>Normalization and Imputation: </a:t>
            </a:r>
            <a:r>
              <a:rPr lang="en" sz="1300">
                <a:latin typeface="Arial"/>
                <a:ea typeface="Arial"/>
                <a:cs typeface="Arial"/>
                <a:sym typeface="Arial"/>
              </a:rPr>
              <a:t>Apply transformations to normalize distributions and impute missing data to maintain analysis integrity.</a:t>
            </a:r>
            <a:endParaRPr sz="1300">
              <a:latin typeface="Arial"/>
              <a:ea typeface="Arial"/>
              <a:cs typeface="Arial"/>
              <a:sym typeface="Arial"/>
            </a:endParaRPr>
          </a:p>
          <a:p>
            <a:pPr indent="0" lvl="0" marL="0" rtl="0" algn="l">
              <a:lnSpc>
                <a:spcPct val="115000"/>
              </a:lnSpc>
              <a:spcBef>
                <a:spcPts val="0"/>
              </a:spcBef>
              <a:spcAft>
                <a:spcPts val="0"/>
              </a:spcAft>
              <a:buNone/>
            </a:pPr>
            <a:r>
              <a:rPr b="1" lang="en" sz="1300">
                <a:solidFill>
                  <a:schemeClr val="dk1"/>
                </a:solidFill>
                <a:latin typeface="Arial"/>
                <a:ea typeface="Arial"/>
                <a:cs typeface="Arial"/>
                <a:sym typeface="Arial"/>
              </a:rPr>
              <a:t>Data Integrity Checks:</a:t>
            </a:r>
            <a:r>
              <a:rPr lang="en" sz="1300">
                <a:latin typeface="Arial"/>
                <a:ea typeface="Arial"/>
                <a:cs typeface="Arial"/>
                <a:sym typeface="Arial"/>
              </a:rPr>
              <a:t> Implement rigorous checks to ensure data cleaning and transformations preserve accurate information.</a:t>
            </a:r>
            <a:endParaRPr sz="1300">
              <a:latin typeface="Arial"/>
              <a:ea typeface="Arial"/>
              <a:cs typeface="Arial"/>
              <a:sym typeface="Arial"/>
            </a:endParaRPr>
          </a:p>
        </p:txBody>
      </p:sp>
      <p:sp>
        <p:nvSpPr>
          <p:cNvPr id="1204" name="Google Shape;1204;p47"/>
          <p:cNvSpPr txBox="1"/>
          <p:nvPr/>
        </p:nvSpPr>
        <p:spPr>
          <a:xfrm>
            <a:off x="6574800" y="0"/>
            <a:ext cx="2569200" cy="543300"/>
          </a:xfrm>
          <a:prstGeom prst="rect">
            <a:avLst/>
          </a:prstGeom>
          <a:noFill/>
          <a:ln>
            <a:noFill/>
          </a:ln>
        </p:spPr>
        <p:txBody>
          <a:bodyPr anchorCtr="0" anchor="t" bIns="91425" lIns="91425" spcFirstLastPara="1" rIns="91425" wrap="square" tIns="91425">
            <a:normAutofit fontScale="92500"/>
          </a:bodyPr>
          <a:lstStyle/>
          <a:p>
            <a:pPr indent="-277939" lvl="0" marL="457200" rtl="0" algn="l">
              <a:spcBef>
                <a:spcPts val="0"/>
              </a:spcBef>
              <a:spcAft>
                <a:spcPts val="0"/>
              </a:spcAft>
              <a:buSzPct val="100000"/>
              <a:buFont typeface="Montserrat"/>
              <a:buChar char="●"/>
            </a:pPr>
            <a:r>
              <a:rPr lang="en" sz="839" u="sng">
                <a:solidFill>
                  <a:schemeClr val="hlink"/>
                </a:solidFill>
                <a:latin typeface="Montserrat"/>
                <a:ea typeface="Montserrat"/>
                <a:cs typeface="Montserrat"/>
                <a:sym typeface="Montserrat"/>
                <a:hlinkClick r:id="rId3"/>
              </a:rPr>
              <a:t>PreEDA_Data_Profiling_Report</a:t>
            </a:r>
            <a:r>
              <a:rPr lang="en" sz="839">
                <a:latin typeface="Montserrat"/>
                <a:ea typeface="Montserrat"/>
                <a:cs typeface="Montserrat"/>
                <a:sym typeface="Montserrat"/>
              </a:rPr>
              <a:t> - PDF</a:t>
            </a:r>
            <a:endParaRPr sz="839">
              <a:latin typeface="Montserrat"/>
              <a:ea typeface="Montserrat"/>
              <a:cs typeface="Montserrat"/>
              <a:sym typeface="Montserrat"/>
            </a:endParaRPr>
          </a:p>
          <a:p>
            <a:pPr indent="-277939" lvl="0" marL="457200" rtl="0" algn="l">
              <a:spcBef>
                <a:spcPts val="0"/>
              </a:spcBef>
              <a:spcAft>
                <a:spcPts val="0"/>
              </a:spcAft>
              <a:buSzPct val="100000"/>
              <a:buFont typeface="Montserrat"/>
              <a:buChar char="●"/>
            </a:pPr>
            <a:r>
              <a:rPr lang="en" sz="839" u="sng">
                <a:solidFill>
                  <a:schemeClr val="hlink"/>
                </a:solidFill>
                <a:latin typeface="Montserrat"/>
                <a:ea typeface="Montserrat"/>
                <a:cs typeface="Montserrat"/>
                <a:sym typeface="Montserrat"/>
                <a:hlinkClick r:id="rId4"/>
              </a:rPr>
              <a:t>PreEDA_Data_Profiling_Report </a:t>
            </a:r>
            <a:r>
              <a:rPr lang="en" sz="839">
                <a:latin typeface="Montserrat"/>
                <a:ea typeface="Montserrat"/>
                <a:cs typeface="Montserrat"/>
                <a:sym typeface="Montserrat"/>
              </a:rPr>
              <a:t>- HTML</a:t>
            </a:r>
            <a:endParaRPr sz="839">
              <a:latin typeface="Montserrat"/>
              <a:ea typeface="Montserrat"/>
              <a:cs typeface="Montserrat"/>
              <a:sym typeface="Montserrat"/>
            </a:endParaRPr>
          </a:p>
        </p:txBody>
      </p:sp>
      <p:pic>
        <p:nvPicPr>
          <p:cNvPr id="1205" name="Google Shape;1205;p47"/>
          <p:cNvPicPr preferRelativeResize="0"/>
          <p:nvPr/>
        </p:nvPicPr>
        <p:blipFill rotWithShape="1">
          <a:blip r:embed="rId5">
            <a:alphaModFix/>
          </a:blip>
          <a:srcRect b="0" l="0" r="0" t="0"/>
          <a:stretch/>
        </p:blipFill>
        <p:spPr>
          <a:xfrm>
            <a:off x="0" y="3988225"/>
            <a:ext cx="956525" cy="1155275"/>
          </a:xfrm>
          <a:prstGeom prst="rect">
            <a:avLst/>
          </a:prstGeom>
          <a:noFill/>
          <a:ln>
            <a:noFill/>
          </a:ln>
        </p:spPr>
      </p:pic>
      <p:sp>
        <p:nvSpPr>
          <p:cNvPr id="1206" name="Google Shape;1206;p47"/>
          <p:cNvSpPr/>
          <p:nvPr/>
        </p:nvSpPr>
        <p:spPr>
          <a:xfrm>
            <a:off x="214447" y="1257298"/>
            <a:ext cx="273300" cy="2742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sp>
        <p:nvSpPr>
          <p:cNvPr id="1207" name="Google Shape;1207;p47"/>
          <p:cNvSpPr/>
          <p:nvPr/>
        </p:nvSpPr>
        <p:spPr>
          <a:xfrm>
            <a:off x="214450" y="2126148"/>
            <a:ext cx="273300" cy="2742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sp>
        <p:nvSpPr>
          <p:cNvPr id="1208" name="Google Shape;1208;p47"/>
          <p:cNvSpPr/>
          <p:nvPr/>
        </p:nvSpPr>
        <p:spPr>
          <a:xfrm>
            <a:off x="214449" y="1691723"/>
            <a:ext cx="273300" cy="2742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grpSp>
        <p:nvGrpSpPr>
          <p:cNvPr id="1209" name="Google Shape;1209;p47"/>
          <p:cNvGrpSpPr/>
          <p:nvPr/>
        </p:nvGrpSpPr>
        <p:grpSpPr>
          <a:xfrm>
            <a:off x="236108" y="892355"/>
            <a:ext cx="224761" cy="217374"/>
            <a:chOff x="-22845575" y="3504075"/>
            <a:chExt cx="296950" cy="295025"/>
          </a:xfrm>
        </p:grpSpPr>
        <p:sp>
          <p:nvSpPr>
            <p:cNvPr id="1210" name="Google Shape;1210;p47"/>
            <p:cNvSpPr/>
            <p:nvPr/>
          </p:nvSpPr>
          <p:spPr>
            <a:xfrm>
              <a:off x="-22688825" y="3504100"/>
              <a:ext cx="140200" cy="295000"/>
            </a:xfrm>
            <a:custGeom>
              <a:rect b="b" l="l" r="r" t="t"/>
              <a:pathLst>
                <a:path extrusionOk="0" h="11800" w="5608">
                  <a:moveTo>
                    <a:pt x="1465" y="2908"/>
                  </a:moveTo>
                  <a:cubicBezTo>
                    <a:pt x="1552" y="2908"/>
                    <a:pt x="1638" y="2931"/>
                    <a:pt x="1701" y="2979"/>
                  </a:cubicBezTo>
                  <a:cubicBezTo>
                    <a:pt x="1827" y="3105"/>
                    <a:pt x="1827" y="3357"/>
                    <a:pt x="1701" y="3451"/>
                  </a:cubicBezTo>
                  <a:cubicBezTo>
                    <a:pt x="1292" y="3861"/>
                    <a:pt x="1292" y="4522"/>
                    <a:pt x="1701" y="4932"/>
                  </a:cubicBezTo>
                  <a:cubicBezTo>
                    <a:pt x="1827" y="5026"/>
                    <a:pt x="1827" y="5279"/>
                    <a:pt x="1701" y="5373"/>
                  </a:cubicBezTo>
                  <a:cubicBezTo>
                    <a:pt x="1632" y="5477"/>
                    <a:pt x="1544" y="5524"/>
                    <a:pt x="1452" y="5524"/>
                  </a:cubicBezTo>
                  <a:cubicBezTo>
                    <a:pt x="1377" y="5524"/>
                    <a:pt x="1300" y="5493"/>
                    <a:pt x="1229" y="5436"/>
                  </a:cubicBezTo>
                  <a:cubicBezTo>
                    <a:pt x="567" y="4774"/>
                    <a:pt x="567" y="3672"/>
                    <a:pt x="1229" y="2979"/>
                  </a:cubicBezTo>
                  <a:cubicBezTo>
                    <a:pt x="1292" y="2931"/>
                    <a:pt x="1378" y="2908"/>
                    <a:pt x="1465" y="2908"/>
                  </a:cubicBezTo>
                  <a:close/>
                  <a:moveTo>
                    <a:pt x="2461" y="7313"/>
                  </a:moveTo>
                  <a:cubicBezTo>
                    <a:pt x="2532" y="7313"/>
                    <a:pt x="2605" y="7318"/>
                    <a:pt x="2678" y="7326"/>
                  </a:cubicBezTo>
                  <a:cubicBezTo>
                    <a:pt x="2867" y="7358"/>
                    <a:pt x="3025" y="7515"/>
                    <a:pt x="2993" y="7704"/>
                  </a:cubicBezTo>
                  <a:cubicBezTo>
                    <a:pt x="2962" y="7925"/>
                    <a:pt x="2804" y="8019"/>
                    <a:pt x="2615" y="8019"/>
                  </a:cubicBezTo>
                  <a:cubicBezTo>
                    <a:pt x="2579" y="8016"/>
                    <a:pt x="2543" y="8014"/>
                    <a:pt x="2507" y="8014"/>
                  </a:cubicBezTo>
                  <a:cubicBezTo>
                    <a:pt x="1947" y="8014"/>
                    <a:pt x="1418" y="8467"/>
                    <a:pt x="1418" y="9059"/>
                  </a:cubicBezTo>
                  <a:cubicBezTo>
                    <a:pt x="1418" y="9248"/>
                    <a:pt x="1260" y="9406"/>
                    <a:pt x="1071" y="9406"/>
                  </a:cubicBezTo>
                  <a:cubicBezTo>
                    <a:pt x="882" y="9406"/>
                    <a:pt x="725" y="9248"/>
                    <a:pt x="725" y="9059"/>
                  </a:cubicBezTo>
                  <a:cubicBezTo>
                    <a:pt x="725" y="8091"/>
                    <a:pt x="1490" y="7313"/>
                    <a:pt x="2461" y="7313"/>
                  </a:cubicBezTo>
                  <a:close/>
                  <a:moveTo>
                    <a:pt x="1060" y="0"/>
                  </a:moveTo>
                  <a:cubicBezTo>
                    <a:pt x="689" y="0"/>
                    <a:pt x="327" y="130"/>
                    <a:pt x="0" y="364"/>
                  </a:cubicBezTo>
                  <a:lnTo>
                    <a:pt x="0" y="5247"/>
                  </a:lnTo>
                  <a:cubicBezTo>
                    <a:pt x="0" y="5814"/>
                    <a:pt x="473" y="6255"/>
                    <a:pt x="1040" y="6255"/>
                  </a:cubicBezTo>
                  <a:cubicBezTo>
                    <a:pt x="1229" y="6255"/>
                    <a:pt x="1386" y="6413"/>
                    <a:pt x="1386" y="6602"/>
                  </a:cubicBezTo>
                  <a:cubicBezTo>
                    <a:pt x="1386" y="6822"/>
                    <a:pt x="1229" y="6948"/>
                    <a:pt x="1040" y="6948"/>
                  </a:cubicBezTo>
                  <a:cubicBezTo>
                    <a:pt x="630" y="6948"/>
                    <a:pt x="284" y="6854"/>
                    <a:pt x="0" y="6602"/>
                  </a:cubicBezTo>
                  <a:lnTo>
                    <a:pt x="0" y="11453"/>
                  </a:lnTo>
                  <a:cubicBezTo>
                    <a:pt x="284" y="11705"/>
                    <a:pt x="630" y="11800"/>
                    <a:pt x="1040" y="11800"/>
                  </a:cubicBezTo>
                  <a:cubicBezTo>
                    <a:pt x="1733" y="11800"/>
                    <a:pt x="2363" y="11359"/>
                    <a:pt x="2647" y="10760"/>
                  </a:cubicBezTo>
                  <a:cubicBezTo>
                    <a:pt x="3497" y="10634"/>
                    <a:pt x="4190" y="9910"/>
                    <a:pt x="4190" y="9028"/>
                  </a:cubicBezTo>
                  <a:cubicBezTo>
                    <a:pt x="4190" y="8902"/>
                    <a:pt x="4159" y="8776"/>
                    <a:pt x="4159" y="8618"/>
                  </a:cubicBezTo>
                  <a:cubicBezTo>
                    <a:pt x="4505" y="8555"/>
                    <a:pt x="4820" y="8397"/>
                    <a:pt x="5104" y="8145"/>
                  </a:cubicBezTo>
                  <a:cubicBezTo>
                    <a:pt x="5419" y="7830"/>
                    <a:pt x="5608" y="7389"/>
                    <a:pt x="5608" y="6917"/>
                  </a:cubicBezTo>
                  <a:cubicBezTo>
                    <a:pt x="5608" y="6539"/>
                    <a:pt x="5482" y="6192"/>
                    <a:pt x="5261" y="5909"/>
                  </a:cubicBezTo>
                  <a:cubicBezTo>
                    <a:pt x="5482" y="5594"/>
                    <a:pt x="5608" y="5247"/>
                    <a:pt x="5608" y="4869"/>
                  </a:cubicBezTo>
                  <a:cubicBezTo>
                    <a:pt x="5608" y="4396"/>
                    <a:pt x="5387" y="3987"/>
                    <a:pt x="5072" y="3672"/>
                  </a:cubicBezTo>
                  <a:cubicBezTo>
                    <a:pt x="4852" y="3420"/>
                    <a:pt x="4505" y="3262"/>
                    <a:pt x="4127" y="3199"/>
                  </a:cubicBezTo>
                  <a:cubicBezTo>
                    <a:pt x="4253" y="2632"/>
                    <a:pt x="4096" y="2002"/>
                    <a:pt x="3655" y="1561"/>
                  </a:cubicBezTo>
                  <a:cubicBezTo>
                    <a:pt x="3403" y="1309"/>
                    <a:pt x="3025" y="1120"/>
                    <a:pt x="2647" y="1088"/>
                  </a:cubicBezTo>
                  <a:cubicBezTo>
                    <a:pt x="2394" y="584"/>
                    <a:pt x="1985" y="143"/>
                    <a:pt x="1449" y="49"/>
                  </a:cubicBezTo>
                  <a:cubicBezTo>
                    <a:pt x="1319" y="16"/>
                    <a:pt x="1189" y="0"/>
                    <a:pt x="10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47"/>
            <p:cNvSpPr/>
            <p:nvPr/>
          </p:nvSpPr>
          <p:spPr>
            <a:xfrm>
              <a:off x="-22845575" y="3504075"/>
              <a:ext cx="139425" cy="294250"/>
            </a:xfrm>
            <a:custGeom>
              <a:rect b="b" l="l" r="r" t="t"/>
              <a:pathLst>
                <a:path extrusionOk="0" h="11770" w="5577">
                  <a:moveTo>
                    <a:pt x="4187" y="2948"/>
                  </a:moveTo>
                  <a:cubicBezTo>
                    <a:pt x="4277" y="2948"/>
                    <a:pt x="4364" y="2980"/>
                    <a:pt x="4411" y="3043"/>
                  </a:cubicBezTo>
                  <a:cubicBezTo>
                    <a:pt x="5104" y="3673"/>
                    <a:pt x="5104" y="4775"/>
                    <a:pt x="4411" y="5437"/>
                  </a:cubicBezTo>
                  <a:cubicBezTo>
                    <a:pt x="4364" y="5500"/>
                    <a:pt x="4277" y="5532"/>
                    <a:pt x="4187" y="5532"/>
                  </a:cubicBezTo>
                  <a:cubicBezTo>
                    <a:pt x="4096" y="5532"/>
                    <a:pt x="4002" y="5500"/>
                    <a:pt x="3939" y="5437"/>
                  </a:cubicBezTo>
                  <a:cubicBezTo>
                    <a:pt x="3844" y="5311"/>
                    <a:pt x="3844" y="5090"/>
                    <a:pt x="3939" y="4964"/>
                  </a:cubicBezTo>
                  <a:cubicBezTo>
                    <a:pt x="4348" y="4555"/>
                    <a:pt x="4348" y="3893"/>
                    <a:pt x="3939" y="3515"/>
                  </a:cubicBezTo>
                  <a:cubicBezTo>
                    <a:pt x="3844" y="3389"/>
                    <a:pt x="3844" y="3137"/>
                    <a:pt x="3939" y="3043"/>
                  </a:cubicBezTo>
                  <a:cubicBezTo>
                    <a:pt x="4002" y="2980"/>
                    <a:pt x="4096" y="2948"/>
                    <a:pt x="4187" y="2948"/>
                  </a:cubicBezTo>
                  <a:close/>
                  <a:moveTo>
                    <a:pt x="3148" y="7314"/>
                  </a:moveTo>
                  <a:cubicBezTo>
                    <a:pt x="4123" y="7314"/>
                    <a:pt x="4915" y="8092"/>
                    <a:pt x="4915" y="9060"/>
                  </a:cubicBezTo>
                  <a:cubicBezTo>
                    <a:pt x="4915" y="9249"/>
                    <a:pt x="4726" y="9407"/>
                    <a:pt x="4537" y="9407"/>
                  </a:cubicBezTo>
                  <a:cubicBezTo>
                    <a:pt x="4348" y="9407"/>
                    <a:pt x="4191" y="9249"/>
                    <a:pt x="4191" y="9060"/>
                  </a:cubicBezTo>
                  <a:cubicBezTo>
                    <a:pt x="4191" y="8468"/>
                    <a:pt x="3662" y="8015"/>
                    <a:pt x="3101" y="8015"/>
                  </a:cubicBezTo>
                  <a:cubicBezTo>
                    <a:pt x="3066" y="8015"/>
                    <a:pt x="3030" y="8017"/>
                    <a:pt x="2994" y="8020"/>
                  </a:cubicBezTo>
                  <a:cubicBezTo>
                    <a:pt x="2968" y="8029"/>
                    <a:pt x="2944" y="8033"/>
                    <a:pt x="2920" y="8033"/>
                  </a:cubicBezTo>
                  <a:cubicBezTo>
                    <a:pt x="2765" y="8033"/>
                    <a:pt x="2643" y="7869"/>
                    <a:pt x="2616" y="7705"/>
                  </a:cubicBezTo>
                  <a:cubicBezTo>
                    <a:pt x="2584" y="7516"/>
                    <a:pt x="2742" y="7359"/>
                    <a:pt x="2931" y="7327"/>
                  </a:cubicBezTo>
                  <a:cubicBezTo>
                    <a:pt x="3004" y="7319"/>
                    <a:pt x="3077" y="7314"/>
                    <a:pt x="3148" y="7314"/>
                  </a:cubicBezTo>
                  <a:close/>
                  <a:moveTo>
                    <a:pt x="4581" y="0"/>
                  </a:moveTo>
                  <a:cubicBezTo>
                    <a:pt x="4444" y="0"/>
                    <a:pt x="4303" y="16"/>
                    <a:pt x="4159" y="50"/>
                  </a:cubicBezTo>
                  <a:cubicBezTo>
                    <a:pt x="3592" y="144"/>
                    <a:pt x="3214" y="585"/>
                    <a:pt x="2962" y="1089"/>
                  </a:cubicBezTo>
                  <a:cubicBezTo>
                    <a:pt x="2584" y="1152"/>
                    <a:pt x="2206" y="1310"/>
                    <a:pt x="1954" y="1562"/>
                  </a:cubicBezTo>
                  <a:cubicBezTo>
                    <a:pt x="1513" y="2003"/>
                    <a:pt x="1355" y="2633"/>
                    <a:pt x="1481" y="3200"/>
                  </a:cubicBezTo>
                  <a:cubicBezTo>
                    <a:pt x="1135" y="3232"/>
                    <a:pt x="820" y="3389"/>
                    <a:pt x="536" y="3673"/>
                  </a:cubicBezTo>
                  <a:cubicBezTo>
                    <a:pt x="221" y="3988"/>
                    <a:pt x="1" y="4397"/>
                    <a:pt x="1" y="4870"/>
                  </a:cubicBezTo>
                  <a:cubicBezTo>
                    <a:pt x="1" y="5280"/>
                    <a:pt x="127" y="5626"/>
                    <a:pt x="379" y="5910"/>
                  </a:cubicBezTo>
                  <a:cubicBezTo>
                    <a:pt x="127" y="6225"/>
                    <a:pt x="1" y="6571"/>
                    <a:pt x="1" y="6918"/>
                  </a:cubicBezTo>
                  <a:cubicBezTo>
                    <a:pt x="1" y="7390"/>
                    <a:pt x="221" y="7831"/>
                    <a:pt x="536" y="8146"/>
                  </a:cubicBezTo>
                  <a:cubicBezTo>
                    <a:pt x="788" y="8430"/>
                    <a:pt x="1135" y="8588"/>
                    <a:pt x="1481" y="8619"/>
                  </a:cubicBezTo>
                  <a:cubicBezTo>
                    <a:pt x="1229" y="9690"/>
                    <a:pt x="1985" y="10604"/>
                    <a:pt x="2931" y="10698"/>
                  </a:cubicBezTo>
                  <a:cubicBezTo>
                    <a:pt x="3214" y="11328"/>
                    <a:pt x="3781" y="11769"/>
                    <a:pt x="4537" y="11769"/>
                  </a:cubicBezTo>
                  <a:cubicBezTo>
                    <a:pt x="4947" y="11769"/>
                    <a:pt x="5293" y="11612"/>
                    <a:pt x="5577" y="11423"/>
                  </a:cubicBezTo>
                  <a:lnTo>
                    <a:pt x="5577" y="6571"/>
                  </a:lnTo>
                  <a:cubicBezTo>
                    <a:pt x="5293" y="6823"/>
                    <a:pt x="4947" y="6918"/>
                    <a:pt x="4537" y="6918"/>
                  </a:cubicBezTo>
                  <a:cubicBezTo>
                    <a:pt x="4348" y="6918"/>
                    <a:pt x="4191" y="6760"/>
                    <a:pt x="4191" y="6571"/>
                  </a:cubicBezTo>
                  <a:cubicBezTo>
                    <a:pt x="4191" y="6382"/>
                    <a:pt x="4348" y="6225"/>
                    <a:pt x="4537" y="6225"/>
                  </a:cubicBezTo>
                  <a:cubicBezTo>
                    <a:pt x="5136" y="6225"/>
                    <a:pt x="5577" y="5752"/>
                    <a:pt x="5577" y="5185"/>
                  </a:cubicBezTo>
                  <a:lnTo>
                    <a:pt x="5577" y="302"/>
                  </a:lnTo>
                  <a:cubicBezTo>
                    <a:pt x="5300" y="117"/>
                    <a:pt x="4956" y="0"/>
                    <a:pt x="458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2" name="Google Shape;1212;p47"/>
          <p:cNvSpPr/>
          <p:nvPr/>
        </p:nvSpPr>
        <p:spPr>
          <a:xfrm>
            <a:off x="214453" y="835525"/>
            <a:ext cx="273300" cy="2742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sp>
        <p:nvSpPr>
          <p:cNvPr id="1213" name="Google Shape;1213;p47"/>
          <p:cNvSpPr/>
          <p:nvPr/>
        </p:nvSpPr>
        <p:spPr>
          <a:xfrm>
            <a:off x="214449" y="2622760"/>
            <a:ext cx="273300" cy="2742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pic>
        <p:nvPicPr>
          <p:cNvPr id="1214" name="Google Shape;1214;p47"/>
          <p:cNvPicPr preferRelativeResize="0"/>
          <p:nvPr/>
        </p:nvPicPr>
        <p:blipFill>
          <a:blip r:embed="rId6">
            <a:alphaModFix/>
          </a:blip>
          <a:stretch>
            <a:fillRect/>
          </a:stretch>
        </p:blipFill>
        <p:spPr>
          <a:xfrm>
            <a:off x="1871325" y="3079675"/>
            <a:ext cx="4512600" cy="1868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48"/>
          <p:cNvSpPr txBox="1"/>
          <p:nvPr>
            <p:ph type="title"/>
          </p:nvPr>
        </p:nvSpPr>
        <p:spPr>
          <a:xfrm>
            <a:off x="3384294" y="0"/>
            <a:ext cx="2375400" cy="7605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200"/>
              <a:buNone/>
            </a:pPr>
            <a:r>
              <a:rPr lang="en" sz="2400"/>
              <a:t>Post</a:t>
            </a:r>
            <a:r>
              <a:rPr lang="en" sz="2400"/>
              <a:t>-EDA</a:t>
            </a:r>
            <a:endParaRPr/>
          </a:p>
        </p:txBody>
      </p:sp>
      <p:sp>
        <p:nvSpPr>
          <p:cNvPr id="1220" name="Google Shape;1220;p48"/>
          <p:cNvSpPr txBox="1"/>
          <p:nvPr/>
        </p:nvSpPr>
        <p:spPr>
          <a:xfrm>
            <a:off x="6848700" y="0"/>
            <a:ext cx="2295300" cy="468600"/>
          </a:xfrm>
          <a:prstGeom prst="rect">
            <a:avLst/>
          </a:prstGeom>
          <a:noFill/>
          <a:ln>
            <a:noFill/>
          </a:ln>
        </p:spPr>
        <p:txBody>
          <a:bodyPr anchorCtr="0" anchor="t" bIns="91425" lIns="91425" spcFirstLastPara="1" rIns="91425" wrap="square" tIns="91425">
            <a:normAutofit fontScale="70000"/>
          </a:bodyPr>
          <a:lstStyle/>
          <a:p>
            <a:pPr indent="-265938" lvl="0" marL="457200" rtl="0" algn="l">
              <a:lnSpc>
                <a:spcPct val="200000"/>
              </a:lnSpc>
              <a:spcBef>
                <a:spcPts val="0"/>
              </a:spcBef>
              <a:spcAft>
                <a:spcPts val="0"/>
              </a:spcAft>
              <a:buSzPct val="100000"/>
              <a:buFont typeface="Montserrat"/>
              <a:buChar char="●"/>
            </a:pPr>
            <a:r>
              <a:rPr lang="en" sz="839" u="sng">
                <a:solidFill>
                  <a:schemeClr val="hlink"/>
                </a:solidFill>
                <a:latin typeface="Montserrat"/>
                <a:ea typeface="Montserrat"/>
                <a:cs typeface="Montserrat"/>
                <a:sym typeface="Montserrat"/>
                <a:hlinkClick r:id="rId3"/>
              </a:rPr>
              <a:t>Post-EDA_Data_Profiling_Report - PDF</a:t>
            </a:r>
            <a:endParaRPr sz="839">
              <a:latin typeface="Montserrat"/>
              <a:ea typeface="Montserrat"/>
              <a:cs typeface="Montserrat"/>
              <a:sym typeface="Montserrat"/>
            </a:endParaRPr>
          </a:p>
          <a:p>
            <a:pPr indent="-265938" lvl="0" marL="457200" rtl="0" algn="l">
              <a:lnSpc>
                <a:spcPct val="200000"/>
              </a:lnSpc>
              <a:spcBef>
                <a:spcPts val="0"/>
              </a:spcBef>
              <a:spcAft>
                <a:spcPts val="0"/>
              </a:spcAft>
              <a:buSzPct val="100000"/>
              <a:buFont typeface="Montserrat"/>
              <a:buChar char="●"/>
            </a:pPr>
            <a:r>
              <a:rPr lang="en" sz="839" u="sng">
                <a:solidFill>
                  <a:schemeClr val="hlink"/>
                </a:solidFill>
                <a:latin typeface="Montserrat"/>
                <a:ea typeface="Montserrat"/>
                <a:cs typeface="Montserrat"/>
                <a:sym typeface="Montserrat"/>
                <a:hlinkClick r:id="rId4"/>
              </a:rPr>
              <a:t>Post-EDA_Data_Profiling_Report - HTML</a:t>
            </a:r>
            <a:endParaRPr sz="839">
              <a:latin typeface="Montserrat"/>
              <a:ea typeface="Montserrat"/>
              <a:cs typeface="Montserrat"/>
              <a:sym typeface="Montserrat"/>
            </a:endParaRPr>
          </a:p>
        </p:txBody>
      </p:sp>
      <p:pic>
        <p:nvPicPr>
          <p:cNvPr id="1221" name="Google Shape;1221;p48"/>
          <p:cNvPicPr preferRelativeResize="0"/>
          <p:nvPr/>
        </p:nvPicPr>
        <p:blipFill rotWithShape="1">
          <a:blip r:embed="rId5">
            <a:alphaModFix/>
          </a:blip>
          <a:srcRect b="0" l="0" r="0" t="0"/>
          <a:stretch/>
        </p:blipFill>
        <p:spPr>
          <a:xfrm flipH="1">
            <a:off x="8272700" y="3988225"/>
            <a:ext cx="871300" cy="1155275"/>
          </a:xfrm>
          <a:prstGeom prst="rect">
            <a:avLst/>
          </a:prstGeom>
          <a:noFill/>
          <a:ln>
            <a:noFill/>
          </a:ln>
        </p:spPr>
      </p:pic>
      <p:sp>
        <p:nvSpPr>
          <p:cNvPr id="1222" name="Google Shape;1222;p48"/>
          <p:cNvSpPr txBox="1"/>
          <p:nvPr>
            <p:ph idx="1" type="subTitle"/>
          </p:nvPr>
        </p:nvSpPr>
        <p:spPr>
          <a:xfrm>
            <a:off x="419750" y="383050"/>
            <a:ext cx="7995900" cy="4654500"/>
          </a:xfrm>
          <a:prstGeom prst="rect">
            <a:avLst/>
          </a:prstGeom>
          <a:noFill/>
          <a:ln>
            <a:noFill/>
          </a:ln>
        </p:spPr>
        <p:txBody>
          <a:bodyPr anchorCtr="0" anchor="ctr" bIns="0" lIns="0" spcFirstLastPara="1" rIns="0" wrap="square" tIns="0">
            <a:normAutofit fontScale="92500" lnSpcReduction="20000"/>
          </a:bodyPr>
          <a:lstStyle/>
          <a:p>
            <a:pPr indent="0" lvl="0" marL="0" rtl="0" algn="l">
              <a:lnSpc>
                <a:spcPct val="100000"/>
              </a:lnSpc>
              <a:spcBef>
                <a:spcPts val="1100"/>
              </a:spcBef>
              <a:spcAft>
                <a:spcPts val="0"/>
              </a:spcAft>
              <a:buNone/>
            </a:pPr>
            <a:r>
              <a:rPr b="1" lang="en" sz="1358">
                <a:solidFill>
                  <a:schemeClr val="dk1"/>
                </a:solidFill>
                <a:latin typeface="Arial"/>
                <a:ea typeface="Arial"/>
                <a:cs typeface="Arial"/>
                <a:sym typeface="Arial"/>
              </a:rPr>
              <a:t>Data Overview:</a:t>
            </a:r>
            <a:endParaRPr b="1" sz="1308">
              <a:solidFill>
                <a:srgbClr val="000000"/>
              </a:solidFill>
              <a:latin typeface="Arial"/>
              <a:ea typeface="Arial"/>
              <a:cs typeface="Arial"/>
              <a:sym typeface="Arial"/>
            </a:endParaRPr>
          </a:p>
          <a:p>
            <a:pPr indent="-302021" lvl="0" marL="457200" rtl="0" algn="l">
              <a:lnSpc>
                <a:spcPct val="100000"/>
              </a:lnSpc>
              <a:spcBef>
                <a:spcPts val="1100"/>
              </a:spcBef>
              <a:spcAft>
                <a:spcPts val="0"/>
              </a:spcAft>
              <a:buSzPct val="100000"/>
              <a:buChar char="●"/>
            </a:pPr>
            <a:r>
              <a:rPr b="1" lang="en" sz="1250">
                <a:solidFill>
                  <a:schemeClr val="dk1"/>
                </a:solidFill>
                <a:latin typeface="Arial"/>
                <a:ea typeface="Arial"/>
                <a:cs typeface="Arial"/>
                <a:sym typeface="Arial"/>
              </a:rPr>
              <a:t>Completeness &amp; Efficiency</a:t>
            </a:r>
            <a:r>
              <a:rPr b="1" lang="en" sz="1250">
                <a:solidFill>
                  <a:srgbClr val="000000"/>
                </a:solidFill>
                <a:latin typeface="Arial"/>
                <a:ea typeface="Arial"/>
                <a:cs typeface="Arial"/>
                <a:sym typeface="Arial"/>
              </a:rPr>
              <a:t>:</a:t>
            </a:r>
            <a:r>
              <a:rPr lang="en" sz="1250">
                <a:latin typeface="Arial"/>
                <a:ea typeface="Arial"/>
                <a:cs typeface="Arial"/>
                <a:sym typeface="Arial"/>
              </a:rPr>
              <a:t> The dataset now features complete data with no missing values across 10,500 observations and 17 variables, stored efficiently at 1.4 MiB</a:t>
            </a:r>
            <a:r>
              <a:rPr lang="en" sz="1250">
                <a:solidFill>
                  <a:srgbClr val="000000"/>
                </a:solidFill>
                <a:latin typeface="Arial"/>
                <a:ea typeface="Arial"/>
                <a:cs typeface="Arial"/>
                <a:sym typeface="Arial"/>
              </a:rPr>
              <a:t>.</a:t>
            </a:r>
            <a:endParaRPr sz="1250">
              <a:solidFill>
                <a:srgbClr val="000000"/>
              </a:solidFill>
              <a:latin typeface="Arial"/>
              <a:ea typeface="Arial"/>
              <a:cs typeface="Arial"/>
              <a:sym typeface="Arial"/>
            </a:endParaRPr>
          </a:p>
          <a:p>
            <a:pPr indent="-302021" lvl="0" marL="457200" rtl="0" algn="l">
              <a:lnSpc>
                <a:spcPct val="100000"/>
              </a:lnSpc>
              <a:spcBef>
                <a:spcPts val="0"/>
              </a:spcBef>
              <a:spcAft>
                <a:spcPts val="0"/>
              </a:spcAft>
              <a:buSzPct val="100000"/>
              <a:buFont typeface="Arial"/>
              <a:buChar char="●"/>
            </a:pPr>
            <a:r>
              <a:rPr b="1" lang="en" sz="1250">
                <a:solidFill>
                  <a:schemeClr val="dk1"/>
                </a:solidFill>
                <a:latin typeface="Arial"/>
                <a:ea typeface="Arial"/>
                <a:cs typeface="Arial"/>
                <a:sym typeface="Arial"/>
              </a:rPr>
              <a:t>Key Variable Insights:</a:t>
            </a:r>
            <a:endParaRPr b="1" sz="1250">
              <a:solidFill>
                <a:srgbClr val="000000"/>
              </a:solidFill>
              <a:latin typeface="Arial"/>
              <a:ea typeface="Arial"/>
              <a:cs typeface="Arial"/>
              <a:sym typeface="Arial"/>
            </a:endParaRPr>
          </a:p>
          <a:p>
            <a:pPr indent="-302021" lvl="1" marL="914400" rtl="0" algn="l">
              <a:lnSpc>
                <a:spcPct val="100000"/>
              </a:lnSpc>
              <a:spcBef>
                <a:spcPts val="0"/>
              </a:spcBef>
              <a:spcAft>
                <a:spcPts val="0"/>
              </a:spcAft>
              <a:buSzPct val="100000"/>
              <a:buFont typeface="Arial"/>
              <a:buChar char="○"/>
            </a:pPr>
            <a:r>
              <a:rPr b="1" lang="en" sz="1250">
                <a:solidFill>
                  <a:schemeClr val="dk1"/>
                </a:solidFill>
                <a:latin typeface="Arial"/>
                <a:ea typeface="Arial"/>
                <a:cs typeface="Arial"/>
                <a:sym typeface="Arial"/>
              </a:rPr>
              <a:t>Numerical Variables:</a:t>
            </a:r>
            <a:endParaRPr b="1" sz="1250">
              <a:solidFill>
                <a:srgbClr val="000000"/>
              </a:solidFill>
              <a:latin typeface="Arial"/>
              <a:ea typeface="Arial"/>
              <a:cs typeface="Arial"/>
              <a:sym typeface="Arial"/>
            </a:endParaRPr>
          </a:p>
          <a:p>
            <a:pPr indent="-302021" lvl="2" marL="1371600" rtl="0" algn="l">
              <a:lnSpc>
                <a:spcPct val="100000"/>
              </a:lnSpc>
              <a:spcBef>
                <a:spcPts val="0"/>
              </a:spcBef>
              <a:spcAft>
                <a:spcPts val="0"/>
              </a:spcAft>
              <a:buSzPct val="100000"/>
              <a:buChar char="■"/>
            </a:pPr>
            <a:r>
              <a:rPr b="1" lang="en" sz="1250">
                <a:solidFill>
                  <a:schemeClr val="dk1"/>
                </a:solidFill>
                <a:latin typeface="Arial"/>
                <a:ea typeface="Arial"/>
                <a:cs typeface="Arial"/>
                <a:sym typeface="Arial"/>
              </a:rPr>
              <a:t>Year Distribution</a:t>
            </a:r>
            <a:r>
              <a:rPr b="1" lang="en" sz="1250">
                <a:solidFill>
                  <a:srgbClr val="000000"/>
                </a:solidFill>
                <a:latin typeface="Arial"/>
                <a:ea typeface="Arial"/>
                <a:cs typeface="Arial"/>
                <a:sym typeface="Arial"/>
              </a:rPr>
              <a:t>:</a:t>
            </a:r>
            <a:r>
              <a:rPr lang="en" sz="1250">
                <a:solidFill>
                  <a:srgbClr val="000000"/>
                </a:solidFill>
                <a:latin typeface="Arial"/>
                <a:ea typeface="Arial"/>
                <a:cs typeface="Arial"/>
                <a:sym typeface="Arial"/>
              </a:rPr>
              <a:t> </a:t>
            </a:r>
            <a:r>
              <a:rPr lang="en" sz="1250">
                <a:latin typeface="Arial"/>
                <a:ea typeface="Arial"/>
                <a:cs typeface="Arial"/>
                <a:sym typeface="Arial"/>
              </a:rPr>
              <a:t>Data spans evenly across five years, offering a solid basis for trend analysis</a:t>
            </a:r>
            <a:r>
              <a:rPr lang="en" sz="1250">
                <a:solidFill>
                  <a:srgbClr val="000000"/>
                </a:solidFill>
                <a:latin typeface="Arial"/>
                <a:ea typeface="Arial"/>
                <a:cs typeface="Arial"/>
                <a:sym typeface="Arial"/>
              </a:rPr>
              <a:t>.</a:t>
            </a:r>
            <a:endParaRPr sz="1250">
              <a:solidFill>
                <a:srgbClr val="000000"/>
              </a:solidFill>
              <a:latin typeface="Arial"/>
              <a:ea typeface="Arial"/>
              <a:cs typeface="Arial"/>
              <a:sym typeface="Arial"/>
            </a:endParaRPr>
          </a:p>
          <a:p>
            <a:pPr indent="-302021" lvl="2" marL="1371600" rtl="0" algn="l">
              <a:lnSpc>
                <a:spcPct val="100000"/>
              </a:lnSpc>
              <a:spcBef>
                <a:spcPts val="0"/>
              </a:spcBef>
              <a:spcAft>
                <a:spcPts val="0"/>
              </a:spcAft>
              <a:buSzPct val="100000"/>
              <a:buChar char="■"/>
            </a:pPr>
            <a:r>
              <a:rPr b="1" lang="en" sz="1250">
                <a:solidFill>
                  <a:schemeClr val="dk1"/>
                </a:solidFill>
                <a:latin typeface="Arial"/>
                <a:ea typeface="Arial"/>
                <a:cs typeface="Arial"/>
                <a:sym typeface="Arial"/>
              </a:rPr>
              <a:t>Health Metrics Correlations:</a:t>
            </a:r>
            <a:r>
              <a:rPr b="1" lang="en" sz="1250">
                <a:solidFill>
                  <a:srgbClr val="000000"/>
                </a:solidFill>
                <a:latin typeface="Arial"/>
                <a:ea typeface="Arial"/>
                <a:cs typeface="Arial"/>
                <a:sym typeface="Arial"/>
              </a:rPr>
              <a:t> </a:t>
            </a:r>
            <a:r>
              <a:rPr lang="en" sz="1250">
                <a:latin typeface="Arial"/>
                <a:ea typeface="Arial"/>
                <a:cs typeface="Arial"/>
                <a:sym typeface="Arial"/>
              </a:rPr>
              <a:t>Notable high correlations are observed among health metrics like 'HIV diagnoses' and 'AIDS diagnoses', which could influence predictive modeling due to multicollinearity.</a:t>
            </a:r>
            <a:endParaRPr sz="1250">
              <a:solidFill>
                <a:srgbClr val="000000"/>
              </a:solidFill>
              <a:latin typeface="Arial"/>
              <a:ea typeface="Arial"/>
              <a:cs typeface="Arial"/>
              <a:sym typeface="Arial"/>
            </a:endParaRPr>
          </a:p>
          <a:p>
            <a:pPr indent="-302021" lvl="2" marL="1371600" rtl="0" algn="l">
              <a:lnSpc>
                <a:spcPct val="100000"/>
              </a:lnSpc>
              <a:spcBef>
                <a:spcPts val="0"/>
              </a:spcBef>
              <a:spcAft>
                <a:spcPts val="0"/>
              </a:spcAft>
              <a:buSzPct val="100000"/>
              <a:buChar char="■"/>
            </a:pPr>
            <a:r>
              <a:rPr b="1" lang="en" sz="1250">
                <a:solidFill>
                  <a:schemeClr val="dk1"/>
                </a:solidFill>
                <a:latin typeface="Arial"/>
                <a:ea typeface="Arial"/>
                <a:cs typeface="Arial"/>
                <a:sym typeface="Arial"/>
              </a:rPr>
              <a:t>Zero Values</a:t>
            </a:r>
            <a:r>
              <a:rPr b="1" lang="en" sz="1250">
                <a:solidFill>
                  <a:srgbClr val="000000"/>
                </a:solidFill>
                <a:latin typeface="Arial"/>
                <a:ea typeface="Arial"/>
                <a:cs typeface="Arial"/>
                <a:sym typeface="Arial"/>
              </a:rPr>
              <a:t>:</a:t>
            </a:r>
            <a:r>
              <a:rPr b="1" lang="en" sz="1250">
                <a:latin typeface="Arial"/>
                <a:ea typeface="Arial"/>
                <a:cs typeface="Arial"/>
                <a:sym typeface="Arial"/>
              </a:rPr>
              <a:t> </a:t>
            </a:r>
            <a:r>
              <a:rPr lang="en" sz="1250">
                <a:latin typeface="Arial"/>
                <a:ea typeface="Arial"/>
                <a:cs typeface="Arial"/>
                <a:sym typeface="Arial"/>
              </a:rPr>
              <a:t>A significant presence of zero values in 'HIV diagnoses' and 'deaths' suggests potential underreporting or true no-case scenarios, which are crucial for accurate model interpretation</a:t>
            </a:r>
            <a:r>
              <a:rPr lang="en" sz="1250">
                <a:solidFill>
                  <a:srgbClr val="000000"/>
                </a:solidFill>
                <a:latin typeface="Arial"/>
                <a:ea typeface="Arial"/>
                <a:cs typeface="Arial"/>
                <a:sym typeface="Arial"/>
              </a:rPr>
              <a:t>.</a:t>
            </a:r>
            <a:endParaRPr sz="1250">
              <a:solidFill>
                <a:srgbClr val="000000"/>
              </a:solidFill>
              <a:latin typeface="Arial"/>
              <a:ea typeface="Arial"/>
              <a:cs typeface="Arial"/>
              <a:sym typeface="Arial"/>
            </a:endParaRPr>
          </a:p>
          <a:p>
            <a:pPr indent="-302021" lvl="1" marL="914400" rtl="0" algn="l">
              <a:lnSpc>
                <a:spcPct val="100000"/>
              </a:lnSpc>
              <a:spcBef>
                <a:spcPts val="0"/>
              </a:spcBef>
              <a:spcAft>
                <a:spcPts val="0"/>
              </a:spcAft>
              <a:buClr>
                <a:schemeClr val="dk1"/>
              </a:buClr>
              <a:buSzPct val="100000"/>
              <a:buFont typeface="Arial"/>
              <a:buChar char="○"/>
            </a:pPr>
            <a:r>
              <a:rPr b="1" lang="en" sz="1250">
                <a:solidFill>
                  <a:schemeClr val="dk1"/>
                </a:solidFill>
                <a:latin typeface="Arial"/>
                <a:ea typeface="Arial"/>
                <a:cs typeface="Arial"/>
                <a:sym typeface="Arial"/>
              </a:rPr>
              <a:t>Categorical Variables:</a:t>
            </a:r>
            <a:endParaRPr b="1" sz="1250">
              <a:solidFill>
                <a:schemeClr val="dk1"/>
              </a:solidFill>
              <a:latin typeface="Arial"/>
              <a:ea typeface="Arial"/>
              <a:cs typeface="Arial"/>
              <a:sym typeface="Arial"/>
            </a:endParaRPr>
          </a:p>
          <a:p>
            <a:pPr indent="-302021" lvl="2" marL="1371600" rtl="0" algn="l">
              <a:lnSpc>
                <a:spcPct val="100000"/>
              </a:lnSpc>
              <a:spcBef>
                <a:spcPts val="0"/>
              </a:spcBef>
              <a:spcAft>
                <a:spcPts val="0"/>
              </a:spcAft>
              <a:buSzPct val="100000"/>
              <a:buChar char="■"/>
            </a:pPr>
            <a:r>
              <a:rPr b="1" lang="en" sz="1250">
                <a:solidFill>
                  <a:schemeClr val="dk1"/>
                </a:solidFill>
                <a:latin typeface="Arial"/>
                <a:ea typeface="Arial"/>
                <a:cs typeface="Arial"/>
                <a:sym typeface="Arial"/>
              </a:rPr>
              <a:t>Borough and UHF Correlation:</a:t>
            </a:r>
            <a:r>
              <a:rPr lang="en" sz="1250">
                <a:latin typeface="Arial"/>
                <a:ea typeface="Arial"/>
                <a:cs typeface="Arial"/>
                <a:sym typeface="Arial"/>
              </a:rPr>
              <a:t> High correlation between borough and UHF areas suggests redundancy, indicating a potential for dimensionality reduction.</a:t>
            </a:r>
            <a:endParaRPr sz="1250">
              <a:solidFill>
                <a:srgbClr val="000000"/>
              </a:solidFill>
              <a:latin typeface="Arial"/>
              <a:ea typeface="Arial"/>
              <a:cs typeface="Arial"/>
              <a:sym typeface="Arial"/>
            </a:endParaRPr>
          </a:p>
          <a:p>
            <a:pPr indent="-302021" lvl="2" marL="1371600" rtl="0" algn="l">
              <a:lnSpc>
                <a:spcPct val="100000"/>
              </a:lnSpc>
              <a:spcBef>
                <a:spcPts val="0"/>
              </a:spcBef>
              <a:spcAft>
                <a:spcPts val="0"/>
              </a:spcAft>
              <a:buSzPct val="100000"/>
              <a:buChar char="■"/>
            </a:pPr>
            <a:r>
              <a:rPr b="1" lang="en" sz="1250">
                <a:solidFill>
                  <a:schemeClr val="dk1"/>
                </a:solidFill>
                <a:latin typeface="Arial"/>
                <a:ea typeface="Arial"/>
                <a:cs typeface="Arial"/>
                <a:sym typeface="Arial"/>
              </a:rPr>
              <a:t>Demographic Representation</a:t>
            </a:r>
            <a:r>
              <a:rPr b="1" lang="en" sz="1250">
                <a:solidFill>
                  <a:srgbClr val="000000"/>
                </a:solidFill>
                <a:latin typeface="Arial"/>
                <a:ea typeface="Arial"/>
                <a:cs typeface="Arial"/>
                <a:sym typeface="Arial"/>
              </a:rPr>
              <a:t>:</a:t>
            </a:r>
            <a:r>
              <a:rPr lang="en" sz="1250">
                <a:latin typeface="Arial"/>
                <a:ea typeface="Arial"/>
                <a:cs typeface="Arial"/>
                <a:sym typeface="Arial"/>
              </a:rPr>
              <a:t> Even distribution across gender, age, and race categories ensures a representative dataset for inclusive analysis.</a:t>
            </a:r>
            <a:endParaRPr sz="1250">
              <a:latin typeface="Arial"/>
              <a:ea typeface="Arial"/>
              <a:cs typeface="Arial"/>
              <a:sym typeface="Arial"/>
            </a:endParaRPr>
          </a:p>
          <a:p>
            <a:pPr indent="-302021" lvl="0" marL="457200" rtl="0" algn="l">
              <a:lnSpc>
                <a:spcPct val="100000"/>
              </a:lnSpc>
              <a:spcBef>
                <a:spcPts val="0"/>
              </a:spcBef>
              <a:spcAft>
                <a:spcPts val="0"/>
              </a:spcAft>
              <a:buClr>
                <a:schemeClr val="dk1"/>
              </a:buClr>
              <a:buSzPct val="100000"/>
              <a:buFont typeface="Arial"/>
              <a:buChar char="●"/>
            </a:pPr>
            <a:r>
              <a:rPr b="1" lang="en" sz="1250">
                <a:solidFill>
                  <a:schemeClr val="dk1"/>
                </a:solidFill>
                <a:latin typeface="Arial"/>
                <a:ea typeface="Arial"/>
                <a:cs typeface="Arial"/>
                <a:sym typeface="Arial"/>
              </a:rPr>
              <a:t>Target Variable:</a:t>
            </a:r>
            <a:endParaRPr b="1" sz="1250">
              <a:solidFill>
                <a:srgbClr val="000000"/>
              </a:solidFill>
              <a:latin typeface="Arial"/>
              <a:ea typeface="Arial"/>
              <a:cs typeface="Arial"/>
              <a:sym typeface="Arial"/>
            </a:endParaRPr>
          </a:p>
          <a:p>
            <a:pPr indent="-302021" lvl="1" marL="914400" rtl="0" algn="l">
              <a:lnSpc>
                <a:spcPct val="100000"/>
              </a:lnSpc>
              <a:spcBef>
                <a:spcPts val="0"/>
              </a:spcBef>
              <a:spcAft>
                <a:spcPts val="0"/>
              </a:spcAft>
              <a:buSzPct val="100000"/>
              <a:buChar char="○"/>
            </a:pPr>
            <a:r>
              <a:rPr b="1" lang="en" sz="1250">
                <a:solidFill>
                  <a:schemeClr val="dk1"/>
                </a:solidFill>
                <a:latin typeface="Arial"/>
                <a:ea typeface="Arial"/>
                <a:cs typeface="Arial"/>
                <a:sym typeface="Arial"/>
              </a:rPr>
              <a:t>Percent Viral Suppression:</a:t>
            </a:r>
            <a:r>
              <a:rPr lang="en" sz="1250">
                <a:latin typeface="Arial"/>
                <a:ea typeface="Arial"/>
                <a:cs typeface="Arial"/>
                <a:sym typeface="Arial"/>
              </a:rPr>
              <a:t> Shows a well-distributed range post-imputation, ideal for unbiased modeling.</a:t>
            </a:r>
            <a:endParaRPr sz="1250">
              <a:latin typeface="Arial"/>
              <a:ea typeface="Arial"/>
              <a:cs typeface="Arial"/>
              <a:sym typeface="Arial"/>
            </a:endParaRPr>
          </a:p>
          <a:p>
            <a:pPr indent="-302021" lvl="0" marL="457200" rtl="0" algn="l">
              <a:lnSpc>
                <a:spcPct val="100000"/>
              </a:lnSpc>
              <a:spcBef>
                <a:spcPts val="0"/>
              </a:spcBef>
              <a:spcAft>
                <a:spcPts val="0"/>
              </a:spcAft>
              <a:buClr>
                <a:schemeClr val="dk1"/>
              </a:buClr>
              <a:buSzPct val="100000"/>
              <a:buFont typeface="Arial"/>
              <a:buChar char="●"/>
            </a:pPr>
            <a:r>
              <a:rPr b="1" lang="en" sz="1250">
                <a:solidFill>
                  <a:schemeClr val="dk1"/>
                </a:solidFill>
                <a:latin typeface="Arial"/>
                <a:ea typeface="Arial"/>
                <a:cs typeface="Arial"/>
                <a:sym typeface="Arial"/>
              </a:rPr>
              <a:t>Data Quality Concerns:</a:t>
            </a:r>
            <a:endParaRPr b="1" sz="1250">
              <a:solidFill>
                <a:srgbClr val="000000"/>
              </a:solidFill>
              <a:latin typeface="Arial"/>
              <a:ea typeface="Arial"/>
              <a:cs typeface="Arial"/>
              <a:sym typeface="Arial"/>
            </a:endParaRPr>
          </a:p>
          <a:p>
            <a:pPr indent="-302021" lvl="1" marL="914400" rtl="0" algn="l">
              <a:lnSpc>
                <a:spcPct val="100000"/>
              </a:lnSpc>
              <a:spcBef>
                <a:spcPts val="0"/>
              </a:spcBef>
              <a:spcAft>
                <a:spcPts val="0"/>
              </a:spcAft>
              <a:buSzPct val="100000"/>
              <a:buChar char="○"/>
            </a:pPr>
            <a:r>
              <a:rPr b="1" lang="en" sz="1250">
                <a:solidFill>
                  <a:schemeClr val="dk1"/>
                </a:solidFill>
                <a:latin typeface="Arial"/>
                <a:ea typeface="Arial"/>
                <a:cs typeface="Arial"/>
                <a:sym typeface="Arial"/>
              </a:rPr>
              <a:t>Skewness</a:t>
            </a:r>
            <a:r>
              <a:rPr lang="en" sz="1250">
                <a:latin typeface="Arial"/>
                <a:ea typeface="Arial"/>
                <a:cs typeface="Arial"/>
                <a:sym typeface="Arial"/>
              </a:rPr>
              <a:t>: High skewness in death rates may require data transformation to improve model fit and predictions.</a:t>
            </a:r>
            <a:endParaRPr sz="1250">
              <a:latin typeface="Arial"/>
              <a:ea typeface="Arial"/>
              <a:cs typeface="Arial"/>
              <a:sym typeface="Arial"/>
            </a:endParaRPr>
          </a:p>
          <a:p>
            <a:pPr indent="-302021" lvl="1" marL="914400" rtl="0" algn="l">
              <a:lnSpc>
                <a:spcPct val="100000"/>
              </a:lnSpc>
              <a:spcBef>
                <a:spcPts val="0"/>
              </a:spcBef>
              <a:spcAft>
                <a:spcPts val="0"/>
              </a:spcAft>
              <a:buSzPct val="100000"/>
              <a:buChar char="○"/>
            </a:pPr>
            <a:r>
              <a:rPr b="1" lang="en" sz="1250">
                <a:solidFill>
                  <a:schemeClr val="dk1"/>
                </a:solidFill>
                <a:latin typeface="Arial"/>
                <a:ea typeface="Arial"/>
                <a:cs typeface="Arial"/>
                <a:sym typeface="Arial"/>
              </a:rPr>
              <a:t>High Zero Counts</a:t>
            </a:r>
            <a:r>
              <a:rPr b="1" lang="en" sz="1250">
                <a:solidFill>
                  <a:srgbClr val="000000"/>
                </a:solidFill>
                <a:latin typeface="Arial"/>
                <a:ea typeface="Arial"/>
                <a:cs typeface="Arial"/>
                <a:sym typeface="Arial"/>
              </a:rPr>
              <a:t>:</a:t>
            </a:r>
            <a:r>
              <a:rPr lang="en" sz="1250">
                <a:latin typeface="Arial"/>
                <a:ea typeface="Arial"/>
                <a:cs typeface="Arial"/>
                <a:sym typeface="Arial"/>
              </a:rPr>
              <a:t> Prevalent zeros in key metrics might affect certain modeling techniques and need to be handled carefully.</a:t>
            </a:r>
            <a:endParaRPr sz="1250">
              <a:latin typeface="Arial"/>
              <a:ea typeface="Arial"/>
              <a:cs typeface="Arial"/>
              <a:sym typeface="Arial"/>
            </a:endParaRPr>
          </a:p>
          <a:p>
            <a:pPr indent="-302021" lvl="0" marL="457200" rtl="0" algn="l">
              <a:lnSpc>
                <a:spcPct val="100000"/>
              </a:lnSpc>
              <a:spcBef>
                <a:spcPts val="0"/>
              </a:spcBef>
              <a:spcAft>
                <a:spcPts val="0"/>
              </a:spcAft>
              <a:buClr>
                <a:schemeClr val="dk1"/>
              </a:buClr>
              <a:buSzPct val="100000"/>
              <a:buFont typeface="Arial"/>
              <a:buChar char="●"/>
            </a:pPr>
            <a:r>
              <a:rPr b="1" lang="en" sz="1250">
                <a:solidFill>
                  <a:schemeClr val="dk1"/>
                </a:solidFill>
                <a:latin typeface="Arial"/>
                <a:ea typeface="Arial"/>
                <a:cs typeface="Arial"/>
                <a:sym typeface="Arial"/>
              </a:rPr>
              <a:t>Modeling Recommendations:</a:t>
            </a:r>
            <a:endParaRPr b="1" sz="1250">
              <a:solidFill>
                <a:srgbClr val="000000"/>
              </a:solidFill>
              <a:latin typeface="Arial"/>
              <a:ea typeface="Arial"/>
              <a:cs typeface="Arial"/>
              <a:sym typeface="Arial"/>
            </a:endParaRPr>
          </a:p>
          <a:p>
            <a:pPr indent="-302021" lvl="1" marL="914400" rtl="0" algn="l">
              <a:lnSpc>
                <a:spcPct val="100000"/>
              </a:lnSpc>
              <a:spcBef>
                <a:spcPts val="0"/>
              </a:spcBef>
              <a:spcAft>
                <a:spcPts val="0"/>
              </a:spcAft>
              <a:buSzPct val="100000"/>
              <a:buChar char="○"/>
            </a:pPr>
            <a:r>
              <a:rPr b="1" lang="en" sz="1250">
                <a:solidFill>
                  <a:schemeClr val="dk1"/>
                </a:solidFill>
                <a:latin typeface="Arial"/>
                <a:ea typeface="Arial"/>
                <a:cs typeface="Arial"/>
                <a:sym typeface="Arial"/>
              </a:rPr>
              <a:t>Reduce Multicollinearity</a:t>
            </a:r>
            <a:r>
              <a:rPr b="1" lang="en" sz="1250">
                <a:solidFill>
                  <a:srgbClr val="000000"/>
                </a:solidFill>
                <a:latin typeface="Arial"/>
                <a:ea typeface="Arial"/>
                <a:cs typeface="Arial"/>
                <a:sym typeface="Arial"/>
              </a:rPr>
              <a:t>:</a:t>
            </a:r>
            <a:r>
              <a:rPr lang="en" sz="1250">
                <a:latin typeface="Arial"/>
                <a:ea typeface="Arial"/>
                <a:cs typeface="Arial"/>
                <a:sym typeface="Arial"/>
              </a:rPr>
              <a:t> Employ dimensionality reduction or feature selection techniques to manage high correlations effectively.</a:t>
            </a:r>
            <a:endParaRPr sz="1250">
              <a:latin typeface="Arial"/>
              <a:ea typeface="Arial"/>
              <a:cs typeface="Arial"/>
              <a:sym typeface="Arial"/>
            </a:endParaRPr>
          </a:p>
          <a:p>
            <a:pPr indent="-302021" lvl="1" marL="914400" rtl="0" algn="l">
              <a:lnSpc>
                <a:spcPct val="100000"/>
              </a:lnSpc>
              <a:spcBef>
                <a:spcPts val="0"/>
              </a:spcBef>
              <a:spcAft>
                <a:spcPts val="0"/>
              </a:spcAft>
              <a:buSzPct val="100000"/>
              <a:buChar char="○"/>
            </a:pPr>
            <a:r>
              <a:rPr b="1" lang="en" sz="1250">
                <a:solidFill>
                  <a:schemeClr val="dk1"/>
                </a:solidFill>
                <a:latin typeface="Arial"/>
                <a:ea typeface="Arial"/>
                <a:cs typeface="Arial"/>
                <a:sym typeface="Arial"/>
              </a:rPr>
              <a:t>Transform Skewed Variables</a:t>
            </a:r>
            <a:r>
              <a:rPr lang="en" sz="1250">
                <a:latin typeface="Arial"/>
                <a:ea typeface="Arial"/>
                <a:cs typeface="Arial"/>
                <a:sym typeface="Arial"/>
              </a:rPr>
              <a:t>: Consider logarithmic or similar transformations to normalize data distributions, enhancing model accuracy and robustness.</a:t>
            </a:r>
            <a:endParaRPr sz="1250">
              <a:latin typeface="Arial"/>
              <a:ea typeface="Arial"/>
              <a:cs typeface="Arial"/>
              <a:sym typeface="Arial"/>
            </a:endParaRPr>
          </a:p>
          <a:p>
            <a:pPr indent="-302021" lvl="0" marL="457200" rtl="0" algn="l">
              <a:lnSpc>
                <a:spcPct val="100000"/>
              </a:lnSpc>
              <a:spcBef>
                <a:spcPts val="0"/>
              </a:spcBef>
              <a:spcAft>
                <a:spcPts val="0"/>
              </a:spcAft>
              <a:buClr>
                <a:schemeClr val="dk1"/>
              </a:buClr>
              <a:buSzPct val="100000"/>
              <a:buFont typeface="Arial"/>
              <a:buChar char="●"/>
            </a:pPr>
            <a:r>
              <a:rPr b="1" lang="en" sz="1250">
                <a:solidFill>
                  <a:schemeClr val="dk1"/>
                </a:solidFill>
                <a:latin typeface="Arial"/>
                <a:ea typeface="Arial"/>
                <a:cs typeface="Arial"/>
                <a:sym typeface="Arial"/>
              </a:rPr>
              <a:t>Improving Modeling with 'ALL' Category Handling:</a:t>
            </a:r>
            <a:endParaRPr b="1" sz="1250">
              <a:solidFill>
                <a:srgbClr val="000000"/>
              </a:solidFill>
              <a:latin typeface="Arial"/>
              <a:ea typeface="Arial"/>
              <a:cs typeface="Arial"/>
              <a:sym typeface="Arial"/>
            </a:endParaRPr>
          </a:p>
          <a:p>
            <a:pPr indent="-302021" lvl="1" marL="914400" rtl="0" algn="l">
              <a:lnSpc>
                <a:spcPct val="100000"/>
              </a:lnSpc>
              <a:spcBef>
                <a:spcPts val="0"/>
              </a:spcBef>
              <a:spcAft>
                <a:spcPts val="0"/>
              </a:spcAft>
              <a:buSzPct val="100000"/>
              <a:buChar char="○"/>
            </a:pPr>
            <a:r>
              <a:rPr b="1" lang="en" sz="1250">
                <a:solidFill>
                  <a:schemeClr val="dk1"/>
                </a:solidFill>
                <a:latin typeface="Arial"/>
                <a:ea typeface="Arial"/>
                <a:cs typeface="Arial"/>
                <a:sym typeface="Arial"/>
              </a:rPr>
              <a:t>Refining Granularity</a:t>
            </a:r>
            <a:r>
              <a:rPr lang="en" sz="1250">
                <a:latin typeface="Arial"/>
                <a:ea typeface="Arial"/>
                <a:cs typeface="Arial"/>
                <a:sym typeface="Arial"/>
              </a:rPr>
              <a:t>: By excluding or appropriately handling the 'ALL' category in categorical variables, models can achieve greater specificity and avoid biases towards general averages. This allows for more precise predictions and insights at more granular subgroup levels.</a:t>
            </a:r>
            <a:endParaRPr sz="125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49"/>
          <p:cNvSpPr txBox="1"/>
          <p:nvPr>
            <p:ph type="title"/>
          </p:nvPr>
        </p:nvSpPr>
        <p:spPr>
          <a:xfrm>
            <a:off x="3686634" y="1988725"/>
            <a:ext cx="5114400" cy="15807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3600"/>
              <a:buNone/>
            </a:pPr>
            <a:r>
              <a:rPr lang="en"/>
              <a:t>ML</a:t>
            </a:r>
            <a:br>
              <a:rPr lang="en"/>
            </a:br>
            <a:r>
              <a:rPr lang="en">
                <a:solidFill>
                  <a:schemeClr val="dk2"/>
                </a:solidFill>
              </a:rPr>
              <a:t>MODELING</a:t>
            </a:r>
            <a:endParaRPr>
              <a:solidFill>
                <a:schemeClr val="dk2"/>
              </a:solidFill>
            </a:endParaRPr>
          </a:p>
        </p:txBody>
      </p:sp>
      <p:sp>
        <p:nvSpPr>
          <p:cNvPr id="1228" name="Google Shape;1228;p49"/>
          <p:cNvSpPr/>
          <p:nvPr/>
        </p:nvSpPr>
        <p:spPr>
          <a:xfrm>
            <a:off x="7386600" y="672918"/>
            <a:ext cx="1037400" cy="10374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D6473F"/>
              </a:solidFill>
              <a:latin typeface="Arial"/>
              <a:ea typeface="Arial"/>
              <a:cs typeface="Arial"/>
              <a:sym typeface="Arial"/>
            </a:endParaRPr>
          </a:p>
        </p:txBody>
      </p:sp>
      <p:sp>
        <p:nvSpPr>
          <p:cNvPr id="1229" name="Google Shape;1229;p49"/>
          <p:cNvSpPr txBox="1"/>
          <p:nvPr>
            <p:ph idx="2" type="title"/>
          </p:nvPr>
        </p:nvSpPr>
        <p:spPr>
          <a:xfrm>
            <a:off x="7285756" y="738350"/>
            <a:ext cx="1239000" cy="920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800"/>
              <a:buNone/>
            </a:pPr>
            <a:r>
              <a:rPr lang="en"/>
              <a:t>04</a:t>
            </a:r>
            <a:endParaRPr/>
          </a:p>
        </p:txBody>
      </p:sp>
      <p:pic>
        <p:nvPicPr>
          <p:cNvPr id="1230" name="Google Shape;1230;p49"/>
          <p:cNvPicPr preferRelativeResize="0"/>
          <p:nvPr/>
        </p:nvPicPr>
        <p:blipFill rotWithShape="1">
          <a:blip r:embed="rId3">
            <a:alphaModFix/>
          </a:blip>
          <a:srcRect b="0" l="0" r="0" t="0"/>
          <a:stretch/>
        </p:blipFill>
        <p:spPr>
          <a:xfrm>
            <a:off x="0" y="2488223"/>
            <a:ext cx="2198455" cy="265527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4" name="Shape 1234"/>
        <p:cNvGrpSpPr/>
        <p:nvPr/>
      </p:nvGrpSpPr>
      <p:grpSpPr>
        <a:xfrm>
          <a:off x="0" y="0"/>
          <a:ext cx="0" cy="0"/>
          <a:chOff x="0" y="0"/>
          <a:chExt cx="0" cy="0"/>
        </a:xfrm>
      </p:grpSpPr>
      <p:sp>
        <p:nvSpPr>
          <p:cNvPr id="1235" name="Google Shape;1235;p50"/>
          <p:cNvSpPr txBox="1"/>
          <p:nvPr>
            <p:ph type="title"/>
          </p:nvPr>
        </p:nvSpPr>
        <p:spPr>
          <a:xfrm>
            <a:off x="720000" y="429125"/>
            <a:ext cx="7704000" cy="5727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600"/>
              <a:buNone/>
            </a:pPr>
            <a:r>
              <a:rPr lang="en"/>
              <a:t>MODELING</a:t>
            </a:r>
            <a:endParaRPr/>
          </a:p>
        </p:txBody>
      </p:sp>
      <p:sp>
        <p:nvSpPr>
          <p:cNvPr id="1236" name="Google Shape;1236;p50"/>
          <p:cNvSpPr txBox="1"/>
          <p:nvPr>
            <p:ph idx="2" type="subTitle"/>
          </p:nvPr>
        </p:nvSpPr>
        <p:spPr>
          <a:xfrm>
            <a:off x="617550" y="2337975"/>
            <a:ext cx="1687200" cy="338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600"/>
              <a:buNone/>
            </a:pPr>
            <a:r>
              <a:rPr lang="en"/>
              <a:t>Logistic Regression</a:t>
            </a:r>
            <a:endParaRPr/>
          </a:p>
        </p:txBody>
      </p:sp>
      <p:sp>
        <p:nvSpPr>
          <p:cNvPr id="1237" name="Google Shape;1237;p50"/>
          <p:cNvSpPr txBox="1"/>
          <p:nvPr>
            <p:ph idx="4" type="subTitle"/>
          </p:nvPr>
        </p:nvSpPr>
        <p:spPr>
          <a:xfrm>
            <a:off x="2623170" y="2337975"/>
            <a:ext cx="1687200" cy="338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600"/>
              <a:buNone/>
            </a:pPr>
            <a:r>
              <a:rPr lang="en"/>
              <a:t>Random Forest</a:t>
            </a:r>
            <a:endParaRPr/>
          </a:p>
        </p:txBody>
      </p:sp>
      <p:sp>
        <p:nvSpPr>
          <p:cNvPr id="1238" name="Google Shape;1238;p50"/>
          <p:cNvSpPr txBox="1"/>
          <p:nvPr>
            <p:ph idx="6" type="subTitle"/>
          </p:nvPr>
        </p:nvSpPr>
        <p:spPr>
          <a:xfrm>
            <a:off x="4628790" y="2337975"/>
            <a:ext cx="1687200" cy="338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600"/>
              <a:buNone/>
            </a:pPr>
            <a:r>
              <a:rPr lang="en"/>
              <a:t>XGBoost</a:t>
            </a:r>
            <a:endParaRPr/>
          </a:p>
        </p:txBody>
      </p:sp>
      <p:sp>
        <p:nvSpPr>
          <p:cNvPr id="1239" name="Google Shape;1239;p50"/>
          <p:cNvSpPr txBox="1"/>
          <p:nvPr>
            <p:ph idx="8" type="subTitle"/>
          </p:nvPr>
        </p:nvSpPr>
        <p:spPr>
          <a:xfrm>
            <a:off x="6634424" y="2337975"/>
            <a:ext cx="1687200" cy="338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600"/>
              <a:buNone/>
            </a:pPr>
            <a:r>
              <a:rPr lang="en"/>
              <a:t>Neutral Network</a:t>
            </a:r>
            <a:endParaRPr/>
          </a:p>
        </p:txBody>
      </p:sp>
      <p:sp>
        <p:nvSpPr>
          <p:cNvPr id="1240" name="Google Shape;1240;p50"/>
          <p:cNvSpPr/>
          <p:nvPr/>
        </p:nvSpPr>
        <p:spPr>
          <a:xfrm>
            <a:off x="3096475" y="1443600"/>
            <a:ext cx="744600" cy="744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6473F"/>
              </a:solidFill>
              <a:latin typeface="Arial"/>
              <a:ea typeface="Arial"/>
              <a:cs typeface="Arial"/>
              <a:sym typeface="Arial"/>
            </a:endParaRPr>
          </a:p>
        </p:txBody>
      </p:sp>
      <p:sp>
        <p:nvSpPr>
          <p:cNvPr id="1241" name="Google Shape;1241;p50"/>
          <p:cNvSpPr/>
          <p:nvPr/>
        </p:nvSpPr>
        <p:spPr>
          <a:xfrm>
            <a:off x="1088850" y="1443600"/>
            <a:ext cx="744600" cy="7446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sp>
        <p:nvSpPr>
          <p:cNvPr id="1242" name="Google Shape;1242;p50"/>
          <p:cNvSpPr/>
          <p:nvPr/>
        </p:nvSpPr>
        <p:spPr>
          <a:xfrm>
            <a:off x="5104100" y="1443600"/>
            <a:ext cx="744600" cy="7446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6473F"/>
              </a:solidFill>
              <a:latin typeface="Arial"/>
              <a:ea typeface="Arial"/>
              <a:cs typeface="Arial"/>
              <a:sym typeface="Arial"/>
            </a:endParaRPr>
          </a:p>
        </p:txBody>
      </p:sp>
      <p:sp>
        <p:nvSpPr>
          <p:cNvPr id="1243" name="Google Shape;1243;p50"/>
          <p:cNvSpPr/>
          <p:nvPr/>
        </p:nvSpPr>
        <p:spPr>
          <a:xfrm>
            <a:off x="7105725" y="1443600"/>
            <a:ext cx="744600" cy="744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6473F"/>
              </a:solidFill>
              <a:latin typeface="Arial"/>
              <a:ea typeface="Arial"/>
              <a:cs typeface="Arial"/>
              <a:sym typeface="Arial"/>
            </a:endParaRPr>
          </a:p>
        </p:txBody>
      </p:sp>
      <p:pic>
        <p:nvPicPr>
          <p:cNvPr id="1244" name="Google Shape;1244;p50" title="File:Logistic-curve.svg - Wikipedia"/>
          <p:cNvPicPr preferRelativeResize="0"/>
          <p:nvPr/>
        </p:nvPicPr>
        <p:blipFill>
          <a:blip r:embed="rId3">
            <a:alphaModFix/>
          </a:blip>
          <a:stretch>
            <a:fillRect/>
          </a:stretch>
        </p:blipFill>
        <p:spPr>
          <a:xfrm>
            <a:off x="1304050" y="1661113"/>
            <a:ext cx="314202" cy="309573"/>
          </a:xfrm>
          <a:prstGeom prst="rect">
            <a:avLst/>
          </a:prstGeom>
          <a:solidFill>
            <a:schemeClr val="lt1"/>
          </a:solidFill>
          <a:ln>
            <a:noFill/>
          </a:ln>
        </p:spPr>
      </p:pic>
      <p:pic>
        <p:nvPicPr>
          <p:cNvPr id="1245" name="Google Shape;1245;p50" title="File:Random forest explain.png - Wikipedia"/>
          <p:cNvPicPr preferRelativeResize="0"/>
          <p:nvPr/>
        </p:nvPicPr>
        <p:blipFill>
          <a:blip r:embed="rId4">
            <a:alphaModFix/>
          </a:blip>
          <a:stretch>
            <a:fillRect/>
          </a:stretch>
        </p:blipFill>
        <p:spPr>
          <a:xfrm>
            <a:off x="3250663" y="1693213"/>
            <a:ext cx="436225" cy="245375"/>
          </a:xfrm>
          <a:prstGeom prst="rect">
            <a:avLst/>
          </a:prstGeom>
          <a:noFill/>
          <a:ln>
            <a:noFill/>
          </a:ln>
        </p:spPr>
      </p:pic>
      <p:pic>
        <p:nvPicPr>
          <p:cNvPr id="1246" name="Google Shape;1246;p50" title="Файл:ArtificialFictionBrain.png — Вікіпедія"/>
          <p:cNvPicPr preferRelativeResize="0"/>
          <p:nvPr/>
        </p:nvPicPr>
        <p:blipFill>
          <a:blip r:embed="rId5">
            <a:alphaModFix/>
          </a:blip>
          <a:stretch>
            <a:fillRect/>
          </a:stretch>
        </p:blipFill>
        <p:spPr>
          <a:xfrm>
            <a:off x="5295136" y="1655000"/>
            <a:ext cx="356550" cy="322648"/>
          </a:xfrm>
          <a:prstGeom prst="rect">
            <a:avLst/>
          </a:prstGeom>
          <a:noFill/>
          <a:ln>
            <a:noFill/>
          </a:ln>
        </p:spPr>
      </p:pic>
      <p:pic>
        <p:nvPicPr>
          <p:cNvPr id="1247" name="Google Shape;1247;p50" title="File:Artificial neural network.svg - Wikipedia"/>
          <p:cNvPicPr preferRelativeResize="0"/>
          <p:nvPr/>
        </p:nvPicPr>
        <p:blipFill>
          <a:blip r:embed="rId6">
            <a:alphaModFix/>
          </a:blip>
          <a:stretch>
            <a:fillRect/>
          </a:stretch>
        </p:blipFill>
        <p:spPr>
          <a:xfrm>
            <a:off x="7320925" y="1664108"/>
            <a:ext cx="314201" cy="304440"/>
          </a:xfrm>
          <a:prstGeom prst="rect">
            <a:avLst/>
          </a:prstGeom>
          <a:solidFill>
            <a:schemeClr val="lt1"/>
          </a:solidFill>
          <a:ln>
            <a:noFill/>
          </a:ln>
        </p:spPr>
      </p:pic>
      <p:sp>
        <p:nvSpPr>
          <p:cNvPr id="1248" name="Google Shape;1248;p50"/>
          <p:cNvSpPr txBox="1"/>
          <p:nvPr>
            <p:ph idx="6" type="subTitle"/>
          </p:nvPr>
        </p:nvSpPr>
        <p:spPr>
          <a:xfrm>
            <a:off x="3569190" y="4401850"/>
            <a:ext cx="1687200" cy="338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600"/>
              <a:buNone/>
            </a:pPr>
            <a:r>
              <a:rPr lang="en"/>
              <a:t>Ensemble</a:t>
            </a:r>
            <a:endParaRPr/>
          </a:p>
        </p:txBody>
      </p:sp>
      <p:sp>
        <p:nvSpPr>
          <p:cNvPr id="1249" name="Google Shape;1249;p50"/>
          <p:cNvSpPr/>
          <p:nvPr/>
        </p:nvSpPr>
        <p:spPr>
          <a:xfrm>
            <a:off x="4044500" y="3507475"/>
            <a:ext cx="744600" cy="7446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6473F"/>
              </a:solidFill>
              <a:latin typeface="Arial"/>
              <a:ea typeface="Arial"/>
              <a:cs typeface="Arial"/>
              <a:sym typeface="Arial"/>
            </a:endParaRPr>
          </a:p>
        </p:txBody>
      </p:sp>
      <p:pic>
        <p:nvPicPr>
          <p:cNvPr id="1250" name="Google Shape;1250;p50" title="Файл:ArtificialFictionBrain.png — Вікіпедія"/>
          <p:cNvPicPr preferRelativeResize="0"/>
          <p:nvPr/>
        </p:nvPicPr>
        <p:blipFill>
          <a:blip r:embed="rId5">
            <a:alphaModFix/>
          </a:blip>
          <a:stretch>
            <a:fillRect/>
          </a:stretch>
        </p:blipFill>
        <p:spPr>
          <a:xfrm>
            <a:off x="4235536" y="3718875"/>
            <a:ext cx="356550" cy="322648"/>
          </a:xfrm>
          <a:prstGeom prst="rect">
            <a:avLst/>
          </a:prstGeom>
          <a:noFill/>
          <a:ln>
            <a:noFill/>
          </a:ln>
        </p:spPr>
      </p:pic>
      <p:cxnSp>
        <p:nvCxnSpPr>
          <p:cNvPr id="1251" name="Google Shape;1251;p50"/>
          <p:cNvCxnSpPr>
            <a:stCxn id="1236" idx="2"/>
            <a:endCxn id="1249" idx="2"/>
          </p:cNvCxnSpPr>
          <p:nvPr/>
        </p:nvCxnSpPr>
        <p:spPr>
          <a:xfrm flipH="1" rot="-5400000">
            <a:off x="2151150" y="1986375"/>
            <a:ext cx="1203300" cy="2583300"/>
          </a:xfrm>
          <a:prstGeom prst="bentConnector2">
            <a:avLst/>
          </a:prstGeom>
          <a:noFill/>
          <a:ln cap="flat" cmpd="sng" w="9525">
            <a:solidFill>
              <a:schemeClr val="dk2"/>
            </a:solidFill>
            <a:prstDash val="solid"/>
            <a:round/>
            <a:headEnd len="med" w="med" type="none"/>
            <a:tailEnd len="med" w="med" type="none"/>
          </a:ln>
        </p:spPr>
      </p:cxnSp>
      <p:cxnSp>
        <p:nvCxnSpPr>
          <p:cNvPr id="1252" name="Google Shape;1252;p50"/>
          <p:cNvCxnSpPr>
            <a:endCxn id="1249" idx="1"/>
          </p:cNvCxnSpPr>
          <p:nvPr/>
        </p:nvCxnSpPr>
        <p:spPr>
          <a:xfrm flipH="1" rot="-5400000">
            <a:off x="3340094" y="2803069"/>
            <a:ext cx="940200" cy="686700"/>
          </a:xfrm>
          <a:prstGeom prst="bentConnector3">
            <a:avLst>
              <a:gd fmla="val 44201" name="adj1"/>
            </a:avLst>
          </a:prstGeom>
          <a:noFill/>
          <a:ln cap="flat" cmpd="sng" w="9525">
            <a:solidFill>
              <a:schemeClr val="dk2"/>
            </a:solidFill>
            <a:prstDash val="solid"/>
            <a:round/>
            <a:headEnd len="med" w="med" type="none"/>
            <a:tailEnd len="med" w="med" type="none"/>
          </a:ln>
        </p:spPr>
      </p:cxnSp>
      <p:cxnSp>
        <p:nvCxnSpPr>
          <p:cNvPr id="1253" name="Google Shape;1253;p50"/>
          <p:cNvCxnSpPr>
            <a:stCxn id="1238" idx="2"/>
            <a:endCxn id="1249" idx="7"/>
          </p:cNvCxnSpPr>
          <p:nvPr/>
        </p:nvCxnSpPr>
        <p:spPr>
          <a:xfrm rot="5400000">
            <a:off x="4606140" y="2750325"/>
            <a:ext cx="940200" cy="792300"/>
          </a:xfrm>
          <a:prstGeom prst="bentConnector3">
            <a:avLst>
              <a:gd fmla="val 44198" name="adj1"/>
            </a:avLst>
          </a:prstGeom>
          <a:noFill/>
          <a:ln cap="flat" cmpd="sng" w="9525">
            <a:solidFill>
              <a:schemeClr val="dk2"/>
            </a:solidFill>
            <a:prstDash val="solid"/>
            <a:round/>
            <a:headEnd len="med" w="med" type="none"/>
            <a:tailEnd len="med" w="med" type="none"/>
          </a:ln>
        </p:spPr>
      </p:cxnSp>
      <p:cxnSp>
        <p:nvCxnSpPr>
          <p:cNvPr id="1254" name="Google Shape;1254;p50"/>
          <p:cNvCxnSpPr>
            <a:stCxn id="1239" idx="2"/>
            <a:endCxn id="1249" idx="6"/>
          </p:cNvCxnSpPr>
          <p:nvPr/>
        </p:nvCxnSpPr>
        <p:spPr>
          <a:xfrm rot="5400000">
            <a:off x="5531924" y="1933575"/>
            <a:ext cx="1203300" cy="2688900"/>
          </a:xfrm>
          <a:prstGeom prst="bent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51"/>
          <p:cNvSpPr txBox="1"/>
          <p:nvPr>
            <p:ph type="title"/>
          </p:nvPr>
        </p:nvSpPr>
        <p:spPr>
          <a:xfrm>
            <a:off x="2765325" y="0"/>
            <a:ext cx="4258500" cy="489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4200"/>
              <a:buNone/>
            </a:pPr>
            <a:r>
              <a:rPr lang="en" sz="2400"/>
              <a:t>Logistic </a:t>
            </a:r>
            <a:r>
              <a:rPr lang="en" sz="2400"/>
              <a:t>Regression</a:t>
            </a:r>
            <a:r>
              <a:rPr lang="en" sz="2400"/>
              <a:t> </a:t>
            </a:r>
            <a:endParaRPr/>
          </a:p>
        </p:txBody>
      </p:sp>
      <p:pic>
        <p:nvPicPr>
          <p:cNvPr id="1260" name="Google Shape;1260;p51"/>
          <p:cNvPicPr preferRelativeResize="0"/>
          <p:nvPr/>
        </p:nvPicPr>
        <p:blipFill rotWithShape="1">
          <a:blip r:embed="rId3">
            <a:alphaModFix/>
          </a:blip>
          <a:srcRect b="0" l="0" r="0" t="0"/>
          <a:stretch/>
        </p:blipFill>
        <p:spPr>
          <a:xfrm flipH="1">
            <a:off x="8272700" y="3988225"/>
            <a:ext cx="871300" cy="1155275"/>
          </a:xfrm>
          <a:prstGeom prst="rect">
            <a:avLst/>
          </a:prstGeom>
          <a:noFill/>
          <a:ln>
            <a:noFill/>
          </a:ln>
        </p:spPr>
      </p:pic>
      <p:sp>
        <p:nvSpPr>
          <p:cNvPr id="1261" name="Google Shape;1261;p51"/>
          <p:cNvSpPr txBox="1"/>
          <p:nvPr>
            <p:ph idx="1" type="subTitle"/>
          </p:nvPr>
        </p:nvSpPr>
        <p:spPr>
          <a:xfrm>
            <a:off x="232050" y="488975"/>
            <a:ext cx="7329600" cy="4571100"/>
          </a:xfrm>
          <a:prstGeom prst="rect">
            <a:avLst/>
          </a:prstGeom>
          <a:noFill/>
          <a:ln>
            <a:noFill/>
          </a:ln>
        </p:spPr>
        <p:txBody>
          <a:bodyPr anchorCtr="0" anchor="ctr" bIns="0" lIns="0" spcFirstLastPara="1" rIns="0" wrap="square" tIns="0">
            <a:normAutofit lnSpcReduction="20000"/>
          </a:bodyPr>
          <a:lstStyle/>
          <a:p>
            <a:pPr indent="0" lvl="0" marL="0" rtl="0" algn="l">
              <a:lnSpc>
                <a:spcPct val="100000"/>
              </a:lnSpc>
              <a:spcBef>
                <a:spcPts val="1100"/>
              </a:spcBef>
              <a:spcAft>
                <a:spcPts val="0"/>
              </a:spcAft>
              <a:buNone/>
            </a:pPr>
            <a:r>
              <a:rPr b="1" lang="en" sz="1100">
                <a:solidFill>
                  <a:schemeClr val="dk1"/>
                </a:solidFill>
                <a:latin typeface="Arial"/>
                <a:ea typeface="Arial"/>
                <a:cs typeface="Arial"/>
                <a:sym typeface="Arial"/>
              </a:rPr>
              <a:t>Purpose:</a:t>
            </a:r>
            <a:br>
              <a:rPr b="1" lang="en" sz="1050">
                <a:solidFill>
                  <a:srgbClr val="000000"/>
                </a:solidFill>
                <a:latin typeface="Arial"/>
                <a:ea typeface="Arial"/>
                <a:cs typeface="Arial"/>
                <a:sym typeface="Arial"/>
              </a:rPr>
            </a:br>
            <a:r>
              <a:rPr lang="en" sz="1100">
                <a:latin typeface="Arial"/>
                <a:ea typeface="Arial"/>
                <a:cs typeface="Arial"/>
                <a:sym typeface="Arial"/>
              </a:rPr>
              <a:t>Predict viral suppression among HIV patients using demographic, clinical, and geographic data.</a:t>
            </a:r>
            <a:endParaRPr sz="1050">
              <a:solidFill>
                <a:srgbClr val="000000"/>
              </a:solidFill>
              <a:latin typeface="Arial"/>
              <a:ea typeface="Arial"/>
              <a:cs typeface="Arial"/>
              <a:sym typeface="Arial"/>
            </a:endParaRPr>
          </a:p>
          <a:p>
            <a:pPr indent="0" lvl="0" marL="0" rtl="0" algn="l">
              <a:lnSpc>
                <a:spcPct val="100000"/>
              </a:lnSpc>
              <a:spcBef>
                <a:spcPts val="1100"/>
              </a:spcBef>
              <a:spcAft>
                <a:spcPts val="0"/>
              </a:spcAft>
              <a:buNone/>
            </a:pPr>
            <a:r>
              <a:rPr b="1" lang="en" sz="1100">
                <a:solidFill>
                  <a:schemeClr val="dk1"/>
                </a:solidFill>
                <a:latin typeface="Arial"/>
                <a:ea typeface="Arial"/>
                <a:cs typeface="Arial"/>
                <a:sym typeface="Arial"/>
              </a:rPr>
              <a:t>Model Setup:</a:t>
            </a:r>
            <a:endParaRPr b="1" sz="1050">
              <a:solidFill>
                <a:srgbClr val="000000"/>
              </a:solidFill>
              <a:latin typeface="Arial"/>
              <a:ea typeface="Arial"/>
              <a:cs typeface="Arial"/>
              <a:sym typeface="Arial"/>
            </a:endParaRPr>
          </a:p>
          <a:p>
            <a:pPr indent="-295275" lvl="0" marL="457200" rtl="0" algn="l">
              <a:lnSpc>
                <a:spcPct val="100000"/>
              </a:lnSpc>
              <a:spcBef>
                <a:spcPts val="1100"/>
              </a:spcBef>
              <a:spcAft>
                <a:spcPts val="0"/>
              </a:spcAft>
              <a:buClr>
                <a:srgbClr val="000000"/>
              </a:buClr>
              <a:buSzPts val="1050"/>
              <a:buFont typeface="Arial"/>
              <a:buChar char="●"/>
            </a:pPr>
            <a:r>
              <a:rPr b="1" lang="en" sz="1100">
                <a:solidFill>
                  <a:schemeClr val="dk1"/>
                </a:solidFill>
                <a:latin typeface="Arial"/>
                <a:ea typeface="Arial"/>
                <a:cs typeface="Arial"/>
                <a:sym typeface="Arial"/>
              </a:rPr>
              <a:t>Features:</a:t>
            </a:r>
            <a:r>
              <a:rPr lang="en" sz="1050">
                <a:solidFill>
                  <a:srgbClr val="000000"/>
                </a:solidFill>
                <a:latin typeface="Arial"/>
                <a:ea typeface="Arial"/>
                <a:cs typeface="Arial"/>
                <a:sym typeface="Arial"/>
              </a:rPr>
              <a:t> </a:t>
            </a:r>
            <a:r>
              <a:rPr lang="en" sz="1100">
                <a:latin typeface="Arial"/>
                <a:ea typeface="Arial"/>
                <a:cs typeface="Arial"/>
                <a:sym typeface="Arial"/>
              </a:rPr>
              <a:t>Age, gender, race, HIV/AIDS diagnoses, borough, and UHF neighborhoods.</a:t>
            </a:r>
            <a:endParaRPr sz="1050">
              <a:solidFill>
                <a:srgbClr val="000000"/>
              </a:solidFill>
              <a:latin typeface="Arial"/>
              <a:ea typeface="Arial"/>
              <a:cs typeface="Arial"/>
              <a:sym typeface="Arial"/>
            </a:endParaRPr>
          </a:p>
          <a:p>
            <a:pPr indent="-295275" lvl="0" marL="457200" rtl="0" algn="l">
              <a:lnSpc>
                <a:spcPct val="100000"/>
              </a:lnSpc>
              <a:spcBef>
                <a:spcPts val="0"/>
              </a:spcBef>
              <a:spcAft>
                <a:spcPts val="0"/>
              </a:spcAft>
              <a:buClr>
                <a:srgbClr val="000000"/>
              </a:buClr>
              <a:buSzPts val="1050"/>
              <a:buFont typeface="Arial"/>
              <a:buChar char="●"/>
            </a:pPr>
            <a:r>
              <a:rPr b="1" lang="en" sz="1100">
                <a:solidFill>
                  <a:schemeClr val="dk1"/>
                </a:solidFill>
                <a:latin typeface="Arial"/>
                <a:ea typeface="Arial"/>
                <a:cs typeface="Arial"/>
                <a:sym typeface="Arial"/>
              </a:rPr>
              <a:t>Target:</a:t>
            </a:r>
            <a:r>
              <a:rPr lang="en" sz="1050">
                <a:solidFill>
                  <a:srgbClr val="000000"/>
                </a:solidFill>
                <a:latin typeface="Arial"/>
                <a:ea typeface="Arial"/>
                <a:cs typeface="Arial"/>
                <a:sym typeface="Arial"/>
              </a:rPr>
              <a:t> </a:t>
            </a:r>
            <a:r>
              <a:rPr lang="en" sz="1100">
                <a:latin typeface="Arial"/>
                <a:ea typeface="Arial"/>
                <a:cs typeface="Arial"/>
                <a:sym typeface="Arial"/>
              </a:rPr>
              <a:t>Binarized 'percent_viral_suppression' for binary classification</a:t>
            </a:r>
            <a:r>
              <a:rPr lang="en" sz="1050">
                <a:solidFill>
                  <a:srgbClr val="000000"/>
                </a:solidFill>
                <a:latin typeface="Arial"/>
                <a:ea typeface="Arial"/>
                <a:cs typeface="Arial"/>
                <a:sym typeface="Arial"/>
              </a:rPr>
              <a:t>.</a:t>
            </a:r>
            <a:endParaRPr sz="1050">
              <a:solidFill>
                <a:srgbClr val="000000"/>
              </a:solidFill>
              <a:latin typeface="Arial"/>
              <a:ea typeface="Arial"/>
              <a:cs typeface="Arial"/>
              <a:sym typeface="Arial"/>
            </a:endParaRPr>
          </a:p>
          <a:p>
            <a:pPr indent="0" lvl="0" marL="0" rtl="0" algn="l">
              <a:lnSpc>
                <a:spcPct val="100000"/>
              </a:lnSpc>
              <a:spcBef>
                <a:spcPts val="1100"/>
              </a:spcBef>
              <a:spcAft>
                <a:spcPts val="0"/>
              </a:spcAft>
              <a:buNone/>
            </a:pPr>
            <a:r>
              <a:rPr b="1" lang="en" sz="1100">
                <a:solidFill>
                  <a:schemeClr val="dk1"/>
                </a:solidFill>
                <a:latin typeface="Arial"/>
                <a:ea typeface="Arial"/>
                <a:cs typeface="Arial"/>
                <a:sym typeface="Arial"/>
              </a:rPr>
              <a:t>Performance</a:t>
            </a:r>
            <a:r>
              <a:rPr b="1" lang="en" sz="1100">
                <a:solidFill>
                  <a:schemeClr val="dk1"/>
                </a:solidFill>
                <a:latin typeface="Arial"/>
                <a:ea typeface="Arial"/>
                <a:cs typeface="Arial"/>
                <a:sym typeface="Arial"/>
              </a:rPr>
              <a:t> </a:t>
            </a:r>
            <a:r>
              <a:rPr b="1" lang="en" sz="1100">
                <a:solidFill>
                  <a:schemeClr val="dk1"/>
                </a:solidFill>
                <a:latin typeface="Arial"/>
                <a:ea typeface="Arial"/>
                <a:cs typeface="Arial"/>
                <a:sym typeface="Arial"/>
              </a:rPr>
              <a:t>Matrix:</a:t>
            </a:r>
            <a:endParaRPr b="1" sz="1100">
              <a:solidFill>
                <a:schemeClr val="dk1"/>
              </a:solidFill>
              <a:latin typeface="Arial"/>
              <a:ea typeface="Arial"/>
              <a:cs typeface="Arial"/>
              <a:sym typeface="Arial"/>
            </a:endParaRPr>
          </a:p>
          <a:p>
            <a:pPr indent="0" lvl="0" marL="0" rtl="0" algn="l">
              <a:lnSpc>
                <a:spcPct val="100000"/>
              </a:lnSpc>
              <a:spcBef>
                <a:spcPts val="1100"/>
              </a:spcBef>
              <a:spcAft>
                <a:spcPts val="0"/>
              </a:spcAft>
              <a:buNone/>
            </a:pPr>
            <a:r>
              <a:t/>
            </a:r>
            <a:endParaRPr b="1" sz="1100">
              <a:solidFill>
                <a:schemeClr val="dk1"/>
              </a:solidFill>
              <a:latin typeface="Arial"/>
              <a:ea typeface="Arial"/>
              <a:cs typeface="Arial"/>
              <a:sym typeface="Arial"/>
            </a:endParaRPr>
          </a:p>
          <a:p>
            <a:pPr indent="0" lvl="0" marL="0" rtl="0" algn="l">
              <a:lnSpc>
                <a:spcPct val="100000"/>
              </a:lnSpc>
              <a:spcBef>
                <a:spcPts val="1100"/>
              </a:spcBef>
              <a:spcAft>
                <a:spcPts val="0"/>
              </a:spcAft>
              <a:buNone/>
            </a:pPr>
            <a:r>
              <a:t/>
            </a:r>
            <a:endParaRPr b="1" sz="1100">
              <a:solidFill>
                <a:schemeClr val="dk1"/>
              </a:solidFill>
              <a:latin typeface="Arial"/>
              <a:ea typeface="Arial"/>
              <a:cs typeface="Arial"/>
              <a:sym typeface="Arial"/>
            </a:endParaRPr>
          </a:p>
          <a:p>
            <a:pPr indent="0" lvl="0" marL="0" rtl="0" algn="l">
              <a:lnSpc>
                <a:spcPct val="100000"/>
              </a:lnSpc>
              <a:spcBef>
                <a:spcPts val="1100"/>
              </a:spcBef>
              <a:spcAft>
                <a:spcPts val="0"/>
              </a:spcAft>
              <a:buNone/>
            </a:pPr>
            <a:r>
              <a:t/>
            </a:r>
            <a:endParaRPr b="1" sz="1100">
              <a:solidFill>
                <a:schemeClr val="dk1"/>
              </a:solidFill>
              <a:latin typeface="Arial"/>
              <a:ea typeface="Arial"/>
              <a:cs typeface="Arial"/>
              <a:sym typeface="Arial"/>
            </a:endParaRPr>
          </a:p>
          <a:p>
            <a:pPr indent="0" lvl="0" marL="0" rtl="0" algn="l">
              <a:lnSpc>
                <a:spcPct val="100000"/>
              </a:lnSpc>
              <a:spcBef>
                <a:spcPts val="1100"/>
              </a:spcBef>
              <a:spcAft>
                <a:spcPts val="0"/>
              </a:spcAft>
              <a:buNone/>
            </a:pPr>
            <a:r>
              <a:t/>
            </a:r>
            <a:endParaRPr b="1" sz="1100">
              <a:solidFill>
                <a:schemeClr val="dk1"/>
              </a:solidFill>
              <a:latin typeface="Arial"/>
              <a:ea typeface="Arial"/>
              <a:cs typeface="Arial"/>
              <a:sym typeface="Arial"/>
            </a:endParaRPr>
          </a:p>
          <a:p>
            <a:pPr indent="0" lvl="0" marL="0" rtl="0" algn="l">
              <a:lnSpc>
                <a:spcPct val="100000"/>
              </a:lnSpc>
              <a:spcBef>
                <a:spcPts val="1100"/>
              </a:spcBef>
              <a:spcAft>
                <a:spcPts val="0"/>
              </a:spcAft>
              <a:buNone/>
            </a:pPr>
            <a:r>
              <a:t/>
            </a:r>
            <a:endParaRPr b="1" sz="1100">
              <a:solidFill>
                <a:schemeClr val="dk1"/>
              </a:solidFill>
              <a:latin typeface="Arial"/>
              <a:ea typeface="Arial"/>
              <a:cs typeface="Arial"/>
              <a:sym typeface="Arial"/>
            </a:endParaRPr>
          </a:p>
          <a:p>
            <a:pPr indent="0" lvl="0" marL="0" rtl="0" algn="l">
              <a:lnSpc>
                <a:spcPct val="100000"/>
              </a:lnSpc>
              <a:spcBef>
                <a:spcPts val="1100"/>
              </a:spcBef>
              <a:spcAft>
                <a:spcPts val="0"/>
              </a:spcAft>
              <a:buNone/>
            </a:pPr>
            <a:r>
              <a:rPr b="1" lang="en" sz="1100">
                <a:solidFill>
                  <a:schemeClr val="dk1"/>
                </a:solidFill>
                <a:latin typeface="Arial"/>
                <a:ea typeface="Arial"/>
                <a:cs typeface="Arial"/>
                <a:sym typeface="Arial"/>
              </a:rPr>
              <a:t>Insights &amp; Recommendations:</a:t>
            </a:r>
            <a:endParaRPr b="1" sz="1050">
              <a:solidFill>
                <a:srgbClr val="000000"/>
              </a:solidFill>
              <a:highlight>
                <a:srgbClr val="FFFFFF"/>
              </a:highlight>
              <a:latin typeface="Arial"/>
              <a:ea typeface="Arial"/>
              <a:cs typeface="Arial"/>
              <a:sym typeface="Arial"/>
            </a:endParaRPr>
          </a:p>
          <a:p>
            <a:pPr indent="-295275" lvl="0" marL="457200" rtl="0" algn="l">
              <a:lnSpc>
                <a:spcPct val="100000"/>
              </a:lnSpc>
              <a:spcBef>
                <a:spcPts val="1100"/>
              </a:spcBef>
              <a:spcAft>
                <a:spcPts val="0"/>
              </a:spcAft>
              <a:buClr>
                <a:srgbClr val="000000"/>
              </a:buClr>
              <a:buSzPts val="1050"/>
              <a:buFont typeface="Arial"/>
              <a:buChar char="●"/>
            </a:pPr>
            <a:r>
              <a:rPr b="1" lang="en" sz="1100">
                <a:solidFill>
                  <a:schemeClr val="dk1"/>
                </a:solidFill>
                <a:latin typeface="Arial"/>
                <a:ea typeface="Arial"/>
                <a:cs typeface="Arial"/>
                <a:sym typeface="Arial"/>
              </a:rPr>
              <a:t>Significant Predictors:</a:t>
            </a:r>
            <a:r>
              <a:rPr lang="en" sz="1100">
                <a:latin typeface="Arial"/>
                <a:ea typeface="Arial"/>
                <a:cs typeface="Arial"/>
                <a:sym typeface="Arial"/>
              </a:rPr>
              <a:t> Older age and female gender are more likely to achieve suppression. High diagnosis rates correlate with lower suppression.</a:t>
            </a:r>
            <a:endParaRPr sz="1100">
              <a:latin typeface="Arial"/>
              <a:ea typeface="Arial"/>
              <a:cs typeface="Arial"/>
              <a:sym typeface="Arial"/>
            </a:endParaRPr>
          </a:p>
          <a:p>
            <a:pPr indent="-295275" lvl="0" marL="457200" rtl="0" algn="l">
              <a:lnSpc>
                <a:spcPct val="100000"/>
              </a:lnSpc>
              <a:spcBef>
                <a:spcPts val="0"/>
              </a:spcBef>
              <a:spcAft>
                <a:spcPts val="0"/>
              </a:spcAft>
              <a:buClr>
                <a:srgbClr val="000000"/>
              </a:buClr>
              <a:buSzPts val="1050"/>
              <a:buFont typeface="Arial"/>
              <a:buChar char="●"/>
            </a:pPr>
            <a:r>
              <a:rPr b="1" lang="en" sz="1100">
                <a:solidFill>
                  <a:schemeClr val="dk1"/>
                </a:solidFill>
                <a:latin typeface="Arial"/>
                <a:ea typeface="Arial"/>
                <a:cs typeface="Arial"/>
                <a:sym typeface="Arial"/>
              </a:rPr>
              <a:t>Geographic Insights:</a:t>
            </a:r>
            <a:r>
              <a:rPr lang="en" sz="1050">
                <a:solidFill>
                  <a:srgbClr val="000000"/>
                </a:solidFill>
                <a:latin typeface="Arial"/>
                <a:ea typeface="Arial"/>
                <a:cs typeface="Arial"/>
                <a:sym typeface="Arial"/>
              </a:rPr>
              <a:t> </a:t>
            </a:r>
            <a:r>
              <a:rPr lang="en" sz="1100">
                <a:latin typeface="Arial"/>
                <a:ea typeface="Arial"/>
                <a:cs typeface="Arial"/>
                <a:sym typeface="Arial"/>
              </a:rPr>
              <a:t>Model 2 provides detailed local insights, useful for targeted interventions.</a:t>
            </a:r>
            <a:endParaRPr sz="1100">
              <a:latin typeface="Arial"/>
              <a:ea typeface="Arial"/>
              <a:cs typeface="Arial"/>
              <a:sym typeface="Arial"/>
            </a:endParaRPr>
          </a:p>
          <a:p>
            <a:pPr indent="-295275" lvl="0" marL="457200" rtl="0" algn="l">
              <a:lnSpc>
                <a:spcPct val="100000"/>
              </a:lnSpc>
              <a:spcBef>
                <a:spcPts val="0"/>
              </a:spcBef>
              <a:spcAft>
                <a:spcPts val="0"/>
              </a:spcAft>
              <a:buClr>
                <a:srgbClr val="000000"/>
              </a:buClr>
              <a:buSzPts val="1050"/>
              <a:buFont typeface="Arial"/>
              <a:buChar char="●"/>
            </a:pPr>
            <a:r>
              <a:rPr b="1" lang="en" sz="1100">
                <a:solidFill>
                  <a:schemeClr val="dk1"/>
                </a:solidFill>
                <a:latin typeface="Arial"/>
                <a:ea typeface="Arial"/>
                <a:cs typeface="Arial"/>
                <a:sym typeface="Arial"/>
              </a:rPr>
              <a:t>Public Health Strategy:</a:t>
            </a:r>
            <a:r>
              <a:rPr lang="en" sz="1050">
                <a:solidFill>
                  <a:srgbClr val="000000"/>
                </a:solidFill>
                <a:latin typeface="Arial"/>
                <a:ea typeface="Arial"/>
                <a:cs typeface="Arial"/>
                <a:sym typeface="Arial"/>
              </a:rPr>
              <a:t> </a:t>
            </a:r>
            <a:r>
              <a:rPr lang="en" sz="1100">
                <a:latin typeface="Arial"/>
                <a:ea typeface="Arial"/>
                <a:cs typeface="Arial"/>
                <a:sym typeface="Arial"/>
              </a:rPr>
              <a:t>Use model insights for targeted interventions and resource allocation, continuously updating models with new data.</a:t>
            </a:r>
            <a:endParaRPr sz="1100">
              <a:latin typeface="Arial"/>
              <a:ea typeface="Arial"/>
              <a:cs typeface="Arial"/>
              <a:sym typeface="Arial"/>
            </a:endParaRPr>
          </a:p>
          <a:p>
            <a:pPr indent="0" lvl="0" marL="0" rtl="0" algn="l">
              <a:lnSpc>
                <a:spcPct val="100000"/>
              </a:lnSpc>
              <a:spcBef>
                <a:spcPts val="1100"/>
              </a:spcBef>
              <a:spcAft>
                <a:spcPts val="0"/>
              </a:spcAft>
              <a:buNone/>
            </a:pPr>
            <a:r>
              <a:rPr b="1" lang="en" sz="1100">
                <a:solidFill>
                  <a:schemeClr val="dk1"/>
                </a:solidFill>
                <a:latin typeface="Arial"/>
                <a:ea typeface="Arial"/>
                <a:cs typeface="Arial"/>
                <a:sym typeface="Arial"/>
              </a:rPr>
              <a:t>Conclusion:</a:t>
            </a:r>
            <a:endParaRPr b="1" sz="1050">
              <a:solidFill>
                <a:srgbClr val="000000"/>
              </a:solidFill>
              <a:highlight>
                <a:srgbClr val="FFFFFF"/>
              </a:highlight>
              <a:latin typeface="Arial"/>
              <a:ea typeface="Arial"/>
              <a:cs typeface="Arial"/>
              <a:sym typeface="Arial"/>
            </a:endParaRPr>
          </a:p>
          <a:p>
            <a:pPr indent="0" lvl="0" marL="0" rtl="0" algn="l">
              <a:lnSpc>
                <a:spcPct val="100000"/>
              </a:lnSpc>
              <a:spcBef>
                <a:spcPts val="1100"/>
              </a:spcBef>
              <a:spcAft>
                <a:spcPts val="0"/>
              </a:spcAft>
              <a:buNone/>
            </a:pPr>
            <a:r>
              <a:rPr b="1" lang="en" sz="1100">
                <a:latin typeface="Arial"/>
                <a:ea typeface="Arial"/>
                <a:cs typeface="Arial"/>
                <a:sym typeface="Arial"/>
              </a:rPr>
              <a:t>Model 2, </a:t>
            </a:r>
            <a:r>
              <a:rPr lang="en" sz="1100">
                <a:latin typeface="Arial"/>
                <a:ea typeface="Arial"/>
                <a:cs typeface="Arial"/>
                <a:sym typeface="Arial"/>
              </a:rPr>
              <a:t>with detailed geographic insights, is slightly </a:t>
            </a:r>
            <a:r>
              <a:rPr b="1" lang="en" sz="1100">
                <a:latin typeface="Arial"/>
                <a:ea typeface="Arial"/>
                <a:cs typeface="Arial"/>
                <a:sym typeface="Arial"/>
              </a:rPr>
              <a:t>more effective</a:t>
            </a:r>
            <a:r>
              <a:rPr lang="en" sz="1100">
                <a:latin typeface="Arial"/>
                <a:ea typeface="Arial"/>
                <a:cs typeface="Arial"/>
                <a:sym typeface="Arial"/>
              </a:rPr>
              <a:t> for targeted public health strategies despite lower overall accuracy compared to Model 1. Both models provide valuable insights into factors affecting HIV suppression and can guide public health planning.</a:t>
            </a:r>
            <a:endParaRPr b="1" sz="1100">
              <a:solidFill>
                <a:schemeClr val="dk1"/>
              </a:solidFill>
              <a:latin typeface="Arial"/>
              <a:ea typeface="Arial"/>
              <a:cs typeface="Arial"/>
              <a:sym typeface="Arial"/>
            </a:endParaRPr>
          </a:p>
        </p:txBody>
      </p:sp>
      <p:pic>
        <p:nvPicPr>
          <p:cNvPr id="1262" name="Google Shape;1262;p51"/>
          <p:cNvPicPr preferRelativeResize="0"/>
          <p:nvPr/>
        </p:nvPicPr>
        <p:blipFill>
          <a:blip r:embed="rId4">
            <a:alphaModFix/>
          </a:blip>
          <a:stretch>
            <a:fillRect/>
          </a:stretch>
        </p:blipFill>
        <p:spPr>
          <a:xfrm>
            <a:off x="1949600" y="1569725"/>
            <a:ext cx="1688450" cy="1535575"/>
          </a:xfrm>
          <a:prstGeom prst="rect">
            <a:avLst/>
          </a:prstGeom>
          <a:noFill/>
          <a:ln>
            <a:noFill/>
          </a:ln>
        </p:spPr>
      </p:pic>
      <p:pic>
        <p:nvPicPr>
          <p:cNvPr id="1263" name="Google Shape;1263;p51"/>
          <p:cNvPicPr preferRelativeResize="0"/>
          <p:nvPr/>
        </p:nvPicPr>
        <p:blipFill>
          <a:blip r:embed="rId5">
            <a:alphaModFix/>
          </a:blip>
          <a:stretch>
            <a:fillRect/>
          </a:stretch>
        </p:blipFill>
        <p:spPr>
          <a:xfrm>
            <a:off x="6165600" y="387250"/>
            <a:ext cx="2978399" cy="1331701"/>
          </a:xfrm>
          <a:prstGeom prst="rect">
            <a:avLst/>
          </a:prstGeom>
          <a:noFill/>
          <a:ln>
            <a:noFill/>
          </a:ln>
        </p:spPr>
      </p:pic>
      <p:pic>
        <p:nvPicPr>
          <p:cNvPr id="1264" name="Google Shape;1264;p51"/>
          <p:cNvPicPr preferRelativeResize="0"/>
          <p:nvPr/>
        </p:nvPicPr>
        <p:blipFill>
          <a:blip r:embed="rId6">
            <a:alphaModFix/>
          </a:blip>
          <a:stretch>
            <a:fillRect/>
          </a:stretch>
        </p:blipFill>
        <p:spPr>
          <a:xfrm>
            <a:off x="5511700" y="1842388"/>
            <a:ext cx="1816151" cy="1458725"/>
          </a:xfrm>
          <a:prstGeom prst="rect">
            <a:avLst/>
          </a:prstGeom>
          <a:noFill/>
          <a:ln>
            <a:noFill/>
          </a:ln>
        </p:spPr>
      </p:pic>
      <p:pic>
        <p:nvPicPr>
          <p:cNvPr id="1265" name="Google Shape;1265;p51"/>
          <p:cNvPicPr preferRelativeResize="0"/>
          <p:nvPr/>
        </p:nvPicPr>
        <p:blipFill>
          <a:blip r:embed="rId7">
            <a:alphaModFix/>
          </a:blip>
          <a:stretch>
            <a:fillRect/>
          </a:stretch>
        </p:blipFill>
        <p:spPr>
          <a:xfrm>
            <a:off x="7327848" y="1842389"/>
            <a:ext cx="1816151" cy="14587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9" name="Shape 1269"/>
        <p:cNvGrpSpPr/>
        <p:nvPr/>
      </p:nvGrpSpPr>
      <p:grpSpPr>
        <a:xfrm>
          <a:off x="0" y="0"/>
          <a:ext cx="0" cy="0"/>
          <a:chOff x="0" y="0"/>
          <a:chExt cx="0" cy="0"/>
        </a:xfrm>
      </p:grpSpPr>
      <p:sp>
        <p:nvSpPr>
          <p:cNvPr id="1270" name="Google Shape;1270;p52"/>
          <p:cNvSpPr txBox="1"/>
          <p:nvPr>
            <p:ph type="title"/>
          </p:nvPr>
        </p:nvSpPr>
        <p:spPr>
          <a:xfrm>
            <a:off x="2902550" y="0"/>
            <a:ext cx="4258500" cy="5025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4200"/>
              <a:buNone/>
            </a:pPr>
            <a:r>
              <a:rPr lang="en" sz="2400"/>
              <a:t>Random Forest</a:t>
            </a:r>
            <a:endParaRPr/>
          </a:p>
        </p:txBody>
      </p:sp>
      <p:pic>
        <p:nvPicPr>
          <p:cNvPr id="1271" name="Google Shape;1271;p52"/>
          <p:cNvPicPr preferRelativeResize="0"/>
          <p:nvPr/>
        </p:nvPicPr>
        <p:blipFill rotWithShape="1">
          <a:blip r:embed="rId3">
            <a:alphaModFix/>
          </a:blip>
          <a:srcRect b="0" l="0" r="0" t="0"/>
          <a:stretch/>
        </p:blipFill>
        <p:spPr>
          <a:xfrm flipH="1">
            <a:off x="8272700" y="3988225"/>
            <a:ext cx="871300" cy="1155275"/>
          </a:xfrm>
          <a:prstGeom prst="rect">
            <a:avLst/>
          </a:prstGeom>
          <a:noFill/>
          <a:ln>
            <a:noFill/>
          </a:ln>
        </p:spPr>
      </p:pic>
      <p:sp>
        <p:nvSpPr>
          <p:cNvPr id="1272" name="Google Shape;1272;p52"/>
          <p:cNvSpPr txBox="1"/>
          <p:nvPr>
            <p:ph idx="1" type="subTitle"/>
          </p:nvPr>
        </p:nvSpPr>
        <p:spPr>
          <a:xfrm>
            <a:off x="327925" y="468950"/>
            <a:ext cx="7233600" cy="4515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b="1" lang="en" sz="900">
                <a:solidFill>
                  <a:schemeClr val="dk1"/>
                </a:solidFill>
                <a:latin typeface="Arial"/>
                <a:ea typeface="Arial"/>
                <a:cs typeface="Arial"/>
                <a:sym typeface="Arial"/>
              </a:rPr>
              <a:t>Purpose</a:t>
            </a:r>
            <a:r>
              <a:rPr lang="en" sz="900">
                <a:latin typeface="Arial"/>
                <a:ea typeface="Arial"/>
                <a:cs typeface="Arial"/>
                <a:sym typeface="Arial"/>
              </a:rPr>
              <a:t>: Predict the likelihood of viral suppression among HIV patients using a comprehensive set of demographic, clinical, and geographical data.</a:t>
            </a:r>
            <a:endParaRPr sz="900">
              <a:latin typeface="Arial"/>
              <a:ea typeface="Arial"/>
              <a:cs typeface="Arial"/>
              <a:sym typeface="Arial"/>
            </a:endParaRPr>
          </a:p>
          <a:p>
            <a:pPr indent="0" lvl="0" marL="0" rtl="0" algn="l">
              <a:lnSpc>
                <a:spcPct val="100000"/>
              </a:lnSpc>
              <a:spcBef>
                <a:spcPts val="0"/>
              </a:spcBef>
              <a:spcAft>
                <a:spcPts val="0"/>
              </a:spcAft>
              <a:buNone/>
            </a:pPr>
            <a:r>
              <a:rPr b="1" lang="en" sz="900">
                <a:solidFill>
                  <a:schemeClr val="dk1"/>
                </a:solidFill>
                <a:latin typeface="Arial"/>
                <a:ea typeface="Arial"/>
                <a:cs typeface="Arial"/>
                <a:sym typeface="Arial"/>
              </a:rPr>
              <a:t>Model Setup:</a:t>
            </a:r>
            <a:endParaRPr b="1" sz="900">
              <a:solidFill>
                <a:srgbClr val="000000"/>
              </a:solidFill>
              <a:latin typeface="Arial"/>
              <a:ea typeface="Arial"/>
              <a:cs typeface="Arial"/>
              <a:sym typeface="Arial"/>
            </a:endParaRPr>
          </a:p>
          <a:p>
            <a:pPr indent="-285750" lvl="0" marL="457200" rtl="0" algn="l">
              <a:lnSpc>
                <a:spcPct val="100000"/>
              </a:lnSpc>
              <a:spcBef>
                <a:spcPts val="0"/>
              </a:spcBef>
              <a:spcAft>
                <a:spcPts val="0"/>
              </a:spcAft>
              <a:buClr>
                <a:srgbClr val="000000"/>
              </a:buClr>
              <a:buSzPts val="900"/>
              <a:buFont typeface="Arial"/>
              <a:buChar char="●"/>
            </a:pPr>
            <a:r>
              <a:rPr b="1" lang="en" sz="900">
                <a:solidFill>
                  <a:schemeClr val="dk1"/>
                </a:solidFill>
                <a:latin typeface="Arial"/>
                <a:ea typeface="Arial"/>
                <a:cs typeface="Arial"/>
                <a:sym typeface="Arial"/>
              </a:rPr>
              <a:t>Features Used:</a:t>
            </a:r>
            <a:r>
              <a:rPr lang="en" sz="900">
                <a:solidFill>
                  <a:srgbClr val="000000"/>
                </a:solidFill>
                <a:latin typeface="Arial"/>
                <a:ea typeface="Arial"/>
                <a:cs typeface="Arial"/>
                <a:sym typeface="Arial"/>
              </a:rPr>
              <a:t> </a:t>
            </a:r>
            <a:r>
              <a:rPr lang="en" sz="900">
                <a:latin typeface="Arial"/>
                <a:ea typeface="Arial"/>
                <a:cs typeface="Arial"/>
                <a:sym typeface="Arial"/>
              </a:rPr>
              <a:t>Demographic data (age, gender, race), clinical data (HIV/AIDS diagnoses), geographical data (borough, UHF neighborhoods).</a:t>
            </a:r>
            <a:endParaRPr sz="900">
              <a:solidFill>
                <a:srgbClr val="000000"/>
              </a:solidFill>
              <a:latin typeface="Arial"/>
              <a:ea typeface="Arial"/>
              <a:cs typeface="Arial"/>
              <a:sym typeface="Arial"/>
            </a:endParaRPr>
          </a:p>
          <a:p>
            <a:pPr indent="-285750" lvl="0" marL="457200" rtl="0" algn="l">
              <a:lnSpc>
                <a:spcPct val="100000"/>
              </a:lnSpc>
              <a:spcBef>
                <a:spcPts val="700"/>
              </a:spcBef>
              <a:spcAft>
                <a:spcPts val="0"/>
              </a:spcAft>
              <a:buClr>
                <a:srgbClr val="000000"/>
              </a:buClr>
              <a:buSzPts val="900"/>
              <a:buFont typeface="Arial"/>
              <a:buChar char="●"/>
            </a:pPr>
            <a:r>
              <a:rPr b="1" lang="en" sz="900">
                <a:solidFill>
                  <a:schemeClr val="dk1"/>
                </a:solidFill>
                <a:latin typeface="Arial"/>
                <a:ea typeface="Arial"/>
                <a:cs typeface="Arial"/>
                <a:sym typeface="Arial"/>
              </a:rPr>
              <a:t>Target Variable: </a:t>
            </a:r>
            <a:r>
              <a:rPr lang="en" sz="900">
                <a:latin typeface="Arial"/>
                <a:ea typeface="Arial"/>
                <a:cs typeface="Arial"/>
                <a:sym typeface="Arial"/>
              </a:rPr>
              <a:t>Binarized 'percent_viral_suppression' to facilitate binary classification.</a:t>
            </a:r>
            <a:endParaRPr sz="900">
              <a:latin typeface="Arial"/>
              <a:ea typeface="Arial"/>
              <a:cs typeface="Arial"/>
              <a:sym typeface="Arial"/>
            </a:endParaRPr>
          </a:p>
          <a:p>
            <a:pPr indent="0" lvl="0" marL="0" rtl="0" algn="l">
              <a:lnSpc>
                <a:spcPct val="100000"/>
              </a:lnSpc>
              <a:spcBef>
                <a:spcPts val="700"/>
              </a:spcBef>
              <a:spcAft>
                <a:spcPts val="0"/>
              </a:spcAft>
              <a:buNone/>
            </a:pPr>
            <a:r>
              <a:rPr b="1" lang="en" sz="900">
                <a:solidFill>
                  <a:schemeClr val="dk1"/>
                </a:solidFill>
                <a:latin typeface="Arial"/>
                <a:ea typeface="Arial"/>
                <a:cs typeface="Arial"/>
                <a:sym typeface="Arial"/>
              </a:rPr>
              <a:t>Performance Matrix: </a:t>
            </a:r>
            <a:r>
              <a:rPr lang="en" sz="900">
                <a:latin typeface="Arial"/>
                <a:ea typeface="Arial"/>
                <a:cs typeface="Arial"/>
                <a:sym typeface="Arial"/>
              </a:rPr>
              <a:t> Training: Models were trained using GridSearchCV, which included cross-validation to ensure generalization and robustness.</a:t>
            </a:r>
            <a:endParaRPr sz="9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b="1" sz="9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900">
              <a:latin typeface="Arial"/>
              <a:ea typeface="Arial"/>
              <a:cs typeface="Arial"/>
              <a:sym typeface="Arial"/>
            </a:endParaRPr>
          </a:p>
          <a:p>
            <a:pPr indent="0" lvl="0" marL="0" rtl="0" algn="l">
              <a:lnSpc>
                <a:spcPct val="100000"/>
              </a:lnSpc>
              <a:spcBef>
                <a:spcPts val="700"/>
              </a:spcBef>
              <a:spcAft>
                <a:spcPts val="0"/>
              </a:spcAft>
              <a:buNone/>
            </a:pPr>
            <a:r>
              <a:t/>
            </a:r>
            <a:endParaRPr sz="900">
              <a:latin typeface="Arial"/>
              <a:ea typeface="Arial"/>
              <a:cs typeface="Arial"/>
              <a:sym typeface="Arial"/>
            </a:endParaRPr>
          </a:p>
          <a:p>
            <a:pPr indent="0" lvl="0" marL="0" rtl="0" algn="l">
              <a:lnSpc>
                <a:spcPct val="100000"/>
              </a:lnSpc>
              <a:spcBef>
                <a:spcPts val="700"/>
              </a:spcBef>
              <a:spcAft>
                <a:spcPts val="0"/>
              </a:spcAft>
              <a:buNone/>
            </a:pPr>
            <a:r>
              <a:t/>
            </a:r>
            <a:endParaRPr sz="900">
              <a:latin typeface="Arial"/>
              <a:ea typeface="Arial"/>
              <a:cs typeface="Arial"/>
              <a:sym typeface="Arial"/>
            </a:endParaRPr>
          </a:p>
          <a:p>
            <a:pPr indent="0" lvl="0" marL="0" rtl="0" algn="l">
              <a:lnSpc>
                <a:spcPct val="100000"/>
              </a:lnSpc>
              <a:spcBef>
                <a:spcPts val="700"/>
              </a:spcBef>
              <a:spcAft>
                <a:spcPts val="0"/>
              </a:spcAft>
              <a:buNone/>
            </a:pPr>
            <a:r>
              <a:t/>
            </a:r>
            <a:endParaRPr sz="900">
              <a:latin typeface="Arial"/>
              <a:ea typeface="Arial"/>
              <a:cs typeface="Arial"/>
              <a:sym typeface="Arial"/>
            </a:endParaRPr>
          </a:p>
          <a:p>
            <a:pPr indent="0" lvl="0" marL="0" rtl="0" algn="l">
              <a:lnSpc>
                <a:spcPct val="100000"/>
              </a:lnSpc>
              <a:spcBef>
                <a:spcPts val="700"/>
              </a:spcBef>
              <a:spcAft>
                <a:spcPts val="0"/>
              </a:spcAft>
              <a:buNone/>
            </a:pPr>
            <a:r>
              <a:t/>
            </a:r>
            <a:endParaRPr sz="900">
              <a:latin typeface="Arial"/>
              <a:ea typeface="Arial"/>
              <a:cs typeface="Arial"/>
              <a:sym typeface="Arial"/>
            </a:endParaRPr>
          </a:p>
          <a:p>
            <a:pPr indent="0" lvl="0" marL="0" rtl="0" algn="l">
              <a:lnSpc>
                <a:spcPct val="100000"/>
              </a:lnSpc>
              <a:spcBef>
                <a:spcPts val="700"/>
              </a:spcBef>
              <a:spcAft>
                <a:spcPts val="0"/>
              </a:spcAft>
              <a:buNone/>
            </a:pPr>
            <a:r>
              <a:t/>
            </a:r>
            <a:endParaRPr sz="900">
              <a:latin typeface="Arial"/>
              <a:ea typeface="Arial"/>
              <a:cs typeface="Arial"/>
              <a:sym typeface="Arial"/>
            </a:endParaRPr>
          </a:p>
          <a:p>
            <a:pPr indent="0" lvl="0" marL="0" rtl="0" algn="l">
              <a:lnSpc>
                <a:spcPct val="100000"/>
              </a:lnSpc>
              <a:spcBef>
                <a:spcPts val="700"/>
              </a:spcBef>
              <a:spcAft>
                <a:spcPts val="0"/>
              </a:spcAft>
              <a:buNone/>
            </a:pPr>
            <a:r>
              <a:rPr b="1" lang="en" sz="900">
                <a:solidFill>
                  <a:schemeClr val="dk1"/>
                </a:solidFill>
                <a:latin typeface="Arial"/>
                <a:ea typeface="Arial"/>
                <a:cs typeface="Arial"/>
                <a:sym typeface="Arial"/>
              </a:rPr>
              <a:t>Insights &amp; Recommendations:</a:t>
            </a:r>
            <a:endParaRPr b="1" sz="900">
              <a:solidFill>
                <a:srgbClr val="000000"/>
              </a:solidFill>
              <a:latin typeface="Arial"/>
              <a:ea typeface="Arial"/>
              <a:cs typeface="Arial"/>
              <a:sym typeface="Arial"/>
            </a:endParaRPr>
          </a:p>
          <a:p>
            <a:pPr indent="-285750" lvl="0" marL="457200" rtl="0" algn="l">
              <a:lnSpc>
                <a:spcPct val="100000"/>
              </a:lnSpc>
              <a:spcBef>
                <a:spcPts val="0"/>
              </a:spcBef>
              <a:spcAft>
                <a:spcPts val="0"/>
              </a:spcAft>
              <a:buClr>
                <a:srgbClr val="000000"/>
              </a:buClr>
              <a:buSzPts val="900"/>
              <a:buFont typeface="Arial"/>
              <a:buChar char="●"/>
            </a:pPr>
            <a:r>
              <a:rPr b="1" lang="en" sz="900">
                <a:solidFill>
                  <a:schemeClr val="dk1"/>
                </a:solidFill>
                <a:latin typeface="Arial"/>
                <a:ea typeface="Arial"/>
                <a:cs typeface="Arial"/>
                <a:sym typeface="Arial"/>
              </a:rPr>
              <a:t>Significant Predictors:</a:t>
            </a:r>
            <a:r>
              <a:rPr lang="en" sz="900">
                <a:latin typeface="Arial"/>
                <a:ea typeface="Arial"/>
                <a:cs typeface="Arial"/>
                <a:sym typeface="Arial"/>
              </a:rPr>
              <a:t> Integration of diverse features allows for exploring the impact of demographic and clinical factors on viral suppression.</a:t>
            </a:r>
            <a:endParaRPr sz="900">
              <a:latin typeface="Arial"/>
              <a:ea typeface="Arial"/>
              <a:cs typeface="Arial"/>
              <a:sym typeface="Arial"/>
            </a:endParaRPr>
          </a:p>
          <a:p>
            <a:pPr indent="-285750" lvl="0" marL="457200" rtl="0" algn="l">
              <a:lnSpc>
                <a:spcPct val="100000"/>
              </a:lnSpc>
              <a:spcBef>
                <a:spcPts val="700"/>
              </a:spcBef>
              <a:spcAft>
                <a:spcPts val="0"/>
              </a:spcAft>
              <a:buClr>
                <a:srgbClr val="000000"/>
              </a:buClr>
              <a:buSzPts val="900"/>
              <a:buFont typeface="Arial"/>
              <a:buChar char="●"/>
            </a:pPr>
            <a:r>
              <a:rPr b="1" lang="en" sz="900">
                <a:solidFill>
                  <a:schemeClr val="dk1"/>
                </a:solidFill>
                <a:latin typeface="Arial"/>
                <a:ea typeface="Arial"/>
                <a:cs typeface="Arial"/>
                <a:sym typeface="Arial"/>
              </a:rPr>
              <a:t>Geographic Insights:</a:t>
            </a:r>
            <a:r>
              <a:rPr lang="en" sz="900">
                <a:latin typeface="Arial"/>
                <a:ea typeface="Arial"/>
                <a:cs typeface="Arial"/>
                <a:sym typeface="Arial"/>
              </a:rPr>
              <a:t> RF Model 2 offers more detailed local insights but with a slight trade-off in certain metrics.</a:t>
            </a:r>
            <a:endParaRPr sz="900">
              <a:latin typeface="Arial"/>
              <a:ea typeface="Arial"/>
              <a:cs typeface="Arial"/>
              <a:sym typeface="Arial"/>
            </a:endParaRPr>
          </a:p>
          <a:p>
            <a:pPr indent="-285750" lvl="0" marL="457200" rtl="0" algn="l">
              <a:lnSpc>
                <a:spcPct val="100000"/>
              </a:lnSpc>
              <a:spcBef>
                <a:spcPts val="0"/>
              </a:spcBef>
              <a:spcAft>
                <a:spcPts val="0"/>
              </a:spcAft>
              <a:buClr>
                <a:srgbClr val="000000"/>
              </a:buClr>
              <a:buSzPts val="900"/>
              <a:buFont typeface="Arial"/>
              <a:buChar char="●"/>
            </a:pPr>
            <a:r>
              <a:rPr b="1" lang="en" sz="900">
                <a:solidFill>
                  <a:schemeClr val="dk1"/>
                </a:solidFill>
                <a:latin typeface="Arial"/>
                <a:ea typeface="Arial"/>
                <a:cs typeface="Arial"/>
                <a:sym typeface="Arial"/>
              </a:rPr>
              <a:t>Public Health Strategy:</a:t>
            </a:r>
            <a:r>
              <a:rPr lang="en" sz="900">
                <a:latin typeface="Arial"/>
                <a:ea typeface="Arial"/>
                <a:cs typeface="Arial"/>
                <a:sym typeface="Arial"/>
              </a:rPr>
              <a:t> Insights from these models should guide targeted interventions and efficient resource allocation. Continuous updates with new data are recommended to adapt strategies to changing health dynamics.</a:t>
            </a:r>
            <a:endParaRPr sz="900">
              <a:latin typeface="Arial"/>
              <a:ea typeface="Arial"/>
              <a:cs typeface="Arial"/>
              <a:sym typeface="Arial"/>
            </a:endParaRPr>
          </a:p>
          <a:p>
            <a:pPr indent="0" lvl="0" marL="0" rtl="0" algn="l">
              <a:lnSpc>
                <a:spcPct val="100000"/>
              </a:lnSpc>
              <a:spcBef>
                <a:spcPts val="700"/>
              </a:spcBef>
              <a:spcAft>
                <a:spcPts val="0"/>
              </a:spcAft>
              <a:buNone/>
            </a:pPr>
            <a:r>
              <a:rPr b="1" lang="en" sz="900">
                <a:solidFill>
                  <a:schemeClr val="dk1"/>
                </a:solidFill>
                <a:latin typeface="Arial"/>
                <a:ea typeface="Arial"/>
                <a:cs typeface="Arial"/>
                <a:sym typeface="Arial"/>
              </a:rPr>
              <a:t>Conclusion:</a:t>
            </a:r>
            <a:endParaRPr b="1" sz="900">
              <a:solidFill>
                <a:srgbClr val="000000"/>
              </a:solidFill>
              <a:latin typeface="Arial"/>
              <a:ea typeface="Arial"/>
              <a:cs typeface="Arial"/>
              <a:sym typeface="Arial"/>
            </a:endParaRPr>
          </a:p>
          <a:p>
            <a:pPr indent="-285750" lvl="0" marL="457200" rtl="0" algn="l">
              <a:lnSpc>
                <a:spcPct val="100000"/>
              </a:lnSpc>
              <a:spcBef>
                <a:spcPts val="0"/>
              </a:spcBef>
              <a:spcAft>
                <a:spcPts val="0"/>
              </a:spcAft>
              <a:buClr>
                <a:srgbClr val="000000"/>
              </a:buClr>
              <a:buSzPts val="900"/>
              <a:buFont typeface="Arial"/>
              <a:buChar char="●"/>
            </a:pPr>
            <a:r>
              <a:rPr b="1" lang="en" sz="900">
                <a:solidFill>
                  <a:schemeClr val="dk1"/>
                </a:solidFill>
                <a:latin typeface="Arial"/>
                <a:ea typeface="Arial"/>
                <a:cs typeface="Arial"/>
                <a:sym typeface="Arial"/>
              </a:rPr>
              <a:t>Best Model:</a:t>
            </a:r>
            <a:r>
              <a:rPr lang="en" sz="900">
                <a:solidFill>
                  <a:srgbClr val="000000"/>
                </a:solidFill>
                <a:latin typeface="Arial"/>
                <a:ea typeface="Arial"/>
                <a:cs typeface="Arial"/>
                <a:sym typeface="Arial"/>
              </a:rPr>
              <a:t> </a:t>
            </a:r>
            <a:r>
              <a:rPr lang="en" sz="900">
                <a:latin typeface="Arial"/>
                <a:ea typeface="Arial"/>
                <a:cs typeface="Arial"/>
                <a:sym typeface="Arial"/>
              </a:rPr>
              <a:t>RF </a:t>
            </a:r>
            <a:r>
              <a:rPr b="1" lang="en" sz="900">
                <a:latin typeface="Arial"/>
                <a:ea typeface="Arial"/>
                <a:cs typeface="Arial"/>
                <a:sym typeface="Arial"/>
              </a:rPr>
              <a:t>Model 1</a:t>
            </a:r>
            <a:r>
              <a:rPr lang="en" sz="900">
                <a:latin typeface="Arial"/>
                <a:ea typeface="Arial"/>
                <a:cs typeface="Arial"/>
                <a:sym typeface="Arial"/>
              </a:rPr>
              <a:t> is favored for its balanced precision-recall, simpler configuration, and slightly more accurate confusion matrix results</a:t>
            </a:r>
            <a:r>
              <a:rPr lang="en" sz="900">
                <a:solidFill>
                  <a:srgbClr val="000000"/>
                </a:solidFill>
                <a:latin typeface="Arial"/>
                <a:ea typeface="Arial"/>
                <a:cs typeface="Arial"/>
                <a:sym typeface="Arial"/>
              </a:rPr>
              <a:t>.</a:t>
            </a:r>
            <a:endParaRPr sz="900">
              <a:solidFill>
                <a:srgbClr val="000000"/>
              </a:solidFill>
              <a:latin typeface="Arial"/>
              <a:ea typeface="Arial"/>
              <a:cs typeface="Arial"/>
              <a:sym typeface="Arial"/>
            </a:endParaRPr>
          </a:p>
          <a:p>
            <a:pPr indent="-285750" lvl="0" marL="457200" rtl="0" algn="l">
              <a:lnSpc>
                <a:spcPct val="100000"/>
              </a:lnSpc>
              <a:spcBef>
                <a:spcPts val="700"/>
              </a:spcBef>
              <a:spcAft>
                <a:spcPts val="700"/>
              </a:spcAft>
              <a:buClr>
                <a:srgbClr val="000000"/>
              </a:buClr>
              <a:buSzPts val="900"/>
              <a:buFont typeface="Arial"/>
              <a:buChar char="●"/>
            </a:pPr>
            <a:r>
              <a:rPr b="1" lang="en" sz="900">
                <a:solidFill>
                  <a:schemeClr val="dk1"/>
                </a:solidFill>
                <a:latin typeface="Arial"/>
                <a:ea typeface="Arial"/>
                <a:cs typeface="Arial"/>
                <a:sym typeface="Arial"/>
              </a:rPr>
              <a:t>Application:</a:t>
            </a:r>
            <a:r>
              <a:rPr lang="en" sz="900">
                <a:latin typeface="Arial"/>
                <a:ea typeface="Arial"/>
                <a:cs typeface="Arial"/>
                <a:sym typeface="Arial"/>
              </a:rPr>
              <a:t> The insights derived from Model 1 are vital for precise public health strategies and interventions focused on enhancing HIV viral suppression outcomes.</a:t>
            </a:r>
            <a:endParaRPr sz="900">
              <a:latin typeface="Arial"/>
              <a:ea typeface="Arial"/>
              <a:cs typeface="Arial"/>
              <a:sym typeface="Arial"/>
            </a:endParaRPr>
          </a:p>
        </p:txBody>
      </p:sp>
      <p:pic>
        <p:nvPicPr>
          <p:cNvPr id="1273" name="Google Shape;1273;p52"/>
          <p:cNvPicPr preferRelativeResize="0"/>
          <p:nvPr/>
        </p:nvPicPr>
        <p:blipFill>
          <a:blip r:embed="rId4">
            <a:alphaModFix/>
          </a:blip>
          <a:stretch>
            <a:fillRect/>
          </a:stretch>
        </p:blipFill>
        <p:spPr>
          <a:xfrm>
            <a:off x="762075" y="1735225"/>
            <a:ext cx="3775925" cy="1504849"/>
          </a:xfrm>
          <a:prstGeom prst="rect">
            <a:avLst/>
          </a:prstGeom>
          <a:noFill/>
          <a:ln>
            <a:noFill/>
          </a:ln>
        </p:spPr>
      </p:pic>
      <p:pic>
        <p:nvPicPr>
          <p:cNvPr id="1274" name="Google Shape;1274;p52"/>
          <p:cNvPicPr preferRelativeResize="0"/>
          <p:nvPr/>
        </p:nvPicPr>
        <p:blipFill>
          <a:blip r:embed="rId5">
            <a:alphaModFix/>
          </a:blip>
          <a:stretch>
            <a:fillRect/>
          </a:stretch>
        </p:blipFill>
        <p:spPr>
          <a:xfrm>
            <a:off x="7472899" y="1378900"/>
            <a:ext cx="1579700" cy="1260525"/>
          </a:xfrm>
          <a:prstGeom prst="rect">
            <a:avLst/>
          </a:prstGeom>
          <a:noFill/>
          <a:ln>
            <a:noFill/>
          </a:ln>
        </p:spPr>
      </p:pic>
      <p:pic>
        <p:nvPicPr>
          <p:cNvPr id="1275" name="Google Shape;1275;p52"/>
          <p:cNvPicPr preferRelativeResize="0"/>
          <p:nvPr/>
        </p:nvPicPr>
        <p:blipFill>
          <a:blip r:embed="rId6">
            <a:alphaModFix/>
          </a:blip>
          <a:stretch>
            <a:fillRect/>
          </a:stretch>
        </p:blipFill>
        <p:spPr>
          <a:xfrm>
            <a:off x="7472900" y="2683566"/>
            <a:ext cx="1579700" cy="1260509"/>
          </a:xfrm>
          <a:prstGeom prst="rect">
            <a:avLst/>
          </a:prstGeom>
          <a:noFill/>
          <a:ln>
            <a:noFill/>
          </a:ln>
        </p:spPr>
      </p:pic>
      <p:pic>
        <p:nvPicPr>
          <p:cNvPr id="1276" name="Google Shape;1276;p52"/>
          <p:cNvPicPr preferRelativeResize="0"/>
          <p:nvPr/>
        </p:nvPicPr>
        <p:blipFill>
          <a:blip r:embed="rId7">
            <a:alphaModFix/>
          </a:blip>
          <a:stretch>
            <a:fillRect/>
          </a:stretch>
        </p:blipFill>
        <p:spPr>
          <a:xfrm>
            <a:off x="5356375" y="1668150"/>
            <a:ext cx="1905949" cy="1015425"/>
          </a:xfrm>
          <a:prstGeom prst="rect">
            <a:avLst/>
          </a:prstGeom>
          <a:noFill/>
          <a:ln>
            <a:noFill/>
          </a:ln>
        </p:spPr>
      </p:pic>
      <p:pic>
        <p:nvPicPr>
          <p:cNvPr id="1277" name="Google Shape;1277;p52"/>
          <p:cNvPicPr preferRelativeResize="0"/>
          <p:nvPr/>
        </p:nvPicPr>
        <p:blipFill>
          <a:blip r:embed="rId8">
            <a:alphaModFix/>
          </a:blip>
          <a:stretch>
            <a:fillRect/>
          </a:stretch>
        </p:blipFill>
        <p:spPr>
          <a:xfrm>
            <a:off x="5356375" y="2683575"/>
            <a:ext cx="1905945" cy="1058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pic>
        <p:nvPicPr>
          <p:cNvPr id="1282" name="Google Shape;1282;p53"/>
          <p:cNvPicPr preferRelativeResize="0"/>
          <p:nvPr/>
        </p:nvPicPr>
        <p:blipFill rotWithShape="1">
          <a:blip r:embed="rId3">
            <a:alphaModFix/>
          </a:blip>
          <a:srcRect b="0" l="0" r="0" t="0"/>
          <a:stretch/>
        </p:blipFill>
        <p:spPr>
          <a:xfrm>
            <a:off x="0" y="4306350"/>
            <a:ext cx="631375" cy="837150"/>
          </a:xfrm>
          <a:prstGeom prst="rect">
            <a:avLst/>
          </a:prstGeom>
          <a:noFill/>
          <a:ln>
            <a:noFill/>
          </a:ln>
        </p:spPr>
      </p:pic>
      <p:sp>
        <p:nvSpPr>
          <p:cNvPr id="1283" name="Google Shape;1283;p53"/>
          <p:cNvSpPr txBox="1"/>
          <p:nvPr>
            <p:ph idx="1" type="subTitle"/>
          </p:nvPr>
        </p:nvSpPr>
        <p:spPr>
          <a:xfrm>
            <a:off x="366300" y="524450"/>
            <a:ext cx="6570300" cy="4563600"/>
          </a:xfrm>
          <a:prstGeom prst="rect">
            <a:avLst/>
          </a:prstGeom>
          <a:noFill/>
          <a:ln>
            <a:noFill/>
          </a:ln>
        </p:spPr>
        <p:txBody>
          <a:bodyPr anchorCtr="0" anchor="ctr" bIns="0" lIns="0" spcFirstLastPara="1" rIns="0" wrap="square" tIns="0">
            <a:normAutofit fontScale="70000" lnSpcReduction="20000"/>
          </a:bodyPr>
          <a:lstStyle/>
          <a:p>
            <a:pPr indent="0" lvl="0" marL="0" rtl="0" algn="l">
              <a:lnSpc>
                <a:spcPct val="115000"/>
              </a:lnSpc>
              <a:spcBef>
                <a:spcPts val="1100"/>
              </a:spcBef>
              <a:spcAft>
                <a:spcPts val="0"/>
              </a:spcAft>
              <a:buNone/>
            </a:pPr>
            <a:r>
              <a:rPr b="1" lang="en" sz="1229">
                <a:solidFill>
                  <a:schemeClr val="dk1"/>
                </a:solidFill>
              </a:rPr>
              <a:t>Purpose</a:t>
            </a:r>
            <a:r>
              <a:rPr lang="en" sz="1229"/>
              <a:t>:</a:t>
            </a:r>
            <a:r>
              <a:rPr lang="en" sz="1100"/>
              <a:t> Predict viral suppression in HIV patients using a combination of demographic and clinical data with XGBoost, an advanced machine learning technique.</a:t>
            </a:r>
            <a:endParaRPr sz="1100"/>
          </a:p>
          <a:p>
            <a:pPr indent="0" lvl="0" marL="0" rtl="0" algn="l">
              <a:lnSpc>
                <a:spcPct val="115000"/>
              </a:lnSpc>
              <a:spcBef>
                <a:spcPts val="1100"/>
              </a:spcBef>
              <a:spcAft>
                <a:spcPts val="0"/>
              </a:spcAft>
              <a:buNone/>
            </a:pPr>
            <a:r>
              <a:rPr b="1" lang="en" sz="1100">
                <a:solidFill>
                  <a:schemeClr val="dk1"/>
                </a:solidFill>
              </a:rPr>
              <a:t>Model Setup:</a:t>
            </a:r>
            <a:endParaRPr b="1" sz="1050">
              <a:solidFill>
                <a:srgbClr val="000000"/>
              </a:solidFill>
              <a:latin typeface="Arial"/>
              <a:ea typeface="Arial"/>
              <a:cs typeface="Arial"/>
              <a:sym typeface="Arial"/>
            </a:endParaRPr>
          </a:p>
          <a:p>
            <a:pPr indent="-275272" lvl="0" marL="457200" rtl="0" algn="l">
              <a:lnSpc>
                <a:spcPct val="115000"/>
              </a:lnSpc>
              <a:spcBef>
                <a:spcPts val="1100"/>
              </a:spcBef>
              <a:spcAft>
                <a:spcPts val="0"/>
              </a:spcAft>
              <a:buClr>
                <a:srgbClr val="000000"/>
              </a:buClr>
              <a:buSzPct val="95454"/>
              <a:buFont typeface="Arial"/>
              <a:buChar char="●"/>
            </a:pPr>
            <a:r>
              <a:rPr b="1" lang="en" sz="1100">
                <a:solidFill>
                  <a:schemeClr val="dk1"/>
                </a:solidFill>
              </a:rPr>
              <a:t>Features Used:</a:t>
            </a:r>
            <a:r>
              <a:rPr lang="en" sz="1050">
                <a:solidFill>
                  <a:srgbClr val="000000"/>
                </a:solidFill>
                <a:latin typeface="Arial"/>
                <a:ea typeface="Arial"/>
                <a:cs typeface="Arial"/>
                <a:sym typeface="Arial"/>
              </a:rPr>
              <a:t> </a:t>
            </a:r>
            <a:r>
              <a:rPr lang="en" sz="1100"/>
              <a:t>Demographic data (age, gender, race), clinical data (HIV/AIDS diagnoses), geographical data (borough, UHF neighborhoods).</a:t>
            </a:r>
            <a:endParaRPr sz="1050">
              <a:solidFill>
                <a:srgbClr val="000000"/>
              </a:solidFill>
              <a:latin typeface="Arial"/>
              <a:ea typeface="Arial"/>
              <a:cs typeface="Arial"/>
              <a:sym typeface="Arial"/>
            </a:endParaRPr>
          </a:p>
          <a:p>
            <a:pPr indent="-275272" lvl="0" marL="457200" rtl="0" algn="l">
              <a:lnSpc>
                <a:spcPct val="115000"/>
              </a:lnSpc>
              <a:spcBef>
                <a:spcPts val="0"/>
              </a:spcBef>
              <a:spcAft>
                <a:spcPts val="0"/>
              </a:spcAft>
              <a:buClr>
                <a:srgbClr val="000000"/>
              </a:buClr>
              <a:buSzPct val="95454"/>
              <a:buFont typeface="Arial"/>
              <a:buChar char="●"/>
            </a:pPr>
            <a:r>
              <a:rPr b="1" lang="en" sz="1100">
                <a:solidFill>
                  <a:schemeClr val="dk1"/>
                </a:solidFill>
              </a:rPr>
              <a:t>Target Variable: </a:t>
            </a:r>
            <a:r>
              <a:rPr lang="en" sz="1100"/>
              <a:t>Binarized 'percent_viral_suppression' to facilitate binary classification.</a:t>
            </a:r>
            <a:endParaRPr sz="1100"/>
          </a:p>
          <a:p>
            <a:pPr indent="0" lvl="0" marL="0" rtl="0" algn="l">
              <a:lnSpc>
                <a:spcPct val="115000"/>
              </a:lnSpc>
              <a:spcBef>
                <a:spcPts val="1100"/>
              </a:spcBef>
              <a:spcAft>
                <a:spcPts val="0"/>
              </a:spcAft>
              <a:buNone/>
            </a:pPr>
            <a:r>
              <a:rPr b="1" lang="en" sz="1100">
                <a:solidFill>
                  <a:schemeClr val="dk1"/>
                </a:solidFill>
              </a:rPr>
              <a:t>Performance Matrix: </a:t>
            </a:r>
            <a:r>
              <a:rPr lang="en" sz="1100"/>
              <a:t> Training: Models were trained using GridSearchCV, which included cross-validation to ensure generalization and robustness.</a:t>
            </a:r>
            <a:endParaRPr sz="1050">
              <a:solidFill>
                <a:srgbClr val="000000"/>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t/>
            </a:r>
            <a:endParaRPr b="1" sz="1100">
              <a:solidFill>
                <a:schemeClr val="dk1"/>
              </a:solidFill>
            </a:endParaRPr>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rPr b="1" lang="en" sz="1100">
                <a:solidFill>
                  <a:schemeClr val="dk1"/>
                </a:solidFill>
              </a:rPr>
              <a:t>Confusion Matrix &amp; </a:t>
            </a:r>
            <a:endParaRPr sz="1100"/>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rPr b="1" lang="en" sz="1100">
                <a:solidFill>
                  <a:schemeClr val="dk1"/>
                </a:solidFill>
              </a:rPr>
              <a:t>Hyperparameter Details:</a:t>
            </a:r>
            <a:endParaRPr sz="1100"/>
          </a:p>
          <a:p>
            <a:pPr indent="0" lvl="0" marL="0" rtl="0" algn="l">
              <a:lnSpc>
                <a:spcPct val="115000"/>
              </a:lnSpc>
              <a:spcBef>
                <a:spcPts val="1100"/>
              </a:spcBef>
              <a:spcAft>
                <a:spcPts val="0"/>
              </a:spcAft>
              <a:buNone/>
            </a:pPr>
            <a:r>
              <a:t/>
            </a:r>
            <a:endParaRPr sz="1100"/>
          </a:p>
          <a:p>
            <a:pPr indent="0" lvl="0" marL="0" rtl="0" algn="l">
              <a:lnSpc>
                <a:spcPct val="115000"/>
              </a:lnSpc>
              <a:spcBef>
                <a:spcPts val="1100"/>
              </a:spcBef>
              <a:spcAft>
                <a:spcPts val="0"/>
              </a:spcAft>
              <a:buNone/>
            </a:pPr>
            <a:r>
              <a:rPr b="1" lang="en" sz="1100">
                <a:solidFill>
                  <a:schemeClr val="dk1"/>
                </a:solidFill>
              </a:rPr>
              <a:t>Insights &amp; Recommendations:</a:t>
            </a:r>
            <a:endParaRPr b="1" sz="1050">
              <a:solidFill>
                <a:srgbClr val="000000"/>
              </a:solidFill>
              <a:latin typeface="Arial"/>
              <a:ea typeface="Arial"/>
              <a:cs typeface="Arial"/>
              <a:sym typeface="Arial"/>
            </a:endParaRPr>
          </a:p>
          <a:p>
            <a:pPr indent="-275272" lvl="0" marL="457200" rtl="0" algn="l">
              <a:lnSpc>
                <a:spcPct val="115000"/>
              </a:lnSpc>
              <a:spcBef>
                <a:spcPts val="1100"/>
              </a:spcBef>
              <a:spcAft>
                <a:spcPts val="0"/>
              </a:spcAft>
              <a:buClr>
                <a:srgbClr val="000000"/>
              </a:buClr>
              <a:buSzPct val="95454"/>
              <a:buFont typeface="Arial"/>
              <a:buChar char="●"/>
            </a:pPr>
            <a:r>
              <a:rPr b="1" lang="en" sz="1100">
                <a:solidFill>
                  <a:schemeClr val="dk1"/>
                </a:solidFill>
              </a:rPr>
              <a:t>Model 2's Advantages:</a:t>
            </a:r>
            <a:r>
              <a:rPr lang="en" sz="1100"/>
              <a:t> Slight improvement in minimizing false negatives, crucial for reducing under-treatment scenarios.</a:t>
            </a:r>
            <a:endParaRPr sz="1050">
              <a:solidFill>
                <a:srgbClr val="000000"/>
              </a:solidFill>
              <a:latin typeface="Arial"/>
              <a:ea typeface="Arial"/>
              <a:cs typeface="Arial"/>
              <a:sym typeface="Arial"/>
            </a:endParaRPr>
          </a:p>
          <a:p>
            <a:pPr indent="-275272" lvl="0" marL="457200" rtl="0" algn="l">
              <a:lnSpc>
                <a:spcPct val="115000"/>
              </a:lnSpc>
              <a:spcBef>
                <a:spcPts val="0"/>
              </a:spcBef>
              <a:spcAft>
                <a:spcPts val="0"/>
              </a:spcAft>
              <a:buClr>
                <a:srgbClr val="000000"/>
              </a:buClr>
              <a:buSzPct val="95454"/>
              <a:buFont typeface="Arial"/>
              <a:buChar char="●"/>
            </a:pPr>
            <a:r>
              <a:rPr b="1" lang="en" sz="1100">
                <a:solidFill>
                  <a:schemeClr val="dk1"/>
                </a:solidFill>
              </a:rPr>
              <a:t>Precision-Recall Balance:</a:t>
            </a:r>
            <a:r>
              <a:rPr lang="en" sz="1100"/>
              <a:t> Model 2 maintains a steadier balance between precision and recall, beneficial for clinical application.</a:t>
            </a:r>
            <a:endParaRPr sz="1050">
              <a:solidFill>
                <a:srgbClr val="000000"/>
              </a:solidFill>
              <a:latin typeface="Arial"/>
              <a:ea typeface="Arial"/>
              <a:cs typeface="Arial"/>
              <a:sym typeface="Arial"/>
            </a:endParaRPr>
          </a:p>
          <a:p>
            <a:pPr indent="-275272" lvl="0" marL="457200" rtl="0" algn="l">
              <a:lnSpc>
                <a:spcPct val="115000"/>
              </a:lnSpc>
              <a:spcBef>
                <a:spcPts val="0"/>
              </a:spcBef>
              <a:spcAft>
                <a:spcPts val="0"/>
              </a:spcAft>
              <a:buClr>
                <a:srgbClr val="000000"/>
              </a:buClr>
              <a:buSzPct val="95454"/>
              <a:buFont typeface="Arial"/>
              <a:buChar char="●"/>
            </a:pPr>
            <a:r>
              <a:rPr b="1" lang="en" sz="1100">
                <a:solidFill>
                  <a:schemeClr val="dk1"/>
                </a:solidFill>
              </a:rPr>
              <a:t>Public Health Strategy:</a:t>
            </a:r>
            <a:r>
              <a:rPr lang="en" sz="1100"/>
              <a:t> Utilize insights from these models to enhance HIV treatment strategies and resource allocation.</a:t>
            </a:r>
            <a:endParaRPr sz="1100"/>
          </a:p>
          <a:p>
            <a:pPr indent="0" lvl="0" marL="0" rtl="0" algn="l">
              <a:lnSpc>
                <a:spcPct val="115000"/>
              </a:lnSpc>
              <a:spcBef>
                <a:spcPts val="1100"/>
              </a:spcBef>
              <a:spcAft>
                <a:spcPts val="0"/>
              </a:spcAft>
              <a:buNone/>
            </a:pPr>
            <a:r>
              <a:rPr b="1" lang="en" sz="1100">
                <a:solidFill>
                  <a:schemeClr val="dk1"/>
                </a:solidFill>
              </a:rPr>
              <a:t>Conclusion:</a:t>
            </a:r>
            <a:endParaRPr sz="1100"/>
          </a:p>
          <a:p>
            <a:pPr indent="-275272" lvl="0" marL="457200" rtl="0" algn="l">
              <a:lnSpc>
                <a:spcPct val="115000"/>
              </a:lnSpc>
              <a:spcBef>
                <a:spcPts val="1100"/>
              </a:spcBef>
              <a:spcAft>
                <a:spcPts val="0"/>
              </a:spcAft>
              <a:buClr>
                <a:srgbClr val="000000"/>
              </a:buClr>
              <a:buSzPct val="95454"/>
              <a:buFont typeface="Arial"/>
              <a:buChar char="●"/>
            </a:pPr>
            <a:r>
              <a:rPr b="1" lang="en" sz="1100">
                <a:solidFill>
                  <a:schemeClr val="dk1"/>
                </a:solidFill>
              </a:rPr>
              <a:t>Best Model:</a:t>
            </a:r>
            <a:r>
              <a:rPr lang="en" sz="1050">
                <a:solidFill>
                  <a:srgbClr val="000000"/>
                </a:solidFill>
                <a:latin typeface="Arial"/>
                <a:ea typeface="Arial"/>
                <a:cs typeface="Arial"/>
                <a:sym typeface="Arial"/>
              </a:rPr>
              <a:t> </a:t>
            </a:r>
            <a:r>
              <a:rPr b="1" lang="en" sz="1100"/>
              <a:t>Model 2</a:t>
            </a:r>
            <a:r>
              <a:rPr lang="en" sz="1100"/>
              <a:t>, with better precision-recall balance and slightly higher accuracy, is recommended for deploying in public health strategies. Both models effectively utilize advanced machine learning to provide deep insights into factors influencing viral suppression, aiding in more informed public health decision-making.</a:t>
            </a:r>
            <a:endParaRPr sz="1100"/>
          </a:p>
        </p:txBody>
      </p:sp>
      <p:sp>
        <p:nvSpPr>
          <p:cNvPr id="1284" name="Google Shape;1284;p53"/>
          <p:cNvSpPr txBox="1"/>
          <p:nvPr>
            <p:ph type="title"/>
          </p:nvPr>
        </p:nvSpPr>
        <p:spPr>
          <a:xfrm>
            <a:off x="904705" y="0"/>
            <a:ext cx="4258500" cy="7605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4200"/>
              <a:buNone/>
            </a:pPr>
            <a:r>
              <a:rPr lang="en" sz="2400"/>
              <a:t>XGBoost</a:t>
            </a:r>
            <a:endParaRPr/>
          </a:p>
        </p:txBody>
      </p:sp>
      <p:pic>
        <p:nvPicPr>
          <p:cNvPr id="1285" name="Google Shape;1285;p53"/>
          <p:cNvPicPr preferRelativeResize="0"/>
          <p:nvPr/>
        </p:nvPicPr>
        <p:blipFill>
          <a:blip r:embed="rId4">
            <a:alphaModFix/>
          </a:blip>
          <a:stretch>
            <a:fillRect/>
          </a:stretch>
        </p:blipFill>
        <p:spPr>
          <a:xfrm>
            <a:off x="1845901" y="1843719"/>
            <a:ext cx="2509249" cy="590725"/>
          </a:xfrm>
          <a:prstGeom prst="rect">
            <a:avLst/>
          </a:prstGeom>
          <a:noFill/>
          <a:ln>
            <a:noFill/>
          </a:ln>
        </p:spPr>
      </p:pic>
      <p:pic>
        <p:nvPicPr>
          <p:cNvPr id="1286" name="Google Shape;1286;p53"/>
          <p:cNvPicPr preferRelativeResize="0"/>
          <p:nvPr/>
        </p:nvPicPr>
        <p:blipFill>
          <a:blip r:embed="rId5">
            <a:alphaModFix/>
          </a:blip>
          <a:stretch>
            <a:fillRect/>
          </a:stretch>
        </p:blipFill>
        <p:spPr>
          <a:xfrm>
            <a:off x="1845900" y="2465087"/>
            <a:ext cx="2584550" cy="452950"/>
          </a:xfrm>
          <a:prstGeom prst="rect">
            <a:avLst/>
          </a:prstGeom>
          <a:noFill/>
          <a:ln>
            <a:noFill/>
          </a:ln>
        </p:spPr>
      </p:pic>
      <p:pic>
        <p:nvPicPr>
          <p:cNvPr id="1287" name="Google Shape;1287;p53"/>
          <p:cNvPicPr preferRelativeResize="0"/>
          <p:nvPr/>
        </p:nvPicPr>
        <p:blipFill>
          <a:blip r:embed="rId6">
            <a:alphaModFix/>
          </a:blip>
          <a:stretch>
            <a:fillRect/>
          </a:stretch>
        </p:blipFill>
        <p:spPr>
          <a:xfrm>
            <a:off x="1833163" y="2948675"/>
            <a:ext cx="2401585" cy="590725"/>
          </a:xfrm>
          <a:prstGeom prst="rect">
            <a:avLst/>
          </a:prstGeom>
          <a:noFill/>
          <a:ln>
            <a:noFill/>
          </a:ln>
        </p:spPr>
      </p:pic>
      <p:pic>
        <p:nvPicPr>
          <p:cNvPr id="1288" name="Google Shape;1288;p53"/>
          <p:cNvPicPr preferRelativeResize="0"/>
          <p:nvPr/>
        </p:nvPicPr>
        <p:blipFill>
          <a:blip r:embed="rId7">
            <a:alphaModFix/>
          </a:blip>
          <a:stretch>
            <a:fillRect/>
          </a:stretch>
        </p:blipFill>
        <p:spPr>
          <a:xfrm>
            <a:off x="7355487" y="348700"/>
            <a:ext cx="1725500" cy="1398325"/>
          </a:xfrm>
          <a:prstGeom prst="rect">
            <a:avLst/>
          </a:prstGeom>
          <a:noFill/>
          <a:ln>
            <a:noFill/>
          </a:ln>
        </p:spPr>
      </p:pic>
      <p:pic>
        <p:nvPicPr>
          <p:cNvPr id="1289" name="Google Shape;1289;p53"/>
          <p:cNvPicPr preferRelativeResize="0"/>
          <p:nvPr/>
        </p:nvPicPr>
        <p:blipFill>
          <a:blip r:embed="rId8">
            <a:alphaModFix/>
          </a:blip>
          <a:stretch>
            <a:fillRect/>
          </a:stretch>
        </p:blipFill>
        <p:spPr>
          <a:xfrm>
            <a:off x="7384958" y="1843723"/>
            <a:ext cx="1666579" cy="1350550"/>
          </a:xfrm>
          <a:prstGeom prst="rect">
            <a:avLst/>
          </a:prstGeom>
          <a:noFill/>
          <a:ln>
            <a:noFill/>
          </a:ln>
        </p:spPr>
      </p:pic>
      <p:pic>
        <p:nvPicPr>
          <p:cNvPr id="1290" name="Google Shape;1290;p53"/>
          <p:cNvPicPr preferRelativeResize="0"/>
          <p:nvPr/>
        </p:nvPicPr>
        <p:blipFill>
          <a:blip r:embed="rId9">
            <a:alphaModFix/>
          </a:blip>
          <a:stretch>
            <a:fillRect/>
          </a:stretch>
        </p:blipFill>
        <p:spPr>
          <a:xfrm>
            <a:off x="5388500" y="2093875"/>
            <a:ext cx="1666575" cy="1424755"/>
          </a:xfrm>
          <a:prstGeom prst="rect">
            <a:avLst/>
          </a:prstGeom>
          <a:noFill/>
          <a:ln>
            <a:noFill/>
          </a:ln>
        </p:spPr>
      </p:pic>
      <p:pic>
        <p:nvPicPr>
          <p:cNvPr id="1291" name="Google Shape;1291;p53"/>
          <p:cNvPicPr preferRelativeResize="0"/>
          <p:nvPr/>
        </p:nvPicPr>
        <p:blipFill>
          <a:blip r:embed="rId10">
            <a:alphaModFix/>
          </a:blip>
          <a:stretch>
            <a:fillRect/>
          </a:stretch>
        </p:blipFill>
        <p:spPr>
          <a:xfrm>
            <a:off x="7418849" y="3290975"/>
            <a:ext cx="1598775" cy="1502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54"/>
          <p:cNvSpPr txBox="1"/>
          <p:nvPr>
            <p:ph type="title"/>
          </p:nvPr>
        </p:nvSpPr>
        <p:spPr>
          <a:xfrm>
            <a:off x="904700" y="0"/>
            <a:ext cx="4258500" cy="4689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4200"/>
              <a:buNone/>
            </a:pPr>
            <a:r>
              <a:rPr lang="en" sz="2400"/>
              <a:t>Neural Network</a:t>
            </a:r>
            <a:endParaRPr sz="2400"/>
          </a:p>
        </p:txBody>
      </p:sp>
      <p:pic>
        <p:nvPicPr>
          <p:cNvPr id="1297" name="Google Shape;1297;p54"/>
          <p:cNvPicPr preferRelativeResize="0"/>
          <p:nvPr/>
        </p:nvPicPr>
        <p:blipFill rotWithShape="1">
          <a:blip r:embed="rId3">
            <a:alphaModFix/>
          </a:blip>
          <a:srcRect b="0" l="0" r="0" t="0"/>
          <a:stretch/>
        </p:blipFill>
        <p:spPr>
          <a:xfrm flipH="1">
            <a:off x="8272700" y="3988225"/>
            <a:ext cx="871300" cy="1155275"/>
          </a:xfrm>
          <a:prstGeom prst="rect">
            <a:avLst/>
          </a:prstGeom>
          <a:noFill/>
          <a:ln>
            <a:noFill/>
          </a:ln>
        </p:spPr>
      </p:pic>
      <p:sp>
        <p:nvSpPr>
          <p:cNvPr id="1298" name="Google Shape;1298;p54"/>
          <p:cNvSpPr txBox="1"/>
          <p:nvPr>
            <p:ph idx="1" type="subTitle"/>
          </p:nvPr>
        </p:nvSpPr>
        <p:spPr>
          <a:xfrm>
            <a:off x="327925" y="420725"/>
            <a:ext cx="5662200" cy="4722900"/>
          </a:xfrm>
          <a:prstGeom prst="rect">
            <a:avLst/>
          </a:prstGeom>
          <a:noFill/>
          <a:ln>
            <a:noFill/>
          </a:ln>
        </p:spPr>
        <p:txBody>
          <a:bodyPr anchorCtr="0" anchor="ctr" bIns="0" lIns="0" spcFirstLastPara="1" rIns="0" wrap="square" tIns="0">
            <a:normAutofit lnSpcReduction="10000"/>
          </a:bodyPr>
          <a:lstStyle/>
          <a:p>
            <a:pPr indent="0" lvl="0" marL="0" rtl="0" algn="l">
              <a:lnSpc>
                <a:spcPct val="100000"/>
              </a:lnSpc>
              <a:spcBef>
                <a:spcPts val="0"/>
              </a:spcBef>
              <a:spcAft>
                <a:spcPts val="0"/>
              </a:spcAft>
              <a:buNone/>
            </a:pPr>
            <a:r>
              <a:rPr b="1" lang="en" sz="900">
                <a:solidFill>
                  <a:schemeClr val="dk1"/>
                </a:solidFill>
                <a:latin typeface="Arial"/>
                <a:ea typeface="Arial"/>
                <a:cs typeface="Arial"/>
                <a:sym typeface="Arial"/>
              </a:rPr>
              <a:t>Purpose:</a:t>
            </a:r>
            <a:r>
              <a:rPr lang="en" sz="900">
                <a:latin typeface="Arial"/>
                <a:ea typeface="Arial"/>
                <a:cs typeface="Arial"/>
                <a:sym typeface="Arial"/>
              </a:rPr>
              <a:t> </a:t>
            </a:r>
            <a:r>
              <a:rPr lang="en" sz="900">
                <a:latin typeface="Arial"/>
                <a:ea typeface="Arial"/>
                <a:cs typeface="Arial"/>
                <a:sym typeface="Arial"/>
              </a:rPr>
              <a:t>To utilize neural network architectures to predict viral suppression in individuals diagnosed with HIV, aiding effective disease management.</a:t>
            </a:r>
            <a:endParaRPr sz="900">
              <a:latin typeface="Arial"/>
              <a:ea typeface="Arial"/>
              <a:cs typeface="Arial"/>
              <a:sym typeface="Arial"/>
            </a:endParaRPr>
          </a:p>
          <a:p>
            <a:pPr indent="0" lvl="0" marL="0" rtl="0" algn="l">
              <a:lnSpc>
                <a:spcPct val="100000"/>
              </a:lnSpc>
              <a:spcBef>
                <a:spcPts val="0"/>
              </a:spcBef>
              <a:spcAft>
                <a:spcPts val="0"/>
              </a:spcAft>
              <a:buNone/>
            </a:pPr>
            <a:r>
              <a:t/>
            </a:r>
            <a:endParaRPr sz="900">
              <a:latin typeface="Arial"/>
              <a:ea typeface="Arial"/>
              <a:cs typeface="Arial"/>
              <a:sym typeface="Arial"/>
            </a:endParaRPr>
          </a:p>
          <a:p>
            <a:pPr indent="0" lvl="0" marL="0" rtl="0" algn="l">
              <a:lnSpc>
                <a:spcPct val="100000"/>
              </a:lnSpc>
              <a:spcBef>
                <a:spcPts val="0"/>
              </a:spcBef>
              <a:spcAft>
                <a:spcPts val="0"/>
              </a:spcAft>
              <a:buNone/>
            </a:pPr>
            <a:r>
              <a:rPr b="1" lang="en" sz="900">
                <a:solidFill>
                  <a:schemeClr val="dk1"/>
                </a:solidFill>
                <a:latin typeface="Arial"/>
                <a:ea typeface="Arial"/>
                <a:cs typeface="Arial"/>
                <a:sym typeface="Arial"/>
              </a:rPr>
              <a:t>Model Setup:</a:t>
            </a:r>
            <a:endParaRPr b="1" sz="900">
              <a:solidFill>
                <a:srgbClr val="000000"/>
              </a:solidFill>
              <a:latin typeface="Arial"/>
              <a:ea typeface="Arial"/>
              <a:cs typeface="Arial"/>
              <a:sym typeface="Arial"/>
            </a:endParaRPr>
          </a:p>
          <a:p>
            <a:pPr indent="-285750" lvl="0" marL="457200" rtl="0" algn="l">
              <a:lnSpc>
                <a:spcPct val="100000"/>
              </a:lnSpc>
              <a:spcBef>
                <a:spcPts val="0"/>
              </a:spcBef>
              <a:spcAft>
                <a:spcPts val="0"/>
              </a:spcAft>
              <a:buClr>
                <a:srgbClr val="000000"/>
              </a:buClr>
              <a:buSzPts val="900"/>
              <a:buFont typeface="Arial"/>
              <a:buChar char="●"/>
            </a:pPr>
            <a:r>
              <a:rPr b="1" lang="en" sz="900">
                <a:solidFill>
                  <a:schemeClr val="dk1"/>
                </a:solidFill>
                <a:latin typeface="Arial"/>
                <a:ea typeface="Arial"/>
                <a:cs typeface="Arial"/>
                <a:sym typeface="Arial"/>
              </a:rPr>
              <a:t>Features Used:</a:t>
            </a:r>
            <a:r>
              <a:rPr lang="en" sz="900">
                <a:solidFill>
                  <a:srgbClr val="000000"/>
                </a:solidFill>
                <a:latin typeface="Arial"/>
                <a:ea typeface="Arial"/>
                <a:cs typeface="Arial"/>
                <a:sym typeface="Arial"/>
              </a:rPr>
              <a:t> </a:t>
            </a:r>
            <a:r>
              <a:rPr lang="en" sz="900">
                <a:latin typeface="Arial"/>
                <a:ea typeface="Arial"/>
                <a:cs typeface="Arial"/>
                <a:sym typeface="Arial"/>
              </a:rPr>
              <a:t>Demographic (borough, gender, age, race) and clinical data (HIV and AIDS diagnosis rates).</a:t>
            </a:r>
            <a:endParaRPr sz="900">
              <a:solidFill>
                <a:srgbClr val="000000"/>
              </a:solidFill>
              <a:latin typeface="Arial"/>
              <a:ea typeface="Arial"/>
              <a:cs typeface="Arial"/>
              <a:sym typeface="Arial"/>
            </a:endParaRPr>
          </a:p>
          <a:p>
            <a:pPr indent="-285750" lvl="0" marL="457200" rtl="0" algn="l">
              <a:lnSpc>
                <a:spcPct val="100000"/>
              </a:lnSpc>
              <a:spcBef>
                <a:spcPts val="700"/>
              </a:spcBef>
              <a:spcAft>
                <a:spcPts val="0"/>
              </a:spcAft>
              <a:buClr>
                <a:srgbClr val="000000"/>
              </a:buClr>
              <a:buSzPts val="900"/>
              <a:buFont typeface="Arial"/>
              <a:buChar char="●"/>
            </a:pPr>
            <a:r>
              <a:rPr b="1" lang="en" sz="900">
                <a:solidFill>
                  <a:schemeClr val="dk1"/>
                </a:solidFill>
                <a:latin typeface="Arial"/>
                <a:ea typeface="Arial"/>
                <a:cs typeface="Arial"/>
                <a:sym typeface="Arial"/>
              </a:rPr>
              <a:t>Target Variable: </a:t>
            </a:r>
            <a:r>
              <a:rPr lang="en" sz="900">
                <a:latin typeface="Arial"/>
                <a:ea typeface="Arial"/>
                <a:cs typeface="Arial"/>
                <a:sym typeface="Arial"/>
              </a:rPr>
              <a:t>Binarized 'percent_viral_suppression' to facilitate binary classification.</a:t>
            </a:r>
            <a:endParaRPr sz="900">
              <a:latin typeface="Arial"/>
              <a:ea typeface="Arial"/>
              <a:cs typeface="Arial"/>
              <a:sym typeface="Arial"/>
            </a:endParaRPr>
          </a:p>
          <a:p>
            <a:pPr indent="0" lvl="0" marL="0" rtl="0" algn="l">
              <a:lnSpc>
                <a:spcPct val="100000"/>
              </a:lnSpc>
              <a:spcBef>
                <a:spcPts val="700"/>
              </a:spcBef>
              <a:spcAft>
                <a:spcPts val="0"/>
              </a:spcAft>
              <a:buNone/>
            </a:pPr>
            <a:r>
              <a:rPr b="1" lang="en" sz="900">
                <a:solidFill>
                  <a:schemeClr val="dk1"/>
                </a:solidFill>
                <a:latin typeface="Arial"/>
                <a:ea typeface="Arial"/>
                <a:cs typeface="Arial"/>
                <a:sym typeface="Arial"/>
              </a:rPr>
              <a:t>Performance Matrix: </a:t>
            </a:r>
            <a:r>
              <a:rPr lang="en" sz="900">
                <a:latin typeface="Arial"/>
                <a:ea typeface="Arial"/>
                <a:cs typeface="Arial"/>
                <a:sym typeface="Arial"/>
              </a:rPr>
              <a:t> Training: Models were trained using GridSearchCV, which included cross-validation to ensure generalization and robustness.</a:t>
            </a:r>
            <a:endParaRPr sz="9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b="1" sz="9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900">
              <a:latin typeface="Arial"/>
              <a:ea typeface="Arial"/>
              <a:cs typeface="Arial"/>
              <a:sym typeface="Arial"/>
            </a:endParaRPr>
          </a:p>
          <a:p>
            <a:pPr indent="0" lvl="0" marL="0" rtl="0" algn="l">
              <a:lnSpc>
                <a:spcPct val="100000"/>
              </a:lnSpc>
              <a:spcBef>
                <a:spcPts val="700"/>
              </a:spcBef>
              <a:spcAft>
                <a:spcPts val="0"/>
              </a:spcAft>
              <a:buNone/>
            </a:pPr>
            <a:r>
              <a:t/>
            </a:r>
            <a:endParaRPr sz="900">
              <a:latin typeface="Arial"/>
              <a:ea typeface="Arial"/>
              <a:cs typeface="Arial"/>
              <a:sym typeface="Arial"/>
            </a:endParaRPr>
          </a:p>
          <a:p>
            <a:pPr indent="0" lvl="0" marL="0" rtl="0" algn="l">
              <a:lnSpc>
                <a:spcPct val="100000"/>
              </a:lnSpc>
              <a:spcBef>
                <a:spcPts val="700"/>
              </a:spcBef>
              <a:spcAft>
                <a:spcPts val="0"/>
              </a:spcAft>
              <a:buNone/>
            </a:pPr>
            <a:r>
              <a:t/>
            </a:r>
            <a:endParaRPr sz="900">
              <a:latin typeface="Arial"/>
              <a:ea typeface="Arial"/>
              <a:cs typeface="Arial"/>
              <a:sym typeface="Arial"/>
            </a:endParaRPr>
          </a:p>
          <a:p>
            <a:pPr indent="0" lvl="0" marL="0" rtl="0" algn="l">
              <a:lnSpc>
                <a:spcPct val="100000"/>
              </a:lnSpc>
              <a:spcBef>
                <a:spcPts val="700"/>
              </a:spcBef>
              <a:spcAft>
                <a:spcPts val="0"/>
              </a:spcAft>
              <a:buNone/>
            </a:pPr>
            <a:r>
              <a:t/>
            </a:r>
            <a:endParaRPr sz="900">
              <a:latin typeface="Arial"/>
              <a:ea typeface="Arial"/>
              <a:cs typeface="Arial"/>
              <a:sym typeface="Arial"/>
            </a:endParaRPr>
          </a:p>
          <a:p>
            <a:pPr indent="0" lvl="0" marL="0" rtl="0" algn="l">
              <a:lnSpc>
                <a:spcPct val="100000"/>
              </a:lnSpc>
              <a:spcBef>
                <a:spcPts val="700"/>
              </a:spcBef>
              <a:spcAft>
                <a:spcPts val="0"/>
              </a:spcAft>
              <a:buNone/>
            </a:pPr>
            <a:r>
              <a:t/>
            </a:r>
            <a:endParaRPr sz="900">
              <a:latin typeface="Arial"/>
              <a:ea typeface="Arial"/>
              <a:cs typeface="Arial"/>
              <a:sym typeface="Arial"/>
            </a:endParaRPr>
          </a:p>
          <a:p>
            <a:pPr indent="0" lvl="0" marL="0" rtl="0" algn="l">
              <a:lnSpc>
                <a:spcPct val="100000"/>
              </a:lnSpc>
              <a:spcBef>
                <a:spcPts val="700"/>
              </a:spcBef>
              <a:spcAft>
                <a:spcPts val="0"/>
              </a:spcAft>
              <a:buNone/>
            </a:pPr>
            <a:r>
              <a:t/>
            </a:r>
            <a:endParaRPr sz="900">
              <a:latin typeface="Arial"/>
              <a:ea typeface="Arial"/>
              <a:cs typeface="Arial"/>
              <a:sym typeface="Arial"/>
            </a:endParaRPr>
          </a:p>
          <a:p>
            <a:pPr indent="0" lvl="0" marL="0" rtl="0" algn="l">
              <a:lnSpc>
                <a:spcPct val="100000"/>
              </a:lnSpc>
              <a:spcBef>
                <a:spcPts val="700"/>
              </a:spcBef>
              <a:spcAft>
                <a:spcPts val="0"/>
              </a:spcAft>
              <a:buNone/>
            </a:pPr>
            <a:r>
              <a:t/>
            </a:r>
            <a:endParaRPr sz="900">
              <a:latin typeface="Arial"/>
              <a:ea typeface="Arial"/>
              <a:cs typeface="Arial"/>
              <a:sym typeface="Arial"/>
            </a:endParaRPr>
          </a:p>
          <a:p>
            <a:pPr indent="0" lvl="0" marL="0" rtl="0" algn="l">
              <a:lnSpc>
                <a:spcPct val="100000"/>
              </a:lnSpc>
              <a:spcBef>
                <a:spcPts val="700"/>
              </a:spcBef>
              <a:spcAft>
                <a:spcPts val="0"/>
              </a:spcAft>
              <a:buNone/>
            </a:pPr>
            <a:r>
              <a:rPr b="1" lang="en" sz="900">
                <a:solidFill>
                  <a:schemeClr val="dk1"/>
                </a:solidFill>
                <a:latin typeface="Arial"/>
                <a:ea typeface="Arial"/>
                <a:cs typeface="Arial"/>
                <a:sym typeface="Arial"/>
              </a:rPr>
              <a:t>Insights &amp; Recommendations:</a:t>
            </a:r>
            <a:endParaRPr b="1" sz="900">
              <a:solidFill>
                <a:srgbClr val="000000"/>
              </a:solidFill>
              <a:latin typeface="Arial"/>
              <a:ea typeface="Arial"/>
              <a:cs typeface="Arial"/>
              <a:sym typeface="Arial"/>
            </a:endParaRPr>
          </a:p>
          <a:p>
            <a:pPr indent="-285750" lvl="0" marL="457200" rtl="0" algn="l">
              <a:lnSpc>
                <a:spcPct val="100000"/>
              </a:lnSpc>
              <a:spcBef>
                <a:spcPts val="0"/>
              </a:spcBef>
              <a:spcAft>
                <a:spcPts val="0"/>
              </a:spcAft>
              <a:buClr>
                <a:srgbClr val="000000"/>
              </a:buClr>
              <a:buSzPts val="900"/>
              <a:buFont typeface="Arial"/>
              <a:buChar char="●"/>
            </a:pPr>
            <a:r>
              <a:rPr b="1" lang="en" sz="900">
                <a:solidFill>
                  <a:schemeClr val="dk1"/>
                </a:solidFill>
                <a:latin typeface="Arial"/>
                <a:ea typeface="Arial"/>
                <a:cs typeface="Arial"/>
                <a:sym typeface="Arial"/>
              </a:rPr>
              <a:t>Significant Predictors:</a:t>
            </a:r>
            <a:r>
              <a:rPr lang="en" sz="900">
                <a:latin typeface="Arial"/>
                <a:ea typeface="Arial"/>
                <a:cs typeface="Arial"/>
                <a:sym typeface="Arial"/>
              </a:rPr>
              <a:t> Demographic and clinical factors are integral to predicting viral suppression, with borough and age showing particular significance.</a:t>
            </a:r>
            <a:endParaRPr sz="900">
              <a:latin typeface="Arial"/>
              <a:ea typeface="Arial"/>
              <a:cs typeface="Arial"/>
              <a:sym typeface="Arial"/>
            </a:endParaRPr>
          </a:p>
          <a:p>
            <a:pPr indent="-295275" lvl="0" marL="457200" rtl="0" algn="l">
              <a:lnSpc>
                <a:spcPct val="115000"/>
              </a:lnSpc>
              <a:spcBef>
                <a:spcPts val="700"/>
              </a:spcBef>
              <a:spcAft>
                <a:spcPts val="0"/>
              </a:spcAft>
              <a:buClr>
                <a:srgbClr val="000000"/>
              </a:buClr>
              <a:buSzPts val="1050"/>
              <a:buFont typeface="Arial"/>
              <a:buChar char="●"/>
            </a:pPr>
            <a:r>
              <a:rPr b="1" lang="en" sz="900">
                <a:solidFill>
                  <a:schemeClr val="dk1"/>
                </a:solidFill>
                <a:latin typeface="Arial"/>
                <a:ea typeface="Arial"/>
                <a:cs typeface="Arial"/>
                <a:sym typeface="Arial"/>
              </a:rPr>
              <a:t>Model Recommendation:</a:t>
            </a:r>
            <a:r>
              <a:rPr lang="en" sz="1050">
                <a:solidFill>
                  <a:srgbClr val="000000"/>
                </a:solidFill>
                <a:highlight>
                  <a:srgbClr val="FFFFFF"/>
                </a:highlight>
                <a:latin typeface="Arial"/>
                <a:ea typeface="Arial"/>
                <a:cs typeface="Arial"/>
                <a:sym typeface="Arial"/>
              </a:rPr>
              <a:t> </a:t>
            </a:r>
            <a:r>
              <a:rPr lang="en" sz="900">
                <a:latin typeface="Arial"/>
                <a:ea typeface="Arial"/>
                <a:cs typeface="Arial"/>
                <a:sym typeface="Arial"/>
              </a:rPr>
              <a:t>Model 1 is recommended based on its superior recall and validation accuracy, crucial for medical applications where missing a case of viral suppression can have significant implications.</a:t>
            </a:r>
            <a:endParaRPr sz="900">
              <a:latin typeface="Arial"/>
              <a:ea typeface="Arial"/>
              <a:cs typeface="Arial"/>
              <a:sym typeface="Arial"/>
            </a:endParaRPr>
          </a:p>
          <a:p>
            <a:pPr indent="0" lvl="0" marL="0" rtl="0" algn="l">
              <a:lnSpc>
                <a:spcPct val="100000"/>
              </a:lnSpc>
              <a:spcBef>
                <a:spcPts val="700"/>
              </a:spcBef>
              <a:spcAft>
                <a:spcPts val="0"/>
              </a:spcAft>
              <a:buNone/>
            </a:pPr>
            <a:r>
              <a:rPr b="1" lang="en" sz="900">
                <a:solidFill>
                  <a:schemeClr val="dk1"/>
                </a:solidFill>
                <a:latin typeface="Arial"/>
                <a:ea typeface="Arial"/>
                <a:cs typeface="Arial"/>
                <a:sym typeface="Arial"/>
              </a:rPr>
              <a:t>Conclusion:</a:t>
            </a:r>
            <a:endParaRPr b="1" sz="900">
              <a:solidFill>
                <a:srgbClr val="000000"/>
              </a:solidFill>
              <a:latin typeface="Arial"/>
              <a:ea typeface="Arial"/>
              <a:cs typeface="Arial"/>
              <a:sym typeface="Arial"/>
            </a:endParaRPr>
          </a:p>
          <a:p>
            <a:pPr indent="-285750" lvl="0" marL="457200" rtl="0" algn="l">
              <a:lnSpc>
                <a:spcPct val="100000"/>
              </a:lnSpc>
              <a:spcBef>
                <a:spcPts val="0"/>
              </a:spcBef>
              <a:spcAft>
                <a:spcPts val="700"/>
              </a:spcAft>
              <a:buClr>
                <a:srgbClr val="000000"/>
              </a:buClr>
              <a:buSzPts val="900"/>
              <a:buFont typeface="Arial"/>
              <a:buChar char="●"/>
            </a:pPr>
            <a:r>
              <a:rPr b="1" lang="en" sz="900">
                <a:solidFill>
                  <a:schemeClr val="dk1"/>
                </a:solidFill>
                <a:latin typeface="Arial"/>
                <a:ea typeface="Arial"/>
                <a:cs typeface="Arial"/>
                <a:sym typeface="Arial"/>
              </a:rPr>
              <a:t>Best Model:</a:t>
            </a:r>
            <a:r>
              <a:rPr lang="en" sz="900">
                <a:latin typeface="Arial"/>
                <a:ea typeface="Arial"/>
                <a:cs typeface="Arial"/>
                <a:sym typeface="Arial"/>
              </a:rPr>
              <a:t> Neural Network Model 1 is favored for its balanced performance and higher sensitivity in identifying patients likely to achieve viral suppression. This model is instrumental in guiding public health strategies and enhancing treatment outcomes for HIV patients across NYC.</a:t>
            </a:r>
            <a:endParaRPr sz="900">
              <a:latin typeface="Arial"/>
              <a:ea typeface="Arial"/>
              <a:cs typeface="Arial"/>
              <a:sym typeface="Arial"/>
            </a:endParaRPr>
          </a:p>
        </p:txBody>
      </p:sp>
      <p:pic>
        <p:nvPicPr>
          <p:cNvPr id="1299" name="Google Shape;1299;p54"/>
          <p:cNvPicPr preferRelativeResize="0"/>
          <p:nvPr/>
        </p:nvPicPr>
        <p:blipFill>
          <a:blip r:embed="rId4">
            <a:alphaModFix/>
          </a:blip>
          <a:stretch>
            <a:fillRect/>
          </a:stretch>
        </p:blipFill>
        <p:spPr>
          <a:xfrm>
            <a:off x="2402225" y="1776900"/>
            <a:ext cx="2814675" cy="1731700"/>
          </a:xfrm>
          <a:prstGeom prst="rect">
            <a:avLst/>
          </a:prstGeom>
          <a:noFill/>
          <a:ln>
            <a:noFill/>
          </a:ln>
        </p:spPr>
      </p:pic>
      <p:pic>
        <p:nvPicPr>
          <p:cNvPr id="1300" name="Google Shape;1300;p54"/>
          <p:cNvPicPr preferRelativeResize="0"/>
          <p:nvPr/>
        </p:nvPicPr>
        <p:blipFill>
          <a:blip r:embed="rId5">
            <a:alphaModFix/>
          </a:blip>
          <a:stretch>
            <a:fillRect/>
          </a:stretch>
        </p:blipFill>
        <p:spPr>
          <a:xfrm>
            <a:off x="7567202" y="903875"/>
            <a:ext cx="1531898" cy="1374800"/>
          </a:xfrm>
          <a:prstGeom prst="rect">
            <a:avLst/>
          </a:prstGeom>
          <a:noFill/>
          <a:ln>
            <a:noFill/>
          </a:ln>
        </p:spPr>
      </p:pic>
      <p:pic>
        <p:nvPicPr>
          <p:cNvPr id="1301" name="Google Shape;1301;p54"/>
          <p:cNvPicPr preferRelativeResize="0"/>
          <p:nvPr/>
        </p:nvPicPr>
        <p:blipFill>
          <a:blip r:embed="rId6">
            <a:alphaModFix/>
          </a:blip>
          <a:stretch>
            <a:fillRect/>
          </a:stretch>
        </p:blipFill>
        <p:spPr>
          <a:xfrm>
            <a:off x="5969875" y="2433673"/>
            <a:ext cx="1551900" cy="1392753"/>
          </a:xfrm>
          <a:prstGeom prst="rect">
            <a:avLst/>
          </a:prstGeom>
          <a:noFill/>
          <a:ln>
            <a:noFill/>
          </a:ln>
        </p:spPr>
      </p:pic>
      <p:pic>
        <p:nvPicPr>
          <p:cNvPr id="1302" name="Google Shape;1302;p54"/>
          <p:cNvPicPr preferRelativeResize="0"/>
          <p:nvPr/>
        </p:nvPicPr>
        <p:blipFill>
          <a:blip r:embed="rId7">
            <a:alphaModFix/>
          </a:blip>
          <a:stretch>
            <a:fillRect/>
          </a:stretch>
        </p:blipFill>
        <p:spPr>
          <a:xfrm>
            <a:off x="6035562" y="903875"/>
            <a:ext cx="1486221" cy="1454251"/>
          </a:xfrm>
          <a:prstGeom prst="rect">
            <a:avLst/>
          </a:prstGeom>
          <a:noFill/>
          <a:ln>
            <a:noFill/>
          </a:ln>
        </p:spPr>
      </p:pic>
      <p:pic>
        <p:nvPicPr>
          <p:cNvPr id="1303" name="Google Shape;1303;p54"/>
          <p:cNvPicPr preferRelativeResize="0"/>
          <p:nvPr/>
        </p:nvPicPr>
        <p:blipFill>
          <a:blip r:embed="rId8">
            <a:alphaModFix/>
          </a:blip>
          <a:stretch>
            <a:fillRect/>
          </a:stretch>
        </p:blipFill>
        <p:spPr>
          <a:xfrm>
            <a:off x="7557237" y="2400350"/>
            <a:ext cx="1551888" cy="1518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55"/>
          <p:cNvSpPr txBox="1"/>
          <p:nvPr>
            <p:ph type="title"/>
          </p:nvPr>
        </p:nvSpPr>
        <p:spPr>
          <a:xfrm>
            <a:off x="904700" y="0"/>
            <a:ext cx="4258500" cy="489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4200"/>
              <a:buNone/>
            </a:pPr>
            <a:r>
              <a:rPr lang="en" sz="2400"/>
              <a:t>Ensemble Model</a:t>
            </a:r>
            <a:endParaRPr sz="2400"/>
          </a:p>
        </p:txBody>
      </p:sp>
      <p:pic>
        <p:nvPicPr>
          <p:cNvPr id="1309" name="Google Shape;1309;p55"/>
          <p:cNvPicPr preferRelativeResize="0"/>
          <p:nvPr/>
        </p:nvPicPr>
        <p:blipFill rotWithShape="1">
          <a:blip r:embed="rId3">
            <a:alphaModFix/>
          </a:blip>
          <a:srcRect b="0" l="0" r="0" t="0"/>
          <a:stretch/>
        </p:blipFill>
        <p:spPr>
          <a:xfrm flipH="1">
            <a:off x="8272700" y="3988225"/>
            <a:ext cx="871300" cy="1155275"/>
          </a:xfrm>
          <a:prstGeom prst="rect">
            <a:avLst/>
          </a:prstGeom>
          <a:noFill/>
          <a:ln>
            <a:noFill/>
          </a:ln>
        </p:spPr>
      </p:pic>
      <p:sp>
        <p:nvSpPr>
          <p:cNvPr id="1310" name="Google Shape;1310;p55"/>
          <p:cNvSpPr txBox="1"/>
          <p:nvPr>
            <p:ph idx="1" type="subTitle"/>
          </p:nvPr>
        </p:nvSpPr>
        <p:spPr>
          <a:xfrm>
            <a:off x="327925" y="420725"/>
            <a:ext cx="6313200" cy="4722900"/>
          </a:xfrm>
          <a:prstGeom prst="rect">
            <a:avLst/>
          </a:prstGeom>
          <a:noFill/>
          <a:ln>
            <a:noFill/>
          </a:ln>
        </p:spPr>
        <p:txBody>
          <a:bodyPr anchorCtr="0" anchor="ctr" bIns="0" lIns="0" spcFirstLastPara="1" rIns="0" wrap="square" tIns="0">
            <a:normAutofit lnSpcReduction="10000"/>
          </a:bodyPr>
          <a:lstStyle/>
          <a:p>
            <a:pPr indent="0" lvl="0" marL="0" rtl="0" algn="l">
              <a:lnSpc>
                <a:spcPct val="100000"/>
              </a:lnSpc>
              <a:spcBef>
                <a:spcPts val="0"/>
              </a:spcBef>
              <a:spcAft>
                <a:spcPts val="0"/>
              </a:spcAft>
              <a:buNone/>
            </a:pPr>
            <a:r>
              <a:rPr b="1" lang="en" sz="900">
                <a:solidFill>
                  <a:schemeClr val="dk1"/>
                </a:solidFill>
                <a:latin typeface="Arial"/>
                <a:ea typeface="Arial"/>
                <a:cs typeface="Arial"/>
                <a:sym typeface="Arial"/>
              </a:rPr>
              <a:t>Purpose: </a:t>
            </a:r>
            <a:r>
              <a:rPr lang="en" sz="900">
                <a:latin typeface="Arial"/>
                <a:ea typeface="Arial"/>
                <a:cs typeface="Arial"/>
                <a:sym typeface="Arial"/>
              </a:rPr>
              <a:t>To enhance predictive accuracy for HIV viral suppression using a combination of machine learning models.</a:t>
            </a:r>
            <a:endParaRPr sz="900">
              <a:latin typeface="Arial"/>
              <a:ea typeface="Arial"/>
              <a:cs typeface="Arial"/>
              <a:sym typeface="Arial"/>
            </a:endParaRPr>
          </a:p>
          <a:p>
            <a:pPr indent="0" lvl="0" marL="0" rtl="0" algn="l">
              <a:lnSpc>
                <a:spcPct val="100000"/>
              </a:lnSpc>
              <a:spcBef>
                <a:spcPts val="0"/>
              </a:spcBef>
              <a:spcAft>
                <a:spcPts val="0"/>
              </a:spcAft>
              <a:buNone/>
            </a:pPr>
            <a:r>
              <a:t/>
            </a:r>
            <a:endParaRPr sz="900">
              <a:latin typeface="Arial"/>
              <a:ea typeface="Arial"/>
              <a:cs typeface="Arial"/>
              <a:sym typeface="Arial"/>
            </a:endParaRPr>
          </a:p>
          <a:p>
            <a:pPr indent="0" lvl="0" marL="0" rtl="0" algn="l">
              <a:lnSpc>
                <a:spcPct val="100000"/>
              </a:lnSpc>
              <a:spcBef>
                <a:spcPts val="0"/>
              </a:spcBef>
              <a:spcAft>
                <a:spcPts val="0"/>
              </a:spcAft>
              <a:buNone/>
            </a:pPr>
            <a:r>
              <a:rPr b="1" lang="en" sz="900">
                <a:solidFill>
                  <a:schemeClr val="dk1"/>
                </a:solidFill>
                <a:latin typeface="Arial"/>
                <a:ea typeface="Arial"/>
                <a:cs typeface="Arial"/>
                <a:sym typeface="Arial"/>
              </a:rPr>
              <a:t>Target Variable:</a:t>
            </a:r>
            <a:r>
              <a:rPr lang="en" sz="900">
                <a:latin typeface="Arial"/>
                <a:ea typeface="Arial"/>
                <a:cs typeface="Arial"/>
                <a:sym typeface="Arial"/>
              </a:rPr>
              <a:t> Percent_viral_suppression, binary classified.</a:t>
            </a:r>
            <a:endParaRPr sz="900">
              <a:latin typeface="Arial"/>
              <a:ea typeface="Arial"/>
              <a:cs typeface="Arial"/>
              <a:sym typeface="Arial"/>
            </a:endParaRPr>
          </a:p>
          <a:p>
            <a:pPr indent="0" lvl="0" marL="0" rtl="0" algn="l">
              <a:lnSpc>
                <a:spcPct val="100000"/>
              </a:lnSpc>
              <a:spcBef>
                <a:spcPts val="0"/>
              </a:spcBef>
              <a:spcAft>
                <a:spcPts val="0"/>
              </a:spcAft>
              <a:buNone/>
            </a:pPr>
            <a:r>
              <a:t/>
            </a:r>
            <a:endParaRPr sz="900">
              <a:latin typeface="Arial"/>
              <a:ea typeface="Arial"/>
              <a:cs typeface="Arial"/>
              <a:sym typeface="Arial"/>
            </a:endParaRPr>
          </a:p>
          <a:p>
            <a:pPr indent="0" lvl="0" marL="0" rtl="0" algn="l">
              <a:lnSpc>
                <a:spcPct val="100000"/>
              </a:lnSpc>
              <a:spcBef>
                <a:spcPts val="0"/>
              </a:spcBef>
              <a:spcAft>
                <a:spcPts val="0"/>
              </a:spcAft>
              <a:buNone/>
            </a:pPr>
            <a:r>
              <a:rPr b="1" lang="en" sz="900">
                <a:solidFill>
                  <a:schemeClr val="dk1"/>
                </a:solidFill>
                <a:latin typeface="Arial"/>
                <a:ea typeface="Arial"/>
                <a:cs typeface="Arial"/>
                <a:sym typeface="Arial"/>
              </a:rPr>
              <a:t>Model Composition: </a:t>
            </a:r>
            <a:r>
              <a:rPr lang="en" sz="900">
                <a:latin typeface="Arial"/>
                <a:ea typeface="Arial"/>
                <a:cs typeface="Arial"/>
                <a:sym typeface="Arial"/>
              </a:rPr>
              <a:t> </a:t>
            </a:r>
            <a:endParaRPr sz="9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b="1" sz="9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900">
              <a:latin typeface="Arial"/>
              <a:ea typeface="Arial"/>
              <a:cs typeface="Arial"/>
              <a:sym typeface="Arial"/>
            </a:endParaRPr>
          </a:p>
          <a:p>
            <a:pPr indent="0" lvl="0" marL="0" rtl="0" algn="l">
              <a:lnSpc>
                <a:spcPct val="100000"/>
              </a:lnSpc>
              <a:spcBef>
                <a:spcPts val="700"/>
              </a:spcBef>
              <a:spcAft>
                <a:spcPts val="0"/>
              </a:spcAft>
              <a:buNone/>
            </a:pPr>
            <a:r>
              <a:t/>
            </a:r>
            <a:endParaRPr sz="900">
              <a:latin typeface="Arial"/>
              <a:ea typeface="Arial"/>
              <a:cs typeface="Arial"/>
              <a:sym typeface="Arial"/>
            </a:endParaRPr>
          </a:p>
          <a:p>
            <a:pPr indent="0" lvl="0" marL="0" rtl="0" algn="l">
              <a:lnSpc>
                <a:spcPct val="100000"/>
              </a:lnSpc>
              <a:spcBef>
                <a:spcPts val="700"/>
              </a:spcBef>
              <a:spcAft>
                <a:spcPts val="0"/>
              </a:spcAft>
              <a:buNone/>
            </a:pPr>
            <a:r>
              <a:t/>
            </a:r>
            <a:endParaRPr sz="900">
              <a:latin typeface="Arial"/>
              <a:ea typeface="Arial"/>
              <a:cs typeface="Arial"/>
              <a:sym typeface="Arial"/>
            </a:endParaRPr>
          </a:p>
          <a:p>
            <a:pPr indent="0" lvl="0" marL="0" rtl="0" algn="l">
              <a:lnSpc>
                <a:spcPct val="100000"/>
              </a:lnSpc>
              <a:spcBef>
                <a:spcPts val="700"/>
              </a:spcBef>
              <a:spcAft>
                <a:spcPts val="0"/>
              </a:spcAft>
              <a:buNone/>
            </a:pPr>
            <a:r>
              <a:t/>
            </a:r>
            <a:endParaRPr sz="900">
              <a:latin typeface="Arial"/>
              <a:ea typeface="Arial"/>
              <a:cs typeface="Arial"/>
              <a:sym typeface="Arial"/>
            </a:endParaRPr>
          </a:p>
          <a:p>
            <a:pPr indent="0" lvl="0" marL="0" rtl="0" algn="l">
              <a:lnSpc>
                <a:spcPct val="100000"/>
              </a:lnSpc>
              <a:spcBef>
                <a:spcPts val="700"/>
              </a:spcBef>
              <a:spcAft>
                <a:spcPts val="0"/>
              </a:spcAft>
              <a:buNone/>
            </a:pPr>
            <a:r>
              <a:t/>
            </a:r>
            <a:endParaRPr sz="900">
              <a:latin typeface="Arial"/>
              <a:ea typeface="Arial"/>
              <a:cs typeface="Arial"/>
              <a:sym typeface="Arial"/>
            </a:endParaRPr>
          </a:p>
          <a:p>
            <a:pPr indent="0" lvl="0" marL="0" rtl="0" algn="l">
              <a:lnSpc>
                <a:spcPct val="100000"/>
              </a:lnSpc>
              <a:spcBef>
                <a:spcPts val="700"/>
              </a:spcBef>
              <a:spcAft>
                <a:spcPts val="0"/>
              </a:spcAft>
              <a:buNone/>
            </a:pPr>
            <a:r>
              <a:t/>
            </a:r>
            <a:endParaRPr sz="900">
              <a:latin typeface="Arial"/>
              <a:ea typeface="Arial"/>
              <a:cs typeface="Arial"/>
              <a:sym typeface="Arial"/>
            </a:endParaRPr>
          </a:p>
          <a:p>
            <a:pPr indent="0" lvl="0" marL="0" rtl="0" algn="l">
              <a:lnSpc>
                <a:spcPct val="100000"/>
              </a:lnSpc>
              <a:spcBef>
                <a:spcPts val="700"/>
              </a:spcBef>
              <a:spcAft>
                <a:spcPts val="0"/>
              </a:spcAft>
              <a:buNone/>
            </a:pPr>
            <a:r>
              <a:t/>
            </a:r>
            <a:endParaRPr sz="900">
              <a:latin typeface="Arial"/>
              <a:ea typeface="Arial"/>
              <a:cs typeface="Arial"/>
              <a:sym typeface="Arial"/>
            </a:endParaRPr>
          </a:p>
          <a:p>
            <a:pPr indent="0" lvl="0" marL="0" rtl="0" algn="l">
              <a:lnSpc>
                <a:spcPct val="100000"/>
              </a:lnSpc>
              <a:spcBef>
                <a:spcPts val="700"/>
              </a:spcBef>
              <a:spcAft>
                <a:spcPts val="0"/>
              </a:spcAft>
              <a:buNone/>
            </a:pPr>
            <a:r>
              <a:rPr b="1" lang="en" sz="900">
                <a:solidFill>
                  <a:schemeClr val="dk1"/>
                </a:solidFill>
                <a:latin typeface="Arial"/>
                <a:ea typeface="Arial"/>
                <a:cs typeface="Arial"/>
                <a:sym typeface="Arial"/>
              </a:rPr>
              <a:t>Performance Matrix Table:</a:t>
            </a:r>
            <a:endParaRPr b="1" sz="9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b="1" sz="9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b="1" sz="9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b="1" sz="9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b="1" sz="900">
              <a:solidFill>
                <a:schemeClr val="dk1"/>
              </a:solidFill>
              <a:latin typeface="Arial"/>
              <a:ea typeface="Arial"/>
              <a:cs typeface="Arial"/>
              <a:sym typeface="Arial"/>
            </a:endParaRPr>
          </a:p>
          <a:p>
            <a:pPr indent="0" lvl="0" marL="0" rtl="0" algn="l">
              <a:lnSpc>
                <a:spcPct val="115000"/>
              </a:lnSpc>
              <a:spcBef>
                <a:spcPts val="1100"/>
              </a:spcBef>
              <a:spcAft>
                <a:spcPts val="0"/>
              </a:spcAft>
              <a:buNone/>
            </a:pPr>
            <a:r>
              <a:rPr b="1" lang="en" sz="900">
                <a:solidFill>
                  <a:schemeClr val="dk1"/>
                </a:solidFill>
                <a:latin typeface="Arial"/>
                <a:ea typeface="Arial"/>
                <a:cs typeface="Arial"/>
                <a:sym typeface="Arial"/>
              </a:rPr>
              <a:t>Key Insights:</a:t>
            </a:r>
            <a:endParaRPr b="1" sz="1050">
              <a:solidFill>
                <a:srgbClr val="000000"/>
              </a:solidFill>
              <a:highlight>
                <a:srgbClr val="FFFFFF"/>
              </a:highlight>
              <a:latin typeface="Arial"/>
              <a:ea typeface="Arial"/>
              <a:cs typeface="Arial"/>
              <a:sym typeface="Arial"/>
            </a:endParaRPr>
          </a:p>
          <a:p>
            <a:pPr indent="-285750" lvl="0" marL="457200" rtl="0" algn="l">
              <a:lnSpc>
                <a:spcPct val="115000"/>
              </a:lnSpc>
              <a:spcBef>
                <a:spcPts val="1100"/>
              </a:spcBef>
              <a:spcAft>
                <a:spcPts val="0"/>
              </a:spcAft>
              <a:buSzPts val="900"/>
              <a:buFont typeface="Arial"/>
              <a:buChar char="●"/>
            </a:pPr>
            <a:r>
              <a:rPr lang="en" sz="900">
                <a:latin typeface="Arial"/>
                <a:ea typeface="Arial"/>
                <a:cs typeface="Arial"/>
                <a:sym typeface="Arial"/>
              </a:rPr>
              <a:t>The Ensemble Model demonstrates strong capabilities in distinguishing between outcomes, crucial for tailoring HIV treatment plans. Balances precision and recall well, minimizing the risk of false negatives, which is vital for patient care in viral suppression scenarios.</a:t>
            </a:r>
            <a:endParaRPr sz="1050">
              <a:solidFill>
                <a:srgbClr val="000000"/>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b="1" lang="en" sz="900">
                <a:solidFill>
                  <a:schemeClr val="dk1"/>
                </a:solidFill>
                <a:latin typeface="Arial"/>
                <a:ea typeface="Arial"/>
                <a:cs typeface="Arial"/>
                <a:sym typeface="Arial"/>
              </a:rPr>
              <a:t>Conclusion:</a:t>
            </a:r>
            <a:endParaRPr sz="900">
              <a:latin typeface="Arial"/>
              <a:ea typeface="Arial"/>
              <a:cs typeface="Arial"/>
              <a:sym typeface="Arial"/>
            </a:endParaRPr>
          </a:p>
          <a:p>
            <a:pPr indent="-285750" lvl="0" marL="457200" rtl="0" algn="l">
              <a:lnSpc>
                <a:spcPct val="115000"/>
              </a:lnSpc>
              <a:spcBef>
                <a:spcPts val="1100"/>
              </a:spcBef>
              <a:spcAft>
                <a:spcPts val="0"/>
              </a:spcAft>
              <a:buSzPts val="900"/>
              <a:buFont typeface="Arial"/>
              <a:buChar char="●"/>
            </a:pPr>
            <a:r>
              <a:rPr lang="en" sz="900">
                <a:latin typeface="Arial"/>
                <a:ea typeface="Arial"/>
                <a:cs typeface="Arial"/>
                <a:sym typeface="Arial"/>
              </a:rPr>
              <a:t>The Ensemble Model, provides robust predictions essential for strategic health interventions focused on HIV viral suppression, thereby supporting more informed public health decisions.</a:t>
            </a:r>
            <a:endParaRPr sz="900">
              <a:latin typeface="Arial"/>
              <a:ea typeface="Arial"/>
              <a:cs typeface="Arial"/>
              <a:sym typeface="Arial"/>
            </a:endParaRPr>
          </a:p>
        </p:txBody>
      </p:sp>
      <p:pic>
        <p:nvPicPr>
          <p:cNvPr id="1311" name="Google Shape;1311;p55"/>
          <p:cNvPicPr preferRelativeResize="0"/>
          <p:nvPr/>
        </p:nvPicPr>
        <p:blipFill>
          <a:blip r:embed="rId4">
            <a:alphaModFix/>
          </a:blip>
          <a:stretch>
            <a:fillRect/>
          </a:stretch>
        </p:blipFill>
        <p:spPr>
          <a:xfrm>
            <a:off x="1696726" y="1030546"/>
            <a:ext cx="4691627" cy="1541200"/>
          </a:xfrm>
          <a:prstGeom prst="rect">
            <a:avLst/>
          </a:prstGeom>
          <a:noFill/>
          <a:ln>
            <a:noFill/>
          </a:ln>
        </p:spPr>
      </p:pic>
      <p:pic>
        <p:nvPicPr>
          <p:cNvPr id="1312" name="Google Shape;1312;p55"/>
          <p:cNvPicPr preferRelativeResize="0"/>
          <p:nvPr/>
        </p:nvPicPr>
        <p:blipFill>
          <a:blip r:embed="rId5">
            <a:alphaModFix/>
          </a:blip>
          <a:stretch>
            <a:fillRect/>
          </a:stretch>
        </p:blipFill>
        <p:spPr>
          <a:xfrm>
            <a:off x="2026975" y="2674251"/>
            <a:ext cx="3136226" cy="1038075"/>
          </a:xfrm>
          <a:prstGeom prst="rect">
            <a:avLst/>
          </a:prstGeom>
          <a:noFill/>
          <a:ln>
            <a:noFill/>
          </a:ln>
        </p:spPr>
      </p:pic>
      <p:pic>
        <p:nvPicPr>
          <p:cNvPr id="1313" name="Google Shape;1313;p55"/>
          <p:cNvPicPr preferRelativeResize="0"/>
          <p:nvPr/>
        </p:nvPicPr>
        <p:blipFill>
          <a:blip r:embed="rId6">
            <a:alphaModFix/>
          </a:blip>
          <a:stretch>
            <a:fillRect/>
          </a:stretch>
        </p:blipFill>
        <p:spPr>
          <a:xfrm>
            <a:off x="6850913" y="152400"/>
            <a:ext cx="1638024" cy="1703425"/>
          </a:xfrm>
          <a:prstGeom prst="rect">
            <a:avLst/>
          </a:prstGeom>
          <a:noFill/>
          <a:ln>
            <a:noFill/>
          </a:ln>
        </p:spPr>
      </p:pic>
      <p:pic>
        <p:nvPicPr>
          <p:cNvPr id="1314" name="Google Shape;1314;p55"/>
          <p:cNvPicPr preferRelativeResize="0"/>
          <p:nvPr/>
        </p:nvPicPr>
        <p:blipFill>
          <a:blip r:embed="rId7">
            <a:alphaModFix/>
          </a:blip>
          <a:stretch>
            <a:fillRect/>
          </a:stretch>
        </p:blipFill>
        <p:spPr>
          <a:xfrm>
            <a:off x="6793522" y="1922175"/>
            <a:ext cx="1752799" cy="1365776"/>
          </a:xfrm>
          <a:prstGeom prst="rect">
            <a:avLst/>
          </a:prstGeom>
          <a:noFill/>
          <a:ln>
            <a:noFill/>
          </a:ln>
        </p:spPr>
      </p:pic>
      <p:pic>
        <p:nvPicPr>
          <p:cNvPr id="1315" name="Google Shape;1315;p55"/>
          <p:cNvPicPr preferRelativeResize="0"/>
          <p:nvPr/>
        </p:nvPicPr>
        <p:blipFill>
          <a:blip r:embed="rId8">
            <a:alphaModFix/>
          </a:blip>
          <a:stretch>
            <a:fillRect/>
          </a:stretch>
        </p:blipFill>
        <p:spPr>
          <a:xfrm>
            <a:off x="6793525" y="3395275"/>
            <a:ext cx="1863001" cy="1038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9" name="Shape 1319"/>
        <p:cNvGrpSpPr/>
        <p:nvPr/>
      </p:nvGrpSpPr>
      <p:grpSpPr>
        <a:xfrm>
          <a:off x="0" y="0"/>
          <a:ext cx="0" cy="0"/>
          <a:chOff x="0" y="0"/>
          <a:chExt cx="0" cy="0"/>
        </a:xfrm>
      </p:grpSpPr>
      <p:sp>
        <p:nvSpPr>
          <p:cNvPr id="1320" name="Google Shape;1320;p56"/>
          <p:cNvSpPr txBox="1"/>
          <p:nvPr>
            <p:ph type="title"/>
          </p:nvPr>
        </p:nvSpPr>
        <p:spPr>
          <a:xfrm>
            <a:off x="720000" y="37175"/>
            <a:ext cx="7704000" cy="5727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600"/>
              <a:buNone/>
            </a:pPr>
            <a:r>
              <a:rPr lang="en" sz="2500"/>
              <a:t>Selecting Best Models</a:t>
            </a:r>
            <a:endParaRPr sz="2500">
              <a:solidFill>
                <a:schemeClr val="accent2"/>
              </a:solidFill>
            </a:endParaRPr>
          </a:p>
        </p:txBody>
      </p:sp>
      <p:pic>
        <p:nvPicPr>
          <p:cNvPr id="1321" name="Google Shape;1321;p56"/>
          <p:cNvPicPr preferRelativeResize="0"/>
          <p:nvPr/>
        </p:nvPicPr>
        <p:blipFill>
          <a:blip r:embed="rId3">
            <a:alphaModFix/>
          </a:blip>
          <a:stretch>
            <a:fillRect/>
          </a:stretch>
        </p:blipFill>
        <p:spPr>
          <a:xfrm>
            <a:off x="159150" y="496950"/>
            <a:ext cx="8825702" cy="1768900"/>
          </a:xfrm>
          <a:prstGeom prst="rect">
            <a:avLst/>
          </a:prstGeom>
          <a:noFill/>
          <a:ln>
            <a:noFill/>
          </a:ln>
        </p:spPr>
      </p:pic>
      <p:sp>
        <p:nvSpPr>
          <p:cNvPr id="1322" name="Google Shape;1322;p56"/>
          <p:cNvSpPr txBox="1"/>
          <p:nvPr/>
        </p:nvSpPr>
        <p:spPr>
          <a:xfrm>
            <a:off x="402900" y="2356300"/>
            <a:ext cx="8155800" cy="2787300"/>
          </a:xfrm>
          <a:prstGeom prst="rect">
            <a:avLst/>
          </a:prstGeom>
          <a:noFill/>
          <a:ln>
            <a:noFill/>
          </a:ln>
        </p:spPr>
        <p:txBody>
          <a:bodyPr anchorCtr="0" anchor="ctr" bIns="0" lIns="0" spcFirstLastPara="1" rIns="0" wrap="square" tIns="0">
            <a:normAutofit/>
          </a:bodyPr>
          <a:lstStyle/>
          <a:p>
            <a:pPr indent="0" lvl="0" marL="0" marR="0" rtl="0" algn="just">
              <a:lnSpc>
                <a:spcPct val="150000"/>
              </a:lnSpc>
              <a:spcBef>
                <a:spcPts val="0"/>
              </a:spcBef>
              <a:spcAft>
                <a:spcPts val="0"/>
              </a:spcAft>
              <a:buSzPts val="935"/>
              <a:buNone/>
            </a:pPr>
            <a:r>
              <a:rPr b="1" lang="en" sz="1005">
                <a:solidFill>
                  <a:schemeClr val="dk1"/>
                </a:solidFill>
              </a:rPr>
              <a:t>Goal:</a:t>
            </a:r>
            <a:r>
              <a:rPr i="0" lang="en" sz="1005" u="none" cap="none" strike="noStrike">
                <a:solidFill>
                  <a:schemeClr val="dk1"/>
                </a:solidFill>
              </a:rPr>
              <a:t> </a:t>
            </a:r>
            <a:r>
              <a:rPr lang="en" sz="920">
                <a:solidFill>
                  <a:schemeClr val="dk2"/>
                </a:solidFill>
              </a:rPr>
              <a:t>our goal of accurately predicting viral suppression in HIV patients, the Ensemble Model stands out as the best choice due to several compelling reasons:</a:t>
            </a:r>
            <a:endParaRPr sz="1005">
              <a:solidFill>
                <a:schemeClr val="dk2"/>
              </a:solidFill>
            </a:endParaRPr>
          </a:p>
          <a:p>
            <a:pPr indent="-293370" lvl="0" marL="457200" rtl="0" algn="just">
              <a:lnSpc>
                <a:spcPct val="150000"/>
              </a:lnSpc>
              <a:spcBef>
                <a:spcPts val="0"/>
              </a:spcBef>
              <a:spcAft>
                <a:spcPts val="0"/>
              </a:spcAft>
              <a:buClr>
                <a:schemeClr val="dk2"/>
              </a:buClr>
              <a:buSzPts val="1020"/>
              <a:buFont typeface="Roboto"/>
              <a:buChar char="•"/>
            </a:pPr>
            <a:r>
              <a:rPr b="1" lang="en" sz="1005">
                <a:solidFill>
                  <a:schemeClr val="dk1"/>
                </a:solidFill>
              </a:rPr>
              <a:t>Accuracy:</a:t>
            </a:r>
            <a:r>
              <a:rPr b="1" lang="en" sz="920">
                <a:solidFill>
                  <a:schemeClr val="dk2"/>
                </a:solidFill>
              </a:rPr>
              <a:t> </a:t>
            </a:r>
            <a:r>
              <a:rPr lang="en" sz="920">
                <a:solidFill>
                  <a:schemeClr val="dk2"/>
                </a:solidFill>
              </a:rPr>
              <a:t>At </a:t>
            </a:r>
            <a:r>
              <a:rPr b="1" i="1" lang="en" sz="920">
                <a:solidFill>
                  <a:schemeClr val="dk1"/>
                </a:solidFill>
              </a:rPr>
              <a:t>73.26%</a:t>
            </a:r>
            <a:r>
              <a:rPr lang="en" sz="920">
                <a:solidFill>
                  <a:schemeClr val="dk2"/>
                </a:solidFill>
              </a:rPr>
              <a:t>, it achieves the highest accuracy among all models, making it highly reliable for making predictions in a healthcare setting.</a:t>
            </a:r>
            <a:endParaRPr sz="920">
              <a:solidFill>
                <a:schemeClr val="dk2"/>
              </a:solidFill>
            </a:endParaRPr>
          </a:p>
          <a:p>
            <a:pPr indent="-293370" lvl="0" marL="457200" rtl="0" algn="just">
              <a:lnSpc>
                <a:spcPct val="150000"/>
              </a:lnSpc>
              <a:spcBef>
                <a:spcPts val="0"/>
              </a:spcBef>
              <a:spcAft>
                <a:spcPts val="0"/>
              </a:spcAft>
              <a:buClr>
                <a:schemeClr val="dk2"/>
              </a:buClr>
              <a:buSzPts val="1020"/>
              <a:buFont typeface="Roboto"/>
              <a:buChar char="•"/>
            </a:pPr>
            <a:r>
              <a:rPr b="1" lang="en" sz="1005">
                <a:solidFill>
                  <a:schemeClr val="dk1"/>
                </a:solidFill>
              </a:rPr>
              <a:t>ROC AUC:</a:t>
            </a:r>
            <a:r>
              <a:rPr b="1" lang="en" sz="920">
                <a:solidFill>
                  <a:schemeClr val="dk2"/>
                </a:solidFill>
              </a:rPr>
              <a:t> </a:t>
            </a:r>
            <a:r>
              <a:rPr lang="en" sz="920">
                <a:solidFill>
                  <a:schemeClr val="dk2"/>
                </a:solidFill>
              </a:rPr>
              <a:t>With a </a:t>
            </a:r>
            <a:r>
              <a:rPr b="1" i="1" lang="en" sz="920">
                <a:solidFill>
                  <a:schemeClr val="dk1"/>
                </a:solidFill>
              </a:rPr>
              <a:t>score of 0.80</a:t>
            </a:r>
            <a:r>
              <a:rPr lang="en" sz="920">
                <a:solidFill>
                  <a:schemeClr val="dk2"/>
                </a:solidFill>
              </a:rPr>
              <a:t>, it demonstrates superior ability to differentiate between those who will achieve viral suppression and those who will not, which is vital for targeted medical interventions.</a:t>
            </a:r>
            <a:endParaRPr sz="920">
              <a:solidFill>
                <a:schemeClr val="dk2"/>
              </a:solidFill>
            </a:endParaRPr>
          </a:p>
          <a:p>
            <a:pPr indent="-293370" lvl="0" marL="457200" rtl="0" algn="just">
              <a:lnSpc>
                <a:spcPct val="150000"/>
              </a:lnSpc>
              <a:spcBef>
                <a:spcPts val="0"/>
              </a:spcBef>
              <a:spcAft>
                <a:spcPts val="0"/>
              </a:spcAft>
              <a:buClr>
                <a:schemeClr val="dk2"/>
              </a:buClr>
              <a:buSzPts val="1020"/>
              <a:buFont typeface="Roboto"/>
              <a:buChar char="•"/>
            </a:pPr>
            <a:r>
              <a:rPr b="1" lang="en" sz="1005">
                <a:solidFill>
                  <a:schemeClr val="dk1"/>
                </a:solidFill>
              </a:rPr>
              <a:t>Balanced Metrics:</a:t>
            </a:r>
            <a:r>
              <a:rPr lang="en" sz="920">
                <a:solidFill>
                  <a:schemeClr val="dk2"/>
                </a:solidFill>
              </a:rPr>
              <a:t> It offers a well-rounded performance with a </a:t>
            </a:r>
            <a:r>
              <a:rPr b="1" i="1" lang="en" sz="920">
                <a:solidFill>
                  <a:schemeClr val="dk1"/>
                </a:solidFill>
              </a:rPr>
              <a:t>precision of 74% and recall of 73%</a:t>
            </a:r>
            <a:r>
              <a:rPr lang="en" sz="920">
                <a:solidFill>
                  <a:schemeClr val="dk2"/>
                </a:solidFill>
              </a:rPr>
              <a:t>, ensuring it effectively identifies true cases of suppression without a high rate of false positives or negatives.</a:t>
            </a:r>
            <a:endParaRPr sz="920">
              <a:solidFill>
                <a:schemeClr val="dk2"/>
              </a:solidFill>
            </a:endParaRPr>
          </a:p>
          <a:p>
            <a:pPr indent="-293370" lvl="0" marL="457200" rtl="0" algn="just">
              <a:lnSpc>
                <a:spcPct val="150000"/>
              </a:lnSpc>
              <a:spcBef>
                <a:spcPts val="0"/>
              </a:spcBef>
              <a:spcAft>
                <a:spcPts val="0"/>
              </a:spcAft>
              <a:buClr>
                <a:schemeClr val="dk2"/>
              </a:buClr>
              <a:buSzPts val="1020"/>
              <a:buFont typeface="Roboto"/>
              <a:buChar char="•"/>
            </a:pPr>
            <a:r>
              <a:rPr b="1" lang="en" sz="1005">
                <a:solidFill>
                  <a:schemeClr val="dk1"/>
                </a:solidFill>
              </a:rPr>
              <a:t>Comprehensive Approach:</a:t>
            </a:r>
            <a:r>
              <a:rPr b="1" lang="en" sz="920">
                <a:solidFill>
                  <a:schemeClr val="dk2"/>
                </a:solidFill>
              </a:rPr>
              <a:t> </a:t>
            </a:r>
            <a:r>
              <a:rPr lang="en" sz="920">
                <a:solidFill>
                  <a:schemeClr val="dk2"/>
                </a:solidFill>
              </a:rPr>
              <a:t>By leveraging the strengths of various base models, the Ensemble Model harnesses a broader spectrum of data patterns, enhancing its predictive accuracy and robustness.</a:t>
            </a:r>
            <a:endParaRPr sz="920">
              <a:solidFill>
                <a:schemeClr val="dk2"/>
              </a:solidFill>
            </a:endParaRPr>
          </a:p>
          <a:p>
            <a:pPr indent="-287020" lvl="0" marL="457200" rtl="0" algn="just">
              <a:lnSpc>
                <a:spcPct val="150000"/>
              </a:lnSpc>
              <a:spcBef>
                <a:spcPts val="0"/>
              </a:spcBef>
              <a:spcAft>
                <a:spcPts val="0"/>
              </a:spcAft>
              <a:buClr>
                <a:schemeClr val="dk2"/>
              </a:buClr>
              <a:buSzPts val="920"/>
              <a:buChar char="•"/>
            </a:pPr>
            <a:r>
              <a:rPr b="1" lang="en" sz="920">
                <a:solidFill>
                  <a:schemeClr val="dk1"/>
                </a:solidFill>
              </a:rPr>
              <a:t>Confusion Matrix:</a:t>
            </a:r>
            <a:r>
              <a:rPr lang="en" sz="920">
                <a:solidFill>
                  <a:schemeClr val="dk2"/>
                </a:solidFill>
              </a:rPr>
              <a:t> </a:t>
            </a:r>
            <a:r>
              <a:rPr b="1" i="1" lang="en" sz="920">
                <a:solidFill>
                  <a:schemeClr val="dk1"/>
                </a:solidFill>
              </a:rPr>
              <a:t>TP: 1007, TN: 916</a:t>
            </a:r>
            <a:r>
              <a:rPr lang="en" sz="920">
                <a:solidFill>
                  <a:schemeClr val="dk2"/>
                </a:solidFill>
              </a:rPr>
              <a:t> Demonstrates the model’s ability to classify both positive and negative cases accurately.</a:t>
            </a:r>
            <a:endParaRPr sz="920">
              <a:solidFill>
                <a:schemeClr val="dk2"/>
              </a:solidFill>
            </a:endParaRPr>
          </a:p>
          <a:p>
            <a:pPr indent="0" lvl="0" marL="0" marR="0" rtl="0" algn="just">
              <a:lnSpc>
                <a:spcPct val="150000"/>
              </a:lnSpc>
              <a:spcBef>
                <a:spcPts val="0"/>
              </a:spcBef>
              <a:spcAft>
                <a:spcPts val="0"/>
              </a:spcAft>
              <a:buSzPts val="935"/>
              <a:buNone/>
            </a:pPr>
            <a:r>
              <a:rPr lang="en" sz="920">
                <a:solidFill>
                  <a:schemeClr val="dk2"/>
                </a:solidFill>
              </a:rPr>
              <a:t>These characteristics make the </a:t>
            </a:r>
            <a:r>
              <a:rPr b="1" i="1" lang="en" sz="920">
                <a:solidFill>
                  <a:schemeClr val="dk1"/>
                </a:solidFill>
              </a:rPr>
              <a:t>Ensemble Model</a:t>
            </a:r>
            <a:r>
              <a:rPr lang="en" sz="920">
                <a:solidFill>
                  <a:schemeClr val="dk2"/>
                </a:solidFill>
              </a:rPr>
              <a:t> particularly suited to our needs, ensuring that our predictions are not only accurate but also actionable, supporting optimized treatment plans and resource allocation.</a:t>
            </a:r>
            <a:endParaRPr sz="1005">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39"/>
          <p:cNvSpPr/>
          <p:nvPr/>
        </p:nvSpPr>
        <p:spPr>
          <a:xfrm>
            <a:off x="147625" y="819253"/>
            <a:ext cx="557544" cy="54555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01" name="Google Shape;701;p39"/>
          <p:cNvSpPr txBox="1"/>
          <p:nvPr>
            <p:ph idx="17" type="title"/>
          </p:nvPr>
        </p:nvSpPr>
        <p:spPr>
          <a:xfrm>
            <a:off x="211500" y="931709"/>
            <a:ext cx="430731" cy="342344"/>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000"/>
              <a:buNone/>
            </a:pPr>
            <a:r>
              <a:rPr lang="en" sz="1800">
                <a:solidFill>
                  <a:schemeClr val="lt1"/>
                </a:solidFill>
              </a:rPr>
              <a:t>01</a:t>
            </a:r>
            <a:endParaRPr sz="1800">
              <a:solidFill>
                <a:schemeClr val="lt1"/>
              </a:solidFill>
            </a:endParaRPr>
          </a:p>
        </p:txBody>
      </p:sp>
      <p:sp>
        <p:nvSpPr>
          <p:cNvPr id="702" name="Google Shape;702;p39"/>
          <p:cNvSpPr/>
          <p:nvPr/>
        </p:nvSpPr>
        <p:spPr>
          <a:xfrm>
            <a:off x="147625" y="3797382"/>
            <a:ext cx="557544" cy="54555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03" name="Google Shape;703;p39"/>
          <p:cNvSpPr/>
          <p:nvPr/>
        </p:nvSpPr>
        <p:spPr>
          <a:xfrm>
            <a:off x="149327" y="2583639"/>
            <a:ext cx="557544" cy="54555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04" name="Google Shape;704;p39"/>
          <p:cNvSpPr/>
          <p:nvPr/>
        </p:nvSpPr>
        <p:spPr>
          <a:xfrm>
            <a:off x="4396396" y="854604"/>
            <a:ext cx="557544" cy="54555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05" name="Google Shape;705;p39"/>
          <p:cNvSpPr/>
          <p:nvPr/>
        </p:nvSpPr>
        <p:spPr>
          <a:xfrm>
            <a:off x="138455" y="1764912"/>
            <a:ext cx="557400" cy="5457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06" name="Google Shape;706;p39"/>
          <p:cNvSpPr txBox="1"/>
          <p:nvPr>
            <p:ph type="title"/>
          </p:nvPr>
        </p:nvSpPr>
        <p:spPr>
          <a:xfrm>
            <a:off x="485284" y="133906"/>
            <a:ext cx="7704000" cy="5727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600"/>
              <a:buNone/>
            </a:pPr>
            <a:r>
              <a:rPr lang="en" sz="2800"/>
              <a:t>TABLE OF CONTENTS</a:t>
            </a:r>
            <a:endParaRPr sz="2800"/>
          </a:p>
        </p:txBody>
      </p:sp>
      <p:sp>
        <p:nvSpPr>
          <p:cNvPr id="707" name="Google Shape;707;p39"/>
          <p:cNvSpPr txBox="1"/>
          <p:nvPr>
            <p:ph idx="2" type="title"/>
          </p:nvPr>
        </p:nvSpPr>
        <p:spPr>
          <a:xfrm>
            <a:off x="213227" y="2710538"/>
            <a:ext cx="408008" cy="327875"/>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000"/>
              <a:buNone/>
            </a:pPr>
            <a:r>
              <a:rPr lang="en" sz="1800">
                <a:solidFill>
                  <a:schemeClr val="lt1"/>
                </a:solidFill>
              </a:rPr>
              <a:t>03</a:t>
            </a:r>
            <a:endParaRPr sz="1800">
              <a:solidFill>
                <a:schemeClr val="lt1"/>
              </a:solidFill>
            </a:endParaRPr>
          </a:p>
        </p:txBody>
      </p:sp>
      <p:sp>
        <p:nvSpPr>
          <p:cNvPr id="708" name="Google Shape;708;p39"/>
          <p:cNvSpPr txBox="1"/>
          <p:nvPr>
            <p:ph idx="8" type="title"/>
          </p:nvPr>
        </p:nvSpPr>
        <p:spPr>
          <a:xfrm>
            <a:off x="205730" y="1857565"/>
            <a:ext cx="422700" cy="360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000"/>
              <a:buNone/>
            </a:pPr>
            <a:r>
              <a:rPr lang="en" sz="1800">
                <a:solidFill>
                  <a:schemeClr val="lt1"/>
                </a:solidFill>
              </a:rPr>
              <a:t>02</a:t>
            </a:r>
            <a:endParaRPr sz="1800">
              <a:solidFill>
                <a:schemeClr val="lt1"/>
              </a:solidFill>
            </a:endParaRPr>
          </a:p>
        </p:txBody>
      </p:sp>
      <p:sp>
        <p:nvSpPr>
          <p:cNvPr id="709" name="Google Shape;709;p39"/>
          <p:cNvSpPr txBox="1"/>
          <p:nvPr>
            <p:ph idx="14" type="title"/>
          </p:nvPr>
        </p:nvSpPr>
        <p:spPr>
          <a:xfrm>
            <a:off x="4396396" y="919468"/>
            <a:ext cx="557544" cy="389936"/>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000"/>
              <a:buNone/>
            </a:pPr>
            <a:r>
              <a:rPr lang="en" sz="1800">
                <a:solidFill>
                  <a:schemeClr val="lt1"/>
                </a:solidFill>
              </a:rPr>
              <a:t>05</a:t>
            </a:r>
            <a:endParaRPr sz="1800">
              <a:solidFill>
                <a:schemeClr val="lt1"/>
              </a:solidFill>
            </a:endParaRPr>
          </a:p>
        </p:txBody>
      </p:sp>
      <p:sp>
        <p:nvSpPr>
          <p:cNvPr id="710" name="Google Shape;710;p39"/>
          <p:cNvSpPr txBox="1"/>
          <p:nvPr>
            <p:ph idx="18" type="subTitle"/>
          </p:nvPr>
        </p:nvSpPr>
        <p:spPr>
          <a:xfrm>
            <a:off x="836769" y="882232"/>
            <a:ext cx="1545900" cy="375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000"/>
              <a:buNone/>
            </a:pPr>
            <a:r>
              <a:rPr lang="en" sz="1400"/>
              <a:t>ABSTRACT &amp;</a:t>
            </a:r>
            <a:endParaRPr/>
          </a:p>
          <a:p>
            <a:pPr indent="0" lvl="0" marL="0" rtl="0" algn="ctr">
              <a:lnSpc>
                <a:spcPct val="100000"/>
              </a:lnSpc>
              <a:spcBef>
                <a:spcPts val="0"/>
              </a:spcBef>
              <a:spcAft>
                <a:spcPts val="0"/>
              </a:spcAft>
              <a:buSzPts val="2000"/>
              <a:buNone/>
            </a:pPr>
            <a:r>
              <a:rPr lang="en" sz="1400"/>
              <a:t> </a:t>
            </a:r>
            <a:r>
              <a:rPr lang="en" sz="1400"/>
              <a:t>INTRODUCTION</a:t>
            </a:r>
            <a:endParaRPr sz="1400"/>
          </a:p>
        </p:txBody>
      </p:sp>
      <p:sp>
        <p:nvSpPr>
          <p:cNvPr id="711" name="Google Shape;711;p39"/>
          <p:cNvSpPr txBox="1"/>
          <p:nvPr>
            <p:ph idx="20" type="title"/>
          </p:nvPr>
        </p:nvSpPr>
        <p:spPr>
          <a:xfrm>
            <a:off x="147625" y="3862271"/>
            <a:ext cx="557544" cy="389936"/>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000"/>
              <a:buNone/>
            </a:pPr>
            <a:r>
              <a:rPr lang="en" sz="1800">
                <a:solidFill>
                  <a:schemeClr val="lt1"/>
                </a:solidFill>
              </a:rPr>
              <a:t>04</a:t>
            </a:r>
            <a:endParaRPr sz="1800">
              <a:solidFill>
                <a:schemeClr val="lt1"/>
              </a:solidFill>
            </a:endParaRPr>
          </a:p>
        </p:txBody>
      </p:sp>
      <p:sp>
        <p:nvSpPr>
          <p:cNvPr id="712" name="Google Shape;712;p39"/>
          <p:cNvSpPr txBox="1"/>
          <p:nvPr/>
        </p:nvSpPr>
        <p:spPr>
          <a:xfrm>
            <a:off x="901571" y="1676044"/>
            <a:ext cx="2264558" cy="375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2000"/>
              <a:buFont typeface="Poppins Medium"/>
              <a:buNone/>
            </a:pPr>
            <a:r>
              <a:rPr b="0" i="0" lang="en" sz="1400" u="none" cap="none" strike="noStrike">
                <a:solidFill>
                  <a:schemeClr val="dk2"/>
                </a:solidFill>
                <a:latin typeface="Poppins SemiBold"/>
                <a:ea typeface="Poppins SemiBold"/>
                <a:cs typeface="Poppins SemiBold"/>
                <a:sym typeface="Poppins SemiBold"/>
              </a:rPr>
              <a:t>PROJECT PROPOSAL</a:t>
            </a:r>
            <a:endParaRPr/>
          </a:p>
        </p:txBody>
      </p:sp>
      <p:sp>
        <p:nvSpPr>
          <p:cNvPr id="713" name="Google Shape;713;p39"/>
          <p:cNvSpPr txBox="1"/>
          <p:nvPr/>
        </p:nvSpPr>
        <p:spPr>
          <a:xfrm>
            <a:off x="901571" y="2572289"/>
            <a:ext cx="1676807" cy="375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2000"/>
              <a:buFont typeface="Poppins Medium"/>
              <a:buNone/>
            </a:pPr>
            <a:r>
              <a:rPr b="0" i="0" lang="en" sz="1400" u="none" cap="none" strike="noStrike">
                <a:solidFill>
                  <a:schemeClr val="dk2"/>
                </a:solidFill>
                <a:latin typeface="Poppins SemiBold"/>
                <a:ea typeface="Poppins SemiBold"/>
                <a:cs typeface="Poppins SemiBold"/>
                <a:sym typeface="Poppins SemiBold"/>
              </a:rPr>
              <a:t>DATA PROFILING</a:t>
            </a:r>
            <a:endParaRPr/>
          </a:p>
        </p:txBody>
      </p:sp>
      <p:sp>
        <p:nvSpPr>
          <p:cNvPr id="714" name="Google Shape;714;p39"/>
          <p:cNvSpPr txBox="1"/>
          <p:nvPr/>
        </p:nvSpPr>
        <p:spPr>
          <a:xfrm>
            <a:off x="901571" y="3821126"/>
            <a:ext cx="3293675" cy="375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2000"/>
              <a:buFont typeface="Poppins Medium"/>
              <a:buNone/>
            </a:pPr>
            <a:r>
              <a:rPr b="0" i="0" lang="en" sz="1400" u="none" cap="none" strike="noStrike">
                <a:solidFill>
                  <a:schemeClr val="dk2"/>
                </a:solidFill>
                <a:latin typeface="Poppins SemiBold"/>
                <a:ea typeface="Poppins SemiBold"/>
                <a:cs typeface="Poppins SemiBold"/>
                <a:sym typeface="Poppins SemiBold"/>
              </a:rPr>
              <a:t>MODEL DEVELOPMENT</a:t>
            </a:r>
            <a:endParaRPr/>
          </a:p>
        </p:txBody>
      </p:sp>
      <p:sp>
        <p:nvSpPr>
          <p:cNvPr id="715" name="Google Shape;715;p39"/>
          <p:cNvSpPr txBox="1"/>
          <p:nvPr/>
        </p:nvSpPr>
        <p:spPr>
          <a:xfrm>
            <a:off x="5082045" y="915081"/>
            <a:ext cx="3434962" cy="375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2000"/>
              <a:buFont typeface="Poppins Medium"/>
              <a:buNone/>
            </a:pPr>
            <a:r>
              <a:rPr b="0" i="0" lang="en" sz="1400" u="none" cap="none" strike="noStrike">
                <a:solidFill>
                  <a:schemeClr val="dk2"/>
                </a:solidFill>
                <a:latin typeface="Poppins SemiBold"/>
                <a:ea typeface="Poppins SemiBold"/>
                <a:cs typeface="Poppins SemiBold"/>
                <a:sym typeface="Poppins SemiBold"/>
              </a:rPr>
              <a:t>MODEL </a:t>
            </a:r>
            <a:r>
              <a:rPr lang="en">
                <a:solidFill>
                  <a:schemeClr val="dk2"/>
                </a:solidFill>
                <a:latin typeface="Poppins SemiBold"/>
                <a:ea typeface="Poppins SemiBold"/>
                <a:cs typeface="Poppins SemiBold"/>
                <a:sym typeface="Poppins SemiBold"/>
              </a:rPr>
              <a:t>EVALUATION</a:t>
            </a:r>
            <a:r>
              <a:rPr b="0" i="0" lang="en" sz="1400" u="none" cap="none" strike="noStrike">
                <a:solidFill>
                  <a:schemeClr val="dk2"/>
                </a:solidFill>
                <a:latin typeface="Poppins SemiBold"/>
                <a:ea typeface="Poppins SemiBold"/>
                <a:cs typeface="Poppins SemiBold"/>
                <a:sym typeface="Poppins SemiBold"/>
              </a:rPr>
              <a:t> &amp; SELECTION</a:t>
            </a:r>
            <a:endParaRPr/>
          </a:p>
        </p:txBody>
      </p:sp>
      <p:sp>
        <p:nvSpPr>
          <p:cNvPr id="716" name="Google Shape;716;p39"/>
          <p:cNvSpPr txBox="1"/>
          <p:nvPr/>
        </p:nvSpPr>
        <p:spPr>
          <a:xfrm>
            <a:off x="814477" y="1965776"/>
            <a:ext cx="1635384" cy="430887"/>
          </a:xfrm>
          <a:prstGeom prst="rect">
            <a:avLst/>
          </a:prstGeom>
          <a:noFill/>
          <a:ln>
            <a:noFill/>
          </a:ln>
        </p:spPr>
        <p:txBody>
          <a:bodyPr anchorCtr="0" anchor="t" bIns="45700" lIns="91425" spcFirstLastPara="1" rIns="91425" wrap="square" tIns="45700">
            <a:spAutoFit/>
          </a:bodyPr>
          <a:lstStyle/>
          <a:p>
            <a:pPr indent="-171450" lvl="0" marL="17145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Scope &amp; Aim</a:t>
            </a:r>
            <a:endParaRPr/>
          </a:p>
          <a:p>
            <a:pPr indent="-171450" lvl="0" marL="17145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Research Questions</a:t>
            </a:r>
            <a:endParaRPr/>
          </a:p>
        </p:txBody>
      </p:sp>
      <p:sp>
        <p:nvSpPr>
          <p:cNvPr id="717" name="Google Shape;717;p39"/>
          <p:cNvSpPr txBox="1"/>
          <p:nvPr/>
        </p:nvSpPr>
        <p:spPr>
          <a:xfrm>
            <a:off x="782806" y="2941789"/>
            <a:ext cx="1316386" cy="769441"/>
          </a:xfrm>
          <a:prstGeom prst="rect">
            <a:avLst/>
          </a:prstGeom>
          <a:noFill/>
          <a:ln>
            <a:noFill/>
          </a:ln>
        </p:spPr>
        <p:txBody>
          <a:bodyPr anchorCtr="0" anchor="t" bIns="45700" lIns="91425" spcFirstLastPara="1" rIns="91425" wrap="square" tIns="45700">
            <a:spAutoFit/>
          </a:bodyPr>
          <a:lstStyle/>
          <a:p>
            <a:pPr indent="-171450" lvl="0" marL="17145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Pre-Profiling</a:t>
            </a:r>
            <a:endParaRPr/>
          </a:p>
          <a:p>
            <a:pPr indent="-171450" lvl="0" marL="17145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Data Collection</a:t>
            </a:r>
            <a:endParaRPr/>
          </a:p>
          <a:p>
            <a:pPr indent="-171450" lvl="0" marL="17145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Data Cleaning</a:t>
            </a:r>
            <a:endParaRPr/>
          </a:p>
          <a:p>
            <a:pPr indent="-171450" lvl="0" marL="17145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Post-Profiling</a:t>
            </a:r>
            <a:endParaRPr/>
          </a:p>
        </p:txBody>
      </p:sp>
      <p:sp>
        <p:nvSpPr>
          <p:cNvPr id="718" name="Google Shape;718;p39"/>
          <p:cNvSpPr txBox="1"/>
          <p:nvPr/>
        </p:nvSpPr>
        <p:spPr>
          <a:xfrm>
            <a:off x="814477" y="4196726"/>
            <a:ext cx="1590500" cy="769441"/>
          </a:xfrm>
          <a:prstGeom prst="rect">
            <a:avLst/>
          </a:prstGeom>
          <a:noFill/>
          <a:ln>
            <a:noFill/>
          </a:ln>
        </p:spPr>
        <p:txBody>
          <a:bodyPr anchorCtr="0" anchor="t" bIns="45700" lIns="91425" spcFirstLastPara="1" rIns="91425" wrap="square" tIns="45700">
            <a:spAutoFit/>
          </a:bodyPr>
          <a:lstStyle/>
          <a:p>
            <a:pPr indent="-171450" lvl="0" marL="17145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Logistic Regression</a:t>
            </a:r>
            <a:endParaRPr/>
          </a:p>
          <a:p>
            <a:pPr indent="-171450" lvl="0" marL="17145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Random Forest</a:t>
            </a:r>
            <a:endParaRPr/>
          </a:p>
          <a:p>
            <a:pPr indent="-171450" lvl="0" marL="17145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XGBoost</a:t>
            </a:r>
            <a:endParaRPr b="0" i="0" sz="11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Neural Networks</a:t>
            </a:r>
            <a:endParaRPr/>
          </a:p>
        </p:txBody>
      </p:sp>
      <p:sp>
        <p:nvSpPr>
          <p:cNvPr id="719" name="Google Shape;719;p39"/>
          <p:cNvSpPr/>
          <p:nvPr/>
        </p:nvSpPr>
        <p:spPr>
          <a:xfrm>
            <a:off x="4396396" y="1852681"/>
            <a:ext cx="557544" cy="54555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20" name="Google Shape;720;p39"/>
          <p:cNvSpPr txBox="1"/>
          <p:nvPr/>
        </p:nvSpPr>
        <p:spPr>
          <a:xfrm>
            <a:off x="4460321" y="1947247"/>
            <a:ext cx="422839" cy="360234"/>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3000"/>
              <a:buFont typeface="Poppins"/>
              <a:buNone/>
            </a:pPr>
            <a:r>
              <a:rPr b="1" i="0" lang="en" sz="1800" u="none" cap="none" strike="noStrike">
                <a:solidFill>
                  <a:schemeClr val="lt1"/>
                </a:solidFill>
                <a:latin typeface="Poppins"/>
                <a:ea typeface="Poppins"/>
                <a:cs typeface="Poppins"/>
                <a:sym typeface="Poppins"/>
              </a:rPr>
              <a:t>06</a:t>
            </a:r>
            <a:endParaRPr/>
          </a:p>
        </p:txBody>
      </p:sp>
      <p:sp>
        <p:nvSpPr>
          <p:cNvPr id="721" name="Google Shape;721;p39"/>
          <p:cNvSpPr txBox="1"/>
          <p:nvPr/>
        </p:nvSpPr>
        <p:spPr>
          <a:xfrm>
            <a:off x="5082045" y="1811589"/>
            <a:ext cx="3247478" cy="375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2000"/>
              <a:buFont typeface="Poppins Medium"/>
              <a:buNone/>
            </a:pPr>
            <a:r>
              <a:rPr lang="en">
                <a:solidFill>
                  <a:schemeClr val="dk2"/>
                </a:solidFill>
                <a:latin typeface="Poppins SemiBold"/>
                <a:ea typeface="Poppins SemiBold"/>
                <a:cs typeface="Poppins SemiBold"/>
                <a:sym typeface="Poppins SemiBold"/>
              </a:rPr>
              <a:t>ADDRESSING</a:t>
            </a:r>
            <a:r>
              <a:rPr b="0" i="0" lang="en" sz="1400" u="none" cap="none" strike="noStrike">
                <a:solidFill>
                  <a:schemeClr val="dk2"/>
                </a:solidFill>
                <a:latin typeface="Poppins SemiBold"/>
                <a:ea typeface="Poppins SemiBold"/>
                <a:cs typeface="Poppins SemiBold"/>
                <a:sym typeface="Poppins SemiBold"/>
              </a:rPr>
              <a:t> RESULTS</a:t>
            </a:r>
            <a:endParaRPr/>
          </a:p>
        </p:txBody>
      </p:sp>
      <p:sp>
        <p:nvSpPr>
          <p:cNvPr id="722" name="Google Shape;722;p39"/>
          <p:cNvSpPr txBox="1"/>
          <p:nvPr/>
        </p:nvSpPr>
        <p:spPr>
          <a:xfrm>
            <a:off x="5082045" y="2112659"/>
            <a:ext cx="1635384" cy="261610"/>
          </a:xfrm>
          <a:prstGeom prst="rect">
            <a:avLst/>
          </a:prstGeom>
          <a:noFill/>
          <a:ln>
            <a:noFill/>
          </a:ln>
        </p:spPr>
        <p:txBody>
          <a:bodyPr anchorCtr="0" anchor="t" bIns="45700" lIns="91425" spcFirstLastPara="1" rIns="91425" wrap="square" tIns="45700">
            <a:spAutoFit/>
          </a:bodyPr>
          <a:lstStyle/>
          <a:p>
            <a:pPr indent="-171450" lvl="0" marL="17145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Research Questions</a:t>
            </a:r>
            <a:endParaRPr/>
          </a:p>
        </p:txBody>
      </p:sp>
      <p:sp>
        <p:nvSpPr>
          <p:cNvPr id="723" name="Google Shape;723;p39"/>
          <p:cNvSpPr/>
          <p:nvPr/>
        </p:nvSpPr>
        <p:spPr>
          <a:xfrm>
            <a:off x="4396396" y="2744682"/>
            <a:ext cx="557544" cy="54555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24" name="Google Shape;724;p39"/>
          <p:cNvSpPr txBox="1"/>
          <p:nvPr/>
        </p:nvSpPr>
        <p:spPr>
          <a:xfrm>
            <a:off x="4396396" y="2809546"/>
            <a:ext cx="557544" cy="389936"/>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3000"/>
              <a:buFont typeface="Poppins"/>
              <a:buNone/>
            </a:pPr>
            <a:r>
              <a:rPr b="1" i="0" lang="en" sz="1800" u="none" cap="none" strike="noStrike">
                <a:solidFill>
                  <a:schemeClr val="lt1"/>
                </a:solidFill>
                <a:latin typeface="Poppins"/>
                <a:ea typeface="Poppins"/>
                <a:cs typeface="Poppins"/>
                <a:sym typeface="Poppins"/>
              </a:rPr>
              <a:t>07</a:t>
            </a:r>
            <a:endParaRPr/>
          </a:p>
        </p:txBody>
      </p:sp>
      <p:sp>
        <p:nvSpPr>
          <p:cNvPr id="725" name="Google Shape;725;p39"/>
          <p:cNvSpPr txBox="1"/>
          <p:nvPr/>
        </p:nvSpPr>
        <p:spPr>
          <a:xfrm>
            <a:off x="5082045" y="2805159"/>
            <a:ext cx="3434962" cy="375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2"/>
              </a:buClr>
              <a:buSzPts val="2000"/>
              <a:buFont typeface="Poppins Medium"/>
              <a:buNone/>
            </a:pPr>
            <a:r>
              <a:rPr b="0" i="0" lang="en" sz="1400" u="none" cap="none" strike="noStrike">
                <a:solidFill>
                  <a:schemeClr val="dk2"/>
                </a:solidFill>
                <a:latin typeface="Poppins SemiBold"/>
                <a:ea typeface="Poppins SemiBold"/>
                <a:cs typeface="Poppins SemiBold"/>
                <a:sym typeface="Poppins SemiBold"/>
              </a:rPr>
              <a:t>CONCLUSIONS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6" name="Shape 1326"/>
        <p:cNvGrpSpPr/>
        <p:nvPr/>
      </p:nvGrpSpPr>
      <p:grpSpPr>
        <a:xfrm>
          <a:off x="0" y="0"/>
          <a:ext cx="0" cy="0"/>
          <a:chOff x="0" y="0"/>
          <a:chExt cx="0" cy="0"/>
        </a:xfrm>
      </p:grpSpPr>
      <p:sp>
        <p:nvSpPr>
          <p:cNvPr id="1327" name="Google Shape;1327;p57"/>
          <p:cNvSpPr txBox="1"/>
          <p:nvPr>
            <p:ph type="title"/>
          </p:nvPr>
        </p:nvSpPr>
        <p:spPr>
          <a:xfrm>
            <a:off x="720000" y="429125"/>
            <a:ext cx="7704000" cy="5727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600"/>
              <a:buNone/>
            </a:pPr>
            <a:r>
              <a:rPr lang="en"/>
              <a:t>Research Question </a:t>
            </a:r>
            <a:endParaRPr>
              <a:solidFill>
                <a:schemeClr val="accent2"/>
              </a:solidFill>
            </a:endParaRPr>
          </a:p>
        </p:txBody>
      </p:sp>
      <p:sp>
        <p:nvSpPr>
          <p:cNvPr id="1328" name="Google Shape;1328;p57"/>
          <p:cNvSpPr txBox="1"/>
          <p:nvPr/>
        </p:nvSpPr>
        <p:spPr>
          <a:xfrm>
            <a:off x="402900" y="866925"/>
            <a:ext cx="8155800" cy="4031400"/>
          </a:xfrm>
          <a:prstGeom prst="rect">
            <a:avLst/>
          </a:prstGeom>
          <a:noFill/>
          <a:ln>
            <a:noFill/>
          </a:ln>
        </p:spPr>
        <p:txBody>
          <a:bodyPr anchorCtr="0" anchor="ctr" bIns="0" lIns="0" spcFirstLastPara="1" rIns="0" wrap="square" tIns="0">
            <a:normAutofit/>
          </a:bodyPr>
          <a:lstStyle/>
          <a:p>
            <a:pPr indent="-152400" lvl="0" marL="171450" marR="0" rtl="0" algn="l">
              <a:lnSpc>
                <a:spcPct val="115000"/>
              </a:lnSpc>
              <a:spcBef>
                <a:spcPts val="0"/>
              </a:spcBef>
              <a:spcAft>
                <a:spcPts val="0"/>
              </a:spcAft>
              <a:buClr>
                <a:schemeClr val="dk2"/>
              </a:buClr>
              <a:buSzPts val="1300"/>
              <a:buChar char="•"/>
            </a:pPr>
            <a:r>
              <a:rPr i="0" lang="en" sz="1300" u="none" cap="none" strike="noStrike">
                <a:solidFill>
                  <a:schemeClr val="dk1"/>
                </a:solidFill>
              </a:rPr>
              <a:t>Demographic Influence: </a:t>
            </a:r>
            <a:r>
              <a:rPr i="0" lang="en" sz="1300" u="none" cap="none" strike="noStrike">
                <a:solidFill>
                  <a:schemeClr val="dk2"/>
                </a:solidFill>
              </a:rPr>
              <a:t>Which demographics have the highest rate of viral suppression in NYC, and what factors contribute to these outcomes?</a:t>
            </a:r>
            <a:endParaRPr i="0" sz="1300" u="none" cap="none" strike="noStrike">
              <a:solidFill>
                <a:schemeClr val="dk2"/>
              </a:solidFill>
            </a:endParaRPr>
          </a:p>
          <a:p>
            <a:pPr indent="0" lvl="0" marL="457200" marR="0" rtl="0" algn="l">
              <a:lnSpc>
                <a:spcPct val="115000"/>
              </a:lnSpc>
              <a:spcBef>
                <a:spcPts val="0"/>
              </a:spcBef>
              <a:spcAft>
                <a:spcPts val="0"/>
              </a:spcAft>
              <a:buNone/>
            </a:pPr>
            <a:r>
              <a:t/>
            </a:r>
            <a:endParaRPr sz="1300">
              <a:solidFill>
                <a:schemeClr val="dk2"/>
              </a:solidFill>
            </a:endParaRPr>
          </a:p>
          <a:p>
            <a:pPr indent="-152400" lvl="0" marL="171450" marR="0" rtl="0" algn="l">
              <a:lnSpc>
                <a:spcPct val="115000"/>
              </a:lnSpc>
              <a:spcBef>
                <a:spcPts val="0"/>
              </a:spcBef>
              <a:spcAft>
                <a:spcPts val="0"/>
              </a:spcAft>
              <a:buClr>
                <a:schemeClr val="dk2"/>
              </a:buClr>
              <a:buSzPts val="1300"/>
              <a:buChar char="•"/>
            </a:pPr>
            <a:r>
              <a:rPr i="0" lang="en" sz="1300" u="none" cap="none" strike="noStrike">
                <a:solidFill>
                  <a:schemeClr val="dk1"/>
                </a:solidFill>
              </a:rPr>
              <a:t>Temporal Trends: </a:t>
            </a:r>
            <a:r>
              <a:rPr i="0" lang="en" sz="1300" u="none" cap="none" strike="noStrike">
                <a:solidFill>
                  <a:schemeClr val="dk2"/>
                </a:solidFill>
              </a:rPr>
              <a:t>Are there significant changes over time in viral suppression rates among different boroughs?</a:t>
            </a:r>
            <a:endParaRPr i="0" sz="1300" u="none" cap="none" strike="noStrike">
              <a:solidFill>
                <a:schemeClr val="dk2"/>
              </a:solidFill>
            </a:endParaRPr>
          </a:p>
          <a:p>
            <a:pPr indent="0" lvl="0" marL="457200" marR="0" rtl="0" algn="l">
              <a:lnSpc>
                <a:spcPct val="115000"/>
              </a:lnSpc>
              <a:spcBef>
                <a:spcPts val="0"/>
              </a:spcBef>
              <a:spcAft>
                <a:spcPts val="0"/>
              </a:spcAft>
              <a:buNone/>
            </a:pPr>
            <a:r>
              <a:t/>
            </a:r>
            <a:endParaRPr sz="1300">
              <a:solidFill>
                <a:schemeClr val="dk2"/>
              </a:solidFill>
            </a:endParaRPr>
          </a:p>
          <a:p>
            <a:pPr indent="-152400" lvl="0" marL="171450" marR="0" rtl="0" algn="l">
              <a:lnSpc>
                <a:spcPct val="115000"/>
              </a:lnSpc>
              <a:spcBef>
                <a:spcPts val="0"/>
              </a:spcBef>
              <a:spcAft>
                <a:spcPts val="0"/>
              </a:spcAft>
              <a:buClr>
                <a:schemeClr val="dk2"/>
              </a:buClr>
              <a:buSzPts val="1300"/>
              <a:buChar char="•"/>
            </a:pPr>
            <a:r>
              <a:rPr i="0" lang="en" sz="1300" u="none" cap="none" strike="noStrike">
                <a:solidFill>
                  <a:schemeClr val="dk1"/>
                </a:solidFill>
              </a:rPr>
              <a:t>Geographical Impact: </a:t>
            </a:r>
            <a:r>
              <a:rPr i="0" lang="en" sz="1300" u="none" cap="none" strike="noStrike">
                <a:solidFill>
                  <a:schemeClr val="dk2"/>
                </a:solidFill>
              </a:rPr>
              <a:t>Does the United Hospital Fund neighborhood correlate with the likelihood of achieving viral suppression?</a:t>
            </a:r>
            <a:endParaRPr i="0" sz="1300" u="none" cap="none" strike="noStrike">
              <a:solidFill>
                <a:schemeClr val="dk2"/>
              </a:solidFill>
            </a:endParaRPr>
          </a:p>
          <a:p>
            <a:pPr indent="0" lvl="0" marL="457200" marR="0" rtl="0" algn="l">
              <a:lnSpc>
                <a:spcPct val="115000"/>
              </a:lnSpc>
              <a:spcBef>
                <a:spcPts val="0"/>
              </a:spcBef>
              <a:spcAft>
                <a:spcPts val="0"/>
              </a:spcAft>
              <a:buNone/>
            </a:pPr>
            <a:r>
              <a:t/>
            </a:r>
            <a:endParaRPr sz="1300">
              <a:solidFill>
                <a:schemeClr val="dk2"/>
              </a:solidFill>
            </a:endParaRPr>
          </a:p>
          <a:p>
            <a:pPr indent="-152400" lvl="0" marL="171450" marR="0" rtl="0" algn="l">
              <a:lnSpc>
                <a:spcPct val="115000"/>
              </a:lnSpc>
              <a:spcBef>
                <a:spcPts val="0"/>
              </a:spcBef>
              <a:spcAft>
                <a:spcPts val="0"/>
              </a:spcAft>
              <a:buClr>
                <a:schemeClr val="dk2"/>
              </a:buClr>
              <a:buSzPts val="1300"/>
              <a:buChar char="•"/>
            </a:pPr>
            <a:r>
              <a:rPr i="0" lang="en" sz="1300" u="none" cap="none" strike="noStrike">
                <a:solidFill>
                  <a:schemeClr val="dk1"/>
                </a:solidFill>
              </a:rPr>
              <a:t>Age and Gender Effects: </a:t>
            </a:r>
            <a:r>
              <a:rPr i="0" lang="en" sz="1300" u="none" cap="none" strike="noStrike">
                <a:solidFill>
                  <a:schemeClr val="dk2"/>
                </a:solidFill>
              </a:rPr>
              <a:t>How do age and gender impact the rates of viral suppression among those diagnosed with HIV?</a:t>
            </a:r>
            <a:endParaRPr i="0" sz="1300" u="none" cap="none" strike="noStrike">
              <a:solidFill>
                <a:schemeClr val="dk2"/>
              </a:solidFill>
            </a:endParaRPr>
          </a:p>
          <a:p>
            <a:pPr indent="0" lvl="0" marL="457200" marR="0" rtl="0" algn="l">
              <a:lnSpc>
                <a:spcPct val="115000"/>
              </a:lnSpc>
              <a:spcBef>
                <a:spcPts val="0"/>
              </a:spcBef>
              <a:spcAft>
                <a:spcPts val="0"/>
              </a:spcAft>
              <a:buNone/>
            </a:pPr>
            <a:r>
              <a:t/>
            </a:r>
            <a:endParaRPr sz="1300">
              <a:solidFill>
                <a:schemeClr val="dk2"/>
              </a:solidFill>
            </a:endParaRPr>
          </a:p>
          <a:p>
            <a:pPr indent="-152400" lvl="0" marL="171450" marR="0" rtl="0" algn="l">
              <a:lnSpc>
                <a:spcPct val="115000"/>
              </a:lnSpc>
              <a:spcBef>
                <a:spcPts val="0"/>
              </a:spcBef>
              <a:spcAft>
                <a:spcPts val="0"/>
              </a:spcAft>
              <a:buClr>
                <a:schemeClr val="dk2"/>
              </a:buClr>
              <a:buSzPts val="1300"/>
              <a:buChar char="•"/>
            </a:pPr>
            <a:r>
              <a:rPr i="0" lang="en" sz="1300" u="none" cap="none" strike="noStrike">
                <a:solidFill>
                  <a:schemeClr val="dk1"/>
                </a:solidFill>
              </a:rPr>
              <a:t>Predictive Modeling: </a:t>
            </a:r>
            <a:r>
              <a:rPr i="0" lang="en" sz="1300" u="none" cap="none" strike="noStrike">
                <a:solidFill>
                  <a:schemeClr val="dk2"/>
                </a:solidFill>
              </a:rPr>
              <a:t>Can machine learning models effectively predict the proportion of individuals likely to achieve viral suppression?	</a:t>
            </a:r>
            <a:endParaRPr sz="1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2" name="Shape 1332"/>
        <p:cNvGrpSpPr/>
        <p:nvPr/>
      </p:nvGrpSpPr>
      <p:grpSpPr>
        <a:xfrm>
          <a:off x="0" y="0"/>
          <a:ext cx="0" cy="0"/>
          <a:chOff x="0" y="0"/>
          <a:chExt cx="0" cy="0"/>
        </a:xfrm>
      </p:grpSpPr>
      <p:sp>
        <p:nvSpPr>
          <p:cNvPr id="1333" name="Google Shape;1333;p58"/>
          <p:cNvSpPr txBox="1"/>
          <p:nvPr>
            <p:ph type="title"/>
          </p:nvPr>
        </p:nvSpPr>
        <p:spPr>
          <a:xfrm>
            <a:off x="689850" y="254250"/>
            <a:ext cx="7704000" cy="572700"/>
          </a:xfrm>
          <a:prstGeom prst="rect">
            <a:avLst/>
          </a:prstGeom>
          <a:noFill/>
          <a:ln>
            <a:noFill/>
          </a:ln>
        </p:spPr>
        <p:txBody>
          <a:bodyPr anchorCtr="0" anchor="t" bIns="0" lIns="0" spcFirstLastPara="1" rIns="0" wrap="square" tIns="0">
            <a:noAutofit/>
          </a:bodyPr>
          <a:lstStyle/>
          <a:p>
            <a:pPr indent="-152400" lvl="0" marL="171450" rtl="0" algn="l">
              <a:lnSpc>
                <a:spcPct val="115000"/>
              </a:lnSpc>
              <a:spcBef>
                <a:spcPts val="0"/>
              </a:spcBef>
              <a:spcAft>
                <a:spcPts val="0"/>
              </a:spcAft>
              <a:buClr>
                <a:schemeClr val="dk2"/>
              </a:buClr>
              <a:buSzPts val="1300"/>
              <a:buFont typeface="Arial"/>
              <a:buChar char="•"/>
            </a:pPr>
            <a:r>
              <a:rPr b="0" lang="en" sz="1300">
                <a:latin typeface="Arial"/>
                <a:ea typeface="Arial"/>
                <a:cs typeface="Arial"/>
                <a:sym typeface="Arial"/>
              </a:rPr>
              <a:t>Demographic Influence: </a:t>
            </a:r>
            <a:r>
              <a:rPr b="0" lang="en" sz="1300">
                <a:solidFill>
                  <a:schemeClr val="dk2"/>
                </a:solidFill>
                <a:latin typeface="Arial"/>
                <a:ea typeface="Arial"/>
                <a:cs typeface="Arial"/>
                <a:sym typeface="Arial"/>
              </a:rPr>
              <a:t>Which demographics have the highest rate of viral suppression in NYC, and what factors contribute to these outcomes?</a:t>
            </a:r>
            <a:endParaRPr/>
          </a:p>
          <a:p>
            <a:pPr indent="0" lvl="0" marL="0" rtl="0" algn="ctr">
              <a:lnSpc>
                <a:spcPct val="100000"/>
              </a:lnSpc>
              <a:spcBef>
                <a:spcPts val="0"/>
              </a:spcBef>
              <a:spcAft>
                <a:spcPts val="0"/>
              </a:spcAft>
              <a:buSzPts val="3600"/>
              <a:buNone/>
            </a:pPr>
            <a:r>
              <a:t/>
            </a:r>
            <a:endParaRPr/>
          </a:p>
        </p:txBody>
      </p:sp>
      <p:pic>
        <p:nvPicPr>
          <p:cNvPr id="1334" name="Google Shape;1334;p58"/>
          <p:cNvPicPr preferRelativeResize="0"/>
          <p:nvPr/>
        </p:nvPicPr>
        <p:blipFill>
          <a:blip r:embed="rId3">
            <a:alphaModFix/>
          </a:blip>
          <a:stretch>
            <a:fillRect/>
          </a:stretch>
        </p:blipFill>
        <p:spPr>
          <a:xfrm>
            <a:off x="332200" y="933375"/>
            <a:ext cx="5222551" cy="3728926"/>
          </a:xfrm>
          <a:prstGeom prst="rect">
            <a:avLst/>
          </a:prstGeom>
          <a:noFill/>
          <a:ln>
            <a:noFill/>
          </a:ln>
        </p:spPr>
      </p:pic>
      <p:sp>
        <p:nvSpPr>
          <p:cNvPr id="1335" name="Google Shape;1335;p58"/>
          <p:cNvSpPr txBox="1"/>
          <p:nvPr/>
        </p:nvSpPr>
        <p:spPr>
          <a:xfrm>
            <a:off x="5720950" y="933375"/>
            <a:ext cx="3304200" cy="37290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en" sz="1000">
                <a:solidFill>
                  <a:schemeClr val="dk1"/>
                </a:solidFill>
              </a:rPr>
              <a:t>Summary:</a:t>
            </a:r>
            <a:br>
              <a:rPr b="1" lang="en" sz="1000">
                <a:solidFill>
                  <a:schemeClr val="dk1"/>
                </a:solidFill>
              </a:rPr>
            </a:br>
            <a:r>
              <a:rPr lang="en" sz="1000"/>
              <a:t>The analysis shows disparities in HIV viral suppression rates among races and genders. Asian/Pacific Islanders and Whites have the highest rates, over 85%, indicating better healthcare access or management. Men usually have higher rates than women, suggesting differences in treatment adherence or access. The lowest rates are observed in Black populations, pointing to underlying socio-economic and healthcare inequalities.</a:t>
            </a:r>
            <a:endParaRPr sz="1000"/>
          </a:p>
          <a:p>
            <a:pPr indent="0" lvl="0" marL="0" rtl="0" algn="l">
              <a:lnSpc>
                <a:spcPct val="115000"/>
              </a:lnSpc>
              <a:spcBef>
                <a:spcPts val="0"/>
              </a:spcBef>
              <a:spcAft>
                <a:spcPts val="0"/>
              </a:spcAft>
              <a:buNone/>
            </a:pPr>
            <a:r>
              <a:rPr b="1" lang="en" sz="1000">
                <a:solidFill>
                  <a:schemeClr val="dk1"/>
                </a:solidFill>
              </a:rPr>
              <a:t>Key Observations:</a:t>
            </a:r>
            <a:endParaRPr b="1" sz="1000">
              <a:solidFill>
                <a:schemeClr val="dk1"/>
              </a:solidFill>
            </a:endParaRPr>
          </a:p>
          <a:p>
            <a:pPr indent="-292100" lvl="0" marL="457200" rtl="0" algn="l">
              <a:lnSpc>
                <a:spcPct val="115000"/>
              </a:lnSpc>
              <a:spcBef>
                <a:spcPts val="0"/>
              </a:spcBef>
              <a:spcAft>
                <a:spcPts val="0"/>
              </a:spcAft>
              <a:buSzPts val="1000"/>
              <a:buFont typeface="Arial"/>
              <a:buChar char="●"/>
            </a:pPr>
            <a:r>
              <a:rPr lang="en" sz="1000"/>
              <a:t>Highest rates: Asian/Pacific Islanders and Whites.</a:t>
            </a:r>
            <a:endParaRPr sz="1000"/>
          </a:p>
          <a:p>
            <a:pPr indent="-292100" lvl="0" marL="457200" rtl="0" algn="l">
              <a:lnSpc>
                <a:spcPct val="115000"/>
              </a:lnSpc>
              <a:spcBef>
                <a:spcPts val="0"/>
              </a:spcBef>
              <a:spcAft>
                <a:spcPts val="0"/>
              </a:spcAft>
              <a:buSzPts val="1000"/>
              <a:buFont typeface="Arial"/>
              <a:buChar char="●"/>
            </a:pPr>
            <a:r>
              <a:rPr lang="en" sz="1000"/>
              <a:t>Lowest rates: Black individuals.</a:t>
            </a:r>
            <a:endParaRPr sz="1000"/>
          </a:p>
          <a:p>
            <a:pPr indent="-292100" lvl="0" marL="457200" rtl="0" algn="l">
              <a:lnSpc>
                <a:spcPct val="115000"/>
              </a:lnSpc>
              <a:spcBef>
                <a:spcPts val="0"/>
              </a:spcBef>
              <a:spcAft>
                <a:spcPts val="0"/>
              </a:spcAft>
              <a:buSzPts val="1000"/>
              <a:buFont typeface="Arial"/>
              <a:buChar char="●"/>
            </a:pPr>
            <a:r>
              <a:rPr lang="en" sz="1000"/>
              <a:t>Men typically outperform women in suppression rates.</a:t>
            </a:r>
            <a:endParaRPr sz="1000"/>
          </a:p>
          <a:p>
            <a:pPr indent="0" lvl="0" marL="0" rtl="0" algn="l">
              <a:lnSpc>
                <a:spcPct val="115000"/>
              </a:lnSpc>
              <a:spcBef>
                <a:spcPts val="0"/>
              </a:spcBef>
              <a:spcAft>
                <a:spcPts val="0"/>
              </a:spcAft>
              <a:buNone/>
            </a:pPr>
            <a:r>
              <a:rPr b="1" lang="en" sz="1000">
                <a:solidFill>
                  <a:schemeClr val="dk1"/>
                </a:solidFill>
              </a:rPr>
              <a:t>Insights:</a:t>
            </a:r>
            <a:endParaRPr b="1" sz="1000">
              <a:solidFill>
                <a:schemeClr val="dk1"/>
              </a:solidFill>
            </a:endParaRPr>
          </a:p>
          <a:p>
            <a:pPr indent="-292100" lvl="0" marL="457200" rtl="0" algn="l">
              <a:lnSpc>
                <a:spcPct val="115000"/>
              </a:lnSpc>
              <a:spcBef>
                <a:spcPts val="0"/>
              </a:spcBef>
              <a:spcAft>
                <a:spcPts val="0"/>
              </a:spcAft>
              <a:buSzPts val="1000"/>
              <a:buFont typeface="Roboto"/>
              <a:buChar char="●"/>
            </a:pPr>
            <a:r>
              <a:rPr b="1" lang="en" sz="1000">
                <a:solidFill>
                  <a:schemeClr val="dk1"/>
                </a:solidFill>
              </a:rPr>
              <a:t>Racial Disparities:</a:t>
            </a:r>
            <a:r>
              <a:rPr lang="en" sz="1000">
                <a:solidFill>
                  <a:schemeClr val="dk1"/>
                </a:solidFill>
              </a:rPr>
              <a:t> </a:t>
            </a:r>
            <a:r>
              <a:rPr lang="en" sz="1000"/>
              <a:t>There's a clear impact of socio-economic and systemic factors on health outcomes.</a:t>
            </a:r>
            <a:endParaRPr sz="1000"/>
          </a:p>
          <a:p>
            <a:pPr indent="-292100" lvl="0" marL="457200" rtl="0" algn="l">
              <a:lnSpc>
                <a:spcPct val="115000"/>
              </a:lnSpc>
              <a:spcBef>
                <a:spcPts val="0"/>
              </a:spcBef>
              <a:spcAft>
                <a:spcPts val="0"/>
              </a:spcAft>
              <a:buSzPts val="1000"/>
              <a:buFont typeface="Roboto"/>
              <a:buChar char="●"/>
            </a:pPr>
            <a:r>
              <a:rPr b="1" lang="en" sz="1000">
                <a:solidFill>
                  <a:schemeClr val="dk1"/>
                </a:solidFill>
              </a:rPr>
              <a:t>Gender Differences:</a:t>
            </a:r>
            <a:r>
              <a:rPr lang="en" sz="1000"/>
              <a:t> Men's higher rates indicate potential gender-specific healthcare barriers.</a:t>
            </a:r>
            <a:endParaRPr sz="1000"/>
          </a:p>
          <a:p>
            <a:pPr indent="0" lvl="0" marL="0" marR="0" rtl="0" algn="l">
              <a:lnSpc>
                <a:spcPct val="95000"/>
              </a:lnSpc>
              <a:spcBef>
                <a:spcPts val="0"/>
              </a:spcBef>
              <a:spcAft>
                <a:spcPts val="0"/>
              </a:spcAft>
              <a:buSzPts val="523"/>
              <a:buNone/>
            </a:pPr>
            <a:r>
              <a:t/>
            </a:r>
            <a:endParaRPr b="1" sz="1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59"/>
          <p:cNvSpPr txBox="1"/>
          <p:nvPr>
            <p:ph type="title"/>
          </p:nvPr>
        </p:nvSpPr>
        <p:spPr>
          <a:xfrm>
            <a:off x="720000" y="83150"/>
            <a:ext cx="7704000" cy="504900"/>
          </a:xfrm>
          <a:prstGeom prst="rect">
            <a:avLst/>
          </a:prstGeom>
          <a:noFill/>
          <a:ln>
            <a:noFill/>
          </a:ln>
        </p:spPr>
        <p:txBody>
          <a:bodyPr anchorCtr="0" anchor="t" bIns="0" lIns="0" spcFirstLastPara="1" rIns="0" wrap="square" tIns="0">
            <a:noAutofit/>
          </a:bodyPr>
          <a:lstStyle/>
          <a:p>
            <a:pPr indent="-311150" lvl="0" marL="457200" rtl="0" algn="l">
              <a:lnSpc>
                <a:spcPct val="115000"/>
              </a:lnSpc>
              <a:spcBef>
                <a:spcPts val="0"/>
              </a:spcBef>
              <a:spcAft>
                <a:spcPts val="0"/>
              </a:spcAft>
              <a:buClr>
                <a:schemeClr val="dk2"/>
              </a:buClr>
              <a:buSzPts val="1300"/>
              <a:buFont typeface="Arial"/>
              <a:buChar char="•"/>
            </a:pPr>
            <a:r>
              <a:rPr b="0" lang="en" sz="1300">
                <a:latin typeface="Arial"/>
                <a:ea typeface="Arial"/>
                <a:cs typeface="Arial"/>
                <a:sym typeface="Arial"/>
              </a:rPr>
              <a:t>Temporal Trends: </a:t>
            </a:r>
            <a:r>
              <a:rPr b="0" lang="en" sz="1300">
                <a:solidFill>
                  <a:schemeClr val="dk2"/>
                </a:solidFill>
                <a:latin typeface="Arial"/>
                <a:ea typeface="Arial"/>
                <a:cs typeface="Arial"/>
                <a:sym typeface="Arial"/>
              </a:rPr>
              <a:t>Are there significant changes over time in viral suppression rates among different boroughs?</a:t>
            </a:r>
            <a:endParaRPr b="0" sz="1300">
              <a:latin typeface="Arial"/>
              <a:ea typeface="Arial"/>
              <a:cs typeface="Arial"/>
              <a:sym typeface="Arial"/>
            </a:endParaRPr>
          </a:p>
          <a:p>
            <a:pPr indent="0" lvl="0" marL="0" rtl="0" algn="ctr">
              <a:lnSpc>
                <a:spcPct val="100000"/>
              </a:lnSpc>
              <a:spcBef>
                <a:spcPts val="0"/>
              </a:spcBef>
              <a:spcAft>
                <a:spcPts val="0"/>
              </a:spcAft>
              <a:buSzPts val="3600"/>
              <a:buNone/>
            </a:pPr>
            <a:r>
              <a:t/>
            </a:r>
            <a:endParaRPr/>
          </a:p>
        </p:txBody>
      </p:sp>
      <p:pic>
        <p:nvPicPr>
          <p:cNvPr id="1341" name="Google Shape;1341;p59"/>
          <p:cNvPicPr preferRelativeResize="0"/>
          <p:nvPr/>
        </p:nvPicPr>
        <p:blipFill rotWithShape="1">
          <a:blip r:embed="rId3">
            <a:alphaModFix/>
          </a:blip>
          <a:srcRect b="0" l="0" r="980" t="0"/>
          <a:stretch/>
        </p:blipFill>
        <p:spPr>
          <a:xfrm>
            <a:off x="1058225" y="538200"/>
            <a:ext cx="7496451" cy="2967025"/>
          </a:xfrm>
          <a:prstGeom prst="rect">
            <a:avLst/>
          </a:prstGeom>
          <a:noFill/>
          <a:ln>
            <a:noFill/>
          </a:ln>
        </p:spPr>
      </p:pic>
      <p:sp>
        <p:nvSpPr>
          <p:cNvPr id="1342" name="Google Shape;1342;p59"/>
          <p:cNvSpPr txBox="1"/>
          <p:nvPr/>
        </p:nvSpPr>
        <p:spPr>
          <a:xfrm>
            <a:off x="566750" y="3646425"/>
            <a:ext cx="8415600" cy="13152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en" sz="1000">
                <a:solidFill>
                  <a:schemeClr val="dk1"/>
                </a:solidFill>
              </a:rPr>
              <a:t>Summary:</a:t>
            </a:r>
            <a:br>
              <a:rPr b="1" lang="en" sz="1000"/>
            </a:br>
            <a:r>
              <a:rPr lang="en" sz="1000"/>
              <a:t>A time series analysis shows increasing HIV viral suppression rates across NYC boroughs, with Queens and Staten Island leading at over 87%. </a:t>
            </a:r>
            <a:endParaRPr sz="1000"/>
          </a:p>
          <a:p>
            <a:pPr indent="0" lvl="0" marL="0" rtl="0" algn="l">
              <a:lnSpc>
                <a:spcPct val="115000"/>
              </a:lnSpc>
              <a:spcBef>
                <a:spcPts val="0"/>
              </a:spcBef>
              <a:spcAft>
                <a:spcPts val="0"/>
              </a:spcAft>
              <a:buNone/>
            </a:pPr>
            <a:r>
              <a:rPr b="1" lang="en" sz="1000">
                <a:solidFill>
                  <a:schemeClr val="dk1"/>
                </a:solidFill>
              </a:rPr>
              <a:t>Key Observations:</a:t>
            </a:r>
            <a:endParaRPr b="1" sz="1000">
              <a:solidFill>
                <a:schemeClr val="dk1"/>
              </a:solidFill>
            </a:endParaRPr>
          </a:p>
          <a:p>
            <a:pPr indent="-292100" lvl="0" marL="457200" rtl="0" algn="l">
              <a:lnSpc>
                <a:spcPct val="115000"/>
              </a:lnSpc>
              <a:spcBef>
                <a:spcPts val="0"/>
              </a:spcBef>
              <a:spcAft>
                <a:spcPts val="0"/>
              </a:spcAft>
              <a:buSzPts val="1000"/>
              <a:buFont typeface="Arial"/>
              <a:buChar char="●"/>
            </a:pPr>
            <a:r>
              <a:rPr lang="en" sz="1000"/>
              <a:t>All boroughs are improving.</a:t>
            </a:r>
            <a:endParaRPr sz="1000"/>
          </a:p>
          <a:p>
            <a:pPr indent="-292100" lvl="0" marL="457200" rtl="0" algn="l">
              <a:lnSpc>
                <a:spcPct val="115000"/>
              </a:lnSpc>
              <a:spcBef>
                <a:spcPts val="0"/>
              </a:spcBef>
              <a:spcAft>
                <a:spcPts val="0"/>
              </a:spcAft>
              <a:buSzPts val="1000"/>
              <a:buFont typeface="Arial"/>
              <a:buChar char="●"/>
            </a:pPr>
            <a:r>
              <a:rPr lang="en" sz="1000"/>
              <a:t>Highest rates in Queens and Staten Island; Bronx has the lowest.</a:t>
            </a:r>
            <a:endParaRPr sz="1000"/>
          </a:p>
          <a:p>
            <a:pPr indent="0" lvl="0" marL="0" rtl="0" algn="l">
              <a:lnSpc>
                <a:spcPct val="115000"/>
              </a:lnSpc>
              <a:spcBef>
                <a:spcPts val="0"/>
              </a:spcBef>
              <a:spcAft>
                <a:spcPts val="0"/>
              </a:spcAft>
              <a:buNone/>
            </a:pPr>
            <a:r>
              <a:rPr b="1" lang="en" sz="1000">
                <a:solidFill>
                  <a:schemeClr val="dk1"/>
                </a:solidFill>
              </a:rPr>
              <a:t>Insights:</a:t>
            </a:r>
            <a:endParaRPr b="1" sz="1000">
              <a:solidFill>
                <a:schemeClr val="dk1"/>
              </a:solidFill>
            </a:endParaRPr>
          </a:p>
          <a:p>
            <a:pPr indent="-292100" lvl="0" marL="457200" rtl="0" algn="l">
              <a:lnSpc>
                <a:spcPct val="115000"/>
              </a:lnSpc>
              <a:spcBef>
                <a:spcPts val="0"/>
              </a:spcBef>
              <a:spcAft>
                <a:spcPts val="0"/>
              </a:spcAft>
              <a:buSzPts val="1000"/>
              <a:buFont typeface="Roboto"/>
              <a:buChar char="●"/>
            </a:pPr>
            <a:r>
              <a:rPr b="1" lang="en" sz="1000">
                <a:solidFill>
                  <a:schemeClr val="dk1"/>
                </a:solidFill>
              </a:rPr>
              <a:t>Borough Variation:</a:t>
            </a:r>
            <a:r>
              <a:rPr lang="en" sz="1000"/>
              <a:t> Rates vary significantly, indicating the need for customized health initiatives.</a:t>
            </a:r>
            <a:endParaRPr sz="1000"/>
          </a:p>
          <a:p>
            <a:pPr indent="-292100" lvl="0" marL="457200" rtl="0" algn="l">
              <a:lnSpc>
                <a:spcPct val="115000"/>
              </a:lnSpc>
              <a:spcBef>
                <a:spcPts val="0"/>
              </a:spcBef>
              <a:spcAft>
                <a:spcPts val="0"/>
              </a:spcAft>
              <a:buSzPts val="1000"/>
              <a:buFont typeface="Roboto"/>
              <a:buChar char="●"/>
            </a:pPr>
            <a:r>
              <a:rPr b="1" lang="en" sz="1000">
                <a:solidFill>
                  <a:schemeClr val="dk1"/>
                </a:solidFill>
              </a:rPr>
              <a:t>Progress Over Time:</a:t>
            </a:r>
            <a:r>
              <a:rPr lang="en" sz="1000"/>
              <a:t> The trend is positive, emphasizing the importance of sustained health efforts.</a:t>
            </a:r>
            <a:endParaRPr b="1" sz="1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sp>
        <p:nvSpPr>
          <p:cNvPr id="1347" name="Google Shape;1347;p60"/>
          <p:cNvSpPr txBox="1"/>
          <p:nvPr>
            <p:ph type="title"/>
          </p:nvPr>
        </p:nvSpPr>
        <p:spPr>
          <a:xfrm>
            <a:off x="587325" y="134700"/>
            <a:ext cx="7704000" cy="572700"/>
          </a:xfrm>
          <a:prstGeom prst="rect">
            <a:avLst/>
          </a:prstGeom>
          <a:noFill/>
          <a:ln>
            <a:noFill/>
          </a:ln>
        </p:spPr>
        <p:txBody>
          <a:bodyPr anchorCtr="0" anchor="t" bIns="0" lIns="0" spcFirstLastPara="1" rIns="0" wrap="square" tIns="0">
            <a:noAutofit/>
          </a:bodyPr>
          <a:lstStyle/>
          <a:p>
            <a:pPr indent="-311150" lvl="0" marL="457200" rtl="0" algn="l">
              <a:lnSpc>
                <a:spcPct val="115000"/>
              </a:lnSpc>
              <a:spcBef>
                <a:spcPts val="0"/>
              </a:spcBef>
              <a:spcAft>
                <a:spcPts val="0"/>
              </a:spcAft>
              <a:buClr>
                <a:schemeClr val="dk2"/>
              </a:buClr>
              <a:buSzPts val="1300"/>
              <a:buFont typeface="Arial"/>
              <a:buChar char="•"/>
            </a:pPr>
            <a:r>
              <a:rPr b="0" lang="en" sz="1300">
                <a:latin typeface="Arial"/>
                <a:ea typeface="Arial"/>
                <a:cs typeface="Arial"/>
                <a:sym typeface="Arial"/>
              </a:rPr>
              <a:t>Geographical Impact: </a:t>
            </a:r>
            <a:r>
              <a:rPr b="0" lang="en" sz="1300">
                <a:solidFill>
                  <a:schemeClr val="dk2"/>
                </a:solidFill>
                <a:latin typeface="Arial"/>
                <a:ea typeface="Arial"/>
                <a:cs typeface="Arial"/>
                <a:sym typeface="Arial"/>
              </a:rPr>
              <a:t>Does the United Hospital Fund neighborhood correlate with the likelihood of achieving viral suppression?</a:t>
            </a:r>
            <a:endParaRPr b="0" sz="1300">
              <a:latin typeface="Arial"/>
              <a:ea typeface="Arial"/>
              <a:cs typeface="Arial"/>
              <a:sym typeface="Arial"/>
            </a:endParaRPr>
          </a:p>
          <a:p>
            <a:pPr indent="0" lvl="0" marL="0" rtl="0" algn="ctr">
              <a:lnSpc>
                <a:spcPct val="100000"/>
              </a:lnSpc>
              <a:spcBef>
                <a:spcPts val="0"/>
              </a:spcBef>
              <a:spcAft>
                <a:spcPts val="0"/>
              </a:spcAft>
              <a:buSzPts val="3600"/>
              <a:buNone/>
            </a:pPr>
            <a:r>
              <a:t/>
            </a:r>
            <a:endParaRPr sz="1300">
              <a:latin typeface="Arial"/>
              <a:ea typeface="Arial"/>
              <a:cs typeface="Arial"/>
              <a:sym typeface="Arial"/>
            </a:endParaRPr>
          </a:p>
        </p:txBody>
      </p:sp>
      <p:pic>
        <p:nvPicPr>
          <p:cNvPr id="1348" name="Google Shape;1348;p60"/>
          <p:cNvPicPr preferRelativeResize="0"/>
          <p:nvPr/>
        </p:nvPicPr>
        <p:blipFill>
          <a:blip r:embed="rId3">
            <a:alphaModFix/>
          </a:blip>
          <a:stretch>
            <a:fillRect/>
          </a:stretch>
        </p:blipFill>
        <p:spPr>
          <a:xfrm>
            <a:off x="93725" y="779525"/>
            <a:ext cx="6092500" cy="4166825"/>
          </a:xfrm>
          <a:prstGeom prst="rect">
            <a:avLst/>
          </a:prstGeom>
          <a:noFill/>
          <a:ln>
            <a:noFill/>
          </a:ln>
        </p:spPr>
      </p:pic>
      <p:sp>
        <p:nvSpPr>
          <p:cNvPr id="1349" name="Google Shape;1349;p60"/>
          <p:cNvSpPr txBox="1"/>
          <p:nvPr/>
        </p:nvSpPr>
        <p:spPr>
          <a:xfrm>
            <a:off x="6267375" y="677250"/>
            <a:ext cx="2876700" cy="401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dk1"/>
                </a:solidFill>
              </a:rPr>
              <a:t>Summary:</a:t>
            </a:r>
            <a:br>
              <a:rPr b="1" lang="en" sz="1100"/>
            </a:br>
            <a:r>
              <a:rPr lang="en" sz="1100"/>
              <a:t>The plot highlights neighborhoods with the lowest viral suppression rates, pinpointing areas like Bayside - Little Neck and Bensonhurst - Bay Ridge for targeted health interventions due to their relatively better performance within this group. This analysis directs where health resources are most needed.</a:t>
            </a:r>
            <a:endParaRPr sz="1100"/>
          </a:p>
          <a:p>
            <a:pPr indent="0" lvl="0" marL="0" rtl="0" algn="l">
              <a:lnSpc>
                <a:spcPct val="115000"/>
              </a:lnSpc>
              <a:spcBef>
                <a:spcPts val="0"/>
              </a:spcBef>
              <a:spcAft>
                <a:spcPts val="0"/>
              </a:spcAft>
              <a:buNone/>
            </a:pPr>
            <a:r>
              <a:rPr b="1" lang="en" sz="1100">
                <a:solidFill>
                  <a:schemeClr val="dk1"/>
                </a:solidFill>
              </a:rPr>
              <a:t>Key Observations:</a:t>
            </a:r>
            <a:endParaRPr b="1" sz="1100"/>
          </a:p>
          <a:p>
            <a:pPr indent="-298450" lvl="0" marL="457200" rtl="0" algn="l">
              <a:lnSpc>
                <a:spcPct val="115000"/>
              </a:lnSpc>
              <a:spcBef>
                <a:spcPts val="0"/>
              </a:spcBef>
              <a:spcAft>
                <a:spcPts val="0"/>
              </a:spcAft>
              <a:buSzPts val="1100"/>
              <a:buChar char="●"/>
            </a:pPr>
            <a:r>
              <a:rPr lang="en" sz="1100"/>
              <a:t>Bayside - Little Neck and Bensonhurst - Bay Ridge show better performance among the neighborhoods with the lowest rates.</a:t>
            </a:r>
            <a:endParaRPr sz="1100"/>
          </a:p>
          <a:p>
            <a:pPr indent="0" lvl="0" marL="0" rtl="0" algn="l">
              <a:lnSpc>
                <a:spcPct val="115000"/>
              </a:lnSpc>
              <a:spcBef>
                <a:spcPts val="0"/>
              </a:spcBef>
              <a:spcAft>
                <a:spcPts val="0"/>
              </a:spcAft>
              <a:buNone/>
            </a:pPr>
            <a:r>
              <a:rPr b="1" lang="en" sz="1100">
                <a:solidFill>
                  <a:schemeClr val="dk1"/>
                </a:solidFill>
              </a:rPr>
              <a:t>Insights:</a:t>
            </a:r>
            <a:endParaRPr b="1" sz="1100"/>
          </a:p>
          <a:p>
            <a:pPr indent="-298450" lvl="0" marL="457200" rtl="0" algn="l">
              <a:lnSpc>
                <a:spcPct val="115000"/>
              </a:lnSpc>
              <a:spcBef>
                <a:spcPts val="0"/>
              </a:spcBef>
              <a:spcAft>
                <a:spcPts val="0"/>
              </a:spcAft>
              <a:buSzPts val="1100"/>
              <a:buChar char="●"/>
            </a:pPr>
            <a:r>
              <a:rPr b="1" lang="en" sz="1100">
                <a:solidFill>
                  <a:schemeClr val="dk1"/>
                </a:solidFill>
              </a:rPr>
              <a:t>Critical Areas for Intervention:</a:t>
            </a:r>
            <a:r>
              <a:rPr lang="en" sz="1100"/>
              <a:t> Focusing on neighborhoods with the lowest rates aids in targeted interventions and more efficient resource allocation.</a:t>
            </a:r>
            <a:endParaRPr sz="1100"/>
          </a:p>
          <a:p>
            <a:pPr indent="0" lvl="0" marL="0" rtl="0" algn="l">
              <a:spcBef>
                <a:spcPts val="0"/>
              </a:spcBef>
              <a:spcAft>
                <a:spcPts val="0"/>
              </a:spcAft>
              <a:buNone/>
            </a:pPr>
            <a:r>
              <a:t/>
            </a:r>
            <a:endParaRPr sz="11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3" name="Shape 1353"/>
        <p:cNvGrpSpPr/>
        <p:nvPr/>
      </p:nvGrpSpPr>
      <p:grpSpPr>
        <a:xfrm>
          <a:off x="0" y="0"/>
          <a:ext cx="0" cy="0"/>
          <a:chOff x="0" y="0"/>
          <a:chExt cx="0" cy="0"/>
        </a:xfrm>
      </p:grpSpPr>
      <p:sp>
        <p:nvSpPr>
          <p:cNvPr id="1354" name="Google Shape;1354;p61"/>
          <p:cNvSpPr txBox="1"/>
          <p:nvPr>
            <p:ph type="title"/>
          </p:nvPr>
        </p:nvSpPr>
        <p:spPr>
          <a:xfrm>
            <a:off x="689850" y="254250"/>
            <a:ext cx="7704000" cy="572700"/>
          </a:xfrm>
          <a:prstGeom prst="rect">
            <a:avLst/>
          </a:prstGeom>
          <a:noFill/>
          <a:ln>
            <a:noFill/>
          </a:ln>
        </p:spPr>
        <p:txBody>
          <a:bodyPr anchorCtr="0" anchor="t" bIns="0" lIns="0" spcFirstLastPara="1" rIns="0" wrap="square" tIns="0">
            <a:noAutofit/>
          </a:bodyPr>
          <a:lstStyle/>
          <a:p>
            <a:pPr indent="-317500" lvl="0" marL="457200" rtl="0" algn="l">
              <a:lnSpc>
                <a:spcPct val="115000"/>
              </a:lnSpc>
              <a:spcBef>
                <a:spcPts val="0"/>
              </a:spcBef>
              <a:spcAft>
                <a:spcPts val="0"/>
              </a:spcAft>
              <a:buClr>
                <a:schemeClr val="dk2"/>
              </a:buClr>
              <a:buSzPts val="1400"/>
              <a:buFont typeface="Arial"/>
              <a:buChar char="•"/>
            </a:pPr>
            <a:r>
              <a:rPr b="0" lang="en" sz="1400">
                <a:latin typeface="Arial"/>
                <a:ea typeface="Arial"/>
                <a:cs typeface="Arial"/>
                <a:sym typeface="Arial"/>
              </a:rPr>
              <a:t>Age and Gender Effects: </a:t>
            </a:r>
            <a:r>
              <a:rPr b="0" lang="en" sz="1400">
                <a:solidFill>
                  <a:schemeClr val="dk2"/>
                </a:solidFill>
                <a:latin typeface="Arial"/>
                <a:ea typeface="Arial"/>
                <a:cs typeface="Arial"/>
                <a:sym typeface="Arial"/>
              </a:rPr>
              <a:t>How do age and gender impact the rates of viral suppression among those diagnosed with HIV?</a:t>
            </a:r>
            <a:endParaRPr b="0" sz="1400">
              <a:latin typeface="Arial"/>
              <a:ea typeface="Arial"/>
              <a:cs typeface="Arial"/>
              <a:sym typeface="Arial"/>
            </a:endParaRPr>
          </a:p>
          <a:p>
            <a:pPr indent="0" lvl="0" marL="0" rtl="0" algn="ctr">
              <a:lnSpc>
                <a:spcPct val="100000"/>
              </a:lnSpc>
              <a:spcBef>
                <a:spcPts val="0"/>
              </a:spcBef>
              <a:spcAft>
                <a:spcPts val="0"/>
              </a:spcAft>
              <a:buSzPts val="3600"/>
              <a:buNone/>
            </a:pPr>
            <a:r>
              <a:t/>
            </a:r>
            <a:endParaRPr sz="3700">
              <a:latin typeface="Arial"/>
              <a:ea typeface="Arial"/>
              <a:cs typeface="Arial"/>
              <a:sym typeface="Arial"/>
            </a:endParaRPr>
          </a:p>
        </p:txBody>
      </p:sp>
      <p:sp>
        <p:nvSpPr>
          <p:cNvPr id="1355" name="Google Shape;1355;p61"/>
          <p:cNvSpPr txBox="1"/>
          <p:nvPr/>
        </p:nvSpPr>
        <p:spPr>
          <a:xfrm>
            <a:off x="5604075" y="878975"/>
            <a:ext cx="3491400" cy="42831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en" sz="1100">
                <a:solidFill>
                  <a:schemeClr val="dk1"/>
                </a:solidFill>
              </a:rPr>
              <a:t>Summary:</a:t>
            </a:r>
            <a:br>
              <a:rPr b="1" lang="en" sz="1100"/>
            </a:br>
            <a:r>
              <a:rPr lang="en" sz="1100"/>
              <a:t>Data shows that viral suppression rates increase with age, peaking near 90% in individuals aged 60 and above, possibly due to better treatment adherence or stable healthcare. Across all age groups, women consistently show slightly lower suppression rates than men, highlighting gender-specific healthcare challenges.</a:t>
            </a:r>
            <a:endParaRPr sz="1100"/>
          </a:p>
          <a:p>
            <a:pPr indent="0" lvl="0" marL="0" rtl="0" algn="l">
              <a:lnSpc>
                <a:spcPct val="115000"/>
              </a:lnSpc>
              <a:spcBef>
                <a:spcPts val="0"/>
              </a:spcBef>
              <a:spcAft>
                <a:spcPts val="0"/>
              </a:spcAft>
              <a:buNone/>
            </a:pPr>
            <a:r>
              <a:rPr b="1" lang="en" sz="1100">
                <a:solidFill>
                  <a:schemeClr val="dk1"/>
                </a:solidFill>
              </a:rPr>
              <a:t>Key Observations:</a:t>
            </a:r>
            <a:endParaRPr b="1" sz="1100"/>
          </a:p>
          <a:p>
            <a:pPr indent="-298450" lvl="0" marL="457200" rtl="0" algn="l">
              <a:lnSpc>
                <a:spcPct val="115000"/>
              </a:lnSpc>
              <a:spcBef>
                <a:spcPts val="0"/>
              </a:spcBef>
              <a:spcAft>
                <a:spcPts val="0"/>
              </a:spcAft>
              <a:buSzPts val="1100"/>
              <a:buFont typeface="Arial"/>
              <a:buChar char="●"/>
            </a:pPr>
            <a:r>
              <a:rPr lang="en" sz="1100"/>
              <a:t>Suppression rates rise with age, highest in those 60+.</a:t>
            </a:r>
            <a:endParaRPr sz="1100"/>
          </a:p>
          <a:p>
            <a:pPr indent="-298450" lvl="0" marL="457200" rtl="0" algn="l">
              <a:lnSpc>
                <a:spcPct val="115000"/>
              </a:lnSpc>
              <a:spcBef>
                <a:spcPts val="0"/>
              </a:spcBef>
              <a:spcAft>
                <a:spcPts val="0"/>
              </a:spcAft>
              <a:buSzPts val="1100"/>
              <a:buFont typeface="Arial"/>
              <a:buChar char="●"/>
            </a:pPr>
            <a:r>
              <a:rPr lang="en" sz="1100"/>
              <a:t>Women generally have lower rates than men across all ages.</a:t>
            </a:r>
            <a:endParaRPr sz="1100"/>
          </a:p>
          <a:p>
            <a:pPr indent="0" lvl="0" marL="0" rtl="0" algn="l">
              <a:lnSpc>
                <a:spcPct val="115000"/>
              </a:lnSpc>
              <a:spcBef>
                <a:spcPts val="0"/>
              </a:spcBef>
              <a:spcAft>
                <a:spcPts val="0"/>
              </a:spcAft>
              <a:buNone/>
            </a:pPr>
            <a:r>
              <a:rPr b="1" lang="en" sz="1100">
                <a:solidFill>
                  <a:schemeClr val="dk1"/>
                </a:solidFill>
              </a:rPr>
              <a:t>Insights:</a:t>
            </a:r>
            <a:endParaRPr b="1" sz="1100"/>
          </a:p>
          <a:p>
            <a:pPr indent="-298450" lvl="0" marL="457200" rtl="0" algn="l">
              <a:lnSpc>
                <a:spcPct val="115000"/>
              </a:lnSpc>
              <a:spcBef>
                <a:spcPts val="0"/>
              </a:spcBef>
              <a:spcAft>
                <a:spcPts val="0"/>
              </a:spcAft>
              <a:buSzPts val="1100"/>
              <a:buFont typeface="Roboto"/>
              <a:buChar char="●"/>
            </a:pPr>
            <a:r>
              <a:rPr b="1" lang="en" sz="1100">
                <a:solidFill>
                  <a:schemeClr val="dk1"/>
                </a:solidFill>
              </a:rPr>
              <a:t>Age-Related Compliance</a:t>
            </a:r>
            <a:r>
              <a:rPr b="1" lang="en" sz="1100"/>
              <a:t>:</a:t>
            </a:r>
            <a:r>
              <a:rPr lang="en" sz="1100"/>
              <a:t> Older age groups likely have better compliance and more stable healthcare.</a:t>
            </a:r>
            <a:endParaRPr sz="1100"/>
          </a:p>
          <a:p>
            <a:pPr indent="-298450" lvl="0" marL="457200" rtl="0" algn="l">
              <a:lnSpc>
                <a:spcPct val="115000"/>
              </a:lnSpc>
              <a:spcBef>
                <a:spcPts val="0"/>
              </a:spcBef>
              <a:spcAft>
                <a:spcPts val="0"/>
              </a:spcAft>
              <a:buSzPts val="1100"/>
              <a:buFont typeface="Roboto"/>
              <a:buChar char="●"/>
            </a:pPr>
            <a:r>
              <a:rPr b="1" lang="en" sz="1100">
                <a:solidFill>
                  <a:schemeClr val="dk1"/>
                </a:solidFill>
              </a:rPr>
              <a:t>Gender-Specific Healthcare Needs:</a:t>
            </a:r>
            <a:r>
              <a:rPr lang="en" sz="1100"/>
              <a:t> Persistent lower rates among women suggest the need to address gender-specific barriers in healthcare access and adherence.</a:t>
            </a:r>
            <a:endParaRPr sz="1100"/>
          </a:p>
          <a:p>
            <a:pPr indent="0" lvl="0" marL="0" marR="0" rtl="0" algn="ctr">
              <a:lnSpc>
                <a:spcPct val="100000"/>
              </a:lnSpc>
              <a:spcBef>
                <a:spcPts val="0"/>
              </a:spcBef>
              <a:spcAft>
                <a:spcPts val="0"/>
              </a:spcAft>
              <a:buClr>
                <a:srgbClr val="000000"/>
              </a:buClr>
              <a:buSzPts val="1200"/>
              <a:buFont typeface="Arial"/>
              <a:buNone/>
            </a:pPr>
            <a:r>
              <a:t/>
            </a:r>
            <a:endParaRPr b="1" sz="1100">
              <a:solidFill>
                <a:schemeClr val="dk1"/>
              </a:solidFill>
            </a:endParaRPr>
          </a:p>
        </p:txBody>
      </p:sp>
      <p:pic>
        <p:nvPicPr>
          <p:cNvPr id="1356" name="Google Shape;1356;p61"/>
          <p:cNvPicPr preferRelativeResize="0"/>
          <p:nvPr/>
        </p:nvPicPr>
        <p:blipFill>
          <a:blip r:embed="rId3">
            <a:alphaModFix/>
          </a:blip>
          <a:stretch>
            <a:fillRect/>
          </a:stretch>
        </p:blipFill>
        <p:spPr>
          <a:xfrm>
            <a:off x="25750" y="826950"/>
            <a:ext cx="5497601" cy="3786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0" name="Shape 1360"/>
        <p:cNvGrpSpPr/>
        <p:nvPr/>
      </p:nvGrpSpPr>
      <p:grpSpPr>
        <a:xfrm>
          <a:off x="0" y="0"/>
          <a:ext cx="0" cy="0"/>
          <a:chOff x="0" y="0"/>
          <a:chExt cx="0" cy="0"/>
        </a:xfrm>
      </p:grpSpPr>
      <p:sp>
        <p:nvSpPr>
          <p:cNvPr id="1361" name="Google Shape;1361;p62"/>
          <p:cNvSpPr txBox="1"/>
          <p:nvPr>
            <p:ph type="title"/>
          </p:nvPr>
        </p:nvSpPr>
        <p:spPr>
          <a:xfrm>
            <a:off x="346150" y="242200"/>
            <a:ext cx="7704000" cy="572700"/>
          </a:xfrm>
          <a:prstGeom prst="rect">
            <a:avLst/>
          </a:prstGeom>
          <a:noFill/>
          <a:ln>
            <a:noFill/>
          </a:ln>
        </p:spPr>
        <p:txBody>
          <a:bodyPr anchorCtr="0" anchor="t" bIns="0" lIns="0" spcFirstLastPara="1" rIns="0" wrap="square" tIns="0">
            <a:noAutofit/>
          </a:bodyPr>
          <a:lstStyle/>
          <a:p>
            <a:pPr indent="-311150" lvl="0" marL="457200" rtl="0" algn="l">
              <a:lnSpc>
                <a:spcPct val="115000"/>
              </a:lnSpc>
              <a:spcBef>
                <a:spcPts val="0"/>
              </a:spcBef>
              <a:spcAft>
                <a:spcPts val="0"/>
              </a:spcAft>
              <a:buClr>
                <a:schemeClr val="dk2"/>
              </a:buClr>
              <a:buSzPts val="1300"/>
              <a:buFont typeface="Arial"/>
              <a:buChar char="•"/>
            </a:pPr>
            <a:r>
              <a:rPr lang="en" sz="1300">
                <a:latin typeface="Arial"/>
                <a:ea typeface="Arial"/>
                <a:cs typeface="Arial"/>
                <a:sym typeface="Arial"/>
              </a:rPr>
              <a:t>Predictive Modeling:</a:t>
            </a:r>
            <a:r>
              <a:rPr b="0" lang="en" sz="1300">
                <a:latin typeface="Arial"/>
                <a:ea typeface="Arial"/>
                <a:cs typeface="Arial"/>
                <a:sym typeface="Arial"/>
              </a:rPr>
              <a:t> </a:t>
            </a:r>
            <a:r>
              <a:rPr b="0" lang="en" sz="1300">
                <a:solidFill>
                  <a:schemeClr val="dk2"/>
                </a:solidFill>
                <a:latin typeface="Arial"/>
                <a:ea typeface="Arial"/>
                <a:cs typeface="Arial"/>
                <a:sym typeface="Arial"/>
              </a:rPr>
              <a:t>Can machine learning models effectively predict the proportion of individuals likely to achieve viral suppression?</a:t>
            </a:r>
            <a:endParaRPr sz="1300">
              <a:latin typeface="Arial"/>
              <a:ea typeface="Arial"/>
              <a:cs typeface="Arial"/>
              <a:sym typeface="Arial"/>
            </a:endParaRPr>
          </a:p>
          <a:p>
            <a:pPr indent="0" lvl="0" marL="0" rtl="0" algn="ctr">
              <a:lnSpc>
                <a:spcPct val="100000"/>
              </a:lnSpc>
              <a:spcBef>
                <a:spcPts val="0"/>
              </a:spcBef>
              <a:spcAft>
                <a:spcPts val="0"/>
              </a:spcAft>
              <a:buSzPts val="3600"/>
              <a:buNone/>
            </a:pPr>
            <a:r>
              <a:t/>
            </a:r>
            <a:endParaRPr sz="1300">
              <a:latin typeface="Arial"/>
              <a:ea typeface="Arial"/>
              <a:cs typeface="Arial"/>
              <a:sym typeface="Arial"/>
            </a:endParaRPr>
          </a:p>
        </p:txBody>
      </p:sp>
      <p:sp>
        <p:nvSpPr>
          <p:cNvPr id="1362" name="Google Shape;1362;p62"/>
          <p:cNvSpPr txBox="1"/>
          <p:nvPr/>
        </p:nvSpPr>
        <p:spPr>
          <a:xfrm>
            <a:off x="563100" y="1108125"/>
            <a:ext cx="7796700" cy="3909600"/>
          </a:xfrm>
          <a:prstGeom prst="rect">
            <a:avLst/>
          </a:prstGeom>
          <a:noFill/>
          <a:ln>
            <a:noFill/>
          </a:ln>
        </p:spPr>
        <p:txBody>
          <a:bodyPr anchorCtr="0" anchor="t" bIns="91425" lIns="91425" spcFirstLastPara="1" rIns="91425" wrap="square" tIns="91425">
            <a:spAutoFit/>
          </a:bodyPr>
          <a:lstStyle/>
          <a:p>
            <a:pPr indent="-298450" lvl="0" marL="457200" rtl="0" algn="l">
              <a:lnSpc>
                <a:spcPct val="150000"/>
              </a:lnSpc>
              <a:spcBef>
                <a:spcPts val="0"/>
              </a:spcBef>
              <a:spcAft>
                <a:spcPts val="0"/>
              </a:spcAft>
              <a:buClr>
                <a:schemeClr val="dk1"/>
              </a:buClr>
              <a:buSzPts val="1100"/>
              <a:buChar char="●"/>
            </a:pPr>
            <a:r>
              <a:rPr b="1" lang="en" sz="1100">
                <a:solidFill>
                  <a:schemeClr val="dk1"/>
                </a:solidFill>
              </a:rPr>
              <a:t>Key Performance Metrics of the Ensemble Model:</a:t>
            </a:r>
            <a:endParaRPr b="1" sz="1100">
              <a:solidFill>
                <a:schemeClr val="dk1"/>
              </a:solidFill>
            </a:endParaRPr>
          </a:p>
          <a:p>
            <a:pPr indent="-298450" lvl="1" marL="914400" rtl="0" algn="l">
              <a:lnSpc>
                <a:spcPct val="150000"/>
              </a:lnSpc>
              <a:spcBef>
                <a:spcPts val="0"/>
              </a:spcBef>
              <a:spcAft>
                <a:spcPts val="0"/>
              </a:spcAft>
              <a:buSzPts val="1100"/>
              <a:buChar char="○"/>
            </a:pPr>
            <a:r>
              <a:rPr b="1" lang="en" sz="1100">
                <a:solidFill>
                  <a:schemeClr val="dk1"/>
                </a:solidFill>
              </a:rPr>
              <a:t>Accuracy: 73.26%</a:t>
            </a:r>
            <a:r>
              <a:rPr lang="en" sz="1100"/>
              <a:t> - Indicates high reliability in predictions.</a:t>
            </a:r>
            <a:endParaRPr sz="1100"/>
          </a:p>
          <a:p>
            <a:pPr indent="-298450" lvl="1" marL="914400" rtl="0" algn="l">
              <a:lnSpc>
                <a:spcPct val="150000"/>
              </a:lnSpc>
              <a:spcBef>
                <a:spcPts val="0"/>
              </a:spcBef>
              <a:spcAft>
                <a:spcPts val="0"/>
              </a:spcAft>
              <a:buSzPts val="1100"/>
              <a:buChar char="○"/>
            </a:pPr>
            <a:r>
              <a:rPr b="1" lang="en" sz="1100">
                <a:solidFill>
                  <a:schemeClr val="dk1"/>
                </a:solidFill>
              </a:rPr>
              <a:t>ROC AUC: 0.80</a:t>
            </a:r>
            <a:r>
              <a:rPr lang="en" sz="1100"/>
              <a:t> - Demonstrates strong discriminative ability between patient outcomes.</a:t>
            </a:r>
            <a:endParaRPr sz="1100"/>
          </a:p>
          <a:p>
            <a:pPr indent="-298450" lvl="1" marL="914400" rtl="0" algn="l">
              <a:lnSpc>
                <a:spcPct val="150000"/>
              </a:lnSpc>
              <a:spcBef>
                <a:spcPts val="0"/>
              </a:spcBef>
              <a:spcAft>
                <a:spcPts val="0"/>
              </a:spcAft>
              <a:buSzPts val="1100"/>
              <a:buChar char="○"/>
            </a:pPr>
            <a:r>
              <a:rPr b="1" lang="en" sz="1100">
                <a:solidFill>
                  <a:schemeClr val="dk1"/>
                </a:solidFill>
              </a:rPr>
              <a:t>Precision: 74%</a:t>
            </a:r>
            <a:r>
              <a:rPr lang="en" sz="1100"/>
              <a:t> - High accuracy in positive predictions.</a:t>
            </a:r>
            <a:endParaRPr sz="1100"/>
          </a:p>
          <a:p>
            <a:pPr indent="-298450" lvl="1" marL="914400" rtl="0" algn="l">
              <a:lnSpc>
                <a:spcPct val="150000"/>
              </a:lnSpc>
              <a:spcBef>
                <a:spcPts val="0"/>
              </a:spcBef>
              <a:spcAft>
                <a:spcPts val="0"/>
              </a:spcAft>
              <a:buSzPts val="1100"/>
              <a:buChar char="○"/>
            </a:pPr>
            <a:r>
              <a:rPr b="1" lang="en" sz="1100">
                <a:solidFill>
                  <a:schemeClr val="dk1"/>
                </a:solidFill>
              </a:rPr>
              <a:t>Recall: 73%</a:t>
            </a:r>
            <a:r>
              <a:rPr lang="en" sz="1100"/>
              <a:t> - Effective in identifying actual cases of viral suppression.</a:t>
            </a:r>
            <a:endParaRPr sz="1100"/>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Confusion Matrix:</a:t>
            </a:r>
            <a:endParaRPr b="1" sz="1100">
              <a:solidFill>
                <a:schemeClr val="dk1"/>
              </a:solidFill>
            </a:endParaRPr>
          </a:p>
          <a:p>
            <a:pPr indent="-298450" lvl="2" marL="1371600" rtl="0" algn="l">
              <a:lnSpc>
                <a:spcPct val="150000"/>
              </a:lnSpc>
              <a:spcBef>
                <a:spcPts val="0"/>
              </a:spcBef>
              <a:spcAft>
                <a:spcPts val="0"/>
              </a:spcAft>
              <a:buSzPts val="1100"/>
              <a:buChar char="■"/>
            </a:pPr>
            <a:r>
              <a:rPr b="1" lang="en" sz="1100">
                <a:solidFill>
                  <a:schemeClr val="dk1"/>
                </a:solidFill>
              </a:rPr>
              <a:t>True</a:t>
            </a:r>
            <a:r>
              <a:rPr lang="en" sz="1100"/>
              <a:t> </a:t>
            </a:r>
            <a:r>
              <a:rPr b="1" lang="en" sz="1100">
                <a:solidFill>
                  <a:schemeClr val="dk1"/>
                </a:solidFill>
              </a:rPr>
              <a:t>Positives</a:t>
            </a:r>
            <a:r>
              <a:rPr lang="en" sz="1100"/>
              <a:t>: 1007</a:t>
            </a:r>
            <a:endParaRPr sz="1100"/>
          </a:p>
          <a:p>
            <a:pPr indent="-298450" lvl="2" marL="1371600" rtl="0" algn="l">
              <a:lnSpc>
                <a:spcPct val="150000"/>
              </a:lnSpc>
              <a:spcBef>
                <a:spcPts val="0"/>
              </a:spcBef>
              <a:spcAft>
                <a:spcPts val="0"/>
              </a:spcAft>
              <a:buSzPts val="1100"/>
              <a:buChar char="■"/>
            </a:pPr>
            <a:r>
              <a:rPr b="1" lang="en" sz="1100">
                <a:solidFill>
                  <a:schemeClr val="dk1"/>
                </a:solidFill>
              </a:rPr>
              <a:t>False</a:t>
            </a:r>
            <a:r>
              <a:rPr lang="en" sz="1100"/>
              <a:t> </a:t>
            </a:r>
            <a:r>
              <a:rPr b="1" lang="en" sz="1100">
                <a:solidFill>
                  <a:schemeClr val="dk1"/>
                </a:solidFill>
              </a:rPr>
              <a:t>Positives</a:t>
            </a:r>
            <a:r>
              <a:rPr lang="en" sz="1100"/>
              <a:t>: 349</a:t>
            </a:r>
            <a:endParaRPr sz="1100"/>
          </a:p>
          <a:p>
            <a:pPr indent="-298450" lvl="2" marL="1371600" rtl="0" algn="l">
              <a:lnSpc>
                <a:spcPct val="150000"/>
              </a:lnSpc>
              <a:spcBef>
                <a:spcPts val="0"/>
              </a:spcBef>
              <a:spcAft>
                <a:spcPts val="0"/>
              </a:spcAft>
              <a:buSzPts val="1100"/>
              <a:buChar char="■"/>
            </a:pPr>
            <a:r>
              <a:rPr b="1" lang="en" sz="1100">
                <a:solidFill>
                  <a:schemeClr val="dk1"/>
                </a:solidFill>
              </a:rPr>
              <a:t>False</a:t>
            </a:r>
            <a:r>
              <a:rPr lang="en" sz="1100"/>
              <a:t> </a:t>
            </a:r>
            <a:r>
              <a:rPr b="1" lang="en" sz="1100">
                <a:solidFill>
                  <a:schemeClr val="dk1"/>
                </a:solidFill>
              </a:rPr>
              <a:t>Negatives</a:t>
            </a:r>
            <a:r>
              <a:rPr lang="en" sz="1100"/>
              <a:t>: 353</a:t>
            </a:r>
            <a:endParaRPr sz="1100"/>
          </a:p>
          <a:p>
            <a:pPr indent="-298450" lvl="2" marL="1371600" rtl="0" algn="l">
              <a:lnSpc>
                <a:spcPct val="150000"/>
              </a:lnSpc>
              <a:spcBef>
                <a:spcPts val="0"/>
              </a:spcBef>
              <a:spcAft>
                <a:spcPts val="0"/>
              </a:spcAft>
              <a:buSzPts val="1100"/>
              <a:buChar char="■"/>
            </a:pPr>
            <a:r>
              <a:rPr b="1" lang="en" sz="1100">
                <a:solidFill>
                  <a:schemeClr val="dk1"/>
                </a:solidFill>
              </a:rPr>
              <a:t>True</a:t>
            </a:r>
            <a:r>
              <a:rPr lang="en" sz="1100"/>
              <a:t> </a:t>
            </a:r>
            <a:r>
              <a:rPr b="1" lang="en" sz="1100">
                <a:solidFill>
                  <a:schemeClr val="dk1"/>
                </a:solidFill>
              </a:rPr>
              <a:t>Negatives</a:t>
            </a:r>
            <a:r>
              <a:rPr lang="en" sz="1100"/>
              <a:t>: 916</a:t>
            </a:r>
            <a:endParaRPr sz="1100"/>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Conclusion:</a:t>
            </a:r>
            <a:endParaRPr sz="1100"/>
          </a:p>
          <a:p>
            <a:pPr indent="-298450" lvl="1" marL="914400" rtl="0" algn="l">
              <a:lnSpc>
                <a:spcPct val="150000"/>
              </a:lnSpc>
              <a:spcBef>
                <a:spcPts val="0"/>
              </a:spcBef>
              <a:spcAft>
                <a:spcPts val="0"/>
              </a:spcAft>
              <a:buSzPts val="1100"/>
              <a:buChar char="○"/>
            </a:pPr>
            <a:r>
              <a:rPr lang="en" sz="1100"/>
              <a:t>The Ensemble Model proves highly effective in predicting viral suppression, supported by its accuracy and balanced performance metrics.</a:t>
            </a:r>
            <a:endParaRPr sz="1100"/>
          </a:p>
          <a:p>
            <a:pPr indent="-298450" lvl="1" marL="914400" rtl="0" algn="l">
              <a:lnSpc>
                <a:spcPct val="150000"/>
              </a:lnSpc>
              <a:spcBef>
                <a:spcPts val="0"/>
              </a:spcBef>
              <a:spcAft>
                <a:spcPts val="0"/>
              </a:spcAft>
              <a:buSzPts val="1100"/>
              <a:buChar char="○"/>
            </a:pPr>
            <a:r>
              <a:rPr lang="en" sz="1100"/>
              <a:t>This model is instrumental for healthcare planning and interventions, helping tailor treatment plans and optimize resource allocation effectively.</a:t>
            </a:r>
            <a:endParaRPr sz="1600">
              <a:solidFill>
                <a:schemeClr val="dk2"/>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6" name="Shape 1366"/>
        <p:cNvGrpSpPr/>
        <p:nvPr/>
      </p:nvGrpSpPr>
      <p:grpSpPr>
        <a:xfrm>
          <a:off x="0" y="0"/>
          <a:ext cx="0" cy="0"/>
          <a:chOff x="0" y="0"/>
          <a:chExt cx="0" cy="0"/>
        </a:xfrm>
      </p:grpSpPr>
      <p:sp>
        <p:nvSpPr>
          <p:cNvPr id="1367" name="Google Shape;1367;p63"/>
          <p:cNvSpPr/>
          <p:nvPr/>
        </p:nvSpPr>
        <p:spPr>
          <a:xfrm>
            <a:off x="4981900" y="768025"/>
            <a:ext cx="3580800" cy="2468700"/>
          </a:xfrm>
          <a:prstGeom prst="roundRect">
            <a:avLst>
              <a:gd fmla="val 96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63"/>
          <p:cNvSpPr/>
          <p:nvPr/>
        </p:nvSpPr>
        <p:spPr>
          <a:xfrm>
            <a:off x="171275" y="768025"/>
            <a:ext cx="3580800" cy="2426400"/>
          </a:xfrm>
          <a:prstGeom prst="roundRect">
            <a:avLst>
              <a:gd fmla="val 96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63"/>
          <p:cNvSpPr txBox="1"/>
          <p:nvPr>
            <p:ph idx="1" type="subTitle"/>
          </p:nvPr>
        </p:nvSpPr>
        <p:spPr>
          <a:xfrm>
            <a:off x="171275" y="889050"/>
            <a:ext cx="3580800" cy="2305500"/>
          </a:xfrm>
          <a:prstGeom prst="rect">
            <a:avLst/>
          </a:prstGeom>
          <a:noFill/>
          <a:ln>
            <a:noFill/>
          </a:ln>
        </p:spPr>
        <p:txBody>
          <a:bodyPr anchorCtr="0" anchor="ctr" bIns="0" lIns="0" spcFirstLastPara="1" rIns="0" wrap="square" tIns="0">
            <a:normAutofit fontScale="62500"/>
          </a:bodyPr>
          <a:lstStyle/>
          <a:p>
            <a:pPr indent="0" lvl="0" marL="0" marR="0" rtl="0" algn="l">
              <a:lnSpc>
                <a:spcPct val="150000"/>
              </a:lnSpc>
              <a:spcBef>
                <a:spcPts val="0"/>
              </a:spcBef>
              <a:spcAft>
                <a:spcPts val="0"/>
              </a:spcAft>
              <a:buNone/>
            </a:pPr>
            <a:r>
              <a:rPr b="1" lang="en" sz="2500">
                <a:solidFill>
                  <a:schemeClr val="dk1"/>
                </a:solidFill>
                <a:latin typeface="Poppins"/>
                <a:ea typeface="Poppins"/>
                <a:cs typeface="Poppins"/>
                <a:sym typeface="Poppins"/>
              </a:rPr>
              <a:t>  </a:t>
            </a:r>
            <a:r>
              <a:rPr b="1" lang="en" sz="2500">
                <a:solidFill>
                  <a:schemeClr val="dk1"/>
                </a:solidFill>
                <a:latin typeface="Poppins"/>
                <a:ea typeface="Poppins"/>
                <a:cs typeface="Poppins"/>
                <a:sym typeface="Poppins"/>
              </a:rPr>
              <a:t>CONCLUSION</a:t>
            </a:r>
            <a:endParaRPr b="1" sz="2500">
              <a:solidFill>
                <a:schemeClr val="dk1"/>
              </a:solidFill>
              <a:latin typeface="Poppins"/>
              <a:ea typeface="Poppins"/>
              <a:cs typeface="Poppins"/>
              <a:sym typeface="Poppins"/>
            </a:endParaRPr>
          </a:p>
          <a:p>
            <a:pPr indent="-292100" lvl="0" marL="457200" rtl="0" algn="l">
              <a:lnSpc>
                <a:spcPct val="115000"/>
              </a:lnSpc>
              <a:spcBef>
                <a:spcPts val="0"/>
              </a:spcBef>
              <a:spcAft>
                <a:spcPts val="0"/>
              </a:spcAft>
              <a:buSzPct val="114285"/>
              <a:buChar char="●"/>
            </a:pPr>
            <a:r>
              <a:rPr b="1" lang="en">
                <a:solidFill>
                  <a:schemeClr val="dk1"/>
                </a:solidFill>
              </a:rPr>
              <a:t>Model Efficacy:</a:t>
            </a:r>
            <a:r>
              <a:rPr lang="en"/>
              <a:t> The Ensemble Model excels in accuracy and ROC AUC, affirming its utility in predicting viral suppression.</a:t>
            </a:r>
            <a:endParaRPr/>
          </a:p>
          <a:p>
            <a:pPr indent="-292100" lvl="0" marL="457200" rtl="0" algn="l">
              <a:lnSpc>
                <a:spcPct val="150000"/>
              </a:lnSpc>
              <a:spcBef>
                <a:spcPts val="0"/>
              </a:spcBef>
              <a:spcAft>
                <a:spcPts val="0"/>
              </a:spcAft>
              <a:buSzPct val="114285"/>
              <a:buChar char="●"/>
            </a:pPr>
            <a:r>
              <a:rPr b="1" lang="en">
                <a:solidFill>
                  <a:schemeClr val="dk1"/>
                </a:solidFill>
              </a:rPr>
              <a:t>Predictive Accuracy:</a:t>
            </a:r>
            <a:r>
              <a:rPr lang="en"/>
              <a:t> Balances precision and recall well, ensuring dependable forecasts for healthcare use.</a:t>
            </a:r>
            <a:endParaRPr/>
          </a:p>
          <a:p>
            <a:pPr indent="-292100" lvl="0" marL="457200" rtl="0" algn="l">
              <a:lnSpc>
                <a:spcPct val="115000"/>
              </a:lnSpc>
              <a:spcBef>
                <a:spcPts val="0"/>
              </a:spcBef>
              <a:spcAft>
                <a:spcPts val="0"/>
              </a:spcAft>
              <a:buSzPct val="114285"/>
              <a:buChar char="●"/>
            </a:pPr>
            <a:r>
              <a:rPr b="1" lang="en">
                <a:solidFill>
                  <a:schemeClr val="dk1"/>
                </a:solidFill>
              </a:rPr>
              <a:t>Data Integration:</a:t>
            </a:r>
            <a:r>
              <a:rPr lang="en"/>
              <a:t> Leverages varied data to enhance prediction across different patient groups.</a:t>
            </a:r>
            <a:endParaRPr/>
          </a:p>
          <a:p>
            <a:pPr indent="-292100" lvl="0" marL="457200" rtl="0" algn="l">
              <a:lnSpc>
                <a:spcPct val="115000"/>
              </a:lnSpc>
              <a:spcBef>
                <a:spcPts val="0"/>
              </a:spcBef>
              <a:spcAft>
                <a:spcPts val="0"/>
              </a:spcAft>
              <a:buSzPct val="133333"/>
              <a:buChar char="●"/>
            </a:pPr>
            <a:r>
              <a:rPr b="1" lang="en">
                <a:solidFill>
                  <a:schemeClr val="dk1"/>
                </a:solidFill>
              </a:rPr>
              <a:t>Reliable Outcomes:</a:t>
            </a:r>
            <a:r>
              <a:rPr lang="en"/>
              <a:t> Offers reliable predictions crucial for effective treatment strategies</a:t>
            </a:r>
            <a:r>
              <a:rPr lang="en" sz="1200">
                <a:latin typeface="Roboto"/>
                <a:ea typeface="Roboto"/>
                <a:cs typeface="Roboto"/>
                <a:sym typeface="Roboto"/>
              </a:rPr>
              <a:t>.</a:t>
            </a:r>
            <a:endParaRPr sz="1200">
              <a:latin typeface="Roboto"/>
              <a:ea typeface="Roboto"/>
              <a:cs typeface="Roboto"/>
              <a:sym typeface="Roboto"/>
            </a:endParaRPr>
          </a:p>
          <a:p>
            <a:pPr indent="-292100" lvl="1" marL="914400" rtl="0" algn="ctr">
              <a:lnSpc>
                <a:spcPct val="150000"/>
              </a:lnSpc>
              <a:spcBef>
                <a:spcPts val="0"/>
              </a:spcBef>
              <a:spcAft>
                <a:spcPts val="0"/>
              </a:spcAft>
              <a:buClr>
                <a:schemeClr val="dk1"/>
              </a:buClr>
              <a:buSzPct val="100000"/>
              <a:buChar char="○"/>
            </a:pPr>
            <a:r>
              <a:t/>
            </a:r>
            <a:endParaRPr b="1">
              <a:solidFill>
                <a:schemeClr val="dk1"/>
              </a:solidFill>
            </a:endParaRPr>
          </a:p>
        </p:txBody>
      </p:sp>
      <p:sp>
        <p:nvSpPr>
          <p:cNvPr id="1370" name="Google Shape;1370;p63"/>
          <p:cNvSpPr txBox="1"/>
          <p:nvPr>
            <p:ph idx="2" type="subTitle"/>
          </p:nvPr>
        </p:nvSpPr>
        <p:spPr>
          <a:xfrm>
            <a:off x="5019175" y="927225"/>
            <a:ext cx="3420900" cy="2267400"/>
          </a:xfrm>
          <a:prstGeom prst="rect">
            <a:avLst/>
          </a:prstGeom>
          <a:noFill/>
          <a:ln>
            <a:noFill/>
          </a:ln>
        </p:spPr>
        <p:txBody>
          <a:bodyPr anchorCtr="0" anchor="ctr" bIns="0" lIns="0" spcFirstLastPara="1" rIns="0" wrap="square" tIns="0">
            <a:normAutofit fontScale="70000" lnSpcReduction="20000"/>
          </a:bodyPr>
          <a:lstStyle/>
          <a:p>
            <a:pPr indent="0" lvl="0" marL="0" marR="0" rtl="0" algn="l">
              <a:lnSpc>
                <a:spcPct val="150000"/>
              </a:lnSpc>
              <a:spcBef>
                <a:spcPts val="0"/>
              </a:spcBef>
              <a:spcAft>
                <a:spcPts val="0"/>
              </a:spcAft>
              <a:buNone/>
            </a:pPr>
            <a:r>
              <a:rPr b="1" lang="en" sz="2500">
                <a:solidFill>
                  <a:schemeClr val="dk1"/>
                </a:solidFill>
                <a:latin typeface="Poppins"/>
                <a:ea typeface="Poppins"/>
                <a:cs typeface="Poppins"/>
                <a:sym typeface="Poppins"/>
              </a:rPr>
              <a:t>RECOMMENDATIONS</a:t>
            </a:r>
            <a:endParaRPr b="1" sz="2500">
              <a:solidFill>
                <a:schemeClr val="dk1"/>
              </a:solidFill>
              <a:latin typeface="Poppins"/>
              <a:ea typeface="Poppins"/>
              <a:cs typeface="Poppins"/>
              <a:sym typeface="Poppins"/>
            </a:endParaRPr>
          </a:p>
          <a:p>
            <a:pPr indent="-299720" lvl="0" marL="457200" marR="0" rtl="0" algn="l">
              <a:lnSpc>
                <a:spcPct val="150000"/>
              </a:lnSpc>
              <a:spcBef>
                <a:spcPts val="0"/>
              </a:spcBef>
              <a:spcAft>
                <a:spcPts val="0"/>
              </a:spcAft>
              <a:buSzPct val="114285"/>
              <a:buChar char="●"/>
            </a:pPr>
            <a:r>
              <a:rPr b="1" lang="en">
                <a:solidFill>
                  <a:schemeClr val="dk1"/>
                </a:solidFill>
              </a:rPr>
              <a:t>Regular Updates:</a:t>
            </a:r>
            <a:r>
              <a:rPr lang="en"/>
              <a:t> Continually update the model with fresh data to maintain accuracy.</a:t>
            </a:r>
            <a:endParaRPr/>
          </a:p>
          <a:p>
            <a:pPr indent="-299720" lvl="0" marL="457200" marR="0" rtl="0" algn="l">
              <a:lnSpc>
                <a:spcPct val="150000"/>
              </a:lnSpc>
              <a:spcBef>
                <a:spcPts val="0"/>
              </a:spcBef>
              <a:spcAft>
                <a:spcPts val="0"/>
              </a:spcAft>
              <a:buSzPct val="114285"/>
              <a:buChar char="●"/>
            </a:pPr>
            <a:r>
              <a:rPr b="1" lang="en">
                <a:solidFill>
                  <a:schemeClr val="dk1"/>
                </a:solidFill>
              </a:rPr>
              <a:t>Clinical Deployment: </a:t>
            </a:r>
            <a:r>
              <a:rPr lang="en"/>
              <a:t>Implement the model in clinical settings to support treatment decisions.</a:t>
            </a:r>
            <a:endParaRPr/>
          </a:p>
          <a:p>
            <a:pPr indent="-299720" lvl="0" marL="457200" marR="0" rtl="0" algn="l">
              <a:lnSpc>
                <a:spcPct val="150000"/>
              </a:lnSpc>
              <a:spcBef>
                <a:spcPts val="0"/>
              </a:spcBef>
              <a:spcAft>
                <a:spcPts val="0"/>
              </a:spcAft>
              <a:buSzPct val="114285"/>
              <a:buChar char="●"/>
            </a:pPr>
            <a:r>
              <a:rPr b="1" lang="en">
                <a:solidFill>
                  <a:schemeClr val="dk1"/>
                </a:solidFill>
              </a:rPr>
              <a:t>Enhance Capabilities</a:t>
            </a:r>
            <a:r>
              <a:rPr lang="en"/>
              <a:t>: Integrate newer algorithms and data for refined predictions.</a:t>
            </a:r>
            <a:endParaRPr/>
          </a:p>
          <a:p>
            <a:pPr indent="-299720" lvl="0" marL="457200" marR="0" rtl="0" algn="l">
              <a:lnSpc>
                <a:spcPct val="150000"/>
              </a:lnSpc>
              <a:spcBef>
                <a:spcPts val="0"/>
              </a:spcBef>
              <a:spcAft>
                <a:spcPts val="0"/>
              </a:spcAft>
              <a:buSzPct val="114285"/>
              <a:buChar char="●"/>
            </a:pPr>
            <a:r>
              <a:rPr b="1" lang="en">
                <a:solidFill>
                  <a:schemeClr val="dk1"/>
                </a:solidFill>
              </a:rPr>
              <a:t>Policy Development</a:t>
            </a:r>
            <a:r>
              <a:rPr lang="en"/>
              <a:t>: Use insights to craft policies that improve viral suppression rates.</a:t>
            </a:r>
            <a:endParaRPr/>
          </a:p>
          <a:p>
            <a:pPr indent="0" lvl="0" marL="0" marR="0" rtl="0" algn="l">
              <a:lnSpc>
                <a:spcPct val="150000"/>
              </a:lnSpc>
              <a:spcBef>
                <a:spcPts val="0"/>
              </a:spcBef>
              <a:spcAft>
                <a:spcPts val="0"/>
              </a:spcAft>
              <a:buNone/>
            </a:pPr>
            <a:r>
              <a:t/>
            </a:r>
            <a:endParaRPr/>
          </a:p>
        </p:txBody>
      </p:sp>
      <p:sp>
        <p:nvSpPr>
          <p:cNvPr id="1371" name="Google Shape;1371;p63"/>
          <p:cNvSpPr txBox="1"/>
          <p:nvPr>
            <p:ph type="title"/>
          </p:nvPr>
        </p:nvSpPr>
        <p:spPr>
          <a:xfrm>
            <a:off x="297775" y="25100"/>
            <a:ext cx="8701200" cy="5727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600"/>
              <a:buNone/>
            </a:pPr>
            <a:r>
              <a:rPr lang="en" sz="2200"/>
              <a:t>CONCLUSION</a:t>
            </a:r>
            <a:r>
              <a:rPr lang="en" sz="2200"/>
              <a:t> &amp; RECOMMENDATIONS</a:t>
            </a:r>
            <a:endParaRPr sz="2200"/>
          </a:p>
          <a:p>
            <a:pPr indent="0" lvl="0" marL="0" rtl="0" algn="ctr">
              <a:lnSpc>
                <a:spcPct val="100000"/>
              </a:lnSpc>
              <a:spcBef>
                <a:spcPts val="0"/>
              </a:spcBef>
              <a:spcAft>
                <a:spcPts val="0"/>
              </a:spcAft>
              <a:buSzPts val="3600"/>
              <a:buNone/>
            </a:pPr>
            <a:r>
              <a:rPr lang="en" sz="2200"/>
              <a:t>LEARNING</a:t>
            </a:r>
            <a:endParaRPr sz="2200"/>
          </a:p>
        </p:txBody>
      </p:sp>
      <p:grpSp>
        <p:nvGrpSpPr>
          <p:cNvPr id="1372" name="Google Shape;1372;p63"/>
          <p:cNvGrpSpPr/>
          <p:nvPr/>
        </p:nvGrpSpPr>
        <p:grpSpPr>
          <a:xfrm>
            <a:off x="3317075" y="683197"/>
            <a:ext cx="435000" cy="435003"/>
            <a:chOff x="2266050" y="4108747"/>
            <a:chExt cx="435000" cy="435003"/>
          </a:xfrm>
        </p:grpSpPr>
        <p:sp>
          <p:nvSpPr>
            <p:cNvPr id="1373" name="Google Shape;1373;p63"/>
            <p:cNvSpPr/>
            <p:nvPr/>
          </p:nvSpPr>
          <p:spPr>
            <a:xfrm>
              <a:off x="2266050" y="4108750"/>
              <a:ext cx="435000" cy="435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4" name="Google Shape;1374;p63"/>
            <p:cNvGrpSpPr/>
            <p:nvPr/>
          </p:nvGrpSpPr>
          <p:grpSpPr>
            <a:xfrm>
              <a:off x="2266050" y="4108747"/>
              <a:ext cx="434992" cy="434992"/>
              <a:chOff x="1492675" y="4992125"/>
              <a:chExt cx="481825" cy="481825"/>
            </a:xfrm>
          </p:grpSpPr>
          <p:sp>
            <p:nvSpPr>
              <p:cNvPr id="1375" name="Google Shape;1375;p63"/>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376" name="Google Shape;1376;p63"/>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grpSp>
        <p:nvGrpSpPr>
          <p:cNvPr id="1377" name="Google Shape;1377;p63"/>
          <p:cNvGrpSpPr/>
          <p:nvPr/>
        </p:nvGrpSpPr>
        <p:grpSpPr>
          <a:xfrm>
            <a:off x="8089299" y="597793"/>
            <a:ext cx="435001" cy="435007"/>
            <a:chOff x="2266049" y="4108743"/>
            <a:chExt cx="435001" cy="435007"/>
          </a:xfrm>
        </p:grpSpPr>
        <p:sp>
          <p:nvSpPr>
            <p:cNvPr id="1378" name="Google Shape;1378;p63"/>
            <p:cNvSpPr/>
            <p:nvPr/>
          </p:nvSpPr>
          <p:spPr>
            <a:xfrm>
              <a:off x="2266050" y="4108750"/>
              <a:ext cx="435000" cy="435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9" name="Google Shape;1379;p63"/>
            <p:cNvGrpSpPr/>
            <p:nvPr/>
          </p:nvGrpSpPr>
          <p:grpSpPr>
            <a:xfrm>
              <a:off x="2266049" y="4108743"/>
              <a:ext cx="434992" cy="434992"/>
              <a:chOff x="1492675" y="4992125"/>
              <a:chExt cx="481825" cy="481825"/>
            </a:xfrm>
          </p:grpSpPr>
          <p:sp>
            <p:nvSpPr>
              <p:cNvPr id="1380" name="Google Shape;1380;p63"/>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381" name="Google Shape;1381;p63"/>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sp>
        <p:nvSpPr>
          <p:cNvPr id="1382" name="Google Shape;1382;p63"/>
          <p:cNvSpPr/>
          <p:nvPr/>
        </p:nvSpPr>
        <p:spPr>
          <a:xfrm>
            <a:off x="762100" y="3400925"/>
            <a:ext cx="5679900" cy="1603200"/>
          </a:xfrm>
          <a:prstGeom prst="roundRect">
            <a:avLst>
              <a:gd fmla="val 96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63"/>
          <p:cNvSpPr txBox="1"/>
          <p:nvPr>
            <p:ph idx="1" type="subTitle"/>
          </p:nvPr>
        </p:nvSpPr>
        <p:spPr>
          <a:xfrm>
            <a:off x="898600" y="3400925"/>
            <a:ext cx="5406900" cy="1454400"/>
          </a:xfrm>
          <a:prstGeom prst="rect">
            <a:avLst/>
          </a:prstGeom>
          <a:noFill/>
          <a:ln>
            <a:noFill/>
          </a:ln>
        </p:spPr>
        <p:txBody>
          <a:bodyPr anchorCtr="0" anchor="ctr" bIns="0" lIns="0" spcFirstLastPara="1" rIns="0" wrap="square" tIns="0">
            <a:spAutoFit/>
          </a:bodyPr>
          <a:lstStyle/>
          <a:p>
            <a:pPr indent="0" lvl="0" marL="0" marR="0" rtl="0" algn="l">
              <a:lnSpc>
                <a:spcPct val="103000"/>
              </a:lnSpc>
              <a:spcBef>
                <a:spcPts val="0"/>
              </a:spcBef>
              <a:spcAft>
                <a:spcPts val="0"/>
              </a:spcAft>
              <a:buNone/>
            </a:pPr>
            <a:r>
              <a:rPr b="1" lang="en" sz="2000">
                <a:solidFill>
                  <a:schemeClr val="dk1"/>
                </a:solidFill>
                <a:latin typeface="Poppins"/>
                <a:ea typeface="Poppins"/>
                <a:cs typeface="Poppins"/>
                <a:sym typeface="Poppins"/>
              </a:rPr>
              <a:t> </a:t>
            </a:r>
            <a:r>
              <a:rPr b="1" lang="en" sz="1700">
                <a:solidFill>
                  <a:schemeClr val="dk1"/>
                </a:solidFill>
                <a:latin typeface="Poppins"/>
                <a:ea typeface="Poppins"/>
                <a:cs typeface="Poppins"/>
                <a:sym typeface="Poppins"/>
              </a:rPr>
              <a:t> LEARNING</a:t>
            </a:r>
            <a:endParaRPr sz="600"/>
          </a:p>
          <a:p>
            <a:pPr indent="-273050" lvl="0" marL="457200" rtl="0" algn="l">
              <a:lnSpc>
                <a:spcPct val="103000"/>
              </a:lnSpc>
              <a:spcBef>
                <a:spcPts val="0"/>
              </a:spcBef>
              <a:spcAft>
                <a:spcPts val="0"/>
              </a:spcAft>
              <a:buSzPts val="700"/>
              <a:buFont typeface="Roboto"/>
              <a:buChar char="●"/>
            </a:pPr>
            <a:r>
              <a:rPr b="1" lang="en" sz="900">
                <a:solidFill>
                  <a:schemeClr val="dk1"/>
                </a:solidFill>
              </a:rPr>
              <a:t>Technique Integration: </a:t>
            </a:r>
            <a:r>
              <a:rPr lang="en" sz="900"/>
              <a:t>Utilizing multiple machine learning techniques boosts predictive performance.</a:t>
            </a:r>
            <a:endParaRPr sz="900"/>
          </a:p>
          <a:p>
            <a:pPr indent="-273050" lvl="0" marL="457200" rtl="0" algn="l">
              <a:lnSpc>
                <a:spcPct val="103000"/>
              </a:lnSpc>
              <a:spcBef>
                <a:spcPts val="0"/>
              </a:spcBef>
              <a:spcAft>
                <a:spcPts val="0"/>
              </a:spcAft>
              <a:buSzPts val="700"/>
              <a:buFont typeface="Roboto"/>
              <a:buChar char="●"/>
            </a:pPr>
            <a:r>
              <a:rPr b="1" lang="en" sz="900">
                <a:solidFill>
                  <a:schemeClr val="dk1"/>
                </a:solidFill>
              </a:rPr>
              <a:t>Algorithm Strengths:</a:t>
            </a:r>
            <a:r>
              <a:rPr lang="en" sz="900"/>
              <a:t> The ensemble approach harnesses the strengths of various models for robust predictions.</a:t>
            </a:r>
            <a:endParaRPr sz="900"/>
          </a:p>
          <a:p>
            <a:pPr indent="-273050" lvl="0" marL="457200" rtl="0" algn="l">
              <a:lnSpc>
                <a:spcPct val="103000"/>
              </a:lnSpc>
              <a:spcBef>
                <a:spcPts val="0"/>
              </a:spcBef>
              <a:spcAft>
                <a:spcPts val="0"/>
              </a:spcAft>
              <a:buSzPts val="700"/>
              <a:buFont typeface="Roboto"/>
              <a:buChar char="●"/>
            </a:pPr>
            <a:r>
              <a:rPr b="1" lang="en" sz="900">
                <a:solidFill>
                  <a:schemeClr val="dk1"/>
                </a:solidFill>
              </a:rPr>
              <a:t>Insight Depth:</a:t>
            </a:r>
            <a:r>
              <a:rPr lang="en" sz="900"/>
              <a:t> Provides deep insights into factors affecting viral suppression, enhancing healthcare strategies.</a:t>
            </a:r>
            <a:endParaRPr sz="900"/>
          </a:p>
          <a:p>
            <a:pPr indent="-273050" lvl="0" marL="457200" rtl="0" algn="l">
              <a:lnSpc>
                <a:spcPct val="103000"/>
              </a:lnSpc>
              <a:spcBef>
                <a:spcPts val="0"/>
              </a:spcBef>
              <a:spcAft>
                <a:spcPts val="0"/>
              </a:spcAft>
              <a:buSzPts val="700"/>
              <a:buFont typeface="Roboto"/>
              <a:buChar char="●"/>
            </a:pPr>
            <a:r>
              <a:rPr b="1" lang="en" sz="900">
                <a:solidFill>
                  <a:schemeClr val="dk1"/>
                </a:solidFill>
              </a:rPr>
              <a:t>Actionable Predictions</a:t>
            </a:r>
            <a:r>
              <a:rPr lang="en" sz="900"/>
              <a:t>: Supports precise health interventions, improving patient outcomes.</a:t>
            </a:r>
            <a:endParaRPr b="1" sz="900">
              <a:solidFill>
                <a:schemeClr val="dk1"/>
              </a:solidFill>
            </a:endParaRPr>
          </a:p>
        </p:txBody>
      </p:sp>
      <p:grpSp>
        <p:nvGrpSpPr>
          <p:cNvPr id="1384" name="Google Shape;1384;p63"/>
          <p:cNvGrpSpPr/>
          <p:nvPr/>
        </p:nvGrpSpPr>
        <p:grpSpPr>
          <a:xfrm>
            <a:off x="5870499" y="3288793"/>
            <a:ext cx="435001" cy="435007"/>
            <a:chOff x="2266049" y="4108743"/>
            <a:chExt cx="435001" cy="435007"/>
          </a:xfrm>
        </p:grpSpPr>
        <p:sp>
          <p:nvSpPr>
            <p:cNvPr id="1385" name="Google Shape;1385;p63"/>
            <p:cNvSpPr/>
            <p:nvPr/>
          </p:nvSpPr>
          <p:spPr>
            <a:xfrm>
              <a:off x="2266050" y="4108750"/>
              <a:ext cx="435000" cy="435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86" name="Google Shape;1386;p63"/>
            <p:cNvGrpSpPr/>
            <p:nvPr/>
          </p:nvGrpSpPr>
          <p:grpSpPr>
            <a:xfrm>
              <a:off x="2266049" y="4108743"/>
              <a:ext cx="434992" cy="434992"/>
              <a:chOff x="1492675" y="4992125"/>
              <a:chExt cx="481825" cy="481825"/>
            </a:xfrm>
          </p:grpSpPr>
          <p:sp>
            <p:nvSpPr>
              <p:cNvPr id="1387" name="Google Shape;1387;p63"/>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388" name="Google Shape;1388;p63"/>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grpSp>
        <p:nvGrpSpPr>
          <p:cNvPr id="1389" name="Google Shape;1389;p63"/>
          <p:cNvGrpSpPr/>
          <p:nvPr/>
        </p:nvGrpSpPr>
        <p:grpSpPr>
          <a:xfrm>
            <a:off x="7334182" y="3374725"/>
            <a:ext cx="1761566" cy="1655602"/>
            <a:chOff x="4858394" y="1089832"/>
            <a:chExt cx="4451773" cy="4027248"/>
          </a:xfrm>
        </p:grpSpPr>
        <p:sp>
          <p:nvSpPr>
            <p:cNvPr id="1390" name="Google Shape;1390;p63"/>
            <p:cNvSpPr/>
            <p:nvPr/>
          </p:nvSpPr>
          <p:spPr>
            <a:xfrm>
              <a:off x="8480331" y="2629646"/>
              <a:ext cx="692994" cy="2084664"/>
            </a:xfrm>
            <a:custGeom>
              <a:rect b="b" l="l" r="r" t="t"/>
              <a:pathLst>
                <a:path extrusionOk="0" h="100152" w="33297">
                  <a:moveTo>
                    <a:pt x="29457" y="1"/>
                  </a:moveTo>
                  <a:cubicBezTo>
                    <a:pt x="29352" y="1"/>
                    <a:pt x="29352" y="421"/>
                    <a:pt x="29457" y="1079"/>
                  </a:cubicBezTo>
                  <a:cubicBezTo>
                    <a:pt x="29588" y="1973"/>
                    <a:pt x="29799" y="2946"/>
                    <a:pt x="30009" y="4261"/>
                  </a:cubicBezTo>
                  <a:cubicBezTo>
                    <a:pt x="30351" y="6996"/>
                    <a:pt x="31009" y="10941"/>
                    <a:pt x="31324" y="15781"/>
                  </a:cubicBezTo>
                  <a:cubicBezTo>
                    <a:pt x="31666" y="20699"/>
                    <a:pt x="31771" y="26511"/>
                    <a:pt x="31219" y="32981"/>
                  </a:cubicBezTo>
                  <a:cubicBezTo>
                    <a:pt x="30667" y="39451"/>
                    <a:pt x="29352" y="46446"/>
                    <a:pt x="27169" y="53574"/>
                  </a:cubicBezTo>
                  <a:cubicBezTo>
                    <a:pt x="24854" y="60596"/>
                    <a:pt x="21909" y="67171"/>
                    <a:pt x="18726" y="72746"/>
                  </a:cubicBezTo>
                  <a:cubicBezTo>
                    <a:pt x="15649" y="78454"/>
                    <a:pt x="12362" y="83266"/>
                    <a:pt x="9521" y="87343"/>
                  </a:cubicBezTo>
                  <a:cubicBezTo>
                    <a:pt x="6681" y="91288"/>
                    <a:pt x="4261" y="94444"/>
                    <a:pt x="2631" y="96653"/>
                  </a:cubicBezTo>
                  <a:cubicBezTo>
                    <a:pt x="869" y="98836"/>
                    <a:pt x="1" y="100046"/>
                    <a:pt x="106" y="100046"/>
                  </a:cubicBezTo>
                  <a:lnTo>
                    <a:pt x="106" y="100151"/>
                  </a:lnTo>
                  <a:cubicBezTo>
                    <a:pt x="211" y="100151"/>
                    <a:pt x="1316" y="99046"/>
                    <a:pt x="3052" y="97074"/>
                  </a:cubicBezTo>
                  <a:cubicBezTo>
                    <a:pt x="4919" y="94996"/>
                    <a:pt x="7549" y="91945"/>
                    <a:pt x="10521" y="88000"/>
                  </a:cubicBezTo>
                  <a:cubicBezTo>
                    <a:pt x="13466" y="84055"/>
                    <a:pt x="16859" y="79216"/>
                    <a:pt x="20147" y="73535"/>
                  </a:cubicBezTo>
                  <a:cubicBezTo>
                    <a:pt x="23434" y="67828"/>
                    <a:pt x="26511" y="61253"/>
                    <a:pt x="28799" y="54021"/>
                  </a:cubicBezTo>
                  <a:cubicBezTo>
                    <a:pt x="31114" y="46788"/>
                    <a:pt x="32324" y="39661"/>
                    <a:pt x="32744" y="33086"/>
                  </a:cubicBezTo>
                  <a:cubicBezTo>
                    <a:pt x="33297" y="26511"/>
                    <a:pt x="32981" y="20594"/>
                    <a:pt x="32534" y="15675"/>
                  </a:cubicBezTo>
                  <a:cubicBezTo>
                    <a:pt x="31982" y="10731"/>
                    <a:pt x="31219" y="6786"/>
                    <a:pt x="30667" y="4156"/>
                  </a:cubicBezTo>
                  <a:cubicBezTo>
                    <a:pt x="30351" y="2736"/>
                    <a:pt x="30009" y="1736"/>
                    <a:pt x="29799" y="1079"/>
                  </a:cubicBezTo>
                  <a:cubicBezTo>
                    <a:pt x="29694" y="316"/>
                    <a:pt x="29457" y="1"/>
                    <a:pt x="2945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63"/>
            <p:cNvSpPr/>
            <p:nvPr/>
          </p:nvSpPr>
          <p:spPr>
            <a:xfrm>
              <a:off x="8705855" y="3079083"/>
              <a:ext cx="604312" cy="1546534"/>
            </a:xfrm>
            <a:custGeom>
              <a:rect b="b" l="l" r="r" t="t"/>
              <a:pathLst>
                <a:path extrusionOk="0" h="74299" w="29036">
                  <a:moveTo>
                    <a:pt x="28063" y="1"/>
                  </a:moveTo>
                  <a:cubicBezTo>
                    <a:pt x="27957" y="1"/>
                    <a:pt x="27957" y="1184"/>
                    <a:pt x="27957" y="3288"/>
                  </a:cubicBezTo>
                  <a:lnTo>
                    <a:pt x="27957" y="5024"/>
                  </a:lnTo>
                  <a:lnTo>
                    <a:pt x="27957" y="6997"/>
                  </a:lnTo>
                  <a:cubicBezTo>
                    <a:pt x="27826" y="8548"/>
                    <a:pt x="27826" y="10179"/>
                    <a:pt x="27721" y="12046"/>
                  </a:cubicBezTo>
                  <a:cubicBezTo>
                    <a:pt x="27615" y="12914"/>
                    <a:pt x="27510" y="13914"/>
                    <a:pt x="27510" y="14887"/>
                  </a:cubicBezTo>
                  <a:cubicBezTo>
                    <a:pt x="27405" y="15334"/>
                    <a:pt x="27405" y="15886"/>
                    <a:pt x="27300" y="16438"/>
                  </a:cubicBezTo>
                  <a:cubicBezTo>
                    <a:pt x="27168" y="16964"/>
                    <a:pt x="27168" y="17412"/>
                    <a:pt x="27063" y="17964"/>
                  </a:cubicBezTo>
                  <a:cubicBezTo>
                    <a:pt x="27063" y="18516"/>
                    <a:pt x="26958" y="19068"/>
                    <a:pt x="26853" y="19594"/>
                  </a:cubicBezTo>
                  <a:cubicBezTo>
                    <a:pt x="26853" y="19936"/>
                    <a:pt x="26853" y="20147"/>
                    <a:pt x="26748" y="20489"/>
                  </a:cubicBezTo>
                  <a:cubicBezTo>
                    <a:pt x="26748" y="20699"/>
                    <a:pt x="26642" y="21041"/>
                    <a:pt x="26642" y="21357"/>
                  </a:cubicBezTo>
                  <a:cubicBezTo>
                    <a:pt x="26406" y="22461"/>
                    <a:pt x="26195" y="23671"/>
                    <a:pt x="25985" y="24749"/>
                  </a:cubicBezTo>
                  <a:cubicBezTo>
                    <a:pt x="24985" y="29588"/>
                    <a:pt x="23565" y="34717"/>
                    <a:pt x="21698" y="39977"/>
                  </a:cubicBezTo>
                  <a:cubicBezTo>
                    <a:pt x="19620" y="45237"/>
                    <a:pt x="17306" y="50076"/>
                    <a:pt x="14913" y="54232"/>
                  </a:cubicBezTo>
                  <a:cubicBezTo>
                    <a:pt x="14255" y="55336"/>
                    <a:pt x="13703" y="56309"/>
                    <a:pt x="13045" y="57309"/>
                  </a:cubicBezTo>
                  <a:cubicBezTo>
                    <a:pt x="12940" y="57519"/>
                    <a:pt x="12835" y="57861"/>
                    <a:pt x="12598" y="58071"/>
                  </a:cubicBezTo>
                  <a:cubicBezTo>
                    <a:pt x="12493" y="58282"/>
                    <a:pt x="12283" y="58518"/>
                    <a:pt x="12177" y="58729"/>
                  </a:cubicBezTo>
                  <a:cubicBezTo>
                    <a:pt x="11835" y="59176"/>
                    <a:pt x="11520" y="59702"/>
                    <a:pt x="11178" y="60149"/>
                  </a:cubicBezTo>
                  <a:cubicBezTo>
                    <a:pt x="10968" y="60596"/>
                    <a:pt x="10626" y="61017"/>
                    <a:pt x="10310" y="61464"/>
                  </a:cubicBezTo>
                  <a:cubicBezTo>
                    <a:pt x="10073" y="61911"/>
                    <a:pt x="9758" y="62332"/>
                    <a:pt x="9416" y="62674"/>
                  </a:cubicBezTo>
                  <a:cubicBezTo>
                    <a:pt x="8890" y="63542"/>
                    <a:pt x="8338" y="64304"/>
                    <a:pt x="7680" y="64962"/>
                  </a:cubicBezTo>
                  <a:cubicBezTo>
                    <a:pt x="6681" y="66514"/>
                    <a:pt x="5471" y="67723"/>
                    <a:pt x="4603" y="68907"/>
                  </a:cubicBezTo>
                  <a:cubicBezTo>
                    <a:pt x="4156" y="69459"/>
                    <a:pt x="3735" y="70012"/>
                    <a:pt x="3288" y="70459"/>
                  </a:cubicBezTo>
                  <a:cubicBezTo>
                    <a:pt x="2841" y="70879"/>
                    <a:pt x="2525" y="71327"/>
                    <a:pt x="2183" y="71774"/>
                  </a:cubicBezTo>
                  <a:cubicBezTo>
                    <a:pt x="763" y="73299"/>
                    <a:pt x="0" y="74167"/>
                    <a:pt x="106" y="74298"/>
                  </a:cubicBezTo>
                  <a:cubicBezTo>
                    <a:pt x="342" y="74298"/>
                    <a:pt x="1210" y="73509"/>
                    <a:pt x="2630" y="72194"/>
                  </a:cubicBezTo>
                  <a:cubicBezTo>
                    <a:pt x="2972" y="71879"/>
                    <a:pt x="3393" y="71432"/>
                    <a:pt x="3945" y="71011"/>
                  </a:cubicBezTo>
                  <a:lnTo>
                    <a:pt x="5366" y="69564"/>
                  </a:lnTo>
                  <a:cubicBezTo>
                    <a:pt x="6365" y="68486"/>
                    <a:pt x="7575" y="67276"/>
                    <a:pt x="8653" y="65751"/>
                  </a:cubicBezTo>
                  <a:cubicBezTo>
                    <a:pt x="9311" y="65093"/>
                    <a:pt x="9863" y="64304"/>
                    <a:pt x="10520" y="63542"/>
                  </a:cubicBezTo>
                  <a:cubicBezTo>
                    <a:pt x="10862" y="63121"/>
                    <a:pt x="11178" y="62674"/>
                    <a:pt x="11520" y="62227"/>
                  </a:cubicBezTo>
                  <a:cubicBezTo>
                    <a:pt x="11730" y="61806"/>
                    <a:pt x="12046" y="61359"/>
                    <a:pt x="12388" y="60912"/>
                  </a:cubicBezTo>
                  <a:cubicBezTo>
                    <a:pt x="12703" y="60491"/>
                    <a:pt x="13045" y="60044"/>
                    <a:pt x="13361" y="59597"/>
                  </a:cubicBezTo>
                  <a:cubicBezTo>
                    <a:pt x="13598" y="59386"/>
                    <a:pt x="13703" y="59176"/>
                    <a:pt x="13913" y="58834"/>
                  </a:cubicBezTo>
                  <a:cubicBezTo>
                    <a:pt x="14018" y="58624"/>
                    <a:pt x="14150" y="58387"/>
                    <a:pt x="14360" y="58177"/>
                  </a:cubicBezTo>
                  <a:cubicBezTo>
                    <a:pt x="15018" y="57203"/>
                    <a:pt x="15570" y="56099"/>
                    <a:pt x="16228" y="55099"/>
                  </a:cubicBezTo>
                  <a:cubicBezTo>
                    <a:pt x="18752" y="50839"/>
                    <a:pt x="21251" y="45894"/>
                    <a:pt x="23223" y="40634"/>
                  </a:cubicBezTo>
                  <a:cubicBezTo>
                    <a:pt x="25327" y="35269"/>
                    <a:pt x="26642" y="29904"/>
                    <a:pt x="27510" y="25091"/>
                  </a:cubicBezTo>
                  <a:cubicBezTo>
                    <a:pt x="27721" y="23881"/>
                    <a:pt x="27957" y="22672"/>
                    <a:pt x="28168" y="21567"/>
                  </a:cubicBezTo>
                  <a:cubicBezTo>
                    <a:pt x="28168" y="21251"/>
                    <a:pt x="28273" y="20909"/>
                    <a:pt x="28273" y="20699"/>
                  </a:cubicBezTo>
                  <a:cubicBezTo>
                    <a:pt x="28273" y="20383"/>
                    <a:pt x="28273" y="20147"/>
                    <a:pt x="28378" y="19831"/>
                  </a:cubicBezTo>
                  <a:cubicBezTo>
                    <a:pt x="28378" y="19279"/>
                    <a:pt x="28483" y="18727"/>
                    <a:pt x="28483" y="18174"/>
                  </a:cubicBezTo>
                  <a:cubicBezTo>
                    <a:pt x="28615" y="17622"/>
                    <a:pt x="28615" y="17096"/>
                    <a:pt x="28720" y="16544"/>
                  </a:cubicBezTo>
                  <a:cubicBezTo>
                    <a:pt x="28720" y="15991"/>
                    <a:pt x="28825" y="15439"/>
                    <a:pt x="28825" y="14992"/>
                  </a:cubicBezTo>
                  <a:cubicBezTo>
                    <a:pt x="28825" y="14019"/>
                    <a:pt x="28825" y="13019"/>
                    <a:pt x="28930" y="12046"/>
                  </a:cubicBezTo>
                  <a:cubicBezTo>
                    <a:pt x="29036" y="10179"/>
                    <a:pt x="28930" y="8548"/>
                    <a:pt x="28825" y="6997"/>
                  </a:cubicBezTo>
                  <a:lnTo>
                    <a:pt x="28825" y="4919"/>
                  </a:lnTo>
                  <a:cubicBezTo>
                    <a:pt x="28720" y="4367"/>
                    <a:pt x="28615" y="3709"/>
                    <a:pt x="28615" y="3288"/>
                  </a:cubicBezTo>
                  <a:cubicBezTo>
                    <a:pt x="28378" y="1184"/>
                    <a:pt x="28168" y="1"/>
                    <a:pt x="2806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63"/>
            <p:cNvSpPr/>
            <p:nvPr/>
          </p:nvSpPr>
          <p:spPr>
            <a:xfrm>
              <a:off x="5013301" y="2136955"/>
              <a:ext cx="634427" cy="2098339"/>
            </a:xfrm>
            <a:custGeom>
              <a:rect b="b" l="l" r="r" t="t"/>
              <a:pathLst>
                <a:path extrusionOk="0" h="100809" w="30483">
                  <a:moveTo>
                    <a:pt x="30482" y="1"/>
                  </a:moveTo>
                  <a:cubicBezTo>
                    <a:pt x="30351" y="1"/>
                    <a:pt x="30035" y="211"/>
                    <a:pt x="29588" y="658"/>
                  </a:cubicBezTo>
                  <a:cubicBezTo>
                    <a:pt x="29036" y="1210"/>
                    <a:pt x="28273" y="1973"/>
                    <a:pt x="27300" y="2946"/>
                  </a:cubicBezTo>
                  <a:cubicBezTo>
                    <a:pt x="25327" y="4919"/>
                    <a:pt x="22697" y="7891"/>
                    <a:pt x="19620" y="11836"/>
                  </a:cubicBezTo>
                  <a:cubicBezTo>
                    <a:pt x="16675" y="15781"/>
                    <a:pt x="13387" y="20699"/>
                    <a:pt x="10415" y="26511"/>
                  </a:cubicBezTo>
                  <a:cubicBezTo>
                    <a:pt x="7338" y="32429"/>
                    <a:pt x="4708" y="39109"/>
                    <a:pt x="2867" y="46578"/>
                  </a:cubicBezTo>
                  <a:cubicBezTo>
                    <a:pt x="1105" y="53916"/>
                    <a:pt x="342" y="61148"/>
                    <a:pt x="105" y="67723"/>
                  </a:cubicBezTo>
                  <a:cubicBezTo>
                    <a:pt x="0" y="74298"/>
                    <a:pt x="342" y="80110"/>
                    <a:pt x="894" y="85029"/>
                  </a:cubicBezTo>
                  <a:cubicBezTo>
                    <a:pt x="1315" y="89973"/>
                    <a:pt x="1973" y="93918"/>
                    <a:pt x="2525" y="96653"/>
                  </a:cubicBezTo>
                  <a:cubicBezTo>
                    <a:pt x="2972" y="99283"/>
                    <a:pt x="3393" y="100809"/>
                    <a:pt x="3524" y="100809"/>
                  </a:cubicBezTo>
                  <a:cubicBezTo>
                    <a:pt x="3630" y="100809"/>
                    <a:pt x="3524" y="99283"/>
                    <a:pt x="3183" y="96548"/>
                  </a:cubicBezTo>
                  <a:cubicBezTo>
                    <a:pt x="2867" y="93786"/>
                    <a:pt x="2420" y="89841"/>
                    <a:pt x="2078" y="84923"/>
                  </a:cubicBezTo>
                  <a:cubicBezTo>
                    <a:pt x="1762" y="80110"/>
                    <a:pt x="1420" y="74193"/>
                    <a:pt x="1762" y="67723"/>
                  </a:cubicBezTo>
                  <a:cubicBezTo>
                    <a:pt x="1973" y="61253"/>
                    <a:pt x="2735" y="54231"/>
                    <a:pt x="4603" y="46894"/>
                  </a:cubicBezTo>
                  <a:cubicBezTo>
                    <a:pt x="6365" y="39661"/>
                    <a:pt x="8890" y="33086"/>
                    <a:pt x="11835" y="27274"/>
                  </a:cubicBezTo>
                  <a:cubicBezTo>
                    <a:pt x="14702" y="21461"/>
                    <a:pt x="17753" y="16543"/>
                    <a:pt x="20620" y="12598"/>
                  </a:cubicBezTo>
                  <a:cubicBezTo>
                    <a:pt x="23460" y="8548"/>
                    <a:pt x="25985" y="5471"/>
                    <a:pt x="27721" y="3393"/>
                  </a:cubicBezTo>
                  <a:cubicBezTo>
                    <a:pt x="28615" y="2394"/>
                    <a:pt x="29272" y="1526"/>
                    <a:pt x="29825" y="974"/>
                  </a:cubicBezTo>
                  <a:cubicBezTo>
                    <a:pt x="30245" y="421"/>
                    <a:pt x="30482" y="106"/>
                    <a:pt x="3048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63"/>
            <p:cNvSpPr/>
            <p:nvPr/>
          </p:nvSpPr>
          <p:spPr>
            <a:xfrm>
              <a:off x="4858394" y="2419435"/>
              <a:ext cx="387550" cy="1622071"/>
            </a:xfrm>
            <a:custGeom>
              <a:rect b="b" l="l" r="r" t="t"/>
              <a:pathLst>
                <a:path extrusionOk="0" h="77928" w="18621">
                  <a:moveTo>
                    <a:pt x="18516" y="0"/>
                  </a:moveTo>
                  <a:cubicBezTo>
                    <a:pt x="18410" y="0"/>
                    <a:pt x="17648" y="895"/>
                    <a:pt x="16438" y="2420"/>
                  </a:cubicBezTo>
                  <a:cubicBezTo>
                    <a:pt x="16096" y="2867"/>
                    <a:pt x="15780" y="3288"/>
                    <a:pt x="15333" y="3840"/>
                  </a:cubicBezTo>
                  <a:cubicBezTo>
                    <a:pt x="15018" y="4393"/>
                    <a:pt x="14676" y="4945"/>
                    <a:pt x="14255" y="5602"/>
                  </a:cubicBezTo>
                  <a:cubicBezTo>
                    <a:pt x="13466" y="6812"/>
                    <a:pt x="12493" y="8232"/>
                    <a:pt x="11625" y="9863"/>
                  </a:cubicBezTo>
                  <a:cubicBezTo>
                    <a:pt x="11178" y="10652"/>
                    <a:pt x="10626" y="11520"/>
                    <a:pt x="10178" y="12388"/>
                  </a:cubicBezTo>
                  <a:cubicBezTo>
                    <a:pt x="9863" y="12835"/>
                    <a:pt x="9652" y="13282"/>
                    <a:pt x="9416" y="13808"/>
                  </a:cubicBezTo>
                  <a:cubicBezTo>
                    <a:pt x="9205" y="14255"/>
                    <a:pt x="8995" y="14807"/>
                    <a:pt x="8758" y="15254"/>
                  </a:cubicBezTo>
                  <a:cubicBezTo>
                    <a:pt x="8548" y="15780"/>
                    <a:pt x="8206" y="16228"/>
                    <a:pt x="7996" y="16780"/>
                  </a:cubicBezTo>
                  <a:cubicBezTo>
                    <a:pt x="7890" y="16990"/>
                    <a:pt x="7785" y="17227"/>
                    <a:pt x="7680" y="17543"/>
                  </a:cubicBezTo>
                  <a:cubicBezTo>
                    <a:pt x="7548" y="17753"/>
                    <a:pt x="7443" y="18095"/>
                    <a:pt x="7338" y="18305"/>
                  </a:cubicBezTo>
                  <a:cubicBezTo>
                    <a:pt x="6891" y="19410"/>
                    <a:pt x="6470" y="20514"/>
                    <a:pt x="5918" y="21698"/>
                  </a:cubicBezTo>
                  <a:cubicBezTo>
                    <a:pt x="4156" y="26300"/>
                    <a:pt x="2630" y="31560"/>
                    <a:pt x="1526" y="37162"/>
                  </a:cubicBezTo>
                  <a:cubicBezTo>
                    <a:pt x="553" y="42738"/>
                    <a:pt x="106" y="48235"/>
                    <a:pt x="0" y="53153"/>
                  </a:cubicBezTo>
                  <a:cubicBezTo>
                    <a:pt x="0" y="54363"/>
                    <a:pt x="106" y="55572"/>
                    <a:pt x="106" y="56782"/>
                  </a:cubicBezTo>
                  <a:lnTo>
                    <a:pt x="106" y="57650"/>
                  </a:lnTo>
                  <a:lnTo>
                    <a:pt x="106" y="58518"/>
                  </a:lnTo>
                  <a:cubicBezTo>
                    <a:pt x="211" y="59070"/>
                    <a:pt x="211" y="59623"/>
                    <a:pt x="211" y="60175"/>
                  </a:cubicBezTo>
                  <a:cubicBezTo>
                    <a:pt x="316" y="60727"/>
                    <a:pt x="316" y="61279"/>
                    <a:pt x="447" y="61805"/>
                  </a:cubicBezTo>
                  <a:cubicBezTo>
                    <a:pt x="447" y="62358"/>
                    <a:pt x="447" y="62805"/>
                    <a:pt x="553" y="63357"/>
                  </a:cubicBezTo>
                  <a:cubicBezTo>
                    <a:pt x="658" y="64330"/>
                    <a:pt x="763" y="65330"/>
                    <a:pt x="973" y="66198"/>
                  </a:cubicBezTo>
                  <a:cubicBezTo>
                    <a:pt x="1210" y="68065"/>
                    <a:pt x="1526" y="69695"/>
                    <a:pt x="1868" y="71247"/>
                  </a:cubicBezTo>
                  <a:cubicBezTo>
                    <a:pt x="1973" y="71905"/>
                    <a:pt x="2183" y="72562"/>
                    <a:pt x="2288" y="73220"/>
                  </a:cubicBezTo>
                  <a:cubicBezTo>
                    <a:pt x="2525" y="73877"/>
                    <a:pt x="2630" y="74429"/>
                    <a:pt x="2736" y="74850"/>
                  </a:cubicBezTo>
                  <a:cubicBezTo>
                    <a:pt x="3393" y="76823"/>
                    <a:pt x="3735" y="77927"/>
                    <a:pt x="3840" y="77927"/>
                  </a:cubicBezTo>
                  <a:cubicBezTo>
                    <a:pt x="3945" y="77927"/>
                    <a:pt x="3840" y="76718"/>
                    <a:pt x="3393" y="74745"/>
                  </a:cubicBezTo>
                  <a:cubicBezTo>
                    <a:pt x="3288" y="74193"/>
                    <a:pt x="3183" y="73640"/>
                    <a:pt x="3077" y="72983"/>
                  </a:cubicBezTo>
                  <a:cubicBezTo>
                    <a:pt x="2946" y="72457"/>
                    <a:pt x="2946" y="71799"/>
                    <a:pt x="2841" y="71010"/>
                  </a:cubicBezTo>
                  <a:cubicBezTo>
                    <a:pt x="2630" y="69590"/>
                    <a:pt x="2288" y="67960"/>
                    <a:pt x="2183" y="66092"/>
                  </a:cubicBezTo>
                  <a:cubicBezTo>
                    <a:pt x="2078" y="65224"/>
                    <a:pt x="1973" y="64225"/>
                    <a:pt x="1868" y="63252"/>
                  </a:cubicBezTo>
                  <a:cubicBezTo>
                    <a:pt x="1868" y="62700"/>
                    <a:pt x="1868" y="62253"/>
                    <a:pt x="1762" y="61700"/>
                  </a:cubicBezTo>
                  <a:lnTo>
                    <a:pt x="1762" y="60070"/>
                  </a:lnTo>
                  <a:cubicBezTo>
                    <a:pt x="1631" y="59517"/>
                    <a:pt x="1631" y="58965"/>
                    <a:pt x="1631" y="58413"/>
                  </a:cubicBezTo>
                  <a:cubicBezTo>
                    <a:pt x="1631" y="58202"/>
                    <a:pt x="1631" y="57860"/>
                    <a:pt x="1526" y="57545"/>
                  </a:cubicBezTo>
                  <a:cubicBezTo>
                    <a:pt x="1631" y="57334"/>
                    <a:pt x="1631" y="56993"/>
                    <a:pt x="1631" y="56782"/>
                  </a:cubicBezTo>
                  <a:lnTo>
                    <a:pt x="1631" y="53153"/>
                  </a:lnTo>
                  <a:cubicBezTo>
                    <a:pt x="1762" y="48340"/>
                    <a:pt x="2183" y="42975"/>
                    <a:pt x="3288" y="37478"/>
                  </a:cubicBezTo>
                  <a:cubicBezTo>
                    <a:pt x="4261" y="32008"/>
                    <a:pt x="5813" y="26853"/>
                    <a:pt x="7443" y="22250"/>
                  </a:cubicBezTo>
                  <a:cubicBezTo>
                    <a:pt x="7890" y="21172"/>
                    <a:pt x="8337" y="19962"/>
                    <a:pt x="8758" y="18963"/>
                  </a:cubicBezTo>
                  <a:cubicBezTo>
                    <a:pt x="8863" y="18647"/>
                    <a:pt x="8863" y="18410"/>
                    <a:pt x="8995" y="18095"/>
                  </a:cubicBezTo>
                  <a:cubicBezTo>
                    <a:pt x="9100" y="17884"/>
                    <a:pt x="9205" y="17648"/>
                    <a:pt x="9416" y="17332"/>
                  </a:cubicBezTo>
                  <a:cubicBezTo>
                    <a:pt x="9652" y="16885"/>
                    <a:pt x="9863" y="16333"/>
                    <a:pt x="10073" y="15912"/>
                  </a:cubicBezTo>
                  <a:cubicBezTo>
                    <a:pt x="10310" y="15360"/>
                    <a:pt x="10520" y="14913"/>
                    <a:pt x="10731" y="14360"/>
                  </a:cubicBezTo>
                  <a:cubicBezTo>
                    <a:pt x="10967" y="13939"/>
                    <a:pt x="11073" y="13492"/>
                    <a:pt x="11388" y="12940"/>
                  </a:cubicBezTo>
                  <a:cubicBezTo>
                    <a:pt x="11835" y="12072"/>
                    <a:pt x="12282" y="11309"/>
                    <a:pt x="12703" y="10415"/>
                  </a:cubicBezTo>
                  <a:cubicBezTo>
                    <a:pt x="13466" y="8785"/>
                    <a:pt x="14360" y="7364"/>
                    <a:pt x="15018" y="6049"/>
                  </a:cubicBezTo>
                  <a:cubicBezTo>
                    <a:pt x="15438" y="5392"/>
                    <a:pt x="15780" y="4840"/>
                    <a:pt x="16096" y="4287"/>
                  </a:cubicBezTo>
                  <a:cubicBezTo>
                    <a:pt x="16438" y="3735"/>
                    <a:pt x="16648" y="3288"/>
                    <a:pt x="16990" y="2867"/>
                  </a:cubicBezTo>
                  <a:cubicBezTo>
                    <a:pt x="18068" y="1105"/>
                    <a:pt x="18621" y="132"/>
                    <a:pt x="1851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63"/>
            <p:cNvSpPr/>
            <p:nvPr/>
          </p:nvSpPr>
          <p:spPr>
            <a:xfrm>
              <a:off x="5191186" y="1648656"/>
              <a:ext cx="3825046" cy="3247952"/>
            </a:xfrm>
            <a:custGeom>
              <a:rect b="b" l="l" r="r" t="t"/>
              <a:pathLst>
                <a:path extrusionOk="0" h="156039" w="183786">
                  <a:moveTo>
                    <a:pt x="119245" y="0"/>
                  </a:moveTo>
                  <a:cubicBezTo>
                    <a:pt x="107726" y="0"/>
                    <a:pt x="96443" y="4050"/>
                    <a:pt x="88658" y="12282"/>
                  </a:cubicBezTo>
                  <a:cubicBezTo>
                    <a:pt x="83609" y="17542"/>
                    <a:pt x="80321" y="24117"/>
                    <a:pt x="76376" y="30140"/>
                  </a:cubicBezTo>
                  <a:cubicBezTo>
                    <a:pt x="72326" y="36163"/>
                    <a:pt x="67066" y="41870"/>
                    <a:pt x="60175" y="43842"/>
                  </a:cubicBezTo>
                  <a:cubicBezTo>
                    <a:pt x="57861" y="44500"/>
                    <a:pt x="55678" y="44815"/>
                    <a:pt x="53364" y="44815"/>
                  </a:cubicBezTo>
                  <a:cubicBezTo>
                    <a:pt x="49971" y="44815"/>
                    <a:pt x="46473" y="44263"/>
                    <a:pt x="42975" y="43605"/>
                  </a:cubicBezTo>
                  <a:cubicBezTo>
                    <a:pt x="39556" y="43079"/>
                    <a:pt x="36058" y="42527"/>
                    <a:pt x="32560" y="42527"/>
                  </a:cubicBezTo>
                  <a:cubicBezTo>
                    <a:pt x="32113" y="42527"/>
                    <a:pt x="31798" y="42527"/>
                    <a:pt x="31350" y="42632"/>
                  </a:cubicBezTo>
                  <a:cubicBezTo>
                    <a:pt x="21593" y="42948"/>
                    <a:pt x="12599" y="49654"/>
                    <a:pt x="7786" y="57965"/>
                  </a:cubicBezTo>
                  <a:cubicBezTo>
                    <a:pt x="6260" y="60595"/>
                    <a:pt x="5050" y="63567"/>
                    <a:pt x="4183" y="66408"/>
                  </a:cubicBezTo>
                  <a:cubicBezTo>
                    <a:pt x="237" y="78795"/>
                    <a:pt x="1" y="92155"/>
                    <a:pt x="3525" y="104648"/>
                  </a:cubicBezTo>
                  <a:cubicBezTo>
                    <a:pt x="9548" y="125793"/>
                    <a:pt x="23250" y="142020"/>
                    <a:pt x="44053" y="149700"/>
                  </a:cubicBezTo>
                  <a:cubicBezTo>
                    <a:pt x="53258" y="153092"/>
                    <a:pt x="64673" y="156038"/>
                    <a:pt x="74851" y="156038"/>
                  </a:cubicBezTo>
                  <a:cubicBezTo>
                    <a:pt x="76508" y="156038"/>
                    <a:pt x="78033" y="156038"/>
                    <a:pt x="79558" y="155828"/>
                  </a:cubicBezTo>
                  <a:cubicBezTo>
                    <a:pt x="83293" y="155512"/>
                    <a:pt x="86581" y="153750"/>
                    <a:pt x="90184" y="153198"/>
                  </a:cubicBezTo>
                  <a:cubicBezTo>
                    <a:pt x="96653" y="151988"/>
                    <a:pt x="103123" y="151777"/>
                    <a:pt x="109488" y="150462"/>
                  </a:cubicBezTo>
                  <a:cubicBezTo>
                    <a:pt x="128003" y="146517"/>
                    <a:pt x="145545" y="139942"/>
                    <a:pt x="159353" y="126582"/>
                  </a:cubicBezTo>
                  <a:cubicBezTo>
                    <a:pt x="176658" y="109697"/>
                    <a:pt x="183786" y="83950"/>
                    <a:pt x="179735" y="60174"/>
                  </a:cubicBezTo>
                  <a:cubicBezTo>
                    <a:pt x="178184" y="51075"/>
                    <a:pt x="174896" y="42422"/>
                    <a:pt x="170399" y="34400"/>
                  </a:cubicBezTo>
                  <a:cubicBezTo>
                    <a:pt x="162404" y="20067"/>
                    <a:pt x="149911" y="7574"/>
                    <a:pt x="134368" y="2420"/>
                  </a:cubicBezTo>
                  <a:cubicBezTo>
                    <a:pt x="129423" y="763"/>
                    <a:pt x="124269" y="0"/>
                    <a:pt x="11924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63"/>
            <p:cNvSpPr/>
            <p:nvPr/>
          </p:nvSpPr>
          <p:spPr>
            <a:xfrm>
              <a:off x="5709001" y="2647713"/>
              <a:ext cx="148351" cy="166437"/>
            </a:xfrm>
            <a:custGeom>
              <a:rect b="b" l="l" r="r" t="t"/>
              <a:pathLst>
                <a:path extrusionOk="0" h="7996" w="7128">
                  <a:moveTo>
                    <a:pt x="3630" y="1"/>
                  </a:moveTo>
                  <a:cubicBezTo>
                    <a:pt x="3078" y="1"/>
                    <a:pt x="2631" y="1316"/>
                    <a:pt x="2525" y="2972"/>
                  </a:cubicBezTo>
                  <a:cubicBezTo>
                    <a:pt x="1105" y="3078"/>
                    <a:pt x="1" y="3498"/>
                    <a:pt x="1" y="4051"/>
                  </a:cubicBezTo>
                  <a:cubicBezTo>
                    <a:pt x="1" y="4498"/>
                    <a:pt x="1105" y="4945"/>
                    <a:pt x="2525" y="5050"/>
                  </a:cubicBezTo>
                  <a:cubicBezTo>
                    <a:pt x="2631" y="6786"/>
                    <a:pt x="3078" y="7996"/>
                    <a:pt x="3630" y="7996"/>
                  </a:cubicBezTo>
                  <a:cubicBezTo>
                    <a:pt x="4051" y="7996"/>
                    <a:pt x="4498" y="6786"/>
                    <a:pt x="4603" y="5050"/>
                  </a:cubicBezTo>
                  <a:cubicBezTo>
                    <a:pt x="6129" y="4945"/>
                    <a:pt x="7128" y="4498"/>
                    <a:pt x="7128" y="4051"/>
                  </a:cubicBezTo>
                  <a:cubicBezTo>
                    <a:pt x="7128" y="3498"/>
                    <a:pt x="6129" y="3078"/>
                    <a:pt x="4603" y="2972"/>
                  </a:cubicBezTo>
                  <a:cubicBezTo>
                    <a:pt x="4498" y="1316"/>
                    <a:pt x="4051" y="1"/>
                    <a:pt x="363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63"/>
            <p:cNvSpPr/>
            <p:nvPr/>
          </p:nvSpPr>
          <p:spPr>
            <a:xfrm>
              <a:off x="8053383" y="2090975"/>
              <a:ext cx="148372" cy="166978"/>
            </a:xfrm>
            <a:custGeom>
              <a:rect b="b" l="l" r="r" t="t"/>
              <a:pathLst>
                <a:path extrusionOk="0" h="8022" w="7129">
                  <a:moveTo>
                    <a:pt x="3525" y="0"/>
                  </a:moveTo>
                  <a:cubicBezTo>
                    <a:pt x="3078" y="0"/>
                    <a:pt x="2631" y="1210"/>
                    <a:pt x="2526" y="2972"/>
                  </a:cubicBezTo>
                  <a:cubicBezTo>
                    <a:pt x="1000" y="3078"/>
                    <a:pt x="1" y="3525"/>
                    <a:pt x="1" y="3945"/>
                  </a:cubicBezTo>
                  <a:cubicBezTo>
                    <a:pt x="1" y="4498"/>
                    <a:pt x="1000" y="4945"/>
                    <a:pt x="2526" y="5050"/>
                  </a:cubicBezTo>
                  <a:cubicBezTo>
                    <a:pt x="2631" y="6707"/>
                    <a:pt x="3078" y="8022"/>
                    <a:pt x="3525" y="8022"/>
                  </a:cubicBezTo>
                  <a:cubicBezTo>
                    <a:pt x="4077" y="8022"/>
                    <a:pt x="4498" y="6707"/>
                    <a:pt x="4603" y="5050"/>
                  </a:cubicBezTo>
                  <a:cubicBezTo>
                    <a:pt x="6050" y="4945"/>
                    <a:pt x="7128" y="4498"/>
                    <a:pt x="7128" y="3945"/>
                  </a:cubicBezTo>
                  <a:cubicBezTo>
                    <a:pt x="7128" y="3525"/>
                    <a:pt x="6050" y="3078"/>
                    <a:pt x="4603" y="2972"/>
                  </a:cubicBezTo>
                  <a:cubicBezTo>
                    <a:pt x="4498" y="1210"/>
                    <a:pt x="4077" y="0"/>
                    <a:pt x="352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63"/>
            <p:cNvSpPr/>
            <p:nvPr/>
          </p:nvSpPr>
          <p:spPr>
            <a:xfrm>
              <a:off x="5855146" y="1637145"/>
              <a:ext cx="125375" cy="141813"/>
            </a:xfrm>
            <a:custGeom>
              <a:rect b="b" l="l" r="r" t="t"/>
              <a:pathLst>
                <a:path extrusionOk="0" h="6813" w="6024">
                  <a:moveTo>
                    <a:pt x="3052" y="1"/>
                  </a:moveTo>
                  <a:cubicBezTo>
                    <a:pt x="2631" y="1"/>
                    <a:pt x="2184" y="1105"/>
                    <a:pt x="2078" y="2526"/>
                  </a:cubicBezTo>
                  <a:cubicBezTo>
                    <a:pt x="869" y="2631"/>
                    <a:pt x="1" y="2973"/>
                    <a:pt x="1" y="3393"/>
                  </a:cubicBezTo>
                  <a:cubicBezTo>
                    <a:pt x="1" y="3841"/>
                    <a:pt x="869" y="4182"/>
                    <a:pt x="2078" y="4288"/>
                  </a:cubicBezTo>
                  <a:cubicBezTo>
                    <a:pt x="2184" y="5813"/>
                    <a:pt x="2631" y="6812"/>
                    <a:pt x="3052" y="6812"/>
                  </a:cubicBezTo>
                  <a:cubicBezTo>
                    <a:pt x="3499" y="6812"/>
                    <a:pt x="3841" y="5813"/>
                    <a:pt x="3946" y="4288"/>
                  </a:cubicBezTo>
                  <a:cubicBezTo>
                    <a:pt x="5156" y="4182"/>
                    <a:pt x="6023" y="3841"/>
                    <a:pt x="6023" y="3393"/>
                  </a:cubicBezTo>
                  <a:cubicBezTo>
                    <a:pt x="6023" y="2973"/>
                    <a:pt x="5156" y="2631"/>
                    <a:pt x="3946" y="2526"/>
                  </a:cubicBezTo>
                  <a:cubicBezTo>
                    <a:pt x="3841" y="1105"/>
                    <a:pt x="3499" y="1"/>
                    <a:pt x="305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63"/>
            <p:cNvSpPr/>
            <p:nvPr/>
          </p:nvSpPr>
          <p:spPr>
            <a:xfrm>
              <a:off x="6972340" y="1511797"/>
              <a:ext cx="102918" cy="116606"/>
            </a:xfrm>
            <a:custGeom>
              <a:rect b="b" l="l" r="r" t="t"/>
              <a:pathLst>
                <a:path extrusionOk="0" h="5602" w="4945">
                  <a:moveTo>
                    <a:pt x="2525" y="0"/>
                  </a:moveTo>
                  <a:cubicBezTo>
                    <a:pt x="2209" y="0"/>
                    <a:pt x="1867" y="868"/>
                    <a:pt x="1762" y="1973"/>
                  </a:cubicBezTo>
                  <a:cubicBezTo>
                    <a:pt x="789" y="2078"/>
                    <a:pt x="0" y="2420"/>
                    <a:pt x="0" y="2735"/>
                  </a:cubicBezTo>
                  <a:cubicBezTo>
                    <a:pt x="0" y="3077"/>
                    <a:pt x="789" y="3393"/>
                    <a:pt x="1762" y="3498"/>
                  </a:cubicBezTo>
                  <a:cubicBezTo>
                    <a:pt x="1867" y="4708"/>
                    <a:pt x="2209" y="5602"/>
                    <a:pt x="2525" y="5602"/>
                  </a:cubicBezTo>
                  <a:cubicBezTo>
                    <a:pt x="2867" y="5602"/>
                    <a:pt x="3182" y="4708"/>
                    <a:pt x="3288" y="3498"/>
                  </a:cubicBezTo>
                  <a:cubicBezTo>
                    <a:pt x="4287" y="3393"/>
                    <a:pt x="4945" y="3077"/>
                    <a:pt x="4945" y="2735"/>
                  </a:cubicBezTo>
                  <a:cubicBezTo>
                    <a:pt x="4945" y="2420"/>
                    <a:pt x="4287" y="2078"/>
                    <a:pt x="3288" y="1973"/>
                  </a:cubicBezTo>
                  <a:cubicBezTo>
                    <a:pt x="3182" y="868"/>
                    <a:pt x="2867" y="0"/>
                    <a:pt x="252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63"/>
            <p:cNvSpPr/>
            <p:nvPr/>
          </p:nvSpPr>
          <p:spPr>
            <a:xfrm>
              <a:off x="6391027" y="2006674"/>
              <a:ext cx="70638" cy="79950"/>
            </a:xfrm>
            <a:custGeom>
              <a:rect b="b" l="l" r="r" t="t"/>
              <a:pathLst>
                <a:path extrusionOk="0" h="3841" w="3394">
                  <a:moveTo>
                    <a:pt x="1631" y="0"/>
                  </a:moveTo>
                  <a:cubicBezTo>
                    <a:pt x="1421" y="0"/>
                    <a:pt x="1210" y="658"/>
                    <a:pt x="1210" y="1420"/>
                  </a:cubicBezTo>
                  <a:cubicBezTo>
                    <a:pt x="553" y="1552"/>
                    <a:pt x="0" y="1657"/>
                    <a:pt x="0" y="1973"/>
                  </a:cubicBezTo>
                  <a:cubicBezTo>
                    <a:pt x="0" y="2209"/>
                    <a:pt x="553" y="2420"/>
                    <a:pt x="1210" y="2420"/>
                  </a:cubicBezTo>
                  <a:cubicBezTo>
                    <a:pt x="1210" y="3288"/>
                    <a:pt x="1421" y="3840"/>
                    <a:pt x="1631" y="3840"/>
                  </a:cubicBezTo>
                  <a:cubicBezTo>
                    <a:pt x="1973" y="3840"/>
                    <a:pt x="2183" y="3288"/>
                    <a:pt x="2183" y="2420"/>
                  </a:cubicBezTo>
                  <a:cubicBezTo>
                    <a:pt x="2841" y="2420"/>
                    <a:pt x="3393" y="2209"/>
                    <a:pt x="3393" y="1973"/>
                  </a:cubicBezTo>
                  <a:cubicBezTo>
                    <a:pt x="3393" y="1657"/>
                    <a:pt x="2841" y="1552"/>
                    <a:pt x="2183" y="1420"/>
                  </a:cubicBezTo>
                  <a:cubicBezTo>
                    <a:pt x="2183" y="658"/>
                    <a:pt x="1973" y="0"/>
                    <a:pt x="163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63"/>
            <p:cNvSpPr/>
            <p:nvPr/>
          </p:nvSpPr>
          <p:spPr>
            <a:xfrm>
              <a:off x="8236200" y="1628382"/>
              <a:ext cx="70638" cy="79409"/>
            </a:xfrm>
            <a:custGeom>
              <a:rect b="b" l="l" r="r" t="t"/>
              <a:pathLst>
                <a:path extrusionOk="0" h="3815" w="3394">
                  <a:moveTo>
                    <a:pt x="1632" y="1"/>
                  </a:moveTo>
                  <a:cubicBezTo>
                    <a:pt x="1421" y="1"/>
                    <a:pt x="1211" y="527"/>
                    <a:pt x="1211" y="1316"/>
                  </a:cubicBezTo>
                  <a:cubicBezTo>
                    <a:pt x="553" y="1421"/>
                    <a:pt x="1" y="1632"/>
                    <a:pt x="1" y="1842"/>
                  </a:cubicBezTo>
                  <a:cubicBezTo>
                    <a:pt x="1" y="2079"/>
                    <a:pt x="553" y="2289"/>
                    <a:pt x="1211" y="2394"/>
                  </a:cubicBezTo>
                  <a:cubicBezTo>
                    <a:pt x="1211" y="3157"/>
                    <a:pt x="1421" y="3814"/>
                    <a:pt x="1632" y="3814"/>
                  </a:cubicBezTo>
                  <a:cubicBezTo>
                    <a:pt x="1973" y="3814"/>
                    <a:pt x="2184" y="3157"/>
                    <a:pt x="2184" y="2394"/>
                  </a:cubicBezTo>
                  <a:cubicBezTo>
                    <a:pt x="2841" y="2289"/>
                    <a:pt x="3394" y="2079"/>
                    <a:pt x="3394" y="1842"/>
                  </a:cubicBezTo>
                  <a:cubicBezTo>
                    <a:pt x="3394" y="1632"/>
                    <a:pt x="2841" y="1421"/>
                    <a:pt x="2184" y="1316"/>
                  </a:cubicBezTo>
                  <a:cubicBezTo>
                    <a:pt x="2184" y="527"/>
                    <a:pt x="1973" y="1"/>
                    <a:pt x="163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63"/>
            <p:cNvSpPr/>
            <p:nvPr/>
          </p:nvSpPr>
          <p:spPr>
            <a:xfrm>
              <a:off x="8535068" y="2727643"/>
              <a:ext cx="70638" cy="79950"/>
            </a:xfrm>
            <a:custGeom>
              <a:rect b="b" l="l" r="r" t="t"/>
              <a:pathLst>
                <a:path extrusionOk="0" h="3841" w="3394">
                  <a:moveTo>
                    <a:pt x="1631" y="0"/>
                  </a:moveTo>
                  <a:cubicBezTo>
                    <a:pt x="1421" y="0"/>
                    <a:pt x="1184" y="553"/>
                    <a:pt x="1184" y="1421"/>
                  </a:cubicBezTo>
                  <a:cubicBezTo>
                    <a:pt x="422" y="1421"/>
                    <a:pt x="1" y="1631"/>
                    <a:pt x="1" y="1868"/>
                  </a:cubicBezTo>
                  <a:cubicBezTo>
                    <a:pt x="1" y="2078"/>
                    <a:pt x="422" y="2288"/>
                    <a:pt x="1184" y="2420"/>
                  </a:cubicBezTo>
                  <a:cubicBezTo>
                    <a:pt x="1184" y="3183"/>
                    <a:pt x="1421" y="3840"/>
                    <a:pt x="1631" y="3840"/>
                  </a:cubicBezTo>
                  <a:cubicBezTo>
                    <a:pt x="1973" y="3840"/>
                    <a:pt x="2078" y="3183"/>
                    <a:pt x="2184" y="2420"/>
                  </a:cubicBezTo>
                  <a:cubicBezTo>
                    <a:pt x="2841" y="2288"/>
                    <a:pt x="3393" y="2078"/>
                    <a:pt x="3393" y="1868"/>
                  </a:cubicBezTo>
                  <a:cubicBezTo>
                    <a:pt x="3393" y="1631"/>
                    <a:pt x="2841" y="1421"/>
                    <a:pt x="2184" y="1421"/>
                  </a:cubicBezTo>
                  <a:cubicBezTo>
                    <a:pt x="2078" y="553"/>
                    <a:pt x="1973" y="0"/>
                    <a:pt x="163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63"/>
            <p:cNvSpPr/>
            <p:nvPr/>
          </p:nvSpPr>
          <p:spPr>
            <a:xfrm>
              <a:off x="5884700" y="1829996"/>
              <a:ext cx="2698008" cy="2261862"/>
            </a:xfrm>
            <a:custGeom>
              <a:rect b="b" l="l" r="r" t="t"/>
              <a:pathLst>
                <a:path extrusionOk="0" h="108665" w="129634">
                  <a:moveTo>
                    <a:pt x="69063" y="1"/>
                  </a:moveTo>
                  <a:cubicBezTo>
                    <a:pt x="68134" y="1"/>
                    <a:pt x="67212" y="20"/>
                    <a:pt x="66303" y="46"/>
                  </a:cubicBezTo>
                  <a:cubicBezTo>
                    <a:pt x="62911" y="177"/>
                    <a:pt x="59386" y="493"/>
                    <a:pt x="56336" y="1913"/>
                  </a:cubicBezTo>
                  <a:cubicBezTo>
                    <a:pt x="55994" y="2150"/>
                    <a:pt x="55678" y="2255"/>
                    <a:pt x="55336" y="2360"/>
                  </a:cubicBezTo>
                  <a:cubicBezTo>
                    <a:pt x="55021" y="2360"/>
                    <a:pt x="54679" y="2360"/>
                    <a:pt x="54468" y="2255"/>
                  </a:cubicBezTo>
                  <a:cubicBezTo>
                    <a:pt x="53853" y="2171"/>
                    <a:pt x="53246" y="2131"/>
                    <a:pt x="52650" y="2131"/>
                  </a:cubicBezTo>
                  <a:cubicBezTo>
                    <a:pt x="46142" y="2131"/>
                    <a:pt x="40890" y="6962"/>
                    <a:pt x="38794" y="12986"/>
                  </a:cubicBezTo>
                  <a:cubicBezTo>
                    <a:pt x="37794" y="15616"/>
                    <a:pt x="37689" y="19113"/>
                    <a:pt x="35506" y="21217"/>
                  </a:cubicBezTo>
                  <a:cubicBezTo>
                    <a:pt x="33323" y="23295"/>
                    <a:pt x="29589" y="23611"/>
                    <a:pt x="26748" y="24058"/>
                  </a:cubicBezTo>
                  <a:cubicBezTo>
                    <a:pt x="25959" y="24163"/>
                    <a:pt x="25302" y="24268"/>
                    <a:pt x="24644" y="24373"/>
                  </a:cubicBezTo>
                  <a:cubicBezTo>
                    <a:pt x="19621" y="25688"/>
                    <a:pt x="15123" y="30186"/>
                    <a:pt x="15571" y="35341"/>
                  </a:cubicBezTo>
                  <a:cubicBezTo>
                    <a:pt x="15991" y="40153"/>
                    <a:pt x="18306" y="43572"/>
                    <a:pt x="13598" y="47281"/>
                  </a:cubicBezTo>
                  <a:cubicBezTo>
                    <a:pt x="11284" y="49148"/>
                    <a:pt x="8443" y="49911"/>
                    <a:pt x="6234" y="51988"/>
                  </a:cubicBezTo>
                  <a:cubicBezTo>
                    <a:pt x="4603" y="53645"/>
                    <a:pt x="3394" y="55618"/>
                    <a:pt x="2526" y="57696"/>
                  </a:cubicBezTo>
                  <a:cubicBezTo>
                    <a:pt x="869" y="61851"/>
                    <a:pt x="1" y="67558"/>
                    <a:pt x="3394" y="71056"/>
                  </a:cubicBezTo>
                  <a:cubicBezTo>
                    <a:pt x="6705" y="74449"/>
                    <a:pt x="10598" y="78485"/>
                    <a:pt x="15119" y="78485"/>
                  </a:cubicBezTo>
                  <a:cubicBezTo>
                    <a:pt x="16451" y="78485"/>
                    <a:pt x="17837" y="78135"/>
                    <a:pt x="19279" y="77315"/>
                  </a:cubicBezTo>
                  <a:lnTo>
                    <a:pt x="79111" y="108665"/>
                  </a:lnTo>
                  <a:cubicBezTo>
                    <a:pt x="78244" y="107350"/>
                    <a:pt x="78244" y="105588"/>
                    <a:pt x="79006" y="104168"/>
                  </a:cubicBezTo>
                  <a:cubicBezTo>
                    <a:pt x="79769" y="102853"/>
                    <a:pt x="81189" y="101853"/>
                    <a:pt x="82636" y="101301"/>
                  </a:cubicBezTo>
                  <a:cubicBezTo>
                    <a:pt x="83995" y="100756"/>
                    <a:pt x="85415" y="100522"/>
                    <a:pt x="86858" y="100522"/>
                  </a:cubicBezTo>
                  <a:cubicBezTo>
                    <a:pt x="90633" y="100522"/>
                    <a:pt x="94562" y="102123"/>
                    <a:pt x="97969" y="103931"/>
                  </a:cubicBezTo>
                  <a:cubicBezTo>
                    <a:pt x="100152" y="105141"/>
                    <a:pt x="102571" y="106561"/>
                    <a:pt x="105096" y="106561"/>
                  </a:cubicBezTo>
                  <a:cubicBezTo>
                    <a:pt x="108489" y="106456"/>
                    <a:pt x="111224" y="103826"/>
                    <a:pt x="113538" y="101196"/>
                  </a:cubicBezTo>
                  <a:cubicBezTo>
                    <a:pt x="115274" y="99328"/>
                    <a:pt x="117141" y="97146"/>
                    <a:pt x="119561" y="96041"/>
                  </a:cubicBezTo>
                  <a:cubicBezTo>
                    <a:pt x="121849" y="95068"/>
                    <a:pt x="123611" y="94963"/>
                    <a:pt x="125478" y="93095"/>
                  </a:cubicBezTo>
                  <a:cubicBezTo>
                    <a:pt x="127872" y="90676"/>
                    <a:pt x="129423" y="87178"/>
                    <a:pt x="128661" y="83996"/>
                  </a:cubicBezTo>
                  <a:cubicBezTo>
                    <a:pt x="127872" y="81260"/>
                    <a:pt x="125584" y="78946"/>
                    <a:pt x="125584" y="76106"/>
                  </a:cubicBezTo>
                  <a:cubicBezTo>
                    <a:pt x="125689" y="74238"/>
                    <a:pt x="126688" y="72818"/>
                    <a:pt x="127451" y="71293"/>
                  </a:cubicBezTo>
                  <a:cubicBezTo>
                    <a:pt x="128214" y="69872"/>
                    <a:pt x="128424" y="68321"/>
                    <a:pt x="128766" y="66690"/>
                  </a:cubicBezTo>
                  <a:cubicBezTo>
                    <a:pt x="129634" y="63508"/>
                    <a:pt x="128108" y="60431"/>
                    <a:pt x="125794" y="58037"/>
                  </a:cubicBezTo>
                  <a:cubicBezTo>
                    <a:pt x="123611" y="55828"/>
                    <a:pt x="120771" y="55723"/>
                    <a:pt x="118456" y="53856"/>
                  </a:cubicBezTo>
                  <a:cubicBezTo>
                    <a:pt x="116037" y="51988"/>
                    <a:pt x="116694" y="48832"/>
                    <a:pt x="116484" y="46202"/>
                  </a:cubicBezTo>
                  <a:cubicBezTo>
                    <a:pt x="116168" y="42257"/>
                    <a:pt x="114853" y="38076"/>
                    <a:pt x="111224" y="36103"/>
                  </a:cubicBezTo>
                  <a:cubicBezTo>
                    <a:pt x="108278" y="34473"/>
                    <a:pt x="104754" y="34131"/>
                    <a:pt x="101703" y="32395"/>
                  </a:cubicBezTo>
                  <a:cubicBezTo>
                    <a:pt x="97758" y="30081"/>
                    <a:pt x="95786" y="27792"/>
                    <a:pt x="94892" y="23058"/>
                  </a:cubicBezTo>
                  <a:cubicBezTo>
                    <a:pt x="94471" y="20428"/>
                    <a:pt x="94339" y="17693"/>
                    <a:pt x="93577" y="15063"/>
                  </a:cubicBezTo>
                  <a:cubicBezTo>
                    <a:pt x="91499" y="7620"/>
                    <a:pt x="84819" y="2676"/>
                    <a:pt x="77586" y="940"/>
                  </a:cubicBezTo>
                  <a:cubicBezTo>
                    <a:pt x="74846" y="186"/>
                    <a:pt x="71926" y="1"/>
                    <a:pt x="6906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63"/>
            <p:cNvSpPr/>
            <p:nvPr/>
          </p:nvSpPr>
          <p:spPr>
            <a:xfrm>
              <a:off x="7114094" y="2860110"/>
              <a:ext cx="403429" cy="410971"/>
            </a:xfrm>
            <a:custGeom>
              <a:rect b="b" l="l" r="r" t="t"/>
              <a:pathLst>
                <a:path extrusionOk="0" h="19744" w="19384">
                  <a:moveTo>
                    <a:pt x="16754" y="1"/>
                  </a:moveTo>
                  <a:lnTo>
                    <a:pt x="1079" y="2184"/>
                  </a:lnTo>
                  <a:lnTo>
                    <a:pt x="1526" y="10837"/>
                  </a:lnTo>
                  <a:cubicBezTo>
                    <a:pt x="1631" y="11704"/>
                    <a:pt x="869" y="12493"/>
                    <a:pt x="1" y="12599"/>
                  </a:cubicBezTo>
                  <a:cubicBezTo>
                    <a:pt x="869" y="14782"/>
                    <a:pt x="2289" y="16649"/>
                    <a:pt x="4156" y="17964"/>
                  </a:cubicBezTo>
                  <a:cubicBezTo>
                    <a:pt x="5810" y="19112"/>
                    <a:pt x="7838" y="19744"/>
                    <a:pt x="9852" y="19744"/>
                  </a:cubicBezTo>
                  <a:cubicBezTo>
                    <a:pt x="11296" y="19744"/>
                    <a:pt x="12733" y="19419"/>
                    <a:pt x="14019" y="18727"/>
                  </a:cubicBezTo>
                  <a:cubicBezTo>
                    <a:pt x="16754" y="17306"/>
                    <a:pt x="18306" y="14571"/>
                    <a:pt x="19384" y="11599"/>
                  </a:cubicBezTo>
                  <a:cubicBezTo>
                    <a:pt x="18832" y="11389"/>
                    <a:pt x="18411" y="10837"/>
                    <a:pt x="18306" y="10179"/>
                  </a:cubicBezTo>
                  <a:lnTo>
                    <a:pt x="16754" y="1"/>
                  </a:lnTo>
                  <a:close/>
                </a:path>
              </a:pathLst>
            </a:custGeom>
            <a:solidFill>
              <a:srgbClr val="FDAE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63"/>
            <p:cNvSpPr/>
            <p:nvPr/>
          </p:nvSpPr>
          <p:spPr>
            <a:xfrm>
              <a:off x="7419539" y="4123164"/>
              <a:ext cx="923971" cy="452789"/>
            </a:xfrm>
            <a:custGeom>
              <a:rect b="b" l="l" r="r" t="t"/>
              <a:pathLst>
                <a:path extrusionOk="0" h="21753" w="44395">
                  <a:moveTo>
                    <a:pt x="11552" y="0"/>
                  </a:moveTo>
                  <a:cubicBezTo>
                    <a:pt x="11326" y="0"/>
                    <a:pt x="11097" y="7"/>
                    <a:pt x="10862" y="21"/>
                  </a:cubicBezTo>
                  <a:cubicBezTo>
                    <a:pt x="8653" y="127"/>
                    <a:pt x="6128" y="889"/>
                    <a:pt x="4603" y="2651"/>
                  </a:cubicBezTo>
                  <a:cubicBezTo>
                    <a:pt x="4498" y="2757"/>
                    <a:pt x="4392" y="2862"/>
                    <a:pt x="4392" y="2967"/>
                  </a:cubicBezTo>
                  <a:cubicBezTo>
                    <a:pt x="4287" y="3204"/>
                    <a:pt x="4498" y="3519"/>
                    <a:pt x="4813" y="3624"/>
                  </a:cubicBezTo>
                  <a:cubicBezTo>
                    <a:pt x="5050" y="3756"/>
                    <a:pt x="5365" y="3756"/>
                    <a:pt x="5602" y="3756"/>
                  </a:cubicBezTo>
                  <a:cubicBezTo>
                    <a:pt x="7213" y="3659"/>
                    <a:pt x="9010" y="3404"/>
                    <a:pt x="10676" y="3404"/>
                  </a:cubicBezTo>
                  <a:cubicBezTo>
                    <a:pt x="11268" y="3404"/>
                    <a:pt x="11843" y="3437"/>
                    <a:pt x="12388" y="3519"/>
                  </a:cubicBezTo>
                  <a:cubicBezTo>
                    <a:pt x="14150" y="3861"/>
                    <a:pt x="16227" y="4519"/>
                    <a:pt x="17753" y="5281"/>
                  </a:cubicBezTo>
                  <a:cubicBezTo>
                    <a:pt x="13703" y="6149"/>
                    <a:pt x="9547" y="5597"/>
                    <a:pt x="5813" y="7569"/>
                  </a:cubicBezTo>
                  <a:cubicBezTo>
                    <a:pt x="4813" y="8122"/>
                    <a:pt x="0" y="11409"/>
                    <a:pt x="1762" y="12829"/>
                  </a:cubicBezTo>
                  <a:cubicBezTo>
                    <a:pt x="2022" y="13017"/>
                    <a:pt x="2269" y="13093"/>
                    <a:pt x="2504" y="13093"/>
                  </a:cubicBezTo>
                  <a:cubicBezTo>
                    <a:pt x="2960" y="13093"/>
                    <a:pt x="3370" y="12809"/>
                    <a:pt x="3735" y="12514"/>
                  </a:cubicBezTo>
                  <a:cubicBezTo>
                    <a:pt x="7435" y="9799"/>
                    <a:pt x="12058" y="8752"/>
                    <a:pt x="16580" y="8752"/>
                  </a:cubicBezTo>
                  <a:cubicBezTo>
                    <a:pt x="17007" y="8752"/>
                    <a:pt x="17433" y="8761"/>
                    <a:pt x="17858" y="8779"/>
                  </a:cubicBezTo>
                  <a:cubicBezTo>
                    <a:pt x="17437" y="9121"/>
                    <a:pt x="16885" y="9226"/>
                    <a:pt x="16333" y="9437"/>
                  </a:cubicBezTo>
                  <a:cubicBezTo>
                    <a:pt x="14465" y="9884"/>
                    <a:pt x="12598" y="10199"/>
                    <a:pt x="10862" y="10988"/>
                  </a:cubicBezTo>
                  <a:cubicBezTo>
                    <a:pt x="8653" y="11962"/>
                    <a:pt x="6575" y="13618"/>
                    <a:pt x="5155" y="15591"/>
                  </a:cubicBezTo>
                  <a:cubicBezTo>
                    <a:pt x="4945" y="15801"/>
                    <a:pt x="4708" y="16117"/>
                    <a:pt x="4708" y="16459"/>
                  </a:cubicBezTo>
                  <a:cubicBezTo>
                    <a:pt x="4603" y="16774"/>
                    <a:pt x="4708" y="17116"/>
                    <a:pt x="4945" y="17327"/>
                  </a:cubicBezTo>
                  <a:cubicBezTo>
                    <a:pt x="5050" y="17432"/>
                    <a:pt x="5260" y="17432"/>
                    <a:pt x="5471" y="17432"/>
                  </a:cubicBezTo>
                  <a:cubicBezTo>
                    <a:pt x="5556" y="17452"/>
                    <a:pt x="5641" y="17461"/>
                    <a:pt x="5726" y="17461"/>
                  </a:cubicBezTo>
                  <a:cubicBezTo>
                    <a:pt x="6193" y="17461"/>
                    <a:pt x="6660" y="17189"/>
                    <a:pt x="7128" y="17011"/>
                  </a:cubicBezTo>
                  <a:cubicBezTo>
                    <a:pt x="8995" y="16012"/>
                    <a:pt x="10731" y="14697"/>
                    <a:pt x="12703" y="13934"/>
                  </a:cubicBezTo>
                  <a:cubicBezTo>
                    <a:pt x="14326" y="13265"/>
                    <a:pt x="16058" y="12846"/>
                    <a:pt x="17827" y="12846"/>
                  </a:cubicBezTo>
                  <a:cubicBezTo>
                    <a:pt x="18352" y="12846"/>
                    <a:pt x="18880" y="12883"/>
                    <a:pt x="19410" y="12961"/>
                  </a:cubicBezTo>
                  <a:cubicBezTo>
                    <a:pt x="17201" y="13618"/>
                    <a:pt x="15123" y="14486"/>
                    <a:pt x="13150" y="15591"/>
                  </a:cubicBezTo>
                  <a:cubicBezTo>
                    <a:pt x="11073" y="16774"/>
                    <a:pt x="8995" y="18642"/>
                    <a:pt x="9100" y="21061"/>
                  </a:cubicBezTo>
                  <a:cubicBezTo>
                    <a:pt x="9100" y="21167"/>
                    <a:pt x="9100" y="21377"/>
                    <a:pt x="9205" y="21508"/>
                  </a:cubicBezTo>
                  <a:cubicBezTo>
                    <a:pt x="9318" y="21683"/>
                    <a:pt x="9478" y="21753"/>
                    <a:pt x="9660" y="21753"/>
                  </a:cubicBezTo>
                  <a:cubicBezTo>
                    <a:pt x="10029" y="21753"/>
                    <a:pt x="10493" y="21466"/>
                    <a:pt x="10862" y="21167"/>
                  </a:cubicBezTo>
                  <a:cubicBezTo>
                    <a:pt x="12493" y="19404"/>
                    <a:pt x="14676" y="18221"/>
                    <a:pt x="16990" y="17774"/>
                  </a:cubicBezTo>
                  <a:cubicBezTo>
                    <a:pt x="17562" y="17617"/>
                    <a:pt x="18069" y="17544"/>
                    <a:pt x="18547" y="17544"/>
                  </a:cubicBezTo>
                  <a:cubicBezTo>
                    <a:pt x="19434" y="17544"/>
                    <a:pt x="20223" y="17794"/>
                    <a:pt x="21146" y="18221"/>
                  </a:cubicBezTo>
                  <a:cubicBezTo>
                    <a:pt x="22697" y="18984"/>
                    <a:pt x="24433" y="19641"/>
                    <a:pt x="26195" y="19957"/>
                  </a:cubicBezTo>
                  <a:cubicBezTo>
                    <a:pt x="26703" y="20026"/>
                    <a:pt x="27199" y="20058"/>
                    <a:pt x="27688" y="20058"/>
                  </a:cubicBezTo>
                  <a:cubicBezTo>
                    <a:pt x="30363" y="20058"/>
                    <a:pt x="32782" y="19096"/>
                    <a:pt x="35295" y="17984"/>
                  </a:cubicBezTo>
                  <a:cubicBezTo>
                    <a:pt x="38582" y="16459"/>
                    <a:pt x="41633" y="14592"/>
                    <a:pt x="44395" y="12303"/>
                  </a:cubicBezTo>
                  <a:lnTo>
                    <a:pt x="32770" y="127"/>
                  </a:lnTo>
                  <a:cubicBezTo>
                    <a:pt x="30506" y="1972"/>
                    <a:pt x="27781" y="3542"/>
                    <a:pt x="24833" y="3542"/>
                  </a:cubicBezTo>
                  <a:cubicBezTo>
                    <a:pt x="24630" y="3542"/>
                    <a:pt x="24427" y="3534"/>
                    <a:pt x="24223" y="3519"/>
                  </a:cubicBezTo>
                  <a:cubicBezTo>
                    <a:pt x="22802" y="3519"/>
                    <a:pt x="21251" y="2967"/>
                    <a:pt x="19831" y="2441"/>
                  </a:cubicBezTo>
                  <a:cubicBezTo>
                    <a:pt x="16984" y="1312"/>
                    <a:pt x="14687" y="0"/>
                    <a:pt x="11552" y="0"/>
                  </a:cubicBezTo>
                  <a:close/>
                </a:path>
              </a:pathLst>
            </a:custGeom>
            <a:solidFill>
              <a:srgbClr val="FDBF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63"/>
            <p:cNvSpPr/>
            <p:nvPr/>
          </p:nvSpPr>
          <p:spPr>
            <a:xfrm>
              <a:off x="6411277" y="3098400"/>
              <a:ext cx="2326338" cy="1920017"/>
            </a:xfrm>
            <a:custGeom>
              <a:rect b="b" l="l" r="r" t="t"/>
              <a:pathLst>
                <a:path extrusionOk="0" h="92242" w="111776">
                  <a:moveTo>
                    <a:pt x="58153" y="0"/>
                  </a:moveTo>
                  <a:cubicBezTo>
                    <a:pt x="55751" y="0"/>
                    <a:pt x="54047" y="151"/>
                    <a:pt x="54047" y="151"/>
                  </a:cubicBezTo>
                  <a:cubicBezTo>
                    <a:pt x="54047" y="151"/>
                    <a:pt x="52837" y="8146"/>
                    <a:pt x="43527" y="8383"/>
                  </a:cubicBezTo>
                  <a:cubicBezTo>
                    <a:pt x="43401" y="8386"/>
                    <a:pt x="43277" y="8387"/>
                    <a:pt x="43155" y="8387"/>
                  </a:cubicBezTo>
                  <a:cubicBezTo>
                    <a:pt x="34100" y="8387"/>
                    <a:pt x="34638" y="809"/>
                    <a:pt x="34638" y="809"/>
                  </a:cubicBezTo>
                  <a:cubicBezTo>
                    <a:pt x="34638" y="809"/>
                    <a:pt x="23460" y="256"/>
                    <a:pt x="19620" y="256"/>
                  </a:cubicBezTo>
                  <a:cubicBezTo>
                    <a:pt x="15781" y="256"/>
                    <a:pt x="11415" y="1466"/>
                    <a:pt x="11415" y="1466"/>
                  </a:cubicBezTo>
                  <a:lnTo>
                    <a:pt x="11415" y="2571"/>
                  </a:lnTo>
                  <a:cubicBezTo>
                    <a:pt x="11415" y="2571"/>
                    <a:pt x="1" y="81576"/>
                    <a:pt x="24880" y="89256"/>
                  </a:cubicBezTo>
                  <a:cubicBezTo>
                    <a:pt x="31945" y="91438"/>
                    <a:pt x="39338" y="92241"/>
                    <a:pt x="46294" y="92241"/>
                  </a:cubicBezTo>
                  <a:cubicBezTo>
                    <a:pt x="63731" y="92241"/>
                    <a:pt x="78412" y="87194"/>
                    <a:pt x="78243" y="86179"/>
                  </a:cubicBezTo>
                  <a:cubicBezTo>
                    <a:pt x="76166" y="73686"/>
                    <a:pt x="73983" y="59563"/>
                    <a:pt x="70038" y="50674"/>
                  </a:cubicBezTo>
                  <a:cubicBezTo>
                    <a:pt x="72220" y="47071"/>
                    <a:pt x="71800" y="32369"/>
                    <a:pt x="71800" y="32369"/>
                  </a:cubicBezTo>
                  <a:lnTo>
                    <a:pt x="71800" y="32369"/>
                  </a:lnTo>
                  <a:lnTo>
                    <a:pt x="84608" y="40811"/>
                  </a:lnTo>
                  <a:lnTo>
                    <a:pt x="73983" y="51015"/>
                  </a:lnTo>
                  <a:lnTo>
                    <a:pt x="84292" y="68978"/>
                  </a:lnTo>
                  <a:cubicBezTo>
                    <a:pt x="84292" y="68978"/>
                    <a:pt x="110356" y="51331"/>
                    <a:pt x="111013" y="39838"/>
                  </a:cubicBezTo>
                  <a:cubicBezTo>
                    <a:pt x="111776" y="28108"/>
                    <a:pt x="90315" y="16273"/>
                    <a:pt x="71353" y="2676"/>
                  </a:cubicBezTo>
                  <a:cubicBezTo>
                    <a:pt x="68128" y="422"/>
                    <a:pt x="62165" y="0"/>
                    <a:pt x="58153" y="0"/>
                  </a:cubicBez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63"/>
            <p:cNvSpPr/>
            <p:nvPr/>
          </p:nvSpPr>
          <p:spPr>
            <a:xfrm>
              <a:off x="7054446" y="3099357"/>
              <a:ext cx="536442" cy="270574"/>
            </a:xfrm>
            <a:custGeom>
              <a:rect b="b" l="l" r="r" t="t"/>
              <a:pathLst>
                <a:path extrusionOk="0" h="12999" w="25775">
                  <a:moveTo>
                    <a:pt x="25774" y="0"/>
                  </a:moveTo>
                  <a:lnTo>
                    <a:pt x="25774" y="0"/>
                  </a:lnTo>
                  <a:cubicBezTo>
                    <a:pt x="24670" y="105"/>
                    <a:pt x="23907" y="105"/>
                    <a:pt x="23144" y="105"/>
                  </a:cubicBezTo>
                  <a:cubicBezTo>
                    <a:pt x="22973" y="158"/>
                    <a:pt x="22809" y="184"/>
                    <a:pt x="22658" y="184"/>
                  </a:cubicBezTo>
                  <a:cubicBezTo>
                    <a:pt x="22506" y="184"/>
                    <a:pt x="22368" y="158"/>
                    <a:pt x="22250" y="105"/>
                  </a:cubicBezTo>
                  <a:cubicBezTo>
                    <a:pt x="21172" y="3077"/>
                    <a:pt x="19620" y="5812"/>
                    <a:pt x="16885" y="7233"/>
                  </a:cubicBezTo>
                  <a:cubicBezTo>
                    <a:pt x="15599" y="7925"/>
                    <a:pt x="14162" y="8250"/>
                    <a:pt x="12718" y="8250"/>
                  </a:cubicBezTo>
                  <a:cubicBezTo>
                    <a:pt x="10704" y="8250"/>
                    <a:pt x="8676" y="7618"/>
                    <a:pt x="7022" y="6470"/>
                  </a:cubicBezTo>
                  <a:cubicBezTo>
                    <a:pt x="5155" y="5155"/>
                    <a:pt x="4603" y="2972"/>
                    <a:pt x="3735" y="763"/>
                  </a:cubicBezTo>
                  <a:lnTo>
                    <a:pt x="2525" y="763"/>
                  </a:lnTo>
                  <a:cubicBezTo>
                    <a:pt x="2144" y="710"/>
                    <a:pt x="1736" y="710"/>
                    <a:pt x="1312" y="710"/>
                  </a:cubicBezTo>
                  <a:cubicBezTo>
                    <a:pt x="888" y="710"/>
                    <a:pt x="447" y="710"/>
                    <a:pt x="0" y="658"/>
                  </a:cubicBezTo>
                  <a:lnTo>
                    <a:pt x="0" y="658"/>
                  </a:lnTo>
                  <a:cubicBezTo>
                    <a:pt x="447" y="2840"/>
                    <a:pt x="1210" y="5155"/>
                    <a:pt x="2420" y="7127"/>
                  </a:cubicBezTo>
                  <a:cubicBezTo>
                    <a:pt x="4392" y="10073"/>
                    <a:pt x="7575" y="12493"/>
                    <a:pt x="11072" y="12940"/>
                  </a:cubicBezTo>
                  <a:cubicBezTo>
                    <a:pt x="11433" y="12979"/>
                    <a:pt x="11793" y="12998"/>
                    <a:pt x="12151" y="12998"/>
                  </a:cubicBezTo>
                  <a:cubicBezTo>
                    <a:pt x="16798" y="12998"/>
                    <a:pt x="21115" y="9761"/>
                    <a:pt x="23460" y="5707"/>
                  </a:cubicBezTo>
                  <a:cubicBezTo>
                    <a:pt x="24564" y="3945"/>
                    <a:pt x="25222" y="2078"/>
                    <a:pt x="2577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63"/>
            <p:cNvSpPr/>
            <p:nvPr/>
          </p:nvSpPr>
          <p:spPr>
            <a:xfrm>
              <a:off x="7763840" y="3120151"/>
              <a:ext cx="166417" cy="667891"/>
            </a:xfrm>
            <a:custGeom>
              <a:rect b="b" l="l" r="r" t="t"/>
              <a:pathLst>
                <a:path extrusionOk="0" h="32087" w="7996">
                  <a:moveTo>
                    <a:pt x="2525" y="0"/>
                  </a:moveTo>
                  <a:cubicBezTo>
                    <a:pt x="2314" y="421"/>
                    <a:pt x="2209" y="658"/>
                    <a:pt x="1973" y="1184"/>
                  </a:cubicBezTo>
                  <a:cubicBezTo>
                    <a:pt x="1657" y="2078"/>
                    <a:pt x="1210" y="3156"/>
                    <a:pt x="999" y="4261"/>
                  </a:cubicBezTo>
                  <a:cubicBezTo>
                    <a:pt x="894" y="4813"/>
                    <a:pt x="658" y="5366"/>
                    <a:pt x="552" y="6023"/>
                  </a:cubicBezTo>
                  <a:cubicBezTo>
                    <a:pt x="552" y="6681"/>
                    <a:pt x="447" y="7233"/>
                    <a:pt x="342" y="7890"/>
                  </a:cubicBezTo>
                  <a:cubicBezTo>
                    <a:pt x="0" y="10520"/>
                    <a:pt x="0" y="13466"/>
                    <a:pt x="447" y="16438"/>
                  </a:cubicBezTo>
                  <a:cubicBezTo>
                    <a:pt x="894" y="19384"/>
                    <a:pt x="1762" y="22224"/>
                    <a:pt x="2735" y="24538"/>
                  </a:cubicBezTo>
                  <a:cubicBezTo>
                    <a:pt x="3840" y="26958"/>
                    <a:pt x="5050" y="29036"/>
                    <a:pt x="6259" y="30561"/>
                  </a:cubicBezTo>
                  <a:cubicBezTo>
                    <a:pt x="6470" y="30903"/>
                    <a:pt x="6575" y="31113"/>
                    <a:pt x="6812" y="31324"/>
                  </a:cubicBezTo>
                  <a:lnTo>
                    <a:pt x="7995" y="32086"/>
                  </a:lnTo>
                  <a:cubicBezTo>
                    <a:pt x="7574" y="31560"/>
                    <a:pt x="7127" y="31008"/>
                    <a:pt x="6680" y="30351"/>
                  </a:cubicBezTo>
                  <a:cubicBezTo>
                    <a:pt x="5602" y="28694"/>
                    <a:pt x="4392" y="26721"/>
                    <a:pt x="3393" y="24328"/>
                  </a:cubicBezTo>
                  <a:cubicBezTo>
                    <a:pt x="2420" y="22014"/>
                    <a:pt x="1552" y="19278"/>
                    <a:pt x="1105" y="16306"/>
                  </a:cubicBezTo>
                  <a:cubicBezTo>
                    <a:pt x="658" y="13361"/>
                    <a:pt x="658" y="10520"/>
                    <a:pt x="999" y="7996"/>
                  </a:cubicBezTo>
                  <a:cubicBezTo>
                    <a:pt x="999" y="7338"/>
                    <a:pt x="1105" y="6786"/>
                    <a:pt x="1210" y="6128"/>
                  </a:cubicBezTo>
                  <a:cubicBezTo>
                    <a:pt x="1315" y="5576"/>
                    <a:pt x="1420" y="4919"/>
                    <a:pt x="1552" y="4366"/>
                  </a:cubicBezTo>
                  <a:cubicBezTo>
                    <a:pt x="1762" y="3288"/>
                    <a:pt x="2078" y="2289"/>
                    <a:pt x="2420" y="1315"/>
                  </a:cubicBezTo>
                  <a:cubicBezTo>
                    <a:pt x="2630" y="868"/>
                    <a:pt x="2735" y="526"/>
                    <a:pt x="2972" y="106"/>
                  </a:cubicBezTo>
                  <a:cubicBezTo>
                    <a:pt x="2867" y="106"/>
                    <a:pt x="2735" y="0"/>
                    <a:pt x="25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63"/>
            <p:cNvSpPr/>
            <p:nvPr/>
          </p:nvSpPr>
          <p:spPr>
            <a:xfrm>
              <a:off x="8090055" y="3783234"/>
              <a:ext cx="362928" cy="242391"/>
            </a:xfrm>
            <a:custGeom>
              <a:rect b="b" l="l" r="r" t="t"/>
              <a:pathLst>
                <a:path extrusionOk="0" h="11645" w="17438">
                  <a:moveTo>
                    <a:pt x="17381" y="0"/>
                  </a:moveTo>
                  <a:cubicBezTo>
                    <a:pt x="17121" y="0"/>
                    <a:pt x="15992" y="314"/>
                    <a:pt x="14361" y="888"/>
                  </a:cubicBezTo>
                  <a:cubicBezTo>
                    <a:pt x="13493" y="1230"/>
                    <a:pt x="12388" y="1782"/>
                    <a:pt x="11178" y="2334"/>
                  </a:cubicBezTo>
                  <a:cubicBezTo>
                    <a:pt x="10074" y="2992"/>
                    <a:pt x="8759" y="3649"/>
                    <a:pt x="7575" y="4517"/>
                  </a:cubicBezTo>
                  <a:cubicBezTo>
                    <a:pt x="6365" y="5280"/>
                    <a:pt x="5156" y="6148"/>
                    <a:pt x="4156" y="7042"/>
                  </a:cubicBezTo>
                  <a:cubicBezTo>
                    <a:pt x="3946" y="7253"/>
                    <a:pt x="3735" y="7463"/>
                    <a:pt x="3499" y="7594"/>
                  </a:cubicBezTo>
                  <a:lnTo>
                    <a:pt x="3946" y="7910"/>
                  </a:lnTo>
                  <a:lnTo>
                    <a:pt x="1" y="11645"/>
                  </a:lnTo>
                  <a:cubicBezTo>
                    <a:pt x="869" y="10882"/>
                    <a:pt x="3841" y="7805"/>
                    <a:pt x="7996" y="5070"/>
                  </a:cubicBezTo>
                  <a:cubicBezTo>
                    <a:pt x="12835" y="1782"/>
                    <a:pt x="17438" y="230"/>
                    <a:pt x="17438" y="20"/>
                  </a:cubicBezTo>
                  <a:cubicBezTo>
                    <a:pt x="17438" y="7"/>
                    <a:pt x="17418" y="0"/>
                    <a:pt x="1738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63"/>
            <p:cNvSpPr/>
            <p:nvPr/>
          </p:nvSpPr>
          <p:spPr>
            <a:xfrm>
              <a:off x="6555237" y="4782708"/>
              <a:ext cx="1468613" cy="115731"/>
            </a:xfrm>
            <a:custGeom>
              <a:rect b="b" l="l" r="r" t="t"/>
              <a:pathLst>
                <a:path extrusionOk="0" h="5560" w="70564">
                  <a:moveTo>
                    <a:pt x="70564" y="1"/>
                  </a:moveTo>
                  <a:cubicBezTo>
                    <a:pt x="66513" y="1526"/>
                    <a:pt x="62358" y="2631"/>
                    <a:pt x="57203" y="3499"/>
                  </a:cubicBezTo>
                  <a:cubicBezTo>
                    <a:pt x="53810" y="4051"/>
                    <a:pt x="50286" y="4498"/>
                    <a:pt x="46578" y="4708"/>
                  </a:cubicBezTo>
                  <a:cubicBezTo>
                    <a:pt x="44438" y="4844"/>
                    <a:pt x="42229" y="4902"/>
                    <a:pt x="39991" y="4902"/>
                  </a:cubicBezTo>
                  <a:cubicBezTo>
                    <a:pt x="38323" y="4902"/>
                    <a:pt x="36638" y="4870"/>
                    <a:pt x="34953" y="4814"/>
                  </a:cubicBezTo>
                  <a:cubicBezTo>
                    <a:pt x="31008" y="4603"/>
                    <a:pt x="27168" y="4393"/>
                    <a:pt x="23460" y="4051"/>
                  </a:cubicBezTo>
                  <a:cubicBezTo>
                    <a:pt x="19726" y="3630"/>
                    <a:pt x="16228" y="3183"/>
                    <a:pt x="12809" y="2736"/>
                  </a:cubicBezTo>
                  <a:cubicBezTo>
                    <a:pt x="9416" y="2183"/>
                    <a:pt x="6234" y="1526"/>
                    <a:pt x="3288" y="868"/>
                  </a:cubicBezTo>
                  <a:cubicBezTo>
                    <a:pt x="2183" y="658"/>
                    <a:pt x="1105" y="342"/>
                    <a:pt x="1" y="106"/>
                  </a:cubicBezTo>
                  <a:lnTo>
                    <a:pt x="1" y="106"/>
                  </a:lnTo>
                  <a:cubicBezTo>
                    <a:pt x="553" y="448"/>
                    <a:pt x="974" y="763"/>
                    <a:pt x="1526" y="1105"/>
                  </a:cubicBezTo>
                  <a:cubicBezTo>
                    <a:pt x="2078" y="1210"/>
                    <a:pt x="2631" y="1316"/>
                    <a:pt x="3078" y="1421"/>
                  </a:cubicBezTo>
                  <a:cubicBezTo>
                    <a:pt x="6128" y="2183"/>
                    <a:pt x="9311" y="2841"/>
                    <a:pt x="12703" y="3288"/>
                  </a:cubicBezTo>
                  <a:cubicBezTo>
                    <a:pt x="16096" y="3840"/>
                    <a:pt x="19726" y="4393"/>
                    <a:pt x="23460" y="4708"/>
                  </a:cubicBezTo>
                  <a:cubicBezTo>
                    <a:pt x="27168" y="5050"/>
                    <a:pt x="31008" y="5366"/>
                    <a:pt x="34953" y="5471"/>
                  </a:cubicBezTo>
                  <a:cubicBezTo>
                    <a:pt x="36638" y="5527"/>
                    <a:pt x="38323" y="5559"/>
                    <a:pt x="39991" y="5559"/>
                  </a:cubicBezTo>
                  <a:cubicBezTo>
                    <a:pt x="42229" y="5559"/>
                    <a:pt x="44438" y="5501"/>
                    <a:pt x="46578" y="5366"/>
                  </a:cubicBezTo>
                  <a:cubicBezTo>
                    <a:pt x="50286" y="5155"/>
                    <a:pt x="53916" y="4708"/>
                    <a:pt x="57308" y="4156"/>
                  </a:cubicBezTo>
                  <a:cubicBezTo>
                    <a:pt x="62463" y="3183"/>
                    <a:pt x="66619" y="2183"/>
                    <a:pt x="70564" y="553"/>
                  </a:cubicBezTo>
                  <a:lnTo>
                    <a:pt x="7056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63"/>
            <p:cNvSpPr/>
            <p:nvPr/>
          </p:nvSpPr>
          <p:spPr>
            <a:xfrm>
              <a:off x="8017253" y="4086925"/>
              <a:ext cx="237034" cy="390344"/>
            </a:xfrm>
            <a:custGeom>
              <a:rect b="b" l="l" r="r" t="t"/>
              <a:pathLst>
                <a:path extrusionOk="0" h="18753" w="11389">
                  <a:moveTo>
                    <a:pt x="422" y="0"/>
                  </a:moveTo>
                  <a:lnTo>
                    <a:pt x="1" y="447"/>
                  </a:lnTo>
                  <a:cubicBezTo>
                    <a:pt x="1632" y="3393"/>
                    <a:pt x="3709" y="7128"/>
                    <a:pt x="6129" y="11178"/>
                  </a:cubicBezTo>
                  <a:cubicBezTo>
                    <a:pt x="7786" y="13913"/>
                    <a:pt x="9416" y="16438"/>
                    <a:pt x="10942" y="18752"/>
                  </a:cubicBezTo>
                  <a:cubicBezTo>
                    <a:pt x="11073" y="18647"/>
                    <a:pt x="11284" y="18515"/>
                    <a:pt x="11389" y="18305"/>
                  </a:cubicBezTo>
                  <a:cubicBezTo>
                    <a:pt x="9969" y="16122"/>
                    <a:pt x="8443" y="13597"/>
                    <a:pt x="6786" y="10862"/>
                  </a:cubicBezTo>
                  <a:cubicBezTo>
                    <a:pt x="4262" y="6812"/>
                    <a:pt x="2079" y="2972"/>
                    <a:pt x="42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63"/>
            <p:cNvSpPr/>
            <p:nvPr/>
          </p:nvSpPr>
          <p:spPr>
            <a:xfrm>
              <a:off x="5670144" y="2948948"/>
              <a:ext cx="1861075" cy="2168132"/>
            </a:xfrm>
            <a:custGeom>
              <a:rect b="b" l="l" r="r" t="t"/>
              <a:pathLst>
                <a:path extrusionOk="0" h="104162" w="89421">
                  <a:moveTo>
                    <a:pt x="44710" y="0"/>
                  </a:moveTo>
                  <a:cubicBezTo>
                    <a:pt x="44053" y="0"/>
                    <a:pt x="43395" y="217"/>
                    <a:pt x="42843" y="651"/>
                  </a:cubicBezTo>
                  <a:cubicBezTo>
                    <a:pt x="38030" y="4701"/>
                    <a:pt x="25432" y="13485"/>
                    <a:pt x="3630" y="17851"/>
                  </a:cubicBezTo>
                  <a:cubicBezTo>
                    <a:pt x="2210" y="18193"/>
                    <a:pt x="1315" y="19271"/>
                    <a:pt x="1210" y="20718"/>
                  </a:cubicBezTo>
                  <a:cubicBezTo>
                    <a:pt x="658" y="32001"/>
                    <a:pt x="0" y="80971"/>
                    <a:pt x="25091" y="94463"/>
                  </a:cubicBezTo>
                  <a:cubicBezTo>
                    <a:pt x="32665" y="98513"/>
                    <a:pt x="38583" y="100591"/>
                    <a:pt x="43080" y="103668"/>
                  </a:cubicBezTo>
                  <a:cubicBezTo>
                    <a:pt x="43566" y="103997"/>
                    <a:pt x="44138" y="104161"/>
                    <a:pt x="44714" y="104161"/>
                  </a:cubicBezTo>
                  <a:cubicBezTo>
                    <a:pt x="45289" y="104161"/>
                    <a:pt x="45868" y="103997"/>
                    <a:pt x="46367" y="103668"/>
                  </a:cubicBezTo>
                  <a:cubicBezTo>
                    <a:pt x="50865" y="100591"/>
                    <a:pt x="56782" y="98513"/>
                    <a:pt x="64330" y="94463"/>
                  </a:cubicBezTo>
                  <a:cubicBezTo>
                    <a:pt x="89420" y="80971"/>
                    <a:pt x="88658" y="32001"/>
                    <a:pt x="88211" y="20718"/>
                  </a:cubicBezTo>
                  <a:cubicBezTo>
                    <a:pt x="88105" y="19271"/>
                    <a:pt x="87132" y="18193"/>
                    <a:pt x="85817" y="17851"/>
                  </a:cubicBezTo>
                  <a:cubicBezTo>
                    <a:pt x="63883" y="13485"/>
                    <a:pt x="51391" y="4701"/>
                    <a:pt x="46578" y="651"/>
                  </a:cubicBezTo>
                  <a:cubicBezTo>
                    <a:pt x="46025" y="217"/>
                    <a:pt x="45368" y="0"/>
                    <a:pt x="4471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63"/>
            <p:cNvSpPr/>
            <p:nvPr/>
          </p:nvSpPr>
          <p:spPr>
            <a:xfrm>
              <a:off x="5754435" y="3035289"/>
              <a:ext cx="1692493" cy="1995971"/>
            </a:xfrm>
            <a:custGeom>
              <a:rect b="b" l="l" r="r" t="t"/>
              <a:pathLst>
                <a:path extrusionOk="0" h="95891" w="81321">
                  <a:moveTo>
                    <a:pt x="40660" y="790"/>
                  </a:moveTo>
                  <a:cubicBezTo>
                    <a:pt x="41213" y="790"/>
                    <a:pt x="41765" y="1000"/>
                    <a:pt x="42081" y="1316"/>
                  </a:cubicBezTo>
                  <a:cubicBezTo>
                    <a:pt x="46157" y="4735"/>
                    <a:pt x="57755" y="13046"/>
                    <a:pt x="78138" y="17096"/>
                  </a:cubicBezTo>
                  <a:cubicBezTo>
                    <a:pt x="79137" y="17333"/>
                    <a:pt x="79900" y="18201"/>
                    <a:pt x="80005" y="19305"/>
                  </a:cubicBezTo>
                  <a:cubicBezTo>
                    <a:pt x="80216" y="24565"/>
                    <a:pt x="80452" y="38136"/>
                    <a:pt x="77822" y="52180"/>
                  </a:cubicBezTo>
                  <a:cubicBezTo>
                    <a:pt x="74535" y="69591"/>
                    <a:pt x="67960" y="81110"/>
                    <a:pt x="58413" y="86265"/>
                  </a:cubicBezTo>
                  <a:cubicBezTo>
                    <a:pt x="55467" y="87896"/>
                    <a:pt x="52732" y="89105"/>
                    <a:pt x="50418" y="90210"/>
                  </a:cubicBezTo>
                  <a:cubicBezTo>
                    <a:pt x="47130" y="91735"/>
                    <a:pt x="44395" y="93050"/>
                    <a:pt x="41975" y="94681"/>
                  </a:cubicBezTo>
                  <a:cubicBezTo>
                    <a:pt x="41594" y="94957"/>
                    <a:pt x="41127" y="95095"/>
                    <a:pt x="40660" y="95095"/>
                  </a:cubicBezTo>
                  <a:cubicBezTo>
                    <a:pt x="40194" y="95095"/>
                    <a:pt x="39727" y="94957"/>
                    <a:pt x="39345" y="94681"/>
                  </a:cubicBezTo>
                  <a:cubicBezTo>
                    <a:pt x="36952" y="93050"/>
                    <a:pt x="34191" y="91735"/>
                    <a:pt x="30903" y="90210"/>
                  </a:cubicBezTo>
                  <a:cubicBezTo>
                    <a:pt x="28510" y="89105"/>
                    <a:pt x="25880" y="87896"/>
                    <a:pt x="22908" y="86265"/>
                  </a:cubicBezTo>
                  <a:cubicBezTo>
                    <a:pt x="13282" y="81110"/>
                    <a:pt x="6812" y="69591"/>
                    <a:pt x="3525" y="52180"/>
                  </a:cubicBezTo>
                  <a:cubicBezTo>
                    <a:pt x="895" y="38136"/>
                    <a:pt x="1105" y="24565"/>
                    <a:pt x="1316" y="19305"/>
                  </a:cubicBezTo>
                  <a:cubicBezTo>
                    <a:pt x="1447" y="18201"/>
                    <a:pt x="2210" y="17333"/>
                    <a:pt x="3183" y="17096"/>
                  </a:cubicBezTo>
                  <a:cubicBezTo>
                    <a:pt x="23460" y="13046"/>
                    <a:pt x="35190" y="4735"/>
                    <a:pt x="39240" y="1316"/>
                  </a:cubicBezTo>
                  <a:cubicBezTo>
                    <a:pt x="39582" y="1000"/>
                    <a:pt x="40108" y="790"/>
                    <a:pt x="40660" y="790"/>
                  </a:cubicBezTo>
                  <a:close/>
                  <a:moveTo>
                    <a:pt x="40660" y="1"/>
                  </a:moveTo>
                  <a:cubicBezTo>
                    <a:pt x="39898" y="1"/>
                    <a:pt x="39240" y="238"/>
                    <a:pt x="38688" y="658"/>
                  </a:cubicBezTo>
                  <a:cubicBezTo>
                    <a:pt x="34638" y="4077"/>
                    <a:pt x="23145" y="12283"/>
                    <a:pt x="3078" y="16333"/>
                  </a:cubicBezTo>
                  <a:cubicBezTo>
                    <a:pt x="1657" y="16675"/>
                    <a:pt x="553" y="17753"/>
                    <a:pt x="553" y="19200"/>
                  </a:cubicBezTo>
                  <a:cubicBezTo>
                    <a:pt x="342" y="24460"/>
                    <a:pt x="1" y="38267"/>
                    <a:pt x="2631" y="52285"/>
                  </a:cubicBezTo>
                  <a:cubicBezTo>
                    <a:pt x="6050" y="70038"/>
                    <a:pt x="12730" y="81768"/>
                    <a:pt x="22592" y="87028"/>
                  </a:cubicBezTo>
                  <a:cubicBezTo>
                    <a:pt x="25538" y="88553"/>
                    <a:pt x="28168" y="89868"/>
                    <a:pt x="30587" y="90973"/>
                  </a:cubicBezTo>
                  <a:cubicBezTo>
                    <a:pt x="33770" y="92498"/>
                    <a:pt x="36610" y="93813"/>
                    <a:pt x="38925" y="95339"/>
                  </a:cubicBezTo>
                  <a:cubicBezTo>
                    <a:pt x="39451" y="95680"/>
                    <a:pt x="40003" y="95891"/>
                    <a:pt x="40660" y="95891"/>
                  </a:cubicBezTo>
                  <a:cubicBezTo>
                    <a:pt x="41318" y="95891"/>
                    <a:pt x="41870" y="95680"/>
                    <a:pt x="42423" y="95339"/>
                  </a:cubicBezTo>
                  <a:cubicBezTo>
                    <a:pt x="44711" y="93813"/>
                    <a:pt x="47577" y="92498"/>
                    <a:pt x="50760" y="90973"/>
                  </a:cubicBezTo>
                  <a:cubicBezTo>
                    <a:pt x="53153" y="89868"/>
                    <a:pt x="55783" y="88553"/>
                    <a:pt x="58755" y="87028"/>
                  </a:cubicBezTo>
                  <a:cubicBezTo>
                    <a:pt x="68617" y="81768"/>
                    <a:pt x="75298" y="70038"/>
                    <a:pt x="78585" y="52285"/>
                  </a:cubicBezTo>
                  <a:cubicBezTo>
                    <a:pt x="81320" y="38267"/>
                    <a:pt x="81005" y="24460"/>
                    <a:pt x="80768" y="19200"/>
                  </a:cubicBezTo>
                  <a:cubicBezTo>
                    <a:pt x="80663" y="17753"/>
                    <a:pt x="79690" y="16675"/>
                    <a:pt x="78243" y="16333"/>
                  </a:cubicBezTo>
                  <a:cubicBezTo>
                    <a:pt x="58097" y="12283"/>
                    <a:pt x="46683" y="4077"/>
                    <a:pt x="42633" y="658"/>
                  </a:cubicBezTo>
                  <a:cubicBezTo>
                    <a:pt x="42081" y="238"/>
                    <a:pt x="41423" y="1"/>
                    <a:pt x="4066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63"/>
            <p:cNvSpPr/>
            <p:nvPr/>
          </p:nvSpPr>
          <p:spPr>
            <a:xfrm>
              <a:off x="6176450" y="3532913"/>
              <a:ext cx="848442" cy="848544"/>
            </a:xfrm>
            <a:custGeom>
              <a:rect b="b" l="l" r="r" t="t"/>
              <a:pathLst>
                <a:path extrusionOk="0" h="40766" w="40766">
                  <a:moveTo>
                    <a:pt x="20068" y="1"/>
                  </a:moveTo>
                  <a:cubicBezTo>
                    <a:pt x="17543" y="1"/>
                    <a:pt x="15571" y="1973"/>
                    <a:pt x="15571" y="4498"/>
                  </a:cubicBezTo>
                  <a:lnTo>
                    <a:pt x="15571" y="15544"/>
                  </a:lnTo>
                  <a:lnTo>
                    <a:pt x="4498" y="15544"/>
                  </a:lnTo>
                  <a:cubicBezTo>
                    <a:pt x="1973" y="15544"/>
                    <a:pt x="1" y="17516"/>
                    <a:pt x="1" y="20041"/>
                  </a:cubicBezTo>
                  <a:lnTo>
                    <a:pt x="1" y="20699"/>
                  </a:lnTo>
                  <a:cubicBezTo>
                    <a:pt x="1" y="23224"/>
                    <a:pt x="1973" y="25196"/>
                    <a:pt x="4498" y="25196"/>
                  </a:cubicBezTo>
                  <a:lnTo>
                    <a:pt x="15571" y="25196"/>
                  </a:lnTo>
                  <a:lnTo>
                    <a:pt x="15571" y="36268"/>
                  </a:lnTo>
                  <a:cubicBezTo>
                    <a:pt x="15571" y="38688"/>
                    <a:pt x="17543" y="40766"/>
                    <a:pt x="20068" y="40766"/>
                  </a:cubicBezTo>
                  <a:lnTo>
                    <a:pt x="20725" y="40766"/>
                  </a:lnTo>
                  <a:cubicBezTo>
                    <a:pt x="23250" y="40766"/>
                    <a:pt x="25223" y="38688"/>
                    <a:pt x="25223" y="36268"/>
                  </a:cubicBezTo>
                  <a:lnTo>
                    <a:pt x="25223" y="25196"/>
                  </a:lnTo>
                  <a:lnTo>
                    <a:pt x="36269" y="25196"/>
                  </a:lnTo>
                  <a:cubicBezTo>
                    <a:pt x="38688" y="25196"/>
                    <a:pt x="40766" y="23224"/>
                    <a:pt x="40766" y="20699"/>
                  </a:cubicBezTo>
                  <a:lnTo>
                    <a:pt x="40766" y="20041"/>
                  </a:lnTo>
                  <a:cubicBezTo>
                    <a:pt x="40766" y="17516"/>
                    <a:pt x="38688" y="15544"/>
                    <a:pt x="36269" y="15544"/>
                  </a:cubicBezTo>
                  <a:lnTo>
                    <a:pt x="25223" y="15544"/>
                  </a:lnTo>
                  <a:lnTo>
                    <a:pt x="25223" y="4498"/>
                  </a:lnTo>
                  <a:cubicBezTo>
                    <a:pt x="25223" y="1973"/>
                    <a:pt x="23250" y="1"/>
                    <a:pt x="2072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63"/>
            <p:cNvSpPr/>
            <p:nvPr/>
          </p:nvSpPr>
          <p:spPr>
            <a:xfrm>
              <a:off x="6682776" y="2380449"/>
              <a:ext cx="164231" cy="335871"/>
            </a:xfrm>
            <a:custGeom>
              <a:rect b="b" l="l" r="r" t="t"/>
              <a:pathLst>
                <a:path extrusionOk="0" h="16136" w="7891">
                  <a:moveTo>
                    <a:pt x="6111" y="1"/>
                  </a:moveTo>
                  <a:cubicBezTo>
                    <a:pt x="4182" y="1"/>
                    <a:pt x="2119" y="1059"/>
                    <a:pt x="1210" y="2662"/>
                  </a:cubicBezTo>
                  <a:cubicBezTo>
                    <a:pt x="106" y="4503"/>
                    <a:pt x="0" y="6713"/>
                    <a:pt x="448" y="8790"/>
                  </a:cubicBezTo>
                  <a:cubicBezTo>
                    <a:pt x="895" y="10658"/>
                    <a:pt x="1552" y="12525"/>
                    <a:pt x="2867" y="13945"/>
                  </a:cubicBezTo>
                  <a:cubicBezTo>
                    <a:pt x="4117" y="15195"/>
                    <a:pt x="5842" y="16136"/>
                    <a:pt x="7613" y="16136"/>
                  </a:cubicBezTo>
                  <a:cubicBezTo>
                    <a:pt x="7705" y="16136"/>
                    <a:pt x="7798" y="16133"/>
                    <a:pt x="7890" y="16128"/>
                  </a:cubicBezTo>
                  <a:lnTo>
                    <a:pt x="6681" y="32"/>
                  </a:lnTo>
                  <a:cubicBezTo>
                    <a:pt x="6493" y="11"/>
                    <a:pt x="6303" y="1"/>
                    <a:pt x="6111" y="1"/>
                  </a:cubicBezTo>
                  <a:close/>
                </a:path>
              </a:pathLst>
            </a:custGeom>
            <a:solidFill>
              <a:srgbClr val="FDAE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63"/>
            <p:cNvSpPr/>
            <p:nvPr/>
          </p:nvSpPr>
          <p:spPr>
            <a:xfrm>
              <a:off x="6728751" y="2428740"/>
              <a:ext cx="109495" cy="248552"/>
            </a:xfrm>
            <a:custGeom>
              <a:rect b="b" l="l" r="r" t="t"/>
              <a:pathLst>
                <a:path extrusionOk="0" h="11941" w="5261">
                  <a:moveTo>
                    <a:pt x="1" y="1"/>
                  </a:moveTo>
                  <a:cubicBezTo>
                    <a:pt x="1" y="106"/>
                    <a:pt x="763" y="448"/>
                    <a:pt x="1631" y="1210"/>
                  </a:cubicBezTo>
                  <a:cubicBezTo>
                    <a:pt x="2499" y="1973"/>
                    <a:pt x="3604" y="3393"/>
                    <a:pt x="4156" y="5261"/>
                  </a:cubicBezTo>
                  <a:cubicBezTo>
                    <a:pt x="4708" y="7023"/>
                    <a:pt x="4919" y="8758"/>
                    <a:pt x="4919" y="9968"/>
                  </a:cubicBezTo>
                  <a:cubicBezTo>
                    <a:pt x="5024" y="11178"/>
                    <a:pt x="5024" y="11941"/>
                    <a:pt x="5129" y="11941"/>
                  </a:cubicBezTo>
                  <a:cubicBezTo>
                    <a:pt x="5129" y="11941"/>
                    <a:pt x="5261" y="11178"/>
                    <a:pt x="5261" y="9968"/>
                  </a:cubicBezTo>
                  <a:cubicBezTo>
                    <a:pt x="5261" y="8653"/>
                    <a:pt x="5261" y="6917"/>
                    <a:pt x="4603" y="5050"/>
                  </a:cubicBezTo>
                  <a:cubicBezTo>
                    <a:pt x="4051" y="3183"/>
                    <a:pt x="2841" y="1763"/>
                    <a:pt x="1842" y="1000"/>
                  </a:cubicBezTo>
                  <a:cubicBezTo>
                    <a:pt x="869" y="106"/>
                    <a:pt x="1" y="1"/>
                    <a:pt x="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63"/>
            <p:cNvSpPr/>
            <p:nvPr/>
          </p:nvSpPr>
          <p:spPr>
            <a:xfrm>
              <a:off x="6764881" y="2497179"/>
              <a:ext cx="48181" cy="123183"/>
            </a:xfrm>
            <a:custGeom>
              <a:rect b="b" l="l" r="r" t="t"/>
              <a:pathLst>
                <a:path extrusionOk="0" h="5918" w="2315">
                  <a:moveTo>
                    <a:pt x="1973" y="0"/>
                  </a:moveTo>
                  <a:cubicBezTo>
                    <a:pt x="1973" y="0"/>
                    <a:pt x="1552" y="105"/>
                    <a:pt x="1000" y="552"/>
                  </a:cubicBezTo>
                  <a:cubicBezTo>
                    <a:pt x="553" y="1105"/>
                    <a:pt x="0" y="1973"/>
                    <a:pt x="106" y="3077"/>
                  </a:cubicBezTo>
                  <a:cubicBezTo>
                    <a:pt x="106" y="4155"/>
                    <a:pt x="763" y="5050"/>
                    <a:pt x="1315" y="5470"/>
                  </a:cubicBezTo>
                  <a:cubicBezTo>
                    <a:pt x="1868" y="5918"/>
                    <a:pt x="2315" y="5918"/>
                    <a:pt x="2315" y="5918"/>
                  </a:cubicBezTo>
                  <a:cubicBezTo>
                    <a:pt x="2315" y="5812"/>
                    <a:pt x="1973" y="5602"/>
                    <a:pt x="1552" y="5155"/>
                  </a:cubicBezTo>
                  <a:cubicBezTo>
                    <a:pt x="1105" y="4708"/>
                    <a:pt x="658" y="3945"/>
                    <a:pt x="553" y="3077"/>
                  </a:cubicBezTo>
                  <a:cubicBezTo>
                    <a:pt x="553" y="2078"/>
                    <a:pt x="895" y="1315"/>
                    <a:pt x="1315" y="763"/>
                  </a:cubicBezTo>
                  <a:cubicBezTo>
                    <a:pt x="1657" y="342"/>
                    <a:pt x="1973" y="105"/>
                    <a:pt x="1973"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63"/>
            <p:cNvSpPr/>
            <p:nvPr/>
          </p:nvSpPr>
          <p:spPr>
            <a:xfrm>
              <a:off x="7622606" y="2379512"/>
              <a:ext cx="228271" cy="342053"/>
            </a:xfrm>
            <a:custGeom>
              <a:rect b="b" l="l" r="r" t="t"/>
              <a:pathLst>
                <a:path extrusionOk="0" h="16433" w="10968">
                  <a:moveTo>
                    <a:pt x="4664" y="1"/>
                  </a:moveTo>
                  <a:cubicBezTo>
                    <a:pt x="3987" y="1"/>
                    <a:pt x="3329" y="90"/>
                    <a:pt x="2841" y="288"/>
                  </a:cubicBezTo>
                  <a:lnTo>
                    <a:pt x="1" y="16278"/>
                  </a:lnTo>
                  <a:cubicBezTo>
                    <a:pt x="496" y="16382"/>
                    <a:pt x="1031" y="16432"/>
                    <a:pt x="1584" y="16432"/>
                  </a:cubicBezTo>
                  <a:cubicBezTo>
                    <a:pt x="3970" y="16432"/>
                    <a:pt x="6712" y="15506"/>
                    <a:pt x="8206" y="13990"/>
                  </a:cubicBezTo>
                  <a:cubicBezTo>
                    <a:pt x="9416" y="12570"/>
                    <a:pt x="10179" y="10703"/>
                    <a:pt x="10626" y="8835"/>
                  </a:cubicBezTo>
                  <a:cubicBezTo>
                    <a:pt x="10968" y="6758"/>
                    <a:pt x="10968" y="4548"/>
                    <a:pt x="9863" y="2707"/>
                  </a:cubicBezTo>
                  <a:cubicBezTo>
                    <a:pt x="9311" y="1708"/>
                    <a:pt x="8206" y="840"/>
                    <a:pt x="7023" y="393"/>
                  </a:cubicBezTo>
                  <a:cubicBezTo>
                    <a:pt x="6406" y="144"/>
                    <a:pt x="5520" y="1"/>
                    <a:pt x="4664" y="1"/>
                  </a:cubicBezTo>
                  <a:close/>
                </a:path>
              </a:pathLst>
            </a:custGeom>
            <a:solidFill>
              <a:srgbClr val="FDBF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63"/>
            <p:cNvSpPr/>
            <p:nvPr/>
          </p:nvSpPr>
          <p:spPr>
            <a:xfrm>
              <a:off x="6819618" y="1971830"/>
              <a:ext cx="898809" cy="1022745"/>
            </a:xfrm>
            <a:custGeom>
              <a:rect b="b" l="l" r="r" t="t"/>
              <a:pathLst>
                <a:path extrusionOk="0" h="49135" w="43186">
                  <a:moveTo>
                    <a:pt x="20027" y="1"/>
                  </a:moveTo>
                  <a:cubicBezTo>
                    <a:pt x="15164" y="1"/>
                    <a:pt x="10036" y="887"/>
                    <a:pt x="6365" y="4094"/>
                  </a:cubicBezTo>
                  <a:cubicBezTo>
                    <a:pt x="3840" y="6172"/>
                    <a:pt x="2210" y="9249"/>
                    <a:pt x="1210" y="12299"/>
                  </a:cubicBezTo>
                  <a:cubicBezTo>
                    <a:pt x="342" y="15482"/>
                    <a:pt x="106" y="18769"/>
                    <a:pt x="0" y="21952"/>
                  </a:cubicBezTo>
                  <a:cubicBezTo>
                    <a:pt x="0" y="24923"/>
                    <a:pt x="106" y="27869"/>
                    <a:pt x="342" y="30709"/>
                  </a:cubicBezTo>
                  <a:cubicBezTo>
                    <a:pt x="763" y="35864"/>
                    <a:pt x="1973" y="41229"/>
                    <a:pt x="5602" y="44754"/>
                  </a:cubicBezTo>
                  <a:cubicBezTo>
                    <a:pt x="9447" y="48306"/>
                    <a:pt x="14799" y="49135"/>
                    <a:pt x="19911" y="49135"/>
                  </a:cubicBezTo>
                  <a:cubicBezTo>
                    <a:pt x="20324" y="49135"/>
                    <a:pt x="20736" y="49129"/>
                    <a:pt x="21146" y="49119"/>
                  </a:cubicBezTo>
                  <a:cubicBezTo>
                    <a:pt x="25091" y="49119"/>
                    <a:pt x="29167" y="48593"/>
                    <a:pt x="32665" y="46726"/>
                  </a:cubicBezTo>
                  <a:cubicBezTo>
                    <a:pt x="39135" y="43439"/>
                    <a:pt x="41002" y="35759"/>
                    <a:pt x="41765" y="29184"/>
                  </a:cubicBezTo>
                  <a:cubicBezTo>
                    <a:pt x="42528" y="22162"/>
                    <a:pt x="43185" y="14167"/>
                    <a:pt x="39240" y="7934"/>
                  </a:cubicBezTo>
                  <a:cubicBezTo>
                    <a:pt x="37925" y="5724"/>
                    <a:pt x="36058" y="3989"/>
                    <a:pt x="33875" y="2884"/>
                  </a:cubicBezTo>
                  <a:cubicBezTo>
                    <a:pt x="30245" y="1017"/>
                    <a:pt x="25880" y="254"/>
                    <a:pt x="21935" y="44"/>
                  </a:cubicBezTo>
                  <a:cubicBezTo>
                    <a:pt x="21306" y="16"/>
                    <a:pt x="20669" y="1"/>
                    <a:pt x="20027" y="1"/>
                  </a:cubicBezTo>
                  <a:close/>
                </a:path>
              </a:pathLst>
            </a:custGeom>
            <a:solidFill>
              <a:srgbClr val="FDBF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63"/>
            <p:cNvSpPr/>
            <p:nvPr/>
          </p:nvSpPr>
          <p:spPr>
            <a:xfrm>
              <a:off x="7009000" y="2438047"/>
              <a:ext cx="54758" cy="56652"/>
            </a:xfrm>
            <a:custGeom>
              <a:rect b="b" l="l" r="r" t="t"/>
              <a:pathLst>
                <a:path extrusionOk="0" h="5366" w="2631">
                  <a:moveTo>
                    <a:pt x="1315" y="1"/>
                  </a:moveTo>
                  <a:cubicBezTo>
                    <a:pt x="553" y="1"/>
                    <a:pt x="0" y="1210"/>
                    <a:pt x="0" y="2631"/>
                  </a:cubicBezTo>
                  <a:cubicBezTo>
                    <a:pt x="0" y="4156"/>
                    <a:pt x="553" y="5366"/>
                    <a:pt x="1315" y="5366"/>
                  </a:cubicBezTo>
                  <a:cubicBezTo>
                    <a:pt x="2078" y="5366"/>
                    <a:pt x="2630" y="4156"/>
                    <a:pt x="2630" y="2631"/>
                  </a:cubicBezTo>
                  <a:cubicBezTo>
                    <a:pt x="2630" y="1210"/>
                    <a:pt x="2078" y="1"/>
                    <a:pt x="1315" y="1"/>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63"/>
            <p:cNvSpPr/>
            <p:nvPr/>
          </p:nvSpPr>
          <p:spPr>
            <a:xfrm>
              <a:off x="7310065" y="2438047"/>
              <a:ext cx="54758" cy="56652"/>
            </a:xfrm>
            <a:custGeom>
              <a:rect b="b" l="l" r="r" t="t"/>
              <a:pathLst>
                <a:path extrusionOk="0" h="5366" w="2631">
                  <a:moveTo>
                    <a:pt x="1315" y="1"/>
                  </a:moveTo>
                  <a:cubicBezTo>
                    <a:pt x="553" y="1"/>
                    <a:pt x="0" y="1210"/>
                    <a:pt x="0" y="2631"/>
                  </a:cubicBezTo>
                  <a:cubicBezTo>
                    <a:pt x="0" y="4156"/>
                    <a:pt x="553" y="5366"/>
                    <a:pt x="1315" y="5366"/>
                  </a:cubicBezTo>
                  <a:cubicBezTo>
                    <a:pt x="2078" y="5366"/>
                    <a:pt x="2630" y="4156"/>
                    <a:pt x="2630" y="2631"/>
                  </a:cubicBezTo>
                  <a:cubicBezTo>
                    <a:pt x="2630" y="1210"/>
                    <a:pt x="2078" y="1"/>
                    <a:pt x="1315" y="1"/>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63"/>
            <p:cNvSpPr/>
            <p:nvPr/>
          </p:nvSpPr>
          <p:spPr>
            <a:xfrm>
              <a:off x="6931277" y="2251146"/>
              <a:ext cx="157676" cy="87485"/>
            </a:xfrm>
            <a:custGeom>
              <a:rect b="b" l="l" r="r" t="t"/>
              <a:pathLst>
                <a:path extrusionOk="0" h="4203" w="7576">
                  <a:moveTo>
                    <a:pt x="5280" y="1"/>
                  </a:moveTo>
                  <a:cubicBezTo>
                    <a:pt x="4643" y="1"/>
                    <a:pt x="3913" y="134"/>
                    <a:pt x="3183" y="432"/>
                  </a:cubicBezTo>
                  <a:cubicBezTo>
                    <a:pt x="1316" y="1090"/>
                    <a:pt x="1" y="2405"/>
                    <a:pt x="343" y="3273"/>
                  </a:cubicBezTo>
                  <a:cubicBezTo>
                    <a:pt x="536" y="3887"/>
                    <a:pt x="1316" y="4203"/>
                    <a:pt x="2322" y="4203"/>
                  </a:cubicBezTo>
                  <a:cubicBezTo>
                    <a:pt x="2953" y="4203"/>
                    <a:pt x="3673" y="4078"/>
                    <a:pt x="4393" y="3825"/>
                  </a:cubicBezTo>
                  <a:cubicBezTo>
                    <a:pt x="6260" y="3167"/>
                    <a:pt x="7575" y="1852"/>
                    <a:pt x="7233" y="853"/>
                  </a:cubicBezTo>
                  <a:cubicBezTo>
                    <a:pt x="7041" y="324"/>
                    <a:pt x="6273" y="1"/>
                    <a:pt x="5280" y="1"/>
                  </a:cubicBezTo>
                  <a:close/>
                </a:path>
              </a:pathLst>
            </a:custGeom>
            <a:solidFill>
              <a:srgbClr val="8629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63"/>
            <p:cNvSpPr/>
            <p:nvPr/>
          </p:nvSpPr>
          <p:spPr>
            <a:xfrm>
              <a:off x="7319368" y="2251146"/>
              <a:ext cx="157114" cy="87485"/>
            </a:xfrm>
            <a:custGeom>
              <a:rect b="b" l="l" r="r" t="t"/>
              <a:pathLst>
                <a:path extrusionOk="0" h="4203" w="7549">
                  <a:moveTo>
                    <a:pt x="2288" y="1"/>
                  </a:moveTo>
                  <a:cubicBezTo>
                    <a:pt x="1298" y="1"/>
                    <a:pt x="524" y="324"/>
                    <a:pt x="316" y="853"/>
                  </a:cubicBezTo>
                  <a:cubicBezTo>
                    <a:pt x="0" y="1852"/>
                    <a:pt x="1315" y="3167"/>
                    <a:pt x="3183" y="3825"/>
                  </a:cubicBezTo>
                  <a:cubicBezTo>
                    <a:pt x="3943" y="4078"/>
                    <a:pt x="4668" y="4203"/>
                    <a:pt x="5292" y="4203"/>
                  </a:cubicBezTo>
                  <a:cubicBezTo>
                    <a:pt x="6286" y="4203"/>
                    <a:pt x="7023" y="3887"/>
                    <a:pt x="7233" y="3273"/>
                  </a:cubicBezTo>
                  <a:cubicBezTo>
                    <a:pt x="7548" y="2405"/>
                    <a:pt x="6339" y="1090"/>
                    <a:pt x="4366" y="432"/>
                  </a:cubicBezTo>
                  <a:cubicBezTo>
                    <a:pt x="3646" y="134"/>
                    <a:pt x="2923" y="1"/>
                    <a:pt x="2288" y="1"/>
                  </a:cubicBezTo>
                  <a:close/>
                </a:path>
              </a:pathLst>
            </a:custGeom>
            <a:solidFill>
              <a:srgbClr val="8629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63"/>
            <p:cNvSpPr/>
            <p:nvPr/>
          </p:nvSpPr>
          <p:spPr>
            <a:xfrm>
              <a:off x="7150225" y="2643342"/>
              <a:ext cx="141796" cy="80471"/>
            </a:xfrm>
            <a:custGeom>
              <a:rect b="b" l="l" r="r" t="t"/>
              <a:pathLst>
                <a:path extrusionOk="0" h="3866" w="6813">
                  <a:moveTo>
                    <a:pt x="6812" y="0"/>
                  </a:moveTo>
                  <a:lnTo>
                    <a:pt x="6812" y="0"/>
                  </a:lnTo>
                  <a:cubicBezTo>
                    <a:pt x="4498" y="552"/>
                    <a:pt x="2210" y="973"/>
                    <a:pt x="1" y="1315"/>
                  </a:cubicBezTo>
                  <a:cubicBezTo>
                    <a:pt x="508" y="2812"/>
                    <a:pt x="1746" y="3866"/>
                    <a:pt x="3228" y="3866"/>
                  </a:cubicBezTo>
                  <a:cubicBezTo>
                    <a:pt x="3360" y="3866"/>
                    <a:pt x="3494" y="3857"/>
                    <a:pt x="3630" y="3840"/>
                  </a:cubicBezTo>
                  <a:cubicBezTo>
                    <a:pt x="5497" y="3708"/>
                    <a:pt x="6812" y="1973"/>
                    <a:pt x="681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63"/>
            <p:cNvSpPr/>
            <p:nvPr/>
          </p:nvSpPr>
          <p:spPr>
            <a:xfrm>
              <a:off x="7419539" y="4123164"/>
              <a:ext cx="625103" cy="452789"/>
            </a:xfrm>
            <a:custGeom>
              <a:rect b="b" l="l" r="r" t="t"/>
              <a:pathLst>
                <a:path extrusionOk="0" h="21753" w="30035">
                  <a:moveTo>
                    <a:pt x="11552" y="0"/>
                  </a:moveTo>
                  <a:cubicBezTo>
                    <a:pt x="11326" y="0"/>
                    <a:pt x="11097" y="7"/>
                    <a:pt x="10862" y="21"/>
                  </a:cubicBezTo>
                  <a:cubicBezTo>
                    <a:pt x="8653" y="127"/>
                    <a:pt x="6128" y="889"/>
                    <a:pt x="4603" y="2651"/>
                  </a:cubicBezTo>
                  <a:cubicBezTo>
                    <a:pt x="4498" y="2757"/>
                    <a:pt x="4392" y="2862"/>
                    <a:pt x="4392" y="2967"/>
                  </a:cubicBezTo>
                  <a:cubicBezTo>
                    <a:pt x="4287" y="3204"/>
                    <a:pt x="4498" y="3519"/>
                    <a:pt x="4813" y="3624"/>
                  </a:cubicBezTo>
                  <a:cubicBezTo>
                    <a:pt x="5050" y="3756"/>
                    <a:pt x="5365" y="3756"/>
                    <a:pt x="5602" y="3756"/>
                  </a:cubicBezTo>
                  <a:cubicBezTo>
                    <a:pt x="7213" y="3659"/>
                    <a:pt x="9010" y="3404"/>
                    <a:pt x="10676" y="3404"/>
                  </a:cubicBezTo>
                  <a:cubicBezTo>
                    <a:pt x="11268" y="3404"/>
                    <a:pt x="11843" y="3437"/>
                    <a:pt x="12388" y="3519"/>
                  </a:cubicBezTo>
                  <a:cubicBezTo>
                    <a:pt x="14150" y="3861"/>
                    <a:pt x="16227" y="4519"/>
                    <a:pt x="17753" y="5281"/>
                  </a:cubicBezTo>
                  <a:cubicBezTo>
                    <a:pt x="13703" y="6149"/>
                    <a:pt x="9547" y="5597"/>
                    <a:pt x="5813" y="7569"/>
                  </a:cubicBezTo>
                  <a:cubicBezTo>
                    <a:pt x="4813" y="8122"/>
                    <a:pt x="0" y="11409"/>
                    <a:pt x="1762" y="12829"/>
                  </a:cubicBezTo>
                  <a:cubicBezTo>
                    <a:pt x="2022" y="13017"/>
                    <a:pt x="2269" y="13093"/>
                    <a:pt x="2504" y="13093"/>
                  </a:cubicBezTo>
                  <a:cubicBezTo>
                    <a:pt x="2960" y="13093"/>
                    <a:pt x="3370" y="12809"/>
                    <a:pt x="3735" y="12514"/>
                  </a:cubicBezTo>
                  <a:cubicBezTo>
                    <a:pt x="7435" y="9799"/>
                    <a:pt x="12058" y="8752"/>
                    <a:pt x="16580" y="8752"/>
                  </a:cubicBezTo>
                  <a:cubicBezTo>
                    <a:pt x="17007" y="8752"/>
                    <a:pt x="17433" y="8761"/>
                    <a:pt x="17858" y="8779"/>
                  </a:cubicBezTo>
                  <a:cubicBezTo>
                    <a:pt x="17437" y="9121"/>
                    <a:pt x="16885" y="9226"/>
                    <a:pt x="16333" y="9437"/>
                  </a:cubicBezTo>
                  <a:cubicBezTo>
                    <a:pt x="14465" y="9884"/>
                    <a:pt x="12598" y="10199"/>
                    <a:pt x="10862" y="10988"/>
                  </a:cubicBezTo>
                  <a:cubicBezTo>
                    <a:pt x="8653" y="11962"/>
                    <a:pt x="6575" y="13618"/>
                    <a:pt x="5155" y="15591"/>
                  </a:cubicBezTo>
                  <a:cubicBezTo>
                    <a:pt x="4945" y="15801"/>
                    <a:pt x="4708" y="16117"/>
                    <a:pt x="4708" y="16459"/>
                  </a:cubicBezTo>
                  <a:cubicBezTo>
                    <a:pt x="4603" y="16774"/>
                    <a:pt x="4708" y="17116"/>
                    <a:pt x="4945" y="17327"/>
                  </a:cubicBezTo>
                  <a:cubicBezTo>
                    <a:pt x="5050" y="17432"/>
                    <a:pt x="5260" y="17432"/>
                    <a:pt x="5471" y="17432"/>
                  </a:cubicBezTo>
                  <a:cubicBezTo>
                    <a:pt x="5556" y="17452"/>
                    <a:pt x="5641" y="17461"/>
                    <a:pt x="5726" y="17461"/>
                  </a:cubicBezTo>
                  <a:cubicBezTo>
                    <a:pt x="6193" y="17461"/>
                    <a:pt x="6660" y="17189"/>
                    <a:pt x="7128" y="17011"/>
                  </a:cubicBezTo>
                  <a:cubicBezTo>
                    <a:pt x="8995" y="16012"/>
                    <a:pt x="10731" y="14697"/>
                    <a:pt x="12703" y="13934"/>
                  </a:cubicBezTo>
                  <a:cubicBezTo>
                    <a:pt x="14326" y="13265"/>
                    <a:pt x="16058" y="12846"/>
                    <a:pt x="17827" y="12846"/>
                  </a:cubicBezTo>
                  <a:cubicBezTo>
                    <a:pt x="18352" y="12846"/>
                    <a:pt x="18880" y="12883"/>
                    <a:pt x="19410" y="12961"/>
                  </a:cubicBezTo>
                  <a:cubicBezTo>
                    <a:pt x="17201" y="13618"/>
                    <a:pt x="15123" y="14486"/>
                    <a:pt x="13150" y="15591"/>
                  </a:cubicBezTo>
                  <a:cubicBezTo>
                    <a:pt x="11073" y="16774"/>
                    <a:pt x="8995" y="18642"/>
                    <a:pt x="9100" y="21061"/>
                  </a:cubicBezTo>
                  <a:cubicBezTo>
                    <a:pt x="9100" y="21167"/>
                    <a:pt x="9100" y="21377"/>
                    <a:pt x="9205" y="21508"/>
                  </a:cubicBezTo>
                  <a:cubicBezTo>
                    <a:pt x="9318" y="21683"/>
                    <a:pt x="9478" y="21753"/>
                    <a:pt x="9660" y="21753"/>
                  </a:cubicBezTo>
                  <a:cubicBezTo>
                    <a:pt x="10029" y="21753"/>
                    <a:pt x="10493" y="21466"/>
                    <a:pt x="10862" y="21167"/>
                  </a:cubicBezTo>
                  <a:cubicBezTo>
                    <a:pt x="12493" y="19404"/>
                    <a:pt x="14676" y="18221"/>
                    <a:pt x="16990" y="17774"/>
                  </a:cubicBezTo>
                  <a:cubicBezTo>
                    <a:pt x="17562" y="17617"/>
                    <a:pt x="18069" y="17544"/>
                    <a:pt x="18547" y="17544"/>
                  </a:cubicBezTo>
                  <a:cubicBezTo>
                    <a:pt x="19434" y="17544"/>
                    <a:pt x="20223" y="17794"/>
                    <a:pt x="21146" y="18221"/>
                  </a:cubicBezTo>
                  <a:cubicBezTo>
                    <a:pt x="22697" y="18984"/>
                    <a:pt x="24433" y="19641"/>
                    <a:pt x="26195" y="19957"/>
                  </a:cubicBezTo>
                  <a:cubicBezTo>
                    <a:pt x="26676" y="19995"/>
                    <a:pt x="27158" y="20020"/>
                    <a:pt x="27634" y="20020"/>
                  </a:cubicBezTo>
                  <a:cubicBezTo>
                    <a:pt x="28459" y="20020"/>
                    <a:pt x="29268" y="19946"/>
                    <a:pt x="30035" y="19746"/>
                  </a:cubicBezTo>
                  <a:cubicBezTo>
                    <a:pt x="29377" y="17774"/>
                    <a:pt x="28615" y="15801"/>
                    <a:pt x="27957" y="13829"/>
                  </a:cubicBezTo>
                  <a:cubicBezTo>
                    <a:pt x="26511" y="10436"/>
                    <a:pt x="25091" y="6596"/>
                    <a:pt x="23013" y="3414"/>
                  </a:cubicBezTo>
                  <a:cubicBezTo>
                    <a:pt x="21908" y="3204"/>
                    <a:pt x="20935" y="2757"/>
                    <a:pt x="19831" y="2441"/>
                  </a:cubicBezTo>
                  <a:cubicBezTo>
                    <a:pt x="16984" y="1312"/>
                    <a:pt x="14687" y="0"/>
                    <a:pt x="11552" y="0"/>
                  </a:cubicBezTo>
                  <a:close/>
                </a:path>
              </a:pathLst>
            </a:custGeom>
            <a:solidFill>
              <a:srgbClr val="FDBF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63"/>
            <p:cNvSpPr/>
            <p:nvPr/>
          </p:nvSpPr>
          <p:spPr>
            <a:xfrm>
              <a:off x="7070867" y="1913131"/>
              <a:ext cx="677114" cy="490505"/>
            </a:xfrm>
            <a:custGeom>
              <a:rect b="b" l="l" r="r" t="t"/>
              <a:pathLst>
                <a:path extrusionOk="0" h="23565" w="32534">
                  <a:moveTo>
                    <a:pt x="9514" y="0"/>
                  </a:moveTo>
                  <a:cubicBezTo>
                    <a:pt x="8570" y="0"/>
                    <a:pt x="7623" y="43"/>
                    <a:pt x="6680" y="128"/>
                  </a:cubicBezTo>
                  <a:cubicBezTo>
                    <a:pt x="4366" y="234"/>
                    <a:pt x="1973" y="654"/>
                    <a:pt x="211" y="2101"/>
                  </a:cubicBezTo>
                  <a:lnTo>
                    <a:pt x="316" y="2969"/>
                  </a:lnTo>
                  <a:cubicBezTo>
                    <a:pt x="0" y="8334"/>
                    <a:pt x="2393" y="13804"/>
                    <a:pt x="6680" y="17092"/>
                  </a:cubicBezTo>
                  <a:cubicBezTo>
                    <a:pt x="8127" y="18297"/>
                    <a:pt x="9902" y="19174"/>
                    <a:pt x="11717" y="19174"/>
                  </a:cubicBezTo>
                  <a:cubicBezTo>
                    <a:pt x="12080" y="19174"/>
                    <a:pt x="12444" y="19139"/>
                    <a:pt x="12808" y="19064"/>
                  </a:cubicBezTo>
                  <a:cubicBezTo>
                    <a:pt x="14676" y="18644"/>
                    <a:pt x="16201" y="17092"/>
                    <a:pt x="17411" y="15461"/>
                  </a:cubicBezTo>
                  <a:cubicBezTo>
                    <a:pt x="18914" y="20100"/>
                    <a:pt x="23634" y="23564"/>
                    <a:pt x="28578" y="23564"/>
                  </a:cubicBezTo>
                  <a:cubicBezTo>
                    <a:pt x="28651" y="23564"/>
                    <a:pt x="28725" y="23563"/>
                    <a:pt x="28799" y="23562"/>
                  </a:cubicBezTo>
                  <a:cubicBezTo>
                    <a:pt x="29456" y="23562"/>
                    <a:pt x="30114" y="23457"/>
                    <a:pt x="30666" y="23246"/>
                  </a:cubicBezTo>
                  <a:cubicBezTo>
                    <a:pt x="31876" y="22483"/>
                    <a:pt x="32323" y="20932"/>
                    <a:pt x="32323" y="19512"/>
                  </a:cubicBezTo>
                  <a:cubicBezTo>
                    <a:pt x="32533" y="13489"/>
                    <a:pt x="29141" y="7677"/>
                    <a:pt x="24091" y="4179"/>
                  </a:cubicBezTo>
                  <a:cubicBezTo>
                    <a:pt x="19841" y="1308"/>
                    <a:pt x="14706" y="0"/>
                    <a:pt x="95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63"/>
            <p:cNvSpPr/>
            <p:nvPr/>
          </p:nvSpPr>
          <p:spPr>
            <a:xfrm>
              <a:off x="6742446" y="1937277"/>
              <a:ext cx="405615" cy="266599"/>
            </a:xfrm>
            <a:custGeom>
              <a:rect b="b" l="l" r="r" t="t"/>
              <a:pathLst>
                <a:path extrusionOk="0" h="12808" w="19489">
                  <a:moveTo>
                    <a:pt x="16842" y="1"/>
                  </a:moveTo>
                  <a:cubicBezTo>
                    <a:pt x="15912" y="1"/>
                    <a:pt x="14952" y="165"/>
                    <a:pt x="14018" y="389"/>
                  </a:cubicBezTo>
                  <a:cubicBezTo>
                    <a:pt x="11835" y="941"/>
                    <a:pt x="9626" y="1809"/>
                    <a:pt x="7653" y="2913"/>
                  </a:cubicBezTo>
                  <a:cubicBezTo>
                    <a:pt x="6023" y="3887"/>
                    <a:pt x="4471" y="5096"/>
                    <a:pt x="3814" y="6858"/>
                  </a:cubicBezTo>
                  <a:lnTo>
                    <a:pt x="0" y="11566"/>
                  </a:lnTo>
                  <a:cubicBezTo>
                    <a:pt x="711" y="12557"/>
                    <a:pt x="2093" y="12807"/>
                    <a:pt x="3408" y="12807"/>
                  </a:cubicBezTo>
                  <a:cubicBezTo>
                    <a:pt x="3698" y="12807"/>
                    <a:pt x="3985" y="12795"/>
                    <a:pt x="4261" y="12776"/>
                  </a:cubicBezTo>
                  <a:cubicBezTo>
                    <a:pt x="11046" y="11882"/>
                    <a:pt x="17095" y="6964"/>
                    <a:pt x="19488" y="599"/>
                  </a:cubicBezTo>
                  <a:cubicBezTo>
                    <a:pt x="18673" y="165"/>
                    <a:pt x="17772" y="1"/>
                    <a:pt x="1684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63"/>
            <p:cNvSpPr/>
            <p:nvPr/>
          </p:nvSpPr>
          <p:spPr>
            <a:xfrm>
              <a:off x="7670225" y="2428740"/>
              <a:ext cx="112242" cy="248552"/>
            </a:xfrm>
            <a:custGeom>
              <a:rect b="b" l="l" r="r" t="t"/>
              <a:pathLst>
                <a:path extrusionOk="0" h="11941" w="5393">
                  <a:moveTo>
                    <a:pt x="5392" y="1"/>
                  </a:moveTo>
                  <a:cubicBezTo>
                    <a:pt x="5392" y="1"/>
                    <a:pt x="4498" y="106"/>
                    <a:pt x="3525" y="1000"/>
                  </a:cubicBezTo>
                  <a:cubicBezTo>
                    <a:pt x="2526" y="1763"/>
                    <a:pt x="1316" y="3183"/>
                    <a:pt x="790" y="5050"/>
                  </a:cubicBezTo>
                  <a:cubicBezTo>
                    <a:pt x="132" y="6917"/>
                    <a:pt x="1" y="8653"/>
                    <a:pt x="1" y="9968"/>
                  </a:cubicBezTo>
                  <a:cubicBezTo>
                    <a:pt x="132" y="11178"/>
                    <a:pt x="132" y="11941"/>
                    <a:pt x="237" y="11941"/>
                  </a:cubicBezTo>
                  <a:cubicBezTo>
                    <a:pt x="343" y="11941"/>
                    <a:pt x="343" y="11178"/>
                    <a:pt x="343" y="9968"/>
                  </a:cubicBezTo>
                  <a:cubicBezTo>
                    <a:pt x="448" y="8758"/>
                    <a:pt x="553" y="7023"/>
                    <a:pt x="1211" y="5261"/>
                  </a:cubicBezTo>
                  <a:cubicBezTo>
                    <a:pt x="1763" y="3393"/>
                    <a:pt x="2762" y="1973"/>
                    <a:pt x="3735" y="1210"/>
                  </a:cubicBezTo>
                  <a:cubicBezTo>
                    <a:pt x="4603" y="448"/>
                    <a:pt x="5392" y="106"/>
                    <a:pt x="5392"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63"/>
            <p:cNvSpPr/>
            <p:nvPr/>
          </p:nvSpPr>
          <p:spPr>
            <a:xfrm>
              <a:off x="7697594" y="2497179"/>
              <a:ext cx="45996" cy="123183"/>
            </a:xfrm>
            <a:custGeom>
              <a:rect b="b" l="l" r="r" t="t"/>
              <a:pathLst>
                <a:path extrusionOk="0" h="5918" w="2210">
                  <a:moveTo>
                    <a:pt x="343" y="0"/>
                  </a:moveTo>
                  <a:cubicBezTo>
                    <a:pt x="237" y="105"/>
                    <a:pt x="658" y="342"/>
                    <a:pt x="1000" y="763"/>
                  </a:cubicBezTo>
                  <a:cubicBezTo>
                    <a:pt x="1447" y="1315"/>
                    <a:pt x="1763" y="2078"/>
                    <a:pt x="1763" y="3077"/>
                  </a:cubicBezTo>
                  <a:cubicBezTo>
                    <a:pt x="1658" y="3945"/>
                    <a:pt x="1211" y="4708"/>
                    <a:pt x="790" y="5155"/>
                  </a:cubicBezTo>
                  <a:cubicBezTo>
                    <a:pt x="343" y="5602"/>
                    <a:pt x="1" y="5812"/>
                    <a:pt x="1" y="5918"/>
                  </a:cubicBezTo>
                  <a:cubicBezTo>
                    <a:pt x="1" y="5918"/>
                    <a:pt x="448" y="5918"/>
                    <a:pt x="1000" y="5470"/>
                  </a:cubicBezTo>
                  <a:cubicBezTo>
                    <a:pt x="1552" y="5050"/>
                    <a:pt x="2105" y="4155"/>
                    <a:pt x="2210" y="3077"/>
                  </a:cubicBezTo>
                  <a:cubicBezTo>
                    <a:pt x="2210" y="1973"/>
                    <a:pt x="1763" y="1105"/>
                    <a:pt x="1211" y="552"/>
                  </a:cubicBezTo>
                  <a:cubicBezTo>
                    <a:pt x="790" y="105"/>
                    <a:pt x="343" y="0"/>
                    <a:pt x="343"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63"/>
            <p:cNvSpPr/>
            <p:nvPr/>
          </p:nvSpPr>
          <p:spPr>
            <a:xfrm>
              <a:off x="7106977" y="2291881"/>
              <a:ext cx="91450" cy="328482"/>
            </a:xfrm>
            <a:custGeom>
              <a:rect b="b" l="l" r="r" t="t"/>
              <a:pathLst>
                <a:path extrusionOk="0" h="15781" w="4394">
                  <a:moveTo>
                    <a:pt x="2868" y="1"/>
                  </a:moveTo>
                  <a:cubicBezTo>
                    <a:pt x="2736" y="106"/>
                    <a:pt x="2973" y="1105"/>
                    <a:pt x="3183" y="2841"/>
                  </a:cubicBezTo>
                  <a:cubicBezTo>
                    <a:pt x="3394" y="3735"/>
                    <a:pt x="3525" y="4708"/>
                    <a:pt x="3630" y="5813"/>
                  </a:cubicBezTo>
                  <a:cubicBezTo>
                    <a:pt x="3630" y="6365"/>
                    <a:pt x="3736" y="7023"/>
                    <a:pt x="3630" y="7575"/>
                  </a:cubicBezTo>
                  <a:cubicBezTo>
                    <a:pt x="3630" y="7891"/>
                    <a:pt x="3525" y="8101"/>
                    <a:pt x="3394" y="8338"/>
                  </a:cubicBezTo>
                  <a:cubicBezTo>
                    <a:pt x="3183" y="8548"/>
                    <a:pt x="3078" y="8758"/>
                    <a:pt x="2868" y="8995"/>
                  </a:cubicBezTo>
                  <a:cubicBezTo>
                    <a:pt x="2315" y="9416"/>
                    <a:pt x="1763" y="9653"/>
                    <a:pt x="1211" y="10073"/>
                  </a:cubicBezTo>
                  <a:cubicBezTo>
                    <a:pt x="658" y="10521"/>
                    <a:pt x="343" y="11178"/>
                    <a:pt x="106" y="11730"/>
                  </a:cubicBezTo>
                  <a:cubicBezTo>
                    <a:pt x="1" y="12388"/>
                    <a:pt x="1" y="13045"/>
                    <a:pt x="106" y="13598"/>
                  </a:cubicBezTo>
                  <a:cubicBezTo>
                    <a:pt x="343" y="14150"/>
                    <a:pt x="553" y="14571"/>
                    <a:pt x="895" y="14913"/>
                  </a:cubicBezTo>
                  <a:cubicBezTo>
                    <a:pt x="1553" y="15570"/>
                    <a:pt x="2315" y="15781"/>
                    <a:pt x="2868" y="15781"/>
                  </a:cubicBezTo>
                  <a:cubicBezTo>
                    <a:pt x="3394" y="15781"/>
                    <a:pt x="3630" y="15675"/>
                    <a:pt x="3630" y="15675"/>
                  </a:cubicBezTo>
                  <a:cubicBezTo>
                    <a:pt x="3630" y="15570"/>
                    <a:pt x="3394" y="15570"/>
                    <a:pt x="2868" y="15570"/>
                  </a:cubicBezTo>
                  <a:cubicBezTo>
                    <a:pt x="2421" y="15465"/>
                    <a:pt x="1763" y="15123"/>
                    <a:pt x="1316" y="14571"/>
                  </a:cubicBezTo>
                  <a:cubicBezTo>
                    <a:pt x="1000" y="14255"/>
                    <a:pt x="764" y="13808"/>
                    <a:pt x="658" y="13361"/>
                  </a:cubicBezTo>
                  <a:cubicBezTo>
                    <a:pt x="553" y="12940"/>
                    <a:pt x="658" y="12493"/>
                    <a:pt x="764" y="11941"/>
                  </a:cubicBezTo>
                  <a:cubicBezTo>
                    <a:pt x="895" y="11388"/>
                    <a:pt x="1211" y="10968"/>
                    <a:pt x="1658" y="10626"/>
                  </a:cubicBezTo>
                  <a:cubicBezTo>
                    <a:pt x="2079" y="10310"/>
                    <a:pt x="2736" y="9968"/>
                    <a:pt x="3288" y="9547"/>
                  </a:cubicBezTo>
                  <a:cubicBezTo>
                    <a:pt x="3525" y="9311"/>
                    <a:pt x="3841" y="8995"/>
                    <a:pt x="3946" y="8653"/>
                  </a:cubicBezTo>
                  <a:cubicBezTo>
                    <a:pt x="4183" y="8338"/>
                    <a:pt x="4288" y="7996"/>
                    <a:pt x="4288" y="7680"/>
                  </a:cubicBezTo>
                  <a:cubicBezTo>
                    <a:pt x="4393" y="7023"/>
                    <a:pt x="4288" y="6365"/>
                    <a:pt x="4288" y="5813"/>
                  </a:cubicBezTo>
                  <a:cubicBezTo>
                    <a:pt x="4051" y="4603"/>
                    <a:pt x="3946" y="3630"/>
                    <a:pt x="3736" y="2736"/>
                  </a:cubicBezTo>
                  <a:cubicBezTo>
                    <a:pt x="3288" y="1000"/>
                    <a:pt x="2868" y="1"/>
                    <a:pt x="2868"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63"/>
            <p:cNvSpPr/>
            <p:nvPr/>
          </p:nvSpPr>
          <p:spPr>
            <a:xfrm>
              <a:off x="6826743" y="2545682"/>
              <a:ext cx="210832" cy="107364"/>
            </a:xfrm>
            <a:custGeom>
              <a:rect b="b" l="l" r="r" t="t"/>
              <a:pathLst>
                <a:path extrusionOk="0" h="1984" w="3896">
                  <a:moveTo>
                    <a:pt x="1660" y="0"/>
                  </a:moveTo>
                  <a:cubicBezTo>
                    <a:pt x="1047" y="0"/>
                    <a:pt x="470" y="0"/>
                    <a:pt x="1" y="325"/>
                  </a:cubicBezTo>
                  <a:lnTo>
                    <a:pt x="1" y="1515"/>
                  </a:lnTo>
                  <a:lnTo>
                    <a:pt x="1" y="1659"/>
                  </a:lnTo>
                  <a:cubicBezTo>
                    <a:pt x="289" y="1803"/>
                    <a:pt x="902" y="1984"/>
                    <a:pt x="1660" y="1984"/>
                  </a:cubicBezTo>
                  <a:cubicBezTo>
                    <a:pt x="2994" y="1984"/>
                    <a:pt x="3896" y="1515"/>
                    <a:pt x="3896" y="902"/>
                  </a:cubicBezTo>
                  <a:cubicBezTo>
                    <a:pt x="3896" y="469"/>
                    <a:pt x="2994" y="0"/>
                    <a:pt x="1660" y="0"/>
                  </a:cubicBezTo>
                  <a:close/>
                </a:path>
              </a:pathLst>
            </a:custGeom>
            <a:solidFill>
              <a:srgbClr val="FDAE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63"/>
            <p:cNvSpPr/>
            <p:nvPr/>
          </p:nvSpPr>
          <p:spPr>
            <a:xfrm>
              <a:off x="7388823" y="2545682"/>
              <a:ext cx="251851" cy="107364"/>
            </a:xfrm>
            <a:custGeom>
              <a:rect b="b" l="l" r="r" t="t"/>
              <a:pathLst>
                <a:path extrusionOk="0" h="1984" w="4654">
                  <a:moveTo>
                    <a:pt x="2237" y="0"/>
                  </a:moveTo>
                  <a:cubicBezTo>
                    <a:pt x="1047" y="0"/>
                    <a:pt x="1" y="469"/>
                    <a:pt x="1" y="902"/>
                  </a:cubicBezTo>
                  <a:cubicBezTo>
                    <a:pt x="1" y="1515"/>
                    <a:pt x="1047" y="1984"/>
                    <a:pt x="2237" y="1984"/>
                  </a:cubicBezTo>
                  <a:cubicBezTo>
                    <a:pt x="3608" y="1984"/>
                    <a:pt x="4654" y="1515"/>
                    <a:pt x="4654" y="902"/>
                  </a:cubicBezTo>
                  <a:cubicBezTo>
                    <a:pt x="4654" y="469"/>
                    <a:pt x="3608" y="0"/>
                    <a:pt x="2237" y="0"/>
                  </a:cubicBezTo>
                  <a:close/>
                </a:path>
              </a:pathLst>
            </a:custGeom>
            <a:solidFill>
              <a:srgbClr val="FDAE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32" name="Google Shape;1432;p63"/>
            <p:cNvGrpSpPr/>
            <p:nvPr/>
          </p:nvGrpSpPr>
          <p:grpSpPr>
            <a:xfrm>
              <a:off x="6273651" y="1364234"/>
              <a:ext cx="405570" cy="411748"/>
              <a:chOff x="6273651" y="1364234"/>
              <a:chExt cx="405570" cy="411748"/>
            </a:xfrm>
          </p:grpSpPr>
          <p:sp>
            <p:nvSpPr>
              <p:cNvPr id="1433" name="Google Shape;1433;p63"/>
              <p:cNvSpPr/>
              <p:nvPr/>
            </p:nvSpPr>
            <p:spPr>
              <a:xfrm>
                <a:off x="6567272" y="1426178"/>
                <a:ext cx="27276" cy="48541"/>
              </a:xfrm>
              <a:custGeom>
                <a:rect b="b" l="l" r="r" t="t"/>
                <a:pathLst>
                  <a:path extrusionOk="0" h="3513" w="1974">
                    <a:moveTo>
                      <a:pt x="1840" y="1"/>
                    </a:moveTo>
                    <a:cubicBezTo>
                      <a:pt x="1697" y="1"/>
                      <a:pt x="1283" y="744"/>
                      <a:pt x="869" y="1646"/>
                    </a:cubicBezTo>
                    <a:cubicBezTo>
                      <a:pt x="316" y="2645"/>
                      <a:pt x="1" y="3408"/>
                      <a:pt x="106" y="3513"/>
                    </a:cubicBezTo>
                    <a:cubicBezTo>
                      <a:pt x="211" y="3513"/>
                      <a:pt x="764" y="2855"/>
                      <a:pt x="1211" y="1856"/>
                    </a:cubicBezTo>
                    <a:cubicBezTo>
                      <a:pt x="1763" y="883"/>
                      <a:pt x="1973" y="15"/>
                      <a:pt x="1868" y="15"/>
                    </a:cubicBezTo>
                    <a:cubicBezTo>
                      <a:pt x="1860" y="5"/>
                      <a:pt x="1851" y="1"/>
                      <a:pt x="18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63"/>
              <p:cNvSpPr/>
              <p:nvPr/>
            </p:nvSpPr>
            <p:spPr>
              <a:xfrm>
                <a:off x="6505135" y="1379130"/>
                <a:ext cx="12007" cy="66891"/>
              </a:xfrm>
              <a:custGeom>
                <a:rect b="b" l="l" r="r" t="t"/>
                <a:pathLst>
                  <a:path extrusionOk="0" h="4841" w="869">
                    <a:moveTo>
                      <a:pt x="763" y="1"/>
                    </a:moveTo>
                    <a:cubicBezTo>
                      <a:pt x="658" y="1"/>
                      <a:pt x="448" y="1106"/>
                      <a:pt x="342" y="2421"/>
                    </a:cubicBezTo>
                    <a:cubicBezTo>
                      <a:pt x="106" y="3736"/>
                      <a:pt x="1" y="4840"/>
                      <a:pt x="106" y="4840"/>
                    </a:cubicBezTo>
                    <a:cubicBezTo>
                      <a:pt x="211" y="4840"/>
                      <a:pt x="553" y="3841"/>
                      <a:pt x="658" y="2421"/>
                    </a:cubicBezTo>
                    <a:cubicBezTo>
                      <a:pt x="868" y="1106"/>
                      <a:pt x="868" y="1"/>
                      <a:pt x="76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63"/>
              <p:cNvSpPr/>
              <p:nvPr/>
            </p:nvSpPr>
            <p:spPr>
              <a:xfrm>
                <a:off x="6420461" y="1398944"/>
                <a:ext cx="24001" cy="54703"/>
              </a:xfrm>
              <a:custGeom>
                <a:rect b="b" l="l" r="r" t="t"/>
                <a:pathLst>
                  <a:path extrusionOk="0" h="3959" w="1737">
                    <a:moveTo>
                      <a:pt x="131" y="1"/>
                    </a:moveTo>
                    <a:cubicBezTo>
                      <a:pt x="121" y="1"/>
                      <a:pt x="113" y="5"/>
                      <a:pt x="106" y="13"/>
                    </a:cubicBezTo>
                    <a:cubicBezTo>
                      <a:pt x="1" y="13"/>
                      <a:pt x="211" y="881"/>
                      <a:pt x="658" y="1986"/>
                    </a:cubicBezTo>
                    <a:cubicBezTo>
                      <a:pt x="1079" y="3064"/>
                      <a:pt x="1526" y="3958"/>
                      <a:pt x="1631" y="3958"/>
                    </a:cubicBezTo>
                    <a:cubicBezTo>
                      <a:pt x="1736" y="3827"/>
                      <a:pt x="1421" y="2959"/>
                      <a:pt x="1079" y="1854"/>
                    </a:cubicBezTo>
                    <a:cubicBezTo>
                      <a:pt x="686" y="847"/>
                      <a:pt x="270" y="1"/>
                      <a:pt x="13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63"/>
              <p:cNvSpPr/>
              <p:nvPr/>
            </p:nvSpPr>
            <p:spPr>
              <a:xfrm>
                <a:off x="6595985" y="1487942"/>
                <a:ext cx="68328" cy="36837"/>
              </a:xfrm>
              <a:custGeom>
                <a:rect b="b" l="l" r="r" t="t"/>
                <a:pathLst>
                  <a:path extrusionOk="0" h="2666" w="4945">
                    <a:moveTo>
                      <a:pt x="4880" y="1"/>
                    </a:moveTo>
                    <a:cubicBezTo>
                      <a:pt x="4600" y="1"/>
                      <a:pt x="3597" y="432"/>
                      <a:pt x="2315" y="1121"/>
                    </a:cubicBezTo>
                    <a:cubicBezTo>
                      <a:pt x="1000" y="1883"/>
                      <a:pt x="1" y="2646"/>
                      <a:pt x="106" y="2646"/>
                    </a:cubicBezTo>
                    <a:cubicBezTo>
                      <a:pt x="106" y="2659"/>
                      <a:pt x="117" y="2665"/>
                      <a:pt x="138" y="2665"/>
                    </a:cubicBezTo>
                    <a:cubicBezTo>
                      <a:pt x="328" y="2665"/>
                      <a:pt x="1341" y="2149"/>
                      <a:pt x="2525" y="1462"/>
                    </a:cubicBezTo>
                    <a:cubicBezTo>
                      <a:pt x="3840" y="673"/>
                      <a:pt x="4945" y="147"/>
                      <a:pt x="4945" y="16"/>
                    </a:cubicBezTo>
                    <a:cubicBezTo>
                      <a:pt x="4932" y="6"/>
                      <a:pt x="4910" y="1"/>
                      <a:pt x="488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63"/>
              <p:cNvSpPr/>
              <p:nvPr/>
            </p:nvSpPr>
            <p:spPr>
              <a:xfrm>
                <a:off x="6607979" y="1571732"/>
                <a:ext cx="47256" cy="5831"/>
              </a:xfrm>
              <a:custGeom>
                <a:rect b="b" l="l" r="r" t="t"/>
                <a:pathLst>
                  <a:path extrusionOk="0" h="422" w="3420">
                    <a:moveTo>
                      <a:pt x="1763" y="1"/>
                    </a:moveTo>
                    <a:cubicBezTo>
                      <a:pt x="789" y="1"/>
                      <a:pt x="0" y="106"/>
                      <a:pt x="0" y="211"/>
                    </a:cubicBezTo>
                    <a:cubicBezTo>
                      <a:pt x="0" y="317"/>
                      <a:pt x="789" y="422"/>
                      <a:pt x="1763" y="422"/>
                    </a:cubicBezTo>
                    <a:cubicBezTo>
                      <a:pt x="2630" y="422"/>
                      <a:pt x="3419" y="422"/>
                      <a:pt x="3419" y="317"/>
                    </a:cubicBezTo>
                    <a:cubicBezTo>
                      <a:pt x="3419" y="211"/>
                      <a:pt x="2630" y="106"/>
                      <a:pt x="176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63"/>
              <p:cNvSpPr/>
              <p:nvPr/>
            </p:nvSpPr>
            <p:spPr>
              <a:xfrm>
                <a:off x="6589809" y="1622801"/>
                <a:ext cx="68328" cy="33839"/>
              </a:xfrm>
              <a:custGeom>
                <a:rect b="b" l="l" r="r" t="t"/>
                <a:pathLst>
                  <a:path extrusionOk="0" h="2449" w="4945">
                    <a:moveTo>
                      <a:pt x="52" y="0"/>
                    </a:moveTo>
                    <a:cubicBezTo>
                      <a:pt x="29" y="0"/>
                      <a:pt x="11" y="5"/>
                      <a:pt x="0" y="13"/>
                    </a:cubicBezTo>
                    <a:cubicBezTo>
                      <a:pt x="0" y="118"/>
                      <a:pt x="1000" y="776"/>
                      <a:pt x="2315" y="1433"/>
                    </a:cubicBezTo>
                    <a:cubicBezTo>
                      <a:pt x="3596" y="2026"/>
                      <a:pt x="4620" y="2448"/>
                      <a:pt x="4808" y="2448"/>
                    </a:cubicBezTo>
                    <a:cubicBezTo>
                      <a:pt x="4829" y="2448"/>
                      <a:pt x="4840" y="2443"/>
                      <a:pt x="4840" y="2433"/>
                    </a:cubicBezTo>
                    <a:cubicBezTo>
                      <a:pt x="4945" y="2328"/>
                      <a:pt x="3840" y="1775"/>
                      <a:pt x="2525" y="1118"/>
                    </a:cubicBezTo>
                    <a:cubicBezTo>
                      <a:pt x="1319" y="515"/>
                      <a:pt x="312" y="0"/>
                      <a:pt x="5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63"/>
              <p:cNvSpPr/>
              <p:nvPr/>
            </p:nvSpPr>
            <p:spPr>
              <a:xfrm>
                <a:off x="6564371" y="1666741"/>
                <a:ext cx="36354" cy="29155"/>
              </a:xfrm>
              <a:custGeom>
                <a:rect b="b" l="l" r="r" t="t"/>
                <a:pathLst>
                  <a:path extrusionOk="0" h="2110" w="2631">
                    <a:moveTo>
                      <a:pt x="125" y="0"/>
                    </a:moveTo>
                    <a:cubicBezTo>
                      <a:pt x="112" y="0"/>
                      <a:pt x="106" y="5"/>
                      <a:pt x="106" y="16"/>
                    </a:cubicBezTo>
                    <a:cubicBezTo>
                      <a:pt x="0" y="16"/>
                      <a:pt x="526" y="673"/>
                      <a:pt x="1184" y="1225"/>
                    </a:cubicBezTo>
                    <a:cubicBezTo>
                      <a:pt x="1773" y="1720"/>
                      <a:pt x="2278" y="2109"/>
                      <a:pt x="2452" y="2109"/>
                    </a:cubicBezTo>
                    <a:cubicBezTo>
                      <a:pt x="2472" y="2109"/>
                      <a:pt x="2488" y="2104"/>
                      <a:pt x="2499" y="2093"/>
                    </a:cubicBezTo>
                    <a:cubicBezTo>
                      <a:pt x="2630" y="2093"/>
                      <a:pt x="2078" y="1541"/>
                      <a:pt x="1421" y="883"/>
                    </a:cubicBezTo>
                    <a:cubicBezTo>
                      <a:pt x="829" y="410"/>
                      <a:pt x="236" y="0"/>
                      <a:pt x="1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63"/>
              <p:cNvSpPr/>
              <p:nvPr/>
            </p:nvSpPr>
            <p:spPr>
              <a:xfrm>
                <a:off x="6518939" y="1689692"/>
                <a:ext cx="36354" cy="72846"/>
              </a:xfrm>
              <a:custGeom>
                <a:rect b="b" l="l" r="r" t="t"/>
                <a:pathLst>
                  <a:path extrusionOk="0" h="5272" w="2631">
                    <a:moveTo>
                      <a:pt x="128" y="1"/>
                    </a:moveTo>
                    <a:cubicBezTo>
                      <a:pt x="119" y="1"/>
                      <a:pt x="112" y="4"/>
                      <a:pt x="106" y="11"/>
                    </a:cubicBezTo>
                    <a:cubicBezTo>
                      <a:pt x="1" y="11"/>
                      <a:pt x="527" y="1195"/>
                      <a:pt x="1184" y="2641"/>
                    </a:cubicBezTo>
                    <a:cubicBezTo>
                      <a:pt x="1842" y="4062"/>
                      <a:pt x="2499" y="5271"/>
                      <a:pt x="2499" y="5271"/>
                    </a:cubicBezTo>
                    <a:cubicBezTo>
                      <a:pt x="2631" y="5140"/>
                      <a:pt x="2289" y="3956"/>
                      <a:pt x="1526" y="2510"/>
                    </a:cubicBezTo>
                    <a:cubicBezTo>
                      <a:pt x="904" y="1067"/>
                      <a:pt x="283" y="1"/>
                      <a:pt x="12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63"/>
              <p:cNvSpPr/>
              <p:nvPr/>
            </p:nvSpPr>
            <p:spPr>
              <a:xfrm>
                <a:off x="6465893" y="1695661"/>
                <a:ext cx="9092" cy="50282"/>
              </a:xfrm>
              <a:custGeom>
                <a:rect b="b" l="l" r="r" t="t"/>
                <a:pathLst>
                  <a:path extrusionOk="0" h="3639" w="658">
                    <a:moveTo>
                      <a:pt x="552" y="0"/>
                    </a:moveTo>
                    <a:cubicBezTo>
                      <a:pt x="421" y="0"/>
                      <a:pt x="211" y="763"/>
                      <a:pt x="105" y="1868"/>
                    </a:cubicBezTo>
                    <a:cubicBezTo>
                      <a:pt x="0" y="2867"/>
                      <a:pt x="0" y="3630"/>
                      <a:pt x="105" y="3630"/>
                    </a:cubicBezTo>
                    <a:cubicBezTo>
                      <a:pt x="111" y="3635"/>
                      <a:pt x="117" y="3638"/>
                      <a:pt x="124" y="3638"/>
                    </a:cubicBezTo>
                    <a:cubicBezTo>
                      <a:pt x="234" y="3638"/>
                      <a:pt x="428" y="2812"/>
                      <a:pt x="552" y="1868"/>
                    </a:cubicBezTo>
                    <a:cubicBezTo>
                      <a:pt x="658" y="894"/>
                      <a:pt x="658" y="0"/>
                      <a:pt x="55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63"/>
              <p:cNvSpPr/>
              <p:nvPr/>
            </p:nvSpPr>
            <p:spPr>
              <a:xfrm>
                <a:off x="6384121" y="1674492"/>
                <a:ext cx="45446" cy="72873"/>
              </a:xfrm>
              <a:custGeom>
                <a:rect b="b" l="l" r="r" t="t"/>
                <a:pathLst>
                  <a:path extrusionOk="0" h="5274" w="3289">
                    <a:moveTo>
                      <a:pt x="3164" y="0"/>
                    </a:moveTo>
                    <a:cubicBezTo>
                      <a:pt x="2989" y="0"/>
                      <a:pt x="2253" y="1169"/>
                      <a:pt x="1421" y="2532"/>
                    </a:cubicBezTo>
                    <a:cubicBezTo>
                      <a:pt x="553" y="4057"/>
                      <a:pt x="1" y="5267"/>
                      <a:pt x="1" y="5267"/>
                    </a:cubicBezTo>
                    <a:cubicBezTo>
                      <a:pt x="5" y="5271"/>
                      <a:pt x="10" y="5273"/>
                      <a:pt x="17" y="5273"/>
                    </a:cubicBezTo>
                    <a:cubicBezTo>
                      <a:pt x="168" y="5273"/>
                      <a:pt x="904" y="4104"/>
                      <a:pt x="1736" y="2742"/>
                    </a:cubicBezTo>
                    <a:cubicBezTo>
                      <a:pt x="2631" y="1322"/>
                      <a:pt x="3288" y="7"/>
                      <a:pt x="3183" y="7"/>
                    </a:cubicBezTo>
                    <a:cubicBezTo>
                      <a:pt x="3178" y="3"/>
                      <a:pt x="3171" y="0"/>
                      <a:pt x="316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63"/>
              <p:cNvSpPr/>
              <p:nvPr/>
            </p:nvSpPr>
            <p:spPr>
              <a:xfrm>
                <a:off x="6341605" y="1651472"/>
                <a:ext cx="42530" cy="35304"/>
              </a:xfrm>
              <a:custGeom>
                <a:rect b="b" l="l" r="r" t="t"/>
                <a:pathLst>
                  <a:path extrusionOk="0" h="2555" w="3078">
                    <a:moveTo>
                      <a:pt x="2919" y="1"/>
                    </a:moveTo>
                    <a:cubicBezTo>
                      <a:pt x="2710" y="1"/>
                      <a:pt x="2098" y="422"/>
                      <a:pt x="1316" y="1015"/>
                    </a:cubicBezTo>
                    <a:cubicBezTo>
                      <a:pt x="553" y="1778"/>
                      <a:pt x="1" y="2436"/>
                      <a:pt x="1" y="2541"/>
                    </a:cubicBezTo>
                    <a:cubicBezTo>
                      <a:pt x="10" y="2550"/>
                      <a:pt x="23" y="2554"/>
                      <a:pt x="39" y="2554"/>
                    </a:cubicBezTo>
                    <a:cubicBezTo>
                      <a:pt x="220" y="2554"/>
                      <a:pt x="840" y="2052"/>
                      <a:pt x="1657" y="1331"/>
                    </a:cubicBezTo>
                    <a:cubicBezTo>
                      <a:pt x="2420" y="673"/>
                      <a:pt x="3078" y="147"/>
                      <a:pt x="2972" y="16"/>
                    </a:cubicBezTo>
                    <a:cubicBezTo>
                      <a:pt x="2960" y="6"/>
                      <a:pt x="2942" y="1"/>
                      <a:pt x="291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63"/>
              <p:cNvSpPr/>
              <p:nvPr/>
            </p:nvSpPr>
            <p:spPr>
              <a:xfrm>
                <a:off x="6291821" y="1599878"/>
                <a:ext cx="98132" cy="13140"/>
              </a:xfrm>
              <a:custGeom>
                <a:rect b="b" l="l" r="r" t="t"/>
                <a:pathLst>
                  <a:path extrusionOk="0" h="951" w="7102">
                    <a:moveTo>
                      <a:pt x="6688" y="0"/>
                    </a:moveTo>
                    <a:cubicBezTo>
                      <a:pt x="6147" y="0"/>
                      <a:pt x="4942" y="98"/>
                      <a:pt x="3498" y="252"/>
                    </a:cubicBezTo>
                    <a:cubicBezTo>
                      <a:pt x="1631" y="462"/>
                      <a:pt x="0" y="804"/>
                      <a:pt x="0" y="910"/>
                    </a:cubicBezTo>
                    <a:cubicBezTo>
                      <a:pt x="29" y="938"/>
                      <a:pt x="159" y="951"/>
                      <a:pt x="372" y="951"/>
                    </a:cubicBezTo>
                    <a:cubicBezTo>
                      <a:pt x="955" y="951"/>
                      <a:pt x="2160" y="853"/>
                      <a:pt x="3604" y="699"/>
                    </a:cubicBezTo>
                    <a:cubicBezTo>
                      <a:pt x="5471" y="357"/>
                      <a:pt x="7101" y="147"/>
                      <a:pt x="6996" y="42"/>
                    </a:cubicBezTo>
                    <a:cubicBezTo>
                      <a:pt x="6996" y="13"/>
                      <a:pt x="6887" y="0"/>
                      <a:pt x="668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63"/>
              <p:cNvSpPr/>
              <p:nvPr/>
            </p:nvSpPr>
            <p:spPr>
              <a:xfrm>
                <a:off x="6311441" y="1521298"/>
                <a:ext cx="57439" cy="20450"/>
              </a:xfrm>
              <a:custGeom>
                <a:rect b="b" l="l" r="r" t="t"/>
                <a:pathLst>
                  <a:path extrusionOk="0" h="1480" w="4157">
                    <a:moveTo>
                      <a:pt x="82" y="1"/>
                    </a:moveTo>
                    <a:cubicBezTo>
                      <a:pt x="42" y="1"/>
                      <a:pt x="15" y="7"/>
                      <a:pt x="1" y="22"/>
                    </a:cubicBezTo>
                    <a:cubicBezTo>
                      <a:pt x="1" y="22"/>
                      <a:pt x="869" y="574"/>
                      <a:pt x="1973" y="1021"/>
                    </a:cubicBezTo>
                    <a:cubicBezTo>
                      <a:pt x="2797" y="1342"/>
                      <a:pt x="3575" y="1480"/>
                      <a:pt x="3943" y="1480"/>
                    </a:cubicBezTo>
                    <a:cubicBezTo>
                      <a:pt x="4057" y="1480"/>
                      <a:pt x="4131" y="1467"/>
                      <a:pt x="4156" y="1442"/>
                    </a:cubicBezTo>
                    <a:cubicBezTo>
                      <a:pt x="4156" y="1337"/>
                      <a:pt x="3288" y="1021"/>
                      <a:pt x="2078" y="574"/>
                    </a:cubicBezTo>
                    <a:cubicBezTo>
                      <a:pt x="1121" y="278"/>
                      <a:pt x="341" y="1"/>
                      <a:pt x="8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63"/>
              <p:cNvSpPr/>
              <p:nvPr/>
            </p:nvSpPr>
            <p:spPr>
              <a:xfrm>
                <a:off x="6343056" y="1432064"/>
                <a:ext cx="63616" cy="51747"/>
              </a:xfrm>
              <a:custGeom>
                <a:rect b="b" l="l" r="r" t="t"/>
                <a:pathLst>
                  <a:path extrusionOk="0" h="3745" w="4604">
                    <a:moveTo>
                      <a:pt x="118" y="0"/>
                    </a:moveTo>
                    <a:cubicBezTo>
                      <a:pt x="110" y="0"/>
                      <a:pt x="106" y="3"/>
                      <a:pt x="106" y="10"/>
                    </a:cubicBezTo>
                    <a:cubicBezTo>
                      <a:pt x="1" y="115"/>
                      <a:pt x="895" y="1009"/>
                      <a:pt x="2210" y="1982"/>
                    </a:cubicBezTo>
                    <a:cubicBezTo>
                      <a:pt x="3393" y="2982"/>
                      <a:pt x="4393" y="3744"/>
                      <a:pt x="4498" y="3744"/>
                    </a:cubicBezTo>
                    <a:cubicBezTo>
                      <a:pt x="4603" y="3639"/>
                      <a:pt x="3630" y="2745"/>
                      <a:pt x="2420" y="1667"/>
                    </a:cubicBezTo>
                    <a:cubicBezTo>
                      <a:pt x="1286" y="729"/>
                      <a:pt x="243" y="0"/>
                      <a:pt x="11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63"/>
              <p:cNvSpPr/>
              <p:nvPr/>
            </p:nvSpPr>
            <p:spPr>
              <a:xfrm>
                <a:off x="6403742" y="1382404"/>
                <a:ext cx="30177" cy="31628"/>
              </a:xfrm>
              <a:custGeom>
                <a:rect b="b" l="l" r="r" t="t"/>
                <a:pathLst>
                  <a:path extrusionOk="0" h="2289" w="2184">
                    <a:moveTo>
                      <a:pt x="1105" y="1"/>
                    </a:moveTo>
                    <a:cubicBezTo>
                      <a:pt x="553" y="1"/>
                      <a:pt x="1" y="553"/>
                      <a:pt x="1" y="1210"/>
                    </a:cubicBezTo>
                    <a:cubicBezTo>
                      <a:pt x="1" y="1736"/>
                      <a:pt x="553" y="2289"/>
                      <a:pt x="1105" y="2289"/>
                    </a:cubicBezTo>
                    <a:cubicBezTo>
                      <a:pt x="1763" y="2289"/>
                      <a:pt x="2184" y="1736"/>
                      <a:pt x="2184" y="1210"/>
                    </a:cubicBezTo>
                    <a:cubicBezTo>
                      <a:pt x="2184" y="553"/>
                      <a:pt x="1763" y="1"/>
                      <a:pt x="110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63"/>
              <p:cNvSpPr/>
              <p:nvPr/>
            </p:nvSpPr>
            <p:spPr>
              <a:xfrm>
                <a:off x="6329611" y="1414019"/>
                <a:ext cx="30177" cy="32001"/>
              </a:xfrm>
              <a:custGeom>
                <a:rect b="b" l="l" r="r" t="t"/>
                <a:pathLst>
                  <a:path extrusionOk="0" h="2316" w="2184">
                    <a:moveTo>
                      <a:pt x="1079" y="1"/>
                    </a:moveTo>
                    <a:cubicBezTo>
                      <a:pt x="421" y="1"/>
                      <a:pt x="1" y="553"/>
                      <a:pt x="1" y="1105"/>
                    </a:cubicBezTo>
                    <a:cubicBezTo>
                      <a:pt x="1" y="1763"/>
                      <a:pt x="421" y="2315"/>
                      <a:pt x="1079" y="2315"/>
                    </a:cubicBezTo>
                    <a:cubicBezTo>
                      <a:pt x="1631" y="2315"/>
                      <a:pt x="2184" y="1763"/>
                      <a:pt x="2184" y="1105"/>
                    </a:cubicBezTo>
                    <a:cubicBezTo>
                      <a:pt x="2184" y="553"/>
                      <a:pt x="1631" y="1"/>
                      <a:pt x="107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63"/>
              <p:cNvSpPr/>
              <p:nvPr/>
            </p:nvSpPr>
            <p:spPr>
              <a:xfrm>
                <a:off x="6291821" y="1503418"/>
                <a:ext cx="30177" cy="30177"/>
              </a:xfrm>
              <a:custGeom>
                <a:rect b="b" l="l" r="r" t="t"/>
                <a:pathLst>
                  <a:path extrusionOk="0" h="2184" w="2184">
                    <a:moveTo>
                      <a:pt x="1079" y="1"/>
                    </a:moveTo>
                    <a:cubicBezTo>
                      <a:pt x="421" y="1"/>
                      <a:pt x="0" y="448"/>
                      <a:pt x="0" y="1105"/>
                    </a:cubicBezTo>
                    <a:cubicBezTo>
                      <a:pt x="0" y="1657"/>
                      <a:pt x="421" y="2183"/>
                      <a:pt x="1079" y="2183"/>
                    </a:cubicBezTo>
                    <a:cubicBezTo>
                      <a:pt x="1736" y="2183"/>
                      <a:pt x="2183" y="1657"/>
                      <a:pt x="2183" y="1105"/>
                    </a:cubicBezTo>
                    <a:cubicBezTo>
                      <a:pt x="2183" y="448"/>
                      <a:pt x="1736" y="1"/>
                      <a:pt x="107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63"/>
              <p:cNvSpPr/>
              <p:nvPr/>
            </p:nvSpPr>
            <p:spPr>
              <a:xfrm>
                <a:off x="6273651" y="1598994"/>
                <a:ext cx="30177" cy="30177"/>
              </a:xfrm>
              <a:custGeom>
                <a:rect b="b" l="l" r="r" t="t"/>
                <a:pathLst>
                  <a:path extrusionOk="0" h="2184" w="2184">
                    <a:moveTo>
                      <a:pt x="1079" y="0"/>
                    </a:moveTo>
                    <a:cubicBezTo>
                      <a:pt x="526" y="0"/>
                      <a:pt x="0" y="421"/>
                      <a:pt x="0" y="1079"/>
                    </a:cubicBezTo>
                    <a:cubicBezTo>
                      <a:pt x="0" y="1631"/>
                      <a:pt x="526" y="2183"/>
                      <a:pt x="1079" y="2183"/>
                    </a:cubicBezTo>
                    <a:cubicBezTo>
                      <a:pt x="1736" y="2183"/>
                      <a:pt x="2183" y="1631"/>
                      <a:pt x="2183" y="1079"/>
                    </a:cubicBezTo>
                    <a:cubicBezTo>
                      <a:pt x="2183" y="421"/>
                      <a:pt x="1736" y="0"/>
                      <a:pt x="107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63"/>
              <p:cNvSpPr/>
              <p:nvPr/>
            </p:nvSpPr>
            <p:spPr>
              <a:xfrm>
                <a:off x="6323435" y="1674575"/>
                <a:ext cx="30177" cy="30177"/>
              </a:xfrm>
              <a:custGeom>
                <a:rect b="b" l="l" r="r" t="t"/>
                <a:pathLst>
                  <a:path extrusionOk="0" h="2184" w="2184">
                    <a:moveTo>
                      <a:pt x="1105" y="1"/>
                    </a:moveTo>
                    <a:cubicBezTo>
                      <a:pt x="448" y="1"/>
                      <a:pt x="1" y="553"/>
                      <a:pt x="1" y="1105"/>
                    </a:cubicBezTo>
                    <a:cubicBezTo>
                      <a:pt x="1" y="1763"/>
                      <a:pt x="448" y="2184"/>
                      <a:pt x="1105" y="2184"/>
                    </a:cubicBezTo>
                    <a:cubicBezTo>
                      <a:pt x="1763" y="2184"/>
                      <a:pt x="2183" y="1763"/>
                      <a:pt x="2183" y="1105"/>
                    </a:cubicBezTo>
                    <a:cubicBezTo>
                      <a:pt x="2183" y="553"/>
                      <a:pt x="1763" y="1"/>
                      <a:pt x="110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63"/>
              <p:cNvSpPr/>
              <p:nvPr/>
            </p:nvSpPr>
            <p:spPr>
              <a:xfrm>
                <a:off x="6370318" y="1735262"/>
                <a:ext cx="30537" cy="30177"/>
              </a:xfrm>
              <a:custGeom>
                <a:rect b="b" l="l" r="r" t="t"/>
                <a:pathLst>
                  <a:path extrusionOk="0" h="2184" w="2210">
                    <a:moveTo>
                      <a:pt x="1105" y="1"/>
                    </a:moveTo>
                    <a:cubicBezTo>
                      <a:pt x="447" y="1"/>
                      <a:pt x="0" y="422"/>
                      <a:pt x="0" y="1079"/>
                    </a:cubicBezTo>
                    <a:cubicBezTo>
                      <a:pt x="0" y="1632"/>
                      <a:pt x="447" y="2184"/>
                      <a:pt x="1105" y="2184"/>
                    </a:cubicBezTo>
                    <a:cubicBezTo>
                      <a:pt x="1657" y="2184"/>
                      <a:pt x="2209" y="1632"/>
                      <a:pt x="2209" y="1079"/>
                    </a:cubicBezTo>
                    <a:cubicBezTo>
                      <a:pt x="2209" y="422"/>
                      <a:pt x="1657" y="1"/>
                      <a:pt x="110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63"/>
              <p:cNvSpPr/>
              <p:nvPr/>
            </p:nvSpPr>
            <p:spPr>
              <a:xfrm>
                <a:off x="6538573" y="1745805"/>
                <a:ext cx="31628" cy="30177"/>
              </a:xfrm>
              <a:custGeom>
                <a:rect b="b" l="l" r="r" t="t"/>
                <a:pathLst>
                  <a:path extrusionOk="0" h="2184" w="2289">
                    <a:moveTo>
                      <a:pt x="1078" y="1"/>
                    </a:moveTo>
                    <a:cubicBezTo>
                      <a:pt x="552" y="1"/>
                      <a:pt x="0" y="421"/>
                      <a:pt x="0" y="1079"/>
                    </a:cubicBezTo>
                    <a:cubicBezTo>
                      <a:pt x="0" y="1631"/>
                      <a:pt x="552" y="2184"/>
                      <a:pt x="1078" y="2184"/>
                    </a:cubicBezTo>
                    <a:cubicBezTo>
                      <a:pt x="1736" y="2184"/>
                      <a:pt x="2288" y="1631"/>
                      <a:pt x="2288" y="1079"/>
                    </a:cubicBezTo>
                    <a:cubicBezTo>
                      <a:pt x="2288" y="421"/>
                      <a:pt x="1736" y="1"/>
                      <a:pt x="107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63"/>
              <p:cNvSpPr/>
              <p:nvPr/>
            </p:nvSpPr>
            <p:spPr>
              <a:xfrm>
                <a:off x="6583992" y="1680752"/>
                <a:ext cx="30177" cy="31642"/>
              </a:xfrm>
              <a:custGeom>
                <a:rect b="b" l="l" r="r" t="t"/>
                <a:pathLst>
                  <a:path extrusionOk="0" h="2290" w="2184">
                    <a:moveTo>
                      <a:pt x="1079" y="1"/>
                    </a:moveTo>
                    <a:cubicBezTo>
                      <a:pt x="421" y="1"/>
                      <a:pt x="1" y="527"/>
                      <a:pt x="1" y="1079"/>
                    </a:cubicBezTo>
                    <a:cubicBezTo>
                      <a:pt x="1" y="1737"/>
                      <a:pt x="421" y="2289"/>
                      <a:pt x="1079" y="2289"/>
                    </a:cubicBezTo>
                    <a:cubicBezTo>
                      <a:pt x="1736" y="2289"/>
                      <a:pt x="2184" y="1737"/>
                      <a:pt x="2184" y="1079"/>
                    </a:cubicBezTo>
                    <a:cubicBezTo>
                      <a:pt x="2184" y="527"/>
                      <a:pt x="1736" y="1"/>
                      <a:pt x="107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63"/>
              <p:cNvSpPr/>
              <p:nvPr/>
            </p:nvSpPr>
            <p:spPr>
              <a:xfrm>
                <a:off x="6637051" y="1639700"/>
                <a:ext cx="30177" cy="30164"/>
              </a:xfrm>
              <a:custGeom>
                <a:rect b="b" l="l" r="r" t="t"/>
                <a:pathLst>
                  <a:path extrusionOk="0" h="2183" w="2184">
                    <a:moveTo>
                      <a:pt x="1079" y="0"/>
                    </a:moveTo>
                    <a:cubicBezTo>
                      <a:pt x="421" y="0"/>
                      <a:pt x="0" y="447"/>
                      <a:pt x="0" y="1105"/>
                    </a:cubicBezTo>
                    <a:cubicBezTo>
                      <a:pt x="0" y="1657"/>
                      <a:pt x="421" y="2183"/>
                      <a:pt x="1079" y="2183"/>
                    </a:cubicBezTo>
                    <a:cubicBezTo>
                      <a:pt x="1631" y="2183"/>
                      <a:pt x="2183" y="1657"/>
                      <a:pt x="2183" y="1105"/>
                    </a:cubicBezTo>
                    <a:cubicBezTo>
                      <a:pt x="2183" y="447"/>
                      <a:pt x="1631" y="0"/>
                      <a:pt x="107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63"/>
              <p:cNvSpPr/>
              <p:nvPr/>
            </p:nvSpPr>
            <p:spPr>
              <a:xfrm>
                <a:off x="6644319" y="1560830"/>
                <a:ext cx="30537" cy="30550"/>
              </a:xfrm>
              <a:custGeom>
                <a:rect b="b" l="l" r="r" t="t"/>
                <a:pathLst>
                  <a:path extrusionOk="0" h="2211" w="2210">
                    <a:moveTo>
                      <a:pt x="1105" y="1"/>
                    </a:moveTo>
                    <a:cubicBezTo>
                      <a:pt x="448" y="1"/>
                      <a:pt x="0" y="448"/>
                      <a:pt x="0" y="1106"/>
                    </a:cubicBezTo>
                    <a:cubicBezTo>
                      <a:pt x="0" y="1658"/>
                      <a:pt x="448" y="2210"/>
                      <a:pt x="1105" y="2210"/>
                    </a:cubicBezTo>
                    <a:cubicBezTo>
                      <a:pt x="1657" y="2210"/>
                      <a:pt x="2210" y="1658"/>
                      <a:pt x="2210" y="1106"/>
                    </a:cubicBezTo>
                    <a:cubicBezTo>
                      <a:pt x="2210" y="448"/>
                      <a:pt x="1657" y="1"/>
                      <a:pt x="110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63"/>
              <p:cNvSpPr/>
              <p:nvPr/>
            </p:nvSpPr>
            <p:spPr>
              <a:xfrm>
                <a:off x="6649044" y="1471804"/>
                <a:ext cx="30177" cy="30177"/>
              </a:xfrm>
              <a:custGeom>
                <a:rect b="b" l="l" r="r" t="t"/>
                <a:pathLst>
                  <a:path extrusionOk="0" h="2184" w="2184">
                    <a:moveTo>
                      <a:pt x="1105" y="0"/>
                    </a:moveTo>
                    <a:cubicBezTo>
                      <a:pt x="447" y="0"/>
                      <a:pt x="0" y="526"/>
                      <a:pt x="0" y="1079"/>
                    </a:cubicBezTo>
                    <a:cubicBezTo>
                      <a:pt x="0" y="1736"/>
                      <a:pt x="447" y="2183"/>
                      <a:pt x="1105" y="2183"/>
                    </a:cubicBezTo>
                    <a:cubicBezTo>
                      <a:pt x="1631" y="2183"/>
                      <a:pt x="2183" y="1736"/>
                      <a:pt x="2183" y="1079"/>
                    </a:cubicBezTo>
                    <a:cubicBezTo>
                      <a:pt x="2183" y="526"/>
                      <a:pt x="1631" y="0"/>
                      <a:pt x="110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63"/>
              <p:cNvSpPr/>
              <p:nvPr/>
            </p:nvSpPr>
            <p:spPr>
              <a:xfrm>
                <a:off x="6579266" y="1409666"/>
                <a:ext cx="30537" cy="30177"/>
              </a:xfrm>
              <a:custGeom>
                <a:rect b="b" l="l" r="r" t="t"/>
                <a:pathLst>
                  <a:path extrusionOk="0" h="2184" w="2210">
                    <a:moveTo>
                      <a:pt x="1105" y="0"/>
                    </a:moveTo>
                    <a:cubicBezTo>
                      <a:pt x="553" y="0"/>
                      <a:pt x="1" y="552"/>
                      <a:pt x="1" y="1078"/>
                    </a:cubicBezTo>
                    <a:cubicBezTo>
                      <a:pt x="1" y="1736"/>
                      <a:pt x="553" y="2183"/>
                      <a:pt x="1105" y="2183"/>
                    </a:cubicBezTo>
                    <a:cubicBezTo>
                      <a:pt x="1763" y="2183"/>
                      <a:pt x="2210" y="1736"/>
                      <a:pt x="2210" y="1078"/>
                    </a:cubicBezTo>
                    <a:cubicBezTo>
                      <a:pt x="2210" y="552"/>
                      <a:pt x="1763" y="0"/>
                      <a:pt x="110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63"/>
              <p:cNvSpPr/>
              <p:nvPr/>
            </p:nvSpPr>
            <p:spPr>
              <a:xfrm>
                <a:off x="6500769" y="1364234"/>
                <a:ext cx="30177" cy="30177"/>
              </a:xfrm>
              <a:custGeom>
                <a:rect b="b" l="l" r="r" t="t"/>
                <a:pathLst>
                  <a:path extrusionOk="0" h="2184" w="2184">
                    <a:moveTo>
                      <a:pt x="1079" y="1"/>
                    </a:moveTo>
                    <a:cubicBezTo>
                      <a:pt x="527" y="1"/>
                      <a:pt x="1" y="553"/>
                      <a:pt x="1" y="1079"/>
                    </a:cubicBezTo>
                    <a:cubicBezTo>
                      <a:pt x="1" y="1736"/>
                      <a:pt x="527" y="2184"/>
                      <a:pt x="1079" y="2184"/>
                    </a:cubicBezTo>
                    <a:cubicBezTo>
                      <a:pt x="1737" y="2184"/>
                      <a:pt x="2184" y="1736"/>
                      <a:pt x="2184" y="1079"/>
                    </a:cubicBezTo>
                    <a:cubicBezTo>
                      <a:pt x="2184" y="553"/>
                      <a:pt x="1737" y="1"/>
                      <a:pt x="107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63"/>
              <p:cNvSpPr/>
              <p:nvPr/>
            </p:nvSpPr>
            <p:spPr>
              <a:xfrm>
                <a:off x="6452076" y="1736726"/>
                <a:ext cx="30537" cy="30177"/>
              </a:xfrm>
              <a:custGeom>
                <a:rect b="b" l="l" r="r" t="t"/>
                <a:pathLst>
                  <a:path extrusionOk="0" h="2184" w="2210">
                    <a:moveTo>
                      <a:pt x="1105" y="0"/>
                    </a:moveTo>
                    <a:cubicBezTo>
                      <a:pt x="448" y="0"/>
                      <a:pt x="1" y="552"/>
                      <a:pt x="1" y="1078"/>
                    </a:cubicBezTo>
                    <a:cubicBezTo>
                      <a:pt x="1" y="1736"/>
                      <a:pt x="448" y="2183"/>
                      <a:pt x="1105" y="2183"/>
                    </a:cubicBezTo>
                    <a:cubicBezTo>
                      <a:pt x="1658" y="2183"/>
                      <a:pt x="2210" y="1736"/>
                      <a:pt x="2210" y="1078"/>
                    </a:cubicBezTo>
                    <a:cubicBezTo>
                      <a:pt x="2210" y="552"/>
                      <a:pt x="1658" y="0"/>
                      <a:pt x="110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63"/>
              <p:cNvSpPr/>
              <p:nvPr/>
            </p:nvSpPr>
            <p:spPr>
              <a:xfrm>
                <a:off x="6337239" y="1429287"/>
                <a:ext cx="287473" cy="287819"/>
              </a:xfrm>
              <a:custGeom>
                <a:rect b="b" l="l" r="r" t="t"/>
                <a:pathLst>
                  <a:path extrusionOk="0" h="20830" w="20805">
                    <a:moveTo>
                      <a:pt x="10389" y="0"/>
                    </a:moveTo>
                    <a:cubicBezTo>
                      <a:pt x="4709" y="0"/>
                      <a:pt x="1" y="4708"/>
                      <a:pt x="1" y="10415"/>
                    </a:cubicBezTo>
                    <a:cubicBezTo>
                      <a:pt x="1" y="16227"/>
                      <a:pt x="4709" y="20830"/>
                      <a:pt x="10389" y="20830"/>
                    </a:cubicBezTo>
                    <a:cubicBezTo>
                      <a:pt x="16202" y="20830"/>
                      <a:pt x="20804" y="16227"/>
                      <a:pt x="20804" y="10415"/>
                    </a:cubicBezTo>
                    <a:cubicBezTo>
                      <a:pt x="20804" y="4708"/>
                      <a:pt x="16202" y="0"/>
                      <a:pt x="103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63"/>
              <p:cNvSpPr/>
              <p:nvPr/>
            </p:nvSpPr>
            <p:spPr>
              <a:xfrm>
                <a:off x="6508037" y="1476170"/>
                <a:ext cx="34903" cy="34889"/>
              </a:xfrm>
              <a:custGeom>
                <a:rect b="b" l="l" r="r" t="t"/>
                <a:pathLst>
                  <a:path extrusionOk="0" h="2525" w="2526">
                    <a:moveTo>
                      <a:pt x="1316" y="0"/>
                    </a:moveTo>
                    <a:cubicBezTo>
                      <a:pt x="553" y="0"/>
                      <a:pt x="1" y="552"/>
                      <a:pt x="1" y="1315"/>
                    </a:cubicBezTo>
                    <a:cubicBezTo>
                      <a:pt x="1" y="1973"/>
                      <a:pt x="553" y="2525"/>
                      <a:pt x="1316" y="2525"/>
                    </a:cubicBezTo>
                    <a:cubicBezTo>
                      <a:pt x="1973" y="2525"/>
                      <a:pt x="2526" y="1973"/>
                      <a:pt x="2526" y="1315"/>
                    </a:cubicBezTo>
                    <a:cubicBezTo>
                      <a:pt x="2526" y="552"/>
                      <a:pt x="1973" y="0"/>
                      <a:pt x="131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63"/>
              <p:cNvSpPr/>
              <p:nvPr/>
            </p:nvSpPr>
            <p:spPr>
              <a:xfrm>
                <a:off x="6453527" y="1548850"/>
                <a:ext cx="34903" cy="34889"/>
              </a:xfrm>
              <a:custGeom>
                <a:rect b="b" l="l" r="r" t="t"/>
                <a:pathLst>
                  <a:path extrusionOk="0" h="2525" w="2526">
                    <a:moveTo>
                      <a:pt x="1211" y="0"/>
                    </a:moveTo>
                    <a:cubicBezTo>
                      <a:pt x="553" y="0"/>
                      <a:pt x="1" y="658"/>
                      <a:pt x="1" y="1315"/>
                    </a:cubicBezTo>
                    <a:cubicBezTo>
                      <a:pt x="1" y="1973"/>
                      <a:pt x="553" y="2525"/>
                      <a:pt x="1211" y="2525"/>
                    </a:cubicBezTo>
                    <a:cubicBezTo>
                      <a:pt x="1973" y="2525"/>
                      <a:pt x="2526" y="1973"/>
                      <a:pt x="2526" y="1315"/>
                    </a:cubicBezTo>
                    <a:cubicBezTo>
                      <a:pt x="2526" y="658"/>
                      <a:pt x="1973" y="0"/>
                      <a:pt x="121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63"/>
              <p:cNvSpPr/>
              <p:nvPr/>
            </p:nvSpPr>
            <p:spPr>
              <a:xfrm>
                <a:off x="6428089" y="1636784"/>
                <a:ext cx="34544" cy="34903"/>
              </a:xfrm>
              <a:custGeom>
                <a:rect b="b" l="l" r="r" t="t"/>
                <a:pathLst>
                  <a:path extrusionOk="0" h="2526" w="2500">
                    <a:moveTo>
                      <a:pt x="1184" y="1"/>
                    </a:moveTo>
                    <a:cubicBezTo>
                      <a:pt x="527" y="1"/>
                      <a:pt x="1" y="553"/>
                      <a:pt x="1" y="1316"/>
                    </a:cubicBezTo>
                    <a:cubicBezTo>
                      <a:pt x="1" y="1973"/>
                      <a:pt x="527" y="2525"/>
                      <a:pt x="1184" y="2525"/>
                    </a:cubicBezTo>
                    <a:cubicBezTo>
                      <a:pt x="1973" y="2525"/>
                      <a:pt x="2499" y="1973"/>
                      <a:pt x="2499" y="1316"/>
                    </a:cubicBezTo>
                    <a:cubicBezTo>
                      <a:pt x="2499" y="553"/>
                      <a:pt x="1973" y="1"/>
                      <a:pt x="1184" y="1"/>
                    </a:cubicBezTo>
                    <a:close/>
                  </a:path>
                </a:pathLst>
              </a:custGeom>
              <a:solidFill>
                <a:srgbClr val="D24C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63"/>
              <p:cNvSpPr/>
              <p:nvPr/>
            </p:nvSpPr>
            <p:spPr>
              <a:xfrm>
                <a:off x="6520403" y="1620065"/>
                <a:ext cx="34889" cy="34903"/>
              </a:xfrm>
              <a:custGeom>
                <a:rect b="b" l="l" r="r" t="t"/>
                <a:pathLst>
                  <a:path extrusionOk="0" h="2526" w="2525">
                    <a:moveTo>
                      <a:pt x="1210" y="1"/>
                    </a:moveTo>
                    <a:cubicBezTo>
                      <a:pt x="552" y="1"/>
                      <a:pt x="0" y="553"/>
                      <a:pt x="0" y="1211"/>
                    </a:cubicBezTo>
                    <a:cubicBezTo>
                      <a:pt x="0" y="1973"/>
                      <a:pt x="552" y="2526"/>
                      <a:pt x="1210" y="2526"/>
                    </a:cubicBezTo>
                    <a:cubicBezTo>
                      <a:pt x="1973" y="2526"/>
                      <a:pt x="2525" y="1973"/>
                      <a:pt x="2525" y="1211"/>
                    </a:cubicBezTo>
                    <a:cubicBezTo>
                      <a:pt x="2525" y="553"/>
                      <a:pt x="1973" y="1"/>
                      <a:pt x="1210" y="1"/>
                    </a:cubicBezTo>
                    <a:close/>
                  </a:path>
                </a:pathLst>
              </a:custGeom>
              <a:solidFill>
                <a:srgbClr val="D24C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63"/>
              <p:cNvSpPr/>
              <p:nvPr/>
            </p:nvSpPr>
            <p:spPr>
              <a:xfrm>
                <a:off x="6556743" y="1541209"/>
                <a:ext cx="28713" cy="30537"/>
              </a:xfrm>
              <a:custGeom>
                <a:rect b="b" l="l" r="r" t="t"/>
                <a:pathLst>
                  <a:path extrusionOk="0" h="2210" w="2078">
                    <a:moveTo>
                      <a:pt x="1078" y="1"/>
                    </a:moveTo>
                    <a:cubicBezTo>
                      <a:pt x="552" y="1"/>
                      <a:pt x="0" y="553"/>
                      <a:pt x="0" y="1105"/>
                    </a:cubicBezTo>
                    <a:cubicBezTo>
                      <a:pt x="0" y="1658"/>
                      <a:pt x="552" y="2210"/>
                      <a:pt x="1078" y="2210"/>
                    </a:cubicBezTo>
                    <a:cubicBezTo>
                      <a:pt x="1631" y="2210"/>
                      <a:pt x="2078" y="1658"/>
                      <a:pt x="2078" y="1105"/>
                    </a:cubicBezTo>
                    <a:cubicBezTo>
                      <a:pt x="2078" y="553"/>
                      <a:pt x="1631" y="1"/>
                      <a:pt x="1078" y="1"/>
                    </a:cubicBezTo>
                    <a:close/>
                  </a:path>
                </a:pathLst>
              </a:custGeom>
              <a:solidFill>
                <a:srgbClr val="D24C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63"/>
              <p:cNvSpPr/>
              <p:nvPr/>
            </p:nvSpPr>
            <p:spPr>
              <a:xfrm>
                <a:off x="6364501" y="1571732"/>
                <a:ext cx="28727" cy="28727"/>
              </a:xfrm>
              <a:custGeom>
                <a:rect b="b" l="l" r="r" t="t"/>
                <a:pathLst>
                  <a:path extrusionOk="0" h="2079" w="2079">
                    <a:moveTo>
                      <a:pt x="1079" y="1"/>
                    </a:moveTo>
                    <a:cubicBezTo>
                      <a:pt x="421" y="1"/>
                      <a:pt x="0" y="422"/>
                      <a:pt x="0" y="1079"/>
                    </a:cubicBezTo>
                    <a:cubicBezTo>
                      <a:pt x="0" y="1632"/>
                      <a:pt x="421" y="2079"/>
                      <a:pt x="1079" y="2079"/>
                    </a:cubicBezTo>
                    <a:cubicBezTo>
                      <a:pt x="1631" y="2079"/>
                      <a:pt x="2078" y="1632"/>
                      <a:pt x="2078" y="1079"/>
                    </a:cubicBezTo>
                    <a:cubicBezTo>
                      <a:pt x="2078" y="422"/>
                      <a:pt x="1631" y="1"/>
                      <a:pt x="1079" y="1"/>
                    </a:cubicBezTo>
                    <a:close/>
                  </a:path>
                </a:pathLst>
              </a:custGeom>
              <a:solidFill>
                <a:srgbClr val="D24C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63"/>
              <p:cNvSpPr/>
              <p:nvPr/>
            </p:nvSpPr>
            <p:spPr>
              <a:xfrm>
                <a:off x="6402291" y="1485248"/>
                <a:ext cx="28727" cy="28727"/>
              </a:xfrm>
              <a:custGeom>
                <a:rect b="b" l="l" r="r" t="t"/>
                <a:pathLst>
                  <a:path extrusionOk="0" h="2079" w="2079">
                    <a:moveTo>
                      <a:pt x="1079" y="1"/>
                    </a:moveTo>
                    <a:cubicBezTo>
                      <a:pt x="421" y="1"/>
                      <a:pt x="1" y="448"/>
                      <a:pt x="1" y="1105"/>
                    </a:cubicBezTo>
                    <a:cubicBezTo>
                      <a:pt x="1" y="1657"/>
                      <a:pt x="421" y="2078"/>
                      <a:pt x="1079" y="2078"/>
                    </a:cubicBezTo>
                    <a:cubicBezTo>
                      <a:pt x="1631" y="2078"/>
                      <a:pt x="2078" y="1657"/>
                      <a:pt x="2078" y="1105"/>
                    </a:cubicBezTo>
                    <a:cubicBezTo>
                      <a:pt x="2078" y="448"/>
                      <a:pt x="1631" y="1"/>
                      <a:pt x="107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63"/>
              <p:cNvSpPr/>
              <p:nvPr/>
            </p:nvSpPr>
            <p:spPr>
              <a:xfrm>
                <a:off x="6473521" y="1568471"/>
                <a:ext cx="151191" cy="148635"/>
              </a:xfrm>
              <a:custGeom>
                <a:rect b="b" l="l" r="r" t="t"/>
                <a:pathLst>
                  <a:path extrusionOk="0" h="10757" w="10942">
                    <a:moveTo>
                      <a:pt x="526" y="10757"/>
                    </a:moveTo>
                    <a:lnTo>
                      <a:pt x="526" y="10757"/>
                    </a:lnTo>
                    <a:lnTo>
                      <a:pt x="526" y="10757"/>
                    </a:lnTo>
                    <a:close/>
                    <a:moveTo>
                      <a:pt x="526" y="10757"/>
                    </a:moveTo>
                    <a:lnTo>
                      <a:pt x="526" y="10757"/>
                    </a:lnTo>
                    <a:lnTo>
                      <a:pt x="526" y="10757"/>
                    </a:lnTo>
                    <a:close/>
                    <a:moveTo>
                      <a:pt x="526" y="10757"/>
                    </a:moveTo>
                    <a:lnTo>
                      <a:pt x="526" y="10757"/>
                    </a:lnTo>
                    <a:lnTo>
                      <a:pt x="526" y="10757"/>
                    </a:lnTo>
                    <a:close/>
                    <a:moveTo>
                      <a:pt x="421" y="10757"/>
                    </a:moveTo>
                    <a:lnTo>
                      <a:pt x="526" y="10757"/>
                    </a:lnTo>
                    <a:lnTo>
                      <a:pt x="421" y="10757"/>
                    </a:lnTo>
                    <a:close/>
                    <a:moveTo>
                      <a:pt x="421" y="10757"/>
                    </a:moveTo>
                    <a:lnTo>
                      <a:pt x="421" y="10757"/>
                    </a:lnTo>
                    <a:lnTo>
                      <a:pt x="421" y="10757"/>
                    </a:lnTo>
                    <a:close/>
                    <a:moveTo>
                      <a:pt x="421" y="10757"/>
                    </a:moveTo>
                    <a:lnTo>
                      <a:pt x="421" y="10757"/>
                    </a:lnTo>
                    <a:lnTo>
                      <a:pt x="421" y="10757"/>
                    </a:lnTo>
                    <a:close/>
                    <a:moveTo>
                      <a:pt x="421" y="10757"/>
                    </a:moveTo>
                    <a:lnTo>
                      <a:pt x="421" y="10757"/>
                    </a:lnTo>
                    <a:lnTo>
                      <a:pt x="421" y="10757"/>
                    </a:lnTo>
                    <a:close/>
                    <a:moveTo>
                      <a:pt x="421" y="10757"/>
                    </a:moveTo>
                    <a:lnTo>
                      <a:pt x="421" y="10757"/>
                    </a:lnTo>
                    <a:lnTo>
                      <a:pt x="421" y="10757"/>
                    </a:lnTo>
                    <a:close/>
                    <a:moveTo>
                      <a:pt x="421" y="10757"/>
                    </a:moveTo>
                    <a:lnTo>
                      <a:pt x="421" y="10757"/>
                    </a:lnTo>
                    <a:lnTo>
                      <a:pt x="421" y="10757"/>
                    </a:lnTo>
                    <a:close/>
                    <a:moveTo>
                      <a:pt x="421" y="10757"/>
                    </a:moveTo>
                    <a:lnTo>
                      <a:pt x="421" y="10757"/>
                    </a:lnTo>
                    <a:lnTo>
                      <a:pt x="421" y="10757"/>
                    </a:lnTo>
                    <a:close/>
                    <a:moveTo>
                      <a:pt x="316" y="10757"/>
                    </a:moveTo>
                    <a:lnTo>
                      <a:pt x="316" y="10757"/>
                    </a:lnTo>
                    <a:lnTo>
                      <a:pt x="316" y="10757"/>
                    </a:lnTo>
                    <a:close/>
                    <a:moveTo>
                      <a:pt x="316" y="10757"/>
                    </a:moveTo>
                    <a:lnTo>
                      <a:pt x="316" y="10757"/>
                    </a:lnTo>
                    <a:lnTo>
                      <a:pt x="316" y="10757"/>
                    </a:lnTo>
                    <a:close/>
                    <a:moveTo>
                      <a:pt x="316" y="10757"/>
                    </a:moveTo>
                    <a:lnTo>
                      <a:pt x="316" y="10757"/>
                    </a:lnTo>
                    <a:lnTo>
                      <a:pt x="316" y="10757"/>
                    </a:lnTo>
                    <a:close/>
                    <a:moveTo>
                      <a:pt x="316" y="10757"/>
                    </a:moveTo>
                    <a:lnTo>
                      <a:pt x="316" y="10757"/>
                    </a:lnTo>
                    <a:lnTo>
                      <a:pt x="316" y="10757"/>
                    </a:lnTo>
                    <a:close/>
                    <a:moveTo>
                      <a:pt x="316" y="10757"/>
                    </a:moveTo>
                    <a:lnTo>
                      <a:pt x="316" y="10757"/>
                    </a:lnTo>
                    <a:lnTo>
                      <a:pt x="316" y="10757"/>
                    </a:lnTo>
                    <a:close/>
                    <a:moveTo>
                      <a:pt x="316" y="10757"/>
                    </a:moveTo>
                    <a:lnTo>
                      <a:pt x="316" y="10757"/>
                    </a:lnTo>
                    <a:lnTo>
                      <a:pt x="316" y="10757"/>
                    </a:lnTo>
                    <a:close/>
                    <a:moveTo>
                      <a:pt x="211" y="10757"/>
                    </a:moveTo>
                    <a:lnTo>
                      <a:pt x="316" y="10757"/>
                    </a:lnTo>
                    <a:lnTo>
                      <a:pt x="211" y="10757"/>
                    </a:lnTo>
                    <a:close/>
                    <a:moveTo>
                      <a:pt x="211" y="10757"/>
                    </a:moveTo>
                    <a:lnTo>
                      <a:pt x="211" y="10757"/>
                    </a:lnTo>
                    <a:lnTo>
                      <a:pt x="211" y="10757"/>
                    </a:lnTo>
                    <a:close/>
                    <a:moveTo>
                      <a:pt x="211" y="10757"/>
                    </a:moveTo>
                    <a:lnTo>
                      <a:pt x="211" y="10757"/>
                    </a:lnTo>
                    <a:lnTo>
                      <a:pt x="211" y="10757"/>
                    </a:lnTo>
                    <a:close/>
                    <a:moveTo>
                      <a:pt x="211" y="10757"/>
                    </a:moveTo>
                    <a:lnTo>
                      <a:pt x="211" y="10757"/>
                    </a:lnTo>
                    <a:lnTo>
                      <a:pt x="211" y="10757"/>
                    </a:lnTo>
                    <a:close/>
                    <a:moveTo>
                      <a:pt x="211" y="10757"/>
                    </a:moveTo>
                    <a:lnTo>
                      <a:pt x="211" y="10757"/>
                    </a:lnTo>
                    <a:lnTo>
                      <a:pt x="211" y="10757"/>
                    </a:lnTo>
                    <a:close/>
                    <a:moveTo>
                      <a:pt x="211" y="10757"/>
                    </a:moveTo>
                    <a:lnTo>
                      <a:pt x="211" y="10757"/>
                    </a:lnTo>
                    <a:lnTo>
                      <a:pt x="211" y="10757"/>
                    </a:lnTo>
                    <a:close/>
                    <a:moveTo>
                      <a:pt x="211" y="10757"/>
                    </a:moveTo>
                    <a:lnTo>
                      <a:pt x="211" y="10757"/>
                    </a:lnTo>
                    <a:lnTo>
                      <a:pt x="211" y="10757"/>
                    </a:lnTo>
                    <a:close/>
                    <a:moveTo>
                      <a:pt x="106" y="10757"/>
                    </a:moveTo>
                    <a:lnTo>
                      <a:pt x="106" y="10757"/>
                    </a:lnTo>
                    <a:lnTo>
                      <a:pt x="106" y="10757"/>
                    </a:lnTo>
                    <a:close/>
                    <a:moveTo>
                      <a:pt x="106" y="10757"/>
                    </a:moveTo>
                    <a:lnTo>
                      <a:pt x="106" y="10757"/>
                    </a:lnTo>
                    <a:lnTo>
                      <a:pt x="106" y="10757"/>
                    </a:lnTo>
                    <a:close/>
                    <a:moveTo>
                      <a:pt x="106" y="10757"/>
                    </a:moveTo>
                    <a:lnTo>
                      <a:pt x="106" y="10757"/>
                    </a:lnTo>
                    <a:lnTo>
                      <a:pt x="106" y="10757"/>
                    </a:lnTo>
                    <a:close/>
                    <a:moveTo>
                      <a:pt x="106" y="10757"/>
                    </a:moveTo>
                    <a:lnTo>
                      <a:pt x="106" y="10757"/>
                    </a:lnTo>
                    <a:lnTo>
                      <a:pt x="106" y="10757"/>
                    </a:lnTo>
                    <a:close/>
                    <a:moveTo>
                      <a:pt x="106" y="10757"/>
                    </a:moveTo>
                    <a:lnTo>
                      <a:pt x="106" y="10757"/>
                    </a:lnTo>
                    <a:lnTo>
                      <a:pt x="106" y="10757"/>
                    </a:lnTo>
                    <a:close/>
                    <a:moveTo>
                      <a:pt x="106" y="10757"/>
                    </a:moveTo>
                    <a:lnTo>
                      <a:pt x="106" y="10757"/>
                    </a:lnTo>
                    <a:lnTo>
                      <a:pt x="106" y="10757"/>
                    </a:lnTo>
                    <a:close/>
                    <a:moveTo>
                      <a:pt x="106" y="10757"/>
                    </a:moveTo>
                    <a:lnTo>
                      <a:pt x="106" y="10757"/>
                    </a:lnTo>
                    <a:lnTo>
                      <a:pt x="106" y="10757"/>
                    </a:lnTo>
                    <a:close/>
                    <a:moveTo>
                      <a:pt x="0" y="10757"/>
                    </a:moveTo>
                    <a:lnTo>
                      <a:pt x="0" y="10757"/>
                    </a:lnTo>
                    <a:lnTo>
                      <a:pt x="0" y="10757"/>
                    </a:lnTo>
                    <a:close/>
                    <a:moveTo>
                      <a:pt x="10941" y="237"/>
                    </a:moveTo>
                    <a:lnTo>
                      <a:pt x="10941" y="237"/>
                    </a:lnTo>
                    <a:lnTo>
                      <a:pt x="10941" y="237"/>
                    </a:lnTo>
                    <a:lnTo>
                      <a:pt x="10941" y="237"/>
                    </a:lnTo>
                    <a:close/>
                    <a:moveTo>
                      <a:pt x="10941" y="237"/>
                    </a:moveTo>
                    <a:lnTo>
                      <a:pt x="10941" y="237"/>
                    </a:lnTo>
                    <a:lnTo>
                      <a:pt x="10941" y="237"/>
                    </a:lnTo>
                    <a:close/>
                    <a:moveTo>
                      <a:pt x="10941" y="237"/>
                    </a:moveTo>
                    <a:lnTo>
                      <a:pt x="10941" y="237"/>
                    </a:lnTo>
                    <a:lnTo>
                      <a:pt x="10941" y="237"/>
                    </a:lnTo>
                    <a:close/>
                    <a:moveTo>
                      <a:pt x="10941" y="237"/>
                    </a:moveTo>
                    <a:lnTo>
                      <a:pt x="10941" y="237"/>
                    </a:lnTo>
                    <a:lnTo>
                      <a:pt x="10941" y="237"/>
                    </a:lnTo>
                    <a:close/>
                    <a:moveTo>
                      <a:pt x="10941" y="237"/>
                    </a:moveTo>
                    <a:lnTo>
                      <a:pt x="10941" y="237"/>
                    </a:lnTo>
                    <a:lnTo>
                      <a:pt x="10941" y="237"/>
                    </a:lnTo>
                    <a:close/>
                    <a:moveTo>
                      <a:pt x="10941" y="105"/>
                    </a:moveTo>
                    <a:lnTo>
                      <a:pt x="10941" y="105"/>
                    </a:lnTo>
                    <a:lnTo>
                      <a:pt x="10941" y="105"/>
                    </a:lnTo>
                    <a:close/>
                    <a:moveTo>
                      <a:pt x="10941" y="105"/>
                    </a:moveTo>
                    <a:lnTo>
                      <a:pt x="10941" y="105"/>
                    </a:lnTo>
                    <a:lnTo>
                      <a:pt x="10941" y="105"/>
                    </a:lnTo>
                    <a:close/>
                    <a:moveTo>
                      <a:pt x="10941" y="105"/>
                    </a:moveTo>
                    <a:lnTo>
                      <a:pt x="10941" y="105"/>
                    </a:lnTo>
                    <a:lnTo>
                      <a:pt x="10941" y="105"/>
                    </a:lnTo>
                    <a:close/>
                    <a:moveTo>
                      <a:pt x="10941" y="105"/>
                    </a:moveTo>
                    <a:lnTo>
                      <a:pt x="10941" y="105"/>
                    </a:lnTo>
                    <a:lnTo>
                      <a:pt x="10941" y="105"/>
                    </a:lnTo>
                    <a:close/>
                    <a:moveTo>
                      <a:pt x="10941" y="0"/>
                    </a:moveTo>
                    <a:lnTo>
                      <a:pt x="10941" y="0"/>
                    </a:lnTo>
                    <a:lnTo>
                      <a:pt x="10941" y="0"/>
                    </a:lnTo>
                    <a:close/>
                    <a:moveTo>
                      <a:pt x="10941" y="0"/>
                    </a:moveTo>
                    <a:lnTo>
                      <a:pt x="10941" y="0"/>
                    </a:lnTo>
                    <a:lnTo>
                      <a:pt x="10941" y="0"/>
                    </a:lnTo>
                    <a:close/>
                    <a:moveTo>
                      <a:pt x="10941" y="0"/>
                    </a:moveTo>
                    <a:lnTo>
                      <a:pt x="1094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63"/>
              <p:cNvSpPr/>
              <p:nvPr/>
            </p:nvSpPr>
            <p:spPr>
              <a:xfrm>
                <a:off x="6624698" y="1571732"/>
                <a:ext cx="14" cy="1478"/>
              </a:xfrm>
              <a:custGeom>
                <a:rect b="b" l="l" r="r" t="t"/>
                <a:pathLst>
                  <a:path extrusionOk="0" h="107" w="1">
                    <a:moveTo>
                      <a:pt x="0" y="106"/>
                    </a:moveTo>
                    <a:lnTo>
                      <a:pt x="0" y="106"/>
                    </a:lnTo>
                    <a:lnTo>
                      <a:pt x="0" y="106"/>
                    </a:lnTo>
                    <a:close/>
                    <a:moveTo>
                      <a:pt x="0" y="106"/>
                    </a:moveTo>
                    <a:lnTo>
                      <a:pt x="0" y="106"/>
                    </a:lnTo>
                    <a:lnTo>
                      <a:pt x="0" y="106"/>
                    </a:lnTo>
                    <a:close/>
                    <a:moveTo>
                      <a:pt x="0" y="106"/>
                    </a:moveTo>
                    <a:lnTo>
                      <a:pt x="0" y="106"/>
                    </a:lnTo>
                    <a:lnTo>
                      <a:pt x="0" y="106"/>
                    </a:lnTo>
                    <a:close/>
                    <a:moveTo>
                      <a:pt x="0" y="1"/>
                    </a:moveTo>
                    <a:lnTo>
                      <a:pt x="0" y="1"/>
                    </a:lnTo>
                    <a:lnTo>
                      <a:pt x="0" y="1"/>
                    </a:lnTo>
                    <a:close/>
                  </a:path>
                </a:pathLst>
              </a:custGeom>
              <a:solidFill>
                <a:srgbClr val="4867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63"/>
              <p:cNvSpPr/>
              <p:nvPr/>
            </p:nvSpPr>
            <p:spPr>
              <a:xfrm>
                <a:off x="6473521" y="1717092"/>
                <a:ext cx="14" cy="14"/>
              </a:xfrm>
              <a:custGeom>
                <a:rect b="b" l="l" r="r" t="t"/>
                <a:pathLst>
                  <a:path extrusionOk="0" h="1" w="1">
                    <a:moveTo>
                      <a:pt x="0" y="1"/>
                    </a:moveTo>
                    <a:lnTo>
                      <a:pt x="0" y="1"/>
                    </a:lnTo>
                    <a:lnTo>
                      <a:pt x="0" y="1"/>
                    </a:lnTo>
                    <a:close/>
                    <a:moveTo>
                      <a:pt x="0" y="1"/>
                    </a:moveTo>
                    <a:lnTo>
                      <a:pt x="0" y="1"/>
                    </a:lnTo>
                    <a:close/>
                  </a:path>
                </a:pathLst>
              </a:custGeom>
              <a:solidFill>
                <a:srgbClr val="4867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63"/>
              <p:cNvSpPr/>
              <p:nvPr/>
            </p:nvSpPr>
            <p:spPr>
              <a:xfrm>
                <a:off x="6453527" y="1555026"/>
                <a:ext cx="34903" cy="28713"/>
              </a:xfrm>
              <a:custGeom>
                <a:rect b="b" l="l" r="r" t="t"/>
                <a:pathLst>
                  <a:path extrusionOk="0" h="2078" w="2526">
                    <a:moveTo>
                      <a:pt x="2210" y="0"/>
                    </a:moveTo>
                    <a:cubicBezTo>
                      <a:pt x="1447" y="211"/>
                      <a:pt x="790" y="421"/>
                      <a:pt x="1" y="552"/>
                    </a:cubicBezTo>
                    <a:lnTo>
                      <a:pt x="1" y="868"/>
                    </a:lnTo>
                    <a:cubicBezTo>
                      <a:pt x="1" y="1526"/>
                      <a:pt x="553" y="2078"/>
                      <a:pt x="1211" y="2078"/>
                    </a:cubicBezTo>
                    <a:cubicBezTo>
                      <a:pt x="1973" y="2078"/>
                      <a:pt x="2526" y="1526"/>
                      <a:pt x="2526" y="868"/>
                    </a:cubicBezTo>
                    <a:cubicBezTo>
                      <a:pt x="2526" y="552"/>
                      <a:pt x="2421" y="211"/>
                      <a:pt x="22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63"/>
              <p:cNvSpPr/>
              <p:nvPr/>
            </p:nvSpPr>
            <p:spPr>
              <a:xfrm>
                <a:off x="6428089" y="1636784"/>
                <a:ext cx="34544" cy="34903"/>
              </a:xfrm>
              <a:custGeom>
                <a:rect b="b" l="l" r="r" t="t"/>
                <a:pathLst>
                  <a:path extrusionOk="0" h="2526" w="2500">
                    <a:moveTo>
                      <a:pt x="1184" y="1"/>
                    </a:moveTo>
                    <a:cubicBezTo>
                      <a:pt x="527" y="1"/>
                      <a:pt x="1" y="553"/>
                      <a:pt x="1" y="1316"/>
                    </a:cubicBezTo>
                    <a:cubicBezTo>
                      <a:pt x="1" y="1973"/>
                      <a:pt x="527" y="2525"/>
                      <a:pt x="1184" y="2525"/>
                    </a:cubicBezTo>
                    <a:cubicBezTo>
                      <a:pt x="1973" y="2525"/>
                      <a:pt x="2499" y="1973"/>
                      <a:pt x="2499" y="1316"/>
                    </a:cubicBezTo>
                    <a:cubicBezTo>
                      <a:pt x="2499" y="553"/>
                      <a:pt x="1973" y="1"/>
                      <a:pt x="118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63"/>
              <p:cNvSpPr/>
              <p:nvPr/>
            </p:nvSpPr>
            <p:spPr>
              <a:xfrm>
                <a:off x="6520403" y="1620065"/>
                <a:ext cx="34889" cy="34903"/>
              </a:xfrm>
              <a:custGeom>
                <a:rect b="b" l="l" r="r" t="t"/>
                <a:pathLst>
                  <a:path extrusionOk="0" h="2526" w="2525">
                    <a:moveTo>
                      <a:pt x="1210" y="1"/>
                    </a:moveTo>
                    <a:cubicBezTo>
                      <a:pt x="552" y="1"/>
                      <a:pt x="0" y="553"/>
                      <a:pt x="0" y="1211"/>
                    </a:cubicBezTo>
                    <a:cubicBezTo>
                      <a:pt x="0" y="1973"/>
                      <a:pt x="552" y="2526"/>
                      <a:pt x="1210" y="2526"/>
                    </a:cubicBezTo>
                    <a:cubicBezTo>
                      <a:pt x="1973" y="2526"/>
                      <a:pt x="2525" y="1973"/>
                      <a:pt x="2525" y="1211"/>
                    </a:cubicBezTo>
                    <a:cubicBezTo>
                      <a:pt x="2525" y="553"/>
                      <a:pt x="1973" y="1"/>
                      <a:pt x="121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63"/>
              <p:cNvSpPr/>
              <p:nvPr/>
            </p:nvSpPr>
            <p:spPr>
              <a:xfrm>
                <a:off x="6556743" y="1541209"/>
                <a:ext cx="28713" cy="30537"/>
              </a:xfrm>
              <a:custGeom>
                <a:rect b="b" l="l" r="r" t="t"/>
                <a:pathLst>
                  <a:path extrusionOk="0" h="2210" w="2078">
                    <a:moveTo>
                      <a:pt x="1078" y="1"/>
                    </a:moveTo>
                    <a:cubicBezTo>
                      <a:pt x="552" y="1"/>
                      <a:pt x="0" y="553"/>
                      <a:pt x="0" y="1105"/>
                    </a:cubicBezTo>
                    <a:cubicBezTo>
                      <a:pt x="0" y="1658"/>
                      <a:pt x="552" y="2210"/>
                      <a:pt x="1078" y="2210"/>
                    </a:cubicBezTo>
                    <a:cubicBezTo>
                      <a:pt x="1631" y="2210"/>
                      <a:pt x="2078" y="1658"/>
                      <a:pt x="2078" y="1105"/>
                    </a:cubicBezTo>
                    <a:cubicBezTo>
                      <a:pt x="2078" y="553"/>
                      <a:pt x="1631" y="1"/>
                      <a:pt x="107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63"/>
              <p:cNvSpPr/>
              <p:nvPr/>
            </p:nvSpPr>
            <p:spPr>
              <a:xfrm>
                <a:off x="6364501" y="1571732"/>
                <a:ext cx="28727" cy="28727"/>
              </a:xfrm>
              <a:custGeom>
                <a:rect b="b" l="l" r="r" t="t"/>
                <a:pathLst>
                  <a:path extrusionOk="0" h="2079" w="2079">
                    <a:moveTo>
                      <a:pt x="1079" y="1"/>
                    </a:moveTo>
                    <a:cubicBezTo>
                      <a:pt x="421" y="1"/>
                      <a:pt x="0" y="422"/>
                      <a:pt x="0" y="1079"/>
                    </a:cubicBezTo>
                    <a:cubicBezTo>
                      <a:pt x="0" y="1632"/>
                      <a:pt x="421" y="2079"/>
                      <a:pt x="1079" y="2079"/>
                    </a:cubicBezTo>
                    <a:cubicBezTo>
                      <a:pt x="1631" y="2079"/>
                      <a:pt x="2078" y="1632"/>
                      <a:pt x="2078" y="1079"/>
                    </a:cubicBezTo>
                    <a:cubicBezTo>
                      <a:pt x="2078" y="422"/>
                      <a:pt x="1631" y="1"/>
                      <a:pt x="107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7" name="Google Shape;1477;p63"/>
            <p:cNvGrpSpPr/>
            <p:nvPr/>
          </p:nvGrpSpPr>
          <p:grpSpPr>
            <a:xfrm>
              <a:off x="8409268" y="1089832"/>
              <a:ext cx="472782" cy="604302"/>
              <a:chOff x="8409268" y="1089832"/>
              <a:chExt cx="472782" cy="604302"/>
            </a:xfrm>
          </p:grpSpPr>
          <p:sp>
            <p:nvSpPr>
              <p:cNvPr id="1478" name="Google Shape;1478;p63"/>
              <p:cNvSpPr/>
              <p:nvPr/>
            </p:nvSpPr>
            <p:spPr>
              <a:xfrm rot="-5400000">
                <a:off x="8455467" y="1204870"/>
                <a:ext cx="32563" cy="76980"/>
              </a:xfrm>
              <a:custGeom>
                <a:rect b="b" l="l" r="r" t="t"/>
                <a:pathLst>
                  <a:path extrusionOk="0" h="5163" w="2184">
                    <a:moveTo>
                      <a:pt x="2061" y="1"/>
                    </a:moveTo>
                    <a:cubicBezTo>
                      <a:pt x="1924" y="1"/>
                      <a:pt x="1396" y="1070"/>
                      <a:pt x="868" y="2427"/>
                    </a:cubicBezTo>
                    <a:cubicBezTo>
                      <a:pt x="316" y="3847"/>
                      <a:pt x="0" y="5057"/>
                      <a:pt x="105" y="5162"/>
                    </a:cubicBezTo>
                    <a:cubicBezTo>
                      <a:pt x="316" y="5162"/>
                      <a:pt x="763" y="4084"/>
                      <a:pt x="1315" y="2637"/>
                    </a:cubicBezTo>
                    <a:cubicBezTo>
                      <a:pt x="1868" y="1217"/>
                      <a:pt x="2183" y="7"/>
                      <a:pt x="2078" y="7"/>
                    </a:cubicBezTo>
                    <a:cubicBezTo>
                      <a:pt x="2073" y="3"/>
                      <a:pt x="2068" y="1"/>
                      <a:pt x="206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63"/>
              <p:cNvSpPr/>
              <p:nvPr/>
            </p:nvSpPr>
            <p:spPr>
              <a:xfrm rot="-5400000">
                <a:off x="8456496" y="1123864"/>
                <a:ext cx="86284" cy="93516"/>
              </a:xfrm>
              <a:custGeom>
                <a:rect b="b" l="l" r="r" t="t"/>
                <a:pathLst>
                  <a:path extrusionOk="0" h="6272" w="5787">
                    <a:moveTo>
                      <a:pt x="5664" y="1"/>
                    </a:moveTo>
                    <a:cubicBezTo>
                      <a:pt x="5477" y="1"/>
                      <a:pt x="4204" y="1282"/>
                      <a:pt x="2736" y="2978"/>
                    </a:cubicBezTo>
                    <a:cubicBezTo>
                      <a:pt x="1079" y="4740"/>
                      <a:pt x="0" y="6161"/>
                      <a:pt x="106" y="6266"/>
                    </a:cubicBezTo>
                    <a:cubicBezTo>
                      <a:pt x="110" y="6270"/>
                      <a:pt x="115" y="6272"/>
                      <a:pt x="122" y="6272"/>
                    </a:cubicBezTo>
                    <a:cubicBezTo>
                      <a:pt x="310" y="6272"/>
                      <a:pt x="1583" y="4990"/>
                      <a:pt x="3051" y="3294"/>
                    </a:cubicBezTo>
                    <a:cubicBezTo>
                      <a:pt x="4603" y="1558"/>
                      <a:pt x="5786" y="138"/>
                      <a:pt x="5681" y="6"/>
                    </a:cubicBezTo>
                    <a:cubicBezTo>
                      <a:pt x="5677" y="3"/>
                      <a:pt x="5672" y="1"/>
                      <a:pt x="566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63"/>
              <p:cNvSpPr/>
              <p:nvPr/>
            </p:nvSpPr>
            <p:spPr>
              <a:xfrm rot="-5400000">
                <a:off x="8538560" y="1139520"/>
                <a:ext cx="83153" cy="22991"/>
              </a:xfrm>
              <a:custGeom>
                <a:rect b="b" l="l" r="r" t="t"/>
                <a:pathLst>
                  <a:path extrusionOk="0" h="1542" w="5577">
                    <a:moveTo>
                      <a:pt x="5364" y="0"/>
                    </a:moveTo>
                    <a:cubicBezTo>
                      <a:pt x="5036" y="0"/>
                      <a:pt x="3993" y="193"/>
                      <a:pt x="2736" y="474"/>
                    </a:cubicBezTo>
                    <a:cubicBezTo>
                      <a:pt x="1210" y="921"/>
                      <a:pt x="1" y="1342"/>
                      <a:pt x="106" y="1447"/>
                    </a:cubicBezTo>
                    <a:cubicBezTo>
                      <a:pt x="106" y="1512"/>
                      <a:pt x="196" y="1541"/>
                      <a:pt x="358" y="1541"/>
                    </a:cubicBezTo>
                    <a:cubicBezTo>
                      <a:pt x="789" y="1541"/>
                      <a:pt x="1732" y="1333"/>
                      <a:pt x="2841" y="1027"/>
                    </a:cubicBezTo>
                    <a:cubicBezTo>
                      <a:pt x="4366" y="580"/>
                      <a:pt x="5576" y="132"/>
                      <a:pt x="5471" y="27"/>
                    </a:cubicBezTo>
                    <a:cubicBezTo>
                      <a:pt x="5471" y="9"/>
                      <a:pt x="5434" y="0"/>
                      <a:pt x="536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63"/>
              <p:cNvSpPr/>
              <p:nvPr/>
            </p:nvSpPr>
            <p:spPr>
              <a:xfrm rot="-5400000">
                <a:off x="8616607" y="1152812"/>
                <a:ext cx="91383" cy="43850"/>
              </a:xfrm>
              <a:custGeom>
                <a:rect b="b" l="l" r="r" t="t"/>
                <a:pathLst>
                  <a:path extrusionOk="0" h="2941" w="6129">
                    <a:moveTo>
                      <a:pt x="144" y="1"/>
                    </a:moveTo>
                    <a:cubicBezTo>
                      <a:pt x="66" y="1"/>
                      <a:pt x="17" y="18"/>
                      <a:pt x="0" y="55"/>
                    </a:cubicBezTo>
                    <a:cubicBezTo>
                      <a:pt x="0" y="161"/>
                      <a:pt x="1315" y="923"/>
                      <a:pt x="2946" y="1686"/>
                    </a:cubicBezTo>
                    <a:cubicBezTo>
                      <a:pt x="4364" y="2429"/>
                      <a:pt x="5609" y="2941"/>
                      <a:pt x="6004" y="2941"/>
                    </a:cubicBezTo>
                    <a:cubicBezTo>
                      <a:pt x="6071" y="2941"/>
                      <a:pt x="6113" y="2926"/>
                      <a:pt x="6128" y="2896"/>
                    </a:cubicBezTo>
                    <a:cubicBezTo>
                      <a:pt x="6128" y="2791"/>
                      <a:pt x="4813" y="2028"/>
                      <a:pt x="3183" y="1239"/>
                    </a:cubicBezTo>
                    <a:cubicBezTo>
                      <a:pt x="1787" y="508"/>
                      <a:pt x="559" y="1"/>
                      <a:pt x="1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63"/>
              <p:cNvSpPr/>
              <p:nvPr/>
            </p:nvSpPr>
            <p:spPr>
              <a:xfrm rot="-5400000">
                <a:off x="8690792" y="1188350"/>
                <a:ext cx="81960" cy="73954"/>
              </a:xfrm>
              <a:custGeom>
                <a:rect b="b" l="l" r="r" t="t"/>
                <a:pathLst>
                  <a:path extrusionOk="0" h="4960" w="5497">
                    <a:moveTo>
                      <a:pt x="133" y="1"/>
                    </a:moveTo>
                    <a:cubicBezTo>
                      <a:pt x="121" y="1"/>
                      <a:pt x="112" y="3"/>
                      <a:pt x="105" y="9"/>
                    </a:cubicBezTo>
                    <a:cubicBezTo>
                      <a:pt x="0" y="114"/>
                      <a:pt x="1105" y="1324"/>
                      <a:pt x="2630" y="2639"/>
                    </a:cubicBezTo>
                    <a:cubicBezTo>
                      <a:pt x="3988" y="3895"/>
                      <a:pt x="5249" y="4960"/>
                      <a:pt x="5358" y="4960"/>
                    </a:cubicBezTo>
                    <a:cubicBezTo>
                      <a:pt x="5363" y="4960"/>
                      <a:pt x="5365" y="4958"/>
                      <a:pt x="5365" y="4953"/>
                    </a:cubicBezTo>
                    <a:cubicBezTo>
                      <a:pt x="5497" y="4821"/>
                      <a:pt x="4392" y="3638"/>
                      <a:pt x="2972" y="2323"/>
                    </a:cubicBezTo>
                    <a:cubicBezTo>
                      <a:pt x="1497" y="948"/>
                      <a:pt x="355" y="1"/>
                      <a:pt x="13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63"/>
              <p:cNvSpPr/>
              <p:nvPr/>
            </p:nvSpPr>
            <p:spPr>
              <a:xfrm rot="-5400000">
                <a:off x="8758833" y="1240021"/>
                <a:ext cx="55301" cy="104713"/>
              </a:xfrm>
              <a:custGeom>
                <a:rect b="b" l="l" r="r" t="t"/>
                <a:pathLst>
                  <a:path extrusionOk="0" h="7023" w="3709">
                    <a:moveTo>
                      <a:pt x="105" y="1"/>
                    </a:moveTo>
                    <a:lnTo>
                      <a:pt x="105" y="1"/>
                    </a:lnTo>
                    <a:cubicBezTo>
                      <a:pt x="0" y="106"/>
                      <a:pt x="552" y="1763"/>
                      <a:pt x="1525" y="3630"/>
                    </a:cubicBezTo>
                    <a:cubicBezTo>
                      <a:pt x="2525" y="5602"/>
                      <a:pt x="3498" y="7023"/>
                      <a:pt x="3603" y="7023"/>
                    </a:cubicBezTo>
                    <a:cubicBezTo>
                      <a:pt x="3708" y="6917"/>
                      <a:pt x="2946" y="5366"/>
                      <a:pt x="1973" y="3393"/>
                    </a:cubicBezTo>
                    <a:cubicBezTo>
                      <a:pt x="1078" y="1526"/>
                      <a:pt x="210" y="1"/>
                      <a:pt x="10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63"/>
              <p:cNvSpPr/>
              <p:nvPr/>
            </p:nvSpPr>
            <p:spPr>
              <a:xfrm rot="-5400000">
                <a:off x="8467902" y="1258039"/>
                <a:ext cx="37663" cy="113003"/>
              </a:xfrm>
              <a:custGeom>
                <a:rect b="b" l="l" r="r" t="t"/>
                <a:pathLst>
                  <a:path extrusionOk="0" h="7579" w="2526">
                    <a:moveTo>
                      <a:pt x="238" y="0"/>
                    </a:moveTo>
                    <a:cubicBezTo>
                      <a:pt x="1" y="0"/>
                      <a:pt x="448" y="1762"/>
                      <a:pt x="1105" y="3840"/>
                    </a:cubicBezTo>
                    <a:cubicBezTo>
                      <a:pt x="1642" y="5858"/>
                      <a:pt x="2278" y="7579"/>
                      <a:pt x="2410" y="7579"/>
                    </a:cubicBezTo>
                    <a:cubicBezTo>
                      <a:pt x="2414" y="7579"/>
                      <a:pt x="2417" y="7577"/>
                      <a:pt x="2420" y="7574"/>
                    </a:cubicBezTo>
                    <a:cubicBezTo>
                      <a:pt x="2526" y="7574"/>
                      <a:pt x="2210" y="5812"/>
                      <a:pt x="1553" y="3735"/>
                    </a:cubicBezTo>
                    <a:cubicBezTo>
                      <a:pt x="895" y="1657"/>
                      <a:pt x="343" y="0"/>
                      <a:pt x="23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63"/>
              <p:cNvSpPr/>
              <p:nvPr/>
            </p:nvSpPr>
            <p:spPr>
              <a:xfrm rot="-5400000">
                <a:off x="8509628" y="1356691"/>
                <a:ext cx="52170" cy="73730"/>
              </a:xfrm>
              <a:custGeom>
                <a:rect b="b" l="l" r="r" t="t"/>
                <a:pathLst>
                  <a:path extrusionOk="0" h="4945" w="3499">
                    <a:moveTo>
                      <a:pt x="106" y="1"/>
                    </a:moveTo>
                    <a:cubicBezTo>
                      <a:pt x="1" y="106"/>
                      <a:pt x="658" y="1316"/>
                      <a:pt x="1526" y="2631"/>
                    </a:cubicBezTo>
                    <a:cubicBezTo>
                      <a:pt x="2499" y="3946"/>
                      <a:pt x="3288" y="4945"/>
                      <a:pt x="3394" y="4945"/>
                    </a:cubicBezTo>
                    <a:cubicBezTo>
                      <a:pt x="3499" y="4813"/>
                      <a:pt x="2946" y="3630"/>
                      <a:pt x="1973" y="2315"/>
                    </a:cubicBezTo>
                    <a:cubicBezTo>
                      <a:pt x="1079" y="1000"/>
                      <a:pt x="211" y="1"/>
                      <a:pt x="1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63"/>
              <p:cNvSpPr/>
              <p:nvPr/>
            </p:nvSpPr>
            <p:spPr>
              <a:xfrm rot="-5400000">
                <a:off x="8560217" y="1410710"/>
                <a:ext cx="53736" cy="81766"/>
              </a:xfrm>
              <a:custGeom>
                <a:rect b="b" l="l" r="r" t="t"/>
                <a:pathLst>
                  <a:path extrusionOk="0" h="5484" w="3604">
                    <a:moveTo>
                      <a:pt x="123" y="1"/>
                    </a:moveTo>
                    <a:cubicBezTo>
                      <a:pt x="116" y="1"/>
                      <a:pt x="110" y="3"/>
                      <a:pt x="106" y="7"/>
                    </a:cubicBezTo>
                    <a:cubicBezTo>
                      <a:pt x="1" y="7"/>
                      <a:pt x="658" y="1322"/>
                      <a:pt x="1526" y="2847"/>
                    </a:cubicBezTo>
                    <a:cubicBezTo>
                      <a:pt x="2459" y="4335"/>
                      <a:pt x="3319" y="5484"/>
                      <a:pt x="3482" y="5484"/>
                    </a:cubicBezTo>
                    <a:cubicBezTo>
                      <a:pt x="3489" y="5484"/>
                      <a:pt x="3494" y="5482"/>
                      <a:pt x="3499" y="5477"/>
                    </a:cubicBezTo>
                    <a:cubicBezTo>
                      <a:pt x="3604" y="5477"/>
                      <a:pt x="2946" y="4162"/>
                      <a:pt x="2079" y="2637"/>
                    </a:cubicBezTo>
                    <a:cubicBezTo>
                      <a:pt x="1120" y="1173"/>
                      <a:pt x="282" y="1"/>
                      <a:pt x="12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63"/>
              <p:cNvSpPr/>
              <p:nvPr/>
            </p:nvSpPr>
            <p:spPr>
              <a:xfrm rot="-5400000">
                <a:off x="8583812" y="1509541"/>
                <a:ext cx="49039" cy="58984"/>
              </a:xfrm>
              <a:custGeom>
                <a:rect b="b" l="l" r="r" t="t"/>
                <a:pathLst>
                  <a:path extrusionOk="0" h="3956" w="3289">
                    <a:moveTo>
                      <a:pt x="106" y="1"/>
                    </a:moveTo>
                    <a:cubicBezTo>
                      <a:pt x="1" y="106"/>
                      <a:pt x="553" y="1105"/>
                      <a:pt x="1421" y="2210"/>
                    </a:cubicBezTo>
                    <a:cubicBezTo>
                      <a:pt x="2137" y="3222"/>
                      <a:pt x="2968" y="3955"/>
                      <a:pt x="3155" y="3955"/>
                    </a:cubicBezTo>
                    <a:cubicBezTo>
                      <a:pt x="3167" y="3955"/>
                      <a:pt x="3177" y="3952"/>
                      <a:pt x="3183" y="3946"/>
                    </a:cubicBezTo>
                    <a:cubicBezTo>
                      <a:pt x="3288" y="3841"/>
                      <a:pt x="2631" y="2973"/>
                      <a:pt x="1868" y="1868"/>
                    </a:cubicBezTo>
                    <a:cubicBezTo>
                      <a:pt x="974" y="763"/>
                      <a:pt x="211" y="1"/>
                      <a:pt x="1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63"/>
              <p:cNvSpPr/>
              <p:nvPr/>
            </p:nvSpPr>
            <p:spPr>
              <a:xfrm rot="-5400000">
                <a:off x="8610024" y="1577933"/>
                <a:ext cx="80007" cy="31594"/>
              </a:xfrm>
              <a:custGeom>
                <a:rect b="b" l="l" r="r" t="t"/>
                <a:pathLst>
                  <a:path extrusionOk="0" h="2119" w="5366">
                    <a:moveTo>
                      <a:pt x="163" y="0"/>
                    </a:moveTo>
                    <a:cubicBezTo>
                      <a:pt x="125" y="0"/>
                      <a:pt x="105" y="7"/>
                      <a:pt x="105" y="20"/>
                    </a:cubicBezTo>
                    <a:cubicBezTo>
                      <a:pt x="0" y="231"/>
                      <a:pt x="1210" y="783"/>
                      <a:pt x="2630" y="1335"/>
                    </a:cubicBezTo>
                    <a:cubicBezTo>
                      <a:pt x="3868" y="1817"/>
                      <a:pt x="4945" y="2118"/>
                      <a:pt x="5272" y="2118"/>
                    </a:cubicBezTo>
                    <a:cubicBezTo>
                      <a:pt x="5320" y="2118"/>
                      <a:pt x="5352" y="2112"/>
                      <a:pt x="5365" y="2098"/>
                    </a:cubicBezTo>
                    <a:cubicBezTo>
                      <a:pt x="5365" y="1993"/>
                      <a:pt x="4261" y="1335"/>
                      <a:pt x="2840" y="783"/>
                    </a:cubicBezTo>
                    <a:cubicBezTo>
                      <a:pt x="1511" y="302"/>
                      <a:pt x="422" y="0"/>
                      <a:pt x="16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63"/>
              <p:cNvSpPr/>
              <p:nvPr/>
            </p:nvSpPr>
            <p:spPr>
              <a:xfrm rot="-5400000">
                <a:off x="8674376" y="1623931"/>
                <a:ext cx="99629" cy="11764"/>
              </a:xfrm>
              <a:custGeom>
                <a:rect b="b" l="l" r="r" t="t"/>
                <a:pathLst>
                  <a:path extrusionOk="0" h="789" w="6682">
                    <a:moveTo>
                      <a:pt x="5421" y="0"/>
                    </a:moveTo>
                    <a:cubicBezTo>
                      <a:pt x="4855" y="0"/>
                      <a:pt x="4146" y="32"/>
                      <a:pt x="3394" y="88"/>
                    </a:cubicBezTo>
                    <a:cubicBezTo>
                      <a:pt x="1526" y="299"/>
                      <a:pt x="1" y="614"/>
                      <a:pt x="1" y="746"/>
                    </a:cubicBezTo>
                    <a:cubicBezTo>
                      <a:pt x="1" y="776"/>
                      <a:pt x="125" y="789"/>
                      <a:pt x="347" y="789"/>
                    </a:cubicBezTo>
                    <a:cubicBezTo>
                      <a:pt x="901" y="789"/>
                      <a:pt x="2060" y="708"/>
                      <a:pt x="3394" y="614"/>
                    </a:cubicBezTo>
                    <a:cubicBezTo>
                      <a:pt x="5261" y="404"/>
                      <a:pt x="6681" y="299"/>
                      <a:pt x="6681" y="194"/>
                    </a:cubicBezTo>
                    <a:cubicBezTo>
                      <a:pt x="6681" y="58"/>
                      <a:pt x="6180" y="0"/>
                      <a:pt x="542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63"/>
              <p:cNvSpPr/>
              <p:nvPr/>
            </p:nvSpPr>
            <p:spPr>
              <a:xfrm rot="-5400000">
                <a:off x="8749567" y="1526822"/>
                <a:ext cx="80007" cy="88342"/>
              </a:xfrm>
              <a:custGeom>
                <a:rect b="b" l="l" r="r" t="t"/>
                <a:pathLst>
                  <a:path extrusionOk="0" h="5925" w="5366">
                    <a:moveTo>
                      <a:pt x="5242" y="1"/>
                    </a:moveTo>
                    <a:cubicBezTo>
                      <a:pt x="5057" y="1"/>
                      <a:pt x="3888" y="1178"/>
                      <a:pt x="2525" y="2742"/>
                    </a:cubicBezTo>
                    <a:cubicBezTo>
                      <a:pt x="1105" y="4399"/>
                      <a:pt x="0" y="5820"/>
                      <a:pt x="106" y="5925"/>
                    </a:cubicBezTo>
                    <a:cubicBezTo>
                      <a:pt x="211" y="5925"/>
                      <a:pt x="1421" y="4715"/>
                      <a:pt x="2841" y="3084"/>
                    </a:cubicBezTo>
                    <a:cubicBezTo>
                      <a:pt x="4287" y="1427"/>
                      <a:pt x="5366" y="112"/>
                      <a:pt x="5260" y="7"/>
                    </a:cubicBezTo>
                    <a:cubicBezTo>
                      <a:pt x="5256" y="3"/>
                      <a:pt x="5250" y="1"/>
                      <a:pt x="52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63"/>
              <p:cNvSpPr/>
              <p:nvPr/>
            </p:nvSpPr>
            <p:spPr>
              <a:xfrm rot="-5400000">
                <a:off x="8802162" y="1450013"/>
                <a:ext cx="35695" cy="80007"/>
              </a:xfrm>
              <a:custGeom>
                <a:rect b="b" l="l" r="r" t="t"/>
                <a:pathLst>
                  <a:path extrusionOk="0" h="5366" w="2394">
                    <a:moveTo>
                      <a:pt x="2183" y="1"/>
                    </a:moveTo>
                    <a:cubicBezTo>
                      <a:pt x="2078" y="1"/>
                      <a:pt x="1526" y="1079"/>
                      <a:pt x="973" y="2631"/>
                    </a:cubicBezTo>
                    <a:cubicBezTo>
                      <a:pt x="421" y="4051"/>
                      <a:pt x="0" y="5261"/>
                      <a:pt x="211" y="5366"/>
                    </a:cubicBezTo>
                    <a:cubicBezTo>
                      <a:pt x="316" y="5366"/>
                      <a:pt x="973" y="4261"/>
                      <a:pt x="1526" y="2841"/>
                    </a:cubicBezTo>
                    <a:cubicBezTo>
                      <a:pt x="2078" y="1316"/>
                      <a:pt x="2394" y="1"/>
                      <a:pt x="218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63"/>
              <p:cNvSpPr/>
              <p:nvPr/>
            </p:nvSpPr>
            <p:spPr>
              <a:xfrm rot="-5400000">
                <a:off x="8810176" y="1324299"/>
                <a:ext cx="21187" cy="120860"/>
              </a:xfrm>
              <a:custGeom>
                <a:rect b="b" l="l" r="r" t="t"/>
                <a:pathLst>
                  <a:path extrusionOk="0" h="8106" w="1421">
                    <a:moveTo>
                      <a:pt x="125" y="0"/>
                    </a:moveTo>
                    <a:cubicBezTo>
                      <a:pt x="119" y="0"/>
                      <a:pt x="112" y="2"/>
                      <a:pt x="106" y="5"/>
                    </a:cubicBezTo>
                    <a:cubicBezTo>
                      <a:pt x="0" y="5"/>
                      <a:pt x="106" y="1872"/>
                      <a:pt x="448" y="4055"/>
                    </a:cubicBezTo>
                    <a:cubicBezTo>
                      <a:pt x="658" y="6343"/>
                      <a:pt x="1210" y="8105"/>
                      <a:pt x="1315" y="8105"/>
                    </a:cubicBezTo>
                    <a:cubicBezTo>
                      <a:pt x="1421" y="8105"/>
                      <a:pt x="1210" y="6238"/>
                      <a:pt x="868" y="4055"/>
                    </a:cubicBezTo>
                    <a:cubicBezTo>
                      <a:pt x="561" y="1804"/>
                      <a:pt x="354" y="0"/>
                      <a:pt x="1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63"/>
              <p:cNvSpPr/>
              <p:nvPr/>
            </p:nvSpPr>
            <p:spPr>
              <a:xfrm rot="-5400000">
                <a:off x="8412392" y="1227295"/>
                <a:ext cx="472140" cy="334476"/>
              </a:xfrm>
              <a:custGeom>
                <a:rect b="b" l="l" r="r" t="t"/>
                <a:pathLst>
                  <a:path extrusionOk="0" h="22433" w="31666">
                    <a:moveTo>
                      <a:pt x="24625" y="1"/>
                    </a:moveTo>
                    <a:cubicBezTo>
                      <a:pt x="23978" y="1"/>
                      <a:pt x="23329" y="100"/>
                      <a:pt x="22697" y="315"/>
                    </a:cubicBezTo>
                    <a:cubicBezTo>
                      <a:pt x="20935" y="972"/>
                      <a:pt x="19725" y="2708"/>
                      <a:pt x="18410" y="4154"/>
                    </a:cubicBezTo>
                    <a:cubicBezTo>
                      <a:pt x="15780" y="7100"/>
                      <a:pt x="11730" y="8862"/>
                      <a:pt x="7785" y="8967"/>
                    </a:cubicBezTo>
                    <a:cubicBezTo>
                      <a:pt x="5471" y="8967"/>
                      <a:pt x="3183" y="9414"/>
                      <a:pt x="1973" y="11597"/>
                    </a:cubicBezTo>
                    <a:cubicBezTo>
                      <a:pt x="0" y="15437"/>
                      <a:pt x="2736" y="19934"/>
                      <a:pt x="6470" y="21565"/>
                    </a:cubicBezTo>
                    <a:cubicBezTo>
                      <a:pt x="8338" y="22328"/>
                      <a:pt x="10520" y="22433"/>
                      <a:pt x="12598" y="22433"/>
                    </a:cubicBezTo>
                    <a:cubicBezTo>
                      <a:pt x="14360" y="22328"/>
                      <a:pt x="16122" y="22223"/>
                      <a:pt x="17858" y="21670"/>
                    </a:cubicBezTo>
                    <a:cubicBezTo>
                      <a:pt x="21251" y="20592"/>
                      <a:pt x="24012" y="17962"/>
                      <a:pt x="26406" y="15332"/>
                    </a:cubicBezTo>
                    <a:cubicBezTo>
                      <a:pt x="28063" y="13570"/>
                      <a:pt x="29588" y="11703"/>
                      <a:pt x="30351" y="9414"/>
                    </a:cubicBezTo>
                    <a:cubicBezTo>
                      <a:pt x="31113" y="7442"/>
                      <a:pt x="31666" y="4260"/>
                      <a:pt x="30035" y="2498"/>
                    </a:cubicBezTo>
                    <a:cubicBezTo>
                      <a:pt x="28696" y="998"/>
                      <a:pt x="26673" y="1"/>
                      <a:pt x="2462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63"/>
              <p:cNvSpPr/>
              <p:nvPr/>
            </p:nvSpPr>
            <p:spPr>
              <a:xfrm rot="-5400000">
                <a:off x="8441645" y="1119481"/>
                <a:ext cx="40794" cy="37200"/>
              </a:xfrm>
              <a:custGeom>
                <a:rect b="b" l="l" r="r" t="t"/>
                <a:pathLst>
                  <a:path extrusionOk="0" h="2495" w="2736">
                    <a:moveTo>
                      <a:pt x="1381" y="1"/>
                    </a:moveTo>
                    <a:cubicBezTo>
                      <a:pt x="1035" y="1"/>
                      <a:pt x="683" y="138"/>
                      <a:pt x="448" y="429"/>
                    </a:cubicBezTo>
                    <a:cubicBezTo>
                      <a:pt x="1" y="981"/>
                      <a:pt x="1" y="1744"/>
                      <a:pt x="553" y="2191"/>
                    </a:cubicBezTo>
                    <a:cubicBezTo>
                      <a:pt x="814" y="2390"/>
                      <a:pt x="1121" y="2495"/>
                      <a:pt x="1421" y="2495"/>
                    </a:cubicBezTo>
                    <a:cubicBezTo>
                      <a:pt x="1755" y="2495"/>
                      <a:pt x="2079" y="2364"/>
                      <a:pt x="2315" y="2086"/>
                    </a:cubicBezTo>
                    <a:cubicBezTo>
                      <a:pt x="2736" y="1639"/>
                      <a:pt x="2736" y="771"/>
                      <a:pt x="2210" y="324"/>
                    </a:cubicBezTo>
                    <a:cubicBezTo>
                      <a:pt x="1998" y="112"/>
                      <a:pt x="1692" y="1"/>
                      <a:pt x="138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63"/>
              <p:cNvSpPr/>
              <p:nvPr/>
            </p:nvSpPr>
            <p:spPr>
              <a:xfrm rot="-5400000">
                <a:off x="8548401" y="1091927"/>
                <a:ext cx="40794" cy="36604"/>
              </a:xfrm>
              <a:custGeom>
                <a:rect b="b" l="l" r="r" t="t"/>
                <a:pathLst>
                  <a:path extrusionOk="0" h="2455" w="2736">
                    <a:moveTo>
                      <a:pt x="1325" y="1"/>
                    </a:moveTo>
                    <a:cubicBezTo>
                      <a:pt x="992" y="1"/>
                      <a:pt x="668" y="141"/>
                      <a:pt x="447" y="376"/>
                    </a:cubicBezTo>
                    <a:cubicBezTo>
                      <a:pt x="0" y="929"/>
                      <a:pt x="0" y="1691"/>
                      <a:pt x="552" y="2138"/>
                    </a:cubicBezTo>
                    <a:cubicBezTo>
                      <a:pt x="776" y="2349"/>
                      <a:pt x="1078" y="2454"/>
                      <a:pt x="1394" y="2454"/>
                    </a:cubicBezTo>
                    <a:cubicBezTo>
                      <a:pt x="1710" y="2454"/>
                      <a:pt x="2038" y="2349"/>
                      <a:pt x="2314" y="2138"/>
                    </a:cubicBezTo>
                    <a:cubicBezTo>
                      <a:pt x="2735" y="1586"/>
                      <a:pt x="2735" y="823"/>
                      <a:pt x="2183" y="376"/>
                    </a:cubicBezTo>
                    <a:cubicBezTo>
                      <a:pt x="1934" y="115"/>
                      <a:pt x="1625" y="1"/>
                      <a:pt x="13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63"/>
              <p:cNvSpPr/>
              <p:nvPr/>
            </p:nvSpPr>
            <p:spPr>
              <a:xfrm rot="-5400000">
                <a:off x="8663939" y="1111280"/>
                <a:ext cx="40794" cy="37111"/>
              </a:xfrm>
              <a:custGeom>
                <a:rect b="b" l="l" r="r" t="t"/>
                <a:pathLst>
                  <a:path extrusionOk="0" h="2489" w="2736">
                    <a:moveTo>
                      <a:pt x="1414" y="1"/>
                    </a:moveTo>
                    <a:cubicBezTo>
                      <a:pt x="1087" y="1"/>
                      <a:pt x="738" y="138"/>
                      <a:pt x="447" y="429"/>
                    </a:cubicBezTo>
                    <a:cubicBezTo>
                      <a:pt x="0" y="850"/>
                      <a:pt x="105" y="1744"/>
                      <a:pt x="552" y="2165"/>
                    </a:cubicBezTo>
                    <a:cubicBezTo>
                      <a:pt x="814" y="2377"/>
                      <a:pt x="1123" y="2488"/>
                      <a:pt x="1423" y="2488"/>
                    </a:cubicBezTo>
                    <a:cubicBezTo>
                      <a:pt x="1756" y="2488"/>
                      <a:pt x="2079" y="2351"/>
                      <a:pt x="2314" y="2060"/>
                    </a:cubicBezTo>
                    <a:cubicBezTo>
                      <a:pt x="2735" y="1507"/>
                      <a:pt x="2735" y="745"/>
                      <a:pt x="2183" y="324"/>
                    </a:cubicBezTo>
                    <a:cubicBezTo>
                      <a:pt x="1984" y="112"/>
                      <a:pt x="1708" y="1"/>
                      <a:pt x="141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63"/>
              <p:cNvSpPr/>
              <p:nvPr/>
            </p:nvSpPr>
            <p:spPr>
              <a:xfrm rot="-5400000">
                <a:off x="8743536" y="1172076"/>
                <a:ext cx="40794" cy="36321"/>
              </a:xfrm>
              <a:custGeom>
                <a:rect b="b" l="l" r="r" t="t"/>
                <a:pathLst>
                  <a:path extrusionOk="0" h="2436" w="2736">
                    <a:moveTo>
                      <a:pt x="1405" y="1"/>
                    </a:moveTo>
                    <a:cubicBezTo>
                      <a:pt x="1075" y="1"/>
                      <a:pt x="725" y="139"/>
                      <a:pt x="448" y="429"/>
                    </a:cubicBezTo>
                    <a:cubicBezTo>
                      <a:pt x="1" y="876"/>
                      <a:pt x="106" y="1639"/>
                      <a:pt x="553" y="2060"/>
                    </a:cubicBezTo>
                    <a:cubicBezTo>
                      <a:pt x="815" y="2322"/>
                      <a:pt x="1124" y="2436"/>
                      <a:pt x="1421" y="2436"/>
                    </a:cubicBezTo>
                    <a:cubicBezTo>
                      <a:pt x="1752" y="2436"/>
                      <a:pt x="2068" y="2295"/>
                      <a:pt x="2289" y="2060"/>
                    </a:cubicBezTo>
                    <a:cubicBezTo>
                      <a:pt x="2736" y="1534"/>
                      <a:pt x="2736" y="745"/>
                      <a:pt x="2184" y="324"/>
                    </a:cubicBezTo>
                    <a:cubicBezTo>
                      <a:pt x="1984" y="112"/>
                      <a:pt x="1703" y="1"/>
                      <a:pt x="140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63"/>
              <p:cNvSpPr/>
              <p:nvPr/>
            </p:nvSpPr>
            <p:spPr>
              <a:xfrm rot="-5400000">
                <a:off x="8806940" y="1253119"/>
                <a:ext cx="40794" cy="37350"/>
              </a:xfrm>
              <a:custGeom>
                <a:rect b="b" l="l" r="r" t="t"/>
                <a:pathLst>
                  <a:path extrusionOk="0" h="2505" w="2736">
                    <a:moveTo>
                      <a:pt x="1326" y="0"/>
                    </a:moveTo>
                    <a:cubicBezTo>
                      <a:pt x="988" y="0"/>
                      <a:pt x="660" y="142"/>
                      <a:pt x="421" y="367"/>
                    </a:cubicBezTo>
                    <a:cubicBezTo>
                      <a:pt x="0" y="919"/>
                      <a:pt x="0" y="1682"/>
                      <a:pt x="526" y="2129"/>
                    </a:cubicBezTo>
                    <a:cubicBezTo>
                      <a:pt x="738" y="2391"/>
                      <a:pt x="1021" y="2505"/>
                      <a:pt x="1319" y="2505"/>
                    </a:cubicBezTo>
                    <a:cubicBezTo>
                      <a:pt x="1649" y="2505"/>
                      <a:pt x="1998" y="2364"/>
                      <a:pt x="2288" y="2129"/>
                    </a:cubicBezTo>
                    <a:cubicBezTo>
                      <a:pt x="2736" y="1577"/>
                      <a:pt x="2736" y="814"/>
                      <a:pt x="2183" y="367"/>
                    </a:cubicBezTo>
                    <a:cubicBezTo>
                      <a:pt x="1926" y="109"/>
                      <a:pt x="1622" y="0"/>
                      <a:pt x="13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63"/>
              <p:cNvSpPr/>
              <p:nvPr/>
            </p:nvSpPr>
            <p:spPr>
              <a:xfrm rot="-5400000">
                <a:off x="8843321" y="1359726"/>
                <a:ext cx="40794" cy="36664"/>
              </a:xfrm>
              <a:custGeom>
                <a:rect b="b" l="l" r="r" t="t"/>
                <a:pathLst>
                  <a:path extrusionOk="0" h="2459" w="2736">
                    <a:moveTo>
                      <a:pt x="1354" y="0"/>
                    </a:moveTo>
                    <a:cubicBezTo>
                      <a:pt x="1008" y="0"/>
                      <a:pt x="656" y="138"/>
                      <a:pt x="421" y="429"/>
                    </a:cubicBezTo>
                    <a:cubicBezTo>
                      <a:pt x="0" y="876"/>
                      <a:pt x="0" y="1638"/>
                      <a:pt x="552" y="2191"/>
                    </a:cubicBezTo>
                    <a:cubicBezTo>
                      <a:pt x="783" y="2375"/>
                      <a:pt x="1064" y="2459"/>
                      <a:pt x="1343" y="2459"/>
                    </a:cubicBezTo>
                    <a:cubicBezTo>
                      <a:pt x="1699" y="2459"/>
                      <a:pt x="2052" y="2322"/>
                      <a:pt x="2288" y="2085"/>
                    </a:cubicBezTo>
                    <a:cubicBezTo>
                      <a:pt x="2735" y="1533"/>
                      <a:pt x="2735" y="770"/>
                      <a:pt x="2183" y="323"/>
                    </a:cubicBezTo>
                    <a:cubicBezTo>
                      <a:pt x="1971" y="112"/>
                      <a:pt x="1665" y="0"/>
                      <a:pt x="135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63"/>
              <p:cNvSpPr/>
              <p:nvPr/>
            </p:nvSpPr>
            <p:spPr>
              <a:xfrm rot="-5400000">
                <a:off x="8706067" y="1655398"/>
                <a:ext cx="40809" cy="36664"/>
              </a:xfrm>
              <a:custGeom>
                <a:rect b="b" l="l" r="r" t="t"/>
                <a:pathLst>
                  <a:path extrusionOk="0" h="2459" w="2737">
                    <a:moveTo>
                      <a:pt x="1355" y="0"/>
                    </a:moveTo>
                    <a:cubicBezTo>
                      <a:pt x="1009" y="0"/>
                      <a:pt x="657" y="138"/>
                      <a:pt x="422" y="429"/>
                    </a:cubicBezTo>
                    <a:cubicBezTo>
                      <a:pt x="1" y="876"/>
                      <a:pt x="1" y="1638"/>
                      <a:pt x="527" y="2191"/>
                    </a:cubicBezTo>
                    <a:cubicBezTo>
                      <a:pt x="769" y="2375"/>
                      <a:pt x="1052" y="2459"/>
                      <a:pt x="1330" y="2459"/>
                    </a:cubicBezTo>
                    <a:cubicBezTo>
                      <a:pt x="1687" y="2459"/>
                      <a:pt x="2038" y="2322"/>
                      <a:pt x="2289" y="2085"/>
                    </a:cubicBezTo>
                    <a:cubicBezTo>
                      <a:pt x="2736" y="1533"/>
                      <a:pt x="2736" y="770"/>
                      <a:pt x="2184" y="323"/>
                    </a:cubicBezTo>
                    <a:cubicBezTo>
                      <a:pt x="1972" y="112"/>
                      <a:pt x="1666" y="0"/>
                      <a:pt x="13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63"/>
              <p:cNvSpPr/>
              <p:nvPr/>
            </p:nvSpPr>
            <p:spPr>
              <a:xfrm rot="-5400000">
                <a:off x="8613327" y="1612800"/>
                <a:ext cx="40794" cy="37156"/>
              </a:xfrm>
              <a:custGeom>
                <a:rect b="b" l="l" r="r" t="t"/>
                <a:pathLst>
                  <a:path extrusionOk="0" h="2492" w="2736">
                    <a:moveTo>
                      <a:pt x="1382" y="0"/>
                    </a:moveTo>
                    <a:cubicBezTo>
                      <a:pt x="1032" y="0"/>
                      <a:pt x="672" y="138"/>
                      <a:pt x="447" y="432"/>
                    </a:cubicBezTo>
                    <a:cubicBezTo>
                      <a:pt x="0" y="958"/>
                      <a:pt x="0" y="1747"/>
                      <a:pt x="553" y="2168"/>
                    </a:cubicBezTo>
                    <a:cubicBezTo>
                      <a:pt x="814" y="2380"/>
                      <a:pt x="1123" y="2492"/>
                      <a:pt x="1420" y="2492"/>
                    </a:cubicBezTo>
                    <a:cubicBezTo>
                      <a:pt x="1751" y="2492"/>
                      <a:pt x="2067" y="2354"/>
                      <a:pt x="2288" y="2063"/>
                    </a:cubicBezTo>
                    <a:cubicBezTo>
                      <a:pt x="2735" y="1616"/>
                      <a:pt x="2735" y="748"/>
                      <a:pt x="2183" y="301"/>
                    </a:cubicBezTo>
                    <a:cubicBezTo>
                      <a:pt x="1987" y="105"/>
                      <a:pt x="1688" y="0"/>
                      <a:pt x="138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63"/>
              <p:cNvSpPr/>
              <p:nvPr/>
            </p:nvSpPr>
            <p:spPr>
              <a:xfrm rot="-5400000">
                <a:off x="8562439" y="1537758"/>
                <a:ext cx="40809" cy="36664"/>
              </a:xfrm>
              <a:custGeom>
                <a:rect b="b" l="l" r="r" t="t"/>
                <a:pathLst>
                  <a:path extrusionOk="0" h="2459" w="2737">
                    <a:moveTo>
                      <a:pt x="1316" y="1"/>
                    </a:moveTo>
                    <a:cubicBezTo>
                      <a:pt x="982" y="1"/>
                      <a:pt x="658" y="132"/>
                      <a:pt x="422" y="409"/>
                    </a:cubicBezTo>
                    <a:cubicBezTo>
                      <a:pt x="1" y="857"/>
                      <a:pt x="1" y="1619"/>
                      <a:pt x="527" y="2172"/>
                    </a:cubicBezTo>
                    <a:cubicBezTo>
                      <a:pt x="771" y="2369"/>
                      <a:pt x="1056" y="2459"/>
                      <a:pt x="1337" y="2459"/>
                    </a:cubicBezTo>
                    <a:cubicBezTo>
                      <a:pt x="1692" y="2459"/>
                      <a:pt x="2039" y="2316"/>
                      <a:pt x="2289" y="2066"/>
                    </a:cubicBezTo>
                    <a:cubicBezTo>
                      <a:pt x="2736" y="1514"/>
                      <a:pt x="2736" y="751"/>
                      <a:pt x="2184" y="304"/>
                    </a:cubicBezTo>
                    <a:cubicBezTo>
                      <a:pt x="1923" y="106"/>
                      <a:pt x="1615" y="1"/>
                      <a:pt x="131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63"/>
              <p:cNvSpPr/>
              <p:nvPr/>
            </p:nvSpPr>
            <p:spPr>
              <a:xfrm rot="-5400000">
                <a:off x="8523770" y="1456193"/>
                <a:ext cx="40794" cy="36664"/>
              </a:xfrm>
              <a:custGeom>
                <a:rect b="b" l="l" r="r" t="t"/>
                <a:pathLst>
                  <a:path extrusionOk="0" h="2459" w="2736">
                    <a:moveTo>
                      <a:pt x="1382" y="0"/>
                    </a:moveTo>
                    <a:cubicBezTo>
                      <a:pt x="1028" y="0"/>
                      <a:pt x="684" y="137"/>
                      <a:pt x="447" y="373"/>
                    </a:cubicBezTo>
                    <a:cubicBezTo>
                      <a:pt x="0" y="926"/>
                      <a:pt x="0" y="1688"/>
                      <a:pt x="553" y="2136"/>
                    </a:cubicBezTo>
                    <a:cubicBezTo>
                      <a:pt x="752" y="2347"/>
                      <a:pt x="1034" y="2459"/>
                      <a:pt x="1331" y="2459"/>
                    </a:cubicBezTo>
                    <a:cubicBezTo>
                      <a:pt x="1662" y="2459"/>
                      <a:pt x="2011" y="2321"/>
                      <a:pt x="2288" y="2030"/>
                    </a:cubicBezTo>
                    <a:cubicBezTo>
                      <a:pt x="2735" y="1583"/>
                      <a:pt x="2630" y="821"/>
                      <a:pt x="2183" y="268"/>
                    </a:cubicBezTo>
                    <a:cubicBezTo>
                      <a:pt x="1941" y="84"/>
                      <a:pt x="1658" y="0"/>
                      <a:pt x="138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63"/>
              <p:cNvSpPr/>
              <p:nvPr/>
            </p:nvSpPr>
            <p:spPr>
              <a:xfrm rot="-5400000">
                <a:off x="8483431" y="1397023"/>
                <a:ext cx="40794" cy="37364"/>
              </a:xfrm>
              <a:custGeom>
                <a:rect b="b" l="l" r="r" t="t"/>
                <a:pathLst>
                  <a:path extrusionOk="0" h="2506" w="2736">
                    <a:moveTo>
                      <a:pt x="1329" y="1"/>
                    </a:moveTo>
                    <a:cubicBezTo>
                      <a:pt x="993" y="1"/>
                      <a:pt x="672" y="143"/>
                      <a:pt x="447" y="367"/>
                    </a:cubicBezTo>
                    <a:cubicBezTo>
                      <a:pt x="0" y="920"/>
                      <a:pt x="0" y="1682"/>
                      <a:pt x="553" y="2129"/>
                    </a:cubicBezTo>
                    <a:cubicBezTo>
                      <a:pt x="752" y="2391"/>
                      <a:pt x="1034" y="2505"/>
                      <a:pt x="1332" y="2505"/>
                    </a:cubicBezTo>
                    <a:cubicBezTo>
                      <a:pt x="1662" y="2505"/>
                      <a:pt x="2012" y="2365"/>
                      <a:pt x="2288" y="2129"/>
                    </a:cubicBezTo>
                    <a:cubicBezTo>
                      <a:pt x="2735" y="1577"/>
                      <a:pt x="2735" y="814"/>
                      <a:pt x="2183" y="367"/>
                    </a:cubicBezTo>
                    <a:cubicBezTo>
                      <a:pt x="1925" y="110"/>
                      <a:pt x="1622" y="1"/>
                      <a:pt x="13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63"/>
              <p:cNvSpPr/>
              <p:nvPr/>
            </p:nvSpPr>
            <p:spPr>
              <a:xfrm rot="-5400000">
                <a:off x="8410648" y="1207718"/>
                <a:ext cx="40794" cy="37171"/>
              </a:xfrm>
              <a:custGeom>
                <a:rect b="b" l="l" r="r" t="t"/>
                <a:pathLst>
                  <a:path extrusionOk="0" h="2493" w="2736">
                    <a:moveTo>
                      <a:pt x="1339" y="1"/>
                    </a:moveTo>
                    <a:cubicBezTo>
                      <a:pt x="1005" y="1"/>
                      <a:pt x="683" y="139"/>
                      <a:pt x="447" y="429"/>
                    </a:cubicBezTo>
                    <a:cubicBezTo>
                      <a:pt x="0" y="982"/>
                      <a:pt x="0" y="1744"/>
                      <a:pt x="552" y="2191"/>
                    </a:cubicBezTo>
                    <a:cubicBezTo>
                      <a:pt x="761" y="2388"/>
                      <a:pt x="1038" y="2492"/>
                      <a:pt x="1319" y="2492"/>
                    </a:cubicBezTo>
                    <a:cubicBezTo>
                      <a:pt x="1642" y="2492"/>
                      <a:pt x="1971" y="2355"/>
                      <a:pt x="2209" y="2060"/>
                    </a:cubicBezTo>
                    <a:cubicBezTo>
                      <a:pt x="2735" y="1639"/>
                      <a:pt x="2630" y="745"/>
                      <a:pt x="2209" y="324"/>
                    </a:cubicBezTo>
                    <a:cubicBezTo>
                      <a:pt x="1948" y="112"/>
                      <a:pt x="1639" y="1"/>
                      <a:pt x="13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63"/>
              <p:cNvSpPr/>
              <p:nvPr/>
            </p:nvSpPr>
            <p:spPr>
              <a:xfrm rot="-5400000">
                <a:off x="8407188" y="1310731"/>
                <a:ext cx="40794" cy="36634"/>
              </a:xfrm>
              <a:custGeom>
                <a:rect b="b" l="l" r="r" t="t"/>
                <a:pathLst>
                  <a:path extrusionOk="0" h="2457" w="2736">
                    <a:moveTo>
                      <a:pt x="1327" y="1"/>
                    </a:moveTo>
                    <a:cubicBezTo>
                      <a:pt x="989" y="1"/>
                      <a:pt x="660" y="138"/>
                      <a:pt x="421" y="433"/>
                    </a:cubicBezTo>
                    <a:cubicBezTo>
                      <a:pt x="1" y="854"/>
                      <a:pt x="1" y="1616"/>
                      <a:pt x="553" y="2169"/>
                    </a:cubicBezTo>
                    <a:cubicBezTo>
                      <a:pt x="785" y="2366"/>
                      <a:pt x="1069" y="2456"/>
                      <a:pt x="1350" y="2456"/>
                    </a:cubicBezTo>
                    <a:cubicBezTo>
                      <a:pt x="1704" y="2456"/>
                      <a:pt x="2054" y="2313"/>
                      <a:pt x="2289" y="2064"/>
                    </a:cubicBezTo>
                    <a:cubicBezTo>
                      <a:pt x="2736" y="1511"/>
                      <a:pt x="2736" y="749"/>
                      <a:pt x="2183" y="301"/>
                    </a:cubicBezTo>
                    <a:cubicBezTo>
                      <a:pt x="1926" y="105"/>
                      <a:pt x="1623" y="1"/>
                      <a:pt x="132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63"/>
              <p:cNvSpPr/>
              <p:nvPr/>
            </p:nvSpPr>
            <p:spPr>
              <a:xfrm rot="-5400000">
                <a:off x="8808581" y="1586507"/>
                <a:ext cx="40794" cy="37200"/>
              </a:xfrm>
              <a:custGeom>
                <a:rect b="b" l="l" r="r" t="t"/>
                <a:pathLst>
                  <a:path extrusionOk="0" h="2495" w="2736">
                    <a:moveTo>
                      <a:pt x="1315" y="1"/>
                    </a:moveTo>
                    <a:cubicBezTo>
                      <a:pt x="981" y="1"/>
                      <a:pt x="657" y="135"/>
                      <a:pt x="421" y="357"/>
                    </a:cubicBezTo>
                    <a:cubicBezTo>
                      <a:pt x="0" y="909"/>
                      <a:pt x="0" y="1672"/>
                      <a:pt x="526" y="2119"/>
                    </a:cubicBezTo>
                    <a:cubicBezTo>
                      <a:pt x="738" y="2381"/>
                      <a:pt x="1045" y="2495"/>
                      <a:pt x="1356" y="2495"/>
                    </a:cubicBezTo>
                    <a:cubicBezTo>
                      <a:pt x="1702" y="2495"/>
                      <a:pt x="2053" y="2354"/>
                      <a:pt x="2288" y="2119"/>
                    </a:cubicBezTo>
                    <a:cubicBezTo>
                      <a:pt x="2736" y="1567"/>
                      <a:pt x="2736" y="804"/>
                      <a:pt x="2183" y="357"/>
                    </a:cubicBezTo>
                    <a:cubicBezTo>
                      <a:pt x="1922" y="108"/>
                      <a:pt x="1614" y="1"/>
                      <a:pt x="13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63"/>
              <p:cNvSpPr/>
              <p:nvPr/>
            </p:nvSpPr>
            <p:spPr>
              <a:xfrm rot="-5400000">
                <a:off x="8831922" y="1484053"/>
                <a:ext cx="40809" cy="36634"/>
              </a:xfrm>
              <a:custGeom>
                <a:rect b="b" l="l" r="r" t="t"/>
                <a:pathLst>
                  <a:path extrusionOk="0" h="2457" w="2737">
                    <a:moveTo>
                      <a:pt x="1368" y="0"/>
                    </a:moveTo>
                    <a:cubicBezTo>
                      <a:pt x="1022" y="0"/>
                      <a:pt x="670" y="138"/>
                      <a:pt x="448" y="429"/>
                    </a:cubicBezTo>
                    <a:cubicBezTo>
                      <a:pt x="1" y="876"/>
                      <a:pt x="1" y="1639"/>
                      <a:pt x="553" y="2191"/>
                    </a:cubicBezTo>
                    <a:cubicBezTo>
                      <a:pt x="792" y="2373"/>
                      <a:pt x="1071" y="2457"/>
                      <a:pt x="1346" y="2457"/>
                    </a:cubicBezTo>
                    <a:cubicBezTo>
                      <a:pt x="1707" y="2457"/>
                      <a:pt x="2062" y="2313"/>
                      <a:pt x="2315" y="2059"/>
                    </a:cubicBezTo>
                    <a:cubicBezTo>
                      <a:pt x="2736" y="1533"/>
                      <a:pt x="2736" y="744"/>
                      <a:pt x="2184" y="324"/>
                    </a:cubicBezTo>
                    <a:cubicBezTo>
                      <a:pt x="1985" y="112"/>
                      <a:pt x="1679" y="0"/>
                      <a:pt x="13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63"/>
              <p:cNvSpPr/>
              <p:nvPr/>
            </p:nvSpPr>
            <p:spPr>
              <a:xfrm rot="-5400000">
                <a:off x="8554619" y="1200725"/>
                <a:ext cx="32563" cy="29596"/>
              </a:xfrm>
              <a:custGeom>
                <a:rect b="b" l="l" r="r" t="t"/>
                <a:pathLst>
                  <a:path extrusionOk="0" h="1985" w="2184">
                    <a:moveTo>
                      <a:pt x="997" y="0"/>
                    </a:moveTo>
                    <a:cubicBezTo>
                      <a:pt x="737" y="0"/>
                      <a:pt x="487" y="106"/>
                      <a:pt x="316" y="316"/>
                    </a:cubicBezTo>
                    <a:cubicBezTo>
                      <a:pt x="1" y="763"/>
                      <a:pt x="1" y="1421"/>
                      <a:pt x="421" y="1762"/>
                    </a:cubicBezTo>
                    <a:cubicBezTo>
                      <a:pt x="578" y="1907"/>
                      <a:pt x="799" y="1985"/>
                      <a:pt x="1024" y="1985"/>
                    </a:cubicBezTo>
                    <a:cubicBezTo>
                      <a:pt x="1292" y="1985"/>
                      <a:pt x="1565" y="1874"/>
                      <a:pt x="1736" y="1631"/>
                    </a:cubicBezTo>
                    <a:cubicBezTo>
                      <a:pt x="2184" y="1315"/>
                      <a:pt x="2078" y="658"/>
                      <a:pt x="1736" y="316"/>
                    </a:cubicBezTo>
                    <a:cubicBezTo>
                      <a:pt x="1526" y="106"/>
                      <a:pt x="1256" y="0"/>
                      <a:pt x="99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63"/>
              <p:cNvSpPr/>
              <p:nvPr/>
            </p:nvSpPr>
            <p:spPr>
              <a:xfrm rot="-5400000">
                <a:off x="8537912" y="1292206"/>
                <a:ext cx="32951" cy="29760"/>
              </a:xfrm>
              <a:custGeom>
                <a:rect b="b" l="l" r="r" t="t"/>
                <a:pathLst>
                  <a:path extrusionOk="0" h="1996" w="2210">
                    <a:moveTo>
                      <a:pt x="1101" y="1"/>
                    </a:moveTo>
                    <a:cubicBezTo>
                      <a:pt x="842" y="1"/>
                      <a:pt x="581" y="112"/>
                      <a:pt x="342" y="351"/>
                    </a:cubicBezTo>
                    <a:cubicBezTo>
                      <a:pt x="0" y="771"/>
                      <a:pt x="0" y="1324"/>
                      <a:pt x="447" y="1771"/>
                    </a:cubicBezTo>
                    <a:cubicBezTo>
                      <a:pt x="655" y="1917"/>
                      <a:pt x="885" y="1996"/>
                      <a:pt x="1114" y="1996"/>
                    </a:cubicBezTo>
                    <a:cubicBezTo>
                      <a:pt x="1379" y="1996"/>
                      <a:pt x="1642" y="1891"/>
                      <a:pt x="1868" y="1666"/>
                    </a:cubicBezTo>
                    <a:cubicBezTo>
                      <a:pt x="2210" y="1219"/>
                      <a:pt x="2210" y="666"/>
                      <a:pt x="1762" y="245"/>
                    </a:cubicBezTo>
                    <a:cubicBezTo>
                      <a:pt x="1554" y="86"/>
                      <a:pt x="1328" y="1"/>
                      <a:pt x="110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63"/>
              <p:cNvSpPr/>
              <p:nvPr/>
            </p:nvSpPr>
            <p:spPr>
              <a:xfrm rot="-5400000">
                <a:off x="8641767" y="1271786"/>
                <a:ext cx="34517" cy="29820"/>
              </a:xfrm>
              <a:custGeom>
                <a:rect b="b" l="l" r="r" t="t"/>
                <a:pathLst>
                  <a:path extrusionOk="0" h="2000" w="2315">
                    <a:moveTo>
                      <a:pt x="1184" y="0"/>
                    </a:moveTo>
                    <a:cubicBezTo>
                      <a:pt x="905" y="0"/>
                      <a:pt x="631" y="105"/>
                      <a:pt x="447" y="330"/>
                    </a:cubicBezTo>
                    <a:cubicBezTo>
                      <a:pt x="0" y="672"/>
                      <a:pt x="132" y="1330"/>
                      <a:pt x="447" y="1777"/>
                    </a:cubicBezTo>
                    <a:cubicBezTo>
                      <a:pt x="652" y="1921"/>
                      <a:pt x="900" y="1999"/>
                      <a:pt x="1139" y="1999"/>
                    </a:cubicBezTo>
                    <a:cubicBezTo>
                      <a:pt x="1424" y="1999"/>
                      <a:pt x="1696" y="1888"/>
                      <a:pt x="1868" y="1645"/>
                    </a:cubicBezTo>
                    <a:cubicBezTo>
                      <a:pt x="2315" y="1225"/>
                      <a:pt x="2210" y="567"/>
                      <a:pt x="1868" y="225"/>
                    </a:cubicBezTo>
                    <a:cubicBezTo>
                      <a:pt x="1672" y="79"/>
                      <a:pt x="1426" y="0"/>
                      <a:pt x="118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63"/>
              <p:cNvSpPr/>
              <p:nvPr/>
            </p:nvSpPr>
            <p:spPr>
              <a:xfrm rot="-5400000">
                <a:off x="8592020" y="1357601"/>
                <a:ext cx="32563" cy="29552"/>
              </a:xfrm>
              <a:custGeom>
                <a:rect b="b" l="l" r="r" t="t"/>
                <a:pathLst>
                  <a:path extrusionOk="0" h="1982" w="2184">
                    <a:moveTo>
                      <a:pt x="1053" y="1"/>
                    </a:moveTo>
                    <a:cubicBezTo>
                      <a:pt x="773" y="1"/>
                      <a:pt x="499" y="105"/>
                      <a:pt x="316" y="331"/>
                    </a:cubicBezTo>
                    <a:cubicBezTo>
                      <a:pt x="1" y="673"/>
                      <a:pt x="1" y="1330"/>
                      <a:pt x="421" y="1646"/>
                    </a:cubicBezTo>
                    <a:cubicBezTo>
                      <a:pt x="592" y="1869"/>
                      <a:pt x="842" y="1981"/>
                      <a:pt x="1089" y="1981"/>
                    </a:cubicBezTo>
                    <a:cubicBezTo>
                      <a:pt x="1335" y="1981"/>
                      <a:pt x="1579" y="1869"/>
                      <a:pt x="1736" y="1646"/>
                    </a:cubicBezTo>
                    <a:cubicBezTo>
                      <a:pt x="2183" y="1225"/>
                      <a:pt x="2078" y="567"/>
                      <a:pt x="1736" y="226"/>
                    </a:cubicBezTo>
                    <a:cubicBezTo>
                      <a:pt x="1541" y="79"/>
                      <a:pt x="1295" y="1"/>
                      <a:pt x="105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63"/>
              <p:cNvSpPr/>
              <p:nvPr/>
            </p:nvSpPr>
            <p:spPr>
              <a:xfrm rot="-5400000">
                <a:off x="8670246" y="1400147"/>
                <a:ext cx="32966" cy="29552"/>
              </a:xfrm>
              <a:custGeom>
                <a:rect b="b" l="l" r="r" t="t"/>
                <a:pathLst>
                  <a:path extrusionOk="0" h="1982" w="2211">
                    <a:moveTo>
                      <a:pt x="1168" y="1"/>
                    </a:moveTo>
                    <a:cubicBezTo>
                      <a:pt x="905" y="1"/>
                      <a:pt x="631" y="105"/>
                      <a:pt x="448" y="331"/>
                    </a:cubicBezTo>
                    <a:cubicBezTo>
                      <a:pt x="1" y="673"/>
                      <a:pt x="132" y="1330"/>
                      <a:pt x="448" y="1646"/>
                    </a:cubicBezTo>
                    <a:cubicBezTo>
                      <a:pt x="672" y="1869"/>
                      <a:pt x="948" y="1981"/>
                      <a:pt x="1207" y="1981"/>
                    </a:cubicBezTo>
                    <a:cubicBezTo>
                      <a:pt x="1467" y="1981"/>
                      <a:pt x="1710" y="1869"/>
                      <a:pt x="1868" y="1646"/>
                    </a:cubicBezTo>
                    <a:cubicBezTo>
                      <a:pt x="2210" y="1225"/>
                      <a:pt x="2210" y="567"/>
                      <a:pt x="1763" y="226"/>
                    </a:cubicBezTo>
                    <a:cubicBezTo>
                      <a:pt x="1617" y="79"/>
                      <a:pt x="1396" y="1"/>
                      <a:pt x="116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63"/>
              <p:cNvSpPr/>
              <p:nvPr/>
            </p:nvSpPr>
            <p:spPr>
              <a:xfrm rot="-5400000">
                <a:off x="8739995" y="1495496"/>
                <a:ext cx="34129" cy="29820"/>
              </a:xfrm>
              <a:custGeom>
                <a:rect b="b" l="l" r="r" t="t"/>
                <a:pathLst>
                  <a:path extrusionOk="0" h="2000" w="2289">
                    <a:moveTo>
                      <a:pt x="1158" y="0"/>
                    </a:moveTo>
                    <a:cubicBezTo>
                      <a:pt x="878" y="0"/>
                      <a:pt x="604" y="105"/>
                      <a:pt x="421" y="330"/>
                    </a:cubicBezTo>
                    <a:cubicBezTo>
                      <a:pt x="0" y="778"/>
                      <a:pt x="106" y="1330"/>
                      <a:pt x="421" y="1777"/>
                    </a:cubicBezTo>
                    <a:cubicBezTo>
                      <a:pt x="625" y="1921"/>
                      <a:pt x="873" y="1999"/>
                      <a:pt x="1113" y="1999"/>
                    </a:cubicBezTo>
                    <a:cubicBezTo>
                      <a:pt x="1397" y="1999"/>
                      <a:pt x="1670" y="1888"/>
                      <a:pt x="1841" y="1645"/>
                    </a:cubicBezTo>
                    <a:cubicBezTo>
                      <a:pt x="2288" y="1225"/>
                      <a:pt x="2183" y="672"/>
                      <a:pt x="1841" y="225"/>
                    </a:cubicBezTo>
                    <a:cubicBezTo>
                      <a:pt x="1646" y="79"/>
                      <a:pt x="1400" y="0"/>
                      <a:pt x="11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63"/>
              <p:cNvSpPr/>
              <p:nvPr/>
            </p:nvSpPr>
            <p:spPr>
              <a:xfrm rot="-5400000">
                <a:off x="8743894" y="1372302"/>
                <a:ext cx="32951" cy="29552"/>
              </a:xfrm>
              <a:custGeom>
                <a:rect b="b" l="l" r="r" t="t"/>
                <a:pathLst>
                  <a:path extrusionOk="0" h="1982" w="2210">
                    <a:moveTo>
                      <a:pt x="1042" y="1"/>
                    </a:moveTo>
                    <a:cubicBezTo>
                      <a:pt x="796" y="1"/>
                      <a:pt x="552" y="113"/>
                      <a:pt x="342" y="336"/>
                    </a:cubicBezTo>
                    <a:cubicBezTo>
                      <a:pt x="0" y="757"/>
                      <a:pt x="0" y="1414"/>
                      <a:pt x="447" y="1756"/>
                    </a:cubicBezTo>
                    <a:cubicBezTo>
                      <a:pt x="655" y="1903"/>
                      <a:pt x="879" y="1981"/>
                      <a:pt x="1105" y="1981"/>
                    </a:cubicBezTo>
                    <a:cubicBezTo>
                      <a:pt x="1366" y="1981"/>
                      <a:pt x="1628" y="1877"/>
                      <a:pt x="1867" y="1651"/>
                    </a:cubicBezTo>
                    <a:cubicBezTo>
                      <a:pt x="2209" y="1309"/>
                      <a:pt x="2209" y="652"/>
                      <a:pt x="1762" y="336"/>
                    </a:cubicBezTo>
                    <a:cubicBezTo>
                      <a:pt x="1539" y="113"/>
                      <a:pt x="1289" y="1"/>
                      <a:pt x="10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63"/>
              <p:cNvSpPr/>
              <p:nvPr/>
            </p:nvSpPr>
            <p:spPr>
              <a:xfrm rot="-5400000">
                <a:off x="8647664" y="1512635"/>
                <a:ext cx="32563" cy="30059"/>
              </a:xfrm>
              <a:custGeom>
                <a:rect b="b" l="l" r="r" t="t"/>
                <a:pathLst>
                  <a:path extrusionOk="0" h="2016" w="2184">
                    <a:moveTo>
                      <a:pt x="1053" y="1"/>
                    </a:moveTo>
                    <a:cubicBezTo>
                      <a:pt x="771" y="1"/>
                      <a:pt x="499" y="112"/>
                      <a:pt x="316" y="350"/>
                    </a:cubicBezTo>
                    <a:cubicBezTo>
                      <a:pt x="1" y="797"/>
                      <a:pt x="1" y="1323"/>
                      <a:pt x="448" y="1771"/>
                    </a:cubicBezTo>
                    <a:cubicBezTo>
                      <a:pt x="595" y="1930"/>
                      <a:pt x="817" y="2015"/>
                      <a:pt x="1046" y="2015"/>
                    </a:cubicBezTo>
                    <a:cubicBezTo>
                      <a:pt x="1308" y="2015"/>
                      <a:pt x="1580" y="1904"/>
                      <a:pt x="1763" y="1665"/>
                    </a:cubicBezTo>
                    <a:cubicBezTo>
                      <a:pt x="2184" y="1218"/>
                      <a:pt x="2184" y="666"/>
                      <a:pt x="1763" y="245"/>
                    </a:cubicBezTo>
                    <a:cubicBezTo>
                      <a:pt x="1554" y="86"/>
                      <a:pt x="1300" y="1"/>
                      <a:pt x="105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63"/>
              <p:cNvSpPr/>
              <p:nvPr/>
            </p:nvSpPr>
            <p:spPr>
              <a:xfrm rot="-5400000">
                <a:off x="8496291" y="1281791"/>
                <a:ext cx="428230" cy="210589"/>
              </a:xfrm>
              <a:custGeom>
                <a:rect b="b" l="l" r="r" t="t"/>
                <a:pathLst>
                  <a:path extrusionOk="0" h="14124" w="28721">
                    <a:moveTo>
                      <a:pt x="10626" y="14124"/>
                    </a:moveTo>
                    <a:lnTo>
                      <a:pt x="9758" y="14124"/>
                    </a:lnTo>
                    <a:lnTo>
                      <a:pt x="9758" y="14124"/>
                    </a:lnTo>
                    <a:lnTo>
                      <a:pt x="10626" y="14124"/>
                    </a:lnTo>
                    <a:close/>
                    <a:moveTo>
                      <a:pt x="1" y="3288"/>
                    </a:moveTo>
                    <a:lnTo>
                      <a:pt x="1" y="3288"/>
                    </a:lnTo>
                    <a:lnTo>
                      <a:pt x="1" y="3288"/>
                    </a:lnTo>
                    <a:close/>
                    <a:moveTo>
                      <a:pt x="28721" y="1"/>
                    </a:moveTo>
                    <a:cubicBezTo>
                      <a:pt x="28615" y="448"/>
                      <a:pt x="28484" y="764"/>
                      <a:pt x="28379" y="1105"/>
                    </a:cubicBezTo>
                    <a:cubicBezTo>
                      <a:pt x="28484" y="764"/>
                      <a:pt x="28615" y="448"/>
                      <a:pt x="28721" y="1"/>
                    </a:cubicBezTo>
                    <a:close/>
                    <a:moveTo>
                      <a:pt x="28721" y="1"/>
                    </a:moveTo>
                    <a:lnTo>
                      <a:pt x="2872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63"/>
              <p:cNvSpPr/>
              <p:nvPr/>
            </p:nvSpPr>
            <p:spPr>
              <a:xfrm rot="-5400000">
                <a:off x="8740009" y="1495690"/>
                <a:ext cx="34129" cy="29432"/>
              </a:xfrm>
              <a:custGeom>
                <a:rect b="b" l="l" r="r" t="t"/>
                <a:pathLst>
                  <a:path extrusionOk="0" h="1974" w="2289">
                    <a:moveTo>
                      <a:pt x="1079" y="1"/>
                    </a:moveTo>
                    <a:cubicBezTo>
                      <a:pt x="868" y="1"/>
                      <a:pt x="658" y="106"/>
                      <a:pt x="421" y="316"/>
                    </a:cubicBezTo>
                    <a:cubicBezTo>
                      <a:pt x="0" y="764"/>
                      <a:pt x="106" y="1316"/>
                      <a:pt x="421" y="1763"/>
                    </a:cubicBezTo>
                    <a:cubicBezTo>
                      <a:pt x="658" y="1868"/>
                      <a:pt x="868" y="1973"/>
                      <a:pt x="1079" y="1973"/>
                    </a:cubicBezTo>
                    <a:cubicBezTo>
                      <a:pt x="1421" y="1973"/>
                      <a:pt x="1631" y="1868"/>
                      <a:pt x="1841" y="1631"/>
                    </a:cubicBezTo>
                    <a:cubicBezTo>
                      <a:pt x="2288" y="1211"/>
                      <a:pt x="2183" y="658"/>
                      <a:pt x="1841" y="211"/>
                    </a:cubicBezTo>
                    <a:cubicBezTo>
                      <a:pt x="1631" y="106"/>
                      <a:pt x="1421" y="1"/>
                      <a:pt x="107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63"/>
              <p:cNvSpPr/>
              <p:nvPr/>
            </p:nvSpPr>
            <p:spPr>
              <a:xfrm rot="-5400000">
                <a:off x="8743737" y="1372369"/>
                <a:ext cx="32951" cy="29417"/>
              </a:xfrm>
              <a:custGeom>
                <a:rect b="b" l="l" r="r" t="t"/>
                <a:pathLst>
                  <a:path extrusionOk="0" h="1973" w="2210">
                    <a:moveTo>
                      <a:pt x="1105" y="0"/>
                    </a:moveTo>
                    <a:cubicBezTo>
                      <a:pt x="763" y="0"/>
                      <a:pt x="552" y="105"/>
                      <a:pt x="342" y="342"/>
                    </a:cubicBezTo>
                    <a:cubicBezTo>
                      <a:pt x="0" y="763"/>
                      <a:pt x="0" y="1420"/>
                      <a:pt x="447" y="1762"/>
                    </a:cubicBezTo>
                    <a:cubicBezTo>
                      <a:pt x="658" y="1973"/>
                      <a:pt x="894" y="1973"/>
                      <a:pt x="1105" y="1973"/>
                    </a:cubicBezTo>
                    <a:cubicBezTo>
                      <a:pt x="1315" y="1973"/>
                      <a:pt x="1657" y="1868"/>
                      <a:pt x="1867" y="1657"/>
                    </a:cubicBezTo>
                    <a:cubicBezTo>
                      <a:pt x="2209" y="1315"/>
                      <a:pt x="2209" y="658"/>
                      <a:pt x="1762" y="342"/>
                    </a:cubicBezTo>
                    <a:cubicBezTo>
                      <a:pt x="1552" y="105"/>
                      <a:pt x="1315" y="0"/>
                      <a:pt x="110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0" name="Google Shape;1520;p63"/>
            <p:cNvGrpSpPr/>
            <p:nvPr/>
          </p:nvGrpSpPr>
          <p:grpSpPr>
            <a:xfrm>
              <a:off x="8624038" y="4634709"/>
              <a:ext cx="405570" cy="411748"/>
              <a:chOff x="6273651" y="1364234"/>
              <a:chExt cx="405570" cy="411748"/>
            </a:xfrm>
          </p:grpSpPr>
          <p:sp>
            <p:nvSpPr>
              <p:cNvPr id="1521" name="Google Shape;1521;p63"/>
              <p:cNvSpPr/>
              <p:nvPr/>
            </p:nvSpPr>
            <p:spPr>
              <a:xfrm>
                <a:off x="6567272" y="1426178"/>
                <a:ext cx="27276" cy="48541"/>
              </a:xfrm>
              <a:custGeom>
                <a:rect b="b" l="l" r="r" t="t"/>
                <a:pathLst>
                  <a:path extrusionOk="0" h="3513" w="1974">
                    <a:moveTo>
                      <a:pt x="1840" y="1"/>
                    </a:moveTo>
                    <a:cubicBezTo>
                      <a:pt x="1697" y="1"/>
                      <a:pt x="1283" y="744"/>
                      <a:pt x="869" y="1646"/>
                    </a:cubicBezTo>
                    <a:cubicBezTo>
                      <a:pt x="316" y="2645"/>
                      <a:pt x="1" y="3408"/>
                      <a:pt x="106" y="3513"/>
                    </a:cubicBezTo>
                    <a:cubicBezTo>
                      <a:pt x="211" y="3513"/>
                      <a:pt x="764" y="2855"/>
                      <a:pt x="1211" y="1856"/>
                    </a:cubicBezTo>
                    <a:cubicBezTo>
                      <a:pt x="1763" y="883"/>
                      <a:pt x="1973" y="15"/>
                      <a:pt x="1868" y="15"/>
                    </a:cubicBezTo>
                    <a:cubicBezTo>
                      <a:pt x="1860" y="5"/>
                      <a:pt x="1851" y="1"/>
                      <a:pt x="18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63"/>
              <p:cNvSpPr/>
              <p:nvPr/>
            </p:nvSpPr>
            <p:spPr>
              <a:xfrm>
                <a:off x="6505135" y="1379130"/>
                <a:ext cx="12007" cy="66891"/>
              </a:xfrm>
              <a:custGeom>
                <a:rect b="b" l="l" r="r" t="t"/>
                <a:pathLst>
                  <a:path extrusionOk="0" h="4841" w="869">
                    <a:moveTo>
                      <a:pt x="763" y="1"/>
                    </a:moveTo>
                    <a:cubicBezTo>
                      <a:pt x="658" y="1"/>
                      <a:pt x="448" y="1106"/>
                      <a:pt x="342" y="2421"/>
                    </a:cubicBezTo>
                    <a:cubicBezTo>
                      <a:pt x="106" y="3736"/>
                      <a:pt x="1" y="4840"/>
                      <a:pt x="106" y="4840"/>
                    </a:cubicBezTo>
                    <a:cubicBezTo>
                      <a:pt x="211" y="4840"/>
                      <a:pt x="553" y="3841"/>
                      <a:pt x="658" y="2421"/>
                    </a:cubicBezTo>
                    <a:cubicBezTo>
                      <a:pt x="868" y="1106"/>
                      <a:pt x="868" y="1"/>
                      <a:pt x="76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63"/>
              <p:cNvSpPr/>
              <p:nvPr/>
            </p:nvSpPr>
            <p:spPr>
              <a:xfrm>
                <a:off x="6420461" y="1398944"/>
                <a:ext cx="24001" cy="54703"/>
              </a:xfrm>
              <a:custGeom>
                <a:rect b="b" l="l" r="r" t="t"/>
                <a:pathLst>
                  <a:path extrusionOk="0" h="3959" w="1737">
                    <a:moveTo>
                      <a:pt x="131" y="1"/>
                    </a:moveTo>
                    <a:cubicBezTo>
                      <a:pt x="121" y="1"/>
                      <a:pt x="113" y="5"/>
                      <a:pt x="106" y="13"/>
                    </a:cubicBezTo>
                    <a:cubicBezTo>
                      <a:pt x="1" y="13"/>
                      <a:pt x="211" y="881"/>
                      <a:pt x="658" y="1986"/>
                    </a:cubicBezTo>
                    <a:cubicBezTo>
                      <a:pt x="1079" y="3064"/>
                      <a:pt x="1526" y="3958"/>
                      <a:pt x="1631" y="3958"/>
                    </a:cubicBezTo>
                    <a:cubicBezTo>
                      <a:pt x="1736" y="3827"/>
                      <a:pt x="1421" y="2959"/>
                      <a:pt x="1079" y="1854"/>
                    </a:cubicBezTo>
                    <a:cubicBezTo>
                      <a:pt x="686" y="847"/>
                      <a:pt x="270" y="1"/>
                      <a:pt x="13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63"/>
              <p:cNvSpPr/>
              <p:nvPr/>
            </p:nvSpPr>
            <p:spPr>
              <a:xfrm>
                <a:off x="6595985" y="1487942"/>
                <a:ext cx="68328" cy="36837"/>
              </a:xfrm>
              <a:custGeom>
                <a:rect b="b" l="l" r="r" t="t"/>
                <a:pathLst>
                  <a:path extrusionOk="0" h="2666" w="4945">
                    <a:moveTo>
                      <a:pt x="4880" y="1"/>
                    </a:moveTo>
                    <a:cubicBezTo>
                      <a:pt x="4600" y="1"/>
                      <a:pt x="3597" y="432"/>
                      <a:pt x="2315" y="1121"/>
                    </a:cubicBezTo>
                    <a:cubicBezTo>
                      <a:pt x="1000" y="1883"/>
                      <a:pt x="1" y="2646"/>
                      <a:pt x="106" y="2646"/>
                    </a:cubicBezTo>
                    <a:cubicBezTo>
                      <a:pt x="106" y="2659"/>
                      <a:pt x="117" y="2665"/>
                      <a:pt x="138" y="2665"/>
                    </a:cubicBezTo>
                    <a:cubicBezTo>
                      <a:pt x="328" y="2665"/>
                      <a:pt x="1341" y="2149"/>
                      <a:pt x="2525" y="1462"/>
                    </a:cubicBezTo>
                    <a:cubicBezTo>
                      <a:pt x="3840" y="673"/>
                      <a:pt x="4945" y="147"/>
                      <a:pt x="4945" y="16"/>
                    </a:cubicBezTo>
                    <a:cubicBezTo>
                      <a:pt x="4932" y="6"/>
                      <a:pt x="4910" y="1"/>
                      <a:pt x="488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63"/>
              <p:cNvSpPr/>
              <p:nvPr/>
            </p:nvSpPr>
            <p:spPr>
              <a:xfrm>
                <a:off x="6607979" y="1571732"/>
                <a:ext cx="47256" cy="5831"/>
              </a:xfrm>
              <a:custGeom>
                <a:rect b="b" l="l" r="r" t="t"/>
                <a:pathLst>
                  <a:path extrusionOk="0" h="422" w="3420">
                    <a:moveTo>
                      <a:pt x="1763" y="1"/>
                    </a:moveTo>
                    <a:cubicBezTo>
                      <a:pt x="789" y="1"/>
                      <a:pt x="0" y="106"/>
                      <a:pt x="0" y="211"/>
                    </a:cubicBezTo>
                    <a:cubicBezTo>
                      <a:pt x="0" y="317"/>
                      <a:pt x="789" y="422"/>
                      <a:pt x="1763" y="422"/>
                    </a:cubicBezTo>
                    <a:cubicBezTo>
                      <a:pt x="2630" y="422"/>
                      <a:pt x="3419" y="422"/>
                      <a:pt x="3419" y="317"/>
                    </a:cubicBezTo>
                    <a:cubicBezTo>
                      <a:pt x="3419" y="211"/>
                      <a:pt x="2630" y="106"/>
                      <a:pt x="176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63"/>
              <p:cNvSpPr/>
              <p:nvPr/>
            </p:nvSpPr>
            <p:spPr>
              <a:xfrm>
                <a:off x="6589809" y="1622801"/>
                <a:ext cx="68328" cy="33839"/>
              </a:xfrm>
              <a:custGeom>
                <a:rect b="b" l="l" r="r" t="t"/>
                <a:pathLst>
                  <a:path extrusionOk="0" h="2449" w="4945">
                    <a:moveTo>
                      <a:pt x="52" y="0"/>
                    </a:moveTo>
                    <a:cubicBezTo>
                      <a:pt x="29" y="0"/>
                      <a:pt x="11" y="5"/>
                      <a:pt x="0" y="13"/>
                    </a:cubicBezTo>
                    <a:cubicBezTo>
                      <a:pt x="0" y="118"/>
                      <a:pt x="1000" y="776"/>
                      <a:pt x="2315" y="1433"/>
                    </a:cubicBezTo>
                    <a:cubicBezTo>
                      <a:pt x="3596" y="2026"/>
                      <a:pt x="4620" y="2448"/>
                      <a:pt x="4808" y="2448"/>
                    </a:cubicBezTo>
                    <a:cubicBezTo>
                      <a:pt x="4829" y="2448"/>
                      <a:pt x="4840" y="2443"/>
                      <a:pt x="4840" y="2433"/>
                    </a:cubicBezTo>
                    <a:cubicBezTo>
                      <a:pt x="4945" y="2328"/>
                      <a:pt x="3840" y="1775"/>
                      <a:pt x="2525" y="1118"/>
                    </a:cubicBezTo>
                    <a:cubicBezTo>
                      <a:pt x="1319" y="515"/>
                      <a:pt x="312" y="0"/>
                      <a:pt x="5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63"/>
              <p:cNvSpPr/>
              <p:nvPr/>
            </p:nvSpPr>
            <p:spPr>
              <a:xfrm>
                <a:off x="6564371" y="1666741"/>
                <a:ext cx="36354" cy="29155"/>
              </a:xfrm>
              <a:custGeom>
                <a:rect b="b" l="l" r="r" t="t"/>
                <a:pathLst>
                  <a:path extrusionOk="0" h="2110" w="2631">
                    <a:moveTo>
                      <a:pt x="125" y="0"/>
                    </a:moveTo>
                    <a:cubicBezTo>
                      <a:pt x="112" y="0"/>
                      <a:pt x="106" y="5"/>
                      <a:pt x="106" y="16"/>
                    </a:cubicBezTo>
                    <a:cubicBezTo>
                      <a:pt x="0" y="16"/>
                      <a:pt x="526" y="673"/>
                      <a:pt x="1184" y="1225"/>
                    </a:cubicBezTo>
                    <a:cubicBezTo>
                      <a:pt x="1773" y="1720"/>
                      <a:pt x="2278" y="2109"/>
                      <a:pt x="2452" y="2109"/>
                    </a:cubicBezTo>
                    <a:cubicBezTo>
                      <a:pt x="2472" y="2109"/>
                      <a:pt x="2488" y="2104"/>
                      <a:pt x="2499" y="2093"/>
                    </a:cubicBezTo>
                    <a:cubicBezTo>
                      <a:pt x="2630" y="2093"/>
                      <a:pt x="2078" y="1541"/>
                      <a:pt x="1421" y="883"/>
                    </a:cubicBezTo>
                    <a:cubicBezTo>
                      <a:pt x="829" y="410"/>
                      <a:pt x="236" y="0"/>
                      <a:pt x="1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63"/>
              <p:cNvSpPr/>
              <p:nvPr/>
            </p:nvSpPr>
            <p:spPr>
              <a:xfrm>
                <a:off x="6518939" y="1689692"/>
                <a:ext cx="36354" cy="72846"/>
              </a:xfrm>
              <a:custGeom>
                <a:rect b="b" l="l" r="r" t="t"/>
                <a:pathLst>
                  <a:path extrusionOk="0" h="5272" w="2631">
                    <a:moveTo>
                      <a:pt x="128" y="1"/>
                    </a:moveTo>
                    <a:cubicBezTo>
                      <a:pt x="119" y="1"/>
                      <a:pt x="112" y="4"/>
                      <a:pt x="106" y="11"/>
                    </a:cubicBezTo>
                    <a:cubicBezTo>
                      <a:pt x="1" y="11"/>
                      <a:pt x="527" y="1195"/>
                      <a:pt x="1184" y="2641"/>
                    </a:cubicBezTo>
                    <a:cubicBezTo>
                      <a:pt x="1842" y="4062"/>
                      <a:pt x="2499" y="5271"/>
                      <a:pt x="2499" y="5271"/>
                    </a:cubicBezTo>
                    <a:cubicBezTo>
                      <a:pt x="2631" y="5140"/>
                      <a:pt x="2289" y="3956"/>
                      <a:pt x="1526" y="2510"/>
                    </a:cubicBezTo>
                    <a:cubicBezTo>
                      <a:pt x="904" y="1067"/>
                      <a:pt x="283" y="1"/>
                      <a:pt x="12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63"/>
              <p:cNvSpPr/>
              <p:nvPr/>
            </p:nvSpPr>
            <p:spPr>
              <a:xfrm>
                <a:off x="6465893" y="1695661"/>
                <a:ext cx="9092" cy="50282"/>
              </a:xfrm>
              <a:custGeom>
                <a:rect b="b" l="l" r="r" t="t"/>
                <a:pathLst>
                  <a:path extrusionOk="0" h="3639" w="658">
                    <a:moveTo>
                      <a:pt x="552" y="0"/>
                    </a:moveTo>
                    <a:cubicBezTo>
                      <a:pt x="421" y="0"/>
                      <a:pt x="211" y="763"/>
                      <a:pt x="105" y="1868"/>
                    </a:cubicBezTo>
                    <a:cubicBezTo>
                      <a:pt x="0" y="2867"/>
                      <a:pt x="0" y="3630"/>
                      <a:pt x="105" y="3630"/>
                    </a:cubicBezTo>
                    <a:cubicBezTo>
                      <a:pt x="111" y="3635"/>
                      <a:pt x="117" y="3638"/>
                      <a:pt x="124" y="3638"/>
                    </a:cubicBezTo>
                    <a:cubicBezTo>
                      <a:pt x="234" y="3638"/>
                      <a:pt x="428" y="2812"/>
                      <a:pt x="552" y="1868"/>
                    </a:cubicBezTo>
                    <a:cubicBezTo>
                      <a:pt x="658" y="894"/>
                      <a:pt x="658" y="0"/>
                      <a:pt x="55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63"/>
              <p:cNvSpPr/>
              <p:nvPr/>
            </p:nvSpPr>
            <p:spPr>
              <a:xfrm>
                <a:off x="6384121" y="1674492"/>
                <a:ext cx="45446" cy="72873"/>
              </a:xfrm>
              <a:custGeom>
                <a:rect b="b" l="l" r="r" t="t"/>
                <a:pathLst>
                  <a:path extrusionOk="0" h="5274" w="3289">
                    <a:moveTo>
                      <a:pt x="3164" y="0"/>
                    </a:moveTo>
                    <a:cubicBezTo>
                      <a:pt x="2989" y="0"/>
                      <a:pt x="2253" y="1169"/>
                      <a:pt x="1421" y="2532"/>
                    </a:cubicBezTo>
                    <a:cubicBezTo>
                      <a:pt x="553" y="4057"/>
                      <a:pt x="1" y="5267"/>
                      <a:pt x="1" y="5267"/>
                    </a:cubicBezTo>
                    <a:cubicBezTo>
                      <a:pt x="5" y="5271"/>
                      <a:pt x="10" y="5273"/>
                      <a:pt x="17" y="5273"/>
                    </a:cubicBezTo>
                    <a:cubicBezTo>
                      <a:pt x="168" y="5273"/>
                      <a:pt x="904" y="4104"/>
                      <a:pt x="1736" y="2742"/>
                    </a:cubicBezTo>
                    <a:cubicBezTo>
                      <a:pt x="2631" y="1322"/>
                      <a:pt x="3288" y="7"/>
                      <a:pt x="3183" y="7"/>
                    </a:cubicBezTo>
                    <a:cubicBezTo>
                      <a:pt x="3178" y="3"/>
                      <a:pt x="3171" y="0"/>
                      <a:pt x="316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63"/>
              <p:cNvSpPr/>
              <p:nvPr/>
            </p:nvSpPr>
            <p:spPr>
              <a:xfrm>
                <a:off x="6341605" y="1651472"/>
                <a:ext cx="42530" cy="35304"/>
              </a:xfrm>
              <a:custGeom>
                <a:rect b="b" l="l" r="r" t="t"/>
                <a:pathLst>
                  <a:path extrusionOk="0" h="2555" w="3078">
                    <a:moveTo>
                      <a:pt x="2919" y="1"/>
                    </a:moveTo>
                    <a:cubicBezTo>
                      <a:pt x="2710" y="1"/>
                      <a:pt x="2098" y="422"/>
                      <a:pt x="1316" y="1015"/>
                    </a:cubicBezTo>
                    <a:cubicBezTo>
                      <a:pt x="553" y="1778"/>
                      <a:pt x="1" y="2436"/>
                      <a:pt x="1" y="2541"/>
                    </a:cubicBezTo>
                    <a:cubicBezTo>
                      <a:pt x="10" y="2550"/>
                      <a:pt x="23" y="2554"/>
                      <a:pt x="39" y="2554"/>
                    </a:cubicBezTo>
                    <a:cubicBezTo>
                      <a:pt x="220" y="2554"/>
                      <a:pt x="840" y="2052"/>
                      <a:pt x="1657" y="1331"/>
                    </a:cubicBezTo>
                    <a:cubicBezTo>
                      <a:pt x="2420" y="673"/>
                      <a:pt x="3078" y="147"/>
                      <a:pt x="2972" y="16"/>
                    </a:cubicBezTo>
                    <a:cubicBezTo>
                      <a:pt x="2960" y="6"/>
                      <a:pt x="2942" y="1"/>
                      <a:pt x="291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63"/>
              <p:cNvSpPr/>
              <p:nvPr/>
            </p:nvSpPr>
            <p:spPr>
              <a:xfrm>
                <a:off x="6291821" y="1599878"/>
                <a:ext cx="98132" cy="13140"/>
              </a:xfrm>
              <a:custGeom>
                <a:rect b="b" l="l" r="r" t="t"/>
                <a:pathLst>
                  <a:path extrusionOk="0" h="951" w="7102">
                    <a:moveTo>
                      <a:pt x="6688" y="0"/>
                    </a:moveTo>
                    <a:cubicBezTo>
                      <a:pt x="6147" y="0"/>
                      <a:pt x="4942" y="98"/>
                      <a:pt x="3498" y="252"/>
                    </a:cubicBezTo>
                    <a:cubicBezTo>
                      <a:pt x="1631" y="462"/>
                      <a:pt x="0" y="804"/>
                      <a:pt x="0" y="910"/>
                    </a:cubicBezTo>
                    <a:cubicBezTo>
                      <a:pt x="29" y="938"/>
                      <a:pt x="159" y="951"/>
                      <a:pt x="372" y="951"/>
                    </a:cubicBezTo>
                    <a:cubicBezTo>
                      <a:pt x="955" y="951"/>
                      <a:pt x="2160" y="853"/>
                      <a:pt x="3604" y="699"/>
                    </a:cubicBezTo>
                    <a:cubicBezTo>
                      <a:pt x="5471" y="357"/>
                      <a:pt x="7101" y="147"/>
                      <a:pt x="6996" y="42"/>
                    </a:cubicBezTo>
                    <a:cubicBezTo>
                      <a:pt x="6996" y="13"/>
                      <a:pt x="6887" y="0"/>
                      <a:pt x="668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63"/>
              <p:cNvSpPr/>
              <p:nvPr/>
            </p:nvSpPr>
            <p:spPr>
              <a:xfrm>
                <a:off x="6311441" y="1521298"/>
                <a:ext cx="57439" cy="20450"/>
              </a:xfrm>
              <a:custGeom>
                <a:rect b="b" l="l" r="r" t="t"/>
                <a:pathLst>
                  <a:path extrusionOk="0" h="1480" w="4157">
                    <a:moveTo>
                      <a:pt x="82" y="1"/>
                    </a:moveTo>
                    <a:cubicBezTo>
                      <a:pt x="42" y="1"/>
                      <a:pt x="15" y="7"/>
                      <a:pt x="1" y="22"/>
                    </a:cubicBezTo>
                    <a:cubicBezTo>
                      <a:pt x="1" y="22"/>
                      <a:pt x="869" y="574"/>
                      <a:pt x="1973" y="1021"/>
                    </a:cubicBezTo>
                    <a:cubicBezTo>
                      <a:pt x="2797" y="1342"/>
                      <a:pt x="3575" y="1480"/>
                      <a:pt x="3943" y="1480"/>
                    </a:cubicBezTo>
                    <a:cubicBezTo>
                      <a:pt x="4057" y="1480"/>
                      <a:pt x="4131" y="1467"/>
                      <a:pt x="4156" y="1442"/>
                    </a:cubicBezTo>
                    <a:cubicBezTo>
                      <a:pt x="4156" y="1337"/>
                      <a:pt x="3288" y="1021"/>
                      <a:pt x="2078" y="574"/>
                    </a:cubicBezTo>
                    <a:cubicBezTo>
                      <a:pt x="1121" y="278"/>
                      <a:pt x="341" y="1"/>
                      <a:pt x="8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63"/>
              <p:cNvSpPr/>
              <p:nvPr/>
            </p:nvSpPr>
            <p:spPr>
              <a:xfrm>
                <a:off x="6343056" y="1432064"/>
                <a:ext cx="63616" cy="51747"/>
              </a:xfrm>
              <a:custGeom>
                <a:rect b="b" l="l" r="r" t="t"/>
                <a:pathLst>
                  <a:path extrusionOk="0" h="3745" w="4604">
                    <a:moveTo>
                      <a:pt x="118" y="0"/>
                    </a:moveTo>
                    <a:cubicBezTo>
                      <a:pt x="110" y="0"/>
                      <a:pt x="106" y="3"/>
                      <a:pt x="106" y="10"/>
                    </a:cubicBezTo>
                    <a:cubicBezTo>
                      <a:pt x="1" y="115"/>
                      <a:pt x="895" y="1009"/>
                      <a:pt x="2210" y="1982"/>
                    </a:cubicBezTo>
                    <a:cubicBezTo>
                      <a:pt x="3393" y="2982"/>
                      <a:pt x="4393" y="3744"/>
                      <a:pt x="4498" y="3744"/>
                    </a:cubicBezTo>
                    <a:cubicBezTo>
                      <a:pt x="4603" y="3639"/>
                      <a:pt x="3630" y="2745"/>
                      <a:pt x="2420" y="1667"/>
                    </a:cubicBezTo>
                    <a:cubicBezTo>
                      <a:pt x="1286" y="729"/>
                      <a:pt x="243" y="0"/>
                      <a:pt x="11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63"/>
              <p:cNvSpPr/>
              <p:nvPr/>
            </p:nvSpPr>
            <p:spPr>
              <a:xfrm>
                <a:off x="6403742" y="1382404"/>
                <a:ext cx="30177" cy="31628"/>
              </a:xfrm>
              <a:custGeom>
                <a:rect b="b" l="l" r="r" t="t"/>
                <a:pathLst>
                  <a:path extrusionOk="0" h="2289" w="2184">
                    <a:moveTo>
                      <a:pt x="1105" y="1"/>
                    </a:moveTo>
                    <a:cubicBezTo>
                      <a:pt x="553" y="1"/>
                      <a:pt x="1" y="553"/>
                      <a:pt x="1" y="1210"/>
                    </a:cubicBezTo>
                    <a:cubicBezTo>
                      <a:pt x="1" y="1736"/>
                      <a:pt x="553" y="2289"/>
                      <a:pt x="1105" y="2289"/>
                    </a:cubicBezTo>
                    <a:cubicBezTo>
                      <a:pt x="1763" y="2289"/>
                      <a:pt x="2184" y="1736"/>
                      <a:pt x="2184" y="1210"/>
                    </a:cubicBezTo>
                    <a:cubicBezTo>
                      <a:pt x="2184" y="553"/>
                      <a:pt x="1763" y="1"/>
                      <a:pt x="110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63"/>
              <p:cNvSpPr/>
              <p:nvPr/>
            </p:nvSpPr>
            <p:spPr>
              <a:xfrm>
                <a:off x="6329611" y="1414019"/>
                <a:ext cx="30177" cy="32001"/>
              </a:xfrm>
              <a:custGeom>
                <a:rect b="b" l="l" r="r" t="t"/>
                <a:pathLst>
                  <a:path extrusionOk="0" h="2316" w="2184">
                    <a:moveTo>
                      <a:pt x="1079" y="1"/>
                    </a:moveTo>
                    <a:cubicBezTo>
                      <a:pt x="421" y="1"/>
                      <a:pt x="1" y="553"/>
                      <a:pt x="1" y="1105"/>
                    </a:cubicBezTo>
                    <a:cubicBezTo>
                      <a:pt x="1" y="1763"/>
                      <a:pt x="421" y="2315"/>
                      <a:pt x="1079" y="2315"/>
                    </a:cubicBezTo>
                    <a:cubicBezTo>
                      <a:pt x="1631" y="2315"/>
                      <a:pt x="2184" y="1763"/>
                      <a:pt x="2184" y="1105"/>
                    </a:cubicBezTo>
                    <a:cubicBezTo>
                      <a:pt x="2184" y="553"/>
                      <a:pt x="1631" y="1"/>
                      <a:pt x="107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63"/>
              <p:cNvSpPr/>
              <p:nvPr/>
            </p:nvSpPr>
            <p:spPr>
              <a:xfrm>
                <a:off x="6291821" y="1503418"/>
                <a:ext cx="30177" cy="30177"/>
              </a:xfrm>
              <a:custGeom>
                <a:rect b="b" l="l" r="r" t="t"/>
                <a:pathLst>
                  <a:path extrusionOk="0" h="2184" w="2184">
                    <a:moveTo>
                      <a:pt x="1079" y="1"/>
                    </a:moveTo>
                    <a:cubicBezTo>
                      <a:pt x="421" y="1"/>
                      <a:pt x="0" y="448"/>
                      <a:pt x="0" y="1105"/>
                    </a:cubicBezTo>
                    <a:cubicBezTo>
                      <a:pt x="0" y="1657"/>
                      <a:pt x="421" y="2183"/>
                      <a:pt x="1079" y="2183"/>
                    </a:cubicBezTo>
                    <a:cubicBezTo>
                      <a:pt x="1736" y="2183"/>
                      <a:pt x="2183" y="1657"/>
                      <a:pt x="2183" y="1105"/>
                    </a:cubicBezTo>
                    <a:cubicBezTo>
                      <a:pt x="2183" y="448"/>
                      <a:pt x="1736" y="1"/>
                      <a:pt x="107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63"/>
              <p:cNvSpPr/>
              <p:nvPr/>
            </p:nvSpPr>
            <p:spPr>
              <a:xfrm>
                <a:off x="6273651" y="1598994"/>
                <a:ext cx="30177" cy="30177"/>
              </a:xfrm>
              <a:custGeom>
                <a:rect b="b" l="l" r="r" t="t"/>
                <a:pathLst>
                  <a:path extrusionOk="0" h="2184" w="2184">
                    <a:moveTo>
                      <a:pt x="1079" y="0"/>
                    </a:moveTo>
                    <a:cubicBezTo>
                      <a:pt x="526" y="0"/>
                      <a:pt x="0" y="421"/>
                      <a:pt x="0" y="1079"/>
                    </a:cubicBezTo>
                    <a:cubicBezTo>
                      <a:pt x="0" y="1631"/>
                      <a:pt x="526" y="2183"/>
                      <a:pt x="1079" y="2183"/>
                    </a:cubicBezTo>
                    <a:cubicBezTo>
                      <a:pt x="1736" y="2183"/>
                      <a:pt x="2183" y="1631"/>
                      <a:pt x="2183" y="1079"/>
                    </a:cubicBezTo>
                    <a:cubicBezTo>
                      <a:pt x="2183" y="421"/>
                      <a:pt x="1736" y="0"/>
                      <a:pt x="107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63"/>
              <p:cNvSpPr/>
              <p:nvPr/>
            </p:nvSpPr>
            <p:spPr>
              <a:xfrm>
                <a:off x="6323435" y="1674575"/>
                <a:ext cx="30177" cy="30177"/>
              </a:xfrm>
              <a:custGeom>
                <a:rect b="b" l="l" r="r" t="t"/>
                <a:pathLst>
                  <a:path extrusionOk="0" h="2184" w="2184">
                    <a:moveTo>
                      <a:pt x="1105" y="1"/>
                    </a:moveTo>
                    <a:cubicBezTo>
                      <a:pt x="448" y="1"/>
                      <a:pt x="1" y="553"/>
                      <a:pt x="1" y="1105"/>
                    </a:cubicBezTo>
                    <a:cubicBezTo>
                      <a:pt x="1" y="1763"/>
                      <a:pt x="448" y="2184"/>
                      <a:pt x="1105" y="2184"/>
                    </a:cubicBezTo>
                    <a:cubicBezTo>
                      <a:pt x="1763" y="2184"/>
                      <a:pt x="2183" y="1763"/>
                      <a:pt x="2183" y="1105"/>
                    </a:cubicBezTo>
                    <a:cubicBezTo>
                      <a:pt x="2183" y="553"/>
                      <a:pt x="1763" y="1"/>
                      <a:pt x="110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63"/>
              <p:cNvSpPr/>
              <p:nvPr/>
            </p:nvSpPr>
            <p:spPr>
              <a:xfrm>
                <a:off x="6370318" y="1735262"/>
                <a:ext cx="30537" cy="30177"/>
              </a:xfrm>
              <a:custGeom>
                <a:rect b="b" l="l" r="r" t="t"/>
                <a:pathLst>
                  <a:path extrusionOk="0" h="2184" w="2210">
                    <a:moveTo>
                      <a:pt x="1105" y="1"/>
                    </a:moveTo>
                    <a:cubicBezTo>
                      <a:pt x="447" y="1"/>
                      <a:pt x="0" y="422"/>
                      <a:pt x="0" y="1079"/>
                    </a:cubicBezTo>
                    <a:cubicBezTo>
                      <a:pt x="0" y="1632"/>
                      <a:pt x="447" y="2184"/>
                      <a:pt x="1105" y="2184"/>
                    </a:cubicBezTo>
                    <a:cubicBezTo>
                      <a:pt x="1657" y="2184"/>
                      <a:pt x="2209" y="1632"/>
                      <a:pt x="2209" y="1079"/>
                    </a:cubicBezTo>
                    <a:cubicBezTo>
                      <a:pt x="2209" y="422"/>
                      <a:pt x="1657" y="1"/>
                      <a:pt x="110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63"/>
              <p:cNvSpPr/>
              <p:nvPr/>
            </p:nvSpPr>
            <p:spPr>
              <a:xfrm>
                <a:off x="6538573" y="1745805"/>
                <a:ext cx="31628" cy="30177"/>
              </a:xfrm>
              <a:custGeom>
                <a:rect b="b" l="l" r="r" t="t"/>
                <a:pathLst>
                  <a:path extrusionOk="0" h="2184" w="2289">
                    <a:moveTo>
                      <a:pt x="1078" y="1"/>
                    </a:moveTo>
                    <a:cubicBezTo>
                      <a:pt x="552" y="1"/>
                      <a:pt x="0" y="421"/>
                      <a:pt x="0" y="1079"/>
                    </a:cubicBezTo>
                    <a:cubicBezTo>
                      <a:pt x="0" y="1631"/>
                      <a:pt x="552" y="2184"/>
                      <a:pt x="1078" y="2184"/>
                    </a:cubicBezTo>
                    <a:cubicBezTo>
                      <a:pt x="1736" y="2184"/>
                      <a:pt x="2288" y="1631"/>
                      <a:pt x="2288" y="1079"/>
                    </a:cubicBezTo>
                    <a:cubicBezTo>
                      <a:pt x="2288" y="421"/>
                      <a:pt x="1736" y="1"/>
                      <a:pt x="107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63"/>
              <p:cNvSpPr/>
              <p:nvPr/>
            </p:nvSpPr>
            <p:spPr>
              <a:xfrm>
                <a:off x="6583992" y="1680752"/>
                <a:ext cx="30177" cy="31642"/>
              </a:xfrm>
              <a:custGeom>
                <a:rect b="b" l="l" r="r" t="t"/>
                <a:pathLst>
                  <a:path extrusionOk="0" h="2290" w="2184">
                    <a:moveTo>
                      <a:pt x="1079" y="1"/>
                    </a:moveTo>
                    <a:cubicBezTo>
                      <a:pt x="421" y="1"/>
                      <a:pt x="1" y="527"/>
                      <a:pt x="1" y="1079"/>
                    </a:cubicBezTo>
                    <a:cubicBezTo>
                      <a:pt x="1" y="1737"/>
                      <a:pt x="421" y="2289"/>
                      <a:pt x="1079" y="2289"/>
                    </a:cubicBezTo>
                    <a:cubicBezTo>
                      <a:pt x="1736" y="2289"/>
                      <a:pt x="2184" y="1737"/>
                      <a:pt x="2184" y="1079"/>
                    </a:cubicBezTo>
                    <a:cubicBezTo>
                      <a:pt x="2184" y="527"/>
                      <a:pt x="1736" y="1"/>
                      <a:pt x="107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63"/>
              <p:cNvSpPr/>
              <p:nvPr/>
            </p:nvSpPr>
            <p:spPr>
              <a:xfrm>
                <a:off x="6637051" y="1639700"/>
                <a:ext cx="30177" cy="30164"/>
              </a:xfrm>
              <a:custGeom>
                <a:rect b="b" l="l" r="r" t="t"/>
                <a:pathLst>
                  <a:path extrusionOk="0" h="2183" w="2184">
                    <a:moveTo>
                      <a:pt x="1079" y="0"/>
                    </a:moveTo>
                    <a:cubicBezTo>
                      <a:pt x="421" y="0"/>
                      <a:pt x="0" y="447"/>
                      <a:pt x="0" y="1105"/>
                    </a:cubicBezTo>
                    <a:cubicBezTo>
                      <a:pt x="0" y="1657"/>
                      <a:pt x="421" y="2183"/>
                      <a:pt x="1079" y="2183"/>
                    </a:cubicBezTo>
                    <a:cubicBezTo>
                      <a:pt x="1631" y="2183"/>
                      <a:pt x="2183" y="1657"/>
                      <a:pt x="2183" y="1105"/>
                    </a:cubicBezTo>
                    <a:cubicBezTo>
                      <a:pt x="2183" y="447"/>
                      <a:pt x="1631" y="0"/>
                      <a:pt x="107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63"/>
              <p:cNvSpPr/>
              <p:nvPr/>
            </p:nvSpPr>
            <p:spPr>
              <a:xfrm>
                <a:off x="6644319" y="1560830"/>
                <a:ext cx="30537" cy="30550"/>
              </a:xfrm>
              <a:custGeom>
                <a:rect b="b" l="l" r="r" t="t"/>
                <a:pathLst>
                  <a:path extrusionOk="0" h="2211" w="2210">
                    <a:moveTo>
                      <a:pt x="1105" y="1"/>
                    </a:moveTo>
                    <a:cubicBezTo>
                      <a:pt x="448" y="1"/>
                      <a:pt x="0" y="448"/>
                      <a:pt x="0" y="1106"/>
                    </a:cubicBezTo>
                    <a:cubicBezTo>
                      <a:pt x="0" y="1658"/>
                      <a:pt x="448" y="2210"/>
                      <a:pt x="1105" y="2210"/>
                    </a:cubicBezTo>
                    <a:cubicBezTo>
                      <a:pt x="1657" y="2210"/>
                      <a:pt x="2210" y="1658"/>
                      <a:pt x="2210" y="1106"/>
                    </a:cubicBezTo>
                    <a:cubicBezTo>
                      <a:pt x="2210" y="448"/>
                      <a:pt x="1657" y="1"/>
                      <a:pt x="110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63"/>
              <p:cNvSpPr/>
              <p:nvPr/>
            </p:nvSpPr>
            <p:spPr>
              <a:xfrm>
                <a:off x="6649044" y="1471804"/>
                <a:ext cx="30177" cy="30177"/>
              </a:xfrm>
              <a:custGeom>
                <a:rect b="b" l="l" r="r" t="t"/>
                <a:pathLst>
                  <a:path extrusionOk="0" h="2184" w="2184">
                    <a:moveTo>
                      <a:pt x="1105" y="0"/>
                    </a:moveTo>
                    <a:cubicBezTo>
                      <a:pt x="447" y="0"/>
                      <a:pt x="0" y="526"/>
                      <a:pt x="0" y="1079"/>
                    </a:cubicBezTo>
                    <a:cubicBezTo>
                      <a:pt x="0" y="1736"/>
                      <a:pt x="447" y="2183"/>
                      <a:pt x="1105" y="2183"/>
                    </a:cubicBezTo>
                    <a:cubicBezTo>
                      <a:pt x="1631" y="2183"/>
                      <a:pt x="2183" y="1736"/>
                      <a:pt x="2183" y="1079"/>
                    </a:cubicBezTo>
                    <a:cubicBezTo>
                      <a:pt x="2183" y="526"/>
                      <a:pt x="1631" y="0"/>
                      <a:pt x="110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63"/>
              <p:cNvSpPr/>
              <p:nvPr/>
            </p:nvSpPr>
            <p:spPr>
              <a:xfrm>
                <a:off x="6579266" y="1409666"/>
                <a:ext cx="30537" cy="30177"/>
              </a:xfrm>
              <a:custGeom>
                <a:rect b="b" l="l" r="r" t="t"/>
                <a:pathLst>
                  <a:path extrusionOk="0" h="2184" w="2210">
                    <a:moveTo>
                      <a:pt x="1105" y="0"/>
                    </a:moveTo>
                    <a:cubicBezTo>
                      <a:pt x="553" y="0"/>
                      <a:pt x="1" y="552"/>
                      <a:pt x="1" y="1078"/>
                    </a:cubicBezTo>
                    <a:cubicBezTo>
                      <a:pt x="1" y="1736"/>
                      <a:pt x="553" y="2183"/>
                      <a:pt x="1105" y="2183"/>
                    </a:cubicBezTo>
                    <a:cubicBezTo>
                      <a:pt x="1763" y="2183"/>
                      <a:pt x="2210" y="1736"/>
                      <a:pt x="2210" y="1078"/>
                    </a:cubicBezTo>
                    <a:cubicBezTo>
                      <a:pt x="2210" y="552"/>
                      <a:pt x="1763" y="0"/>
                      <a:pt x="110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63"/>
              <p:cNvSpPr/>
              <p:nvPr/>
            </p:nvSpPr>
            <p:spPr>
              <a:xfrm>
                <a:off x="6500769" y="1364234"/>
                <a:ext cx="30177" cy="30177"/>
              </a:xfrm>
              <a:custGeom>
                <a:rect b="b" l="l" r="r" t="t"/>
                <a:pathLst>
                  <a:path extrusionOk="0" h="2184" w="2184">
                    <a:moveTo>
                      <a:pt x="1079" y="1"/>
                    </a:moveTo>
                    <a:cubicBezTo>
                      <a:pt x="527" y="1"/>
                      <a:pt x="1" y="553"/>
                      <a:pt x="1" y="1079"/>
                    </a:cubicBezTo>
                    <a:cubicBezTo>
                      <a:pt x="1" y="1736"/>
                      <a:pt x="527" y="2184"/>
                      <a:pt x="1079" y="2184"/>
                    </a:cubicBezTo>
                    <a:cubicBezTo>
                      <a:pt x="1737" y="2184"/>
                      <a:pt x="2184" y="1736"/>
                      <a:pt x="2184" y="1079"/>
                    </a:cubicBezTo>
                    <a:cubicBezTo>
                      <a:pt x="2184" y="553"/>
                      <a:pt x="1737" y="1"/>
                      <a:pt x="107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63"/>
              <p:cNvSpPr/>
              <p:nvPr/>
            </p:nvSpPr>
            <p:spPr>
              <a:xfrm>
                <a:off x="6452076" y="1736726"/>
                <a:ext cx="30537" cy="30177"/>
              </a:xfrm>
              <a:custGeom>
                <a:rect b="b" l="l" r="r" t="t"/>
                <a:pathLst>
                  <a:path extrusionOk="0" h="2184" w="2210">
                    <a:moveTo>
                      <a:pt x="1105" y="0"/>
                    </a:moveTo>
                    <a:cubicBezTo>
                      <a:pt x="448" y="0"/>
                      <a:pt x="1" y="552"/>
                      <a:pt x="1" y="1078"/>
                    </a:cubicBezTo>
                    <a:cubicBezTo>
                      <a:pt x="1" y="1736"/>
                      <a:pt x="448" y="2183"/>
                      <a:pt x="1105" y="2183"/>
                    </a:cubicBezTo>
                    <a:cubicBezTo>
                      <a:pt x="1658" y="2183"/>
                      <a:pt x="2210" y="1736"/>
                      <a:pt x="2210" y="1078"/>
                    </a:cubicBezTo>
                    <a:cubicBezTo>
                      <a:pt x="2210" y="552"/>
                      <a:pt x="1658" y="0"/>
                      <a:pt x="110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63"/>
              <p:cNvSpPr/>
              <p:nvPr/>
            </p:nvSpPr>
            <p:spPr>
              <a:xfrm>
                <a:off x="6337239" y="1429287"/>
                <a:ext cx="287473" cy="287819"/>
              </a:xfrm>
              <a:custGeom>
                <a:rect b="b" l="l" r="r" t="t"/>
                <a:pathLst>
                  <a:path extrusionOk="0" h="20830" w="20805">
                    <a:moveTo>
                      <a:pt x="10389" y="0"/>
                    </a:moveTo>
                    <a:cubicBezTo>
                      <a:pt x="4709" y="0"/>
                      <a:pt x="1" y="4708"/>
                      <a:pt x="1" y="10415"/>
                    </a:cubicBezTo>
                    <a:cubicBezTo>
                      <a:pt x="1" y="16227"/>
                      <a:pt x="4709" y="20830"/>
                      <a:pt x="10389" y="20830"/>
                    </a:cubicBezTo>
                    <a:cubicBezTo>
                      <a:pt x="16202" y="20830"/>
                      <a:pt x="20804" y="16227"/>
                      <a:pt x="20804" y="10415"/>
                    </a:cubicBezTo>
                    <a:cubicBezTo>
                      <a:pt x="20804" y="4708"/>
                      <a:pt x="16202" y="0"/>
                      <a:pt x="103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63"/>
              <p:cNvSpPr/>
              <p:nvPr/>
            </p:nvSpPr>
            <p:spPr>
              <a:xfrm>
                <a:off x="6508037" y="1476170"/>
                <a:ext cx="34903" cy="34889"/>
              </a:xfrm>
              <a:custGeom>
                <a:rect b="b" l="l" r="r" t="t"/>
                <a:pathLst>
                  <a:path extrusionOk="0" h="2525" w="2526">
                    <a:moveTo>
                      <a:pt x="1316" y="0"/>
                    </a:moveTo>
                    <a:cubicBezTo>
                      <a:pt x="553" y="0"/>
                      <a:pt x="1" y="552"/>
                      <a:pt x="1" y="1315"/>
                    </a:cubicBezTo>
                    <a:cubicBezTo>
                      <a:pt x="1" y="1973"/>
                      <a:pt x="553" y="2525"/>
                      <a:pt x="1316" y="2525"/>
                    </a:cubicBezTo>
                    <a:cubicBezTo>
                      <a:pt x="1973" y="2525"/>
                      <a:pt x="2526" y="1973"/>
                      <a:pt x="2526" y="1315"/>
                    </a:cubicBezTo>
                    <a:cubicBezTo>
                      <a:pt x="2526" y="552"/>
                      <a:pt x="1973" y="0"/>
                      <a:pt x="131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63"/>
              <p:cNvSpPr/>
              <p:nvPr/>
            </p:nvSpPr>
            <p:spPr>
              <a:xfrm>
                <a:off x="6453527" y="1548850"/>
                <a:ext cx="34903" cy="34889"/>
              </a:xfrm>
              <a:custGeom>
                <a:rect b="b" l="l" r="r" t="t"/>
                <a:pathLst>
                  <a:path extrusionOk="0" h="2525" w="2526">
                    <a:moveTo>
                      <a:pt x="1211" y="0"/>
                    </a:moveTo>
                    <a:cubicBezTo>
                      <a:pt x="553" y="0"/>
                      <a:pt x="1" y="658"/>
                      <a:pt x="1" y="1315"/>
                    </a:cubicBezTo>
                    <a:cubicBezTo>
                      <a:pt x="1" y="1973"/>
                      <a:pt x="553" y="2525"/>
                      <a:pt x="1211" y="2525"/>
                    </a:cubicBezTo>
                    <a:cubicBezTo>
                      <a:pt x="1973" y="2525"/>
                      <a:pt x="2526" y="1973"/>
                      <a:pt x="2526" y="1315"/>
                    </a:cubicBezTo>
                    <a:cubicBezTo>
                      <a:pt x="2526" y="658"/>
                      <a:pt x="1973" y="0"/>
                      <a:pt x="121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63"/>
              <p:cNvSpPr/>
              <p:nvPr/>
            </p:nvSpPr>
            <p:spPr>
              <a:xfrm>
                <a:off x="6428089" y="1636784"/>
                <a:ext cx="34544" cy="34903"/>
              </a:xfrm>
              <a:custGeom>
                <a:rect b="b" l="l" r="r" t="t"/>
                <a:pathLst>
                  <a:path extrusionOk="0" h="2526" w="2500">
                    <a:moveTo>
                      <a:pt x="1184" y="1"/>
                    </a:moveTo>
                    <a:cubicBezTo>
                      <a:pt x="527" y="1"/>
                      <a:pt x="1" y="553"/>
                      <a:pt x="1" y="1316"/>
                    </a:cubicBezTo>
                    <a:cubicBezTo>
                      <a:pt x="1" y="1973"/>
                      <a:pt x="527" y="2525"/>
                      <a:pt x="1184" y="2525"/>
                    </a:cubicBezTo>
                    <a:cubicBezTo>
                      <a:pt x="1973" y="2525"/>
                      <a:pt x="2499" y="1973"/>
                      <a:pt x="2499" y="1316"/>
                    </a:cubicBezTo>
                    <a:cubicBezTo>
                      <a:pt x="2499" y="553"/>
                      <a:pt x="1973" y="1"/>
                      <a:pt x="1184" y="1"/>
                    </a:cubicBezTo>
                    <a:close/>
                  </a:path>
                </a:pathLst>
              </a:custGeom>
              <a:solidFill>
                <a:srgbClr val="D24C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63"/>
              <p:cNvSpPr/>
              <p:nvPr/>
            </p:nvSpPr>
            <p:spPr>
              <a:xfrm>
                <a:off x="6520403" y="1620065"/>
                <a:ext cx="34889" cy="34903"/>
              </a:xfrm>
              <a:custGeom>
                <a:rect b="b" l="l" r="r" t="t"/>
                <a:pathLst>
                  <a:path extrusionOk="0" h="2526" w="2525">
                    <a:moveTo>
                      <a:pt x="1210" y="1"/>
                    </a:moveTo>
                    <a:cubicBezTo>
                      <a:pt x="552" y="1"/>
                      <a:pt x="0" y="553"/>
                      <a:pt x="0" y="1211"/>
                    </a:cubicBezTo>
                    <a:cubicBezTo>
                      <a:pt x="0" y="1973"/>
                      <a:pt x="552" y="2526"/>
                      <a:pt x="1210" y="2526"/>
                    </a:cubicBezTo>
                    <a:cubicBezTo>
                      <a:pt x="1973" y="2526"/>
                      <a:pt x="2525" y="1973"/>
                      <a:pt x="2525" y="1211"/>
                    </a:cubicBezTo>
                    <a:cubicBezTo>
                      <a:pt x="2525" y="553"/>
                      <a:pt x="1973" y="1"/>
                      <a:pt x="1210" y="1"/>
                    </a:cubicBezTo>
                    <a:close/>
                  </a:path>
                </a:pathLst>
              </a:custGeom>
              <a:solidFill>
                <a:srgbClr val="D24C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63"/>
              <p:cNvSpPr/>
              <p:nvPr/>
            </p:nvSpPr>
            <p:spPr>
              <a:xfrm>
                <a:off x="6556743" y="1541209"/>
                <a:ext cx="28713" cy="30537"/>
              </a:xfrm>
              <a:custGeom>
                <a:rect b="b" l="l" r="r" t="t"/>
                <a:pathLst>
                  <a:path extrusionOk="0" h="2210" w="2078">
                    <a:moveTo>
                      <a:pt x="1078" y="1"/>
                    </a:moveTo>
                    <a:cubicBezTo>
                      <a:pt x="552" y="1"/>
                      <a:pt x="0" y="553"/>
                      <a:pt x="0" y="1105"/>
                    </a:cubicBezTo>
                    <a:cubicBezTo>
                      <a:pt x="0" y="1658"/>
                      <a:pt x="552" y="2210"/>
                      <a:pt x="1078" y="2210"/>
                    </a:cubicBezTo>
                    <a:cubicBezTo>
                      <a:pt x="1631" y="2210"/>
                      <a:pt x="2078" y="1658"/>
                      <a:pt x="2078" y="1105"/>
                    </a:cubicBezTo>
                    <a:cubicBezTo>
                      <a:pt x="2078" y="553"/>
                      <a:pt x="1631" y="1"/>
                      <a:pt x="1078" y="1"/>
                    </a:cubicBezTo>
                    <a:close/>
                  </a:path>
                </a:pathLst>
              </a:custGeom>
              <a:solidFill>
                <a:srgbClr val="D24C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63"/>
              <p:cNvSpPr/>
              <p:nvPr/>
            </p:nvSpPr>
            <p:spPr>
              <a:xfrm>
                <a:off x="6364501" y="1571732"/>
                <a:ext cx="28727" cy="28727"/>
              </a:xfrm>
              <a:custGeom>
                <a:rect b="b" l="l" r="r" t="t"/>
                <a:pathLst>
                  <a:path extrusionOk="0" h="2079" w="2079">
                    <a:moveTo>
                      <a:pt x="1079" y="1"/>
                    </a:moveTo>
                    <a:cubicBezTo>
                      <a:pt x="421" y="1"/>
                      <a:pt x="0" y="422"/>
                      <a:pt x="0" y="1079"/>
                    </a:cubicBezTo>
                    <a:cubicBezTo>
                      <a:pt x="0" y="1632"/>
                      <a:pt x="421" y="2079"/>
                      <a:pt x="1079" y="2079"/>
                    </a:cubicBezTo>
                    <a:cubicBezTo>
                      <a:pt x="1631" y="2079"/>
                      <a:pt x="2078" y="1632"/>
                      <a:pt x="2078" y="1079"/>
                    </a:cubicBezTo>
                    <a:cubicBezTo>
                      <a:pt x="2078" y="422"/>
                      <a:pt x="1631" y="1"/>
                      <a:pt x="1079" y="1"/>
                    </a:cubicBezTo>
                    <a:close/>
                  </a:path>
                </a:pathLst>
              </a:custGeom>
              <a:solidFill>
                <a:srgbClr val="D24C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63"/>
              <p:cNvSpPr/>
              <p:nvPr/>
            </p:nvSpPr>
            <p:spPr>
              <a:xfrm>
                <a:off x="6402291" y="1485248"/>
                <a:ext cx="28727" cy="28727"/>
              </a:xfrm>
              <a:custGeom>
                <a:rect b="b" l="l" r="r" t="t"/>
                <a:pathLst>
                  <a:path extrusionOk="0" h="2079" w="2079">
                    <a:moveTo>
                      <a:pt x="1079" y="1"/>
                    </a:moveTo>
                    <a:cubicBezTo>
                      <a:pt x="421" y="1"/>
                      <a:pt x="1" y="448"/>
                      <a:pt x="1" y="1105"/>
                    </a:cubicBezTo>
                    <a:cubicBezTo>
                      <a:pt x="1" y="1657"/>
                      <a:pt x="421" y="2078"/>
                      <a:pt x="1079" y="2078"/>
                    </a:cubicBezTo>
                    <a:cubicBezTo>
                      <a:pt x="1631" y="2078"/>
                      <a:pt x="2078" y="1657"/>
                      <a:pt x="2078" y="1105"/>
                    </a:cubicBezTo>
                    <a:cubicBezTo>
                      <a:pt x="2078" y="448"/>
                      <a:pt x="1631" y="1"/>
                      <a:pt x="107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63"/>
              <p:cNvSpPr/>
              <p:nvPr/>
            </p:nvSpPr>
            <p:spPr>
              <a:xfrm>
                <a:off x="6473521" y="1568471"/>
                <a:ext cx="151191" cy="148635"/>
              </a:xfrm>
              <a:custGeom>
                <a:rect b="b" l="l" r="r" t="t"/>
                <a:pathLst>
                  <a:path extrusionOk="0" h="10757" w="10942">
                    <a:moveTo>
                      <a:pt x="526" y="10757"/>
                    </a:moveTo>
                    <a:lnTo>
                      <a:pt x="526" y="10757"/>
                    </a:lnTo>
                    <a:lnTo>
                      <a:pt x="526" y="10757"/>
                    </a:lnTo>
                    <a:close/>
                    <a:moveTo>
                      <a:pt x="526" y="10757"/>
                    </a:moveTo>
                    <a:lnTo>
                      <a:pt x="526" y="10757"/>
                    </a:lnTo>
                    <a:lnTo>
                      <a:pt x="526" y="10757"/>
                    </a:lnTo>
                    <a:close/>
                    <a:moveTo>
                      <a:pt x="526" y="10757"/>
                    </a:moveTo>
                    <a:lnTo>
                      <a:pt x="526" y="10757"/>
                    </a:lnTo>
                    <a:lnTo>
                      <a:pt x="526" y="10757"/>
                    </a:lnTo>
                    <a:close/>
                    <a:moveTo>
                      <a:pt x="421" y="10757"/>
                    </a:moveTo>
                    <a:lnTo>
                      <a:pt x="526" y="10757"/>
                    </a:lnTo>
                    <a:lnTo>
                      <a:pt x="421" y="10757"/>
                    </a:lnTo>
                    <a:close/>
                    <a:moveTo>
                      <a:pt x="421" y="10757"/>
                    </a:moveTo>
                    <a:lnTo>
                      <a:pt x="421" y="10757"/>
                    </a:lnTo>
                    <a:lnTo>
                      <a:pt x="421" y="10757"/>
                    </a:lnTo>
                    <a:close/>
                    <a:moveTo>
                      <a:pt x="421" y="10757"/>
                    </a:moveTo>
                    <a:lnTo>
                      <a:pt x="421" y="10757"/>
                    </a:lnTo>
                    <a:lnTo>
                      <a:pt x="421" y="10757"/>
                    </a:lnTo>
                    <a:close/>
                    <a:moveTo>
                      <a:pt x="421" y="10757"/>
                    </a:moveTo>
                    <a:lnTo>
                      <a:pt x="421" y="10757"/>
                    </a:lnTo>
                    <a:lnTo>
                      <a:pt x="421" y="10757"/>
                    </a:lnTo>
                    <a:close/>
                    <a:moveTo>
                      <a:pt x="421" y="10757"/>
                    </a:moveTo>
                    <a:lnTo>
                      <a:pt x="421" y="10757"/>
                    </a:lnTo>
                    <a:lnTo>
                      <a:pt x="421" y="10757"/>
                    </a:lnTo>
                    <a:close/>
                    <a:moveTo>
                      <a:pt x="421" y="10757"/>
                    </a:moveTo>
                    <a:lnTo>
                      <a:pt x="421" y="10757"/>
                    </a:lnTo>
                    <a:lnTo>
                      <a:pt x="421" y="10757"/>
                    </a:lnTo>
                    <a:close/>
                    <a:moveTo>
                      <a:pt x="421" y="10757"/>
                    </a:moveTo>
                    <a:lnTo>
                      <a:pt x="421" y="10757"/>
                    </a:lnTo>
                    <a:lnTo>
                      <a:pt x="421" y="10757"/>
                    </a:lnTo>
                    <a:close/>
                    <a:moveTo>
                      <a:pt x="316" y="10757"/>
                    </a:moveTo>
                    <a:lnTo>
                      <a:pt x="316" y="10757"/>
                    </a:lnTo>
                    <a:lnTo>
                      <a:pt x="316" y="10757"/>
                    </a:lnTo>
                    <a:close/>
                    <a:moveTo>
                      <a:pt x="316" y="10757"/>
                    </a:moveTo>
                    <a:lnTo>
                      <a:pt x="316" y="10757"/>
                    </a:lnTo>
                    <a:lnTo>
                      <a:pt x="316" y="10757"/>
                    </a:lnTo>
                    <a:close/>
                    <a:moveTo>
                      <a:pt x="316" y="10757"/>
                    </a:moveTo>
                    <a:lnTo>
                      <a:pt x="316" y="10757"/>
                    </a:lnTo>
                    <a:lnTo>
                      <a:pt x="316" y="10757"/>
                    </a:lnTo>
                    <a:close/>
                    <a:moveTo>
                      <a:pt x="316" y="10757"/>
                    </a:moveTo>
                    <a:lnTo>
                      <a:pt x="316" y="10757"/>
                    </a:lnTo>
                    <a:lnTo>
                      <a:pt x="316" y="10757"/>
                    </a:lnTo>
                    <a:close/>
                    <a:moveTo>
                      <a:pt x="316" y="10757"/>
                    </a:moveTo>
                    <a:lnTo>
                      <a:pt x="316" y="10757"/>
                    </a:lnTo>
                    <a:lnTo>
                      <a:pt x="316" y="10757"/>
                    </a:lnTo>
                    <a:close/>
                    <a:moveTo>
                      <a:pt x="316" y="10757"/>
                    </a:moveTo>
                    <a:lnTo>
                      <a:pt x="316" y="10757"/>
                    </a:lnTo>
                    <a:lnTo>
                      <a:pt x="316" y="10757"/>
                    </a:lnTo>
                    <a:close/>
                    <a:moveTo>
                      <a:pt x="211" y="10757"/>
                    </a:moveTo>
                    <a:lnTo>
                      <a:pt x="316" y="10757"/>
                    </a:lnTo>
                    <a:lnTo>
                      <a:pt x="211" y="10757"/>
                    </a:lnTo>
                    <a:close/>
                    <a:moveTo>
                      <a:pt x="211" y="10757"/>
                    </a:moveTo>
                    <a:lnTo>
                      <a:pt x="211" y="10757"/>
                    </a:lnTo>
                    <a:lnTo>
                      <a:pt x="211" y="10757"/>
                    </a:lnTo>
                    <a:close/>
                    <a:moveTo>
                      <a:pt x="211" y="10757"/>
                    </a:moveTo>
                    <a:lnTo>
                      <a:pt x="211" y="10757"/>
                    </a:lnTo>
                    <a:lnTo>
                      <a:pt x="211" y="10757"/>
                    </a:lnTo>
                    <a:close/>
                    <a:moveTo>
                      <a:pt x="211" y="10757"/>
                    </a:moveTo>
                    <a:lnTo>
                      <a:pt x="211" y="10757"/>
                    </a:lnTo>
                    <a:lnTo>
                      <a:pt x="211" y="10757"/>
                    </a:lnTo>
                    <a:close/>
                    <a:moveTo>
                      <a:pt x="211" y="10757"/>
                    </a:moveTo>
                    <a:lnTo>
                      <a:pt x="211" y="10757"/>
                    </a:lnTo>
                    <a:lnTo>
                      <a:pt x="211" y="10757"/>
                    </a:lnTo>
                    <a:close/>
                    <a:moveTo>
                      <a:pt x="211" y="10757"/>
                    </a:moveTo>
                    <a:lnTo>
                      <a:pt x="211" y="10757"/>
                    </a:lnTo>
                    <a:lnTo>
                      <a:pt x="211" y="10757"/>
                    </a:lnTo>
                    <a:close/>
                    <a:moveTo>
                      <a:pt x="211" y="10757"/>
                    </a:moveTo>
                    <a:lnTo>
                      <a:pt x="211" y="10757"/>
                    </a:lnTo>
                    <a:lnTo>
                      <a:pt x="211" y="10757"/>
                    </a:lnTo>
                    <a:close/>
                    <a:moveTo>
                      <a:pt x="106" y="10757"/>
                    </a:moveTo>
                    <a:lnTo>
                      <a:pt x="106" y="10757"/>
                    </a:lnTo>
                    <a:lnTo>
                      <a:pt x="106" y="10757"/>
                    </a:lnTo>
                    <a:close/>
                    <a:moveTo>
                      <a:pt x="106" y="10757"/>
                    </a:moveTo>
                    <a:lnTo>
                      <a:pt x="106" y="10757"/>
                    </a:lnTo>
                    <a:lnTo>
                      <a:pt x="106" y="10757"/>
                    </a:lnTo>
                    <a:close/>
                    <a:moveTo>
                      <a:pt x="106" y="10757"/>
                    </a:moveTo>
                    <a:lnTo>
                      <a:pt x="106" y="10757"/>
                    </a:lnTo>
                    <a:lnTo>
                      <a:pt x="106" y="10757"/>
                    </a:lnTo>
                    <a:close/>
                    <a:moveTo>
                      <a:pt x="106" y="10757"/>
                    </a:moveTo>
                    <a:lnTo>
                      <a:pt x="106" y="10757"/>
                    </a:lnTo>
                    <a:lnTo>
                      <a:pt x="106" y="10757"/>
                    </a:lnTo>
                    <a:close/>
                    <a:moveTo>
                      <a:pt x="106" y="10757"/>
                    </a:moveTo>
                    <a:lnTo>
                      <a:pt x="106" y="10757"/>
                    </a:lnTo>
                    <a:lnTo>
                      <a:pt x="106" y="10757"/>
                    </a:lnTo>
                    <a:close/>
                    <a:moveTo>
                      <a:pt x="106" y="10757"/>
                    </a:moveTo>
                    <a:lnTo>
                      <a:pt x="106" y="10757"/>
                    </a:lnTo>
                    <a:lnTo>
                      <a:pt x="106" y="10757"/>
                    </a:lnTo>
                    <a:close/>
                    <a:moveTo>
                      <a:pt x="106" y="10757"/>
                    </a:moveTo>
                    <a:lnTo>
                      <a:pt x="106" y="10757"/>
                    </a:lnTo>
                    <a:lnTo>
                      <a:pt x="106" y="10757"/>
                    </a:lnTo>
                    <a:close/>
                    <a:moveTo>
                      <a:pt x="0" y="10757"/>
                    </a:moveTo>
                    <a:lnTo>
                      <a:pt x="0" y="10757"/>
                    </a:lnTo>
                    <a:lnTo>
                      <a:pt x="0" y="10757"/>
                    </a:lnTo>
                    <a:close/>
                    <a:moveTo>
                      <a:pt x="10941" y="237"/>
                    </a:moveTo>
                    <a:lnTo>
                      <a:pt x="10941" y="237"/>
                    </a:lnTo>
                    <a:lnTo>
                      <a:pt x="10941" y="237"/>
                    </a:lnTo>
                    <a:lnTo>
                      <a:pt x="10941" y="237"/>
                    </a:lnTo>
                    <a:close/>
                    <a:moveTo>
                      <a:pt x="10941" y="237"/>
                    </a:moveTo>
                    <a:lnTo>
                      <a:pt x="10941" y="237"/>
                    </a:lnTo>
                    <a:lnTo>
                      <a:pt x="10941" y="237"/>
                    </a:lnTo>
                    <a:close/>
                    <a:moveTo>
                      <a:pt x="10941" y="237"/>
                    </a:moveTo>
                    <a:lnTo>
                      <a:pt x="10941" y="237"/>
                    </a:lnTo>
                    <a:lnTo>
                      <a:pt x="10941" y="237"/>
                    </a:lnTo>
                    <a:close/>
                    <a:moveTo>
                      <a:pt x="10941" y="237"/>
                    </a:moveTo>
                    <a:lnTo>
                      <a:pt x="10941" y="237"/>
                    </a:lnTo>
                    <a:lnTo>
                      <a:pt x="10941" y="237"/>
                    </a:lnTo>
                    <a:close/>
                    <a:moveTo>
                      <a:pt x="10941" y="237"/>
                    </a:moveTo>
                    <a:lnTo>
                      <a:pt x="10941" y="237"/>
                    </a:lnTo>
                    <a:lnTo>
                      <a:pt x="10941" y="237"/>
                    </a:lnTo>
                    <a:close/>
                    <a:moveTo>
                      <a:pt x="10941" y="105"/>
                    </a:moveTo>
                    <a:lnTo>
                      <a:pt x="10941" y="105"/>
                    </a:lnTo>
                    <a:lnTo>
                      <a:pt x="10941" y="105"/>
                    </a:lnTo>
                    <a:close/>
                    <a:moveTo>
                      <a:pt x="10941" y="105"/>
                    </a:moveTo>
                    <a:lnTo>
                      <a:pt x="10941" y="105"/>
                    </a:lnTo>
                    <a:lnTo>
                      <a:pt x="10941" y="105"/>
                    </a:lnTo>
                    <a:close/>
                    <a:moveTo>
                      <a:pt x="10941" y="105"/>
                    </a:moveTo>
                    <a:lnTo>
                      <a:pt x="10941" y="105"/>
                    </a:lnTo>
                    <a:lnTo>
                      <a:pt x="10941" y="105"/>
                    </a:lnTo>
                    <a:close/>
                    <a:moveTo>
                      <a:pt x="10941" y="105"/>
                    </a:moveTo>
                    <a:lnTo>
                      <a:pt x="10941" y="105"/>
                    </a:lnTo>
                    <a:lnTo>
                      <a:pt x="10941" y="105"/>
                    </a:lnTo>
                    <a:close/>
                    <a:moveTo>
                      <a:pt x="10941" y="0"/>
                    </a:moveTo>
                    <a:lnTo>
                      <a:pt x="10941" y="0"/>
                    </a:lnTo>
                    <a:lnTo>
                      <a:pt x="10941" y="0"/>
                    </a:lnTo>
                    <a:close/>
                    <a:moveTo>
                      <a:pt x="10941" y="0"/>
                    </a:moveTo>
                    <a:lnTo>
                      <a:pt x="10941" y="0"/>
                    </a:lnTo>
                    <a:lnTo>
                      <a:pt x="10941" y="0"/>
                    </a:lnTo>
                    <a:close/>
                    <a:moveTo>
                      <a:pt x="10941" y="0"/>
                    </a:moveTo>
                    <a:lnTo>
                      <a:pt x="1094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63"/>
              <p:cNvSpPr/>
              <p:nvPr/>
            </p:nvSpPr>
            <p:spPr>
              <a:xfrm>
                <a:off x="6624698" y="1571732"/>
                <a:ext cx="14" cy="1478"/>
              </a:xfrm>
              <a:custGeom>
                <a:rect b="b" l="l" r="r" t="t"/>
                <a:pathLst>
                  <a:path extrusionOk="0" h="107" w="1">
                    <a:moveTo>
                      <a:pt x="0" y="106"/>
                    </a:moveTo>
                    <a:lnTo>
                      <a:pt x="0" y="106"/>
                    </a:lnTo>
                    <a:lnTo>
                      <a:pt x="0" y="106"/>
                    </a:lnTo>
                    <a:close/>
                    <a:moveTo>
                      <a:pt x="0" y="106"/>
                    </a:moveTo>
                    <a:lnTo>
                      <a:pt x="0" y="106"/>
                    </a:lnTo>
                    <a:lnTo>
                      <a:pt x="0" y="106"/>
                    </a:lnTo>
                    <a:close/>
                    <a:moveTo>
                      <a:pt x="0" y="106"/>
                    </a:moveTo>
                    <a:lnTo>
                      <a:pt x="0" y="106"/>
                    </a:lnTo>
                    <a:lnTo>
                      <a:pt x="0" y="106"/>
                    </a:lnTo>
                    <a:close/>
                    <a:moveTo>
                      <a:pt x="0" y="1"/>
                    </a:moveTo>
                    <a:lnTo>
                      <a:pt x="0" y="1"/>
                    </a:lnTo>
                    <a:lnTo>
                      <a:pt x="0" y="1"/>
                    </a:lnTo>
                    <a:close/>
                  </a:path>
                </a:pathLst>
              </a:custGeom>
              <a:solidFill>
                <a:srgbClr val="4867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63"/>
              <p:cNvSpPr/>
              <p:nvPr/>
            </p:nvSpPr>
            <p:spPr>
              <a:xfrm>
                <a:off x="6473521" y="1717092"/>
                <a:ext cx="14" cy="14"/>
              </a:xfrm>
              <a:custGeom>
                <a:rect b="b" l="l" r="r" t="t"/>
                <a:pathLst>
                  <a:path extrusionOk="0" h="1" w="1">
                    <a:moveTo>
                      <a:pt x="0" y="1"/>
                    </a:moveTo>
                    <a:lnTo>
                      <a:pt x="0" y="1"/>
                    </a:lnTo>
                    <a:lnTo>
                      <a:pt x="0" y="1"/>
                    </a:lnTo>
                    <a:close/>
                    <a:moveTo>
                      <a:pt x="0" y="1"/>
                    </a:moveTo>
                    <a:lnTo>
                      <a:pt x="0" y="1"/>
                    </a:lnTo>
                    <a:close/>
                  </a:path>
                </a:pathLst>
              </a:custGeom>
              <a:solidFill>
                <a:srgbClr val="4867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63"/>
              <p:cNvSpPr/>
              <p:nvPr/>
            </p:nvSpPr>
            <p:spPr>
              <a:xfrm>
                <a:off x="6453527" y="1555026"/>
                <a:ext cx="34903" cy="28713"/>
              </a:xfrm>
              <a:custGeom>
                <a:rect b="b" l="l" r="r" t="t"/>
                <a:pathLst>
                  <a:path extrusionOk="0" h="2078" w="2526">
                    <a:moveTo>
                      <a:pt x="2210" y="0"/>
                    </a:moveTo>
                    <a:cubicBezTo>
                      <a:pt x="1447" y="211"/>
                      <a:pt x="790" y="421"/>
                      <a:pt x="1" y="552"/>
                    </a:cubicBezTo>
                    <a:lnTo>
                      <a:pt x="1" y="868"/>
                    </a:lnTo>
                    <a:cubicBezTo>
                      <a:pt x="1" y="1526"/>
                      <a:pt x="553" y="2078"/>
                      <a:pt x="1211" y="2078"/>
                    </a:cubicBezTo>
                    <a:cubicBezTo>
                      <a:pt x="1973" y="2078"/>
                      <a:pt x="2526" y="1526"/>
                      <a:pt x="2526" y="868"/>
                    </a:cubicBezTo>
                    <a:cubicBezTo>
                      <a:pt x="2526" y="552"/>
                      <a:pt x="2421" y="211"/>
                      <a:pt x="22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63"/>
              <p:cNvSpPr/>
              <p:nvPr/>
            </p:nvSpPr>
            <p:spPr>
              <a:xfrm>
                <a:off x="6428089" y="1636784"/>
                <a:ext cx="34544" cy="34903"/>
              </a:xfrm>
              <a:custGeom>
                <a:rect b="b" l="l" r="r" t="t"/>
                <a:pathLst>
                  <a:path extrusionOk="0" h="2526" w="2500">
                    <a:moveTo>
                      <a:pt x="1184" y="1"/>
                    </a:moveTo>
                    <a:cubicBezTo>
                      <a:pt x="527" y="1"/>
                      <a:pt x="1" y="553"/>
                      <a:pt x="1" y="1316"/>
                    </a:cubicBezTo>
                    <a:cubicBezTo>
                      <a:pt x="1" y="1973"/>
                      <a:pt x="527" y="2525"/>
                      <a:pt x="1184" y="2525"/>
                    </a:cubicBezTo>
                    <a:cubicBezTo>
                      <a:pt x="1973" y="2525"/>
                      <a:pt x="2499" y="1973"/>
                      <a:pt x="2499" y="1316"/>
                    </a:cubicBezTo>
                    <a:cubicBezTo>
                      <a:pt x="2499" y="553"/>
                      <a:pt x="1973" y="1"/>
                      <a:pt x="118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63"/>
              <p:cNvSpPr/>
              <p:nvPr/>
            </p:nvSpPr>
            <p:spPr>
              <a:xfrm>
                <a:off x="6520403" y="1620065"/>
                <a:ext cx="34889" cy="34903"/>
              </a:xfrm>
              <a:custGeom>
                <a:rect b="b" l="l" r="r" t="t"/>
                <a:pathLst>
                  <a:path extrusionOk="0" h="2526" w="2525">
                    <a:moveTo>
                      <a:pt x="1210" y="1"/>
                    </a:moveTo>
                    <a:cubicBezTo>
                      <a:pt x="552" y="1"/>
                      <a:pt x="0" y="553"/>
                      <a:pt x="0" y="1211"/>
                    </a:cubicBezTo>
                    <a:cubicBezTo>
                      <a:pt x="0" y="1973"/>
                      <a:pt x="552" y="2526"/>
                      <a:pt x="1210" y="2526"/>
                    </a:cubicBezTo>
                    <a:cubicBezTo>
                      <a:pt x="1973" y="2526"/>
                      <a:pt x="2525" y="1973"/>
                      <a:pt x="2525" y="1211"/>
                    </a:cubicBezTo>
                    <a:cubicBezTo>
                      <a:pt x="2525" y="553"/>
                      <a:pt x="1973" y="1"/>
                      <a:pt x="121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63"/>
              <p:cNvSpPr/>
              <p:nvPr/>
            </p:nvSpPr>
            <p:spPr>
              <a:xfrm>
                <a:off x="6556743" y="1541209"/>
                <a:ext cx="28713" cy="30537"/>
              </a:xfrm>
              <a:custGeom>
                <a:rect b="b" l="l" r="r" t="t"/>
                <a:pathLst>
                  <a:path extrusionOk="0" h="2210" w="2078">
                    <a:moveTo>
                      <a:pt x="1078" y="1"/>
                    </a:moveTo>
                    <a:cubicBezTo>
                      <a:pt x="552" y="1"/>
                      <a:pt x="0" y="553"/>
                      <a:pt x="0" y="1105"/>
                    </a:cubicBezTo>
                    <a:cubicBezTo>
                      <a:pt x="0" y="1658"/>
                      <a:pt x="552" y="2210"/>
                      <a:pt x="1078" y="2210"/>
                    </a:cubicBezTo>
                    <a:cubicBezTo>
                      <a:pt x="1631" y="2210"/>
                      <a:pt x="2078" y="1658"/>
                      <a:pt x="2078" y="1105"/>
                    </a:cubicBezTo>
                    <a:cubicBezTo>
                      <a:pt x="2078" y="553"/>
                      <a:pt x="1631" y="1"/>
                      <a:pt x="107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63"/>
              <p:cNvSpPr/>
              <p:nvPr/>
            </p:nvSpPr>
            <p:spPr>
              <a:xfrm>
                <a:off x="6364501" y="1571732"/>
                <a:ext cx="28727" cy="28727"/>
              </a:xfrm>
              <a:custGeom>
                <a:rect b="b" l="l" r="r" t="t"/>
                <a:pathLst>
                  <a:path extrusionOk="0" h="2079" w="2079">
                    <a:moveTo>
                      <a:pt x="1079" y="1"/>
                    </a:moveTo>
                    <a:cubicBezTo>
                      <a:pt x="421" y="1"/>
                      <a:pt x="0" y="422"/>
                      <a:pt x="0" y="1079"/>
                    </a:cubicBezTo>
                    <a:cubicBezTo>
                      <a:pt x="0" y="1632"/>
                      <a:pt x="421" y="2079"/>
                      <a:pt x="1079" y="2079"/>
                    </a:cubicBezTo>
                    <a:cubicBezTo>
                      <a:pt x="1631" y="2079"/>
                      <a:pt x="2078" y="1632"/>
                      <a:pt x="2078" y="1079"/>
                    </a:cubicBezTo>
                    <a:cubicBezTo>
                      <a:pt x="2078" y="422"/>
                      <a:pt x="1631" y="1"/>
                      <a:pt x="107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5" name="Google Shape;1565;p63"/>
            <p:cNvGrpSpPr/>
            <p:nvPr/>
          </p:nvGrpSpPr>
          <p:grpSpPr>
            <a:xfrm flipH="1" rot="-5400000">
              <a:off x="4989543" y="4359907"/>
              <a:ext cx="472782" cy="604302"/>
              <a:chOff x="8409268" y="1089832"/>
              <a:chExt cx="472782" cy="604302"/>
            </a:xfrm>
          </p:grpSpPr>
          <p:sp>
            <p:nvSpPr>
              <p:cNvPr id="1566" name="Google Shape;1566;p63"/>
              <p:cNvSpPr/>
              <p:nvPr/>
            </p:nvSpPr>
            <p:spPr>
              <a:xfrm rot="-5400000">
                <a:off x="8455467" y="1204870"/>
                <a:ext cx="32563" cy="76980"/>
              </a:xfrm>
              <a:custGeom>
                <a:rect b="b" l="l" r="r" t="t"/>
                <a:pathLst>
                  <a:path extrusionOk="0" h="5163" w="2184">
                    <a:moveTo>
                      <a:pt x="2061" y="1"/>
                    </a:moveTo>
                    <a:cubicBezTo>
                      <a:pt x="1924" y="1"/>
                      <a:pt x="1396" y="1070"/>
                      <a:pt x="868" y="2427"/>
                    </a:cubicBezTo>
                    <a:cubicBezTo>
                      <a:pt x="316" y="3847"/>
                      <a:pt x="0" y="5057"/>
                      <a:pt x="105" y="5162"/>
                    </a:cubicBezTo>
                    <a:cubicBezTo>
                      <a:pt x="316" y="5162"/>
                      <a:pt x="763" y="4084"/>
                      <a:pt x="1315" y="2637"/>
                    </a:cubicBezTo>
                    <a:cubicBezTo>
                      <a:pt x="1868" y="1217"/>
                      <a:pt x="2183" y="7"/>
                      <a:pt x="2078" y="7"/>
                    </a:cubicBezTo>
                    <a:cubicBezTo>
                      <a:pt x="2073" y="3"/>
                      <a:pt x="2068" y="1"/>
                      <a:pt x="206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63"/>
              <p:cNvSpPr/>
              <p:nvPr/>
            </p:nvSpPr>
            <p:spPr>
              <a:xfrm rot="-5400000">
                <a:off x="8456496" y="1123864"/>
                <a:ext cx="86284" cy="93516"/>
              </a:xfrm>
              <a:custGeom>
                <a:rect b="b" l="l" r="r" t="t"/>
                <a:pathLst>
                  <a:path extrusionOk="0" h="6272" w="5787">
                    <a:moveTo>
                      <a:pt x="5664" y="1"/>
                    </a:moveTo>
                    <a:cubicBezTo>
                      <a:pt x="5477" y="1"/>
                      <a:pt x="4204" y="1282"/>
                      <a:pt x="2736" y="2978"/>
                    </a:cubicBezTo>
                    <a:cubicBezTo>
                      <a:pt x="1079" y="4740"/>
                      <a:pt x="0" y="6161"/>
                      <a:pt x="106" y="6266"/>
                    </a:cubicBezTo>
                    <a:cubicBezTo>
                      <a:pt x="110" y="6270"/>
                      <a:pt x="115" y="6272"/>
                      <a:pt x="122" y="6272"/>
                    </a:cubicBezTo>
                    <a:cubicBezTo>
                      <a:pt x="310" y="6272"/>
                      <a:pt x="1583" y="4990"/>
                      <a:pt x="3051" y="3294"/>
                    </a:cubicBezTo>
                    <a:cubicBezTo>
                      <a:pt x="4603" y="1558"/>
                      <a:pt x="5786" y="138"/>
                      <a:pt x="5681" y="6"/>
                    </a:cubicBezTo>
                    <a:cubicBezTo>
                      <a:pt x="5677" y="3"/>
                      <a:pt x="5672" y="1"/>
                      <a:pt x="566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63"/>
              <p:cNvSpPr/>
              <p:nvPr/>
            </p:nvSpPr>
            <p:spPr>
              <a:xfrm rot="-5400000">
                <a:off x="8538560" y="1139520"/>
                <a:ext cx="83153" cy="22991"/>
              </a:xfrm>
              <a:custGeom>
                <a:rect b="b" l="l" r="r" t="t"/>
                <a:pathLst>
                  <a:path extrusionOk="0" h="1542" w="5577">
                    <a:moveTo>
                      <a:pt x="5364" y="0"/>
                    </a:moveTo>
                    <a:cubicBezTo>
                      <a:pt x="5036" y="0"/>
                      <a:pt x="3993" y="193"/>
                      <a:pt x="2736" y="474"/>
                    </a:cubicBezTo>
                    <a:cubicBezTo>
                      <a:pt x="1210" y="921"/>
                      <a:pt x="1" y="1342"/>
                      <a:pt x="106" y="1447"/>
                    </a:cubicBezTo>
                    <a:cubicBezTo>
                      <a:pt x="106" y="1512"/>
                      <a:pt x="196" y="1541"/>
                      <a:pt x="358" y="1541"/>
                    </a:cubicBezTo>
                    <a:cubicBezTo>
                      <a:pt x="789" y="1541"/>
                      <a:pt x="1732" y="1333"/>
                      <a:pt x="2841" y="1027"/>
                    </a:cubicBezTo>
                    <a:cubicBezTo>
                      <a:pt x="4366" y="580"/>
                      <a:pt x="5576" y="132"/>
                      <a:pt x="5471" y="27"/>
                    </a:cubicBezTo>
                    <a:cubicBezTo>
                      <a:pt x="5471" y="9"/>
                      <a:pt x="5434" y="0"/>
                      <a:pt x="536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63"/>
              <p:cNvSpPr/>
              <p:nvPr/>
            </p:nvSpPr>
            <p:spPr>
              <a:xfrm rot="-5400000">
                <a:off x="8616607" y="1152812"/>
                <a:ext cx="91383" cy="43850"/>
              </a:xfrm>
              <a:custGeom>
                <a:rect b="b" l="l" r="r" t="t"/>
                <a:pathLst>
                  <a:path extrusionOk="0" h="2941" w="6129">
                    <a:moveTo>
                      <a:pt x="144" y="1"/>
                    </a:moveTo>
                    <a:cubicBezTo>
                      <a:pt x="66" y="1"/>
                      <a:pt x="17" y="18"/>
                      <a:pt x="0" y="55"/>
                    </a:cubicBezTo>
                    <a:cubicBezTo>
                      <a:pt x="0" y="161"/>
                      <a:pt x="1315" y="923"/>
                      <a:pt x="2946" y="1686"/>
                    </a:cubicBezTo>
                    <a:cubicBezTo>
                      <a:pt x="4364" y="2429"/>
                      <a:pt x="5609" y="2941"/>
                      <a:pt x="6004" y="2941"/>
                    </a:cubicBezTo>
                    <a:cubicBezTo>
                      <a:pt x="6071" y="2941"/>
                      <a:pt x="6113" y="2926"/>
                      <a:pt x="6128" y="2896"/>
                    </a:cubicBezTo>
                    <a:cubicBezTo>
                      <a:pt x="6128" y="2791"/>
                      <a:pt x="4813" y="2028"/>
                      <a:pt x="3183" y="1239"/>
                    </a:cubicBezTo>
                    <a:cubicBezTo>
                      <a:pt x="1787" y="508"/>
                      <a:pt x="559" y="1"/>
                      <a:pt x="1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63"/>
              <p:cNvSpPr/>
              <p:nvPr/>
            </p:nvSpPr>
            <p:spPr>
              <a:xfrm rot="-5400000">
                <a:off x="8690792" y="1188350"/>
                <a:ext cx="81960" cy="73954"/>
              </a:xfrm>
              <a:custGeom>
                <a:rect b="b" l="l" r="r" t="t"/>
                <a:pathLst>
                  <a:path extrusionOk="0" h="4960" w="5497">
                    <a:moveTo>
                      <a:pt x="133" y="1"/>
                    </a:moveTo>
                    <a:cubicBezTo>
                      <a:pt x="121" y="1"/>
                      <a:pt x="112" y="3"/>
                      <a:pt x="105" y="9"/>
                    </a:cubicBezTo>
                    <a:cubicBezTo>
                      <a:pt x="0" y="114"/>
                      <a:pt x="1105" y="1324"/>
                      <a:pt x="2630" y="2639"/>
                    </a:cubicBezTo>
                    <a:cubicBezTo>
                      <a:pt x="3988" y="3895"/>
                      <a:pt x="5249" y="4960"/>
                      <a:pt x="5358" y="4960"/>
                    </a:cubicBezTo>
                    <a:cubicBezTo>
                      <a:pt x="5363" y="4960"/>
                      <a:pt x="5365" y="4958"/>
                      <a:pt x="5365" y="4953"/>
                    </a:cubicBezTo>
                    <a:cubicBezTo>
                      <a:pt x="5497" y="4821"/>
                      <a:pt x="4392" y="3638"/>
                      <a:pt x="2972" y="2323"/>
                    </a:cubicBezTo>
                    <a:cubicBezTo>
                      <a:pt x="1497" y="948"/>
                      <a:pt x="355" y="1"/>
                      <a:pt x="13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63"/>
              <p:cNvSpPr/>
              <p:nvPr/>
            </p:nvSpPr>
            <p:spPr>
              <a:xfrm rot="-5400000">
                <a:off x="8758833" y="1240021"/>
                <a:ext cx="55301" cy="104713"/>
              </a:xfrm>
              <a:custGeom>
                <a:rect b="b" l="l" r="r" t="t"/>
                <a:pathLst>
                  <a:path extrusionOk="0" h="7023" w="3709">
                    <a:moveTo>
                      <a:pt x="105" y="1"/>
                    </a:moveTo>
                    <a:lnTo>
                      <a:pt x="105" y="1"/>
                    </a:lnTo>
                    <a:cubicBezTo>
                      <a:pt x="0" y="106"/>
                      <a:pt x="552" y="1763"/>
                      <a:pt x="1525" y="3630"/>
                    </a:cubicBezTo>
                    <a:cubicBezTo>
                      <a:pt x="2525" y="5602"/>
                      <a:pt x="3498" y="7023"/>
                      <a:pt x="3603" y="7023"/>
                    </a:cubicBezTo>
                    <a:cubicBezTo>
                      <a:pt x="3708" y="6917"/>
                      <a:pt x="2946" y="5366"/>
                      <a:pt x="1973" y="3393"/>
                    </a:cubicBezTo>
                    <a:cubicBezTo>
                      <a:pt x="1078" y="1526"/>
                      <a:pt x="210" y="1"/>
                      <a:pt x="10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63"/>
              <p:cNvSpPr/>
              <p:nvPr/>
            </p:nvSpPr>
            <p:spPr>
              <a:xfrm rot="-5400000">
                <a:off x="8467902" y="1258039"/>
                <a:ext cx="37663" cy="113003"/>
              </a:xfrm>
              <a:custGeom>
                <a:rect b="b" l="l" r="r" t="t"/>
                <a:pathLst>
                  <a:path extrusionOk="0" h="7579" w="2526">
                    <a:moveTo>
                      <a:pt x="238" y="0"/>
                    </a:moveTo>
                    <a:cubicBezTo>
                      <a:pt x="1" y="0"/>
                      <a:pt x="448" y="1762"/>
                      <a:pt x="1105" y="3840"/>
                    </a:cubicBezTo>
                    <a:cubicBezTo>
                      <a:pt x="1642" y="5858"/>
                      <a:pt x="2278" y="7579"/>
                      <a:pt x="2410" y="7579"/>
                    </a:cubicBezTo>
                    <a:cubicBezTo>
                      <a:pt x="2414" y="7579"/>
                      <a:pt x="2417" y="7577"/>
                      <a:pt x="2420" y="7574"/>
                    </a:cubicBezTo>
                    <a:cubicBezTo>
                      <a:pt x="2526" y="7574"/>
                      <a:pt x="2210" y="5812"/>
                      <a:pt x="1553" y="3735"/>
                    </a:cubicBezTo>
                    <a:cubicBezTo>
                      <a:pt x="895" y="1657"/>
                      <a:pt x="343" y="0"/>
                      <a:pt x="23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63"/>
              <p:cNvSpPr/>
              <p:nvPr/>
            </p:nvSpPr>
            <p:spPr>
              <a:xfrm rot="-5400000">
                <a:off x="8509628" y="1356691"/>
                <a:ext cx="52170" cy="73730"/>
              </a:xfrm>
              <a:custGeom>
                <a:rect b="b" l="l" r="r" t="t"/>
                <a:pathLst>
                  <a:path extrusionOk="0" h="4945" w="3499">
                    <a:moveTo>
                      <a:pt x="106" y="1"/>
                    </a:moveTo>
                    <a:cubicBezTo>
                      <a:pt x="1" y="106"/>
                      <a:pt x="658" y="1316"/>
                      <a:pt x="1526" y="2631"/>
                    </a:cubicBezTo>
                    <a:cubicBezTo>
                      <a:pt x="2499" y="3946"/>
                      <a:pt x="3288" y="4945"/>
                      <a:pt x="3394" y="4945"/>
                    </a:cubicBezTo>
                    <a:cubicBezTo>
                      <a:pt x="3499" y="4813"/>
                      <a:pt x="2946" y="3630"/>
                      <a:pt x="1973" y="2315"/>
                    </a:cubicBezTo>
                    <a:cubicBezTo>
                      <a:pt x="1079" y="1000"/>
                      <a:pt x="211" y="1"/>
                      <a:pt x="1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63"/>
              <p:cNvSpPr/>
              <p:nvPr/>
            </p:nvSpPr>
            <p:spPr>
              <a:xfrm rot="-5400000">
                <a:off x="8560217" y="1410710"/>
                <a:ext cx="53736" cy="81766"/>
              </a:xfrm>
              <a:custGeom>
                <a:rect b="b" l="l" r="r" t="t"/>
                <a:pathLst>
                  <a:path extrusionOk="0" h="5484" w="3604">
                    <a:moveTo>
                      <a:pt x="123" y="1"/>
                    </a:moveTo>
                    <a:cubicBezTo>
                      <a:pt x="116" y="1"/>
                      <a:pt x="110" y="3"/>
                      <a:pt x="106" y="7"/>
                    </a:cubicBezTo>
                    <a:cubicBezTo>
                      <a:pt x="1" y="7"/>
                      <a:pt x="658" y="1322"/>
                      <a:pt x="1526" y="2847"/>
                    </a:cubicBezTo>
                    <a:cubicBezTo>
                      <a:pt x="2459" y="4335"/>
                      <a:pt x="3319" y="5484"/>
                      <a:pt x="3482" y="5484"/>
                    </a:cubicBezTo>
                    <a:cubicBezTo>
                      <a:pt x="3489" y="5484"/>
                      <a:pt x="3494" y="5482"/>
                      <a:pt x="3499" y="5477"/>
                    </a:cubicBezTo>
                    <a:cubicBezTo>
                      <a:pt x="3604" y="5477"/>
                      <a:pt x="2946" y="4162"/>
                      <a:pt x="2079" y="2637"/>
                    </a:cubicBezTo>
                    <a:cubicBezTo>
                      <a:pt x="1120" y="1173"/>
                      <a:pt x="282" y="1"/>
                      <a:pt x="12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63"/>
              <p:cNvSpPr/>
              <p:nvPr/>
            </p:nvSpPr>
            <p:spPr>
              <a:xfrm rot="-5400000">
                <a:off x="8583812" y="1509541"/>
                <a:ext cx="49039" cy="58984"/>
              </a:xfrm>
              <a:custGeom>
                <a:rect b="b" l="l" r="r" t="t"/>
                <a:pathLst>
                  <a:path extrusionOk="0" h="3956" w="3289">
                    <a:moveTo>
                      <a:pt x="106" y="1"/>
                    </a:moveTo>
                    <a:cubicBezTo>
                      <a:pt x="1" y="106"/>
                      <a:pt x="553" y="1105"/>
                      <a:pt x="1421" y="2210"/>
                    </a:cubicBezTo>
                    <a:cubicBezTo>
                      <a:pt x="2137" y="3222"/>
                      <a:pt x="2968" y="3955"/>
                      <a:pt x="3155" y="3955"/>
                    </a:cubicBezTo>
                    <a:cubicBezTo>
                      <a:pt x="3167" y="3955"/>
                      <a:pt x="3177" y="3952"/>
                      <a:pt x="3183" y="3946"/>
                    </a:cubicBezTo>
                    <a:cubicBezTo>
                      <a:pt x="3288" y="3841"/>
                      <a:pt x="2631" y="2973"/>
                      <a:pt x="1868" y="1868"/>
                    </a:cubicBezTo>
                    <a:cubicBezTo>
                      <a:pt x="974" y="763"/>
                      <a:pt x="211" y="1"/>
                      <a:pt x="1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63"/>
              <p:cNvSpPr/>
              <p:nvPr/>
            </p:nvSpPr>
            <p:spPr>
              <a:xfrm rot="-5400000">
                <a:off x="8610024" y="1577933"/>
                <a:ext cx="80007" cy="31594"/>
              </a:xfrm>
              <a:custGeom>
                <a:rect b="b" l="l" r="r" t="t"/>
                <a:pathLst>
                  <a:path extrusionOk="0" h="2119" w="5366">
                    <a:moveTo>
                      <a:pt x="163" y="0"/>
                    </a:moveTo>
                    <a:cubicBezTo>
                      <a:pt x="125" y="0"/>
                      <a:pt x="105" y="7"/>
                      <a:pt x="105" y="20"/>
                    </a:cubicBezTo>
                    <a:cubicBezTo>
                      <a:pt x="0" y="231"/>
                      <a:pt x="1210" y="783"/>
                      <a:pt x="2630" y="1335"/>
                    </a:cubicBezTo>
                    <a:cubicBezTo>
                      <a:pt x="3868" y="1817"/>
                      <a:pt x="4945" y="2118"/>
                      <a:pt x="5272" y="2118"/>
                    </a:cubicBezTo>
                    <a:cubicBezTo>
                      <a:pt x="5320" y="2118"/>
                      <a:pt x="5352" y="2112"/>
                      <a:pt x="5365" y="2098"/>
                    </a:cubicBezTo>
                    <a:cubicBezTo>
                      <a:pt x="5365" y="1993"/>
                      <a:pt x="4261" y="1335"/>
                      <a:pt x="2840" y="783"/>
                    </a:cubicBezTo>
                    <a:cubicBezTo>
                      <a:pt x="1511" y="302"/>
                      <a:pt x="422" y="0"/>
                      <a:pt x="16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63"/>
              <p:cNvSpPr/>
              <p:nvPr/>
            </p:nvSpPr>
            <p:spPr>
              <a:xfrm rot="-5400000">
                <a:off x="8674376" y="1623931"/>
                <a:ext cx="99629" cy="11764"/>
              </a:xfrm>
              <a:custGeom>
                <a:rect b="b" l="l" r="r" t="t"/>
                <a:pathLst>
                  <a:path extrusionOk="0" h="789" w="6682">
                    <a:moveTo>
                      <a:pt x="5421" y="0"/>
                    </a:moveTo>
                    <a:cubicBezTo>
                      <a:pt x="4855" y="0"/>
                      <a:pt x="4146" y="32"/>
                      <a:pt x="3394" y="88"/>
                    </a:cubicBezTo>
                    <a:cubicBezTo>
                      <a:pt x="1526" y="299"/>
                      <a:pt x="1" y="614"/>
                      <a:pt x="1" y="746"/>
                    </a:cubicBezTo>
                    <a:cubicBezTo>
                      <a:pt x="1" y="776"/>
                      <a:pt x="125" y="789"/>
                      <a:pt x="347" y="789"/>
                    </a:cubicBezTo>
                    <a:cubicBezTo>
                      <a:pt x="901" y="789"/>
                      <a:pt x="2060" y="708"/>
                      <a:pt x="3394" y="614"/>
                    </a:cubicBezTo>
                    <a:cubicBezTo>
                      <a:pt x="5261" y="404"/>
                      <a:pt x="6681" y="299"/>
                      <a:pt x="6681" y="194"/>
                    </a:cubicBezTo>
                    <a:cubicBezTo>
                      <a:pt x="6681" y="58"/>
                      <a:pt x="6180" y="0"/>
                      <a:pt x="542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63"/>
              <p:cNvSpPr/>
              <p:nvPr/>
            </p:nvSpPr>
            <p:spPr>
              <a:xfrm rot="-5400000">
                <a:off x="8749567" y="1526822"/>
                <a:ext cx="80007" cy="88342"/>
              </a:xfrm>
              <a:custGeom>
                <a:rect b="b" l="l" r="r" t="t"/>
                <a:pathLst>
                  <a:path extrusionOk="0" h="5925" w="5366">
                    <a:moveTo>
                      <a:pt x="5242" y="1"/>
                    </a:moveTo>
                    <a:cubicBezTo>
                      <a:pt x="5057" y="1"/>
                      <a:pt x="3888" y="1178"/>
                      <a:pt x="2525" y="2742"/>
                    </a:cubicBezTo>
                    <a:cubicBezTo>
                      <a:pt x="1105" y="4399"/>
                      <a:pt x="0" y="5820"/>
                      <a:pt x="106" y="5925"/>
                    </a:cubicBezTo>
                    <a:cubicBezTo>
                      <a:pt x="211" y="5925"/>
                      <a:pt x="1421" y="4715"/>
                      <a:pt x="2841" y="3084"/>
                    </a:cubicBezTo>
                    <a:cubicBezTo>
                      <a:pt x="4287" y="1427"/>
                      <a:pt x="5366" y="112"/>
                      <a:pt x="5260" y="7"/>
                    </a:cubicBezTo>
                    <a:cubicBezTo>
                      <a:pt x="5256" y="3"/>
                      <a:pt x="5250" y="1"/>
                      <a:pt x="52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63"/>
              <p:cNvSpPr/>
              <p:nvPr/>
            </p:nvSpPr>
            <p:spPr>
              <a:xfrm rot="-5400000">
                <a:off x="8802162" y="1450013"/>
                <a:ext cx="35695" cy="80007"/>
              </a:xfrm>
              <a:custGeom>
                <a:rect b="b" l="l" r="r" t="t"/>
                <a:pathLst>
                  <a:path extrusionOk="0" h="5366" w="2394">
                    <a:moveTo>
                      <a:pt x="2183" y="1"/>
                    </a:moveTo>
                    <a:cubicBezTo>
                      <a:pt x="2078" y="1"/>
                      <a:pt x="1526" y="1079"/>
                      <a:pt x="973" y="2631"/>
                    </a:cubicBezTo>
                    <a:cubicBezTo>
                      <a:pt x="421" y="4051"/>
                      <a:pt x="0" y="5261"/>
                      <a:pt x="211" y="5366"/>
                    </a:cubicBezTo>
                    <a:cubicBezTo>
                      <a:pt x="316" y="5366"/>
                      <a:pt x="973" y="4261"/>
                      <a:pt x="1526" y="2841"/>
                    </a:cubicBezTo>
                    <a:cubicBezTo>
                      <a:pt x="2078" y="1316"/>
                      <a:pt x="2394" y="1"/>
                      <a:pt x="218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63"/>
              <p:cNvSpPr/>
              <p:nvPr/>
            </p:nvSpPr>
            <p:spPr>
              <a:xfrm rot="-5400000">
                <a:off x="8810176" y="1324299"/>
                <a:ext cx="21187" cy="120860"/>
              </a:xfrm>
              <a:custGeom>
                <a:rect b="b" l="l" r="r" t="t"/>
                <a:pathLst>
                  <a:path extrusionOk="0" h="8106" w="1421">
                    <a:moveTo>
                      <a:pt x="125" y="0"/>
                    </a:moveTo>
                    <a:cubicBezTo>
                      <a:pt x="119" y="0"/>
                      <a:pt x="112" y="2"/>
                      <a:pt x="106" y="5"/>
                    </a:cubicBezTo>
                    <a:cubicBezTo>
                      <a:pt x="0" y="5"/>
                      <a:pt x="106" y="1872"/>
                      <a:pt x="448" y="4055"/>
                    </a:cubicBezTo>
                    <a:cubicBezTo>
                      <a:pt x="658" y="6343"/>
                      <a:pt x="1210" y="8105"/>
                      <a:pt x="1315" y="8105"/>
                    </a:cubicBezTo>
                    <a:cubicBezTo>
                      <a:pt x="1421" y="8105"/>
                      <a:pt x="1210" y="6238"/>
                      <a:pt x="868" y="4055"/>
                    </a:cubicBezTo>
                    <a:cubicBezTo>
                      <a:pt x="561" y="1804"/>
                      <a:pt x="354" y="0"/>
                      <a:pt x="1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63"/>
              <p:cNvSpPr/>
              <p:nvPr/>
            </p:nvSpPr>
            <p:spPr>
              <a:xfrm rot="-5400000">
                <a:off x="8412392" y="1227295"/>
                <a:ext cx="472140" cy="334476"/>
              </a:xfrm>
              <a:custGeom>
                <a:rect b="b" l="l" r="r" t="t"/>
                <a:pathLst>
                  <a:path extrusionOk="0" h="22433" w="31666">
                    <a:moveTo>
                      <a:pt x="24625" y="1"/>
                    </a:moveTo>
                    <a:cubicBezTo>
                      <a:pt x="23978" y="1"/>
                      <a:pt x="23329" y="100"/>
                      <a:pt x="22697" y="315"/>
                    </a:cubicBezTo>
                    <a:cubicBezTo>
                      <a:pt x="20935" y="972"/>
                      <a:pt x="19725" y="2708"/>
                      <a:pt x="18410" y="4154"/>
                    </a:cubicBezTo>
                    <a:cubicBezTo>
                      <a:pt x="15780" y="7100"/>
                      <a:pt x="11730" y="8862"/>
                      <a:pt x="7785" y="8967"/>
                    </a:cubicBezTo>
                    <a:cubicBezTo>
                      <a:pt x="5471" y="8967"/>
                      <a:pt x="3183" y="9414"/>
                      <a:pt x="1973" y="11597"/>
                    </a:cubicBezTo>
                    <a:cubicBezTo>
                      <a:pt x="0" y="15437"/>
                      <a:pt x="2736" y="19934"/>
                      <a:pt x="6470" y="21565"/>
                    </a:cubicBezTo>
                    <a:cubicBezTo>
                      <a:pt x="8338" y="22328"/>
                      <a:pt x="10520" y="22433"/>
                      <a:pt x="12598" y="22433"/>
                    </a:cubicBezTo>
                    <a:cubicBezTo>
                      <a:pt x="14360" y="22328"/>
                      <a:pt x="16122" y="22223"/>
                      <a:pt x="17858" y="21670"/>
                    </a:cubicBezTo>
                    <a:cubicBezTo>
                      <a:pt x="21251" y="20592"/>
                      <a:pt x="24012" y="17962"/>
                      <a:pt x="26406" y="15332"/>
                    </a:cubicBezTo>
                    <a:cubicBezTo>
                      <a:pt x="28063" y="13570"/>
                      <a:pt x="29588" y="11703"/>
                      <a:pt x="30351" y="9414"/>
                    </a:cubicBezTo>
                    <a:cubicBezTo>
                      <a:pt x="31113" y="7442"/>
                      <a:pt x="31666" y="4260"/>
                      <a:pt x="30035" y="2498"/>
                    </a:cubicBezTo>
                    <a:cubicBezTo>
                      <a:pt x="28696" y="998"/>
                      <a:pt x="26673" y="1"/>
                      <a:pt x="2462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63"/>
              <p:cNvSpPr/>
              <p:nvPr/>
            </p:nvSpPr>
            <p:spPr>
              <a:xfrm rot="-5400000">
                <a:off x="8441645" y="1119481"/>
                <a:ext cx="40794" cy="37200"/>
              </a:xfrm>
              <a:custGeom>
                <a:rect b="b" l="l" r="r" t="t"/>
                <a:pathLst>
                  <a:path extrusionOk="0" h="2495" w="2736">
                    <a:moveTo>
                      <a:pt x="1381" y="1"/>
                    </a:moveTo>
                    <a:cubicBezTo>
                      <a:pt x="1035" y="1"/>
                      <a:pt x="683" y="138"/>
                      <a:pt x="448" y="429"/>
                    </a:cubicBezTo>
                    <a:cubicBezTo>
                      <a:pt x="1" y="981"/>
                      <a:pt x="1" y="1744"/>
                      <a:pt x="553" y="2191"/>
                    </a:cubicBezTo>
                    <a:cubicBezTo>
                      <a:pt x="814" y="2390"/>
                      <a:pt x="1121" y="2495"/>
                      <a:pt x="1421" y="2495"/>
                    </a:cubicBezTo>
                    <a:cubicBezTo>
                      <a:pt x="1755" y="2495"/>
                      <a:pt x="2079" y="2364"/>
                      <a:pt x="2315" y="2086"/>
                    </a:cubicBezTo>
                    <a:cubicBezTo>
                      <a:pt x="2736" y="1639"/>
                      <a:pt x="2736" y="771"/>
                      <a:pt x="2210" y="324"/>
                    </a:cubicBezTo>
                    <a:cubicBezTo>
                      <a:pt x="1998" y="112"/>
                      <a:pt x="1692" y="1"/>
                      <a:pt x="138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63"/>
              <p:cNvSpPr/>
              <p:nvPr/>
            </p:nvSpPr>
            <p:spPr>
              <a:xfrm rot="-5400000">
                <a:off x="8548401" y="1091927"/>
                <a:ext cx="40794" cy="36604"/>
              </a:xfrm>
              <a:custGeom>
                <a:rect b="b" l="l" r="r" t="t"/>
                <a:pathLst>
                  <a:path extrusionOk="0" h="2455" w="2736">
                    <a:moveTo>
                      <a:pt x="1325" y="1"/>
                    </a:moveTo>
                    <a:cubicBezTo>
                      <a:pt x="992" y="1"/>
                      <a:pt x="668" y="141"/>
                      <a:pt x="447" y="376"/>
                    </a:cubicBezTo>
                    <a:cubicBezTo>
                      <a:pt x="0" y="929"/>
                      <a:pt x="0" y="1691"/>
                      <a:pt x="552" y="2138"/>
                    </a:cubicBezTo>
                    <a:cubicBezTo>
                      <a:pt x="776" y="2349"/>
                      <a:pt x="1078" y="2454"/>
                      <a:pt x="1394" y="2454"/>
                    </a:cubicBezTo>
                    <a:cubicBezTo>
                      <a:pt x="1710" y="2454"/>
                      <a:pt x="2038" y="2349"/>
                      <a:pt x="2314" y="2138"/>
                    </a:cubicBezTo>
                    <a:cubicBezTo>
                      <a:pt x="2735" y="1586"/>
                      <a:pt x="2735" y="823"/>
                      <a:pt x="2183" y="376"/>
                    </a:cubicBezTo>
                    <a:cubicBezTo>
                      <a:pt x="1934" y="115"/>
                      <a:pt x="1625" y="1"/>
                      <a:pt x="13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63"/>
              <p:cNvSpPr/>
              <p:nvPr/>
            </p:nvSpPr>
            <p:spPr>
              <a:xfrm rot="-5400000">
                <a:off x="8663939" y="1111280"/>
                <a:ext cx="40794" cy="37111"/>
              </a:xfrm>
              <a:custGeom>
                <a:rect b="b" l="l" r="r" t="t"/>
                <a:pathLst>
                  <a:path extrusionOk="0" h="2489" w="2736">
                    <a:moveTo>
                      <a:pt x="1414" y="1"/>
                    </a:moveTo>
                    <a:cubicBezTo>
                      <a:pt x="1087" y="1"/>
                      <a:pt x="738" y="138"/>
                      <a:pt x="447" y="429"/>
                    </a:cubicBezTo>
                    <a:cubicBezTo>
                      <a:pt x="0" y="850"/>
                      <a:pt x="105" y="1744"/>
                      <a:pt x="552" y="2165"/>
                    </a:cubicBezTo>
                    <a:cubicBezTo>
                      <a:pt x="814" y="2377"/>
                      <a:pt x="1123" y="2488"/>
                      <a:pt x="1423" y="2488"/>
                    </a:cubicBezTo>
                    <a:cubicBezTo>
                      <a:pt x="1756" y="2488"/>
                      <a:pt x="2079" y="2351"/>
                      <a:pt x="2314" y="2060"/>
                    </a:cubicBezTo>
                    <a:cubicBezTo>
                      <a:pt x="2735" y="1507"/>
                      <a:pt x="2735" y="745"/>
                      <a:pt x="2183" y="324"/>
                    </a:cubicBezTo>
                    <a:cubicBezTo>
                      <a:pt x="1984" y="112"/>
                      <a:pt x="1708" y="1"/>
                      <a:pt x="141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63"/>
              <p:cNvSpPr/>
              <p:nvPr/>
            </p:nvSpPr>
            <p:spPr>
              <a:xfrm rot="-5400000">
                <a:off x="8743536" y="1172076"/>
                <a:ext cx="40794" cy="36321"/>
              </a:xfrm>
              <a:custGeom>
                <a:rect b="b" l="l" r="r" t="t"/>
                <a:pathLst>
                  <a:path extrusionOk="0" h="2436" w="2736">
                    <a:moveTo>
                      <a:pt x="1405" y="1"/>
                    </a:moveTo>
                    <a:cubicBezTo>
                      <a:pt x="1075" y="1"/>
                      <a:pt x="725" y="139"/>
                      <a:pt x="448" y="429"/>
                    </a:cubicBezTo>
                    <a:cubicBezTo>
                      <a:pt x="1" y="876"/>
                      <a:pt x="106" y="1639"/>
                      <a:pt x="553" y="2060"/>
                    </a:cubicBezTo>
                    <a:cubicBezTo>
                      <a:pt x="815" y="2322"/>
                      <a:pt x="1124" y="2436"/>
                      <a:pt x="1421" y="2436"/>
                    </a:cubicBezTo>
                    <a:cubicBezTo>
                      <a:pt x="1752" y="2436"/>
                      <a:pt x="2068" y="2295"/>
                      <a:pt x="2289" y="2060"/>
                    </a:cubicBezTo>
                    <a:cubicBezTo>
                      <a:pt x="2736" y="1534"/>
                      <a:pt x="2736" y="745"/>
                      <a:pt x="2184" y="324"/>
                    </a:cubicBezTo>
                    <a:cubicBezTo>
                      <a:pt x="1984" y="112"/>
                      <a:pt x="1703" y="1"/>
                      <a:pt x="140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63"/>
              <p:cNvSpPr/>
              <p:nvPr/>
            </p:nvSpPr>
            <p:spPr>
              <a:xfrm rot="-5400000">
                <a:off x="8806940" y="1253119"/>
                <a:ext cx="40794" cy="37350"/>
              </a:xfrm>
              <a:custGeom>
                <a:rect b="b" l="l" r="r" t="t"/>
                <a:pathLst>
                  <a:path extrusionOk="0" h="2505" w="2736">
                    <a:moveTo>
                      <a:pt x="1326" y="0"/>
                    </a:moveTo>
                    <a:cubicBezTo>
                      <a:pt x="988" y="0"/>
                      <a:pt x="660" y="142"/>
                      <a:pt x="421" y="367"/>
                    </a:cubicBezTo>
                    <a:cubicBezTo>
                      <a:pt x="0" y="919"/>
                      <a:pt x="0" y="1682"/>
                      <a:pt x="526" y="2129"/>
                    </a:cubicBezTo>
                    <a:cubicBezTo>
                      <a:pt x="738" y="2391"/>
                      <a:pt x="1021" y="2505"/>
                      <a:pt x="1319" y="2505"/>
                    </a:cubicBezTo>
                    <a:cubicBezTo>
                      <a:pt x="1649" y="2505"/>
                      <a:pt x="1998" y="2364"/>
                      <a:pt x="2288" y="2129"/>
                    </a:cubicBezTo>
                    <a:cubicBezTo>
                      <a:pt x="2736" y="1577"/>
                      <a:pt x="2736" y="814"/>
                      <a:pt x="2183" y="367"/>
                    </a:cubicBezTo>
                    <a:cubicBezTo>
                      <a:pt x="1926" y="109"/>
                      <a:pt x="1622" y="0"/>
                      <a:pt x="13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63"/>
              <p:cNvSpPr/>
              <p:nvPr/>
            </p:nvSpPr>
            <p:spPr>
              <a:xfrm rot="-5400000">
                <a:off x="8843321" y="1359726"/>
                <a:ext cx="40794" cy="36664"/>
              </a:xfrm>
              <a:custGeom>
                <a:rect b="b" l="l" r="r" t="t"/>
                <a:pathLst>
                  <a:path extrusionOk="0" h="2459" w="2736">
                    <a:moveTo>
                      <a:pt x="1354" y="0"/>
                    </a:moveTo>
                    <a:cubicBezTo>
                      <a:pt x="1008" y="0"/>
                      <a:pt x="656" y="138"/>
                      <a:pt x="421" y="429"/>
                    </a:cubicBezTo>
                    <a:cubicBezTo>
                      <a:pt x="0" y="876"/>
                      <a:pt x="0" y="1638"/>
                      <a:pt x="552" y="2191"/>
                    </a:cubicBezTo>
                    <a:cubicBezTo>
                      <a:pt x="783" y="2375"/>
                      <a:pt x="1064" y="2459"/>
                      <a:pt x="1343" y="2459"/>
                    </a:cubicBezTo>
                    <a:cubicBezTo>
                      <a:pt x="1699" y="2459"/>
                      <a:pt x="2052" y="2322"/>
                      <a:pt x="2288" y="2085"/>
                    </a:cubicBezTo>
                    <a:cubicBezTo>
                      <a:pt x="2735" y="1533"/>
                      <a:pt x="2735" y="770"/>
                      <a:pt x="2183" y="323"/>
                    </a:cubicBezTo>
                    <a:cubicBezTo>
                      <a:pt x="1971" y="112"/>
                      <a:pt x="1665" y="0"/>
                      <a:pt x="135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63"/>
              <p:cNvSpPr/>
              <p:nvPr/>
            </p:nvSpPr>
            <p:spPr>
              <a:xfrm rot="-5400000">
                <a:off x="8706067" y="1655398"/>
                <a:ext cx="40809" cy="36664"/>
              </a:xfrm>
              <a:custGeom>
                <a:rect b="b" l="l" r="r" t="t"/>
                <a:pathLst>
                  <a:path extrusionOk="0" h="2459" w="2737">
                    <a:moveTo>
                      <a:pt x="1355" y="0"/>
                    </a:moveTo>
                    <a:cubicBezTo>
                      <a:pt x="1009" y="0"/>
                      <a:pt x="657" y="138"/>
                      <a:pt x="422" y="429"/>
                    </a:cubicBezTo>
                    <a:cubicBezTo>
                      <a:pt x="1" y="876"/>
                      <a:pt x="1" y="1638"/>
                      <a:pt x="527" y="2191"/>
                    </a:cubicBezTo>
                    <a:cubicBezTo>
                      <a:pt x="769" y="2375"/>
                      <a:pt x="1052" y="2459"/>
                      <a:pt x="1330" y="2459"/>
                    </a:cubicBezTo>
                    <a:cubicBezTo>
                      <a:pt x="1687" y="2459"/>
                      <a:pt x="2038" y="2322"/>
                      <a:pt x="2289" y="2085"/>
                    </a:cubicBezTo>
                    <a:cubicBezTo>
                      <a:pt x="2736" y="1533"/>
                      <a:pt x="2736" y="770"/>
                      <a:pt x="2184" y="323"/>
                    </a:cubicBezTo>
                    <a:cubicBezTo>
                      <a:pt x="1972" y="112"/>
                      <a:pt x="1666" y="0"/>
                      <a:pt x="13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63"/>
              <p:cNvSpPr/>
              <p:nvPr/>
            </p:nvSpPr>
            <p:spPr>
              <a:xfrm rot="-5400000">
                <a:off x="8613327" y="1612800"/>
                <a:ext cx="40794" cy="37156"/>
              </a:xfrm>
              <a:custGeom>
                <a:rect b="b" l="l" r="r" t="t"/>
                <a:pathLst>
                  <a:path extrusionOk="0" h="2492" w="2736">
                    <a:moveTo>
                      <a:pt x="1382" y="0"/>
                    </a:moveTo>
                    <a:cubicBezTo>
                      <a:pt x="1032" y="0"/>
                      <a:pt x="672" y="138"/>
                      <a:pt x="447" y="432"/>
                    </a:cubicBezTo>
                    <a:cubicBezTo>
                      <a:pt x="0" y="958"/>
                      <a:pt x="0" y="1747"/>
                      <a:pt x="553" y="2168"/>
                    </a:cubicBezTo>
                    <a:cubicBezTo>
                      <a:pt x="814" y="2380"/>
                      <a:pt x="1123" y="2492"/>
                      <a:pt x="1420" y="2492"/>
                    </a:cubicBezTo>
                    <a:cubicBezTo>
                      <a:pt x="1751" y="2492"/>
                      <a:pt x="2067" y="2354"/>
                      <a:pt x="2288" y="2063"/>
                    </a:cubicBezTo>
                    <a:cubicBezTo>
                      <a:pt x="2735" y="1616"/>
                      <a:pt x="2735" y="748"/>
                      <a:pt x="2183" y="301"/>
                    </a:cubicBezTo>
                    <a:cubicBezTo>
                      <a:pt x="1987" y="105"/>
                      <a:pt x="1688" y="0"/>
                      <a:pt x="138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63"/>
              <p:cNvSpPr/>
              <p:nvPr/>
            </p:nvSpPr>
            <p:spPr>
              <a:xfrm rot="-5400000">
                <a:off x="8562439" y="1537758"/>
                <a:ext cx="40809" cy="36664"/>
              </a:xfrm>
              <a:custGeom>
                <a:rect b="b" l="l" r="r" t="t"/>
                <a:pathLst>
                  <a:path extrusionOk="0" h="2459" w="2737">
                    <a:moveTo>
                      <a:pt x="1316" y="1"/>
                    </a:moveTo>
                    <a:cubicBezTo>
                      <a:pt x="982" y="1"/>
                      <a:pt x="658" y="132"/>
                      <a:pt x="422" y="409"/>
                    </a:cubicBezTo>
                    <a:cubicBezTo>
                      <a:pt x="1" y="857"/>
                      <a:pt x="1" y="1619"/>
                      <a:pt x="527" y="2172"/>
                    </a:cubicBezTo>
                    <a:cubicBezTo>
                      <a:pt x="771" y="2369"/>
                      <a:pt x="1056" y="2459"/>
                      <a:pt x="1337" y="2459"/>
                    </a:cubicBezTo>
                    <a:cubicBezTo>
                      <a:pt x="1692" y="2459"/>
                      <a:pt x="2039" y="2316"/>
                      <a:pt x="2289" y="2066"/>
                    </a:cubicBezTo>
                    <a:cubicBezTo>
                      <a:pt x="2736" y="1514"/>
                      <a:pt x="2736" y="751"/>
                      <a:pt x="2184" y="304"/>
                    </a:cubicBezTo>
                    <a:cubicBezTo>
                      <a:pt x="1923" y="106"/>
                      <a:pt x="1615" y="1"/>
                      <a:pt x="131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63"/>
              <p:cNvSpPr/>
              <p:nvPr/>
            </p:nvSpPr>
            <p:spPr>
              <a:xfrm rot="-5400000">
                <a:off x="8523770" y="1456193"/>
                <a:ext cx="40794" cy="36664"/>
              </a:xfrm>
              <a:custGeom>
                <a:rect b="b" l="l" r="r" t="t"/>
                <a:pathLst>
                  <a:path extrusionOk="0" h="2459" w="2736">
                    <a:moveTo>
                      <a:pt x="1382" y="0"/>
                    </a:moveTo>
                    <a:cubicBezTo>
                      <a:pt x="1028" y="0"/>
                      <a:pt x="684" y="137"/>
                      <a:pt x="447" y="373"/>
                    </a:cubicBezTo>
                    <a:cubicBezTo>
                      <a:pt x="0" y="926"/>
                      <a:pt x="0" y="1688"/>
                      <a:pt x="553" y="2136"/>
                    </a:cubicBezTo>
                    <a:cubicBezTo>
                      <a:pt x="752" y="2347"/>
                      <a:pt x="1034" y="2459"/>
                      <a:pt x="1331" y="2459"/>
                    </a:cubicBezTo>
                    <a:cubicBezTo>
                      <a:pt x="1662" y="2459"/>
                      <a:pt x="2011" y="2321"/>
                      <a:pt x="2288" y="2030"/>
                    </a:cubicBezTo>
                    <a:cubicBezTo>
                      <a:pt x="2735" y="1583"/>
                      <a:pt x="2630" y="821"/>
                      <a:pt x="2183" y="268"/>
                    </a:cubicBezTo>
                    <a:cubicBezTo>
                      <a:pt x="1941" y="84"/>
                      <a:pt x="1658" y="0"/>
                      <a:pt x="138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63"/>
              <p:cNvSpPr/>
              <p:nvPr/>
            </p:nvSpPr>
            <p:spPr>
              <a:xfrm rot="-5400000">
                <a:off x="8483431" y="1397023"/>
                <a:ext cx="40794" cy="37364"/>
              </a:xfrm>
              <a:custGeom>
                <a:rect b="b" l="l" r="r" t="t"/>
                <a:pathLst>
                  <a:path extrusionOk="0" h="2506" w="2736">
                    <a:moveTo>
                      <a:pt x="1329" y="1"/>
                    </a:moveTo>
                    <a:cubicBezTo>
                      <a:pt x="993" y="1"/>
                      <a:pt x="672" y="143"/>
                      <a:pt x="447" y="367"/>
                    </a:cubicBezTo>
                    <a:cubicBezTo>
                      <a:pt x="0" y="920"/>
                      <a:pt x="0" y="1682"/>
                      <a:pt x="553" y="2129"/>
                    </a:cubicBezTo>
                    <a:cubicBezTo>
                      <a:pt x="752" y="2391"/>
                      <a:pt x="1034" y="2505"/>
                      <a:pt x="1332" y="2505"/>
                    </a:cubicBezTo>
                    <a:cubicBezTo>
                      <a:pt x="1662" y="2505"/>
                      <a:pt x="2012" y="2365"/>
                      <a:pt x="2288" y="2129"/>
                    </a:cubicBezTo>
                    <a:cubicBezTo>
                      <a:pt x="2735" y="1577"/>
                      <a:pt x="2735" y="814"/>
                      <a:pt x="2183" y="367"/>
                    </a:cubicBezTo>
                    <a:cubicBezTo>
                      <a:pt x="1925" y="110"/>
                      <a:pt x="1622" y="1"/>
                      <a:pt x="13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63"/>
              <p:cNvSpPr/>
              <p:nvPr/>
            </p:nvSpPr>
            <p:spPr>
              <a:xfrm rot="-5400000">
                <a:off x="8410648" y="1207718"/>
                <a:ext cx="40794" cy="37171"/>
              </a:xfrm>
              <a:custGeom>
                <a:rect b="b" l="l" r="r" t="t"/>
                <a:pathLst>
                  <a:path extrusionOk="0" h="2493" w="2736">
                    <a:moveTo>
                      <a:pt x="1339" y="1"/>
                    </a:moveTo>
                    <a:cubicBezTo>
                      <a:pt x="1005" y="1"/>
                      <a:pt x="683" y="139"/>
                      <a:pt x="447" y="429"/>
                    </a:cubicBezTo>
                    <a:cubicBezTo>
                      <a:pt x="0" y="982"/>
                      <a:pt x="0" y="1744"/>
                      <a:pt x="552" y="2191"/>
                    </a:cubicBezTo>
                    <a:cubicBezTo>
                      <a:pt x="761" y="2388"/>
                      <a:pt x="1038" y="2492"/>
                      <a:pt x="1319" y="2492"/>
                    </a:cubicBezTo>
                    <a:cubicBezTo>
                      <a:pt x="1642" y="2492"/>
                      <a:pt x="1971" y="2355"/>
                      <a:pt x="2209" y="2060"/>
                    </a:cubicBezTo>
                    <a:cubicBezTo>
                      <a:pt x="2735" y="1639"/>
                      <a:pt x="2630" y="745"/>
                      <a:pt x="2209" y="324"/>
                    </a:cubicBezTo>
                    <a:cubicBezTo>
                      <a:pt x="1948" y="112"/>
                      <a:pt x="1639" y="1"/>
                      <a:pt x="13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63"/>
              <p:cNvSpPr/>
              <p:nvPr/>
            </p:nvSpPr>
            <p:spPr>
              <a:xfrm rot="-5400000">
                <a:off x="8407188" y="1310731"/>
                <a:ext cx="40794" cy="36634"/>
              </a:xfrm>
              <a:custGeom>
                <a:rect b="b" l="l" r="r" t="t"/>
                <a:pathLst>
                  <a:path extrusionOk="0" h="2457" w="2736">
                    <a:moveTo>
                      <a:pt x="1327" y="1"/>
                    </a:moveTo>
                    <a:cubicBezTo>
                      <a:pt x="989" y="1"/>
                      <a:pt x="660" y="138"/>
                      <a:pt x="421" y="433"/>
                    </a:cubicBezTo>
                    <a:cubicBezTo>
                      <a:pt x="1" y="854"/>
                      <a:pt x="1" y="1616"/>
                      <a:pt x="553" y="2169"/>
                    </a:cubicBezTo>
                    <a:cubicBezTo>
                      <a:pt x="785" y="2366"/>
                      <a:pt x="1069" y="2456"/>
                      <a:pt x="1350" y="2456"/>
                    </a:cubicBezTo>
                    <a:cubicBezTo>
                      <a:pt x="1704" y="2456"/>
                      <a:pt x="2054" y="2313"/>
                      <a:pt x="2289" y="2064"/>
                    </a:cubicBezTo>
                    <a:cubicBezTo>
                      <a:pt x="2736" y="1511"/>
                      <a:pt x="2736" y="749"/>
                      <a:pt x="2183" y="301"/>
                    </a:cubicBezTo>
                    <a:cubicBezTo>
                      <a:pt x="1926" y="105"/>
                      <a:pt x="1623" y="1"/>
                      <a:pt x="132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63"/>
              <p:cNvSpPr/>
              <p:nvPr/>
            </p:nvSpPr>
            <p:spPr>
              <a:xfrm rot="-5400000">
                <a:off x="8808581" y="1586507"/>
                <a:ext cx="40794" cy="37200"/>
              </a:xfrm>
              <a:custGeom>
                <a:rect b="b" l="l" r="r" t="t"/>
                <a:pathLst>
                  <a:path extrusionOk="0" h="2495" w="2736">
                    <a:moveTo>
                      <a:pt x="1315" y="1"/>
                    </a:moveTo>
                    <a:cubicBezTo>
                      <a:pt x="981" y="1"/>
                      <a:pt x="657" y="135"/>
                      <a:pt x="421" y="357"/>
                    </a:cubicBezTo>
                    <a:cubicBezTo>
                      <a:pt x="0" y="909"/>
                      <a:pt x="0" y="1672"/>
                      <a:pt x="526" y="2119"/>
                    </a:cubicBezTo>
                    <a:cubicBezTo>
                      <a:pt x="738" y="2381"/>
                      <a:pt x="1045" y="2495"/>
                      <a:pt x="1356" y="2495"/>
                    </a:cubicBezTo>
                    <a:cubicBezTo>
                      <a:pt x="1702" y="2495"/>
                      <a:pt x="2053" y="2354"/>
                      <a:pt x="2288" y="2119"/>
                    </a:cubicBezTo>
                    <a:cubicBezTo>
                      <a:pt x="2736" y="1567"/>
                      <a:pt x="2736" y="804"/>
                      <a:pt x="2183" y="357"/>
                    </a:cubicBezTo>
                    <a:cubicBezTo>
                      <a:pt x="1922" y="108"/>
                      <a:pt x="1614" y="1"/>
                      <a:pt x="13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63"/>
              <p:cNvSpPr/>
              <p:nvPr/>
            </p:nvSpPr>
            <p:spPr>
              <a:xfrm rot="-5400000">
                <a:off x="8831922" y="1484053"/>
                <a:ext cx="40809" cy="36634"/>
              </a:xfrm>
              <a:custGeom>
                <a:rect b="b" l="l" r="r" t="t"/>
                <a:pathLst>
                  <a:path extrusionOk="0" h="2457" w="2737">
                    <a:moveTo>
                      <a:pt x="1368" y="0"/>
                    </a:moveTo>
                    <a:cubicBezTo>
                      <a:pt x="1022" y="0"/>
                      <a:pt x="670" y="138"/>
                      <a:pt x="448" y="429"/>
                    </a:cubicBezTo>
                    <a:cubicBezTo>
                      <a:pt x="1" y="876"/>
                      <a:pt x="1" y="1639"/>
                      <a:pt x="553" y="2191"/>
                    </a:cubicBezTo>
                    <a:cubicBezTo>
                      <a:pt x="792" y="2373"/>
                      <a:pt x="1071" y="2457"/>
                      <a:pt x="1346" y="2457"/>
                    </a:cubicBezTo>
                    <a:cubicBezTo>
                      <a:pt x="1707" y="2457"/>
                      <a:pt x="2062" y="2313"/>
                      <a:pt x="2315" y="2059"/>
                    </a:cubicBezTo>
                    <a:cubicBezTo>
                      <a:pt x="2736" y="1533"/>
                      <a:pt x="2736" y="744"/>
                      <a:pt x="2184" y="324"/>
                    </a:cubicBezTo>
                    <a:cubicBezTo>
                      <a:pt x="1985" y="112"/>
                      <a:pt x="1679" y="0"/>
                      <a:pt x="13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63"/>
              <p:cNvSpPr/>
              <p:nvPr/>
            </p:nvSpPr>
            <p:spPr>
              <a:xfrm rot="-5400000">
                <a:off x="8554619" y="1200725"/>
                <a:ext cx="32563" cy="29596"/>
              </a:xfrm>
              <a:custGeom>
                <a:rect b="b" l="l" r="r" t="t"/>
                <a:pathLst>
                  <a:path extrusionOk="0" h="1985" w="2184">
                    <a:moveTo>
                      <a:pt x="997" y="0"/>
                    </a:moveTo>
                    <a:cubicBezTo>
                      <a:pt x="737" y="0"/>
                      <a:pt x="487" y="106"/>
                      <a:pt x="316" y="316"/>
                    </a:cubicBezTo>
                    <a:cubicBezTo>
                      <a:pt x="1" y="763"/>
                      <a:pt x="1" y="1421"/>
                      <a:pt x="421" y="1762"/>
                    </a:cubicBezTo>
                    <a:cubicBezTo>
                      <a:pt x="578" y="1907"/>
                      <a:pt x="799" y="1985"/>
                      <a:pt x="1024" y="1985"/>
                    </a:cubicBezTo>
                    <a:cubicBezTo>
                      <a:pt x="1292" y="1985"/>
                      <a:pt x="1565" y="1874"/>
                      <a:pt x="1736" y="1631"/>
                    </a:cubicBezTo>
                    <a:cubicBezTo>
                      <a:pt x="2184" y="1315"/>
                      <a:pt x="2078" y="658"/>
                      <a:pt x="1736" y="316"/>
                    </a:cubicBezTo>
                    <a:cubicBezTo>
                      <a:pt x="1526" y="106"/>
                      <a:pt x="1256" y="0"/>
                      <a:pt x="99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63"/>
              <p:cNvSpPr/>
              <p:nvPr/>
            </p:nvSpPr>
            <p:spPr>
              <a:xfrm rot="-5400000">
                <a:off x="8537912" y="1292206"/>
                <a:ext cx="32951" cy="29760"/>
              </a:xfrm>
              <a:custGeom>
                <a:rect b="b" l="l" r="r" t="t"/>
                <a:pathLst>
                  <a:path extrusionOk="0" h="1996" w="2210">
                    <a:moveTo>
                      <a:pt x="1101" y="1"/>
                    </a:moveTo>
                    <a:cubicBezTo>
                      <a:pt x="842" y="1"/>
                      <a:pt x="581" y="112"/>
                      <a:pt x="342" y="351"/>
                    </a:cubicBezTo>
                    <a:cubicBezTo>
                      <a:pt x="0" y="771"/>
                      <a:pt x="0" y="1324"/>
                      <a:pt x="447" y="1771"/>
                    </a:cubicBezTo>
                    <a:cubicBezTo>
                      <a:pt x="655" y="1917"/>
                      <a:pt x="885" y="1996"/>
                      <a:pt x="1114" y="1996"/>
                    </a:cubicBezTo>
                    <a:cubicBezTo>
                      <a:pt x="1379" y="1996"/>
                      <a:pt x="1642" y="1891"/>
                      <a:pt x="1868" y="1666"/>
                    </a:cubicBezTo>
                    <a:cubicBezTo>
                      <a:pt x="2210" y="1219"/>
                      <a:pt x="2210" y="666"/>
                      <a:pt x="1762" y="245"/>
                    </a:cubicBezTo>
                    <a:cubicBezTo>
                      <a:pt x="1554" y="86"/>
                      <a:pt x="1328" y="1"/>
                      <a:pt x="110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63"/>
              <p:cNvSpPr/>
              <p:nvPr/>
            </p:nvSpPr>
            <p:spPr>
              <a:xfrm rot="-5400000">
                <a:off x="8641767" y="1271786"/>
                <a:ext cx="34517" cy="29820"/>
              </a:xfrm>
              <a:custGeom>
                <a:rect b="b" l="l" r="r" t="t"/>
                <a:pathLst>
                  <a:path extrusionOk="0" h="2000" w="2315">
                    <a:moveTo>
                      <a:pt x="1184" y="0"/>
                    </a:moveTo>
                    <a:cubicBezTo>
                      <a:pt x="905" y="0"/>
                      <a:pt x="631" y="105"/>
                      <a:pt x="447" y="330"/>
                    </a:cubicBezTo>
                    <a:cubicBezTo>
                      <a:pt x="0" y="672"/>
                      <a:pt x="132" y="1330"/>
                      <a:pt x="447" y="1777"/>
                    </a:cubicBezTo>
                    <a:cubicBezTo>
                      <a:pt x="652" y="1921"/>
                      <a:pt x="900" y="1999"/>
                      <a:pt x="1139" y="1999"/>
                    </a:cubicBezTo>
                    <a:cubicBezTo>
                      <a:pt x="1424" y="1999"/>
                      <a:pt x="1696" y="1888"/>
                      <a:pt x="1868" y="1645"/>
                    </a:cubicBezTo>
                    <a:cubicBezTo>
                      <a:pt x="2315" y="1225"/>
                      <a:pt x="2210" y="567"/>
                      <a:pt x="1868" y="225"/>
                    </a:cubicBezTo>
                    <a:cubicBezTo>
                      <a:pt x="1672" y="79"/>
                      <a:pt x="1426" y="0"/>
                      <a:pt x="118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63"/>
              <p:cNvSpPr/>
              <p:nvPr/>
            </p:nvSpPr>
            <p:spPr>
              <a:xfrm rot="-5400000">
                <a:off x="8592020" y="1357601"/>
                <a:ext cx="32563" cy="29552"/>
              </a:xfrm>
              <a:custGeom>
                <a:rect b="b" l="l" r="r" t="t"/>
                <a:pathLst>
                  <a:path extrusionOk="0" h="1982" w="2184">
                    <a:moveTo>
                      <a:pt x="1053" y="1"/>
                    </a:moveTo>
                    <a:cubicBezTo>
                      <a:pt x="773" y="1"/>
                      <a:pt x="499" y="105"/>
                      <a:pt x="316" y="331"/>
                    </a:cubicBezTo>
                    <a:cubicBezTo>
                      <a:pt x="1" y="673"/>
                      <a:pt x="1" y="1330"/>
                      <a:pt x="421" y="1646"/>
                    </a:cubicBezTo>
                    <a:cubicBezTo>
                      <a:pt x="592" y="1869"/>
                      <a:pt x="842" y="1981"/>
                      <a:pt x="1089" y="1981"/>
                    </a:cubicBezTo>
                    <a:cubicBezTo>
                      <a:pt x="1335" y="1981"/>
                      <a:pt x="1579" y="1869"/>
                      <a:pt x="1736" y="1646"/>
                    </a:cubicBezTo>
                    <a:cubicBezTo>
                      <a:pt x="2183" y="1225"/>
                      <a:pt x="2078" y="567"/>
                      <a:pt x="1736" y="226"/>
                    </a:cubicBezTo>
                    <a:cubicBezTo>
                      <a:pt x="1541" y="79"/>
                      <a:pt x="1295" y="1"/>
                      <a:pt x="105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63"/>
              <p:cNvSpPr/>
              <p:nvPr/>
            </p:nvSpPr>
            <p:spPr>
              <a:xfrm rot="-5400000">
                <a:off x="8670246" y="1400147"/>
                <a:ext cx="32966" cy="29552"/>
              </a:xfrm>
              <a:custGeom>
                <a:rect b="b" l="l" r="r" t="t"/>
                <a:pathLst>
                  <a:path extrusionOk="0" h="1982" w="2211">
                    <a:moveTo>
                      <a:pt x="1168" y="1"/>
                    </a:moveTo>
                    <a:cubicBezTo>
                      <a:pt x="905" y="1"/>
                      <a:pt x="631" y="105"/>
                      <a:pt x="448" y="331"/>
                    </a:cubicBezTo>
                    <a:cubicBezTo>
                      <a:pt x="1" y="673"/>
                      <a:pt x="132" y="1330"/>
                      <a:pt x="448" y="1646"/>
                    </a:cubicBezTo>
                    <a:cubicBezTo>
                      <a:pt x="672" y="1869"/>
                      <a:pt x="948" y="1981"/>
                      <a:pt x="1207" y="1981"/>
                    </a:cubicBezTo>
                    <a:cubicBezTo>
                      <a:pt x="1467" y="1981"/>
                      <a:pt x="1710" y="1869"/>
                      <a:pt x="1868" y="1646"/>
                    </a:cubicBezTo>
                    <a:cubicBezTo>
                      <a:pt x="2210" y="1225"/>
                      <a:pt x="2210" y="567"/>
                      <a:pt x="1763" y="226"/>
                    </a:cubicBezTo>
                    <a:cubicBezTo>
                      <a:pt x="1617" y="79"/>
                      <a:pt x="1396" y="1"/>
                      <a:pt x="116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63"/>
              <p:cNvSpPr/>
              <p:nvPr/>
            </p:nvSpPr>
            <p:spPr>
              <a:xfrm rot="-5400000">
                <a:off x="8739995" y="1495496"/>
                <a:ext cx="34129" cy="29820"/>
              </a:xfrm>
              <a:custGeom>
                <a:rect b="b" l="l" r="r" t="t"/>
                <a:pathLst>
                  <a:path extrusionOk="0" h="2000" w="2289">
                    <a:moveTo>
                      <a:pt x="1158" y="0"/>
                    </a:moveTo>
                    <a:cubicBezTo>
                      <a:pt x="878" y="0"/>
                      <a:pt x="604" y="105"/>
                      <a:pt x="421" y="330"/>
                    </a:cubicBezTo>
                    <a:cubicBezTo>
                      <a:pt x="0" y="778"/>
                      <a:pt x="106" y="1330"/>
                      <a:pt x="421" y="1777"/>
                    </a:cubicBezTo>
                    <a:cubicBezTo>
                      <a:pt x="625" y="1921"/>
                      <a:pt x="873" y="1999"/>
                      <a:pt x="1113" y="1999"/>
                    </a:cubicBezTo>
                    <a:cubicBezTo>
                      <a:pt x="1397" y="1999"/>
                      <a:pt x="1670" y="1888"/>
                      <a:pt x="1841" y="1645"/>
                    </a:cubicBezTo>
                    <a:cubicBezTo>
                      <a:pt x="2288" y="1225"/>
                      <a:pt x="2183" y="672"/>
                      <a:pt x="1841" y="225"/>
                    </a:cubicBezTo>
                    <a:cubicBezTo>
                      <a:pt x="1646" y="79"/>
                      <a:pt x="1400" y="0"/>
                      <a:pt x="11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63"/>
              <p:cNvSpPr/>
              <p:nvPr/>
            </p:nvSpPr>
            <p:spPr>
              <a:xfrm rot="-5400000">
                <a:off x="8743894" y="1372302"/>
                <a:ext cx="32951" cy="29552"/>
              </a:xfrm>
              <a:custGeom>
                <a:rect b="b" l="l" r="r" t="t"/>
                <a:pathLst>
                  <a:path extrusionOk="0" h="1982" w="2210">
                    <a:moveTo>
                      <a:pt x="1042" y="1"/>
                    </a:moveTo>
                    <a:cubicBezTo>
                      <a:pt x="796" y="1"/>
                      <a:pt x="552" y="113"/>
                      <a:pt x="342" y="336"/>
                    </a:cubicBezTo>
                    <a:cubicBezTo>
                      <a:pt x="0" y="757"/>
                      <a:pt x="0" y="1414"/>
                      <a:pt x="447" y="1756"/>
                    </a:cubicBezTo>
                    <a:cubicBezTo>
                      <a:pt x="655" y="1903"/>
                      <a:pt x="879" y="1981"/>
                      <a:pt x="1105" y="1981"/>
                    </a:cubicBezTo>
                    <a:cubicBezTo>
                      <a:pt x="1366" y="1981"/>
                      <a:pt x="1628" y="1877"/>
                      <a:pt x="1867" y="1651"/>
                    </a:cubicBezTo>
                    <a:cubicBezTo>
                      <a:pt x="2209" y="1309"/>
                      <a:pt x="2209" y="652"/>
                      <a:pt x="1762" y="336"/>
                    </a:cubicBezTo>
                    <a:cubicBezTo>
                      <a:pt x="1539" y="113"/>
                      <a:pt x="1289" y="1"/>
                      <a:pt x="10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63"/>
              <p:cNvSpPr/>
              <p:nvPr/>
            </p:nvSpPr>
            <p:spPr>
              <a:xfrm rot="-5400000">
                <a:off x="8647664" y="1512635"/>
                <a:ext cx="32563" cy="30059"/>
              </a:xfrm>
              <a:custGeom>
                <a:rect b="b" l="l" r="r" t="t"/>
                <a:pathLst>
                  <a:path extrusionOk="0" h="2016" w="2184">
                    <a:moveTo>
                      <a:pt x="1053" y="1"/>
                    </a:moveTo>
                    <a:cubicBezTo>
                      <a:pt x="771" y="1"/>
                      <a:pt x="499" y="112"/>
                      <a:pt x="316" y="350"/>
                    </a:cubicBezTo>
                    <a:cubicBezTo>
                      <a:pt x="1" y="797"/>
                      <a:pt x="1" y="1323"/>
                      <a:pt x="448" y="1771"/>
                    </a:cubicBezTo>
                    <a:cubicBezTo>
                      <a:pt x="595" y="1930"/>
                      <a:pt x="817" y="2015"/>
                      <a:pt x="1046" y="2015"/>
                    </a:cubicBezTo>
                    <a:cubicBezTo>
                      <a:pt x="1308" y="2015"/>
                      <a:pt x="1580" y="1904"/>
                      <a:pt x="1763" y="1665"/>
                    </a:cubicBezTo>
                    <a:cubicBezTo>
                      <a:pt x="2184" y="1218"/>
                      <a:pt x="2184" y="666"/>
                      <a:pt x="1763" y="245"/>
                    </a:cubicBezTo>
                    <a:cubicBezTo>
                      <a:pt x="1554" y="86"/>
                      <a:pt x="1300" y="1"/>
                      <a:pt x="105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63"/>
              <p:cNvSpPr/>
              <p:nvPr/>
            </p:nvSpPr>
            <p:spPr>
              <a:xfrm rot="-5400000">
                <a:off x="8496291" y="1281791"/>
                <a:ext cx="428230" cy="210589"/>
              </a:xfrm>
              <a:custGeom>
                <a:rect b="b" l="l" r="r" t="t"/>
                <a:pathLst>
                  <a:path extrusionOk="0" h="14124" w="28721">
                    <a:moveTo>
                      <a:pt x="10626" y="14124"/>
                    </a:moveTo>
                    <a:lnTo>
                      <a:pt x="9758" y="14124"/>
                    </a:lnTo>
                    <a:lnTo>
                      <a:pt x="9758" y="14124"/>
                    </a:lnTo>
                    <a:lnTo>
                      <a:pt x="10626" y="14124"/>
                    </a:lnTo>
                    <a:close/>
                    <a:moveTo>
                      <a:pt x="1" y="3288"/>
                    </a:moveTo>
                    <a:lnTo>
                      <a:pt x="1" y="3288"/>
                    </a:lnTo>
                    <a:lnTo>
                      <a:pt x="1" y="3288"/>
                    </a:lnTo>
                    <a:close/>
                    <a:moveTo>
                      <a:pt x="28721" y="1"/>
                    </a:moveTo>
                    <a:cubicBezTo>
                      <a:pt x="28615" y="448"/>
                      <a:pt x="28484" y="764"/>
                      <a:pt x="28379" y="1105"/>
                    </a:cubicBezTo>
                    <a:cubicBezTo>
                      <a:pt x="28484" y="764"/>
                      <a:pt x="28615" y="448"/>
                      <a:pt x="28721" y="1"/>
                    </a:cubicBezTo>
                    <a:close/>
                    <a:moveTo>
                      <a:pt x="28721" y="1"/>
                    </a:moveTo>
                    <a:lnTo>
                      <a:pt x="2872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63"/>
              <p:cNvSpPr/>
              <p:nvPr/>
            </p:nvSpPr>
            <p:spPr>
              <a:xfrm rot="-5400000">
                <a:off x="8740009" y="1495690"/>
                <a:ext cx="34129" cy="29432"/>
              </a:xfrm>
              <a:custGeom>
                <a:rect b="b" l="l" r="r" t="t"/>
                <a:pathLst>
                  <a:path extrusionOk="0" h="1974" w="2289">
                    <a:moveTo>
                      <a:pt x="1079" y="1"/>
                    </a:moveTo>
                    <a:cubicBezTo>
                      <a:pt x="868" y="1"/>
                      <a:pt x="658" y="106"/>
                      <a:pt x="421" y="316"/>
                    </a:cubicBezTo>
                    <a:cubicBezTo>
                      <a:pt x="0" y="764"/>
                      <a:pt x="106" y="1316"/>
                      <a:pt x="421" y="1763"/>
                    </a:cubicBezTo>
                    <a:cubicBezTo>
                      <a:pt x="658" y="1868"/>
                      <a:pt x="868" y="1973"/>
                      <a:pt x="1079" y="1973"/>
                    </a:cubicBezTo>
                    <a:cubicBezTo>
                      <a:pt x="1421" y="1973"/>
                      <a:pt x="1631" y="1868"/>
                      <a:pt x="1841" y="1631"/>
                    </a:cubicBezTo>
                    <a:cubicBezTo>
                      <a:pt x="2288" y="1211"/>
                      <a:pt x="2183" y="658"/>
                      <a:pt x="1841" y="211"/>
                    </a:cubicBezTo>
                    <a:cubicBezTo>
                      <a:pt x="1631" y="106"/>
                      <a:pt x="1421" y="1"/>
                      <a:pt x="107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63"/>
              <p:cNvSpPr/>
              <p:nvPr/>
            </p:nvSpPr>
            <p:spPr>
              <a:xfrm rot="-5400000">
                <a:off x="8743737" y="1372369"/>
                <a:ext cx="32951" cy="29417"/>
              </a:xfrm>
              <a:custGeom>
                <a:rect b="b" l="l" r="r" t="t"/>
                <a:pathLst>
                  <a:path extrusionOk="0" h="1973" w="2210">
                    <a:moveTo>
                      <a:pt x="1105" y="0"/>
                    </a:moveTo>
                    <a:cubicBezTo>
                      <a:pt x="763" y="0"/>
                      <a:pt x="552" y="105"/>
                      <a:pt x="342" y="342"/>
                    </a:cubicBezTo>
                    <a:cubicBezTo>
                      <a:pt x="0" y="763"/>
                      <a:pt x="0" y="1420"/>
                      <a:pt x="447" y="1762"/>
                    </a:cubicBezTo>
                    <a:cubicBezTo>
                      <a:pt x="658" y="1973"/>
                      <a:pt x="894" y="1973"/>
                      <a:pt x="1105" y="1973"/>
                    </a:cubicBezTo>
                    <a:cubicBezTo>
                      <a:pt x="1315" y="1973"/>
                      <a:pt x="1657" y="1868"/>
                      <a:pt x="1867" y="1657"/>
                    </a:cubicBezTo>
                    <a:cubicBezTo>
                      <a:pt x="2209" y="1315"/>
                      <a:pt x="2209" y="658"/>
                      <a:pt x="1762" y="342"/>
                    </a:cubicBezTo>
                    <a:cubicBezTo>
                      <a:pt x="1552" y="105"/>
                      <a:pt x="1315" y="0"/>
                      <a:pt x="110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1" name="Shape 1611"/>
        <p:cNvGrpSpPr/>
        <p:nvPr/>
      </p:nvGrpSpPr>
      <p:grpSpPr>
        <a:xfrm>
          <a:off x="0" y="0"/>
          <a:ext cx="0" cy="0"/>
          <a:chOff x="0" y="0"/>
          <a:chExt cx="0" cy="0"/>
        </a:xfrm>
      </p:grpSpPr>
      <p:grpSp>
        <p:nvGrpSpPr>
          <p:cNvPr id="1612" name="Google Shape;1612;p64"/>
          <p:cNvGrpSpPr/>
          <p:nvPr/>
        </p:nvGrpSpPr>
        <p:grpSpPr>
          <a:xfrm>
            <a:off x="4677413" y="0"/>
            <a:ext cx="4466585" cy="5219206"/>
            <a:chOff x="4734138" y="-60375"/>
            <a:chExt cx="4466585" cy="5219206"/>
          </a:xfrm>
        </p:grpSpPr>
        <p:grpSp>
          <p:nvGrpSpPr>
            <p:cNvPr id="1613" name="Google Shape;1613;p64"/>
            <p:cNvGrpSpPr/>
            <p:nvPr/>
          </p:nvGrpSpPr>
          <p:grpSpPr>
            <a:xfrm>
              <a:off x="4798500" y="-60375"/>
              <a:ext cx="4337854" cy="3365035"/>
              <a:chOff x="4798500" y="-60375"/>
              <a:chExt cx="4337854" cy="3365035"/>
            </a:xfrm>
          </p:grpSpPr>
          <p:sp>
            <p:nvSpPr>
              <p:cNvPr id="1614" name="Google Shape;1614;p64"/>
              <p:cNvSpPr/>
              <p:nvPr/>
            </p:nvSpPr>
            <p:spPr>
              <a:xfrm>
                <a:off x="4798500" y="-60375"/>
                <a:ext cx="4337814" cy="3365035"/>
              </a:xfrm>
              <a:custGeom>
                <a:rect b="b" l="l" r="r" t="t"/>
                <a:pathLst>
                  <a:path extrusionOk="0" h="95754" w="123435">
                    <a:moveTo>
                      <a:pt x="28939" y="0"/>
                    </a:moveTo>
                    <a:cubicBezTo>
                      <a:pt x="25648" y="0"/>
                      <a:pt x="22449" y="454"/>
                      <a:pt x="19424" y="1362"/>
                    </a:cubicBezTo>
                    <a:cubicBezTo>
                      <a:pt x="18622" y="1587"/>
                      <a:pt x="17845" y="1863"/>
                      <a:pt x="17068" y="2189"/>
                    </a:cubicBezTo>
                    <a:cubicBezTo>
                      <a:pt x="7344" y="6074"/>
                      <a:pt x="126" y="15272"/>
                      <a:pt x="0" y="30685"/>
                    </a:cubicBezTo>
                    <a:cubicBezTo>
                      <a:pt x="0" y="31136"/>
                      <a:pt x="0" y="31562"/>
                      <a:pt x="0" y="32014"/>
                    </a:cubicBezTo>
                    <a:cubicBezTo>
                      <a:pt x="226" y="44369"/>
                      <a:pt x="6416" y="55372"/>
                      <a:pt x="14787" y="64620"/>
                    </a:cubicBezTo>
                    <a:cubicBezTo>
                      <a:pt x="15088" y="64971"/>
                      <a:pt x="15414" y="65322"/>
                      <a:pt x="15715" y="65648"/>
                    </a:cubicBezTo>
                    <a:cubicBezTo>
                      <a:pt x="16040" y="65974"/>
                      <a:pt x="16366" y="66324"/>
                      <a:pt x="16692" y="66650"/>
                    </a:cubicBezTo>
                    <a:cubicBezTo>
                      <a:pt x="16842" y="66826"/>
                      <a:pt x="16993" y="67001"/>
                      <a:pt x="17168" y="67152"/>
                    </a:cubicBezTo>
                    <a:cubicBezTo>
                      <a:pt x="17494" y="67477"/>
                      <a:pt x="17820" y="67803"/>
                      <a:pt x="18146" y="68129"/>
                    </a:cubicBezTo>
                    <a:cubicBezTo>
                      <a:pt x="29173" y="79056"/>
                      <a:pt x="42808" y="87252"/>
                      <a:pt x="51855" y="92014"/>
                    </a:cubicBezTo>
                    <a:cubicBezTo>
                      <a:pt x="53284" y="92766"/>
                      <a:pt x="54612" y="93442"/>
                      <a:pt x="55790" y="94019"/>
                    </a:cubicBezTo>
                    <a:cubicBezTo>
                      <a:pt x="56041" y="94144"/>
                      <a:pt x="56266" y="94269"/>
                      <a:pt x="56517" y="94395"/>
                    </a:cubicBezTo>
                    <a:cubicBezTo>
                      <a:pt x="57043" y="94721"/>
                      <a:pt x="57595" y="94971"/>
                      <a:pt x="58171" y="95172"/>
                    </a:cubicBezTo>
                    <a:cubicBezTo>
                      <a:pt x="59275" y="95562"/>
                      <a:pt x="60424" y="95754"/>
                      <a:pt x="61575" y="95754"/>
                    </a:cubicBezTo>
                    <a:cubicBezTo>
                      <a:pt x="63011" y="95754"/>
                      <a:pt x="64452" y="95455"/>
                      <a:pt x="65815" y="94871"/>
                    </a:cubicBezTo>
                    <a:lnTo>
                      <a:pt x="65865" y="94871"/>
                    </a:lnTo>
                    <a:cubicBezTo>
                      <a:pt x="66091" y="94771"/>
                      <a:pt x="66342" y="94645"/>
                      <a:pt x="66592" y="94520"/>
                    </a:cubicBezTo>
                    <a:cubicBezTo>
                      <a:pt x="66667" y="94470"/>
                      <a:pt x="66743" y="94445"/>
                      <a:pt x="66818" y="94395"/>
                    </a:cubicBezTo>
                    <a:cubicBezTo>
                      <a:pt x="67870" y="93894"/>
                      <a:pt x="69023" y="93317"/>
                      <a:pt x="70301" y="92665"/>
                    </a:cubicBezTo>
                    <a:cubicBezTo>
                      <a:pt x="74261" y="90635"/>
                      <a:pt x="79224" y="87853"/>
                      <a:pt x="84562" y="84445"/>
                    </a:cubicBezTo>
                    <a:cubicBezTo>
                      <a:pt x="96642" y="76675"/>
                      <a:pt x="110502" y="65497"/>
                      <a:pt x="117971" y="51688"/>
                    </a:cubicBezTo>
                    <a:cubicBezTo>
                      <a:pt x="118798" y="50159"/>
                      <a:pt x="119525" y="48630"/>
                      <a:pt x="120176" y="47051"/>
                    </a:cubicBezTo>
                    <a:cubicBezTo>
                      <a:pt x="121179" y="44670"/>
                      <a:pt x="121956" y="42239"/>
                      <a:pt x="122507" y="39758"/>
                    </a:cubicBezTo>
                    <a:cubicBezTo>
                      <a:pt x="122658" y="39006"/>
                      <a:pt x="122808" y="38279"/>
                      <a:pt x="122933" y="37527"/>
                    </a:cubicBezTo>
                    <a:cubicBezTo>
                      <a:pt x="123059" y="36725"/>
                      <a:pt x="123159" y="35898"/>
                      <a:pt x="123234" y="35096"/>
                    </a:cubicBezTo>
                    <a:cubicBezTo>
                      <a:pt x="123284" y="34645"/>
                      <a:pt x="123334" y="34219"/>
                      <a:pt x="123359" y="33768"/>
                    </a:cubicBezTo>
                    <a:cubicBezTo>
                      <a:pt x="123359" y="33542"/>
                      <a:pt x="123384" y="33317"/>
                      <a:pt x="123384" y="33091"/>
                    </a:cubicBezTo>
                    <a:cubicBezTo>
                      <a:pt x="123384" y="32991"/>
                      <a:pt x="123384" y="32866"/>
                      <a:pt x="123409" y="32740"/>
                    </a:cubicBezTo>
                    <a:cubicBezTo>
                      <a:pt x="123409" y="32515"/>
                      <a:pt x="123409" y="32289"/>
                      <a:pt x="123409" y="32064"/>
                    </a:cubicBezTo>
                    <a:cubicBezTo>
                      <a:pt x="123435" y="31161"/>
                      <a:pt x="123435" y="30284"/>
                      <a:pt x="123409" y="29432"/>
                    </a:cubicBezTo>
                    <a:cubicBezTo>
                      <a:pt x="123359" y="28505"/>
                      <a:pt x="123309" y="27602"/>
                      <a:pt x="123234" y="26750"/>
                    </a:cubicBezTo>
                    <a:cubicBezTo>
                      <a:pt x="123008" y="24344"/>
                      <a:pt x="122582" y="22114"/>
                      <a:pt x="122006" y="20059"/>
                    </a:cubicBezTo>
                    <a:cubicBezTo>
                      <a:pt x="120076" y="13191"/>
                      <a:pt x="116292" y="8179"/>
                      <a:pt x="111429" y="4896"/>
                    </a:cubicBezTo>
                    <a:cubicBezTo>
                      <a:pt x="106554" y="1588"/>
                      <a:pt x="100607" y="14"/>
                      <a:pt x="94408" y="14"/>
                    </a:cubicBezTo>
                    <a:cubicBezTo>
                      <a:pt x="86234" y="14"/>
                      <a:pt x="77621" y="2750"/>
                      <a:pt x="70452" y="7853"/>
                    </a:cubicBezTo>
                    <a:cubicBezTo>
                      <a:pt x="67169" y="10159"/>
                      <a:pt x="64211" y="12966"/>
                      <a:pt x="61705" y="16249"/>
                    </a:cubicBezTo>
                    <a:cubicBezTo>
                      <a:pt x="61179" y="15522"/>
                      <a:pt x="60602" y="14845"/>
                      <a:pt x="60026" y="14169"/>
                    </a:cubicBezTo>
                    <a:cubicBezTo>
                      <a:pt x="58672" y="12640"/>
                      <a:pt x="57219" y="11211"/>
                      <a:pt x="55665" y="9908"/>
                    </a:cubicBezTo>
                    <a:cubicBezTo>
                      <a:pt x="55314" y="9607"/>
                      <a:pt x="54963" y="9332"/>
                      <a:pt x="54587" y="9031"/>
                    </a:cubicBezTo>
                    <a:cubicBezTo>
                      <a:pt x="53935" y="8530"/>
                      <a:pt x="53284" y="8028"/>
                      <a:pt x="52607" y="7552"/>
                    </a:cubicBezTo>
                    <a:cubicBezTo>
                      <a:pt x="52306" y="7352"/>
                      <a:pt x="52006" y="7151"/>
                      <a:pt x="51705" y="6976"/>
                    </a:cubicBezTo>
                    <a:cubicBezTo>
                      <a:pt x="49875" y="5748"/>
                      <a:pt x="47970" y="4695"/>
                      <a:pt x="45991" y="3793"/>
                    </a:cubicBezTo>
                    <a:cubicBezTo>
                      <a:pt x="44512" y="3116"/>
                      <a:pt x="43008" y="2540"/>
                      <a:pt x="41479" y="2038"/>
                    </a:cubicBezTo>
                    <a:cubicBezTo>
                      <a:pt x="37594" y="760"/>
                      <a:pt x="33609" y="58"/>
                      <a:pt x="29700" y="8"/>
                    </a:cubicBezTo>
                    <a:cubicBezTo>
                      <a:pt x="29445" y="3"/>
                      <a:pt x="29192" y="0"/>
                      <a:pt x="2893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64"/>
              <p:cNvSpPr/>
              <p:nvPr/>
            </p:nvSpPr>
            <p:spPr>
              <a:xfrm>
                <a:off x="5261790" y="11246"/>
                <a:ext cx="2026668" cy="3232442"/>
              </a:xfrm>
              <a:custGeom>
                <a:rect b="b" l="l" r="r" t="t"/>
                <a:pathLst>
                  <a:path extrusionOk="0" h="91981" w="57670">
                    <a:moveTo>
                      <a:pt x="28271" y="0"/>
                    </a:moveTo>
                    <a:cubicBezTo>
                      <a:pt x="26041" y="376"/>
                      <a:pt x="23960" y="677"/>
                      <a:pt x="23058" y="677"/>
                    </a:cubicBezTo>
                    <a:cubicBezTo>
                      <a:pt x="22832" y="670"/>
                      <a:pt x="22614" y="666"/>
                      <a:pt x="22403" y="666"/>
                    </a:cubicBezTo>
                    <a:cubicBezTo>
                      <a:pt x="20440" y="666"/>
                      <a:pt x="19147" y="992"/>
                      <a:pt x="18672" y="1830"/>
                    </a:cubicBezTo>
                    <a:cubicBezTo>
                      <a:pt x="18171" y="2757"/>
                      <a:pt x="19850" y="2983"/>
                      <a:pt x="19750" y="3760"/>
                    </a:cubicBezTo>
                    <a:cubicBezTo>
                      <a:pt x="19723" y="3926"/>
                      <a:pt x="19614" y="3990"/>
                      <a:pt x="19451" y="3990"/>
                    </a:cubicBezTo>
                    <a:cubicBezTo>
                      <a:pt x="18886" y="3990"/>
                      <a:pt x="17670" y="3222"/>
                      <a:pt x="16935" y="3222"/>
                    </a:cubicBezTo>
                    <a:cubicBezTo>
                      <a:pt x="16885" y="3222"/>
                      <a:pt x="16837" y="3226"/>
                      <a:pt x="16792" y="3234"/>
                    </a:cubicBezTo>
                    <a:cubicBezTo>
                      <a:pt x="15890" y="3384"/>
                      <a:pt x="15314" y="4437"/>
                      <a:pt x="14562" y="4737"/>
                    </a:cubicBezTo>
                    <a:cubicBezTo>
                      <a:pt x="13192" y="5265"/>
                      <a:pt x="11863" y="5379"/>
                      <a:pt x="10723" y="5379"/>
                    </a:cubicBezTo>
                    <a:cubicBezTo>
                      <a:pt x="9860" y="5379"/>
                      <a:pt x="9105" y="5314"/>
                      <a:pt x="8522" y="5314"/>
                    </a:cubicBezTo>
                    <a:cubicBezTo>
                      <a:pt x="8321" y="5314"/>
                      <a:pt x="8045" y="5289"/>
                      <a:pt x="7720" y="5264"/>
                    </a:cubicBezTo>
                    <a:cubicBezTo>
                      <a:pt x="3609" y="6366"/>
                      <a:pt x="2081" y="8396"/>
                      <a:pt x="1028" y="10677"/>
                    </a:cubicBezTo>
                    <a:cubicBezTo>
                      <a:pt x="702" y="11454"/>
                      <a:pt x="978" y="12356"/>
                      <a:pt x="1654" y="12757"/>
                    </a:cubicBezTo>
                    <a:cubicBezTo>
                      <a:pt x="1680" y="12782"/>
                      <a:pt x="1705" y="12807"/>
                      <a:pt x="1730" y="12807"/>
                    </a:cubicBezTo>
                    <a:cubicBezTo>
                      <a:pt x="2908" y="13710"/>
                      <a:pt x="2331" y="15138"/>
                      <a:pt x="3409" y="15640"/>
                    </a:cubicBezTo>
                    <a:cubicBezTo>
                      <a:pt x="4512" y="16166"/>
                      <a:pt x="4612" y="17670"/>
                      <a:pt x="4186" y="18321"/>
                    </a:cubicBezTo>
                    <a:cubicBezTo>
                      <a:pt x="3735" y="18973"/>
                      <a:pt x="2908" y="18923"/>
                      <a:pt x="2030" y="21354"/>
                    </a:cubicBezTo>
                    <a:cubicBezTo>
                      <a:pt x="1178" y="23810"/>
                      <a:pt x="1003" y="25138"/>
                      <a:pt x="502" y="26868"/>
                    </a:cubicBezTo>
                    <a:cubicBezTo>
                      <a:pt x="0" y="28597"/>
                      <a:pt x="1053" y="31329"/>
                      <a:pt x="1830" y="32407"/>
                    </a:cubicBezTo>
                    <a:cubicBezTo>
                      <a:pt x="2607" y="33484"/>
                      <a:pt x="2958" y="34136"/>
                      <a:pt x="3208" y="35890"/>
                    </a:cubicBezTo>
                    <a:lnTo>
                      <a:pt x="3484" y="37620"/>
                    </a:lnTo>
                    <a:cubicBezTo>
                      <a:pt x="3484" y="37620"/>
                      <a:pt x="4687" y="41028"/>
                      <a:pt x="5614" y="41479"/>
                    </a:cubicBezTo>
                    <a:cubicBezTo>
                      <a:pt x="5703" y="41524"/>
                      <a:pt x="5774" y="41544"/>
                      <a:pt x="5830" y="41544"/>
                    </a:cubicBezTo>
                    <a:cubicBezTo>
                      <a:pt x="6344" y="41544"/>
                      <a:pt x="5589" y="39800"/>
                      <a:pt x="5589" y="38647"/>
                    </a:cubicBezTo>
                    <a:cubicBezTo>
                      <a:pt x="5614" y="37394"/>
                      <a:pt x="5013" y="36442"/>
                      <a:pt x="5665" y="36417"/>
                    </a:cubicBezTo>
                    <a:cubicBezTo>
                      <a:pt x="5668" y="36417"/>
                      <a:pt x="5671" y="36416"/>
                      <a:pt x="5674" y="36416"/>
                    </a:cubicBezTo>
                    <a:cubicBezTo>
                      <a:pt x="6345" y="36416"/>
                      <a:pt x="6747" y="38980"/>
                      <a:pt x="7820" y="40326"/>
                    </a:cubicBezTo>
                    <a:cubicBezTo>
                      <a:pt x="8898" y="41680"/>
                      <a:pt x="8522" y="42908"/>
                      <a:pt x="9875" y="44387"/>
                    </a:cubicBezTo>
                    <a:cubicBezTo>
                      <a:pt x="10495" y="45052"/>
                      <a:pt x="11395" y="45246"/>
                      <a:pt x="12279" y="45246"/>
                    </a:cubicBezTo>
                    <a:cubicBezTo>
                      <a:pt x="13359" y="45246"/>
                      <a:pt x="14416" y="44957"/>
                      <a:pt x="14913" y="44888"/>
                    </a:cubicBezTo>
                    <a:cubicBezTo>
                      <a:pt x="15020" y="44873"/>
                      <a:pt x="15130" y="44866"/>
                      <a:pt x="15242" y="44866"/>
                    </a:cubicBezTo>
                    <a:cubicBezTo>
                      <a:pt x="16073" y="44866"/>
                      <a:pt x="16996" y="45257"/>
                      <a:pt x="17394" y="45765"/>
                    </a:cubicBezTo>
                    <a:cubicBezTo>
                      <a:pt x="17870" y="46342"/>
                      <a:pt x="18822" y="46442"/>
                      <a:pt x="19599" y="46517"/>
                    </a:cubicBezTo>
                    <a:cubicBezTo>
                      <a:pt x="20351" y="46592"/>
                      <a:pt x="20652" y="49825"/>
                      <a:pt x="21980" y="50778"/>
                    </a:cubicBezTo>
                    <a:cubicBezTo>
                      <a:pt x="22308" y="51012"/>
                      <a:pt x="22663" y="51095"/>
                      <a:pt x="23027" y="51095"/>
                    </a:cubicBezTo>
                    <a:cubicBezTo>
                      <a:pt x="23886" y="51095"/>
                      <a:pt x="24796" y="50635"/>
                      <a:pt x="25513" y="50635"/>
                    </a:cubicBezTo>
                    <a:cubicBezTo>
                      <a:pt x="25725" y="50635"/>
                      <a:pt x="25919" y="50675"/>
                      <a:pt x="26091" y="50778"/>
                    </a:cubicBezTo>
                    <a:cubicBezTo>
                      <a:pt x="27118" y="51379"/>
                      <a:pt x="27419" y="52432"/>
                      <a:pt x="26918" y="53234"/>
                    </a:cubicBezTo>
                    <a:cubicBezTo>
                      <a:pt x="26417" y="54036"/>
                      <a:pt x="25414" y="55364"/>
                      <a:pt x="25339" y="56216"/>
                    </a:cubicBezTo>
                    <a:cubicBezTo>
                      <a:pt x="25264" y="57068"/>
                      <a:pt x="25614" y="57043"/>
                      <a:pt x="25564" y="58422"/>
                    </a:cubicBezTo>
                    <a:cubicBezTo>
                      <a:pt x="25539" y="59800"/>
                      <a:pt x="25163" y="60377"/>
                      <a:pt x="26467" y="62006"/>
                    </a:cubicBezTo>
                    <a:cubicBezTo>
                      <a:pt x="27795" y="63660"/>
                      <a:pt x="28071" y="63936"/>
                      <a:pt x="28221" y="66141"/>
                    </a:cubicBezTo>
                    <a:cubicBezTo>
                      <a:pt x="28346" y="68347"/>
                      <a:pt x="30853" y="68196"/>
                      <a:pt x="33183" y="70126"/>
                    </a:cubicBezTo>
                    <a:cubicBezTo>
                      <a:pt x="35489" y="72056"/>
                      <a:pt x="33133" y="75865"/>
                      <a:pt x="34286" y="79124"/>
                    </a:cubicBezTo>
                    <a:cubicBezTo>
                      <a:pt x="35439" y="82407"/>
                      <a:pt x="38271" y="84663"/>
                      <a:pt x="38497" y="87720"/>
                    </a:cubicBezTo>
                    <a:cubicBezTo>
                      <a:pt x="38597" y="88823"/>
                      <a:pt x="38647" y="89525"/>
                      <a:pt x="38672" y="89976"/>
                    </a:cubicBezTo>
                    <a:cubicBezTo>
                      <a:pt x="40126" y="90728"/>
                      <a:pt x="41429" y="91404"/>
                      <a:pt x="42607" y="91981"/>
                    </a:cubicBezTo>
                    <a:cubicBezTo>
                      <a:pt x="42432" y="89299"/>
                      <a:pt x="42356" y="86216"/>
                      <a:pt x="43284" y="85364"/>
                    </a:cubicBezTo>
                    <a:cubicBezTo>
                      <a:pt x="44412" y="84337"/>
                      <a:pt x="46341" y="84161"/>
                      <a:pt x="46141" y="82332"/>
                    </a:cubicBezTo>
                    <a:cubicBezTo>
                      <a:pt x="45915" y="80527"/>
                      <a:pt x="46442" y="78096"/>
                      <a:pt x="47620" y="77219"/>
                    </a:cubicBezTo>
                    <a:cubicBezTo>
                      <a:pt x="48823" y="76342"/>
                      <a:pt x="52883" y="73835"/>
                      <a:pt x="53585" y="70853"/>
                    </a:cubicBezTo>
                    <a:cubicBezTo>
                      <a:pt x="54261" y="67870"/>
                      <a:pt x="53585" y="65565"/>
                      <a:pt x="55138" y="63134"/>
                    </a:cubicBezTo>
                    <a:cubicBezTo>
                      <a:pt x="56717" y="60677"/>
                      <a:pt x="57670" y="57770"/>
                      <a:pt x="55189" y="57294"/>
                    </a:cubicBezTo>
                    <a:cubicBezTo>
                      <a:pt x="52707" y="56843"/>
                      <a:pt x="52081" y="55139"/>
                      <a:pt x="51128" y="54462"/>
                    </a:cubicBezTo>
                    <a:cubicBezTo>
                      <a:pt x="50809" y="54235"/>
                      <a:pt x="50483" y="54171"/>
                      <a:pt x="50083" y="54171"/>
                    </a:cubicBezTo>
                    <a:cubicBezTo>
                      <a:pt x="49579" y="54171"/>
                      <a:pt x="48956" y="54272"/>
                      <a:pt x="48076" y="54272"/>
                    </a:cubicBezTo>
                    <a:cubicBezTo>
                      <a:pt x="47574" y="54272"/>
                      <a:pt x="46987" y="54239"/>
                      <a:pt x="46291" y="54136"/>
                    </a:cubicBezTo>
                    <a:cubicBezTo>
                      <a:pt x="43384" y="53710"/>
                      <a:pt x="44938" y="51154"/>
                      <a:pt x="43158" y="49951"/>
                    </a:cubicBezTo>
                    <a:cubicBezTo>
                      <a:pt x="42791" y="49704"/>
                      <a:pt x="42448" y="49618"/>
                      <a:pt x="42120" y="49618"/>
                    </a:cubicBezTo>
                    <a:cubicBezTo>
                      <a:pt x="41353" y="49618"/>
                      <a:pt x="40666" y="50088"/>
                      <a:pt x="39935" y="50088"/>
                    </a:cubicBezTo>
                    <a:cubicBezTo>
                      <a:pt x="39482" y="50088"/>
                      <a:pt x="39012" y="49908"/>
                      <a:pt x="38497" y="49324"/>
                    </a:cubicBezTo>
                    <a:cubicBezTo>
                      <a:pt x="36818" y="47419"/>
                      <a:pt x="37068" y="46943"/>
                      <a:pt x="34863" y="46617"/>
                    </a:cubicBezTo>
                    <a:cubicBezTo>
                      <a:pt x="34603" y="46575"/>
                      <a:pt x="34374" y="46557"/>
                      <a:pt x="34168" y="46557"/>
                    </a:cubicBezTo>
                    <a:cubicBezTo>
                      <a:pt x="32698" y="46557"/>
                      <a:pt x="32464" y="47498"/>
                      <a:pt x="31229" y="47498"/>
                    </a:cubicBezTo>
                    <a:cubicBezTo>
                      <a:pt x="31188" y="47498"/>
                      <a:pt x="31146" y="47497"/>
                      <a:pt x="31103" y="47494"/>
                    </a:cubicBezTo>
                    <a:cubicBezTo>
                      <a:pt x="30195" y="47436"/>
                      <a:pt x="29123" y="47086"/>
                      <a:pt x="28175" y="47086"/>
                    </a:cubicBezTo>
                    <a:cubicBezTo>
                      <a:pt x="27501" y="47086"/>
                      <a:pt x="26889" y="47262"/>
                      <a:pt x="26442" y="47845"/>
                    </a:cubicBezTo>
                    <a:cubicBezTo>
                      <a:pt x="26019" y="48396"/>
                      <a:pt x="25508" y="48634"/>
                      <a:pt x="25030" y="48634"/>
                    </a:cubicBezTo>
                    <a:cubicBezTo>
                      <a:pt x="24290" y="48634"/>
                      <a:pt x="23631" y="48062"/>
                      <a:pt x="23509" y="47194"/>
                    </a:cubicBezTo>
                    <a:cubicBezTo>
                      <a:pt x="23334" y="45765"/>
                      <a:pt x="23409" y="44913"/>
                      <a:pt x="22757" y="44512"/>
                    </a:cubicBezTo>
                    <a:cubicBezTo>
                      <a:pt x="22106" y="44111"/>
                      <a:pt x="20351" y="44036"/>
                      <a:pt x="21078" y="42582"/>
                    </a:cubicBezTo>
                    <a:cubicBezTo>
                      <a:pt x="21573" y="41610"/>
                      <a:pt x="20918" y="40812"/>
                      <a:pt x="20150" y="40812"/>
                    </a:cubicBezTo>
                    <a:cubicBezTo>
                      <a:pt x="19789" y="40812"/>
                      <a:pt x="19402" y="40988"/>
                      <a:pt x="19098" y="41404"/>
                    </a:cubicBezTo>
                    <a:cubicBezTo>
                      <a:pt x="18513" y="42190"/>
                      <a:pt x="17823" y="42455"/>
                      <a:pt x="17017" y="42455"/>
                    </a:cubicBezTo>
                    <a:cubicBezTo>
                      <a:pt x="16512" y="42455"/>
                      <a:pt x="15962" y="42351"/>
                      <a:pt x="15364" y="42206"/>
                    </a:cubicBezTo>
                    <a:cubicBezTo>
                      <a:pt x="13835" y="41830"/>
                      <a:pt x="13083" y="38898"/>
                      <a:pt x="13509" y="38296"/>
                    </a:cubicBezTo>
                    <a:cubicBezTo>
                      <a:pt x="13935" y="37670"/>
                      <a:pt x="15063" y="35915"/>
                      <a:pt x="15765" y="34913"/>
                    </a:cubicBezTo>
                    <a:cubicBezTo>
                      <a:pt x="16379" y="34057"/>
                      <a:pt x="18666" y="33259"/>
                      <a:pt x="19831" y="33259"/>
                    </a:cubicBezTo>
                    <a:cubicBezTo>
                      <a:pt x="19996" y="33259"/>
                      <a:pt x="20139" y="33275"/>
                      <a:pt x="20251" y="33309"/>
                    </a:cubicBezTo>
                    <a:cubicBezTo>
                      <a:pt x="21153" y="33559"/>
                      <a:pt x="21780" y="35289"/>
                      <a:pt x="23384" y="36467"/>
                    </a:cubicBezTo>
                    <a:cubicBezTo>
                      <a:pt x="23886" y="36835"/>
                      <a:pt x="24358" y="37003"/>
                      <a:pt x="24764" y="37003"/>
                    </a:cubicBezTo>
                    <a:cubicBezTo>
                      <a:pt x="25656" y="37003"/>
                      <a:pt x="26228" y="36195"/>
                      <a:pt x="26091" y="34938"/>
                    </a:cubicBezTo>
                    <a:cubicBezTo>
                      <a:pt x="25890" y="33133"/>
                      <a:pt x="27043" y="28497"/>
                      <a:pt x="28747" y="26868"/>
                    </a:cubicBezTo>
                    <a:cubicBezTo>
                      <a:pt x="30427" y="25264"/>
                      <a:pt x="33660" y="21755"/>
                      <a:pt x="34913" y="20552"/>
                    </a:cubicBezTo>
                    <a:cubicBezTo>
                      <a:pt x="35166" y="20309"/>
                      <a:pt x="35426" y="20222"/>
                      <a:pt x="35690" y="20222"/>
                    </a:cubicBezTo>
                    <a:cubicBezTo>
                      <a:pt x="36365" y="20222"/>
                      <a:pt x="37070" y="20790"/>
                      <a:pt x="37775" y="20790"/>
                    </a:cubicBezTo>
                    <a:cubicBezTo>
                      <a:pt x="38134" y="20790"/>
                      <a:pt x="38492" y="20643"/>
                      <a:pt x="38848" y="20201"/>
                    </a:cubicBezTo>
                    <a:cubicBezTo>
                      <a:pt x="40201" y="18547"/>
                      <a:pt x="39374" y="18622"/>
                      <a:pt x="39048" y="17193"/>
                    </a:cubicBezTo>
                    <a:cubicBezTo>
                      <a:pt x="38722" y="15765"/>
                      <a:pt x="38321" y="14888"/>
                      <a:pt x="39900" y="14662"/>
                    </a:cubicBezTo>
                    <a:cubicBezTo>
                      <a:pt x="41504" y="14437"/>
                      <a:pt x="43635" y="14186"/>
                      <a:pt x="43935" y="13359"/>
                    </a:cubicBezTo>
                    <a:cubicBezTo>
                      <a:pt x="44211" y="12507"/>
                      <a:pt x="42883" y="12632"/>
                      <a:pt x="42858" y="11254"/>
                    </a:cubicBezTo>
                    <a:cubicBezTo>
                      <a:pt x="42833" y="9875"/>
                      <a:pt x="42732" y="9324"/>
                      <a:pt x="42356" y="8973"/>
                    </a:cubicBezTo>
                    <a:cubicBezTo>
                      <a:pt x="42183" y="8811"/>
                      <a:pt x="41899" y="8698"/>
                      <a:pt x="41606" y="8698"/>
                    </a:cubicBezTo>
                    <a:cubicBezTo>
                      <a:pt x="41262" y="8698"/>
                      <a:pt x="40905" y="8854"/>
                      <a:pt x="40702" y="9274"/>
                    </a:cubicBezTo>
                    <a:cubicBezTo>
                      <a:pt x="40527" y="9650"/>
                      <a:pt x="40301" y="9863"/>
                      <a:pt x="40095" y="9863"/>
                    </a:cubicBezTo>
                    <a:cubicBezTo>
                      <a:pt x="39888" y="9863"/>
                      <a:pt x="39700" y="9650"/>
                      <a:pt x="39600" y="9173"/>
                    </a:cubicBezTo>
                    <a:cubicBezTo>
                      <a:pt x="39374" y="8246"/>
                      <a:pt x="39123" y="6893"/>
                      <a:pt x="38547" y="6868"/>
                    </a:cubicBezTo>
                    <a:cubicBezTo>
                      <a:pt x="38533" y="6867"/>
                      <a:pt x="38520" y="6867"/>
                      <a:pt x="38505" y="6867"/>
                    </a:cubicBezTo>
                    <a:cubicBezTo>
                      <a:pt x="37882" y="6867"/>
                      <a:pt x="36503" y="7411"/>
                      <a:pt x="35915" y="9249"/>
                    </a:cubicBezTo>
                    <a:cubicBezTo>
                      <a:pt x="35339" y="11153"/>
                      <a:pt x="32958" y="12056"/>
                      <a:pt x="32306" y="13183"/>
                    </a:cubicBezTo>
                    <a:cubicBezTo>
                      <a:pt x="31655" y="14311"/>
                      <a:pt x="32131" y="14888"/>
                      <a:pt x="31755" y="15063"/>
                    </a:cubicBezTo>
                    <a:cubicBezTo>
                      <a:pt x="31668" y="15109"/>
                      <a:pt x="31571" y="15137"/>
                      <a:pt x="31470" y="15137"/>
                    </a:cubicBezTo>
                    <a:cubicBezTo>
                      <a:pt x="31132" y="15137"/>
                      <a:pt x="30750" y="14830"/>
                      <a:pt x="30577" y="13885"/>
                    </a:cubicBezTo>
                    <a:cubicBezTo>
                      <a:pt x="30351" y="12632"/>
                      <a:pt x="29499" y="12933"/>
                      <a:pt x="28447" y="12356"/>
                    </a:cubicBezTo>
                    <a:cubicBezTo>
                      <a:pt x="27369" y="11755"/>
                      <a:pt x="25614" y="11880"/>
                      <a:pt x="25389" y="10953"/>
                    </a:cubicBezTo>
                    <a:cubicBezTo>
                      <a:pt x="25188" y="10000"/>
                      <a:pt x="26091" y="8497"/>
                      <a:pt x="27018" y="8071"/>
                    </a:cubicBezTo>
                    <a:cubicBezTo>
                      <a:pt x="27970" y="7645"/>
                      <a:pt x="28797" y="8071"/>
                      <a:pt x="29900" y="6767"/>
                    </a:cubicBezTo>
                    <a:cubicBezTo>
                      <a:pt x="30978" y="5489"/>
                      <a:pt x="31028" y="6141"/>
                      <a:pt x="32482" y="5439"/>
                    </a:cubicBezTo>
                    <a:cubicBezTo>
                      <a:pt x="33935" y="4712"/>
                      <a:pt x="35539" y="3910"/>
                      <a:pt x="35589" y="3384"/>
                    </a:cubicBezTo>
                    <a:cubicBezTo>
                      <a:pt x="35595" y="3259"/>
                      <a:pt x="35463" y="3219"/>
                      <a:pt x="35253" y="3219"/>
                    </a:cubicBezTo>
                    <a:cubicBezTo>
                      <a:pt x="34867" y="3219"/>
                      <a:pt x="34222" y="3356"/>
                      <a:pt x="33707" y="3356"/>
                    </a:cubicBezTo>
                    <a:cubicBezTo>
                      <a:pt x="33320" y="3356"/>
                      <a:pt x="33007" y="3279"/>
                      <a:pt x="32933" y="3008"/>
                    </a:cubicBezTo>
                    <a:cubicBezTo>
                      <a:pt x="32782" y="2507"/>
                      <a:pt x="32607" y="2081"/>
                      <a:pt x="32782" y="1755"/>
                    </a:cubicBezTo>
                    <a:cubicBezTo>
                      <a:pt x="31304" y="1078"/>
                      <a:pt x="29800" y="502"/>
                      <a:pt x="282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64"/>
              <p:cNvSpPr/>
              <p:nvPr/>
            </p:nvSpPr>
            <p:spPr>
              <a:xfrm>
                <a:off x="6138151" y="1335715"/>
                <a:ext cx="265150" cy="109363"/>
              </a:xfrm>
              <a:custGeom>
                <a:rect b="b" l="l" r="r" t="t"/>
                <a:pathLst>
                  <a:path extrusionOk="0" h="3112" w="7545">
                    <a:moveTo>
                      <a:pt x="3386" y="1"/>
                    </a:moveTo>
                    <a:cubicBezTo>
                      <a:pt x="3158" y="1"/>
                      <a:pt x="2939" y="18"/>
                      <a:pt x="2733" y="57"/>
                    </a:cubicBezTo>
                    <a:cubicBezTo>
                      <a:pt x="878" y="383"/>
                      <a:pt x="1" y="1335"/>
                      <a:pt x="552" y="1736"/>
                    </a:cubicBezTo>
                    <a:cubicBezTo>
                      <a:pt x="1104" y="2137"/>
                      <a:pt x="1755" y="1811"/>
                      <a:pt x="2833" y="2839"/>
                    </a:cubicBezTo>
                    <a:cubicBezTo>
                      <a:pt x="3032" y="3034"/>
                      <a:pt x="3218" y="3112"/>
                      <a:pt x="3397" y="3112"/>
                    </a:cubicBezTo>
                    <a:cubicBezTo>
                      <a:pt x="4114" y="3112"/>
                      <a:pt x="4712" y="1851"/>
                      <a:pt x="5604" y="1851"/>
                    </a:cubicBezTo>
                    <a:cubicBezTo>
                      <a:pt x="5688" y="1851"/>
                      <a:pt x="5775" y="1862"/>
                      <a:pt x="5865" y="1887"/>
                    </a:cubicBezTo>
                    <a:cubicBezTo>
                      <a:pt x="6157" y="1967"/>
                      <a:pt x="6399" y="2002"/>
                      <a:pt x="6600" y="2002"/>
                    </a:cubicBezTo>
                    <a:cubicBezTo>
                      <a:pt x="7279" y="2002"/>
                      <a:pt x="7487" y="1593"/>
                      <a:pt x="7545" y="1110"/>
                    </a:cubicBezTo>
                    <a:cubicBezTo>
                      <a:pt x="7545" y="1110"/>
                      <a:pt x="5208" y="1"/>
                      <a:pt x="33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64"/>
              <p:cNvSpPr/>
              <p:nvPr/>
            </p:nvSpPr>
            <p:spPr>
              <a:xfrm>
                <a:off x="6394484" y="1397743"/>
                <a:ext cx="173850" cy="89789"/>
              </a:xfrm>
              <a:custGeom>
                <a:rect b="b" l="l" r="r" t="t"/>
                <a:pathLst>
                  <a:path extrusionOk="0" h="2555" w="4947">
                    <a:moveTo>
                      <a:pt x="3622" y="0"/>
                    </a:moveTo>
                    <a:cubicBezTo>
                      <a:pt x="3458" y="0"/>
                      <a:pt x="3278" y="30"/>
                      <a:pt x="3083" y="96"/>
                    </a:cubicBezTo>
                    <a:cubicBezTo>
                      <a:pt x="3083" y="96"/>
                      <a:pt x="351" y="748"/>
                      <a:pt x="75" y="2051"/>
                    </a:cubicBezTo>
                    <a:cubicBezTo>
                      <a:pt x="1" y="2432"/>
                      <a:pt x="75" y="2555"/>
                      <a:pt x="250" y="2555"/>
                    </a:cubicBezTo>
                    <a:cubicBezTo>
                      <a:pt x="570" y="2555"/>
                      <a:pt x="1224" y="2149"/>
                      <a:pt x="1926" y="2149"/>
                    </a:cubicBezTo>
                    <a:cubicBezTo>
                      <a:pt x="2135" y="2149"/>
                      <a:pt x="2347" y="2184"/>
                      <a:pt x="2556" y="2277"/>
                    </a:cubicBezTo>
                    <a:cubicBezTo>
                      <a:pt x="2984" y="2466"/>
                      <a:pt x="3371" y="2553"/>
                      <a:pt x="3701" y="2553"/>
                    </a:cubicBezTo>
                    <a:cubicBezTo>
                      <a:pt x="4377" y="2553"/>
                      <a:pt x="4812" y="2190"/>
                      <a:pt x="4862" y="1600"/>
                    </a:cubicBezTo>
                    <a:cubicBezTo>
                      <a:pt x="4947" y="881"/>
                      <a:pt x="4513" y="0"/>
                      <a:pt x="36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64"/>
              <p:cNvSpPr/>
              <p:nvPr/>
            </p:nvSpPr>
            <p:spPr>
              <a:xfrm>
                <a:off x="7394794" y="1250634"/>
                <a:ext cx="173393" cy="89824"/>
              </a:xfrm>
              <a:custGeom>
                <a:rect b="b" l="l" r="r" t="t"/>
                <a:pathLst>
                  <a:path extrusionOk="0" h="2556" w="4934">
                    <a:moveTo>
                      <a:pt x="3604" y="1"/>
                    </a:moveTo>
                    <a:cubicBezTo>
                      <a:pt x="3440" y="1"/>
                      <a:pt x="3260" y="31"/>
                      <a:pt x="3065" y="97"/>
                    </a:cubicBezTo>
                    <a:cubicBezTo>
                      <a:pt x="3065" y="97"/>
                      <a:pt x="358" y="749"/>
                      <a:pt x="83" y="2052"/>
                    </a:cubicBezTo>
                    <a:cubicBezTo>
                      <a:pt x="0" y="2433"/>
                      <a:pt x="72" y="2555"/>
                      <a:pt x="247" y="2555"/>
                    </a:cubicBezTo>
                    <a:cubicBezTo>
                      <a:pt x="565" y="2555"/>
                      <a:pt x="1226" y="2149"/>
                      <a:pt x="1932" y="2149"/>
                    </a:cubicBezTo>
                    <a:cubicBezTo>
                      <a:pt x="2141" y="2149"/>
                      <a:pt x="2355" y="2185"/>
                      <a:pt x="2564" y="2277"/>
                    </a:cubicBezTo>
                    <a:cubicBezTo>
                      <a:pt x="2991" y="2467"/>
                      <a:pt x="3376" y="2553"/>
                      <a:pt x="3703" y="2553"/>
                    </a:cubicBezTo>
                    <a:cubicBezTo>
                      <a:pt x="4373" y="2553"/>
                      <a:pt x="4802" y="2190"/>
                      <a:pt x="4870" y="1601"/>
                    </a:cubicBezTo>
                    <a:cubicBezTo>
                      <a:pt x="4933" y="881"/>
                      <a:pt x="4496" y="1"/>
                      <a:pt x="36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64"/>
              <p:cNvSpPr/>
              <p:nvPr/>
            </p:nvSpPr>
            <p:spPr>
              <a:xfrm>
                <a:off x="6601441" y="1432148"/>
                <a:ext cx="89473" cy="65541"/>
              </a:xfrm>
              <a:custGeom>
                <a:rect b="b" l="l" r="r" t="t"/>
                <a:pathLst>
                  <a:path extrusionOk="0" h="1865" w="2546">
                    <a:moveTo>
                      <a:pt x="990" y="1"/>
                    </a:moveTo>
                    <a:cubicBezTo>
                      <a:pt x="919" y="1"/>
                      <a:pt x="848" y="7"/>
                      <a:pt x="778" y="20"/>
                    </a:cubicBezTo>
                    <a:cubicBezTo>
                      <a:pt x="778" y="20"/>
                      <a:pt x="1" y="371"/>
                      <a:pt x="51" y="1047"/>
                    </a:cubicBezTo>
                    <a:cubicBezTo>
                      <a:pt x="99" y="1482"/>
                      <a:pt x="540" y="1864"/>
                      <a:pt x="1041" y="1864"/>
                    </a:cubicBezTo>
                    <a:cubicBezTo>
                      <a:pt x="1321" y="1864"/>
                      <a:pt x="1620" y="1745"/>
                      <a:pt x="1881" y="1448"/>
                    </a:cubicBezTo>
                    <a:cubicBezTo>
                      <a:pt x="2546" y="714"/>
                      <a:pt x="1762" y="1"/>
                      <a:pt x="9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64"/>
              <p:cNvSpPr/>
              <p:nvPr/>
            </p:nvSpPr>
            <p:spPr>
              <a:xfrm>
                <a:off x="7597604" y="99666"/>
                <a:ext cx="1538750" cy="1366305"/>
              </a:xfrm>
              <a:custGeom>
                <a:rect b="b" l="l" r="r" t="t"/>
                <a:pathLst>
                  <a:path extrusionOk="0" h="38879" w="43786">
                    <a:moveTo>
                      <a:pt x="28653" y="0"/>
                    </a:moveTo>
                    <a:cubicBezTo>
                      <a:pt x="26462" y="0"/>
                      <a:pt x="23941" y="480"/>
                      <a:pt x="21580" y="2021"/>
                    </a:cubicBezTo>
                    <a:cubicBezTo>
                      <a:pt x="17971" y="4377"/>
                      <a:pt x="15013" y="2848"/>
                      <a:pt x="13760" y="4276"/>
                    </a:cubicBezTo>
                    <a:cubicBezTo>
                      <a:pt x="12507" y="5705"/>
                      <a:pt x="7094" y="4201"/>
                      <a:pt x="5490" y="5981"/>
                    </a:cubicBezTo>
                    <a:cubicBezTo>
                      <a:pt x="3961" y="7685"/>
                      <a:pt x="3485" y="9389"/>
                      <a:pt x="3434" y="9515"/>
                    </a:cubicBezTo>
                    <a:cubicBezTo>
                      <a:pt x="2783" y="10743"/>
                      <a:pt x="2382" y="12196"/>
                      <a:pt x="2908" y="13675"/>
                    </a:cubicBezTo>
                    <a:cubicBezTo>
                      <a:pt x="4136" y="17134"/>
                      <a:pt x="277" y="17084"/>
                      <a:pt x="151" y="21745"/>
                    </a:cubicBezTo>
                    <a:cubicBezTo>
                      <a:pt x="1" y="26382"/>
                      <a:pt x="2307" y="25379"/>
                      <a:pt x="3886" y="28287"/>
                    </a:cubicBezTo>
                    <a:cubicBezTo>
                      <a:pt x="5465" y="31194"/>
                      <a:pt x="2482" y="35129"/>
                      <a:pt x="7194" y="36557"/>
                    </a:cubicBezTo>
                    <a:cubicBezTo>
                      <a:pt x="11906" y="38011"/>
                      <a:pt x="12532" y="37409"/>
                      <a:pt x="14663" y="37685"/>
                    </a:cubicBezTo>
                    <a:cubicBezTo>
                      <a:pt x="14735" y="37696"/>
                      <a:pt x="14804" y="37702"/>
                      <a:pt x="14869" y="37702"/>
                    </a:cubicBezTo>
                    <a:cubicBezTo>
                      <a:pt x="14963" y="37702"/>
                      <a:pt x="15051" y="37689"/>
                      <a:pt x="15139" y="37660"/>
                    </a:cubicBezTo>
                    <a:lnTo>
                      <a:pt x="15164" y="37660"/>
                    </a:lnTo>
                    <a:cubicBezTo>
                      <a:pt x="16643" y="37359"/>
                      <a:pt x="16517" y="36382"/>
                      <a:pt x="17069" y="35104"/>
                    </a:cubicBezTo>
                    <a:cubicBezTo>
                      <a:pt x="17620" y="33825"/>
                      <a:pt x="17119" y="31720"/>
                      <a:pt x="17871" y="30367"/>
                    </a:cubicBezTo>
                    <a:cubicBezTo>
                      <a:pt x="17871" y="30367"/>
                      <a:pt x="18418" y="29819"/>
                      <a:pt x="19308" y="29819"/>
                    </a:cubicBezTo>
                    <a:cubicBezTo>
                      <a:pt x="19930" y="29819"/>
                      <a:pt x="20719" y="30086"/>
                      <a:pt x="21605" y="30993"/>
                    </a:cubicBezTo>
                    <a:cubicBezTo>
                      <a:pt x="22031" y="31434"/>
                      <a:pt x="22447" y="31611"/>
                      <a:pt x="22849" y="31611"/>
                    </a:cubicBezTo>
                    <a:cubicBezTo>
                      <a:pt x="24469" y="31611"/>
                      <a:pt x="25859" y="28737"/>
                      <a:pt x="26725" y="28737"/>
                    </a:cubicBezTo>
                    <a:cubicBezTo>
                      <a:pt x="26731" y="28737"/>
                      <a:pt x="26737" y="28737"/>
                      <a:pt x="26743" y="28738"/>
                    </a:cubicBezTo>
                    <a:cubicBezTo>
                      <a:pt x="29475" y="28838"/>
                      <a:pt x="27620" y="32998"/>
                      <a:pt x="27545" y="35154"/>
                    </a:cubicBezTo>
                    <a:cubicBezTo>
                      <a:pt x="27490" y="36753"/>
                      <a:pt x="28244" y="38879"/>
                      <a:pt x="29619" y="38879"/>
                    </a:cubicBezTo>
                    <a:cubicBezTo>
                      <a:pt x="30119" y="38879"/>
                      <a:pt x="30700" y="38598"/>
                      <a:pt x="31354" y="37911"/>
                    </a:cubicBezTo>
                    <a:cubicBezTo>
                      <a:pt x="33811" y="35354"/>
                      <a:pt x="31906" y="33700"/>
                      <a:pt x="33410" y="32221"/>
                    </a:cubicBezTo>
                    <a:cubicBezTo>
                      <a:pt x="34259" y="31386"/>
                      <a:pt x="35843" y="30935"/>
                      <a:pt x="37107" y="30935"/>
                    </a:cubicBezTo>
                    <a:cubicBezTo>
                      <a:pt x="38081" y="30935"/>
                      <a:pt x="38864" y="31203"/>
                      <a:pt x="38973" y="31770"/>
                    </a:cubicBezTo>
                    <a:cubicBezTo>
                      <a:pt x="39128" y="32661"/>
                      <a:pt x="40335" y="33926"/>
                      <a:pt x="41596" y="33926"/>
                    </a:cubicBezTo>
                    <a:cubicBezTo>
                      <a:pt x="42181" y="33926"/>
                      <a:pt x="42776" y="33655"/>
                      <a:pt x="43284" y="32948"/>
                    </a:cubicBezTo>
                    <a:cubicBezTo>
                      <a:pt x="43485" y="31720"/>
                      <a:pt x="43610" y="30467"/>
                      <a:pt x="43685" y="29189"/>
                    </a:cubicBezTo>
                    <a:cubicBezTo>
                      <a:pt x="43710" y="28963"/>
                      <a:pt x="43710" y="28738"/>
                      <a:pt x="43735" y="28512"/>
                    </a:cubicBezTo>
                    <a:cubicBezTo>
                      <a:pt x="43735" y="28412"/>
                      <a:pt x="43735" y="28287"/>
                      <a:pt x="43735" y="28161"/>
                    </a:cubicBezTo>
                    <a:cubicBezTo>
                      <a:pt x="43760" y="27936"/>
                      <a:pt x="43760" y="27710"/>
                      <a:pt x="43760" y="27485"/>
                    </a:cubicBezTo>
                    <a:cubicBezTo>
                      <a:pt x="43786" y="26582"/>
                      <a:pt x="43786" y="25705"/>
                      <a:pt x="43735" y="24853"/>
                    </a:cubicBezTo>
                    <a:cubicBezTo>
                      <a:pt x="43710" y="23926"/>
                      <a:pt x="43660" y="23048"/>
                      <a:pt x="43585" y="22171"/>
                    </a:cubicBezTo>
                    <a:cubicBezTo>
                      <a:pt x="43334" y="19765"/>
                      <a:pt x="42933" y="17535"/>
                      <a:pt x="42357" y="15479"/>
                    </a:cubicBezTo>
                    <a:cubicBezTo>
                      <a:pt x="40427" y="8612"/>
                      <a:pt x="36618" y="3600"/>
                      <a:pt x="31780" y="316"/>
                    </a:cubicBezTo>
                    <a:cubicBezTo>
                      <a:pt x="30879" y="134"/>
                      <a:pt x="29812" y="0"/>
                      <a:pt x="2865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64"/>
              <p:cNvSpPr/>
              <p:nvPr/>
            </p:nvSpPr>
            <p:spPr>
              <a:xfrm>
                <a:off x="7633731" y="1501696"/>
                <a:ext cx="1388129" cy="1405559"/>
              </a:xfrm>
              <a:custGeom>
                <a:rect b="b" l="l" r="r" t="t"/>
                <a:pathLst>
                  <a:path extrusionOk="0" h="39996" w="39500">
                    <a:moveTo>
                      <a:pt x="35984" y="0"/>
                    </a:moveTo>
                    <a:cubicBezTo>
                      <a:pt x="35575" y="0"/>
                      <a:pt x="35165" y="122"/>
                      <a:pt x="34763" y="397"/>
                    </a:cubicBezTo>
                    <a:cubicBezTo>
                      <a:pt x="32055" y="2218"/>
                      <a:pt x="28526" y="4886"/>
                      <a:pt x="22631" y="4886"/>
                    </a:cubicBezTo>
                    <a:cubicBezTo>
                      <a:pt x="22524" y="4886"/>
                      <a:pt x="22415" y="4885"/>
                      <a:pt x="22306" y="4883"/>
                    </a:cubicBezTo>
                    <a:cubicBezTo>
                      <a:pt x="22204" y="4881"/>
                      <a:pt x="22103" y="4880"/>
                      <a:pt x="22003" y="4880"/>
                    </a:cubicBezTo>
                    <a:cubicBezTo>
                      <a:pt x="15988" y="4880"/>
                      <a:pt x="13684" y="8518"/>
                      <a:pt x="13635" y="8592"/>
                    </a:cubicBezTo>
                    <a:cubicBezTo>
                      <a:pt x="13635" y="8592"/>
                      <a:pt x="12757" y="9795"/>
                      <a:pt x="12757" y="9795"/>
                    </a:cubicBezTo>
                    <a:cubicBezTo>
                      <a:pt x="11730" y="10497"/>
                      <a:pt x="10251" y="10397"/>
                      <a:pt x="9549" y="10848"/>
                    </a:cubicBezTo>
                    <a:cubicBezTo>
                      <a:pt x="5865" y="13229"/>
                      <a:pt x="6241" y="14081"/>
                      <a:pt x="6742" y="18442"/>
                    </a:cubicBezTo>
                    <a:cubicBezTo>
                      <a:pt x="7244" y="22803"/>
                      <a:pt x="0" y="22051"/>
                      <a:pt x="3685" y="28968"/>
                    </a:cubicBezTo>
                    <a:cubicBezTo>
                      <a:pt x="5865" y="33079"/>
                      <a:pt x="4512" y="37064"/>
                      <a:pt x="3885" y="39996"/>
                    </a:cubicBezTo>
                    <a:cubicBezTo>
                      <a:pt x="17319" y="31349"/>
                      <a:pt x="32908" y="18542"/>
                      <a:pt x="39499" y="2577"/>
                    </a:cubicBezTo>
                    <a:cubicBezTo>
                      <a:pt x="38513" y="1174"/>
                      <a:pt x="37255" y="0"/>
                      <a:pt x="359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64"/>
              <p:cNvSpPr/>
              <p:nvPr/>
            </p:nvSpPr>
            <p:spPr>
              <a:xfrm>
                <a:off x="7728090" y="1551458"/>
                <a:ext cx="205127" cy="204037"/>
              </a:xfrm>
              <a:custGeom>
                <a:rect b="b" l="l" r="r" t="t"/>
                <a:pathLst>
                  <a:path extrusionOk="0" h="5806" w="5837">
                    <a:moveTo>
                      <a:pt x="3839" y="1"/>
                    </a:moveTo>
                    <a:cubicBezTo>
                      <a:pt x="3265" y="1"/>
                      <a:pt x="1708" y="131"/>
                      <a:pt x="1000" y="1487"/>
                    </a:cubicBezTo>
                    <a:cubicBezTo>
                      <a:pt x="97" y="3141"/>
                      <a:pt x="97" y="3317"/>
                      <a:pt x="22" y="5096"/>
                    </a:cubicBezTo>
                    <a:cubicBezTo>
                      <a:pt x="0" y="5617"/>
                      <a:pt x="122" y="5805"/>
                      <a:pt x="332" y="5805"/>
                    </a:cubicBezTo>
                    <a:cubicBezTo>
                      <a:pt x="837" y="5805"/>
                      <a:pt x="1852" y="4711"/>
                      <a:pt x="2579" y="4570"/>
                    </a:cubicBezTo>
                    <a:cubicBezTo>
                      <a:pt x="2653" y="4555"/>
                      <a:pt x="2727" y="4548"/>
                      <a:pt x="2800" y="4548"/>
                    </a:cubicBezTo>
                    <a:cubicBezTo>
                      <a:pt x="3290" y="4548"/>
                      <a:pt x="3751" y="4840"/>
                      <a:pt x="4152" y="4840"/>
                    </a:cubicBezTo>
                    <a:cubicBezTo>
                      <a:pt x="4498" y="4840"/>
                      <a:pt x="4798" y="4623"/>
                      <a:pt x="5035" y="3818"/>
                    </a:cubicBezTo>
                    <a:cubicBezTo>
                      <a:pt x="5586" y="1938"/>
                      <a:pt x="5837" y="384"/>
                      <a:pt x="4057" y="8"/>
                    </a:cubicBezTo>
                    <a:cubicBezTo>
                      <a:pt x="4057" y="8"/>
                      <a:pt x="3976" y="1"/>
                      <a:pt x="38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64"/>
              <p:cNvSpPr/>
              <p:nvPr/>
            </p:nvSpPr>
            <p:spPr>
              <a:xfrm>
                <a:off x="6664874" y="609310"/>
                <a:ext cx="310941" cy="438192"/>
              </a:xfrm>
              <a:custGeom>
                <a:rect b="b" l="l" r="r" t="t"/>
                <a:pathLst>
                  <a:path extrusionOk="0" h="12469" w="8848">
                    <a:moveTo>
                      <a:pt x="5696" y="1"/>
                    </a:moveTo>
                    <a:cubicBezTo>
                      <a:pt x="5438" y="1"/>
                      <a:pt x="5160" y="64"/>
                      <a:pt x="4863" y="201"/>
                    </a:cubicBezTo>
                    <a:cubicBezTo>
                      <a:pt x="4863" y="201"/>
                      <a:pt x="2807" y="426"/>
                      <a:pt x="2807" y="2983"/>
                    </a:cubicBezTo>
                    <a:cubicBezTo>
                      <a:pt x="2807" y="5564"/>
                      <a:pt x="2131" y="7594"/>
                      <a:pt x="1053" y="8346"/>
                    </a:cubicBezTo>
                    <a:cubicBezTo>
                      <a:pt x="0" y="9073"/>
                      <a:pt x="101" y="11328"/>
                      <a:pt x="1228" y="12256"/>
                    </a:cubicBezTo>
                    <a:cubicBezTo>
                      <a:pt x="1409" y="12404"/>
                      <a:pt x="1596" y="12468"/>
                      <a:pt x="1789" y="12468"/>
                    </a:cubicBezTo>
                    <a:cubicBezTo>
                      <a:pt x="2769" y="12468"/>
                      <a:pt x="3910" y="10800"/>
                      <a:pt x="5314" y="10025"/>
                    </a:cubicBezTo>
                    <a:cubicBezTo>
                      <a:pt x="6968" y="9123"/>
                      <a:pt x="8848" y="8296"/>
                      <a:pt x="8697" y="5815"/>
                    </a:cubicBezTo>
                    <a:cubicBezTo>
                      <a:pt x="8542" y="3622"/>
                      <a:pt x="7663" y="1"/>
                      <a:pt x="569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64"/>
              <p:cNvSpPr/>
              <p:nvPr/>
            </p:nvSpPr>
            <p:spPr>
              <a:xfrm>
                <a:off x="7387344" y="921801"/>
                <a:ext cx="279875" cy="293229"/>
              </a:xfrm>
              <a:custGeom>
                <a:rect b="b" l="l" r="r" t="t"/>
                <a:pathLst>
                  <a:path extrusionOk="0" h="8344" w="7964">
                    <a:moveTo>
                      <a:pt x="2440" y="0"/>
                    </a:moveTo>
                    <a:cubicBezTo>
                      <a:pt x="2249" y="0"/>
                      <a:pt x="2124" y="30"/>
                      <a:pt x="2124" y="30"/>
                    </a:cubicBezTo>
                    <a:cubicBezTo>
                      <a:pt x="2057" y="23"/>
                      <a:pt x="1993" y="20"/>
                      <a:pt x="1931" y="20"/>
                    </a:cubicBezTo>
                    <a:cubicBezTo>
                      <a:pt x="0" y="20"/>
                      <a:pt x="107" y="3322"/>
                      <a:pt x="495" y="5118"/>
                    </a:cubicBezTo>
                    <a:cubicBezTo>
                      <a:pt x="896" y="6998"/>
                      <a:pt x="2425" y="7123"/>
                      <a:pt x="3854" y="7374"/>
                    </a:cubicBezTo>
                    <a:cubicBezTo>
                      <a:pt x="4910" y="7578"/>
                      <a:pt x="5966" y="8343"/>
                      <a:pt x="6698" y="8343"/>
                    </a:cubicBezTo>
                    <a:cubicBezTo>
                      <a:pt x="6956" y="8343"/>
                      <a:pt x="7174" y="8248"/>
                      <a:pt x="7337" y="8000"/>
                    </a:cubicBezTo>
                    <a:cubicBezTo>
                      <a:pt x="7964" y="7048"/>
                      <a:pt x="7588" y="5344"/>
                      <a:pt x="6635" y="5068"/>
                    </a:cubicBezTo>
                    <a:cubicBezTo>
                      <a:pt x="5683" y="4792"/>
                      <a:pt x="4756" y="3439"/>
                      <a:pt x="4229" y="1559"/>
                    </a:cubicBezTo>
                    <a:cubicBezTo>
                      <a:pt x="3834" y="194"/>
                      <a:pt x="2923" y="0"/>
                      <a:pt x="24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5" name="Google Shape;1625;p64"/>
            <p:cNvGrpSpPr/>
            <p:nvPr/>
          </p:nvGrpSpPr>
          <p:grpSpPr>
            <a:xfrm>
              <a:off x="4734138" y="1071663"/>
              <a:ext cx="4466585" cy="4087168"/>
              <a:chOff x="4734138" y="1071663"/>
              <a:chExt cx="4466585" cy="4087168"/>
            </a:xfrm>
          </p:grpSpPr>
          <p:sp>
            <p:nvSpPr>
              <p:cNvPr id="1626" name="Google Shape;1626;p64"/>
              <p:cNvSpPr/>
              <p:nvPr/>
            </p:nvSpPr>
            <p:spPr>
              <a:xfrm>
                <a:off x="5773603" y="1779105"/>
                <a:ext cx="504946" cy="309390"/>
              </a:xfrm>
              <a:custGeom>
                <a:rect b="b" l="l" r="r" t="t"/>
                <a:pathLst>
                  <a:path extrusionOk="0" h="10059" w="16417">
                    <a:moveTo>
                      <a:pt x="4279" y="0"/>
                    </a:moveTo>
                    <a:cubicBezTo>
                      <a:pt x="2612" y="0"/>
                      <a:pt x="1099" y="272"/>
                      <a:pt x="1" y="986"/>
                    </a:cubicBezTo>
                    <a:lnTo>
                      <a:pt x="1229" y="6199"/>
                    </a:lnTo>
                    <a:lnTo>
                      <a:pt x="11053" y="10058"/>
                    </a:lnTo>
                    <a:lnTo>
                      <a:pt x="16417" y="2740"/>
                    </a:lnTo>
                    <a:cubicBezTo>
                      <a:pt x="16417" y="2740"/>
                      <a:pt x="9574" y="0"/>
                      <a:pt x="4279" y="0"/>
                    </a:cubicBezTo>
                    <a:close/>
                  </a:path>
                </a:pathLst>
              </a:custGeom>
              <a:solidFill>
                <a:srgbClr val="B171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64"/>
              <p:cNvSpPr/>
              <p:nvPr/>
            </p:nvSpPr>
            <p:spPr>
              <a:xfrm>
                <a:off x="6143610" y="1812354"/>
                <a:ext cx="485692" cy="259193"/>
              </a:xfrm>
              <a:custGeom>
                <a:rect b="b" l="l" r="r" t="t"/>
                <a:pathLst>
                  <a:path extrusionOk="0" h="8427" w="15791">
                    <a:moveTo>
                      <a:pt x="10303" y="0"/>
                    </a:moveTo>
                    <a:cubicBezTo>
                      <a:pt x="9041" y="0"/>
                      <a:pt x="7670" y="80"/>
                      <a:pt x="6241" y="256"/>
                    </a:cubicBezTo>
                    <a:cubicBezTo>
                      <a:pt x="4261" y="481"/>
                      <a:pt x="2156" y="907"/>
                      <a:pt x="1" y="1634"/>
                    </a:cubicBezTo>
                    <a:lnTo>
                      <a:pt x="6367" y="6897"/>
                    </a:lnTo>
                    <a:lnTo>
                      <a:pt x="6392" y="6922"/>
                    </a:lnTo>
                    <a:lnTo>
                      <a:pt x="8196" y="8426"/>
                    </a:lnTo>
                    <a:lnTo>
                      <a:pt x="10176" y="6271"/>
                    </a:lnTo>
                    <a:lnTo>
                      <a:pt x="15790" y="6997"/>
                    </a:lnTo>
                    <a:lnTo>
                      <a:pt x="15590" y="406"/>
                    </a:lnTo>
                    <a:cubicBezTo>
                      <a:pt x="15540" y="381"/>
                      <a:pt x="15490" y="381"/>
                      <a:pt x="15440" y="381"/>
                    </a:cubicBezTo>
                    <a:cubicBezTo>
                      <a:pt x="15339" y="356"/>
                      <a:pt x="15239" y="331"/>
                      <a:pt x="15139" y="331"/>
                    </a:cubicBezTo>
                    <a:cubicBezTo>
                      <a:pt x="15089" y="331"/>
                      <a:pt x="15038" y="306"/>
                      <a:pt x="14988" y="306"/>
                    </a:cubicBezTo>
                    <a:cubicBezTo>
                      <a:pt x="14938" y="306"/>
                      <a:pt x="14863" y="281"/>
                      <a:pt x="14788" y="281"/>
                    </a:cubicBezTo>
                    <a:cubicBezTo>
                      <a:pt x="14487" y="256"/>
                      <a:pt x="14186" y="205"/>
                      <a:pt x="13861" y="180"/>
                    </a:cubicBezTo>
                    <a:cubicBezTo>
                      <a:pt x="13735" y="155"/>
                      <a:pt x="13635" y="155"/>
                      <a:pt x="13510" y="155"/>
                    </a:cubicBezTo>
                    <a:cubicBezTo>
                      <a:pt x="13409" y="130"/>
                      <a:pt x="13284" y="130"/>
                      <a:pt x="13159" y="105"/>
                    </a:cubicBezTo>
                    <a:cubicBezTo>
                      <a:pt x="13033" y="105"/>
                      <a:pt x="12908" y="105"/>
                      <a:pt x="12783" y="80"/>
                    </a:cubicBezTo>
                    <a:cubicBezTo>
                      <a:pt x="12658" y="80"/>
                      <a:pt x="12532" y="80"/>
                      <a:pt x="12407" y="55"/>
                    </a:cubicBezTo>
                    <a:lnTo>
                      <a:pt x="12006" y="55"/>
                    </a:lnTo>
                    <a:cubicBezTo>
                      <a:pt x="11881" y="30"/>
                      <a:pt x="11755" y="30"/>
                      <a:pt x="11605" y="30"/>
                    </a:cubicBezTo>
                    <a:lnTo>
                      <a:pt x="11204" y="30"/>
                    </a:lnTo>
                    <a:cubicBezTo>
                      <a:pt x="11079" y="5"/>
                      <a:pt x="10953" y="5"/>
                      <a:pt x="10828" y="5"/>
                    </a:cubicBezTo>
                    <a:cubicBezTo>
                      <a:pt x="10655" y="2"/>
                      <a:pt x="10480" y="0"/>
                      <a:pt x="1030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64"/>
              <p:cNvSpPr/>
              <p:nvPr/>
            </p:nvSpPr>
            <p:spPr>
              <a:xfrm>
                <a:off x="6844932" y="1836375"/>
                <a:ext cx="931245" cy="496488"/>
              </a:xfrm>
              <a:custGeom>
                <a:rect b="b" l="l" r="r" t="t"/>
                <a:pathLst>
                  <a:path extrusionOk="0" h="16142" w="30277">
                    <a:moveTo>
                      <a:pt x="2858" y="1"/>
                    </a:moveTo>
                    <a:lnTo>
                      <a:pt x="1" y="8547"/>
                    </a:lnTo>
                    <a:lnTo>
                      <a:pt x="25991" y="16141"/>
                    </a:lnTo>
                    <a:lnTo>
                      <a:pt x="30276" y="4462"/>
                    </a:lnTo>
                    <a:cubicBezTo>
                      <a:pt x="16467" y="1279"/>
                      <a:pt x="2858" y="1"/>
                      <a:pt x="2858" y="1"/>
                    </a:cubicBezTo>
                    <a:close/>
                  </a:path>
                </a:pathLst>
              </a:custGeom>
              <a:solidFill>
                <a:srgbClr val="FDAE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64"/>
              <p:cNvSpPr/>
              <p:nvPr/>
            </p:nvSpPr>
            <p:spPr>
              <a:xfrm>
                <a:off x="7138785" y="2212564"/>
                <a:ext cx="565846" cy="838726"/>
              </a:xfrm>
              <a:custGeom>
                <a:rect b="b" l="l" r="r" t="t"/>
                <a:pathLst>
                  <a:path extrusionOk="0" h="27269" w="18397">
                    <a:moveTo>
                      <a:pt x="8096" y="1"/>
                    </a:moveTo>
                    <a:lnTo>
                      <a:pt x="1" y="6016"/>
                    </a:lnTo>
                    <a:lnTo>
                      <a:pt x="12081" y="27269"/>
                    </a:lnTo>
                    <a:lnTo>
                      <a:pt x="18397" y="18246"/>
                    </a:lnTo>
                    <a:cubicBezTo>
                      <a:pt x="18397" y="18246"/>
                      <a:pt x="10953" y="2908"/>
                      <a:pt x="8096" y="1"/>
                    </a:cubicBezTo>
                    <a:close/>
                  </a:path>
                </a:pathLst>
              </a:custGeom>
              <a:solidFill>
                <a:srgbClr val="B171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64"/>
              <p:cNvSpPr/>
              <p:nvPr/>
            </p:nvSpPr>
            <p:spPr>
              <a:xfrm>
                <a:off x="8128424" y="3864525"/>
                <a:ext cx="1072299" cy="1294306"/>
              </a:xfrm>
              <a:custGeom>
                <a:rect b="b" l="l" r="r" t="t"/>
                <a:pathLst>
                  <a:path extrusionOk="0" h="42081" w="34863">
                    <a:moveTo>
                      <a:pt x="14186" y="0"/>
                    </a:moveTo>
                    <a:lnTo>
                      <a:pt x="0" y="4286"/>
                    </a:lnTo>
                    <a:cubicBezTo>
                      <a:pt x="727" y="7544"/>
                      <a:pt x="1880" y="11303"/>
                      <a:pt x="3208" y="15138"/>
                    </a:cubicBezTo>
                    <a:cubicBezTo>
                      <a:pt x="7644" y="27945"/>
                      <a:pt x="14186" y="41880"/>
                      <a:pt x="14186" y="41880"/>
                    </a:cubicBezTo>
                    <a:cubicBezTo>
                      <a:pt x="14186" y="41880"/>
                      <a:pt x="23375" y="42081"/>
                      <a:pt x="29502" y="42081"/>
                    </a:cubicBezTo>
                    <a:cubicBezTo>
                      <a:pt x="32565" y="42081"/>
                      <a:pt x="34862" y="42030"/>
                      <a:pt x="34862" y="41880"/>
                    </a:cubicBezTo>
                    <a:cubicBezTo>
                      <a:pt x="34862" y="41554"/>
                      <a:pt x="25514" y="27218"/>
                      <a:pt x="18822" y="12206"/>
                    </a:cubicBezTo>
                    <a:cubicBezTo>
                      <a:pt x="16993" y="8120"/>
                      <a:pt x="15364" y="3960"/>
                      <a:pt x="14186" y="0"/>
                    </a:cubicBezTo>
                    <a:close/>
                  </a:path>
                </a:pathLst>
              </a:custGeom>
              <a:solidFill>
                <a:srgbClr val="FDBF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64"/>
              <p:cNvSpPr/>
              <p:nvPr/>
            </p:nvSpPr>
            <p:spPr>
              <a:xfrm>
                <a:off x="7493998" y="3691056"/>
                <a:ext cx="665285" cy="1461627"/>
              </a:xfrm>
              <a:custGeom>
                <a:rect b="b" l="l" r="r" t="t"/>
                <a:pathLst>
                  <a:path extrusionOk="0" h="47521" w="21630">
                    <a:moveTo>
                      <a:pt x="0" y="1"/>
                    </a:moveTo>
                    <a:cubicBezTo>
                      <a:pt x="0" y="1806"/>
                      <a:pt x="51" y="3760"/>
                      <a:pt x="151" y="5816"/>
                    </a:cubicBezTo>
                    <a:cubicBezTo>
                      <a:pt x="426" y="12557"/>
                      <a:pt x="1103" y="20427"/>
                      <a:pt x="1830" y="27470"/>
                    </a:cubicBezTo>
                    <a:cubicBezTo>
                      <a:pt x="2958" y="38372"/>
                      <a:pt x="4161" y="47520"/>
                      <a:pt x="4161" y="47520"/>
                    </a:cubicBezTo>
                    <a:lnTo>
                      <a:pt x="21630" y="47520"/>
                    </a:lnTo>
                    <a:lnTo>
                      <a:pt x="17695" y="25339"/>
                    </a:lnTo>
                    <a:lnTo>
                      <a:pt x="13158" y="1"/>
                    </a:lnTo>
                    <a:close/>
                  </a:path>
                </a:pathLst>
              </a:custGeom>
              <a:solidFill>
                <a:srgbClr val="FDBF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64"/>
              <p:cNvSpPr/>
              <p:nvPr/>
            </p:nvSpPr>
            <p:spPr>
              <a:xfrm>
                <a:off x="7498612" y="3691056"/>
                <a:ext cx="539640" cy="887016"/>
              </a:xfrm>
              <a:custGeom>
                <a:rect b="b" l="l" r="r" t="t"/>
                <a:pathLst>
                  <a:path extrusionOk="0" h="28839" w="17545">
                    <a:moveTo>
                      <a:pt x="11053" y="1"/>
                    </a:moveTo>
                    <a:cubicBezTo>
                      <a:pt x="7194" y="1405"/>
                      <a:pt x="3535" y="3435"/>
                      <a:pt x="1" y="5816"/>
                    </a:cubicBezTo>
                    <a:cubicBezTo>
                      <a:pt x="276" y="12557"/>
                      <a:pt x="953" y="20427"/>
                      <a:pt x="1680" y="27470"/>
                    </a:cubicBezTo>
                    <a:cubicBezTo>
                      <a:pt x="3813" y="28340"/>
                      <a:pt x="6086" y="28839"/>
                      <a:pt x="8364" y="28839"/>
                    </a:cubicBezTo>
                    <a:cubicBezTo>
                      <a:pt x="9431" y="28839"/>
                      <a:pt x="10499" y="28729"/>
                      <a:pt x="11555" y="28497"/>
                    </a:cubicBezTo>
                    <a:cubicBezTo>
                      <a:pt x="13911" y="27971"/>
                      <a:pt x="15765" y="26743"/>
                      <a:pt x="17545" y="25339"/>
                    </a:cubicBezTo>
                    <a:lnTo>
                      <a:pt x="13008" y="1"/>
                    </a:lnTo>
                    <a:close/>
                  </a:path>
                </a:pathLst>
              </a:custGeom>
              <a:solidFill>
                <a:srgbClr val="FDAE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64"/>
              <p:cNvSpPr/>
              <p:nvPr/>
            </p:nvSpPr>
            <p:spPr>
              <a:xfrm>
                <a:off x="8128424" y="3864525"/>
                <a:ext cx="578948" cy="473204"/>
              </a:xfrm>
              <a:custGeom>
                <a:rect b="b" l="l" r="r" t="t"/>
                <a:pathLst>
                  <a:path extrusionOk="0" h="15385" w="18823">
                    <a:moveTo>
                      <a:pt x="14186" y="0"/>
                    </a:moveTo>
                    <a:lnTo>
                      <a:pt x="0" y="4286"/>
                    </a:lnTo>
                    <a:cubicBezTo>
                      <a:pt x="727" y="7544"/>
                      <a:pt x="1880" y="11303"/>
                      <a:pt x="3208" y="15138"/>
                    </a:cubicBezTo>
                    <a:cubicBezTo>
                      <a:pt x="4399" y="15309"/>
                      <a:pt x="5473" y="15384"/>
                      <a:pt x="6459" y="15384"/>
                    </a:cubicBezTo>
                    <a:cubicBezTo>
                      <a:pt x="11677" y="15384"/>
                      <a:pt x="14416" y="13281"/>
                      <a:pt x="18822" y="12206"/>
                    </a:cubicBezTo>
                    <a:cubicBezTo>
                      <a:pt x="16993" y="8120"/>
                      <a:pt x="15364" y="3960"/>
                      <a:pt x="14186" y="0"/>
                    </a:cubicBezTo>
                    <a:close/>
                  </a:path>
                </a:pathLst>
              </a:custGeom>
              <a:solidFill>
                <a:srgbClr val="FDAE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64"/>
              <p:cNvSpPr/>
              <p:nvPr/>
            </p:nvSpPr>
            <p:spPr>
              <a:xfrm>
                <a:off x="7530045" y="1299265"/>
                <a:ext cx="887477" cy="670514"/>
              </a:xfrm>
              <a:custGeom>
                <a:rect b="b" l="l" r="r" t="t"/>
                <a:pathLst>
                  <a:path extrusionOk="0" h="21800" w="28854">
                    <a:moveTo>
                      <a:pt x="16016" y="0"/>
                    </a:moveTo>
                    <a:cubicBezTo>
                      <a:pt x="15457" y="0"/>
                      <a:pt x="14906" y="50"/>
                      <a:pt x="14367" y="146"/>
                    </a:cubicBezTo>
                    <a:cubicBezTo>
                      <a:pt x="14294" y="144"/>
                      <a:pt x="14220" y="144"/>
                      <a:pt x="14147" y="144"/>
                    </a:cubicBezTo>
                    <a:cubicBezTo>
                      <a:pt x="0" y="144"/>
                      <a:pt x="1811" y="21800"/>
                      <a:pt x="1811" y="21800"/>
                    </a:cubicBezTo>
                    <a:lnTo>
                      <a:pt x="28854" y="21800"/>
                    </a:lnTo>
                    <a:cubicBezTo>
                      <a:pt x="28854" y="5769"/>
                      <a:pt x="22033" y="0"/>
                      <a:pt x="16016" y="0"/>
                    </a:cubicBezTo>
                    <a:close/>
                  </a:path>
                </a:pathLst>
              </a:custGeom>
              <a:solidFill>
                <a:srgbClr val="DD8C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64"/>
              <p:cNvSpPr/>
              <p:nvPr/>
            </p:nvSpPr>
            <p:spPr>
              <a:xfrm>
                <a:off x="7335968" y="1911330"/>
                <a:ext cx="1121634" cy="971937"/>
              </a:xfrm>
              <a:custGeom>
                <a:rect b="b" l="l" r="r" t="t"/>
                <a:pathLst>
                  <a:path extrusionOk="0" h="31600" w="36467">
                    <a:moveTo>
                      <a:pt x="5977" y="1"/>
                    </a:moveTo>
                    <a:cubicBezTo>
                      <a:pt x="5124" y="1"/>
                      <a:pt x="4587" y="70"/>
                      <a:pt x="4587" y="70"/>
                    </a:cubicBezTo>
                    <a:cubicBezTo>
                      <a:pt x="3484" y="9769"/>
                      <a:pt x="7419" y="11073"/>
                      <a:pt x="7444" y="13980"/>
                    </a:cubicBezTo>
                    <a:cubicBezTo>
                      <a:pt x="1" y="23930"/>
                      <a:pt x="9449" y="26511"/>
                      <a:pt x="9449" y="26511"/>
                    </a:cubicBezTo>
                    <a:lnTo>
                      <a:pt x="26091" y="31599"/>
                    </a:lnTo>
                    <a:cubicBezTo>
                      <a:pt x="33284" y="20471"/>
                      <a:pt x="36467" y="8767"/>
                      <a:pt x="36467" y="8767"/>
                    </a:cubicBezTo>
                    <a:cubicBezTo>
                      <a:pt x="35865" y="8491"/>
                      <a:pt x="35214" y="8266"/>
                      <a:pt x="34562" y="8015"/>
                    </a:cubicBezTo>
                    <a:cubicBezTo>
                      <a:pt x="25790" y="4857"/>
                      <a:pt x="16467" y="2526"/>
                      <a:pt x="12457" y="1524"/>
                    </a:cubicBezTo>
                    <a:cubicBezTo>
                      <a:pt x="10128" y="230"/>
                      <a:pt x="7529" y="1"/>
                      <a:pt x="597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64"/>
              <p:cNvSpPr/>
              <p:nvPr/>
            </p:nvSpPr>
            <p:spPr>
              <a:xfrm>
                <a:off x="7504794" y="2570238"/>
                <a:ext cx="468714" cy="106421"/>
              </a:xfrm>
              <a:custGeom>
                <a:rect b="b" l="l" r="r" t="t"/>
                <a:pathLst>
                  <a:path extrusionOk="0" h="3460" w="15239">
                    <a:moveTo>
                      <a:pt x="0" y="1"/>
                    </a:moveTo>
                    <a:lnTo>
                      <a:pt x="0" y="352"/>
                    </a:lnTo>
                    <a:cubicBezTo>
                      <a:pt x="5113" y="377"/>
                      <a:pt x="10326" y="1454"/>
                      <a:pt x="15113" y="3459"/>
                    </a:cubicBezTo>
                    <a:lnTo>
                      <a:pt x="15238" y="3134"/>
                    </a:lnTo>
                    <a:cubicBezTo>
                      <a:pt x="10426" y="1103"/>
                      <a:pt x="5138" y="26"/>
                      <a:pt x="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64"/>
              <p:cNvSpPr/>
              <p:nvPr/>
            </p:nvSpPr>
            <p:spPr>
              <a:xfrm>
                <a:off x="7626592" y="1958173"/>
                <a:ext cx="772444" cy="508052"/>
              </a:xfrm>
              <a:custGeom>
                <a:rect b="b" l="l" r="r" t="t"/>
                <a:pathLst>
                  <a:path extrusionOk="0" h="16518" w="25114">
                    <a:moveTo>
                      <a:pt x="3008" y="1"/>
                    </a:moveTo>
                    <a:cubicBezTo>
                      <a:pt x="2657" y="753"/>
                      <a:pt x="2331" y="1454"/>
                      <a:pt x="2080" y="2081"/>
                    </a:cubicBezTo>
                    <a:cubicBezTo>
                      <a:pt x="827" y="5013"/>
                      <a:pt x="426" y="6843"/>
                      <a:pt x="0" y="10527"/>
                    </a:cubicBezTo>
                    <a:cubicBezTo>
                      <a:pt x="0" y="10527"/>
                      <a:pt x="827" y="10627"/>
                      <a:pt x="2331" y="10953"/>
                    </a:cubicBezTo>
                    <a:cubicBezTo>
                      <a:pt x="5439" y="11630"/>
                      <a:pt x="11454" y="13184"/>
                      <a:pt x="18923" y="16517"/>
                    </a:cubicBezTo>
                    <a:cubicBezTo>
                      <a:pt x="18923" y="16517"/>
                      <a:pt x="22557" y="8848"/>
                      <a:pt x="25113" y="6492"/>
                    </a:cubicBezTo>
                    <a:cubicBezTo>
                      <a:pt x="16341" y="3334"/>
                      <a:pt x="9349" y="1053"/>
                      <a:pt x="3008" y="1"/>
                    </a:cubicBezTo>
                    <a:close/>
                  </a:path>
                </a:pathLst>
              </a:custGeom>
              <a:solidFill>
                <a:srgbClr val="FDBF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64"/>
              <p:cNvSpPr/>
              <p:nvPr/>
            </p:nvSpPr>
            <p:spPr>
              <a:xfrm>
                <a:off x="7626592" y="1958173"/>
                <a:ext cx="92519" cy="336918"/>
              </a:xfrm>
              <a:custGeom>
                <a:rect b="b" l="l" r="r" t="t"/>
                <a:pathLst>
                  <a:path extrusionOk="0" h="10954" w="3008">
                    <a:moveTo>
                      <a:pt x="3008" y="1"/>
                    </a:moveTo>
                    <a:lnTo>
                      <a:pt x="3008" y="1"/>
                    </a:lnTo>
                    <a:cubicBezTo>
                      <a:pt x="1329" y="3259"/>
                      <a:pt x="376" y="6041"/>
                      <a:pt x="0" y="10527"/>
                    </a:cubicBezTo>
                    <a:cubicBezTo>
                      <a:pt x="0" y="10527"/>
                      <a:pt x="827" y="10627"/>
                      <a:pt x="2331" y="10953"/>
                    </a:cubicBezTo>
                    <a:cubicBezTo>
                      <a:pt x="2105" y="7946"/>
                      <a:pt x="1905" y="4537"/>
                      <a:pt x="3008" y="1"/>
                    </a:cubicBezTo>
                    <a:close/>
                  </a:path>
                </a:pathLst>
              </a:custGeom>
              <a:solidFill>
                <a:srgbClr val="FDAE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64"/>
              <p:cNvSpPr/>
              <p:nvPr/>
            </p:nvSpPr>
            <p:spPr>
              <a:xfrm>
                <a:off x="7979621" y="1305478"/>
                <a:ext cx="483385" cy="664300"/>
              </a:xfrm>
              <a:custGeom>
                <a:rect b="b" l="l" r="r" t="t"/>
                <a:pathLst>
                  <a:path extrusionOk="0" h="21598" w="15716">
                    <a:moveTo>
                      <a:pt x="728" y="1"/>
                    </a:moveTo>
                    <a:cubicBezTo>
                      <a:pt x="488" y="1"/>
                      <a:pt x="246" y="7"/>
                      <a:pt x="1" y="19"/>
                    </a:cubicBezTo>
                    <a:lnTo>
                      <a:pt x="26" y="370"/>
                    </a:lnTo>
                    <a:cubicBezTo>
                      <a:pt x="296" y="354"/>
                      <a:pt x="564" y="346"/>
                      <a:pt x="829" y="346"/>
                    </a:cubicBezTo>
                    <a:cubicBezTo>
                      <a:pt x="4002" y="346"/>
                      <a:pt x="6782" y="1453"/>
                      <a:pt x="9049" y="3628"/>
                    </a:cubicBezTo>
                    <a:cubicBezTo>
                      <a:pt x="13710" y="8039"/>
                      <a:pt x="15364" y="16059"/>
                      <a:pt x="15364" y="21598"/>
                    </a:cubicBezTo>
                    <a:lnTo>
                      <a:pt x="15715" y="21598"/>
                    </a:lnTo>
                    <a:cubicBezTo>
                      <a:pt x="15715" y="16009"/>
                      <a:pt x="14036" y="7863"/>
                      <a:pt x="9299" y="3377"/>
                    </a:cubicBezTo>
                    <a:cubicBezTo>
                      <a:pt x="6915" y="1133"/>
                      <a:pt x="4051" y="1"/>
                      <a:pt x="728" y="1"/>
                    </a:cubicBezTo>
                    <a:close/>
                  </a:path>
                </a:pathLst>
              </a:custGeom>
              <a:solidFill>
                <a:srgbClr val="DD8C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64"/>
              <p:cNvSpPr/>
              <p:nvPr/>
            </p:nvSpPr>
            <p:spPr>
              <a:xfrm>
                <a:off x="7524817" y="1619692"/>
                <a:ext cx="225145" cy="144376"/>
              </a:xfrm>
              <a:custGeom>
                <a:rect b="b" l="l" r="r" t="t"/>
                <a:pathLst>
                  <a:path extrusionOk="0" h="4694" w="7320">
                    <a:moveTo>
                      <a:pt x="2649" y="0"/>
                    </a:moveTo>
                    <a:cubicBezTo>
                      <a:pt x="2044" y="0"/>
                      <a:pt x="1412" y="136"/>
                      <a:pt x="928" y="505"/>
                    </a:cubicBezTo>
                    <a:cubicBezTo>
                      <a:pt x="26" y="1206"/>
                      <a:pt x="1" y="2710"/>
                      <a:pt x="703" y="3587"/>
                    </a:cubicBezTo>
                    <a:cubicBezTo>
                      <a:pt x="1280" y="4312"/>
                      <a:pt x="2339" y="4694"/>
                      <a:pt x="3390" y="4694"/>
                    </a:cubicBezTo>
                    <a:cubicBezTo>
                      <a:pt x="4483" y="4694"/>
                      <a:pt x="5567" y="4281"/>
                      <a:pt x="6091" y="3412"/>
                    </a:cubicBezTo>
                    <a:cubicBezTo>
                      <a:pt x="7319" y="1432"/>
                      <a:pt x="4337" y="28"/>
                      <a:pt x="2808" y="3"/>
                    </a:cubicBezTo>
                    <a:cubicBezTo>
                      <a:pt x="2755" y="1"/>
                      <a:pt x="2703" y="0"/>
                      <a:pt x="2649" y="0"/>
                    </a:cubicBezTo>
                    <a:close/>
                  </a:path>
                </a:pathLst>
              </a:custGeom>
              <a:solidFill>
                <a:srgbClr val="FDAE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64"/>
              <p:cNvSpPr/>
              <p:nvPr/>
            </p:nvSpPr>
            <p:spPr>
              <a:xfrm>
                <a:off x="7889441" y="1709195"/>
                <a:ext cx="346145" cy="450228"/>
              </a:xfrm>
              <a:custGeom>
                <a:rect b="b" l="l" r="r" t="t"/>
                <a:pathLst>
                  <a:path extrusionOk="0" h="14638" w="11254">
                    <a:moveTo>
                      <a:pt x="11254" y="1"/>
                    </a:moveTo>
                    <a:lnTo>
                      <a:pt x="1" y="3209"/>
                    </a:lnTo>
                    <a:lnTo>
                      <a:pt x="1" y="14637"/>
                    </a:lnTo>
                    <a:lnTo>
                      <a:pt x="9073" y="14637"/>
                    </a:lnTo>
                    <a:lnTo>
                      <a:pt x="11254" y="1"/>
                    </a:lnTo>
                    <a:close/>
                  </a:path>
                </a:pathLst>
              </a:custGeom>
              <a:solidFill>
                <a:srgbClr val="FDBF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64"/>
              <p:cNvSpPr/>
              <p:nvPr/>
            </p:nvSpPr>
            <p:spPr>
              <a:xfrm>
                <a:off x="7657410" y="1350752"/>
                <a:ext cx="586669" cy="587437"/>
              </a:xfrm>
              <a:custGeom>
                <a:rect b="b" l="l" r="r" t="t"/>
                <a:pathLst>
                  <a:path extrusionOk="0" h="19099" w="19074">
                    <a:moveTo>
                      <a:pt x="9550" y="0"/>
                    </a:moveTo>
                    <a:cubicBezTo>
                      <a:pt x="4738" y="0"/>
                      <a:pt x="778" y="3534"/>
                      <a:pt x="101" y="8146"/>
                    </a:cubicBezTo>
                    <a:cubicBezTo>
                      <a:pt x="26" y="8597"/>
                      <a:pt x="1" y="9073"/>
                      <a:pt x="1" y="9549"/>
                    </a:cubicBezTo>
                    <a:cubicBezTo>
                      <a:pt x="1" y="9599"/>
                      <a:pt x="1" y="9650"/>
                      <a:pt x="1" y="9700"/>
                    </a:cubicBezTo>
                    <a:cubicBezTo>
                      <a:pt x="26" y="12281"/>
                      <a:pt x="1103" y="14612"/>
                      <a:pt x="2783" y="16316"/>
                    </a:cubicBezTo>
                    <a:cubicBezTo>
                      <a:pt x="4512" y="18046"/>
                      <a:pt x="6893" y="19098"/>
                      <a:pt x="9550" y="19098"/>
                    </a:cubicBezTo>
                    <a:cubicBezTo>
                      <a:pt x="12181" y="19098"/>
                      <a:pt x="14562" y="18046"/>
                      <a:pt x="16292" y="16316"/>
                    </a:cubicBezTo>
                    <a:cubicBezTo>
                      <a:pt x="18021" y="14587"/>
                      <a:pt x="19074" y="12181"/>
                      <a:pt x="19074" y="9549"/>
                    </a:cubicBezTo>
                    <a:cubicBezTo>
                      <a:pt x="19074" y="6918"/>
                      <a:pt x="18021" y="4537"/>
                      <a:pt x="16292" y="2807"/>
                    </a:cubicBezTo>
                    <a:cubicBezTo>
                      <a:pt x="14562" y="1078"/>
                      <a:pt x="12181" y="0"/>
                      <a:pt x="9550" y="0"/>
                    </a:cubicBezTo>
                    <a:close/>
                  </a:path>
                </a:pathLst>
              </a:custGeom>
              <a:solidFill>
                <a:srgbClr val="FDBF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64"/>
              <p:cNvSpPr/>
              <p:nvPr/>
            </p:nvSpPr>
            <p:spPr>
              <a:xfrm>
                <a:off x="7644308" y="1329191"/>
                <a:ext cx="306837" cy="239755"/>
              </a:xfrm>
              <a:custGeom>
                <a:rect b="b" l="l" r="r" t="t"/>
                <a:pathLst>
                  <a:path extrusionOk="0" h="7795" w="9976">
                    <a:moveTo>
                      <a:pt x="9168" y="1"/>
                    </a:moveTo>
                    <a:cubicBezTo>
                      <a:pt x="7218" y="1"/>
                      <a:pt x="2250" y="728"/>
                      <a:pt x="1" y="7794"/>
                    </a:cubicBezTo>
                    <a:cubicBezTo>
                      <a:pt x="3384" y="7067"/>
                      <a:pt x="9976" y="50"/>
                      <a:pt x="9976" y="50"/>
                    </a:cubicBezTo>
                    <a:cubicBezTo>
                      <a:pt x="9976" y="50"/>
                      <a:pt x="9673" y="1"/>
                      <a:pt x="9168" y="1"/>
                    </a:cubicBezTo>
                    <a:close/>
                  </a:path>
                </a:pathLst>
              </a:custGeom>
              <a:solidFill>
                <a:srgbClr val="DD8C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64"/>
              <p:cNvSpPr/>
              <p:nvPr/>
            </p:nvSpPr>
            <p:spPr>
              <a:xfrm>
                <a:off x="7979621" y="1537293"/>
                <a:ext cx="40139" cy="39339"/>
              </a:xfrm>
              <a:custGeom>
                <a:rect b="b" l="l" r="r" t="t"/>
                <a:pathLst>
                  <a:path extrusionOk="0" h="1279" w="1305">
                    <a:moveTo>
                      <a:pt x="653" y="1"/>
                    </a:moveTo>
                    <a:cubicBezTo>
                      <a:pt x="302" y="1"/>
                      <a:pt x="1" y="276"/>
                      <a:pt x="1" y="627"/>
                    </a:cubicBezTo>
                    <a:cubicBezTo>
                      <a:pt x="1" y="1003"/>
                      <a:pt x="302" y="1279"/>
                      <a:pt x="653" y="1279"/>
                    </a:cubicBezTo>
                    <a:cubicBezTo>
                      <a:pt x="1003" y="1279"/>
                      <a:pt x="1304" y="1003"/>
                      <a:pt x="1304" y="627"/>
                    </a:cubicBezTo>
                    <a:cubicBezTo>
                      <a:pt x="1304" y="276"/>
                      <a:pt x="1003" y="1"/>
                      <a:pt x="65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64"/>
              <p:cNvSpPr/>
              <p:nvPr/>
            </p:nvSpPr>
            <p:spPr>
              <a:xfrm>
                <a:off x="7657410" y="1590472"/>
                <a:ext cx="143422" cy="71726"/>
              </a:xfrm>
              <a:custGeom>
                <a:rect b="b" l="l" r="r" t="t"/>
                <a:pathLst>
                  <a:path extrusionOk="0" h="2332" w="4663">
                    <a:moveTo>
                      <a:pt x="2006" y="1"/>
                    </a:moveTo>
                    <a:cubicBezTo>
                      <a:pt x="1254" y="1"/>
                      <a:pt x="577" y="126"/>
                      <a:pt x="101" y="352"/>
                    </a:cubicBezTo>
                    <a:cubicBezTo>
                      <a:pt x="26" y="803"/>
                      <a:pt x="1" y="1279"/>
                      <a:pt x="1" y="1755"/>
                    </a:cubicBezTo>
                    <a:cubicBezTo>
                      <a:pt x="1" y="1805"/>
                      <a:pt x="1" y="1856"/>
                      <a:pt x="1" y="1906"/>
                    </a:cubicBezTo>
                    <a:cubicBezTo>
                      <a:pt x="477" y="2181"/>
                      <a:pt x="1204" y="2332"/>
                      <a:pt x="2006" y="2332"/>
                    </a:cubicBezTo>
                    <a:cubicBezTo>
                      <a:pt x="3484" y="2332"/>
                      <a:pt x="4662" y="1805"/>
                      <a:pt x="4662" y="1154"/>
                    </a:cubicBezTo>
                    <a:cubicBezTo>
                      <a:pt x="4662" y="502"/>
                      <a:pt x="3484" y="1"/>
                      <a:pt x="2006" y="1"/>
                    </a:cubicBezTo>
                    <a:close/>
                  </a:path>
                </a:pathLst>
              </a:custGeom>
              <a:solidFill>
                <a:srgbClr val="FDAE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64"/>
              <p:cNvSpPr/>
              <p:nvPr/>
            </p:nvSpPr>
            <p:spPr>
              <a:xfrm>
                <a:off x="7889441" y="1683758"/>
                <a:ext cx="88674" cy="37278"/>
              </a:xfrm>
              <a:custGeom>
                <a:rect b="b" l="l" r="r" t="t"/>
                <a:pathLst>
                  <a:path extrusionOk="0" h="1212" w="2883">
                    <a:moveTo>
                      <a:pt x="2331" y="0"/>
                    </a:moveTo>
                    <a:cubicBezTo>
                      <a:pt x="2131" y="301"/>
                      <a:pt x="1780" y="502"/>
                      <a:pt x="1429" y="552"/>
                    </a:cubicBezTo>
                    <a:cubicBezTo>
                      <a:pt x="1394" y="554"/>
                      <a:pt x="1359" y="556"/>
                      <a:pt x="1324" y="556"/>
                    </a:cubicBezTo>
                    <a:cubicBezTo>
                      <a:pt x="1005" y="556"/>
                      <a:pt x="675" y="452"/>
                      <a:pt x="427" y="226"/>
                    </a:cubicBezTo>
                    <a:lnTo>
                      <a:pt x="1" y="727"/>
                    </a:lnTo>
                    <a:cubicBezTo>
                      <a:pt x="357" y="1039"/>
                      <a:pt x="851" y="1212"/>
                      <a:pt x="1325" y="1212"/>
                    </a:cubicBezTo>
                    <a:cubicBezTo>
                      <a:pt x="1385" y="1212"/>
                      <a:pt x="1445" y="1209"/>
                      <a:pt x="1504" y="1203"/>
                    </a:cubicBezTo>
                    <a:cubicBezTo>
                      <a:pt x="2031" y="1128"/>
                      <a:pt x="2557" y="828"/>
                      <a:pt x="2883" y="401"/>
                    </a:cubicBezTo>
                    <a:lnTo>
                      <a:pt x="233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64"/>
              <p:cNvSpPr/>
              <p:nvPr/>
            </p:nvSpPr>
            <p:spPr>
              <a:xfrm>
                <a:off x="8029755" y="1590472"/>
                <a:ext cx="163445" cy="71726"/>
              </a:xfrm>
              <a:custGeom>
                <a:rect b="b" l="l" r="r" t="t"/>
                <a:pathLst>
                  <a:path extrusionOk="0" h="2332" w="5314">
                    <a:moveTo>
                      <a:pt x="2657" y="1"/>
                    </a:moveTo>
                    <a:cubicBezTo>
                      <a:pt x="1178" y="1"/>
                      <a:pt x="0" y="502"/>
                      <a:pt x="0" y="1154"/>
                    </a:cubicBezTo>
                    <a:cubicBezTo>
                      <a:pt x="0" y="1805"/>
                      <a:pt x="1178" y="2332"/>
                      <a:pt x="2657" y="2332"/>
                    </a:cubicBezTo>
                    <a:cubicBezTo>
                      <a:pt x="4110" y="2332"/>
                      <a:pt x="5313" y="1805"/>
                      <a:pt x="5313" y="1154"/>
                    </a:cubicBezTo>
                    <a:cubicBezTo>
                      <a:pt x="5313" y="502"/>
                      <a:pt x="4110" y="1"/>
                      <a:pt x="2657" y="1"/>
                    </a:cubicBezTo>
                    <a:close/>
                  </a:path>
                </a:pathLst>
              </a:custGeom>
              <a:solidFill>
                <a:srgbClr val="FDAE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64"/>
              <p:cNvSpPr/>
              <p:nvPr/>
            </p:nvSpPr>
            <p:spPr>
              <a:xfrm>
                <a:off x="7914877" y="1330791"/>
                <a:ext cx="392158" cy="346053"/>
              </a:xfrm>
              <a:custGeom>
                <a:rect b="b" l="l" r="r" t="t"/>
                <a:pathLst>
                  <a:path extrusionOk="0" h="11251" w="12750">
                    <a:moveTo>
                      <a:pt x="1243" y="0"/>
                    </a:moveTo>
                    <a:cubicBezTo>
                      <a:pt x="787" y="0"/>
                      <a:pt x="368" y="34"/>
                      <a:pt x="1" y="98"/>
                    </a:cubicBezTo>
                    <a:cubicBezTo>
                      <a:pt x="2031" y="6088"/>
                      <a:pt x="8973" y="9847"/>
                      <a:pt x="11755" y="11251"/>
                    </a:cubicBezTo>
                    <a:cubicBezTo>
                      <a:pt x="12750" y="2844"/>
                      <a:pt x="5430" y="0"/>
                      <a:pt x="1243" y="0"/>
                    </a:cubicBezTo>
                    <a:close/>
                  </a:path>
                </a:pathLst>
              </a:custGeom>
              <a:solidFill>
                <a:srgbClr val="DD8C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64"/>
              <p:cNvSpPr/>
              <p:nvPr/>
            </p:nvSpPr>
            <p:spPr>
              <a:xfrm>
                <a:off x="8161549" y="1725373"/>
                <a:ext cx="79447" cy="485692"/>
              </a:xfrm>
              <a:custGeom>
                <a:rect b="b" l="l" r="r" t="t"/>
                <a:pathLst>
                  <a:path extrusionOk="0" h="15791" w="2583">
                    <a:moveTo>
                      <a:pt x="2231" y="1"/>
                    </a:moveTo>
                    <a:lnTo>
                      <a:pt x="1" y="15740"/>
                    </a:lnTo>
                    <a:lnTo>
                      <a:pt x="352" y="15790"/>
                    </a:lnTo>
                    <a:lnTo>
                      <a:pt x="2582" y="51"/>
                    </a:lnTo>
                    <a:lnTo>
                      <a:pt x="223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64"/>
              <p:cNvSpPr/>
              <p:nvPr/>
            </p:nvSpPr>
            <p:spPr>
              <a:xfrm>
                <a:off x="8204916" y="1649618"/>
                <a:ext cx="216441" cy="142530"/>
              </a:xfrm>
              <a:custGeom>
                <a:rect b="b" l="l" r="r" t="t"/>
                <a:pathLst>
                  <a:path extrusionOk="0" h="4634" w="7037">
                    <a:moveTo>
                      <a:pt x="3926" y="1"/>
                    </a:moveTo>
                    <a:cubicBezTo>
                      <a:pt x="2545" y="1"/>
                      <a:pt x="1073" y="705"/>
                      <a:pt x="646" y="1938"/>
                    </a:cubicBezTo>
                    <a:cubicBezTo>
                      <a:pt x="1" y="3830"/>
                      <a:pt x="2271" y="4634"/>
                      <a:pt x="3879" y="4634"/>
                    </a:cubicBezTo>
                    <a:cubicBezTo>
                      <a:pt x="4145" y="4634"/>
                      <a:pt x="4392" y="4612"/>
                      <a:pt x="4606" y="4569"/>
                    </a:cubicBezTo>
                    <a:cubicBezTo>
                      <a:pt x="5232" y="4444"/>
                      <a:pt x="5884" y="4193"/>
                      <a:pt x="6310" y="3667"/>
                    </a:cubicBezTo>
                    <a:cubicBezTo>
                      <a:pt x="7037" y="2790"/>
                      <a:pt x="6761" y="1336"/>
                      <a:pt x="5859" y="609"/>
                    </a:cubicBezTo>
                    <a:cubicBezTo>
                      <a:pt x="5350" y="195"/>
                      <a:pt x="4650" y="1"/>
                      <a:pt x="3926" y="1"/>
                    </a:cubicBezTo>
                    <a:close/>
                  </a:path>
                </a:pathLst>
              </a:custGeom>
              <a:solidFill>
                <a:srgbClr val="FDBF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64"/>
              <p:cNvSpPr/>
              <p:nvPr/>
            </p:nvSpPr>
            <p:spPr>
              <a:xfrm>
                <a:off x="8258403" y="1685850"/>
                <a:ext cx="102053" cy="69758"/>
              </a:xfrm>
              <a:custGeom>
                <a:rect b="b" l="l" r="r" t="t"/>
                <a:pathLst>
                  <a:path extrusionOk="0" h="2268" w="3318">
                    <a:moveTo>
                      <a:pt x="2564" y="1"/>
                    </a:moveTo>
                    <a:cubicBezTo>
                      <a:pt x="2137" y="1"/>
                      <a:pt x="1700" y="221"/>
                      <a:pt x="1338" y="484"/>
                    </a:cubicBezTo>
                    <a:cubicBezTo>
                      <a:pt x="812" y="860"/>
                      <a:pt x="386" y="1386"/>
                      <a:pt x="85" y="1988"/>
                    </a:cubicBezTo>
                    <a:cubicBezTo>
                      <a:pt x="1" y="2139"/>
                      <a:pt x="143" y="2268"/>
                      <a:pt x="283" y="2268"/>
                    </a:cubicBezTo>
                    <a:cubicBezTo>
                      <a:pt x="351" y="2268"/>
                      <a:pt x="420" y="2237"/>
                      <a:pt x="461" y="2163"/>
                    </a:cubicBezTo>
                    <a:cubicBezTo>
                      <a:pt x="586" y="1887"/>
                      <a:pt x="737" y="1637"/>
                      <a:pt x="937" y="1411"/>
                    </a:cubicBezTo>
                    <a:cubicBezTo>
                      <a:pt x="1098" y="1338"/>
                      <a:pt x="1270" y="1303"/>
                      <a:pt x="1440" y="1303"/>
                    </a:cubicBezTo>
                    <a:cubicBezTo>
                      <a:pt x="1854" y="1303"/>
                      <a:pt x="2260" y="1507"/>
                      <a:pt x="2491" y="1862"/>
                    </a:cubicBezTo>
                    <a:cubicBezTo>
                      <a:pt x="2526" y="1926"/>
                      <a:pt x="2579" y="1951"/>
                      <a:pt x="2633" y="1951"/>
                    </a:cubicBezTo>
                    <a:cubicBezTo>
                      <a:pt x="2774" y="1951"/>
                      <a:pt x="2925" y="1781"/>
                      <a:pt x="2817" y="1637"/>
                    </a:cubicBezTo>
                    <a:cubicBezTo>
                      <a:pt x="2541" y="1186"/>
                      <a:pt x="1990" y="910"/>
                      <a:pt x="1463" y="910"/>
                    </a:cubicBezTo>
                    <a:cubicBezTo>
                      <a:pt x="1463" y="885"/>
                      <a:pt x="1463" y="885"/>
                      <a:pt x="1488" y="885"/>
                    </a:cubicBezTo>
                    <a:cubicBezTo>
                      <a:pt x="1765" y="663"/>
                      <a:pt x="2178" y="388"/>
                      <a:pt x="2566" y="388"/>
                    </a:cubicBezTo>
                    <a:cubicBezTo>
                      <a:pt x="2706" y="388"/>
                      <a:pt x="2842" y="423"/>
                      <a:pt x="2967" y="509"/>
                    </a:cubicBezTo>
                    <a:cubicBezTo>
                      <a:pt x="3017" y="534"/>
                      <a:pt x="3067" y="553"/>
                      <a:pt x="3114" y="553"/>
                    </a:cubicBezTo>
                    <a:cubicBezTo>
                      <a:pt x="3161" y="553"/>
                      <a:pt x="3205" y="534"/>
                      <a:pt x="3243" y="484"/>
                    </a:cubicBezTo>
                    <a:cubicBezTo>
                      <a:pt x="3318" y="409"/>
                      <a:pt x="3318" y="258"/>
                      <a:pt x="3218" y="208"/>
                    </a:cubicBezTo>
                    <a:cubicBezTo>
                      <a:pt x="3011" y="62"/>
                      <a:pt x="2789" y="1"/>
                      <a:pt x="256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64"/>
              <p:cNvSpPr/>
              <p:nvPr/>
            </p:nvSpPr>
            <p:spPr>
              <a:xfrm>
                <a:off x="7789235" y="1537293"/>
                <a:ext cx="40108" cy="39339"/>
              </a:xfrm>
              <a:custGeom>
                <a:rect b="b" l="l" r="r" t="t"/>
                <a:pathLst>
                  <a:path extrusionOk="0" h="1279" w="1304">
                    <a:moveTo>
                      <a:pt x="652" y="1"/>
                    </a:moveTo>
                    <a:cubicBezTo>
                      <a:pt x="301" y="1"/>
                      <a:pt x="0" y="276"/>
                      <a:pt x="0" y="627"/>
                    </a:cubicBezTo>
                    <a:cubicBezTo>
                      <a:pt x="0" y="1003"/>
                      <a:pt x="301" y="1279"/>
                      <a:pt x="652" y="1279"/>
                    </a:cubicBezTo>
                    <a:cubicBezTo>
                      <a:pt x="1003" y="1279"/>
                      <a:pt x="1304" y="1003"/>
                      <a:pt x="1304" y="627"/>
                    </a:cubicBezTo>
                    <a:cubicBezTo>
                      <a:pt x="1304" y="276"/>
                      <a:pt x="1003" y="1"/>
                      <a:pt x="65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64"/>
              <p:cNvSpPr/>
              <p:nvPr/>
            </p:nvSpPr>
            <p:spPr>
              <a:xfrm>
                <a:off x="7814702" y="1484114"/>
                <a:ext cx="93287" cy="170397"/>
              </a:xfrm>
              <a:custGeom>
                <a:rect b="b" l="l" r="r" t="t"/>
                <a:pathLst>
                  <a:path extrusionOk="0" h="5540" w="3033">
                    <a:moveTo>
                      <a:pt x="3032" y="0"/>
                    </a:moveTo>
                    <a:lnTo>
                      <a:pt x="2105" y="3559"/>
                    </a:lnTo>
                    <a:cubicBezTo>
                      <a:pt x="1743" y="3058"/>
                      <a:pt x="1366" y="2851"/>
                      <a:pt x="1063" y="2851"/>
                    </a:cubicBezTo>
                    <a:cubicBezTo>
                      <a:pt x="278" y="2851"/>
                      <a:pt x="1" y="4254"/>
                      <a:pt x="1829" y="5539"/>
                    </a:cubicBezTo>
                    <a:lnTo>
                      <a:pt x="3032" y="0"/>
                    </a:lnTo>
                    <a:close/>
                  </a:path>
                </a:pathLst>
              </a:custGeom>
              <a:solidFill>
                <a:srgbClr val="FDBF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64"/>
              <p:cNvSpPr/>
              <p:nvPr/>
            </p:nvSpPr>
            <p:spPr>
              <a:xfrm>
                <a:off x="7820853" y="1482577"/>
                <a:ext cx="92519" cy="176548"/>
              </a:xfrm>
              <a:custGeom>
                <a:rect b="b" l="l" r="r" t="t"/>
                <a:pathLst>
                  <a:path extrusionOk="0" h="5740" w="3008">
                    <a:moveTo>
                      <a:pt x="2657" y="0"/>
                    </a:moveTo>
                    <a:lnTo>
                      <a:pt x="1830" y="3233"/>
                    </a:lnTo>
                    <a:cubicBezTo>
                      <a:pt x="1523" y="2906"/>
                      <a:pt x="1200" y="2729"/>
                      <a:pt x="901" y="2729"/>
                    </a:cubicBezTo>
                    <a:cubicBezTo>
                      <a:pt x="833" y="2729"/>
                      <a:pt x="767" y="2738"/>
                      <a:pt x="702" y="2757"/>
                    </a:cubicBezTo>
                    <a:cubicBezTo>
                      <a:pt x="401" y="2807"/>
                      <a:pt x="175" y="3058"/>
                      <a:pt x="100" y="3384"/>
                    </a:cubicBezTo>
                    <a:cubicBezTo>
                      <a:pt x="0" y="3960"/>
                      <a:pt x="301" y="4862"/>
                      <a:pt x="1529" y="5739"/>
                    </a:cubicBezTo>
                    <a:lnTo>
                      <a:pt x="1729" y="5439"/>
                    </a:lnTo>
                    <a:cubicBezTo>
                      <a:pt x="652" y="4687"/>
                      <a:pt x="351" y="3885"/>
                      <a:pt x="451" y="3459"/>
                    </a:cubicBezTo>
                    <a:cubicBezTo>
                      <a:pt x="476" y="3258"/>
                      <a:pt x="602" y="3133"/>
                      <a:pt x="777" y="3083"/>
                    </a:cubicBezTo>
                    <a:cubicBezTo>
                      <a:pt x="802" y="3078"/>
                      <a:pt x="828" y="3076"/>
                      <a:pt x="855" y="3076"/>
                    </a:cubicBezTo>
                    <a:cubicBezTo>
                      <a:pt x="1121" y="3076"/>
                      <a:pt x="1461" y="3300"/>
                      <a:pt x="1780" y="3709"/>
                    </a:cubicBezTo>
                    <a:lnTo>
                      <a:pt x="1980" y="4010"/>
                    </a:lnTo>
                    <a:lnTo>
                      <a:pt x="3008" y="100"/>
                    </a:lnTo>
                    <a:lnTo>
                      <a:pt x="265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64"/>
              <p:cNvSpPr/>
              <p:nvPr/>
            </p:nvSpPr>
            <p:spPr>
              <a:xfrm>
                <a:off x="7742976" y="1442469"/>
                <a:ext cx="84060" cy="45798"/>
              </a:xfrm>
              <a:custGeom>
                <a:rect b="b" l="l" r="r" t="t"/>
                <a:pathLst>
                  <a:path extrusionOk="0" h="1489" w="2733">
                    <a:moveTo>
                      <a:pt x="1830" y="1"/>
                    </a:moveTo>
                    <a:cubicBezTo>
                      <a:pt x="1530" y="1"/>
                      <a:pt x="1229" y="76"/>
                      <a:pt x="978" y="201"/>
                    </a:cubicBezTo>
                    <a:cubicBezTo>
                      <a:pt x="577" y="377"/>
                      <a:pt x="1" y="1079"/>
                      <a:pt x="552" y="1404"/>
                    </a:cubicBezTo>
                    <a:cubicBezTo>
                      <a:pt x="659" y="1464"/>
                      <a:pt x="800" y="1489"/>
                      <a:pt x="958" y="1489"/>
                    </a:cubicBezTo>
                    <a:cubicBezTo>
                      <a:pt x="1395" y="1489"/>
                      <a:pt x="1955" y="1301"/>
                      <a:pt x="2231" y="1154"/>
                    </a:cubicBezTo>
                    <a:cubicBezTo>
                      <a:pt x="2432" y="1053"/>
                      <a:pt x="2657" y="903"/>
                      <a:pt x="2682" y="652"/>
                    </a:cubicBezTo>
                    <a:cubicBezTo>
                      <a:pt x="2733" y="452"/>
                      <a:pt x="2607" y="251"/>
                      <a:pt x="2432" y="151"/>
                    </a:cubicBezTo>
                    <a:cubicBezTo>
                      <a:pt x="2256" y="26"/>
                      <a:pt x="2056" y="1"/>
                      <a:pt x="183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64"/>
              <p:cNvSpPr/>
              <p:nvPr/>
            </p:nvSpPr>
            <p:spPr>
              <a:xfrm>
                <a:off x="7986787" y="1434411"/>
                <a:ext cx="80000" cy="46136"/>
              </a:xfrm>
              <a:custGeom>
                <a:rect b="b" l="l" r="r" t="t"/>
                <a:pathLst>
                  <a:path extrusionOk="0" h="1500" w="2601">
                    <a:moveTo>
                      <a:pt x="1121" y="0"/>
                    </a:moveTo>
                    <a:cubicBezTo>
                      <a:pt x="671" y="0"/>
                      <a:pt x="1" y="277"/>
                      <a:pt x="269" y="814"/>
                    </a:cubicBezTo>
                    <a:cubicBezTo>
                      <a:pt x="495" y="1215"/>
                      <a:pt x="1397" y="1441"/>
                      <a:pt x="1823" y="1491"/>
                    </a:cubicBezTo>
                    <a:cubicBezTo>
                      <a:pt x="1870" y="1496"/>
                      <a:pt x="1919" y="1499"/>
                      <a:pt x="1968" y="1499"/>
                    </a:cubicBezTo>
                    <a:cubicBezTo>
                      <a:pt x="2158" y="1499"/>
                      <a:pt x="2356" y="1455"/>
                      <a:pt x="2475" y="1315"/>
                    </a:cubicBezTo>
                    <a:cubicBezTo>
                      <a:pt x="2600" y="1165"/>
                      <a:pt x="2600" y="914"/>
                      <a:pt x="2525" y="739"/>
                    </a:cubicBezTo>
                    <a:cubicBezTo>
                      <a:pt x="2425" y="539"/>
                      <a:pt x="2274" y="413"/>
                      <a:pt x="2099" y="313"/>
                    </a:cubicBezTo>
                    <a:cubicBezTo>
                      <a:pt x="1848" y="138"/>
                      <a:pt x="1547" y="37"/>
                      <a:pt x="1272" y="12"/>
                    </a:cubicBezTo>
                    <a:cubicBezTo>
                      <a:pt x="1226" y="4"/>
                      <a:pt x="1175" y="0"/>
                      <a:pt x="112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64"/>
              <p:cNvSpPr/>
              <p:nvPr/>
            </p:nvSpPr>
            <p:spPr>
              <a:xfrm>
                <a:off x="7893286" y="1099590"/>
                <a:ext cx="303761" cy="303607"/>
              </a:xfrm>
              <a:custGeom>
                <a:rect b="b" l="l" r="r" t="t"/>
                <a:pathLst>
                  <a:path extrusionOk="0" h="9871" w="9876">
                    <a:moveTo>
                      <a:pt x="4938" y="1"/>
                    </a:moveTo>
                    <a:cubicBezTo>
                      <a:pt x="4085" y="1"/>
                      <a:pt x="3235" y="222"/>
                      <a:pt x="2507" y="673"/>
                    </a:cubicBezTo>
                    <a:cubicBezTo>
                      <a:pt x="903" y="1625"/>
                      <a:pt x="1" y="3580"/>
                      <a:pt x="201" y="5409"/>
                    </a:cubicBezTo>
                    <a:cubicBezTo>
                      <a:pt x="426" y="7305"/>
                      <a:pt x="2140" y="9871"/>
                      <a:pt x="4256" y="9871"/>
                    </a:cubicBezTo>
                    <a:cubicBezTo>
                      <a:pt x="4266" y="9871"/>
                      <a:pt x="4276" y="9871"/>
                      <a:pt x="4287" y="9871"/>
                    </a:cubicBezTo>
                    <a:cubicBezTo>
                      <a:pt x="6367" y="9821"/>
                      <a:pt x="8648" y="7765"/>
                      <a:pt x="9274" y="5861"/>
                    </a:cubicBezTo>
                    <a:cubicBezTo>
                      <a:pt x="9876" y="4106"/>
                      <a:pt x="9224" y="2026"/>
                      <a:pt x="7745" y="898"/>
                    </a:cubicBezTo>
                    <a:cubicBezTo>
                      <a:pt x="6935" y="304"/>
                      <a:pt x="5935" y="1"/>
                      <a:pt x="4938" y="1"/>
                    </a:cubicBezTo>
                    <a:close/>
                  </a:path>
                </a:pathLst>
              </a:custGeom>
              <a:solidFill>
                <a:srgbClr val="DD8C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64"/>
              <p:cNvSpPr/>
              <p:nvPr/>
            </p:nvSpPr>
            <p:spPr>
              <a:xfrm>
                <a:off x="8109139" y="1156490"/>
                <a:ext cx="111804" cy="196602"/>
              </a:xfrm>
              <a:custGeom>
                <a:rect b="b" l="l" r="r" t="t"/>
                <a:pathLst>
                  <a:path extrusionOk="0" h="6392" w="3635">
                    <a:moveTo>
                      <a:pt x="2557" y="1"/>
                    </a:moveTo>
                    <a:lnTo>
                      <a:pt x="2281" y="201"/>
                    </a:lnTo>
                    <a:cubicBezTo>
                      <a:pt x="3058" y="1229"/>
                      <a:pt x="3284" y="2557"/>
                      <a:pt x="2858" y="3710"/>
                    </a:cubicBezTo>
                    <a:cubicBezTo>
                      <a:pt x="2432" y="4888"/>
                      <a:pt x="1429" y="5740"/>
                      <a:pt x="1" y="6066"/>
                    </a:cubicBezTo>
                    <a:lnTo>
                      <a:pt x="76" y="6392"/>
                    </a:lnTo>
                    <a:cubicBezTo>
                      <a:pt x="1605" y="6041"/>
                      <a:pt x="2707" y="5138"/>
                      <a:pt x="3184" y="3835"/>
                    </a:cubicBezTo>
                    <a:cubicBezTo>
                      <a:pt x="3635" y="2582"/>
                      <a:pt x="3409" y="1103"/>
                      <a:pt x="2557" y="1"/>
                    </a:cubicBezTo>
                    <a:close/>
                  </a:path>
                </a:pathLst>
              </a:custGeom>
              <a:solidFill>
                <a:srgbClr val="DD8C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64"/>
              <p:cNvSpPr/>
              <p:nvPr/>
            </p:nvSpPr>
            <p:spPr>
              <a:xfrm>
                <a:off x="7887903" y="1911945"/>
                <a:ext cx="192757" cy="37032"/>
              </a:xfrm>
              <a:custGeom>
                <a:rect b="b" l="l" r="r" t="t"/>
                <a:pathLst>
                  <a:path extrusionOk="0" h="1204" w="6267">
                    <a:moveTo>
                      <a:pt x="6116" y="0"/>
                    </a:moveTo>
                    <a:cubicBezTo>
                      <a:pt x="4888" y="577"/>
                      <a:pt x="3584" y="852"/>
                      <a:pt x="2206" y="852"/>
                    </a:cubicBezTo>
                    <a:cubicBezTo>
                      <a:pt x="1504" y="852"/>
                      <a:pt x="777" y="777"/>
                      <a:pt x="76" y="627"/>
                    </a:cubicBezTo>
                    <a:lnTo>
                      <a:pt x="1" y="952"/>
                    </a:lnTo>
                    <a:cubicBezTo>
                      <a:pt x="727" y="1128"/>
                      <a:pt x="1479" y="1203"/>
                      <a:pt x="2206" y="1203"/>
                    </a:cubicBezTo>
                    <a:cubicBezTo>
                      <a:pt x="3635" y="1203"/>
                      <a:pt x="4988" y="902"/>
                      <a:pt x="6266" y="326"/>
                    </a:cubicBezTo>
                    <a:lnTo>
                      <a:pt x="611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64"/>
              <p:cNvSpPr/>
              <p:nvPr/>
            </p:nvSpPr>
            <p:spPr>
              <a:xfrm>
                <a:off x="7415383" y="2726730"/>
                <a:ext cx="1538675" cy="1591085"/>
              </a:xfrm>
              <a:custGeom>
                <a:rect b="b" l="l" r="r" t="t"/>
                <a:pathLst>
                  <a:path extrusionOk="0" h="51730" w="50026">
                    <a:moveTo>
                      <a:pt x="6867" y="0"/>
                    </a:moveTo>
                    <a:cubicBezTo>
                      <a:pt x="6867" y="0"/>
                      <a:pt x="1404" y="11279"/>
                      <a:pt x="702" y="22557"/>
                    </a:cubicBezTo>
                    <a:cubicBezTo>
                      <a:pt x="0" y="33835"/>
                      <a:pt x="702" y="49525"/>
                      <a:pt x="702" y="49525"/>
                    </a:cubicBezTo>
                    <a:cubicBezTo>
                      <a:pt x="2883" y="51139"/>
                      <a:pt x="5840" y="51729"/>
                      <a:pt x="8840" y="51729"/>
                    </a:cubicBezTo>
                    <a:cubicBezTo>
                      <a:pt x="11150" y="51729"/>
                      <a:pt x="13486" y="51379"/>
                      <a:pt x="15514" y="50878"/>
                    </a:cubicBezTo>
                    <a:cubicBezTo>
                      <a:pt x="20176" y="49750"/>
                      <a:pt x="24536" y="47595"/>
                      <a:pt x="29223" y="46542"/>
                    </a:cubicBezTo>
                    <a:cubicBezTo>
                      <a:pt x="33283" y="45640"/>
                      <a:pt x="37519" y="45565"/>
                      <a:pt x="41479" y="44311"/>
                    </a:cubicBezTo>
                    <a:cubicBezTo>
                      <a:pt x="45439" y="43033"/>
                      <a:pt x="49273" y="40176"/>
                      <a:pt x="50025" y="36091"/>
                    </a:cubicBezTo>
                    <a:cubicBezTo>
                      <a:pt x="41003" y="32607"/>
                      <a:pt x="38346" y="3835"/>
                      <a:pt x="22607" y="1905"/>
                    </a:cubicBezTo>
                    <a:lnTo>
                      <a:pt x="686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64"/>
              <p:cNvSpPr/>
              <p:nvPr/>
            </p:nvSpPr>
            <p:spPr>
              <a:xfrm>
                <a:off x="7666668" y="3252460"/>
                <a:ext cx="622901" cy="544254"/>
              </a:xfrm>
              <a:custGeom>
                <a:rect b="b" l="l" r="r" t="t"/>
                <a:pathLst>
                  <a:path extrusionOk="0" h="17695" w="20252">
                    <a:moveTo>
                      <a:pt x="201" y="0"/>
                    </a:moveTo>
                    <a:lnTo>
                      <a:pt x="0" y="276"/>
                    </a:lnTo>
                    <a:cubicBezTo>
                      <a:pt x="978" y="928"/>
                      <a:pt x="1930" y="1529"/>
                      <a:pt x="2908" y="2156"/>
                    </a:cubicBezTo>
                    <a:cubicBezTo>
                      <a:pt x="5038" y="3534"/>
                      <a:pt x="7219" y="4938"/>
                      <a:pt x="9274" y="6466"/>
                    </a:cubicBezTo>
                    <a:lnTo>
                      <a:pt x="9925" y="6943"/>
                    </a:lnTo>
                    <a:cubicBezTo>
                      <a:pt x="13960" y="9950"/>
                      <a:pt x="18121" y="13058"/>
                      <a:pt x="19925" y="17695"/>
                    </a:cubicBezTo>
                    <a:lnTo>
                      <a:pt x="20251" y="17569"/>
                    </a:lnTo>
                    <a:cubicBezTo>
                      <a:pt x="18422" y="12832"/>
                      <a:pt x="14011" y="9549"/>
                      <a:pt x="10126" y="6667"/>
                    </a:cubicBezTo>
                    <a:lnTo>
                      <a:pt x="9499" y="6191"/>
                    </a:lnTo>
                    <a:cubicBezTo>
                      <a:pt x="7419" y="4637"/>
                      <a:pt x="5214" y="3233"/>
                      <a:pt x="3108" y="1880"/>
                    </a:cubicBezTo>
                    <a:cubicBezTo>
                      <a:pt x="2131" y="1253"/>
                      <a:pt x="1153" y="627"/>
                      <a:pt x="2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64"/>
              <p:cNvSpPr/>
              <p:nvPr/>
            </p:nvSpPr>
            <p:spPr>
              <a:xfrm>
                <a:off x="8123010" y="2463080"/>
                <a:ext cx="669160" cy="1587272"/>
              </a:xfrm>
              <a:custGeom>
                <a:rect b="b" l="l" r="r" t="t"/>
                <a:pathLst>
                  <a:path extrusionOk="0" h="51606" w="21756">
                    <a:moveTo>
                      <a:pt x="5941" y="1"/>
                    </a:moveTo>
                    <a:cubicBezTo>
                      <a:pt x="5890" y="76"/>
                      <a:pt x="1680" y="6492"/>
                      <a:pt x="26" y="11229"/>
                    </a:cubicBezTo>
                    <a:lnTo>
                      <a:pt x="1" y="11329"/>
                    </a:lnTo>
                    <a:lnTo>
                      <a:pt x="51" y="11405"/>
                    </a:lnTo>
                    <a:cubicBezTo>
                      <a:pt x="6843" y="19349"/>
                      <a:pt x="9825" y="27344"/>
                      <a:pt x="12432" y="34387"/>
                    </a:cubicBezTo>
                    <a:cubicBezTo>
                      <a:pt x="14788" y="40678"/>
                      <a:pt x="16993" y="46618"/>
                      <a:pt x="21505" y="51605"/>
                    </a:cubicBezTo>
                    <a:lnTo>
                      <a:pt x="21755" y="51380"/>
                    </a:lnTo>
                    <a:cubicBezTo>
                      <a:pt x="17294" y="46442"/>
                      <a:pt x="15088" y="40528"/>
                      <a:pt x="12758" y="34262"/>
                    </a:cubicBezTo>
                    <a:cubicBezTo>
                      <a:pt x="10151" y="27219"/>
                      <a:pt x="7169" y="19224"/>
                      <a:pt x="377" y="11254"/>
                    </a:cubicBezTo>
                    <a:cubicBezTo>
                      <a:pt x="2056" y="6567"/>
                      <a:pt x="6191" y="252"/>
                      <a:pt x="6216" y="201"/>
                    </a:cubicBezTo>
                    <a:lnTo>
                      <a:pt x="594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64"/>
              <p:cNvSpPr/>
              <p:nvPr/>
            </p:nvSpPr>
            <p:spPr>
              <a:xfrm>
                <a:off x="8200887" y="2180946"/>
                <a:ext cx="256702" cy="491074"/>
              </a:xfrm>
              <a:custGeom>
                <a:rect b="b" l="l" r="r" t="t"/>
                <a:pathLst>
                  <a:path extrusionOk="0" h="15966" w="8346">
                    <a:moveTo>
                      <a:pt x="8346" y="1"/>
                    </a:moveTo>
                    <a:lnTo>
                      <a:pt x="8346" y="1"/>
                    </a:lnTo>
                    <a:cubicBezTo>
                      <a:pt x="0" y="7194"/>
                      <a:pt x="1930" y="15966"/>
                      <a:pt x="1930" y="15966"/>
                    </a:cubicBezTo>
                    <a:cubicBezTo>
                      <a:pt x="1930" y="15966"/>
                      <a:pt x="8346" y="6868"/>
                      <a:pt x="8346" y="1"/>
                    </a:cubicBezTo>
                    <a:close/>
                  </a:path>
                </a:pathLst>
              </a:custGeom>
              <a:solidFill>
                <a:srgbClr val="FDAE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64"/>
              <p:cNvSpPr/>
              <p:nvPr/>
            </p:nvSpPr>
            <p:spPr>
              <a:xfrm>
                <a:off x="8159242" y="2180946"/>
                <a:ext cx="531920" cy="1107793"/>
              </a:xfrm>
              <a:custGeom>
                <a:rect b="b" l="l" r="r" t="t"/>
                <a:pathLst>
                  <a:path extrusionOk="0" h="36017" w="17294">
                    <a:moveTo>
                      <a:pt x="9700" y="1"/>
                    </a:moveTo>
                    <a:lnTo>
                      <a:pt x="4913" y="9274"/>
                    </a:lnTo>
                    <a:lnTo>
                      <a:pt x="4036" y="13735"/>
                    </a:lnTo>
                    <a:lnTo>
                      <a:pt x="1" y="34437"/>
                    </a:lnTo>
                    <a:lnTo>
                      <a:pt x="9700" y="36016"/>
                    </a:lnTo>
                    <a:cubicBezTo>
                      <a:pt x="9700" y="36016"/>
                      <a:pt x="17294" y="12257"/>
                      <a:pt x="12833" y="3109"/>
                    </a:cubicBezTo>
                    <a:cubicBezTo>
                      <a:pt x="12131" y="1655"/>
                      <a:pt x="11103" y="552"/>
                      <a:pt x="9700" y="1"/>
                    </a:cubicBezTo>
                    <a:close/>
                  </a:path>
                </a:pathLst>
              </a:custGeom>
              <a:solidFill>
                <a:srgbClr val="FDBF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64"/>
              <p:cNvSpPr/>
              <p:nvPr/>
            </p:nvSpPr>
            <p:spPr>
              <a:xfrm>
                <a:off x="8283347" y="2180946"/>
                <a:ext cx="270604" cy="422485"/>
              </a:xfrm>
              <a:custGeom>
                <a:rect b="b" l="l" r="r" t="t"/>
                <a:pathLst>
                  <a:path extrusionOk="0" h="13736" w="8798">
                    <a:moveTo>
                      <a:pt x="5665" y="1"/>
                    </a:moveTo>
                    <a:lnTo>
                      <a:pt x="878" y="9274"/>
                    </a:lnTo>
                    <a:lnTo>
                      <a:pt x="1" y="13735"/>
                    </a:lnTo>
                    <a:cubicBezTo>
                      <a:pt x="276" y="13660"/>
                      <a:pt x="552" y="13560"/>
                      <a:pt x="778" y="13435"/>
                    </a:cubicBezTo>
                    <a:cubicBezTo>
                      <a:pt x="4612" y="11605"/>
                      <a:pt x="7670" y="7420"/>
                      <a:pt x="8798" y="3109"/>
                    </a:cubicBezTo>
                    <a:cubicBezTo>
                      <a:pt x="8096" y="1655"/>
                      <a:pt x="7068" y="552"/>
                      <a:pt x="5665" y="1"/>
                    </a:cubicBezTo>
                    <a:close/>
                  </a:path>
                </a:pathLst>
              </a:custGeom>
              <a:solidFill>
                <a:srgbClr val="FDAE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64"/>
              <p:cNvSpPr/>
              <p:nvPr/>
            </p:nvSpPr>
            <p:spPr>
              <a:xfrm>
                <a:off x="7800031" y="3178459"/>
                <a:ext cx="657565" cy="880341"/>
              </a:xfrm>
              <a:custGeom>
                <a:rect b="b" l="l" r="r" t="t"/>
                <a:pathLst>
                  <a:path extrusionOk="0" h="28622" w="21379">
                    <a:moveTo>
                      <a:pt x="12081" y="0"/>
                    </a:moveTo>
                    <a:cubicBezTo>
                      <a:pt x="9399" y="4837"/>
                      <a:pt x="0" y="24837"/>
                      <a:pt x="0" y="24837"/>
                    </a:cubicBezTo>
                    <a:lnTo>
                      <a:pt x="4411" y="28622"/>
                    </a:lnTo>
                    <a:cubicBezTo>
                      <a:pt x="13735" y="18421"/>
                      <a:pt x="19499" y="10627"/>
                      <a:pt x="21379" y="3584"/>
                    </a:cubicBezTo>
                    <a:lnTo>
                      <a:pt x="12081" y="0"/>
                    </a:lnTo>
                    <a:close/>
                  </a:path>
                </a:pathLst>
              </a:custGeom>
              <a:solidFill>
                <a:srgbClr val="FDBF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64"/>
              <p:cNvSpPr/>
              <p:nvPr/>
            </p:nvSpPr>
            <p:spPr>
              <a:xfrm>
                <a:off x="7748389" y="4344766"/>
                <a:ext cx="127982" cy="142592"/>
              </a:xfrm>
              <a:custGeom>
                <a:rect b="b" l="l" r="r" t="t"/>
                <a:pathLst>
                  <a:path extrusionOk="0" h="4636" w="4161">
                    <a:moveTo>
                      <a:pt x="1629" y="0"/>
                    </a:moveTo>
                    <a:lnTo>
                      <a:pt x="0" y="1078"/>
                    </a:lnTo>
                    <a:lnTo>
                      <a:pt x="2882" y="4411"/>
                    </a:lnTo>
                    <a:cubicBezTo>
                      <a:pt x="3014" y="4557"/>
                      <a:pt x="3196" y="4635"/>
                      <a:pt x="3380" y="4635"/>
                    </a:cubicBezTo>
                    <a:cubicBezTo>
                      <a:pt x="3512" y="4635"/>
                      <a:pt x="3644" y="4595"/>
                      <a:pt x="3760" y="4512"/>
                    </a:cubicBezTo>
                    <a:cubicBezTo>
                      <a:pt x="4060" y="4311"/>
                      <a:pt x="4161" y="3910"/>
                      <a:pt x="3960" y="3609"/>
                    </a:cubicBezTo>
                    <a:lnTo>
                      <a:pt x="1629" y="0"/>
                    </a:lnTo>
                    <a:close/>
                  </a:path>
                </a:pathLst>
              </a:custGeom>
              <a:solidFill>
                <a:srgbClr val="FDBF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64"/>
              <p:cNvSpPr/>
              <p:nvPr/>
            </p:nvSpPr>
            <p:spPr>
              <a:xfrm>
                <a:off x="7748389" y="4195994"/>
                <a:ext cx="156494" cy="289859"/>
              </a:xfrm>
              <a:custGeom>
                <a:rect b="b" l="l" r="r" t="t"/>
                <a:pathLst>
                  <a:path extrusionOk="0" h="9424" w="5088">
                    <a:moveTo>
                      <a:pt x="4386" y="0"/>
                    </a:moveTo>
                    <a:lnTo>
                      <a:pt x="25" y="2256"/>
                    </a:lnTo>
                    <a:lnTo>
                      <a:pt x="0" y="5915"/>
                    </a:lnTo>
                    <a:lnTo>
                      <a:pt x="4010" y="9273"/>
                    </a:lnTo>
                    <a:cubicBezTo>
                      <a:pt x="4132" y="9373"/>
                      <a:pt x="4277" y="9423"/>
                      <a:pt x="4422" y="9423"/>
                    </a:cubicBezTo>
                    <a:cubicBezTo>
                      <a:pt x="4605" y="9423"/>
                      <a:pt x="4786" y="9341"/>
                      <a:pt x="4912" y="9173"/>
                    </a:cubicBezTo>
                    <a:cubicBezTo>
                      <a:pt x="5063" y="8973"/>
                      <a:pt x="5088" y="8697"/>
                      <a:pt x="4963" y="8471"/>
                    </a:cubicBezTo>
                    <a:lnTo>
                      <a:pt x="3283" y="5614"/>
                    </a:lnTo>
                    <a:lnTo>
                      <a:pt x="4386" y="0"/>
                    </a:lnTo>
                    <a:close/>
                  </a:path>
                </a:pathLst>
              </a:custGeom>
              <a:solidFill>
                <a:srgbClr val="FDBF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64"/>
              <p:cNvSpPr/>
              <p:nvPr/>
            </p:nvSpPr>
            <p:spPr>
              <a:xfrm>
                <a:off x="7658179" y="4259969"/>
                <a:ext cx="132626" cy="206260"/>
              </a:xfrm>
              <a:custGeom>
                <a:rect b="b" l="l" r="r" t="t"/>
                <a:pathLst>
                  <a:path extrusionOk="0" h="6706" w="4312">
                    <a:moveTo>
                      <a:pt x="4312" y="0"/>
                    </a:moveTo>
                    <a:lnTo>
                      <a:pt x="427" y="752"/>
                    </a:lnTo>
                    <a:lnTo>
                      <a:pt x="1" y="3885"/>
                    </a:lnTo>
                    <a:lnTo>
                      <a:pt x="2131" y="6542"/>
                    </a:lnTo>
                    <a:cubicBezTo>
                      <a:pt x="2220" y="6646"/>
                      <a:pt x="2345" y="6706"/>
                      <a:pt x="2469" y="6706"/>
                    </a:cubicBezTo>
                    <a:cubicBezTo>
                      <a:pt x="2553" y="6706"/>
                      <a:pt x="2636" y="6678"/>
                      <a:pt x="2708" y="6617"/>
                    </a:cubicBezTo>
                    <a:cubicBezTo>
                      <a:pt x="2858" y="6492"/>
                      <a:pt x="2908" y="6291"/>
                      <a:pt x="2833" y="6116"/>
                    </a:cubicBezTo>
                    <a:lnTo>
                      <a:pt x="1705" y="3760"/>
                    </a:lnTo>
                    <a:lnTo>
                      <a:pt x="4312" y="0"/>
                    </a:lnTo>
                    <a:close/>
                  </a:path>
                </a:pathLst>
              </a:custGeom>
              <a:solidFill>
                <a:srgbClr val="FDBF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64"/>
              <p:cNvSpPr/>
              <p:nvPr/>
            </p:nvSpPr>
            <p:spPr>
              <a:xfrm>
                <a:off x="7671282" y="3942371"/>
                <a:ext cx="331504" cy="340762"/>
              </a:xfrm>
              <a:custGeom>
                <a:rect b="b" l="l" r="r" t="t"/>
                <a:pathLst>
                  <a:path extrusionOk="0" h="11079" w="10778">
                    <a:moveTo>
                      <a:pt x="4186" y="0"/>
                    </a:moveTo>
                    <a:lnTo>
                      <a:pt x="1" y="11078"/>
                    </a:lnTo>
                    <a:lnTo>
                      <a:pt x="8773" y="10351"/>
                    </a:lnTo>
                    <a:cubicBezTo>
                      <a:pt x="8773" y="10351"/>
                      <a:pt x="10778" y="5439"/>
                      <a:pt x="8447" y="1178"/>
                    </a:cubicBezTo>
                    <a:lnTo>
                      <a:pt x="4186" y="0"/>
                    </a:lnTo>
                    <a:close/>
                  </a:path>
                </a:pathLst>
              </a:custGeom>
              <a:solidFill>
                <a:srgbClr val="FDBF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64"/>
              <p:cNvSpPr/>
              <p:nvPr/>
            </p:nvSpPr>
            <p:spPr>
              <a:xfrm>
                <a:off x="7857854" y="4229119"/>
                <a:ext cx="114110" cy="181039"/>
              </a:xfrm>
              <a:custGeom>
                <a:rect b="b" l="l" r="r" t="t"/>
                <a:pathLst>
                  <a:path extrusionOk="0" h="5886" w="3710">
                    <a:moveTo>
                      <a:pt x="0" y="1"/>
                    </a:moveTo>
                    <a:lnTo>
                      <a:pt x="1153" y="4211"/>
                    </a:lnTo>
                    <a:lnTo>
                      <a:pt x="3008" y="5790"/>
                    </a:lnTo>
                    <a:cubicBezTo>
                      <a:pt x="3082" y="5855"/>
                      <a:pt x="3173" y="5886"/>
                      <a:pt x="3266" y="5886"/>
                    </a:cubicBezTo>
                    <a:cubicBezTo>
                      <a:pt x="3422" y="5886"/>
                      <a:pt x="3580" y="5798"/>
                      <a:pt x="3659" y="5640"/>
                    </a:cubicBezTo>
                    <a:lnTo>
                      <a:pt x="3659" y="5615"/>
                    </a:lnTo>
                    <a:cubicBezTo>
                      <a:pt x="3709" y="5490"/>
                      <a:pt x="3709" y="5339"/>
                      <a:pt x="3634" y="5214"/>
                    </a:cubicBezTo>
                    <a:lnTo>
                      <a:pt x="2481" y="3485"/>
                    </a:lnTo>
                    <a:lnTo>
                      <a:pt x="2707" y="1028"/>
                    </a:lnTo>
                    <a:lnTo>
                      <a:pt x="0" y="1"/>
                    </a:lnTo>
                    <a:close/>
                  </a:path>
                </a:pathLst>
              </a:custGeom>
              <a:solidFill>
                <a:srgbClr val="FDBF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64"/>
              <p:cNvSpPr/>
              <p:nvPr/>
            </p:nvSpPr>
            <p:spPr>
              <a:xfrm>
                <a:off x="8190860" y="2157848"/>
                <a:ext cx="373888" cy="413196"/>
              </a:xfrm>
              <a:custGeom>
                <a:rect b="b" l="l" r="r" t="t"/>
                <a:pathLst>
                  <a:path extrusionOk="0" h="13434" w="12156">
                    <a:moveTo>
                      <a:pt x="6767" y="0"/>
                    </a:moveTo>
                    <a:cubicBezTo>
                      <a:pt x="6767" y="0"/>
                      <a:pt x="1028" y="8948"/>
                      <a:pt x="0" y="13434"/>
                    </a:cubicBezTo>
                    <a:cubicBezTo>
                      <a:pt x="0" y="13434"/>
                      <a:pt x="9474" y="8973"/>
                      <a:pt x="12156" y="4687"/>
                    </a:cubicBezTo>
                    <a:cubicBezTo>
                      <a:pt x="12156" y="4687"/>
                      <a:pt x="11830" y="1203"/>
                      <a:pt x="676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64"/>
              <p:cNvSpPr/>
              <p:nvPr/>
            </p:nvSpPr>
            <p:spPr>
              <a:xfrm>
                <a:off x="7620409" y="2729806"/>
                <a:ext cx="572028" cy="88674"/>
              </a:xfrm>
              <a:custGeom>
                <a:rect b="b" l="l" r="r" t="t"/>
                <a:pathLst>
                  <a:path extrusionOk="0" h="2883" w="18598">
                    <a:moveTo>
                      <a:pt x="126" y="1"/>
                    </a:moveTo>
                    <a:lnTo>
                      <a:pt x="1" y="327"/>
                    </a:lnTo>
                    <a:cubicBezTo>
                      <a:pt x="6818" y="2407"/>
                      <a:pt x="11805" y="2883"/>
                      <a:pt x="14888" y="2883"/>
                    </a:cubicBezTo>
                    <a:cubicBezTo>
                      <a:pt x="17319" y="2883"/>
                      <a:pt x="18572" y="2582"/>
                      <a:pt x="18597" y="2582"/>
                    </a:cubicBezTo>
                    <a:lnTo>
                      <a:pt x="18522" y="2231"/>
                    </a:lnTo>
                    <a:cubicBezTo>
                      <a:pt x="18489" y="2242"/>
                      <a:pt x="17265" y="2524"/>
                      <a:pt x="14878" y="2524"/>
                    </a:cubicBezTo>
                    <a:cubicBezTo>
                      <a:pt x="11833" y="2524"/>
                      <a:pt x="6897" y="2066"/>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64"/>
              <p:cNvSpPr/>
              <p:nvPr/>
            </p:nvSpPr>
            <p:spPr>
              <a:xfrm>
                <a:off x="8084472" y="2340514"/>
                <a:ext cx="140316" cy="322277"/>
              </a:xfrm>
              <a:custGeom>
                <a:rect b="b" l="l" r="r" t="t"/>
                <a:pathLst>
                  <a:path extrusionOk="0" h="10478" w="4562">
                    <a:moveTo>
                      <a:pt x="1630" y="1"/>
                    </a:moveTo>
                    <a:cubicBezTo>
                      <a:pt x="1629" y="1"/>
                      <a:pt x="527" y="978"/>
                      <a:pt x="151" y="1505"/>
                    </a:cubicBezTo>
                    <a:cubicBezTo>
                      <a:pt x="1" y="1806"/>
                      <a:pt x="51" y="2858"/>
                      <a:pt x="402" y="4387"/>
                    </a:cubicBezTo>
                    <a:cubicBezTo>
                      <a:pt x="427" y="4462"/>
                      <a:pt x="452" y="4562"/>
                      <a:pt x="477" y="4663"/>
                    </a:cubicBezTo>
                    <a:cubicBezTo>
                      <a:pt x="502" y="4763"/>
                      <a:pt x="527" y="4838"/>
                      <a:pt x="552" y="4938"/>
                    </a:cubicBezTo>
                    <a:cubicBezTo>
                      <a:pt x="627" y="5214"/>
                      <a:pt x="727" y="5490"/>
                      <a:pt x="828" y="5790"/>
                    </a:cubicBezTo>
                    <a:cubicBezTo>
                      <a:pt x="828" y="5790"/>
                      <a:pt x="828" y="5816"/>
                      <a:pt x="828" y="5816"/>
                    </a:cubicBezTo>
                    <a:cubicBezTo>
                      <a:pt x="928" y="6116"/>
                      <a:pt x="1053" y="6442"/>
                      <a:pt x="1178" y="6768"/>
                    </a:cubicBezTo>
                    <a:cubicBezTo>
                      <a:pt x="1254" y="7044"/>
                      <a:pt x="1379" y="7294"/>
                      <a:pt x="1479" y="7570"/>
                    </a:cubicBezTo>
                    <a:cubicBezTo>
                      <a:pt x="1479" y="7595"/>
                      <a:pt x="1479" y="7595"/>
                      <a:pt x="1504" y="7595"/>
                    </a:cubicBezTo>
                    <a:cubicBezTo>
                      <a:pt x="1880" y="8497"/>
                      <a:pt x="2331" y="9475"/>
                      <a:pt x="2908" y="10477"/>
                    </a:cubicBezTo>
                    <a:lnTo>
                      <a:pt x="3459" y="9299"/>
                    </a:lnTo>
                    <a:lnTo>
                      <a:pt x="4562" y="9149"/>
                    </a:lnTo>
                    <a:cubicBezTo>
                      <a:pt x="4562" y="9149"/>
                      <a:pt x="3509" y="6994"/>
                      <a:pt x="2933" y="5565"/>
                    </a:cubicBezTo>
                    <a:cubicBezTo>
                      <a:pt x="2908" y="5490"/>
                      <a:pt x="2908" y="5440"/>
                      <a:pt x="2883" y="5389"/>
                    </a:cubicBezTo>
                    <a:cubicBezTo>
                      <a:pt x="2858" y="5339"/>
                      <a:pt x="2833" y="5289"/>
                      <a:pt x="2808" y="5239"/>
                    </a:cubicBezTo>
                    <a:cubicBezTo>
                      <a:pt x="2732" y="4988"/>
                      <a:pt x="2632" y="4738"/>
                      <a:pt x="2532" y="4487"/>
                    </a:cubicBezTo>
                    <a:cubicBezTo>
                      <a:pt x="2507" y="4387"/>
                      <a:pt x="2457" y="4287"/>
                      <a:pt x="2432" y="4186"/>
                    </a:cubicBezTo>
                    <a:cubicBezTo>
                      <a:pt x="2381" y="4011"/>
                      <a:pt x="2306" y="3811"/>
                      <a:pt x="2256" y="3635"/>
                    </a:cubicBezTo>
                    <a:cubicBezTo>
                      <a:pt x="2231" y="3535"/>
                      <a:pt x="2181" y="3460"/>
                      <a:pt x="2156" y="3359"/>
                    </a:cubicBezTo>
                    <a:cubicBezTo>
                      <a:pt x="2131" y="3259"/>
                      <a:pt x="2106" y="3184"/>
                      <a:pt x="2081" y="3084"/>
                    </a:cubicBezTo>
                    <a:cubicBezTo>
                      <a:pt x="1830" y="2207"/>
                      <a:pt x="1655" y="1329"/>
                      <a:pt x="1630" y="577"/>
                    </a:cubicBezTo>
                    <a:cubicBezTo>
                      <a:pt x="1605" y="377"/>
                      <a:pt x="1605" y="176"/>
                      <a:pt x="163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64"/>
              <p:cNvSpPr/>
              <p:nvPr/>
            </p:nvSpPr>
            <p:spPr>
              <a:xfrm>
                <a:off x="8109908" y="2469263"/>
                <a:ext cx="63237" cy="104852"/>
              </a:xfrm>
              <a:custGeom>
                <a:rect b="b" l="l" r="r" t="t"/>
                <a:pathLst>
                  <a:path extrusionOk="0" h="3409" w="2056">
                    <a:moveTo>
                      <a:pt x="1605" y="0"/>
                    </a:moveTo>
                    <a:lnTo>
                      <a:pt x="1" y="1604"/>
                    </a:lnTo>
                    <a:cubicBezTo>
                      <a:pt x="1" y="1604"/>
                      <a:pt x="1" y="1630"/>
                      <a:pt x="1" y="1630"/>
                    </a:cubicBezTo>
                    <a:cubicBezTo>
                      <a:pt x="101" y="1930"/>
                      <a:pt x="226" y="2256"/>
                      <a:pt x="351" y="2582"/>
                    </a:cubicBezTo>
                    <a:cubicBezTo>
                      <a:pt x="427" y="2858"/>
                      <a:pt x="552" y="3108"/>
                      <a:pt x="652" y="3384"/>
                    </a:cubicBezTo>
                    <a:cubicBezTo>
                      <a:pt x="652" y="3409"/>
                      <a:pt x="652" y="3409"/>
                      <a:pt x="677" y="3409"/>
                    </a:cubicBezTo>
                    <a:cubicBezTo>
                      <a:pt x="1053" y="3008"/>
                      <a:pt x="1755" y="2331"/>
                      <a:pt x="2056" y="1203"/>
                    </a:cubicBezTo>
                    <a:cubicBezTo>
                      <a:pt x="1955" y="953"/>
                      <a:pt x="1805" y="552"/>
                      <a:pt x="1705" y="301"/>
                    </a:cubicBezTo>
                    <a:cubicBezTo>
                      <a:pt x="1680" y="201"/>
                      <a:pt x="1630" y="101"/>
                      <a:pt x="160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64"/>
              <p:cNvSpPr/>
              <p:nvPr/>
            </p:nvSpPr>
            <p:spPr>
              <a:xfrm>
                <a:off x="6066533" y="3691056"/>
                <a:ext cx="562001" cy="1461627"/>
              </a:xfrm>
              <a:custGeom>
                <a:rect b="b" l="l" r="r" t="t"/>
                <a:pathLst>
                  <a:path extrusionOk="0" h="47521" w="18272">
                    <a:moveTo>
                      <a:pt x="1" y="1"/>
                    </a:moveTo>
                    <a:cubicBezTo>
                      <a:pt x="1" y="1"/>
                      <a:pt x="627" y="21455"/>
                      <a:pt x="878" y="24337"/>
                    </a:cubicBezTo>
                    <a:cubicBezTo>
                      <a:pt x="1153" y="27219"/>
                      <a:pt x="2908" y="47520"/>
                      <a:pt x="2908" y="47520"/>
                    </a:cubicBezTo>
                    <a:lnTo>
                      <a:pt x="18271" y="47520"/>
                    </a:lnTo>
                    <a:lnTo>
                      <a:pt x="13033" y="1"/>
                    </a:lnTo>
                    <a:close/>
                  </a:path>
                </a:pathLst>
              </a:custGeom>
              <a:solidFill>
                <a:srgbClr val="E9A2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64"/>
              <p:cNvSpPr/>
              <p:nvPr/>
            </p:nvSpPr>
            <p:spPr>
              <a:xfrm>
                <a:off x="5263312" y="3522261"/>
                <a:ext cx="632128" cy="1630424"/>
              </a:xfrm>
              <a:custGeom>
                <a:rect b="b" l="l" r="r" t="t"/>
                <a:pathLst>
                  <a:path extrusionOk="0" h="53009" w="20552">
                    <a:moveTo>
                      <a:pt x="4536" y="0"/>
                    </a:moveTo>
                    <a:cubicBezTo>
                      <a:pt x="4536" y="0"/>
                      <a:pt x="1153" y="23960"/>
                      <a:pt x="677" y="26742"/>
                    </a:cubicBezTo>
                    <a:cubicBezTo>
                      <a:pt x="226" y="29549"/>
                      <a:pt x="0" y="53008"/>
                      <a:pt x="0" y="53008"/>
                    </a:cubicBezTo>
                    <a:lnTo>
                      <a:pt x="16441" y="53008"/>
                    </a:lnTo>
                    <a:cubicBezTo>
                      <a:pt x="16592" y="40427"/>
                      <a:pt x="17118" y="28096"/>
                      <a:pt x="17243" y="27294"/>
                    </a:cubicBezTo>
                    <a:cubicBezTo>
                      <a:pt x="17444" y="25940"/>
                      <a:pt x="20552" y="1930"/>
                      <a:pt x="20552" y="1930"/>
                    </a:cubicBezTo>
                    <a:lnTo>
                      <a:pt x="4536" y="0"/>
                    </a:lnTo>
                    <a:close/>
                  </a:path>
                </a:pathLst>
              </a:custGeom>
              <a:solidFill>
                <a:srgbClr val="E9A2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64"/>
              <p:cNvSpPr/>
              <p:nvPr/>
            </p:nvSpPr>
            <p:spPr>
              <a:xfrm>
                <a:off x="5987149" y="3457487"/>
                <a:ext cx="543485" cy="708468"/>
              </a:xfrm>
              <a:custGeom>
                <a:rect b="b" l="l" r="r" t="t"/>
                <a:pathLst>
                  <a:path extrusionOk="0" h="23034" w="17670">
                    <a:moveTo>
                      <a:pt x="16090" y="1"/>
                    </a:moveTo>
                    <a:lnTo>
                      <a:pt x="226" y="653"/>
                    </a:lnTo>
                    <a:lnTo>
                      <a:pt x="0" y="21956"/>
                    </a:lnTo>
                    <a:lnTo>
                      <a:pt x="17669" y="23034"/>
                    </a:lnTo>
                    <a:lnTo>
                      <a:pt x="17669" y="23034"/>
                    </a:lnTo>
                    <a:lnTo>
                      <a:pt x="16090" y="1"/>
                    </a:ln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64"/>
              <p:cNvSpPr/>
              <p:nvPr/>
            </p:nvSpPr>
            <p:spPr>
              <a:xfrm>
                <a:off x="5306465" y="3338026"/>
                <a:ext cx="669160" cy="810983"/>
              </a:xfrm>
              <a:custGeom>
                <a:rect b="b" l="l" r="r" t="t"/>
                <a:pathLst>
                  <a:path extrusionOk="0" h="26367" w="21756">
                    <a:moveTo>
                      <a:pt x="3835" y="0"/>
                    </a:moveTo>
                    <a:lnTo>
                      <a:pt x="1" y="24512"/>
                    </a:lnTo>
                    <a:lnTo>
                      <a:pt x="17845" y="26366"/>
                    </a:lnTo>
                    <a:lnTo>
                      <a:pt x="21755" y="2281"/>
                    </a:lnTo>
                    <a:lnTo>
                      <a:pt x="3835" y="0"/>
                    </a:ln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64"/>
              <p:cNvSpPr/>
              <p:nvPr/>
            </p:nvSpPr>
            <p:spPr>
              <a:xfrm>
                <a:off x="4826993" y="2079202"/>
                <a:ext cx="821779" cy="993683"/>
              </a:xfrm>
              <a:custGeom>
                <a:rect b="b" l="l" r="r" t="t"/>
                <a:pathLst>
                  <a:path extrusionOk="0" h="32307" w="26718">
                    <a:moveTo>
                      <a:pt x="20652" y="1"/>
                    </a:moveTo>
                    <a:cubicBezTo>
                      <a:pt x="15991" y="1329"/>
                      <a:pt x="3785" y="17269"/>
                      <a:pt x="1" y="23384"/>
                    </a:cubicBezTo>
                    <a:lnTo>
                      <a:pt x="7645" y="32307"/>
                    </a:lnTo>
                    <a:lnTo>
                      <a:pt x="26718" y="14763"/>
                    </a:lnTo>
                    <a:lnTo>
                      <a:pt x="20652" y="1"/>
                    </a:lnTo>
                    <a:close/>
                  </a:path>
                </a:pathLst>
              </a:custGeom>
              <a:solidFill>
                <a:srgbClr val="DF8B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64"/>
              <p:cNvSpPr/>
              <p:nvPr/>
            </p:nvSpPr>
            <p:spPr>
              <a:xfrm>
                <a:off x="7988110" y="2366749"/>
                <a:ext cx="245937" cy="249013"/>
              </a:xfrm>
              <a:custGeom>
                <a:rect b="b" l="l" r="r" t="t"/>
                <a:pathLst>
                  <a:path extrusionOk="0" h="8096" w="7996">
                    <a:moveTo>
                      <a:pt x="7520" y="0"/>
                    </a:moveTo>
                    <a:cubicBezTo>
                      <a:pt x="7444" y="176"/>
                      <a:pt x="7344" y="351"/>
                      <a:pt x="7219" y="526"/>
                    </a:cubicBezTo>
                    <a:cubicBezTo>
                      <a:pt x="6743" y="1178"/>
                      <a:pt x="6041" y="1855"/>
                      <a:pt x="5289" y="2506"/>
                    </a:cubicBezTo>
                    <a:cubicBezTo>
                      <a:pt x="4738" y="2983"/>
                      <a:pt x="4161" y="3409"/>
                      <a:pt x="3610" y="3810"/>
                    </a:cubicBezTo>
                    <a:cubicBezTo>
                      <a:pt x="2281" y="4787"/>
                      <a:pt x="1" y="6141"/>
                      <a:pt x="1" y="6141"/>
                    </a:cubicBezTo>
                    <a:lnTo>
                      <a:pt x="803" y="6792"/>
                    </a:lnTo>
                    <a:lnTo>
                      <a:pt x="828" y="8095"/>
                    </a:lnTo>
                    <a:cubicBezTo>
                      <a:pt x="2156" y="7394"/>
                      <a:pt x="3309" y="6642"/>
                      <a:pt x="4311" y="5915"/>
                    </a:cubicBezTo>
                    <a:cubicBezTo>
                      <a:pt x="4963" y="5439"/>
                      <a:pt x="5514" y="4963"/>
                      <a:pt x="6016" y="4536"/>
                    </a:cubicBezTo>
                    <a:cubicBezTo>
                      <a:pt x="7294" y="3359"/>
                      <a:pt x="7996" y="2381"/>
                      <a:pt x="7996" y="2030"/>
                    </a:cubicBezTo>
                    <a:cubicBezTo>
                      <a:pt x="7870" y="702"/>
                      <a:pt x="7520" y="0"/>
                      <a:pt x="75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64"/>
              <p:cNvSpPr/>
              <p:nvPr/>
            </p:nvSpPr>
            <p:spPr>
              <a:xfrm>
                <a:off x="8089854" y="2360290"/>
                <a:ext cx="47059" cy="26513"/>
              </a:xfrm>
              <a:custGeom>
                <a:rect b="b" l="l" r="r" t="t"/>
                <a:pathLst>
                  <a:path extrusionOk="0" h="862" w="1530">
                    <a:moveTo>
                      <a:pt x="1249" y="0"/>
                    </a:moveTo>
                    <a:cubicBezTo>
                      <a:pt x="1044" y="0"/>
                      <a:pt x="847" y="28"/>
                      <a:pt x="678" y="85"/>
                    </a:cubicBezTo>
                    <a:cubicBezTo>
                      <a:pt x="402" y="360"/>
                      <a:pt x="126" y="636"/>
                      <a:pt x="1" y="862"/>
                    </a:cubicBezTo>
                    <a:cubicBezTo>
                      <a:pt x="144" y="762"/>
                      <a:pt x="400" y="719"/>
                      <a:pt x="720" y="719"/>
                    </a:cubicBezTo>
                    <a:cubicBezTo>
                      <a:pt x="961" y="719"/>
                      <a:pt x="1238" y="743"/>
                      <a:pt x="1530" y="787"/>
                    </a:cubicBezTo>
                    <a:cubicBezTo>
                      <a:pt x="1480" y="511"/>
                      <a:pt x="1455" y="260"/>
                      <a:pt x="1455" y="10"/>
                    </a:cubicBezTo>
                    <a:cubicBezTo>
                      <a:pt x="1386" y="3"/>
                      <a:pt x="1317" y="0"/>
                      <a:pt x="12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64"/>
              <p:cNvSpPr/>
              <p:nvPr/>
            </p:nvSpPr>
            <p:spPr>
              <a:xfrm>
                <a:off x="8194705" y="2379852"/>
                <a:ext cx="39339" cy="49366"/>
              </a:xfrm>
              <a:custGeom>
                <a:rect b="b" l="l" r="r" t="t"/>
                <a:pathLst>
                  <a:path extrusionOk="0" h="1605" w="1279">
                    <a:moveTo>
                      <a:pt x="552" y="0"/>
                    </a:moveTo>
                    <a:cubicBezTo>
                      <a:pt x="527" y="50"/>
                      <a:pt x="527" y="75"/>
                      <a:pt x="502" y="100"/>
                    </a:cubicBezTo>
                    <a:cubicBezTo>
                      <a:pt x="351" y="301"/>
                      <a:pt x="176" y="501"/>
                      <a:pt x="1" y="702"/>
                    </a:cubicBezTo>
                    <a:cubicBezTo>
                      <a:pt x="627" y="978"/>
                      <a:pt x="1128" y="1303"/>
                      <a:pt x="1279" y="1604"/>
                    </a:cubicBezTo>
                    <a:cubicBezTo>
                      <a:pt x="1229" y="1078"/>
                      <a:pt x="1153" y="677"/>
                      <a:pt x="1078" y="351"/>
                    </a:cubicBezTo>
                    <a:cubicBezTo>
                      <a:pt x="928" y="226"/>
                      <a:pt x="752" y="100"/>
                      <a:pt x="5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64"/>
              <p:cNvSpPr/>
              <p:nvPr/>
            </p:nvSpPr>
            <p:spPr>
              <a:xfrm>
                <a:off x="8089854" y="2320122"/>
                <a:ext cx="144191" cy="109097"/>
              </a:xfrm>
              <a:custGeom>
                <a:rect b="b" l="l" r="r" t="t"/>
                <a:pathLst>
                  <a:path extrusionOk="0" h="3547" w="4688">
                    <a:moveTo>
                      <a:pt x="2481" y="1"/>
                    </a:moveTo>
                    <a:cubicBezTo>
                      <a:pt x="1738" y="1"/>
                      <a:pt x="1100" y="538"/>
                      <a:pt x="1" y="2168"/>
                    </a:cubicBezTo>
                    <a:cubicBezTo>
                      <a:pt x="320" y="1744"/>
                      <a:pt x="897" y="1560"/>
                      <a:pt x="1539" y="1560"/>
                    </a:cubicBezTo>
                    <a:cubicBezTo>
                      <a:pt x="2912" y="1560"/>
                      <a:pt x="4585" y="2402"/>
                      <a:pt x="4688" y="3546"/>
                    </a:cubicBezTo>
                    <a:cubicBezTo>
                      <a:pt x="4613" y="1015"/>
                      <a:pt x="4212" y="438"/>
                      <a:pt x="3134" y="113"/>
                    </a:cubicBezTo>
                    <a:cubicBezTo>
                      <a:pt x="2900" y="42"/>
                      <a:pt x="2687" y="1"/>
                      <a:pt x="248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64"/>
              <p:cNvSpPr/>
              <p:nvPr/>
            </p:nvSpPr>
            <p:spPr>
              <a:xfrm>
                <a:off x="6573747" y="2571007"/>
                <a:ext cx="1012968" cy="767061"/>
              </a:xfrm>
              <a:custGeom>
                <a:rect b="b" l="l" r="r" t="t"/>
                <a:pathLst>
                  <a:path extrusionOk="0" h="24939" w="32934">
                    <a:moveTo>
                      <a:pt x="15164" y="1"/>
                    </a:moveTo>
                    <a:lnTo>
                      <a:pt x="1" y="6592"/>
                    </a:lnTo>
                    <a:cubicBezTo>
                      <a:pt x="1379" y="19750"/>
                      <a:pt x="2482" y="24938"/>
                      <a:pt x="2482" y="24938"/>
                    </a:cubicBezTo>
                    <a:lnTo>
                      <a:pt x="32933" y="23334"/>
                    </a:lnTo>
                    <a:cubicBezTo>
                      <a:pt x="32933" y="12482"/>
                      <a:pt x="15164" y="1"/>
                      <a:pt x="1516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64"/>
              <p:cNvSpPr/>
              <p:nvPr/>
            </p:nvSpPr>
            <p:spPr>
              <a:xfrm>
                <a:off x="7134940" y="2729806"/>
                <a:ext cx="370812" cy="555050"/>
              </a:xfrm>
              <a:custGeom>
                <a:rect b="b" l="l" r="r" t="t"/>
                <a:pathLst>
                  <a:path extrusionOk="0" h="18046" w="12056">
                    <a:moveTo>
                      <a:pt x="226" y="1"/>
                    </a:moveTo>
                    <a:lnTo>
                      <a:pt x="1" y="276"/>
                    </a:lnTo>
                    <a:cubicBezTo>
                      <a:pt x="76" y="352"/>
                      <a:pt x="7795" y="6291"/>
                      <a:pt x="11730" y="18046"/>
                    </a:cubicBezTo>
                    <a:lnTo>
                      <a:pt x="12056" y="17946"/>
                    </a:lnTo>
                    <a:cubicBezTo>
                      <a:pt x="8096" y="6066"/>
                      <a:pt x="301" y="76"/>
                      <a:pt x="2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64"/>
              <p:cNvSpPr/>
              <p:nvPr/>
            </p:nvSpPr>
            <p:spPr>
              <a:xfrm>
                <a:off x="6402615" y="3637108"/>
                <a:ext cx="58624" cy="522693"/>
              </a:xfrm>
              <a:custGeom>
                <a:rect b="b" l="l" r="r" t="t"/>
                <a:pathLst>
                  <a:path extrusionOk="0" h="16994" w="1906">
                    <a:moveTo>
                      <a:pt x="352" y="1"/>
                    </a:moveTo>
                    <a:lnTo>
                      <a:pt x="1" y="26"/>
                    </a:lnTo>
                    <a:lnTo>
                      <a:pt x="1555" y="16993"/>
                    </a:lnTo>
                    <a:lnTo>
                      <a:pt x="1906" y="16968"/>
                    </a:lnTo>
                    <a:lnTo>
                      <a:pt x="35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64"/>
              <p:cNvSpPr/>
              <p:nvPr/>
            </p:nvSpPr>
            <p:spPr>
              <a:xfrm>
                <a:off x="5761269" y="3654055"/>
                <a:ext cx="79447" cy="487998"/>
              </a:xfrm>
              <a:custGeom>
                <a:rect b="b" l="l" r="r" t="t"/>
                <a:pathLst>
                  <a:path extrusionOk="0" h="15866" w="2583">
                    <a:moveTo>
                      <a:pt x="2231" y="1"/>
                    </a:moveTo>
                    <a:lnTo>
                      <a:pt x="1" y="15816"/>
                    </a:lnTo>
                    <a:lnTo>
                      <a:pt x="352" y="15866"/>
                    </a:lnTo>
                    <a:lnTo>
                      <a:pt x="2582" y="5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64"/>
              <p:cNvSpPr/>
              <p:nvPr/>
            </p:nvSpPr>
            <p:spPr>
              <a:xfrm>
                <a:off x="6491288" y="2954916"/>
                <a:ext cx="613643" cy="2197777"/>
              </a:xfrm>
              <a:custGeom>
                <a:rect b="b" l="l" r="r" t="t"/>
                <a:pathLst>
                  <a:path extrusionOk="0" h="71455" w="19951">
                    <a:moveTo>
                      <a:pt x="5163" y="0"/>
                    </a:moveTo>
                    <a:cubicBezTo>
                      <a:pt x="5163" y="0"/>
                      <a:pt x="677" y="36767"/>
                      <a:pt x="326" y="41429"/>
                    </a:cubicBezTo>
                    <a:cubicBezTo>
                      <a:pt x="0" y="46116"/>
                      <a:pt x="2231" y="71454"/>
                      <a:pt x="2231" y="71454"/>
                    </a:cubicBezTo>
                    <a:lnTo>
                      <a:pt x="19624" y="71454"/>
                    </a:lnTo>
                    <a:cubicBezTo>
                      <a:pt x="19624" y="71454"/>
                      <a:pt x="15639" y="44336"/>
                      <a:pt x="15414" y="41429"/>
                    </a:cubicBezTo>
                    <a:cubicBezTo>
                      <a:pt x="15213" y="38547"/>
                      <a:pt x="19950" y="6516"/>
                      <a:pt x="19950" y="6516"/>
                    </a:cubicBezTo>
                    <a:lnTo>
                      <a:pt x="516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64"/>
              <p:cNvSpPr/>
              <p:nvPr/>
            </p:nvSpPr>
            <p:spPr>
              <a:xfrm>
                <a:off x="6842010" y="3317204"/>
                <a:ext cx="240554" cy="1837022"/>
              </a:xfrm>
              <a:custGeom>
                <a:rect b="b" l="l" r="r" t="t"/>
                <a:pathLst>
                  <a:path extrusionOk="0" h="59726" w="7821">
                    <a:moveTo>
                      <a:pt x="4487" y="1"/>
                    </a:moveTo>
                    <a:lnTo>
                      <a:pt x="1" y="28572"/>
                    </a:lnTo>
                    <a:lnTo>
                      <a:pt x="7469" y="59725"/>
                    </a:lnTo>
                    <a:lnTo>
                      <a:pt x="7820" y="59650"/>
                    </a:lnTo>
                    <a:lnTo>
                      <a:pt x="352" y="28547"/>
                    </a:lnTo>
                    <a:lnTo>
                      <a:pt x="4838" y="76"/>
                    </a:lnTo>
                    <a:lnTo>
                      <a:pt x="448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64"/>
              <p:cNvSpPr/>
              <p:nvPr/>
            </p:nvSpPr>
            <p:spPr>
              <a:xfrm>
                <a:off x="5892325" y="2213333"/>
                <a:ext cx="910422" cy="687645"/>
              </a:xfrm>
              <a:custGeom>
                <a:rect b="b" l="l" r="r" t="t"/>
                <a:pathLst>
                  <a:path extrusionOk="0" h="22357" w="29600">
                    <a:moveTo>
                      <a:pt x="14863" y="1"/>
                    </a:moveTo>
                    <a:cubicBezTo>
                      <a:pt x="9975" y="4687"/>
                      <a:pt x="0" y="14913"/>
                      <a:pt x="0" y="14913"/>
                    </a:cubicBezTo>
                    <a:lnTo>
                      <a:pt x="5990" y="22357"/>
                    </a:lnTo>
                    <a:lnTo>
                      <a:pt x="29600" y="5314"/>
                    </a:lnTo>
                    <a:lnTo>
                      <a:pt x="14863" y="1"/>
                    </a:lnTo>
                    <a:close/>
                  </a:path>
                </a:pathLst>
              </a:custGeom>
              <a:solidFill>
                <a:srgbClr val="B171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64"/>
              <p:cNvSpPr/>
              <p:nvPr/>
            </p:nvSpPr>
            <p:spPr>
              <a:xfrm>
                <a:off x="6202975" y="1983738"/>
                <a:ext cx="1180056" cy="790068"/>
              </a:xfrm>
              <a:custGeom>
                <a:rect b="b" l="l" r="r" t="t"/>
                <a:pathLst>
                  <a:path extrusionOk="0" h="25687" w="38523">
                    <a:moveTo>
                      <a:pt x="19138" y="1"/>
                    </a:moveTo>
                    <a:cubicBezTo>
                      <a:pt x="13240" y="1"/>
                      <a:pt x="7908" y="4202"/>
                      <a:pt x="4763" y="7466"/>
                    </a:cubicBezTo>
                    <a:lnTo>
                      <a:pt x="8873" y="11451"/>
                    </a:lnTo>
                    <a:cubicBezTo>
                      <a:pt x="1" y="24433"/>
                      <a:pt x="12056" y="25686"/>
                      <a:pt x="12056" y="25686"/>
                    </a:cubicBezTo>
                    <a:lnTo>
                      <a:pt x="28372" y="22528"/>
                    </a:lnTo>
                    <a:cubicBezTo>
                      <a:pt x="30226" y="20523"/>
                      <a:pt x="31755" y="18694"/>
                      <a:pt x="33008" y="17015"/>
                    </a:cubicBezTo>
                    <a:lnTo>
                      <a:pt x="33033" y="17015"/>
                    </a:lnTo>
                    <a:cubicBezTo>
                      <a:pt x="37595" y="10999"/>
                      <a:pt x="38522" y="7441"/>
                      <a:pt x="38522" y="7441"/>
                    </a:cubicBezTo>
                    <a:cubicBezTo>
                      <a:pt x="38522" y="7441"/>
                      <a:pt x="26517" y="573"/>
                      <a:pt x="20201" y="47"/>
                    </a:cubicBezTo>
                    <a:cubicBezTo>
                      <a:pt x="19845" y="16"/>
                      <a:pt x="19491" y="1"/>
                      <a:pt x="1913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64"/>
              <p:cNvSpPr/>
              <p:nvPr/>
            </p:nvSpPr>
            <p:spPr>
              <a:xfrm>
                <a:off x="6349436" y="1982102"/>
                <a:ext cx="1038404" cy="524969"/>
              </a:xfrm>
              <a:custGeom>
                <a:rect b="b" l="l" r="r" t="t"/>
                <a:pathLst>
                  <a:path extrusionOk="0" h="17068" w="33761">
                    <a:moveTo>
                      <a:pt x="13719" y="1"/>
                    </a:moveTo>
                    <a:cubicBezTo>
                      <a:pt x="7245" y="1"/>
                      <a:pt x="3070" y="4334"/>
                      <a:pt x="1" y="7519"/>
                    </a:cubicBezTo>
                    <a:lnTo>
                      <a:pt x="4111" y="11504"/>
                    </a:lnTo>
                    <a:cubicBezTo>
                      <a:pt x="6149" y="10841"/>
                      <a:pt x="8194" y="10566"/>
                      <a:pt x="10185" y="10566"/>
                    </a:cubicBezTo>
                    <a:cubicBezTo>
                      <a:pt x="19866" y="10566"/>
                      <a:pt x="28246" y="17068"/>
                      <a:pt x="28246" y="17068"/>
                    </a:cubicBezTo>
                    <a:lnTo>
                      <a:pt x="28271" y="17068"/>
                    </a:lnTo>
                    <a:cubicBezTo>
                      <a:pt x="32833" y="11052"/>
                      <a:pt x="33760" y="7494"/>
                      <a:pt x="33760" y="7494"/>
                    </a:cubicBezTo>
                    <a:cubicBezTo>
                      <a:pt x="33760" y="7494"/>
                      <a:pt x="27419" y="1453"/>
                      <a:pt x="15439" y="100"/>
                    </a:cubicBezTo>
                    <a:cubicBezTo>
                      <a:pt x="14849" y="33"/>
                      <a:pt x="14275" y="1"/>
                      <a:pt x="13719" y="1"/>
                    </a:cubicBezTo>
                    <a:close/>
                  </a:path>
                </a:pathLst>
              </a:custGeom>
              <a:solidFill>
                <a:srgbClr val="B171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64"/>
              <p:cNvSpPr/>
              <p:nvPr/>
            </p:nvSpPr>
            <p:spPr>
              <a:xfrm>
                <a:off x="5362750" y="1857690"/>
                <a:ext cx="1150146" cy="1833793"/>
              </a:xfrm>
              <a:custGeom>
                <a:rect b="b" l="l" r="r" t="t"/>
                <a:pathLst>
                  <a:path extrusionOk="0" h="59621" w="37394">
                    <a:moveTo>
                      <a:pt x="27630" y="0"/>
                    </a:moveTo>
                    <a:cubicBezTo>
                      <a:pt x="26851" y="0"/>
                      <a:pt x="26095" y="46"/>
                      <a:pt x="25389" y="160"/>
                    </a:cubicBezTo>
                    <a:cubicBezTo>
                      <a:pt x="18973" y="2090"/>
                      <a:pt x="14111" y="4020"/>
                      <a:pt x="7945" y="5799"/>
                    </a:cubicBezTo>
                    <a:cubicBezTo>
                      <a:pt x="6341" y="6275"/>
                      <a:pt x="4762" y="6752"/>
                      <a:pt x="3233" y="7203"/>
                    </a:cubicBezTo>
                    <a:cubicBezTo>
                      <a:pt x="4512" y="26175"/>
                      <a:pt x="0" y="59308"/>
                      <a:pt x="0" y="59308"/>
                    </a:cubicBezTo>
                    <a:cubicBezTo>
                      <a:pt x="5289" y="59538"/>
                      <a:pt x="10521" y="59620"/>
                      <a:pt x="15319" y="59620"/>
                    </a:cubicBezTo>
                    <a:cubicBezTo>
                      <a:pt x="27825" y="59620"/>
                      <a:pt x="37394" y="59058"/>
                      <a:pt x="37394" y="59058"/>
                    </a:cubicBezTo>
                    <a:cubicBezTo>
                      <a:pt x="37018" y="47378"/>
                      <a:pt x="36467" y="24997"/>
                      <a:pt x="36015" y="15574"/>
                    </a:cubicBezTo>
                    <a:cubicBezTo>
                      <a:pt x="35840" y="12065"/>
                      <a:pt x="35690" y="9007"/>
                      <a:pt x="35564" y="6576"/>
                    </a:cubicBezTo>
                    <a:cubicBezTo>
                      <a:pt x="35364" y="2817"/>
                      <a:pt x="35264" y="561"/>
                      <a:pt x="35264" y="561"/>
                    </a:cubicBezTo>
                    <a:cubicBezTo>
                      <a:pt x="34211" y="561"/>
                      <a:pt x="32883" y="411"/>
                      <a:pt x="31479" y="260"/>
                    </a:cubicBezTo>
                    <a:cubicBezTo>
                      <a:pt x="30222" y="121"/>
                      <a:pt x="28897" y="0"/>
                      <a:pt x="276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64"/>
              <p:cNvSpPr/>
              <p:nvPr/>
            </p:nvSpPr>
            <p:spPr>
              <a:xfrm>
                <a:off x="6329763" y="1810737"/>
                <a:ext cx="300685" cy="526868"/>
              </a:xfrm>
              <a:custGeom>
                <a:rect b="b" l="l" r="r" t="t"/>
                <a:pathLst>
                  <a:path extrusionOk="0" h="17048" w="9776">
                    <a:moveTo>
                      <a:pt x="4288" y="0"/>
                    </a:moveTo>
                    <a:cubicBezTo>
                      <a:pt x="3026" y="0"/>
                      <a:pt x="1655" y="80"/>
                      <a:pt x="226" y="256"/>
                    </a:cubicBezTo>
                    <a:cubicBezTo>
                      <a:pt x="1" y="2085"/>
                      <a:pt x="26" y="4466"/>
                      <a:pt x="377" y="6922"/>
                    </a:cubicBezTo>
                    <a:cubicBezTo>
                      <a:pt x="928" y="10682"/>
                      <a:pt x="2231" y="14617"/>
                      <a:pt x="4612" y="17048"/>
                    </a:cubicBezTo>
                    <a:cubicBezTo>
                      <a:pt x="4437" y="13539"/>
                      <a:pt x="4287" y="8727"/>
                      <a:pt x="4161" y="6271"/>
                    </a:cubicBezTo>
                    <a:lnTo>
                      <a:pt x="4161" y="6271"/>
                    </a:lnTo>
                    <a:lnTo>
                      <a:pt x="9775" y="6997"/>
                    </a:lnTo>
                    <a:lnTo>
                      <a:pt x="9575" y="381"/>
                    </a:lnTo>
                    <a:lnTo>
                      <a:pt x="9425" y="381"/>
                    </a:lnTo>
                    <a:cubicBezTo>
                      <a:pt x="9324" y="356"/>
                      <a:pt x="9224" y="331"/>
                      <a:pt x="9124" y="331"/>
                    </a:cubicBezTo>
                    <a:cubicBezTo>
                      <a:pt x="9074" y="331"/>
                      <a:pt x="9023" y="306"/>
                      <a:pt x="8973" y="306"/>
                    </a:cubicBezTo>
                    <a:cubicBezTo>
                      <a:pt x="8923" y="306"/>
                      <a:pt x="8848" y="281"/>
                      <a:pt x="8773" y="281"/>
                    </a:cubicBezTo>
                    <a:cubicBezTo>
                      <a:pt x="8472" y="256"/>
                      <a:pt x="8171" y="205"/>
                      <a:pt x="7846" y="180"/>
                    </a:cubicBezTo>
                    <a:cubicBezTo>
                      <a:pt x="7720" y="155"/>
                      <a:pt x="7620" y="155"/>
                      <a:pt x="7495" y="155"/>
                    </a:cubicBezTo>
                    <a:cubicBezTo>
                      <a:pt x="7394" y="130"/>
                      <a:pt x="7269" y="130"/>
                      <a:pt x="7144" y="105"/>
                    </a:cubicBezTo>
                    <a:cubicBezTo>
                      <a:pt x="7018" y="105"/>
                      <a:pt x="6893" y="105"/>
                      <a:pt x="6768" y="80"/>
                    </a:cubicBezTo>
                    <a:cubicBezTo>
                      <a:pt x="6643" y="80"/>
                      <a:pt x="6517" y="80"/>
                      <a:pt x="6392" y="55"/>
                    </a:cubicBezTo>
                    <a:lnTo>
                      <a:pt x="5991" y="55"/>
                    </a:lnTo>
                    <a:cubicBezTo>
                      <a:pt x="5866" y="30"/>
                      <a:pt x="5740" y="30"/>
                      <a:pt x="5590" y="30"/>
                    </a:cubicBezTo>
                    <a:lnTo>
                      <a:pt x="5189" y="30"/>
                    </a:lnTo>
                    <a:cubicBezTo>
                      <a:pt x="5064" y="5"/>
                      <a:pt x="4938" y="5"/>
                      <a:pt x="4813" y="5"/>
                    </a:cubicBezTo>
                    <a:cubicBezTo>
                      <a:pt x="4640" y="2"/>
                      <a:pt x="4465" y="0"/>
                      <a:pt x="4288" y="0"/>
                    </a:cubicBezTo>
                    <a:close/>
                  </a:path>
                </a:pathLst>
              </a:custGeom>
              <a:solidFill>
                <a:srgbClr val="E9A2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64"/>
              <p:cNvSpPr/>
              <p:nvPr/>
            </p:nvSpPr>
            <p:spPr>
              <a:xfrm>
                <a:off x="6616161" y="1614371"/>
                <a:ext cx="360017" cy="566615"/>
              </a:xfrm>
              <a:custGeom>
                <a:rect b="b" l="l" r="r" t="t"/>
                <a:pathLst>
                  <a:path extrusionOk="0" h="18422" w="11705">
                    <a:moveTo>
                      <a:pt x="0" y="1"/>
                    </a:moveTo>
                    <a:lnTo>
                      <a:pt x="502" y="15765"/>
                    </a:lnTo>
                    <a:lnTo>
                      <a:pt x="10627" y="18422"/>
                    </a:lnTo>
                    <a:lnTo>
                      <a:pt x="11705" y="6141"/>
                    </a:lnTo>
                    <a:lnTo>
                      <a:pt x="0" y="1"/>
                    </a:lnTo>
                    <a:close/>
                  </a:path>
                </a:pathLst>
              </a:custGeom>
              <a:solidFill>
                <a:srgbClr val="B171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64"/>
              <p:cNvSpPr/>
              <p:nvPr/>
            </p:nvSpPr>
            <p:spPr>
              <a:xfrm>
                <a:off x="7126636" y="1712762"/>
                <a:ext cx="221085" cy="149635"/>
              </a:xfrm>
              <a:custGeom>
                <a:rect b="b" l="l" r="r" t="t"/>
                <a:pathLst>
                  <a:path extrusionOk="0" h="4865" w="7188">
                    <a:moveTo>
                      <a:pt x="3548" y="1"/>
                    </a:moveTo>
                    <a:cubicBezTo>
                      <a:pt x="1939" y="1"/>
                      <a:pt x="0" y="669"/>
                      <a:pt x="446" y="2491"/>
                    </a:cubicBezTo>
                    <a:cubicBezTo>
                      <a:pt x="806" y="3950"/>
                      <a:pt x="2538" y="4865"/>
                      <a:pt x="4088" y="4865"/>
                    </a:cubicBezTo>
                    <a:cubicBezTo>
                      <a:pt x="4696" y="4865"/>
                      <a:pt x="5276" y="4724"/>
                      <a:pt x="5734" y="4421"/>
                    </a:cubicBezTo>
                    <a:cubicBezTo>
                      <a:pt x="6737" y="3744"/>
                      <a:pt x="7188" y="2266"/>
                      <a:pt x="6511" y="1263"/>
                    </a:cubicBezTo>
                    <a:cubicBezTo>
                      <a:pt x="6135" y="687"/>
                      <a:pt x="5484" y="361"/>
                      <a:pt x="4807" y="160"/>
                    </a:cubicBezTo>
                    <a:cubicBezTo>
                      <a:pt x="4461" y="58"/>
                      <a:pt x="4018" y="1"/>
                      <a:pt x="3548" y="1"/>
                    </a:cubicBezTo>
                    <a:close/>
                  </a:path>
                </a:pathLst>
              </a:custGeom>
              <a:solidFill>
                <a:srgbClr val="AC61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64"/>
              <p:cNvSpPr/>
              <p:nvPr/>
            </p:nvSpPr>
            <p:spPr>
              <a:xfrm>
                <a:off x="6636184" y="1345339"/>
                <a:ext cx="636004" cy="613643"/>
              </a:xfrm>
              <a:custGeom>
                <a:rect b="b" l="l" r="r" t="t"/>
                <a:pathLst>
                  <a:path extrusionOk="0" h="19951" w="20678">
                    <a:moveTo>
                      <a:pt x="9976" y="1"/>
                    </a:moveTo>
                    <a:cubicBezTo>
                      <a:pt x="5715" y="1"/>
                      <a:pt x="1780" y="2733"/>
                      <a:pt x="452" y="7018"/>
                    </a:cubicBezTo>
                    <a:cubicBezTo>
                      <a:pt x="151" y="7996"/>
                      <a:pt x="1" y="8998"/>
                      <a:pt x="1" y="9976"/>
                    </a:cubicBezTo>
                    <a:cubicBezTo>
                      <a:pt x="1" y="14237"/>
                      <a:pt x="2758" y="18171"/>
                      <a:pt x="7044" y="19500"/>
                    </a:cubicBezTo>
                    <a:cubicBezTo>
                      <a:pt x="8021" y="19801"/>
                      <a:pt x="8998" y="19951"/>
                      <a:pt x="9976" y="19951"/>
                    </a:cubicBezTo>
                    <a:cubicBezTo>
                      <a:pt x="14136" y="19951"/>
                      <a:pt x="18021" y="17319"/>
                      <a:pt x="19400" y="13209"/>
                    </a:cubicBezTo>
                    <a:cubicBezTo>
                      <a:pt x="19450" y="13109"/>
                      <a:pt x="19475" y="13009"/>
                      <a:pt x="19500" y="12908"/>
                    </a:cubicBezTo>
                    <a:cubicBezTo>
                      <a:pt x="19650" y="12507"/>
                      <a:pt x="19725" y="12106"/>
                      <a:pt x="19801" y="11680"/>
                    </a:cubicBezTo>
                    <a:cubicBezTo>
                      <a:pt x="20678" y="6818"/>
                      <a:pt x="17770" y="1956"/>
                      <a:pt x="12933" y="452"/>
                    </a:cubicBezTo>
                    <a:cubicBezTo>
                      <a:pt x="11956" y="151"/>
                      <a:pt x="10953" y="1"/>
                      <a:pt x="9976" y="1"/>
                    </a:cubicBezTo>
                    <a:close/>
                  </a:path>
                </a:pathLst>
              </a:custGeom>
              <a:solidFill>
                <a:srgbClr val="B171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64"/>
              <p:cNvSpPr/>
              <p:nvPr/>
            </p:nvSpPr>
            <p:spPr>
              <a:xfrm>
                <a:off x="6728701" y="1871838"/>
                <a:ext cx="234372" cy="92549"/>
              </a:xfrm>
              <a:custGeom>
                <a:rect b="b" l="l" r="r" t="t"/>
                <a:pathLst>
                  <a:path extrusionOk="0" h="3009" w="7620">
                    <a:moveTo>
                      <a:pt x="251" y="1"/>
                    </a:moveTo>
                    <a:lnTo>
                      <a:pt x="0" y="226"/>
                    </a:lnTo>
                    <a:cubicBezTo>
                      <a:pt x="702" y="1028"/>
                      <a:pt x="2081" y="1830"/>
                      <a:pt x="3985" y="2557"/>
                    </a:cubicBezTo>
                    <a:cubicBezTo>
                      <a:pt x="4963" y="2858"/>
                      <a:pt x="5965" y="3008"/>
                      <a:pt x="6968" y="3008"/>
                    </a:cubicBezTo>
                    <a:cubicBezTo>
                      <a:pt x="7194" y="3008"/>
                      <a:pt x="7394" y="3008"/>
                      <a:pt x="7620" y="2983"/>
                    </a:cubicBezTo>
                    <a:lnTo>
                      <a:pt x="7595" y="2632"/>
                    </a:lnTo>
                    <a:cubicBezTo>
                      <a:pt x="7372" y="2646"/>
                      <a:pt x="7149" y="2653"/>
                      <a:pt x="6928" y="2653"/>
                    </a:cubicBezTo>
                    <a:cubicBezTo>
                      <a:pt x="5957" y="2653"/>
                      <a:pt x="5004" y="2517"/>
                      <a:pt x="4086" y="2231"/>
                    </a:cubicBezTo>
                    <a:cubicBezTo>
                      <a:pt x="2256" y="1530"/>
                      <a:pt x="928" y="753"/>
                      <a:pt x="251" y="1"/>
                    </a:cubicBezTo>
                    <a:close/>
                  </a:path>
                </a:pathLst>
              </a:custGeom>
              <a:solidFill>
                <a:srgbClr val="602D1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64"/>
              <p:cNvSpPr/>
              <p:nvPr/>
            </p:nvSpPr>
            <p:spPr>
              <a:xfrm>
                <a:off x="7040116" y="1338418"/>
                <a:ext cx="243630" cy="348452"/>
              </a:xfrm>
              <a:custGeom>
                <a:rect b="b" l="l" r="r" t="t"/>
                <a:pathLst>
                  <a:path extrusionOk="0" h="11329" w="7921">
                    <a:moveTo>
                      <a:pt x="1" y="0"/>
                    </a:moveTo>
                    <a:cubicBezTo>
                      <a:pt x="1" y="0"/>
                      <a:pt x="803" y="6767"/>
                      <a:pt x="6768" y="11329"/>
                    </a:cubicBezTo>
                    <a:cubicBezTo>
                      <a:pt x="7921" y="903"/>
                      <a:pt x="1" y="0"/>
                      <a:pt x="1" y="0"/>
                    </a:cubicBezTo>
                    <a:close/>
                  </a:path>
                </a:pathLst>
              </a:custGeom>
              <a:solidFill>
                <a:srgbClr val="602D1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64"/>
              <p:cNvSpPr/>
              <p:nvPr/>
            </p:nvSpPr>
            <p:spPr>
              <a:xfrm>
                <a:off x="6899833" y="1537847"/>
                <a:ext cx="51673" cy="34172"/>
              </a:xfrm>
              <a:custGeom>
                <a:rect b="b" l="l" r="r" t="t"/>
                <a:pathLst>
                  <a:path extrusionOk="0" h="1111" w="1680">
                    <a:moveTo>
                      <a:pt x="818" y="0"/>
                    </a:moveTo>
                    <a:cubicBezTo>
                      <a:pt x="447" y="0"/>
                      <a:pt x="104" y="236"/>
                      <a:pt x="0" y="609"/>
                    </a:cubicBezTo>
                    <a:lnTo>
                      <a:pt x="326" y="709"/>
                    </a:lnTo>
                    <a:cubicBezTo>
                      <a:pt x="388" y="481"/>
                      <a:pt x="588" y="339"/>
                      <a:pt x="810" y="339"/>
                    </a:cubicBezTo>
                    <a:cubicBezTo>
                      <a:pt x="857" y="339"/>
                      <a:pt x="905" y="345"/>
                      <a:pt x="953" y="358"/>
                    </a:cubicBezTo>
                    <a:cubicBezTo>
                      <a:pt x="1078" y="409"/>
                      <a:pt x="1178" y="484"/>
                      <a:pt x="1254" y="609"/>
                    </a:cubicBezTo>
                    <a:cubicBezTo>
                      <a:pt x="1304" y="734"/>
                      <a:pt x="1329" y="860"/>
                      <a:pt x="1279" y="985"/>
                    </a:cubicBezTo>
                    <a:lnTo>
                      <a:pt x="1604" y="1110"/>
                    </a:lnTo>
                    <a:cubicBezTo>
                      <a:pt x="1680" y="885"/>
                      <a:pt x="1655" y="659"/>
                      <a:pt x="1554" y="459"/>
                    </a:cubicBezTo>
                    <a:cubicBezTo>
                      <a:pt x="1454" y="258"/>
                      <a:pt x="1279" y="108"/>
                      <a:pt x="1053" y="33"/>
                    </a:cubicBezTo>
                    <a:cubicBezTo>
                      <a:pt x="975" y="11"/>
                      <a:pt x="896" y="0"/>
                      <a:pt x="81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64"/>
              <p:cNvSpPr/>
              <p:nvPr/>
            </p:nvSpPr>
            <p:spPr>
              <a:xfrm>
                <a:off x="7089451" y="1665766"/>
                <a:ext cx="155756" cy="87351"/>
              </a:xfrm>
              <a:custGeom>
                <a:rect b="b" l="l" r="r" t="t"/>
                <a:pathLst>
                  <a:path extrusionOk="0" h="2840" w="5064">
                    <a:moveTo>
                      <a:pt x="1614" y="0"/>
                    </a:moveTo>
                    <a:cubicBezTo>
                      <a:pt x="870" y="0"/>
                      <a:pt x="324" y="211"/>
                      <a:pt x="201" y="611"/>
                    </a:cubicBezTo>
                    <a:cubicBezTo>
                      <a:pt x="1" y="1237"/>
                      <a:pt x="1028" y="2139"/>
                      <a:pt x="2482" y="2591"/>
                    </a:cubicBezTo>
                    <a:cubicBezTo>
                      <a:pt x="3047" y="2762"/>
                      <a:pt x="3601" y="2839"/>
                      <a:pt x="4071" y="2839"/>
                    </a:cubicBezTo>
                    <a:cubicBezTo>
                      <a:pt x="4288" y="2839"/>
                      <a:pt x="4488" y="2823"/>
                      <a:pt x="4663" y="2791"/>
                    </a:cubicBezTo>
                    <a:cubicBezTo>
                      <a:pt x="4713" y="2691"/>
                      <a:pt x="4738" y="2591"/>
                      <a:pt x="4763" y="2490"/>
                    </a:cubicBezTo>
                    <a:cubicBezTo>
                      <a:pt x="4913" y="2089"/>
                      <a:pt x="4988" y="1688"/>
                      <a:pt x="5064" y="1262"/>
                    </a:cubicBezTo>
                    <a:cubicBezTo>
                      <a:pt x="4663" y="861"/>
                      <a:pt x="3986" y="485"/>
                      <a:pt x="3209" y="260"/>
                    </a:cubicBezTo>
                    <a:cubicBezTo>
                      <a:pt x="2636" y="85"/>
                      <a:pt x="2085" y="0"/>
                      <a:pt x="1614" y="0"/>
                    </a:cubicBezTo>
                    <a:close/>
                  </a:path>
                </a:pathLst>
              </a:custGeom>
              <a:solidFill>
                <a:srgbClr val="AC61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64"/>
              <p:cNvSpPr/>
              <p:nvPr/>
            </p:nvSpPr>
            <p:spPr>
              <a:xfrm>
                <a:off x="6900602" y="1688372"/>
                <a:ext cx="84829" cy="49181"/>
              </a:xfrm>
              <a:custGeom>
                <a:rect b="b" l="l" r="r" t="t"/>
                <a:pathLst>
                  <a:path extrusionOk="0" h="1599" w="2758">
                    <a:moveTo>
                      <a:pt x="652" y="1"/>
                    </a:moveTo>
                    <a:lnTo>
                      <a:pt x="0" y="201"/>
                    </a:lnTo>
                    <a:cubicBezTo>
                      <a:pt x="176" y="753"/>
                      <a:pt x="602" y="1204"/>
                      <a:pt x="1103" y="1429"/>
                    </a:cubicBezTo>
                    <a:cubicBezTo>
                      <a:pt x="1366" y="1542"/>
                      <a:pt x="1648" y="1599"/>
                      <a:pt x="1930" y="1599"/>
                    </a:cubicBezTo>
                    <a:cubicBezTo>
                      <a:pt x="2212" y="1599"/>
                      <a:pt x="2494" y="1542"/>
                      <a:pt x="2757" y="1429"/>
                    </a:cubicBezTo>
                    <a:lnTo>
                      <a:pt x="2482" y="803"/>
                    </a:lnTo>
                    <a:cubicBezTo>
                      <a:pt x="2319" y="878"/>
                      <a:pt x="2131" y="916"/>
                      <a:pt x="1940" y="916"/>
                    </a:cubicBezTo>
                    <a:cubicBezTo>
                      <a:pt x="1749" y="916"/>
                      <a:pt x="1554" y="878"/>
                      <a:pt x="1379" y="803"/>
                    </a:cubicBezTo>
                    <a:cubicBezTo>
                      <a:pt x="1053" y="652"/>
                      <a:pt x="777" y="352"/>
                      <a:pt x="652" y="1"/>
                    </a:cubicBezTo>
                    <a:close/>
                  </a:path>
                </a:pathLst>
              </a:custGeom>
              <a:solidFill>
                <a:srgbClr val="763D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64"/>
              <p:cNvSpPr/>
              <p:nvPr/>
            </p:nvSpPr>
            <p:spPr>
              <a:xfrm>
                <a:off x="6708648" y="1538770"/>
                <a:ext cx="175041" cy="87505"/>
              </a:xfrm>
              <a:custGeom>
                <a:rect b="b" l="l" r="r" t="t"/>
                <a:pathLst>
                  <a:path extrusionOk="0" h="2845" w="5691">
                    <a:moveTo>
                      <a:pt x="1641" y="1"/>
                    </a:moveTo>
                    <a:cubicBezTo>
                      <a:pt x="883" y="1"/>
                      <a:pt x="326" y="216"/>
                      <a:pt x="201" y="604"/>
                    </a:cubicBezTo>
                    <a:cubicBezTo>
                      <a:pt x="1" y="1256"/>
                      <a:pt x="1028" y="2133"/>
                      <a:pt x="2482" y="2584"/>
                    </a:cubicBezTo>
                    <a:cubicBezTo>
                      <a:pt x="3060" y="2761"/>
                      <a:pt x="3615" y="2845"/>
                      <a:pt x="4089" y="2845"/>
                    </a:cubicBezTo>
                    <a:cubicBezTo>
                      <a:pt x="4827" y="2845"/>
                      <a:pt x="5367" y="2640"/>
                      <a:pt x="5490" y="2258"/>
                    </a:cubicBezTo>
                    <a:cubicBezTo>
                      <a:pt x="5690" y="1607"/>
                      <a:pt x="4663" y="704"/>
                      <a:pt x="3209" y="253"/>
                    </a:cubicBezTo>
                    <a:cubicBezTo>
                      <a:pt x="2647" y="82"/>
                      <a:pt x="2106" y="1"/>
                      <a:pt x="1641" y="1"/>
                    </a:cubicBezTo>
                    <a:close/>
                  </a:path>
                </a:pathLst>
              </a:custGeom>
              <a:solidFill>
                <a:srgbClr val="AC61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64"/>
              <p:cNvSpPr/>
              <p:nvPr/>
            </p:nvSpPr>
            <p:spPr>
              <a:xfrm>
                <a:off x="6616161" y="1317965"/>
                <a:ext cx="458687" cy="296441"/>
              </a:xfrm>
              <a:custGeom>
                <a:rect b="b" l="l" r="r" t="t"/>
                <a:pathLst>
                  <a:path extrusionOk="0" h="9638" w="14913">
                    <a:moveTo>
                      <a:pt x="9757" y="0"/>
                    </a:moveTo>
                    <a:cubicBezTo>
                      <a:pt x="5294" y="0"/>
                      <a:pt x="766" y="2564"/>
                      <a:pt x="0" y="9638"/>
                    </a:cubicBezTo>
                    <a:cubicBezTo>
                      <a:pt x="3208" y="9086"/>
                      <a:pt x="11053" y="6480"/>
                      <a:pt x="14913" y="1142"/>
                    </a:cubicBezTo>
                    <a:cubicBezTo>
                      <a:pt x="13377" y="424"/>
                      <a:pt x="11572" y="0"/>
                      <a:pt x="9757" y="0"/>
                    </a:cubicBezTo>
                    <a:close/>
                  </a:path>
                </a:pathLst>
              </a:custGeom>
              <a:solidFill>
                <a:srgbClr val="602D1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64"/>
              <p:cNvSpPr/>
              <p:nvPr/>
            </p:nvSpPr>
            <p:spPr>
              <a:xfrm>
                <a:off x="6445029" y="1535694"/>
                <a:ext cx="205675" cy="155941"/>
              </a:xfrm>
              <a:custGeom>
                <a:rect b="b" l="l" r="r" t="t"/>
                <a:pathLst>
                  <a:path extrusionOk="0" h="5070" w="6687">
                    <a:moveTo>
                      <a:pt x="2844" y="0"/>
                    </a:moveTo>
                    <a:cubicBezTo>
                      <a:pt x="2496" y="0"/>
                      <a:pt x="2161" y="56"/>
                      <a:pt x="1855" y="178"/>
                    </a:cubicBezTo>
                    <a:cubicBezTo>
                      <a:pt x="752" y="629"/>
                      <a:pt x="0" y="2007"/>
                      <a:pt x="452" y="3110"/>
                    </a:cubicBezTo>
                    <a:cubicBezTo>
                      <a:pt x="727" y="3762"/>
                      <a:pt x="1304" y="4213"/>
                      <a:pt x="1905" y="4539"/>
                    </a:cubicBezTo>
                    <a:cubicBezTo>
                      <a:pt x="2474" y="4843"/>
                      <a:pt x="3371" y="5070"/>
                      <a:pt x="4233" y="5070"/>
                    </a:cubicBezTo>
                    <a:cubicBezTo>
                      <a:pt x="5499" y="5070"/>
                      <a:pt x="6687" y="4582"/>
                      <a:pt x="6642" y="3135"/>
                    </a:cubicBezTo>
                    <a:cubicBezTo>
                      <a:pt x="6600" y="1402"/>
                      <a:pt x="4576" y="0"/>
                      <a:pt x="2844" y="0"/>
                    </a:cubicBezTo>
                    <a:close/>
                  </a:path>
                </a:pathLst>
              </a:custGeom>
              <a:solidFill>
                <a:srgbClr val="B171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64"/>
              <p:cNvSpPr/>
              <p:nvPr/>
            </p:nvSpPr>
            <p:spPr>
              <a:xfrm>
                <a:off x="6516416" y="1572141"/>
                <a:ext cx="85967" cy="93380"/>
              </a:xfrm>
              <a:custGeom>
                <a:rect b="b" l="l" r="r" t="t"/>
                <a:pathLst>
                  <a:path extrusionOk="0" h="3036" w="2795">
                    <a:moveTo>
                      <a:pt x="524" y="0"/>
                    </a:moveTo>
                    <a:cubicBezTo>
                      <a:pt x="414" y="0"/>
                      <a:pt x="301" y="15"/>
                      <a:pt x="186" y="46"/>
                    </a:cubicBezTo>
                    <a:cubicBezTo>
                      <a:pt x="85" y="96"/>
                      <a:pt x="35" y="221"/>
                      <a:pt x="85" y="321"/>
                    </a:cubicBezTo>
                    <a:cubicBezTo>
                      <a:pt x="124" y="418"/>
                      <a:pt x="208" y="455"/>
                      <a:pt x="291" y="455"/>
                    </a:cubicBezTo>
                    <a:cubicBezTo>
                      <a:pt x="315" y="455"/>
                      <a:pt x="339" y="452"/>
                      <a:pt x="361" y="447"/>
                    </a:cubicBezTo>
                    <a:cubicBezTo>
                      <a:pt x="434" y="424"/>
                      <a:pt x="505" y="414"/>
                      <a:pt x="575" y="414"/>
                    </a:cubicBezTo>
                    <a:cubicBezTo>
                      <a:pt x="1060" y="414"/>
                      <a:pt x="1474" y="901"/>
                      <a:pt x="1714" y="1274"/>
                    </a:cubicBezTo>
                    <a:cubicBezTo>
                      <a:pt x="1740" y="1274"/>
                      <a:pt x="1740" y="1299"/>
                      <a:pt x="1740" y="1299"/>
                    </a:cubicBezTo>
                    <a:cubicBezTo>
                      <a:pt x="1582" y="1254"/>
                      <a:pt x="1415" y="1231"/>
                      <a:pt x="1247" y="1231"/>
                    </a:cubicBezTo>
                    <a:cubicBezTo>
                      <a:pt x="855" y="1231"/>
                      <a:pt x="459" y="1354"/>
                      <a:pt x="161" y="1599"/>
                    </a:cubicBezTo>
                    <a:cubicBezTo>
                      <a:pt x="0" y="1740"/>
                      <a:pt x="128" y="1976"/>
                      <a:pt x="288" y="1976"/>
                    </a:cubicBezTo>
                    <a:cubicBezTo>
                      <a:pt x="328" y="1976"/>
                      <a:pt x="371" y="1961"/>
                      <a:pt x="411" y="1925"/>
                    </a:cubicBezTo>
                    <a:cubicBezTo>
                      <a:pt x="638" y="1734"/>
                      <a:pt x="929" y="1639"/>
                      <a:pt x="1222" y="1639"/>
                    </a:cubicBezTo>
                    <a:cubicBezTo>
                      <a:pt x="1542" y="1639"/>
                      <a:pt x="1867" y="1753"/>
                      <a:pt x="2115" y="1975"/>
                    </a:cubicBezTo>
                    <a:cubicBezTo>
                      <a:pt x="2216" y="2251"/>
                      <a:pt x="2316" y="2552"/>
                      <a:pt x="2366" y="2853"/>
                    </a:cubicBezTo>
                    <a:cubicBezTo>
                      <a:pt x="2378" y="2978"/>
                      <a:pt x="2472" y="3036"/>
                      <a:pt x="2567" y="3036"/>
                    </a:cubicBezTo>
                    <a:cubicBezTo>
                      <a:pt x="2680" y="3036"/>
                      <a:pt x="2794" y="2953"/>
                      <a:pt x="2767" y="2802"/>
                    </a:cubicBezTo>
                    <a:cubicBezTo>
                      <a:pt x="2667" y="2126"/>
                      <a:pt x="2391" y="1474"/>
                      <a:pt x="1990" y="898"/>
                    </a:cubicBezTo>
                    <a:cubicBezTo>
                      <a:pt x="1630" y="431"/>
                      <a:pt x="1126" y="0"/>
                      <a:pt x="524" y="0"/>
                    </a:cubicBezTo>
                    <a:close/>
                  </a:path>
                </a:pathLst>
              </a:custGeom>
              <a:solidFill>
                <a:srgbClr val="763D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64"/>
              <p:cNvSpPr/>
              <p:nvPr/>
            </p:nvSpPr>
            <p:spPr>
              <a:xfrm>
                <a:off x="7089451" y="1596655"/>
                <a:ext cx="51703" cy="33956"/>
              </a:xfrm>
              <a:custGeom>
                <a:rect b="b" l="l" r="r" t="t"/>
                <a:pathLst>
                  <a:path extrusionOk="0" h="1104" w="1681">
                    <a:moveTo>
                      <a:pt x="847" y="0"/>
                    </a:moveTo>
                    <a:cubicBezTo>
                      <a:pt x="705" y="0"/>
                      <a:pt x="561" y="34"/>
                      <a:pt x="427" y="101"/>
                    </a:cubicBezTo>
                    <a:cubicBezTo>
                      <a:pt x="226" y="201"/>
                      <a:pt x="76" y="376"/>
                      <a:pt x="1" y="602"/>
                    </a:cubicBezTo>
                    <a:lnTo>
                      <a:pt x="327" y="702"/>
                    </a:lnTo>
                    <a:cubicBezTo>
                      <a:pt x="377" y="577"/>
                      <a:pt x="452" y="477"/>
                      <a:pt x="577" y="401"/>
                    </a:cubicBezTo>
                    <a:cubicBezTo>
                      <a:pt x="655" y="370"/>
                      <a:pt x="732" y="349"/>
                      <a:pt x="810" y="349"/>
                    </a:cubicBezTo>
                    <a:cubicBezTo>
                      <a:pt x="858" y="349"/>
                      <a:pt x="905" y="357"/>
                      <a:pt x="953" y="376"/>
                    </a:cubicBezTo>
                    <a:cubicBezTo>
                      <a:pt x="1079" y="401"/>
                      <a:pt x="1204" y="502"/>
                      <a:pt x="1254" y="602"/>
                    </a:cubicBezTo>
                    <a:cubicBezTo>
                      <a:pt x="1329" y="727"/>
                      <a:pt x="1329" y="878"/>
                      <a:pt x="1304" y="1003"/>
                    </a:cubicBezTo>
                    <a:lnTo>
                      <a:pt x="1630" y="1103"/>
                    </a:lnTo>
                    <a:cubicBezTo>
                      <a:pt x="1680" y="878"/>
                      <a:pt x="1680" y="652"/>
                      <a:pt x="1555" y="452"/>
                    </a:cubicBezTo>
                    <a:cubicBezTo>
                      <a:pt x="1455" y="251"/>
                      <a:pt x="1279" y="101"/>
                      <a:pt x="1054" y="25"/>
                    </a:cubicBezTo>
                    <a:cubicBezTo>
                      <a:pt x="987" y="9"/>
                      <a:pt x="917" y="0"/>
                      <a:pt x="84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64"/>
              <p:cNvSpPr/>
              <p:nvPr/>
            </p:nvSpPr>
            <p:spPr>
              <a:xfrm>
                <a:off x="7020093" y="1504906"/>
                <a:ext cx="74310" cy="181961"/>
              </a:xfrm>
              <a:custGeom>
                <a:rect b="b" l="l" r="r" t="t"/>
                <a:pathLst>
                  <a:path extrusionOk="0" h="5916" w="2416">
                    <a:moveTo>
                      <a:pt x="501" y="1"/>
                    </a:moveTo>
                    <a:lnTo>
                      <a:pt x="0" y="5916"/>
                    </a:lnTo>
                    <a:cubicBezTo>
                      <a:pt x="2415" y="5124"/>
                      <a:pt x="2391" y="3425"/>
                      <a:pt x="1348" y="3425"/>
                    </a:cubicBezTo>
                    <a:cubicBezTo>
                      <a:pt x="1071" y="3425"/>
                      <a:pt x="721" y="3546"/>
                      <a:pt x="326" y="3836"/>
                    </a:cubicBezTo>
                    <a:lnTo>
                      <a:pt x="326" y="3836"/>
                    </a:lnTo>
                    <a:lnTo>
                      <a:pt x="501" y="1"/>
                    </a:lnTo>
                    <a:close/>
                  </a:path>
                </a:pathLst>
              </a:custGeom>
              <a:solidFill>
                <a:srgbClr val="B171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64"/>
              <p:cNvSpPr/>
              <p:nvPr/>
            </p:nvSpPr>
            <p:spPr>
              <a:xfrm>
                <a:off x="7018556" y="1504906"/>
                <a:ext cx="70158" cy="186606"/>
              </a:xfrm>
              <a:custGeom>
                <a:rect b="b" l="l" r="r" t="t"/>
                <a:pathLst>
                  <a:path extrusionOk="0" h="6067" w="2281">
                    <a:moveTo>
                      <a:pt x="376" y="1"/>
                    </a:moveTo>
                    <a:lnTo>
                      <a:pt x="176" y="4211"/>
                    </a:lnTo>
                    <a:lnTo>
                      <a:pt x="476" y="3986"/>
                    </a:lnTo>
                    <a:cubicBezTo>
                      <a:pt x="819" y="3733"/>
                      <a:pt x="1149" y="3598"/>
                      <a:pt x="1410" y="3598"/>
                    </a:cubicBezTo>
                    <a:cubicBezTo>
                      <a:pt x="1511" y="3598"/>
                      <a:pt x="1602" y="3618"/>
                      <a:pt x="1679" y="3660"/>
                    </a:cubicBezTo>
                    <a:cubicBezTo>
                      <a:pt x="1830" y="3760"/>
                      <a:pt x="1905" y="3936"/>
                      <a:pt x="1880" y="4136"/>
                    </a:cubicBezTo>
                    <a:cubicBezTo>
                      <a:pt x="1830" y="4612"/>
                      <a:pt x="1328" y="5314"/>
                      <a:pt x="0" y="5740"/>
                    </a:cubicBezTo>
                    <a:lnTo>
                      <a:pt x="100" y="6066"/>
                    </a:lnTo>
                    <a:cubicBezTo>
                      <a:pt x="1579" y="5590"/>
                      <a:pt x="2181" y="4788"/>
                      <a:pt x="2231" y="4186"/>
                    </a:cubicBezTo>
                    <a:cubicBezTo>
                      <a:pt x="2281" y="3810"/>
                      <a:pt x="2130" y="3510"/>
                      <a:pt x="1855" y="3359"/>
                    </a:cubicBezTo>
                    <a:cubicBezTo>
                      <a:pt x="1720" y="3282"/>
                      <a:pt x="1571" y="3246"/>
                      <a:pt x="1409" y="3246"/>
                    </a:cubicBezTo>
                    <a:cubicBezTo>
                      <a:pt x="1150" y="3246"/>
                      <a:pt x="860" y="3340"/>
                      <a:pt x="551" y="3510"/>
                    </a:cubicBezTo>
                    <a:lnTo>
                      <a:pt x="727" y="1"/>
                    </a:lnTo>
                    <a:close/>
                  </a:path>
                </a:pathLst>
              </a:custGeom>
              <a:solidFill>
                <a:srgbClr val="602D1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64"/>
              <p:cNvSpPr/>
              <p:nvPr/>
            </p:nvSpPr>
            <p:spPr>
              <a:xfrm>
                <a:off x="7123376" y="1494879"/>
                <a:ext cx="80216" cy="57640"/>
              </a:xfrm>
              <a:custGeom>
                <a:rect b="b" l="l" r="r" t="t"/>
                <a:pathLst>
                  <a:path extrusionOk="0" h="1874" w="2608">
                    <a:moveTo>
                      <a:pt x="672" y="0"/>
                    </a:moveTo>
                    <a:cubicBezTo>
                      <a:pt x="597" y="0"/>
                      <a:pt x="523" y="8"/>
                      <a:pt x="452" y="26"/>
                    </a:cubicBezTo>
                    <a:cubicBezTo>
                      <a:pt x="251" y="101"/>
                      <a:pt x="51" y="252"/>
                      <a:pt x="26" y="477"/>
                    </a:cubicBezTo>
                    <a:cubicBezTo>
                      <a:pt x="1" y="703"/>
                      <a:pt x="151" y="928"/>
                      <a:pt x="326" y="1104"/>
                    </a:cubicBezTo>
                    <a:cubicBezTo>
                      <a:pt x="621" y="1376"/>
                      <a:pt x="1305" y="1873"/>
                      <a:pt x="1786" y="1873"/>
                    </a:cubicBezTo>
                    <a:cubicBezTo>
                      <a:pt x="1836" y="1873"/>
                      <a:pt x="1885" y="1868"/>
                      <a:pt x="1930" y="1856"/>
                    </a:cubicBezTo>
                    <a:cubicBezTo>
                      <a:pt x="2607" y="1705"/>
                      <a:pt x="2206" y="828"/>
                      <a:pt x="1880" y="527"/>
                    </a:cubicBezTo>
                    <a:cubicBezTo>
                      <a:pt x="1655" y="327"/>
                      <a:pt x="1379" y="177"/>
                      <a:pt x="1078" y="76"/>
                    </a:cubicBezTo>
                    <a:cubicBezTo>
                      <a:pt x="949" y="28"/>
                      <a:pt x="809" y="0"/>
                      <a:pt x="67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64"/>
              <p:cNvSpPr/>
              <p:nvPr/>
            </p:nvSpPr>
            <p:spPr>
              <a:xfrm>
                <a:off x="6881318" y="1418294"/>
                <a:ext cx="89474" cy="43122"/>
              </a:xfrm>
              <a:custGeom>
                <a:rect b="b" l="l" r="r" t="t"/>
                <a:pathLst>
                  <a:path extrusionOk="0" h="1402" w="2909">
                    <a:moveTo>
                      <a:pt x="1268" y="0"/>
                    </a:moveTo>
                    <a:cubicBezTo>
                      <a:pt x="1092" y="0"/>
                      <a:pt x="918" y="19"/>
                      <a:pt x="753" y="60"/>
                    </a:cubicBezTo>
                    <a:cubicBezTo>
                      <a:pt x="552" y="110"/>
                      <a:pt x="352" y="210"/>
                      <a:pt x="201" y="361"/>
                    </a:cubicBezTo>
                    <a:cubicBezTo>
                      <a:pt x="76" y="536"/>
                      <a:pt x="1" y="762"/>
                      <a:pt x="76" y="962"/>
                    </a:cubicBezTo>
                    <a:cubicBezTo>
                      <a:pt x="176" y="1188"/>
                      <a:pt x="452" y="1288"/>
                      <a:pt x="678" y="1338"/>
                    </a:cubicBezTo>
                    <a:cubicBezTo>
                      <a:pt x="857" y="1370"/>
                      <a:pt x="1133" y="1401"/>
                      <a:pt x="1419" y="1401"/>
                    </a:cubicBezTo>
                    <a:cubicBezTo>
                      <a:pt x="1814" y="1401"/>
                      <a:pt x="2229" y="1341"/>
                      <a:pt x="2432" y="1138"/>
                    </a:cubicBezTo>
                    <a:cubicBezTo>
                      <a:pt x="2908" y="636"/>
                      <a:pt x="2131" y="110"/>
                      <a:pt x="1705" y="35"/>
                    </a:cubicBezTo>
                    <a:cubicBezTo>
                      <a:pt x="1559" y="12"/>
                      <a:pt x="1412" y="0"/>
                      <a:pt x="12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64"/>
              <p:cNvSpPr/>
              <p:nvPr/>
            </p:nvSpPr>
            <p:spPr>
              <a:xfrm>
                <a:off x="6826601" y="1071663"/>
                <a:ext cx="308375" cy="320216"/>
              </a:xfrm>
              <a:custGeom>
                <a:rect b="b" l="l" r="r" t="t"/>
                <a:pathLst>
                  <a:path extrusionOk="0" h="10411" w="10026">
                    <a:moveTo>
                      <a:pt x="4711" y="0"/>
                    </a:moveTo>
                    <a:cubicBezTo>
                      <a:pt x="4176" y="0"/>
                      <a:pt x="3641" y="90"/>
                      <a:pt x="3133" y="277"/>
                    </a:cubicBezTo>
                    <a:cubicBezTo>
                      <a:pt x="1304" y="929"/>
                      <a:pt x="0" y="2809"/>
                      <a:pt x="51" y="4764"/>
                    </a:cubicBezTo>
                    <a:cubicBezTo>
                      <a:pt x="101" y="6844"/>
                      <a:pt x="1755" y="9601"/>
                      <a:pt x="3810" y="10277"/>
                    </a:cubicBezTo>
                    <a:cubicBezTo>
                      <a:pt x="4094" y="10369"/>
                      <a:pt x="4385" y="10411"/>
                      <a:pt x="4679" y="10411"/>
                    </a:cubicBezTo>
                    <a:cubicBezTo>
                      <a:pt x="6566" y="10411"/>
                      <a:pt x="8555" y="8677"/>
                      <a:pt x="9249" y="7094"/>
                    </a:cubicBezTo>
                    <a:cubicBezTo>
                      <a:pt x="10026" y="5315"/>
                      <a:pt x="9700" y="3109"/>
                      <a:pt x="8422" y="1656"/>
                    </a:cubicBezTo>
                    <a:cubicBezTo>
                      <a:pt x="7498" y="606"/>
                      <a:pt x="6104" y="0"/>
                      <a:pt x="4711" y="0"/>
                    </a:cubicBezTo>
                    <a:close/>
                  </a:path>
                </a:pathLst>
              </a:custGeom>
              <a:solidFill>
                <a:srgbClr val="602D1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64"/>
              <p:cNvSpPr/>
              <p:nvPr/>
            </p:nvSpPr>
            <p:spPr>
              <a:xfrm>
                <a:off x="6794214" y="1109463"/>
                <a:ext cx="77909" cy="219732"/>
              </a:xfrm>
              <a:custGeom>
                <a:rect b="b" l="l" r="r" t="t"/>
                <a:pathLst>
                  <a:path extrusionOk="0" h="7144" w="2533">
                    <a:moveTo>
                      <a:pt x="1881" y="1"/>
                    </a:moveTo>
                    <a:cubicBezTo>
                      <a:pt x="703" y="828"/>
                      <a:pt x="1" y="2231"/>
                      <a:pt x="76" y="3635"/>
                    </a:cubicBezTo>
                    <a:cubicBezTo>
                      <a:pt x="126" y="5063"/>
                      <a:pt x="953" y="6317"/>
                      <a:pt x="2357" y="7144"/>
                    </a:cubicBezTo>
                    <a:lnTo>
                      <a:pt x="2532" y="6843"/>
                    </a:lnTo>
                    <a:cubicBezTo>
                      <a:pt x="1229" y="6066"/>
                      <a:pt x="477" y="4938"/>
                      <a:pt x="427" y="3610"/>
                    </a:cubicBezTo>
                    <a:cubicBezTo>
                      <a:pt x="352" y="2332"/>
                      <a:pt x="978" y="1053"/>
                      <a:pt x="2081" y="276"/>
                    </a:cubicBezTo>
                    <a:lnTo>
                      <a:pt x="1881" y="1"/>
                    </a:lnTo>
                    <a:close/>
                  </a:path>
                </a:pathLst>
              </a:custGeom>
              <a:solidFill>
                <a:srgbClr val="602D1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64"/>
              <p:cNvSpPr/>
              <p:nvPr/>
            </p:nvSpPr>
            <p:spPr>
              <a:xfrm>
                <a:off x="6963808" y="3231638"/>
                <a:ext cx="671467" cy="1921052"/>
              </a:xfrm>
              <a:custGeom>
                <a:rect b="b" l="l" r="r" t="t"/>
                <a:pathLst>
                  <a:path extrusionOk="0" h="62458" w="21831">
                    <a:moveTo>
                      <a:pt x="6342" y="1"/>
                    </a:moveTo>
                    <a:lnTo>
                      <a:pt x="1" y="62457"/>
                    </a:lnTo>
                    <a:lnTo>
                      <a:pt x="17043" y="62457"/>
                    </a:lnTo>
                    <a:lnTo>
                      <a:pt x="18798" y="34537"/>
                    </a:lnTo>
                    <a:cubicBezTo>
                      <a:pt x="18798" y="34537"/>
                      <a:pt x="21830" y="18347"/>
                      <a:pt x="20251" y="1855"/>
                    </a:cubicBezTo>
                    <a:lnTo>
                      <a:pt x="634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64"/>
              <p:cNvSpPr/>
              <p:nvPr/>
            </p:nvSpPr>
            <p:spPr>
              <a:xfrm>
                <a:off x="6573747" y="2605701"/>
                <a:ext cx="639848" cy="256733"/>
              </a:xfrm>
              <a:custGeom>
                <a:rect b="b" l="l" r="r" t="t"/>
                <a:pathLst>
                  <a:path extrusionOk="0" h="8347" w="20803">
                    <a:moveTo>
                      <a:pt x="17269" y="1"/>
                    </a:moveTo>
                    <a:lnTo>
                      <a:pt x="1" y="5464"/>
                    </a:lnTo>
                    <a:lnTo>
                      <a:pt x="327" y="8346"/>
                    </a:lnTo>
                    <a:lnTo>
                      <a:pt x="20803" y="3409"/>
                    </a:lnTo>
                    <a:lnTo>
                      <a:pt x="1726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64"/>
              <p:cNvSpPr/>
              <p:nvPr/>
            </p:nvSpPr>
            <p:spPr>
              <a:xfrm>
                <a:off x="6455050" y="2003612"/>
                <a:ext cx="148048" cy="422490"/>
              </a:xfrm>
              <a:custGeom>
                <a:rect b="b" l="l" r="r" t="t"/>
                <a:pathLst>
                  <a:path extrusionOk="0" h="13685" w="4813">
                    <a:moveTo>
                      <a:pt x="0" y="1"/>
                    </a:moveTo>
                    <a:lnTo>
                      <a:pt x="602" y="13685"/>
                    </a:lnTo>
                    <a:lnTo>
                      <a:pt x="4812" y="577"/>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64"/>
              <p:cNvSpPr/>
              <p:nvPr/>
            </p:nvSpPr>
            <p:spPr>
              <a:xfrm>
                <a:off x="6925269" y="2014458"/>
                <a:ext cx="272142" cy="503408"/>
              </a:xfrm>
              <a:custGeom>
                <a:rect b="b" l="l" r="r" t="t"/>
                <a:pathLst>
                  <a:path extrusionOk="0" h="16367" w="8848">
                    <a:moveTo>
                      <a:pt x="3158" y="0"/>
                    </a:moveTo>
                    <a:lnTo>
                      <a:pt x="0" y="16366"/>
                    </a:lnTo>
                    <a:lnTo>
                      <a:pt x="8848" y="1479"/>
                    </a:lnTo>
                    <a:lnTo>
                      <a:pt x="315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64"/>
              <p:cNvSpPr/>
              <p:nvPr/>
            </p:nvSpPr>
            <p:spPr>
              <a:xfrm>
                <a:off x="6622313" y="2021379"/>
                <a:ext cx="14702" cy="168859"/>
              </a:xfrm>
              <a:custGeom>
                <a:rect b="b" l="l" r="r" t="t"/>
                <a:pathLst>
                  <a:path extrusionOk="0" h="5490" w="478">
                    <a:moveTo>
                      <a:pt x="1" y="1"/>
                    </a:moveTo>
                    <a:lnTo>
                      <a:pt x="126" y="5490"/>
                    </a:lnTo>
                    <a:lnTo>
                      <a:pt x="477" y="5465"/>
                    </a:lnTo>
                    <a:lnTo>
                      <a:pt x="327" y="1"/>
                    </a:lnTo>
                    <a:close/>
                  </a:path>
                </a:pathLst>
              </a:custGeom>
              <a:solidFill>
                <a:srgbClr val="602D1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64"/>
              <p:cNvSpPr/>
              <p:nvPr/>
            </p:nvSpPr>
            <p:spPr>
              <a:xfrm>
                <a:off x="7112580" y="2357492"/>
                <a:ext cx="100239" cy="165752"/>
              </a:xfrm>
              <a:custGeom>
                <a:rect b="b" l="l" r="r" t="t"/>
                <a:pathLst>
                  <a:path extrusionOk="0" h="5389" w="3259">
                    <a:moveTo>
                      <a:pt x="302" y="0"/>
                    </a:moveTo>
                    <a:lnTo>
                      <a:pt x="1" y="176"/>
                    </a:lnTo>
                    <a:lnTo>
                      <a:pt x="2958" y="5389"/>
                    </a:lnTo>
                    <a:lnTo>
                      <a:pt x="3259" y="5213"/>
                    </a:lnTo>
                    <a:lnTo>
                      <a:pt x="302" y="0"/>
                    </a:lnTo>
                    <a:close/>
                  </a:path>
                </a:pathLst>
              </a:custGeom>
              <a:solidFill>
                <a:srgbClr val="602D1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64"/>
              <p:cNvSpPr/>
              <p:nvPr/>
            </p:nvSpPr>
            <p:spPr>
              <a:xfrm>
                <a:off x="6594570" y="2788398"/>
                <a:ext cx="709237" cy="180423"/>
              </a:xfrm>
              <a:custGeom>
                <a:rect b="b" l="l" r="r" t="t"/>
                <a:pathLst>
                  <a:path extrusionOk="0" h="5866" w="23059">
                    <a:moveTo>
                      <a:pt x="22983" y="0"/>
                    </a:moveTo>
                    <a:lnTo>
                      <a:pt x="1" y="5514"/>
                    </a:lnTo>
                    <a:lnTo>
                      <a:pt x="76" y="5865"/>
                    </a:lnTo>
                    <a:lnTo>
                      <a:pt x="23058" y="326"/>
                    </a:lnTo>
                    <a:lnTo>
                      <a:pt x="2298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64"/>
              <p:cNvSpPr/>
              <p:nvPr/>
            </p:nvSpPr>
            <p:spPr>
              <a:xfrm>
                <a:off x="6832752" y="2816910"/>
                <a:ext cx="59393" cy="59393"/>
              </a:xfrm>
              <a:custGeom>
                <a:rect b="b" l="l" r="r" t="t"/>
                <a:pathLst>
                  <a:path extrusionOk="0" h="1931" w="1931">
                    <a:moveTo>
                      <a:pt x="953" y="327"/>
                    </a:moveTo>
                    <a:cubicBezTo>
                      <a:pt x="1304" y="327"/>
                      <a:pt x="1580" y="627"/>
                      <a:pt x="1580" y="953"/>
                    </a:cubicBezTo>
                    <a:cubicBezTo>
                      <a:pt x="1580" y="1304"/>
                      <a:pt x="1304" y="1580"/>
                      <a:pt x="953" y="1580"/>
                    </a:cubicBezTo>
                    <a:cubicBezTo>
                      <a:pt x="628" y="1580"/>
                      <a:pt x="327" y="1304"/>
                      <a:pt x="327" y="953"/>
                    </a:cubicBezTo>
                    <a:cubicBezTo>
                      <a:pt x="327" y="627"/>
                      <a:pt x="628" y="327"/>
                      <a:pt x="953" y="327"/>
                    </a:cubicBezTo>
                    <a:close/>
                    <a:moveTo>
                      <a:pt x="953" y="1"/>
                    </a:moveTo>
                    <a:cubicBezTo>
                      <a:pt x="427" y="1"/>
                      <a:pt x="1" y="427"/>
                      <a:pt x="1" y="953"/>
                    </a:cubicBezTo>
                    <a:cubicBezTo>
                      <a:pt x="1" y="1505"/>
                      <a:pt x="427" y="1931"/>
                      <a:pt x="953" y="1931"/>
                    </a:cubicBezTo>
                    <a:cubicBezTo>
                      <a:pt x="1505" y="1931"/>
                      <a:pt x="1931" y="1505"/>
                      <a:pt x="1931" y="953"/>
                    </a:cubicBezTo>
                    <a:cubicBezTo>
                      <a:pt x="1931" y="427"/>
                      <a:pt x="1505" y="1"/>
                      <a:pt x="95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64"/>
              <p:cNvSpPr/>
              <p:nvPr/>
            </p:nvSpPr>
            <p:spPr>
              <a:xfrm>
                <a:off x="6885193" y="3277896"/>
                <a:ext cx="273680" cy="1875562"/>
              </a:xfrm>
              <a:custGeom>
                <a:rect b="b" l="l" r="r" t="t"/>
                <a:pathLst>
                  <a:path extrusionOk="0" h="60979" w="8898">
                    <a:moveTo>
                      <a:pt x="126" y="0"/>
                    </a:moveTo>
                    <a:lnTo>
                      <a:pt x="0" y="326"/>
                    </a:lnTo>
                    <a:cubicBezTo>
                      <a:pt x="2125" y="1237"/>
                      <a:pt x="4105" y="1487"/>
                      <a:pt x="5641" y="1487"/>
                    </a:cubicBezTo>
                    <a:cubicBezTo>
                      <a:pt x="7022" y="1487"/>
                      <a:pt x="8046" y="1285"/>
                      <a:pt x="8497" y="1178"/>
                    </a:cubicBezTo>
                    <a:lnTo>
                      <a:pt x="8497" y="1178"/>
                    </a:lnTo>
                    <a:lnTo>
                      <a:pt x="2381" y="60953"/>
                    </a:lnTo>
                    <a:lnTo>
                      <a:pt x="2732" y="60978"/>
                    </a:lnTo>
                    <a:lnTo>
                      <a:pt x="8898" y="702"/>
                    </a:lnTo>
                    <a:lnTo>
                      <a:pt x="8647" y="777"/>
                    </a:lnTo>
                    <a:cubicBezTo>
                      <a:pt x="8619" y="777"/>
                      <a:pt x="7438" y="1139"/>
                      <a:pt x="5620" y="1139"/>
                    </a:cubicBezTo>
                    <a:cubicBezTo>
                      <a:pt x="4123" y="1139"/>
                      <a:pt x="2196" y="894"/>
                      <a:pt x="1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64"/>
              <p:cNvSpPr/>
              <p:nvPr/>
            </p:nvSpPr>
            <p:spPr>
              <a:xfrm>
                <a:off x="6848961" y="2899400"/>
                <a:ext cx="119524" cy="236679"/>
              </a:xfrm>
              <a:custGeom>
                <a:rect b="b" l="l" r="r" t="t"/>
                <a:pathLst>
                  <a:path extrusionOk="0" h="7695" w="3886">
                    <a:moveTo>
                      <a:pt x="351" y="1"/>
                    </a:moveTo>
                    <a:lnTo>
                      <a:pt x="0" y="126"/>
                    </a:lnTo>
                    <a:lnTo>
                      <a:pt x="2406" y="7695"/>
                    </a:lnTo>
                    <a:lnTo>
                      <a:pt x="2607" y="7469"/>
                    </a:lnTo>
                    <a:cubicBezTo>
                      <a:pt x="2657" y="7419"/>
                      <a:pt x="3885" y="6016"/>
                      <a:pt x="3233" y="3509"/>
                    </a:cubicBezTo>
                    <a:lnTo>
                      <a:pt x="3233" y="3509"/>
                    </a:lnTo>
                    <a:lnTo>
                      <a:pt x="2908" y="3584"/>
                    </a:lnTo>
                    <a:cubicBezTo>
                      <a:pt x="3334" y="5314"/>
                      <a:pt x="2832" y="6467"/>
                      <a:pt x="2532" y="6968"/>
                    </a:cubicBezTo>
                    <a:lnTo>
                      <a:pt x="35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64"/>
              <p:cNvSpPr/>
              <p:nvPr/>
            </p:nvSpPr>
            <p:spPr>
              <a:xfrm>
                <a:off x="7100246" y="2843883"/>
                <a:ext cx="259809" cy="152680"/>
              </a:xfrm>
              <a:custGeom>
                <a:rect b="b" l="l" r="r" t="t"/>
                <a:pathLst>
                  <a:path extrusionOk="0" h="4964" w="8447">
                    <a:moveTo>
                      <a:pt x="302" y="1"/>
                    </a:moveTo>
                    <a:lnTo>
                      <a:pt x="1" y="176"/>
                    </a:lnTo>
                    <a:cubicBezTo>
                      <a:pt x="2582" y="4287"/>
                      <a:pt x="5490" y="4963"/>
                      <a:pt x="7119" y="4963"/>
                    </a:cubicBezTo>
                    <a:cubicBezTo>
                      <a:pt x="7921" y="4963"/>
                      <a:pt x="8422" y="4813"/>
                      <a:pt x="8447" y="4813"/>
                    </a:cubicBezTo>
                    <a:lnTo>
                      <a:pt x="8322" y="4487"/>
                    </a:lnTo>
                    <a:cubicBezTo>
                      <a:pt x="8314" y="4487"/>
                      <a:pt x="7859" y="4633"/>
                      <a:pt x="7123" y="4633"/>
                    </a:cubicBezTo>
                    <a:cubicBezTo>
                      <a:pt x="5579" y="4633"/>
                      <a:pt x="2797" y="3990"/>
                      <a:pt x="30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64"/>
              <p:cNvSpPr/>
              <p:nvPr/>
            </p:nvSpPr>
            <p:spPr>
              <a:xfrm>
                <a:off x="5984042" y="4057987"/>
                <a:ext cx="538871" cy="12365"/>
              </a:xfrm>
              <a:custGeom>
                <a:rect b="b" l="l" r="r" t="t"/>
                <a:pathLst>
                  <a:path extrusionOk="0" h="402" w="17520">
                    <a:moveTo>
                      <a:pt x="1" y="1"/>
                    </a:moveTo>
                    <a:lnTo>
                      <a:pt x="1" y="352"/>
                    </a:lnTo>
                    <a:lnTo>
                      <a:pt x="17520" y="402"/>
                    </a:lnTo>
                    <a:lnTo>
                      <a:pt x="17520" y="76"/>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64"/>
              <p:cNvSpPr/>
              <p:nvPr/>
            </p:nvSpPr>
            <p:spPr>
              <a:xfrm>
                <a:off x="5317260" y="4022524"/>
                <a:ext cx="555050" cy="47828"/>
              </a:xfrm>
              <a:custGeom>
                <a:rect b="b" l="l" r="r" t="t"/>
                <a:pathLst>
                  <a:path extrusionOk="0" h="1555" w="18046">
                    <a:moveTo>
                      <a:pt x="26" y="1"/>
                    </a:moveTo>
                    <a:lnTo>
                      <a:pt x="1" y="352"/>
                    </a:lnTo>
                    <a:lnTo>
                      <a:pt x="18046" y="1555"/>
                    </a:lnTo>
                    <a:lnTo>
                      <a:pt x="18046" y="1204"/>
                    </a:lnTo>
                    <a:lnTo>
                      <a:pt x="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64"/>
              <p:cNvSpPr/>
              <p:nvPr/>
            </p:nvSpPr>
            <p:spPr>
              <a:xfrm>
                <a:off x="4734138" y="2798425"/>
                <a:ext cx="751221" cy="530567"/>
              </a:xfrm>
              <a:custGeom>
                <a:rect b="b" l="l" r="r" t="t"/>
                <a:pathLst>
                  <a:path extrusionOk="0" h="17250" w="24424">
                    <a:moveTo>
                      <a:pt x="3020" y="0"/>
                    </a:moveTo>
                    <a:lnTo>
                      <a:pt x="3020" y="0"/>
                    </a:lnTo>
                    <a:cubicBezTo>
                      <a:pt x="1" y="5864"/>
                      <a:pt x="5923" y="17249"/>
                      <a:pt x="20761" y="17249"/>
                    </a:cubicBezTo>
                    <a:cubicBezTo>
                      <a:pt x="20953" y="17249"/>
                      <a:pt x="21146" y="17247"/>
                      <a:pt x="21340" y="17243"/>
                    </a:cubicBezTo>
                    <a:lnTo>
                      <a:pt x="24423" y="12206"/>
                    </a:lnTo>
                    <a:lnTo>
                      <a:pt x="10639" y="2080"/>
                    </a:lnTo>
                    <a:lnTo>
                      <a:pt x="3020" y="0"/>
                    </a:lnTo>
                    <a:close/>
                  </a:path>
                </a:pathLst>
              </a:custGeom>
              <a:solidFill>
                <a:srgbClr val="DF8B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64"/>
              <p:cNvSpPr/>
              <p:nvPr/>
            </p:nvSpPr>
            <p:spPr>
              <a:xfrm>
                <a:off x="5696525" y="2771451"/>
                <a:ext cx="483354" cy="298348"/>
              </a:xfrm>
              <a:custGeom>
                <a:rect b="b" l="l" r="r" t="t"/>
                <a:pathLst>
                  <a:path extrusionOk="0" h="9700" w="15715">
                    <a:moveTo>
                      <a:pt x="76" y="0"/>
                    </a:moveTo>
                    <a:lnTo>
                      <a:pt x="0" y="326"/>
                    </a:lnTo>
                    <a:cubicBezTo>
                      <a:pt x="5890" y="1855"/>
                      <a:pt x="11379" y="5188"/>
                      <a:pt x="15464" y="9699"/>
                    </a:cubicBezTo>
                    <a:lnTo>
                      <a:pt x="15715" y="9474"/>
                    </a:lnTo>
                    <a:cubicBezTo>
                      <a:pt x="11579" y="4912"/>
                      <a:pt x="6041" y="1554"/>
                      <a:pt x="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64"/>
              <p:cNvSpPr/>
              <p:nvPr/>
            </p:nvSpPr>
            <p:spPr>
              <a:xfrm>
                <a:off x="5544678" y="1841788"/>
                <a:ext cx="657565" cy="595127"/>
              </a:xfrm>
              <a:custGeom>
                <a:rect b="b" l="l" r="r" t="t"/>
                <a:pathLst>
                  <a:path extrusionOk="0" h="19349" w="21379">
                    <a:moveTo>
                      <a:pt x="21028" y="0"/>
                    </a:moveTo>
                    <a:cubicBezTo>
                      <a:pt x="20677" y="2607"/>
                      <a:pt x="16692" y="14411"/>
                      <a:pt x="9073" y="18923"/>
                    </a:cubicBezTo>
                    <a:cubicBezTo>
                      <a:pt x="3008" y="14311"/>
                      <a:pt x="351" y="6993"/>
                      <a:pt x="326" y="6918"/>
                    </a:cubicBezTo>
                    <a:lnTo>
                      <a:pt x="0" y="7043"/>
                    </a:lnTo>
                    <a:cubicBezTo>
                      <a:pt x="25" y="7118"/>
                      <a:pt x="2732" y="14587"/>
                      <a:pt x="8947" y="19274"/>
                    </a:cubicBezTo>
                    <a:lnTo>
                      <a:pt x="9048" y="19349"/>
                    </a:lnTo>
                    <a:lnTo>
                      <a:pt x="9148" y="19299"/>
                    </a:lnTo>
                    <a:cubicBezTo>
                      <a:pt x="16942" y="14762"/>
                      <a:pt x="21028" y="2707"/>
                      <a:pt x="21379" y="25"/>
                    </a:cubicBezTo>
                    <a:lnTo>
                      <a:pt x="2102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64"/>
              <p:cNvSpPr/>
              <p:nvPr/>
            </p:nvSpPr>
            <p:spPr>
              <a:xfrm>
                <a:off x="6408028" y="2393723"/>
                <a:ext cx="29312" cy="1199512"/>
              </a:xfrm>
              <a:custGeom>
                <a:rect b="b" l="l" r="r" t="t"/>
                <a:pathLst>
                  <a:path extrusionOk="0" h="38999" w="953">
                    <a:moveTo>
                      <a:pt x="0" y="0"/>
                    </a:moveTo>
                    <a:lnTo>
                      <a:pt x="627" y="38998"/>
                    </a:lnTo>
                    <a:lnTo>
                      <a:pt x="953" y="38998"/>
                    </a:lnTo>
                    <a:lnTo>
                      <a:pt x="35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64"/>
              <p:cNvSpPr/>
              <p:nvPr/>
            </p:nvSpPr>
            <p:spPr>
              <a:xfrm>
                <a:off x="5372777" y="3590080"/>
                <a:ext cx="1143226" cy="10827"/>
              </a:xfrm>
              <a:custGeom>
                <a:rect b="b" l="l" r="r" t="t"/>
                <a:pathLst>
                  <a:path extrusionOk="0" h="352" w="37169">
                    <a:moveTo>
                      <a:pt x="0" y="1"/>
                    </a:moveTo>
                    <a:lnTo>
                      <a:pt x="0" y="352"/>
                    </a:lnTo>
                    <a:lnTo>
                      <a:pt x="37168" y="352"/>
                    </a:lnTo>
                    <a:lnTo>
                      <a:pt x="3716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64"/>
              <p:cNvSpPr/>
              <p:nvPr/>
            </p:nvSpPr>
            <p:spPr>
              <a:xfrm>
                <a:off x="6243047" y="1826379"/>
                <a:ext cx="240554" cy="635973"/>
              </a:xfrm>
              <a:custGeom>
                <a:rect b="b" l="l" r="r" t="t"/>
                <a:pathLst>
                  <a:path extrusionOk="0" h="20677" w="7821">
                    <a:moveTo>
                      <a:pt x="527" y="0"/>
                    </a:moveTo>
                    <a:cubicBezTo>
                      <a:pt x="1" y="9474"/>
                      <a:pt x="2382" y="16441"/>
                      <a:pt x="7595" y="20677"/>
                    </a:cubicBezTo>
                    <a:lnTo>
                      <a:pt x="7821" y="20401"/>
                    </a:lnTo>
                    <a:cubicBezTo>
                      <a:pt x="2683" y="16241"/>
                      <a:pt x="352" y="9374"/>
                      <a:pt x="878" y="25"/>
                    </a:cubicBezTo>
                    <a:lnTo>
                      <a:pt x="52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64"/>
              <p:cNvSpPr/>
              <p:nvPr/>
            </p:nvSpPr>
            <p:spPr>
              <a:xfrm>
                <a:off x="6152868" y="1507152"/>
                <a:ext cx="235141" cy="151142"/>
              </a:xfrm>
              <a:custGeom>
                <a:rect b="b" l="l" r="r" t="t"/>
                <a:pathLst>
                  <a:path extrusionOk="0" h="4914" w="7645">
                    <a:moveTo>
                      <a:pt x="4856" y="0"/>
                    </a:moveTo>
                    <a:cubicBezTo>
                      <a:pt x="4800" y="0"/>
                      <a:pt x="4744" y="1"/>
                      <a:pt x="4687" y="3"/>
                    </a:cubicBezTo>
                    <a:cubicBezTo>
                      <a:pt x="3108" y="28"/>
                      <a:pt x="1" y="1507"/>
                      <a:pt x="1254" y="3562"/>
                    </a:cubicBezTo>
                    <a:cubicBezTo>
                      <a:pt x="1820" y="4475"/>
                      <a:pt x="2966" y="4913"/>
                      <a:pt x="4115" y="4913"/>
                    </a:cubicBezTo>
                    <a:cubicBezTo>
                      <a:pt x="5204" y="4913"/>
                      <a:pt x="6295" y="4519"/>
                      <a:pt x="6893" y="3763"/>
                    </a:cubicBezTo>
                    <a:cubicBezTo>
                      <a:pt x="7645" y="2810"/>
                      <a:pt x="7595" y="1256"/>
                      <a:pt x="6642" y="529"/>
                    </a:cubicBezTo>
                    <a:cubicBezTo>
                      <a:pt x="6158" y="137"/>
                      <a:pt x="5504" y="0"/>
                      <a:pt x="4856" y="0"/>
                    </a:cubicBezTo>
                    <a:close/>
                  </a:path>
                </a:pathLst>
              </a:custGeom>
              <a:solidFill>
                <a:srgbClr val="DF8B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64"/>
              <p:cNvSpPr/>
              <p:nvPr/>
            </p:nvSpPr>
            <p:spPr>
              <a:xfrm>
                <a:off x="5664138" y="1601268"/>
                <a:ext cx="390097" cy="470282"/>
              </a:xfrm>
              <a:custGeom>
                <a:rect b="b" l="l" r="r" t="t"/>
                <a:pathLst>
                  <a:path extrusionOk="0" h="15290" w="12683">
                    <a:moveTo>
                      <a:pt x="1" y="1"/>
                    </a:moveTo>
                    <a:lnTo>
                      <a:pt x="2281" y="15289"/>
                    </a:lnTo>
                    <a:lnTo>
                      <a:pt x="12683" y="15289"/>
                    </a:lnTo>
                    <a:lnTo>
                      <a:pt x="12683" y="3309"/>
                    </a:lnTo>
                    <a:lnTo>
                      <a:pt x="1" y="1"/>
                    </a:lnTo>
                    <a:close/>
                  </a:path>
                </a:pathLst>
              </a:custGeom>
              <a:solidFill>
                <a:srgbClr val="E9A2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64"/>
              <p:cNvSpPr/>
              <p:nvPr/>
            </p:nvSpPr>
            <p:spPr>
              <a:xfrm>
                <a:off x="5975584" y="1203518"/>
                <a:ext cx="321477" cy="303761"/>
              </a:xfrm>
              <a:custGeom>
                <a:rect b="b" l="l" r="r" t="t"/>
                <a:pathLst>
                  <a:path extrusionOk="0" h="9876" w="10452">
                    <a:moveTo>
                      <a:pt x="0" y="0"/>
                    </a:moveTo>
                    <a:lnTo>
                      <a:pt x="10451" y="9875"/>
                    </a:lnTo>
                    <a:cubicBezTo>
                      <a:pt x="10075" y="4161"/>
                      <a:pt x="6792" y="301"/>
                      <a:pt x="0" y="0"/>
                    </a:cubicBezTo>
                    <a:close/>
                  </a:path>
                </a:pathLst>
              </a:custGeom>
              <a:solidFill>
                <a:srgbClr val="602D1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64"/>
              <p:cNvSpPr/>
              <p:nvPr/>
            </p:nvSpPr>
            <p:spPr>
              <a:xfrm>
                <a:off x="5682654" y="1226647"/>
                <a:ext cx="613643" cy="613643"/>
              </a:xfrm>
              <a:custGeom>
                <a:rect b="b" l="l" r="r" t="t"/>
                <a:pathLst>
                  <a:path extrusionOk="0" h="19951" w="19951">
                    <a:moveTo>
                      <a:pt x="9975" y="0"/>
                    </a:moveTo>
                    <a:cubicBezTo>
                      <a:pt x="7218" y="0"/>
                      <a:pt x="4737" y="1103"/>
                      <a:pt x="2933" y="2908"/>
                    </a:cubicBezTo>
                    <a:cubicBezTo>
                      <a:pt x="1128" y="4712"/>
                      <a:pt x="0" y="7218"/>
                      <a:pt x="0" y="9975"/>
                    </a:cubicBezTo>
                    <a:cubicBezTo>
                      <a:pt x="0" y="12732"/>
                      <a:pt x="1128" y="15213"/>
                      <a:pt x="2933" y="17018"/>
                    </a:cubicBezTo>
                    <a:cubicBezTo>
                      <a:pt x="4737" y="18822"/>
                      <a:pt x="7218" y="19950"/>
                      <a:pt x="9975" y="19950"/>
                    </a:cubicBezTo>
                    <a:cubicBezTo>
                      <a:pt x="12732" y="19950"/>
                      <a:pt x="15238" y="18822"/>
                      <a:pt x="17043" y="17018"/>
                    </a:cubicBezTo>
                    <a:cubicBezTo>
                      <a:pt x="18847" y="15213"/>
                      <a:pt x="19950" y="12732"/>
                      <a:pt x="19950" y="9975"/>
                    </a:cubicBezTo>
                    <a:lnTo>
                      <a:pt x="19950" y="9950"/>
                    </a:lnTo>
                    <a:cubicBezTo>
                      <a:pt x="19950" y="9524"/>
                      <a:pt x="19925" y="9073"/>
                      <a:pt x="19875" y="8647"/>
                    </a:cubicBezTo>
                    <a:cubicBezTo>
                      <a:pt x="19223" y="3760"/>
                      <a:pt x="15038" y="0"/>
                      <a:pt x="9975" y="0"/>
                    </a:cubicBezTo>
                    <a:close/>
                  </a:path>
                </a:pathLst>
              </a:custGeom>
              <a:solidFill>
                <a:srgbClr val="E9A2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64"/>
              <p:cNvSpPr/>
              <p:nvPr/>
            </p:nvSpPr>
            <p:spPr>
              <a:xfrm>
                <a:off x="5756655" y="1476394"/>
                <a:ext cx="171165" cy="74802"/>
              </a:xfrm>
              <a:custGeom>
                <a:rect b="b" l="l" r="r" t="t"/>
                <a:pathLst>
                  <a:path extrusionOk="0" h="2432" w="5565">
                    <a:moveTo>
                      <a:pt x="2782" y="1"/>
                    </a:moveTo>
                    <a:cubicBezTo>
                      <a:pt x="1253" y="1"/>
                      <a:pt x="0" y="552"/>
                      <a:pt x="0" y="1229"/>
                    </a:cubicBezTo>
                    <a:cubicBezTo>
                      <a:pt x="0" y="1880"/>
                      <a:pt x="1253" y="2432"/>
                      <a:pt x="2782" y="2432"/>
                    </a:cubicBezTo>
                    <a:cubicBezTo>
                      <a:pt x="4311" y="2432"/>
                      <a:pt x="5564" y="1880"/>
                      <a:pt x="5564" y="1229"/>
                    </a:cubicBezTo>
                    <a:cubicBezTo>
                      <a:pt x="5564" y="552"/>
                      <a:pt x="4311" y="1"/>
                      <a:pt x="2782" y="1"/>
                    </a:cubicBezTo>
                    <a:close/>
                  </a:path>
                </a:pathLst>
              </a:custGeom>
              <a:solidFill>
                <a:srgbClr val="E78D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64"/>
              <p:cNvSpPr/>
              <p:nvPr/>
            </p:nvSpPr>
            <p:spPr>
              <a:xfrm>
                <a:off x="5917761" y="1420909"/>
                <a:ext cx="41646" cy="41646"/>
              </a:xfrm>
              <a:custGeom>
                <a:rect b="b" l="l" r="r" t="t"/>
                <a:pathLst>
                  <a:path extrusionOk="0" h="1354" w="1354">
                    <a:moveTo>
                      <a:pt x="677" y="0"/>
                    </a:moveTo>
                    <a:cubicBezTo>
                      <a:pt x="301" y="0"/>
                      <a:pt x="0" y="301"/>
                      <a:pt x="0" y="677"/>
                    </a:cubicBezTo>
                    <a:cubicBezTo>
                      <a:pt x="0" y="1053"/>
                      <a:pt x="301" y="1353"/>
                      <a:pt x="677" y="1353"/>
                    </a:cubicBezTo>
                    <a:cubicBezTo>
                      <a:pt x="1053" y="1353"/>
                      <a:pt x="1354" y="1053"/>
                      <a:pt x="1354" y="677"/>
                    </a:cubicBezTo>
                    <a:cubicBezTo>
                      <a:pt x="1354" y="301"/>
                      <a:pt x="1053" y="0"/>
                      <a:pt x="67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64"/>
              <p:cNvSpPr/>
              <p:nvPr/>
            </p:nvSpPr>
            <p:spPr>
              <a:xfrm>
                <a:off x="6137458" y="1476394"/>
                <a:ext cx="158832" cy="74802"/>
              </a:xfrm>
              <a:custGeom>
                <a:rect b="b" l="l" r="r" t="t"/>
                <a:pathLst>
                  <a:path extrusionOk="0" h="2432" w="5164">
                    <a:moveTo>
                      <a:pt x="2782" y="1"/>
                    </a:moveTo>
                    <a:cubicBezTo>
                      <a:pt x="1253" y="1"/>
                      <a:pt x="0" y="552"/>
                      <a:pt x="0" y="1229"/>
                    </a:cubicBezTo>
                    <a:cubicBezTo>
                      <a:pt x="0" y="1880"/>
                      <a:pt x="1253" y="2432"/>
                      <a:pt x="2782" y="2432"/>
                    </a:cubicBezTo>
                    <a:cubicBezTo>
                      <a:pt x="3785" y="2432"/>
                      <a:pt x="4687" y="2206"/>
                      <a:pt x="5163" y="1830"/>
                    </a:cubicBezTo>
                    <a:cubicBezTo>
                      <a:pt x="5163" y="1404"/>
                      <a:pt x="5138" y="953"/>
                      <a:pt x="5088" y="527"/>
                    </a:cubicBezTo>
                    <a:cubicBezTo>
                      <a:pt x="4587" y="201"/>
                      <a:pt x="3735" y="1"/>
                      <a:pt x="2782" y="1"/>
                    </a:cubicBezTo>
                    <a:close/>
                  </a:path>
                </a:pathLst>
              </a:custGeom>
              <a:solidFill>
                <a:srgbClr val="E78D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64"/>
              <p:cNvSpPr/>
              <p:nvPr/>
            </p:nvSpPr>
            <p:spPr>
              <a:xfrm>
                <a:off x="5961713" y="1574294"/>
                <a:ext cx="92519" cy="38324"/>
              </a:xfrm>
              <a:custGeom>
                <a:rect b="b" l="l" r="r" t="t"/>
                <a:pathLst>
                  <a:path extrusionOk="0" h="1246" w="3008">
                    <a:moveTo>
                      <a:pt x="551" y="1"/>
                    </a:moveTo>
                    <a:lnTo>
                      <a:pt x="0" y="402"/>
                    </a:lnTo>
                    <a:cubicBezTo>
                      <a:pt x="326" y="853"/>
                      <a:pt x="852" y="1179"/>
                      <a:pt x="1429" y="1229"/>
                    </a:cubicBezTo>
                    <a:cubicBezTo>
                      <a:pt x="1513" y="1240"/>
                      <a:pt x="1598" y="1246"/>
                      <a:pt x="1684" y="1246"/>
                    </a:cubicBezTo>
                    <a:cubicBezTo>
                      <a:pt x="2154" y="1246"/>
                      <a:pt x="2626" y="1075"/>
                      <a:pt x="3008" y="778"/>
                    </a:cubicBezTo>
                    <a:lnTo>
                      <a:pt x="2556" y="251"/>
                    </a:lnTo>
                    <a:cubicBezTo>
                      <a:pt x="2300" y="443"/>
                      <a:pt x="1989" y="563"/>
                      <a:pt x="1670" y="563"/>
                    </a:cubicBezTo>
                    <a:cubicBezTo>
                      <a:pt x="1615" y="563"/>
                      <a:pt x="1559" y="559"/>
                      <a:pt x="1504" y="552"/>
                    </a:cubicBezTo>
                    <a:cubicBezTo>
                      <a:pt x="1128" y="502"/>
                      <a:pt x="777" y="301"/>
                      <a:pt x="551" y="1"/>
                    </a:cubicBezTo>
                    <a:close/>
                  </a:path>
                </a:pathLst>
              </a:custGeom>
              <a:solidFill>
                <a:srgbClr val="763D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64"/>
              <p:cNvSpPr/>
              <p:nvPr/>
            </p:nvSpPr>
            <p:spPr>
              <a:xfrm>
                <a:off x="5614035" y="1203641"/>
                <a:ext cx="529613" cy="397664"/>
              </a:xfrm>
              <a:custGeom>
                <a:rect b="b" l="l" r="r" t="t"/>
                <a:pathLst>
                  <a:path extrusionOk="0" h="12929" w="17219">
                    <a:moveTo>
                      <a:pt x="11411" y="1"/>
                    </a:moveTo>
                    <a:cubicBezTo>
                      <a:pt x="10823" y="1"/>
                      <a:pt x="10194" y="52"/>
                      <a:pt x="9525" y="172"/>
                    </a:cubicBezTo>
                    <a:cubicBezTo>
                      <a:pt x="4612" y="1024"/>
                      <a:pt x="1" y="3931"/>
                      <a:pt x="1379" y="11976"/>
                    </a:cubicBezTo>
                    <a:lnTo>
                      <a:pt x="2432" y="12929"/>
                    </a:lnTo>
                    <a:lnTo>
                      <a:pt x="4261" y="12052"/>
                    </a:lnTo>
                    <a:lnTo>
                      <a:pt x="3961" y="6112"/>
                    </a:lnTo>
                    <a:cubicBezTo>
                      <a:pt x="3961" y="6112"/>
                      <a:pt x="5665" y="5661"/>
                      <a:pt x="6342" y="3931"/>
                    </a:cubicBezTo>
                    <a:lnTo>
                      <a:pt x="5439" y="3405"/>
                    </a:lnTo>
                    <a:lnTo>
                      <a:pt x="5439" y="3405"/>
                    </a:lnTo>
                    <a:cubicBezTo>
                      <a:pt x="5439" y="3405"/>
                      <a:pt x="5450" y="3405"/>
                      <a:pt x="5470" y="3405"/>
                    </a:cubicBezTo>
                    <a:cubicBezTo>
                      <a:pt x="5745" y="3405"/>
                      <a:pt x="7799" y="3362"/>
                      <a:pt x="8547" y="2077"/>
                    </a:cubicBezTo>
                    <a:cubicBezTo>
                      <a:pt x="9870" y="2399"/>
                      <a:pt x="11293" y="2524"/>
                      <a:pt x="12658" y="2524"/>
                    </a:cubicBezTo>
                    <a:cubicBezTo>
                      <a:pt x="14369" y="2524"/>
                      <a:pt x="15992" y="2328"/>
                      <a:pt x="17219" y="2077"/>
                    </a:cubicBezTo>
                    <a:cubicBezTo>
                      <a:pt x="17219" y="2077"/>
                      <a:pt x="15143" y="1"/>
                      <a:pt x="11411" y="1"/>
                    </a:cubicBezTo>
                    <a:close/>
                  </a:path>
                </a:pathLst>
              </a:custGeom>
              <a:solidFill>
                <a:srgbClr val="602D1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64"/>
              <p:cNvSpPr/>
              <p:nvPr/>
            </p:nvSpPr>
            <p:spPr>
              <a:xfrm>
                <a:off x="5497650" y="1538401"/>
                <a:ext cx="226437" cy="148866"/>
              </a:xfrm>
              <a:custGeom>
                <a:rect b="b" l="l" r="r" t="t"/>
                <a:pathLst>
                  <a:path extrusionOk="0" h="4840" w="7362">
                    <a:moveTo>
                      <a:pt x="3234" y="0"/>
                    </a:moveTo>
                    <a:cubicBezTo>
                      <a:pt x="2482" y="0"/>
                      <a:pt x="1758" y="198"/>
                      <a:pt x="1228" y="616"/>
                    </a:cubicBezTo>
                    <a:cubicBezTo>
                      <a:pt x="301" y="1393"/>
                      <a:pt x="0" y="2922"/>
                      <a:pt x="777" y="3849"/>
                    </a:cubicBezTo>
                    <a:cubicBezTo>
                      <a:pt x="1203" y="4376"/>
                      <a:pt x="1880" y="4626"/>
                      <a:pt x="2557" y="4777"/>
                    </a:cubicBezTo>
                    <a:cubicBezTo>
                      <a:pt x="2775" y="4818"/>
                      <a:pt x="3028" y="4840"/>
                      <a:pt x="3298" y="4840"/>
                    </a:cubicBezTo>
                    <a:cubicBezTo>
                      <a:pt x="4980" y="4840"/>
                      <a:pt x="7361" y="4010"/>
                      <a:pt x="6692" y="2045"/>
                    </a:cubicBezTo>
                    <a:cubicBezTo>
                      <a:pt x="6246" y="739"/>
                      <a:pt x="4688" y="0"/>
                      <a:pt x="3234" y="0"/>
                    </a:cubicBezTo>
                    <a:close/>
                  </a:path>
                </a:pathLst>
              </a:custGeom>
              <a:solidFill>
                <a:srgbClr val="E9A2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64"/>
              <p:cNvSpPr/>
              <p:nvPr/>
            </p:nvSpPr>
            <p:spPr>
              <a:xfrm>
                <a:off x="5561625" y="1576447"/>
                <a:ext cx="106175" cy="72803"/>
              </a:xfrm>
              <a:custGeom>
                <a:rect b="b" l="l" r="r" t="t"/>
                <a:pathLst>
                  <a:path extrusionOk="0" h="2367" w="3452">
                    <a:moveTo>
                      <a:pt x="785" y="0"/>
                    </a:moveTo>
                    <a:cubicBezTo>
                      <a:pt x="554" y="0"/>
                      <a:pt x="323" y="61"/>
                      <a:pt x="101" y="206"/>
                    </a:cubicBezTo>
                    <a:cubicBezTo>
                      <a:pt x="0" y="256"/>
                      <a:pt x="0" y="432"/>
                      <a:pt x="76" y="507"/>
                    </a:cubicBezTo>
                    <a:cubicBezTo>
                      <a:pt x="113" y="557"/>
                      <a:pt x="163" y="576"/>
                      <a:pt x="217" y="576"/>
                    </a:cubicBezTo>
                    <a:cubicBezTo>
                      <a:pt x="270" y="576"/>
                      <a:pt x="326" y="557"/>
                      <a:pt x="376" y="532"/>
                    </a:cubicBezTo>
                    <a:cubicBezTo>
                      <a:pt x="509" y="446"/>
                      <a:pt x="649" y="411"/>
                      <a:pt x="793" y="411"/>
                    </a:cubicBezTo>
                    <a:cubicBezTo>
                      <a:pt x="1192" y="411"/>
                      <a:pt x="1610" y="687"/>
                      <a:pt x="1905" y="908"/>
                    </a:cubicBezTo>
                    <a:cubicBezTo>
                      <a:pt x="1930" y="933"/>
                      <a:pt x="1930" y="933"/>
                      <a:pt x="1930" y="933"/>
                    </a:cubicBezTo>
                    <a:cubicBezTo>
                      <a:pt x="1379" y="933"/>
                      <a:pt x="827" y="1234"/>
                      <a:pt x="527" y="1685"/>
                    </a:cubicBezTo>
                    <a:cubicBezTo>
                      <a:pt x="420" y="1863"/>
                      <a:pt x="566" y="2028"/>
                      <a:pt x="714" y="2028"/>
                    </a:cubicBezTo>
                    <a:cubicBezTo>
                      <a:pt x="774" y="2028"/>
                      <a:pt x="834" y="2001"/>
                      <a:pt x="878" y="1936"/>
                    </a:cubicBezTo>
                    <a:cubicBezTo>
                      <a:pt x="1104" y="1569"/>
                      <a:pt x="1513" y="1361"/>
                      <a:pt x="1935" y="1361"/>
                    </a:cubicBezTo>
                    <a:cubicBezTo>
                      <a:pt x="2119" y="1361"/>
                      <a:pt x="2306" y="1401"/>
                      <a:pt x="2482" y="1484"/>
                    </a:cubicBezTo>
                    <a:cubicBezTo>
                      <a:pt x="2682" y="1710"/>
                      <a:pt x="2858" y="1986"/>
                      <a:pt x="2983" y="2261"/>
                    </a:cubicBezTo>
                    <a:cubicBezTo>
                      <a:pt x="3024" y="2335"/>
                      <a:pt x="3092" y="2366"/>
                      <a:pt x="3162" y="2366"/>
                    </a:cubicBezTo>
                    <a:cubicBezTo>
                      <a:pt x="3304" y="2366"/>
                      <a:pt x="3451" y="2237"/>
                      <a:pt x="3384" y="2086"/>
                    </a:cubicBezTo>
                    <a:cubicBezTo>
                      <a:pt x="3058" y="1459"/>
                      <a:pt x="2607" y="908"/>
                      <a:pt x="2056" y="507"/>
                    </a:cubicBezTo>
                    <a:cubicBezTo>
                      <a:pt x="1676" y="226"/>
                      <a:pt x="1231" y="0"/>
                      <a:pt x="785" y="0"/>
                    </a:cubicBezTo>
                    <a:close/>
                  </a:path>
                </a:pathLst>
              </a:custGeom>
              <a:solidFill>
                <a:srgbClr val="763D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64"/>
              <p:cNvSpPr/>
              <p:nvPr/>
            </p:nvSpPr>
            <p:spPr>
              <a:xfrm>
                <a:off x="6116636" y="1420909"/>
                <a:ext cx="41676" cy="41646"/>
              </a:xfrm>
              <a:custGeom>
                <a:rect b="b" l="l" r="r" t="t"/>
                <a:pathLst>
                  <a:path extrusionOk="0" h="1354" w="1355">
                    <a:moveTo>
                      <a:pt x="677" y="0"/>
                    </a:moveTo>
                    <a:cubicBezTo>
                      <a:pt x="301" y="0"/>
                      <a:pt x="1" y="301"/>
                      <a:pt x="1" y="677"/>
                    </a:cubicBezTo>
                    <a:cubicBezTo>
                      <a:pt x="1" y="1053"/>
                      <a:pt x="301" y="1353"/>
                      <a:pt x="677" y="1353"/>
                    </a:cubicBezTo>
                    <a:cubicBezTo>
                      <a:pt x="1053" y="1353"/>
                      <a:pt x="1354" y="1053"/>
                      <a:pt x="1354" y="677"/>
                    </a:cubicBezTo>
                    <a:cubicBezTo>
                      <a:pt x="1354" y="301"/>
                      <a:pt x="1053" y="0"/>
                      <a:pt x="67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64"/>
              <p:cNvSpPr/>
              <p:nvPr/>
            </p:nvSpPr>
            <p:spPr>
              <a:xfrm>
                <a:off x="6034146" y="1365392"/>
                <a:ext cx="97747" cy="178117"/>
              </a:xfrm>
              <a:custGeom>
                <a:rect b="b" l="l" r="r" t="t"/>
                <a:pathLst>
                  <a:path extrusionOk="0" h="5791" w="3178">
                    <a:moveTo>
                      <a:pt x="1" y="1"/>
                    </a:moveTo>
                    <a:lnTo>
                      <a:pt x="1279" y="5790"/>
                    </a:lnTo>
                    <a:cubicBezTo>
                      <a:pt x="3177" y="4452"/>
                      <a:pt x="2898" y="2985"/>
                      <a:pt x="2078" y="2985"/>
                    </a:cubicBezTo>
                    <a:cubicBezTo>
                      <a:pt x="1761" y="2985"/>
                      <a:pt x="1363" y="3204"/>
                      <a:pt x="978" y="3735"/>
                    </a:cubicBezTo>
                    <a:lnTo>
                      <a:pt x="1" y="1"/>
                    </a:lnTo>
                    <a:close/>
                  </a:path>
                </a:pathLst>
              </a:custGeom>
              <a:solidFill>
                <a:srgbClr val="E9A2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64"/>
              <p:cNvSpPr/>
              <p:nvPr/>
            </p:nvSpPr>
            <p:spPr>
              <a:xfrm>
                <a:off x="6029532" y="1363854"/>
                <a:ext cx="95625" cy="184268"/>
              </a:xfrm>
              <a:custGeom>
                <a:rect b="b" l="l" r="r" t="t"/>
                <a:pathLst>
                  <a:path extrusionOk="0" h="5991" w="3109">
                    <a:moveTo>
                      <a:pt x="326" y="0"/>
                    </a:moveTo>
                    <a:lnTo>
                      <a:pt x="1" y="101"/>
                    </a:lnTo>
                    <a:lnTo>
                      <a:pt x="1053" y="4186"/>
                    </a:lnTo>
                    <a:lnTo>
                      <a:pt x="1254" y="3885"/>
                    </a:lnTo>
                    <a:cubicBezTo>
                      <a:pt x="1573" y="3429"/>
                      <a:pt x="1933" y="3202"/>
                      <a:pt x="2222" y="3202"/>
                    </a:cubicBezTo>
                    <a:cubicBezTo>
                      <a:pt x="2251" y="3202"/>
                      <a:pt x="2279" y="3204"/>
                      <a:pt x="2306" y="3208"/>
                    </a:cubicBezTo>
                    <a:cubicBezTo>
                      <a:pt x="2482" y="3259"/>
                      <a:pt x="2607" y="3409"/>
                      <a:pt x="2657" y="3609"/>
                    </a:cubicBezTo>
                    <a:cubicBezTo>
                      <a:pt x="2757" y="4086"/>
                      <a:pt x="2457" y="4888"/>
                      <a:pt x="1329" y="5690"/>
                    </a:cubicBezTo>
                    <a:lnTo>
                      <a:pt x="1529" y="5990"/>
                    </a:lnTo>
                    <a:cubicBezTo>
                      <a:pt x="2782" y="5088"/>
                      <a:pt x="3108" y="4136"/>
                      <a:pt x="3008" y="3534"/>
                    </a:cubicBezTo>
                    <a:cubicBezTo>
                      <a:pt x="2933" y="3183"/>
                      <a:pt x="2707" y="2958"/>
                      <a:pt x="2381" y="2883"/>
                    </a:cubicBezTo>
                    <a:cubicBezTo>
                      <a:pt x="2317" y="2866"/>
                      <a:pt x="2252" y="2857"/>
                      <a:pt x="2186" y="2857"/>
                    </a:cubicBezTo>
                    <a:cubicBezTo>
                      <a:pt x="1862" y="2857"/>
                      <a:pt x="1515" y="3055"/>
                      <a:pt x="1204" y="3409"/>
                    </a:cubicBezTo>
                    <a:lnTo>
                      <a:pt x="326" y="0"/>
                    </a:lnTo>
                    <a:close/>
                  </a:path>
                </a:pathLst>
              </a:custGeom>
              <a:solidFill>
                <a:srgbClr val="B159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64"/>
              <p:cNvSpPr/>
              <p:nvPr/>
            </p:nvSpPr>
            <p:spPr>
              <a:xfrm>
                <a:off x="6118943" y="1322240"/>
                <a:ext cx="87905" cy="47643"/>
              </a:xfrm>
              <a:custGeom>
                <a:rect b="b" l="l" r="r" t="t"/>
                <a:pathLst>
                  <a:path extrusionOk="0" h="1549" w="2858">
                    <a:moveTo>
                      <a:pt x="928" y="0"/>
                    </a:moveTo>
                    <a:cubicBezTo>
                      <a:pt x="728" y="0"/>
                      <a:pt x="502" y="25"/>
                      <a:pt x="327" y="150"/>
                    </a:cubicBezTo>
                    <a:cubicBezTo>
                      <a:pt x="151" y="251"/>
                      <a:pt x="1" y="476"/>
                      <a:pt x="51" y="677"/>
                    </a:cubicBezTo>
                    <a:cubicBezTo>
                      <a:pt x="76" y="927"/>
                      <a:pt x="302" y="1103"/>
                      <a:pt x="527" y="1203"/>
                    </a:cubicBezTo>
                    <a:cubicBezTo>
                      <a:pt x="801" y="1349"/>
                      <a:pt x="1382" y="1549"/>
                      <a:pt x="1832" y="1549"/>
                    </a:cubicBezTo>
                    <a:cubicBezTo>
                      <a:pt x="1999" y="1549"/>
                      <a:pt x="2148" y="1521"/>
                      <a:pt x="2256" y="1454"/>
                    </a:cubicBezTo>
                    <a:cubicBezTo>
                      <a:pt x="2858" y="1103"/>
                      <a:pt x="2256" y="376"/>
                      <a:pt x="1855" y="201"/>
                    </a:cubicBezTo>
                    <a:cubicBezTo>
                      <a:pt x="1555" y="75"/>
                      <a:pt x="1254" y="0"/>
                      <a:pt x="92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64"/>
              <p:cNvSpPr/>
              <p:nvPr/>
            </p:nvSpPr>
            <p:spPr>
              <a:xfrm>
                <a:off x="5868427" y="1313382"/>
                <a:ext cx="83814" cy="48443"/>
              </a:xfrm>
              <a:custGeom>
                <a:rect b="b" l="l" r="r" t="t"/>
                <a:pathLst>
                  <a:path extrusionOk="0" h="1575" w="2725">
                    <a:moveTo>
                      <a:pt x="1547" y="1"/>
                    </a:moveTo>
                    <a:cubicBezTo>
                      <a:pt x="1495" y="1"/>
                      <a:pt x="1447" y="5"/>
                      <a:pt x="1404" y="12"/>
                    </a:cubicBezTo>
                    <a:cubicBezTo>
                      <a:pt x="1078" y="37"/>
                      <a:pt x="777" y="163"/>
                      <a:pt x="527" y="313"/>
                    </a:cubicBezTo>
                    <a:cubicBezTo>
                      <a:pt x="351" y="438"/>
                      <a:pt x="176" y="589"/>
                      <a:pt x="76" y="764"/>
                    </a:cubicBezTo>
                    <a:cubicBezTo>
                      <a:pt x="0" y="965"/>
                      <a:pt x="0" y="1215"/>
                      <a:pt x="126" y="1366"/>
                    </a:cubicBezTo>
                    <a:cubicBezTo>
                      <a:pt x="266" y="1526"/>
                      <a:pt x="471" y="1574"/>
                      <a:pt x="675" y="1574"/>
                    </a:cubicBezTo>
                    <a:cubicBezTo>
                      <a:pt x="726" y="1574"/>
                      <a:pt x="777" y="1571"/>
                      <a:pt x="827" y="1566"/>
                    </a:cubicBezTo>
                    <a:cubicBezTo>
                      <a:pt x="1254" y="1516"/>
                      <a:pt x="2206" y="1291"/>
                      <a:pt x="2431" y="839"/>
                    </a:cubicBezTo>
                    <a:cubicBezTo>
                      <a:pt x="2724" y="299"/>
                      <a:pt x="2005" y="1"/>
                      <a:pt x="154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64"/>
              <p:cNvSpPr/>
              <p:nvPr/>
            </p:nvSpPr>
            <p:spPr>
              <a:xfrm>
                <a:off x="5859169" y="1814814"/>
                <a:ext cx="197371" cy="38570"/>
              </a:xfrm>
              <a:custGeom>
                <a:rect b="b" l="l" r="r" t="t"/>
                <a:pathLst>
                  <a:path extrusionOk="0" h="1254" w="6417">
                    <a:moveTo>
                      <a:pt x="151" y="0"/>
                    </a:moveTo>
                    <a:lnTo>
                      <a:pt x="1" y="326"/>
                    </a:lnTo>
                    <a:cubicBezTo>
                      <a:pt x="1329" y="927"/>
                      <a:pt x="2758" y="1253"/>
                      <a:pt x="4236" y="1253"/>
                    </a:cubicBezTo>
                    <a:cubicBezTo>
                      <a:pt x="4963" y="1253"/>
                      <a:pt x="5690" y="1178"/>
                      <a:pt x="6417" y="1028"/>
                    </a:cubicBezTo>
                    <a:lnTo>
                      <a:pt x="6342" y="677"/>
                    </a:lnTo>
                    <a:cubicBezTo>
                      <a:pt x="5640" y="827"/>
                      <a:pt x="4938" y="902"/>
                      <a:pt x="4236" y="902"/>
                    </a:cubicBezTo>
                    <a:cubicBezTo>
                      <a:pt x="2808" y="902"/>
                      <a:pt x="1429" y="602"/>
                      <a:pt x="151" y="0"/>
                    </a:cubicBezTo>
                    <a:close/>
                  </a:path>
                </a:pathLst>
              </a:custGeom>
              <a:solidFill>
                <a:srgbClr val="B159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64"/>
              <p:cNvSpPr/>
              <p:nvPr/>
            </p:nvSpPr>
            <p:spPr>
              <a:xfrm>
                <a:off x="5607115" y="1862611"/>
                <a:ext cx="536534" cy="503408"/>
              </a:xfrm>
              <a:custGeom>
                <a:rect b="b" l="l" r="r" t="t"/>
                <a:pathLst>
                  <a:path extrusionOk="0" h="16367" w="17444">
                    <a:moveTo>
                      <a:pt x="17444" y="0"/>
                    </a:moveTo>
                    <a:lnTo>
                      <a:pt x="17444" y="0"/>
                    </a:lnTo>
                    <a:cubicBezTo>
                      <a:pt x="9875" y="2005"/>
                      <a:pt x="6166" y="3860"/>
                      <a:pt x="0" y="5639"/>
                    </a:cubicBezTo>
                    <a:cubicBezTo>
                      <a:pt x="0" y="5639"/>
                      <a:pt x="752" y="9900"/>
                      <a:pt x="6968" y="16366"/>
                    </a:cubicBezTo>
                    <a:cubicBezTo>
                      <a:pt x="16516" y="7995"/>
                      <a:pt x="17419" y="226"/>
                      <a:pt x="17444" y="0"/>
                    </a:cubicBezTo>
                    <a:close/>
                  </a:path>
                </a:pathLst>
              </a:custGeom>
              <a:solidFill>
                <a:srgbClr val="E9A2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64"/>
              <p:cNvSpPr/>
              <p:nvPr/>
            </p:nvSpPr>
            <p:spPr>
              <a:xfrm>
                <a:off x="5607115" y="2014458"/>
                <a:ext cx="214318" cy="351558"/>
              </a:xfrm>
              <a:custGeom>
                <a:rect b="b" l="l" r="r" t="t"/>
                <a:pathLst>
                  <a:path extrusionOk="0" h="11430" w="6968">
                    <a:moveTo>
                      <a:pt x="2331" y="0"/>
                    </a:moveTo>
                    <a:lnTo>
                      <a:pt x="0" y="702"/>
                    </a:lnTo>
                    <a:cubicBezTo>
                      <a:pt x="0" y="702"/>
                      <a:pt x="627" y="5489"/>
                      <a:pt x="6968" y="11429"/>
                    </a:cubicBezTo>
                    <a:cubicBezTo>
                      <a:pt x="3584" y="5589"/>
                      <a:pt x="2331" y="0"/>
                      <a:pt x="2331" y="0"/>
                    </a:cubicBezTo>
                    <a:close/>
                  </a:path>
                </a:pathLst>
              </a:custGeom>
              <a:solidFill>
                <a:srgbClr val="DF8B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64"/>
              <p:cNvSpPr/>
              <p:nvPr/>
            </p:nvSpPr>
            <p:spPr>
              <a:xfrm>
                <a:off x="6448874" y="1950484"/>
                <a:ext cx="23160" cy="426299"/>
              </a:xfrm>
              <a:custGeom>
                <a:rect b="b" l="l" r="r" t="t"/>
                <a:pathLst>
                  <a:path extrusionOk="0" h="13860" w="753">
                    <a:moveTo>
                      <a:pt x="1" y="0"/>
                    </a:moveTo>
                    <a:lnTo>
                      <a:pt x="402" y="13860"/>
                    </a:lnTo>
                    <a:lnTo>
                      <a:pt x="753" y="13860"/>
                    </a:lnTo>
                    <a:lnTo>
                      <a:pt x="352" y="0"/>
                    </a:lnTo>
                    <a:close/>
                  </a:path>
                </a:pathLst>
              </a:custGeom>
              <a:solidFill>
                <a:srgbClr val="B159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64"/>
              <p:cNvSpPr/>
              <p:nvPr/>
            </p:nvSpPr>
            <p:spPr>
              <a:xfrm>
                <a:off x="5298775" y="2980352"/>
                <a:ext cx="201985" cy="349374"/>
              </a:xfrm>
              <a:custGeom>
                <a:rect b="b" l="l" r="r" t="t"/>
                <a:pathLst>
                  <a:path extrusionOk="0" h="11359" w="6567">
                    <a:moveTo>
                      <a:pt x="0" y="0"/>
                    </a:moveTo>
                    <a:lnTo>
                      <a:pt x="1905" y="11303"/>
                    </a:lnTo>
                    <a:cubicBezTo>
                      <a:pt x="2129" y="11341"/>
                      <a:pt x="2351" y="11359"/>
                      <a:pt x="2569" y="11359"/>
                    </a:cubicBezTo>
                    <a:cubicBezTo>
                      <a:pt x="4698" y="11359"/>
                      <a:pt x="6494" y="9649"/>
                      <a:pt x="6516" y="7444"/>
                    </a:cubicBezTo>
                    <a:lnTo>
                      <a:pt x="6566" y="1404"/>
                    </a:lnTo>
                    <a:lnTo>
                      <a:pt x="0" y="0"/>
                    </a:lnTo>
                    <a:close/>
                  </a:path>
                </a:pathLst>
              </a:custGeom>
              <a:solidFill>
                <a:srgbClr val="DF8B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64"/>
              <p:cNvSpPr/>
              <p:nvPr/>
            </p:nvSpPr>
            <p:spPr>
              <a:xfrm>
                <a:off x="5311109" y="2957223"/>
                <a:ext cx="281370" cy="176548"/>
              </a:xfrm>
              <a:custGeom>
                <a:rect b="b" l="l" r="r" t="t"/>
                <a:pathLst>
                  <a:path extrusionOk="0" h="5740" w="9148">
                    <a:moveTo>
                      <a:pt x="5389" y="0"/>
                    </a:moveTo>
                    <a:lnTo>
                      <a:pt x="0" y="552"/>
                    </a:lnTo>
                    <a:lnTo>
                      <a:pt x="1328" y="5740"/>
                    </a:lnTo>
                    <a:lnTo>
                      <a:pt x="5213" y="3033"/>
                    </a:lnTo>
                    <a:lnTo>
                      <a:pt x="7920" y="4161"/>
                    </a:lnTo>
                    <a:cubicBezTo>
                      <a:pt x="8020" y="4202"/>
                      <a:pt x="8122" y="4221"/>
                      <a:pt x="8223" y="4221"/>
                    </a:cubicBezTo>
                    <a:cubicBezTo>
                      <a:pt x="8552" y="4221"/>
                      <a:pt x="8863" y="4017"/>
                      <a:pt x="8998" y="3710"/>
                    </a:cubicBezTo>
                    <a:cubicBezTo>
                      <a:pt x="9148" y="3359"/>
                      <a:pt x="9048" y="2983"/>
                      <a:pt x="8772" y="2757"/>
                    </a:cubicBezTo>
                    <a:lnTo>
                      <a:pt x="5389" y="0"/>
                    </a:lnTo>
                    <a:close/>
                  </a:path>
                </a:pathLst>
              </a:custGeom>
              <a:solidFill>
                <a:srgbClr val="DF8B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64"/>
              <p:cNvSpPr/>
              <p:nvPr/>
            </p:nvSpPr>
            <p:spPr>
              <a:xfrm>
                <a:off x="5329594" y="3018122"/>
                <a:ext cx="265991" cy="190420"/>
              </a:xfrm>
              <a:custGeom>
                <a:rect b="b" l="l" r="r" t="t"/>
                <a:pathLst>
                  <a:path extrusionOk="0" h="6191" w="8648">
                    <a:moveTo>
                      <a:pt x="4537" y="0"/>
                    </a:moveTo>
                    <a:lnTo>
                      <a:pt x="1" y="1629"/>
                    </a:lnTo>
                    <a:lnTo>
                      <a:pt x="1153" y="6191"/>
                    </a:lnTo>
                    <a:lnTo>
                      <a:pt x="4712" y="3058"/>
                    </a:lnTo>
                    <a:lnTo>
                      <a:pt x="7519" y="3860"/>
                    </a:lnTo>
                    <a:cubicBezTo>
                      <a:pt x="7598" y="3882"/>
                      <a:pt x="7676" y="3892"/>
                      <a:pt x="7753" y="3892"/>
                    </a:cubicBezTo>
                    <a:cubicBezTo>
                      <a:pt x="8117" y="3892"/>
                      <a:pt x="8443" y="3656"/>
                      <a:pt x="8547" y="3283"/>
                    </a:cubicBezTo>
                    <a:cubicBezTo>
                      <a:pt x="8647" y="2933"/>
                      <a:pt x="8497" y="2557"/>
                      <a:pt x="8196" y="2356"/>
                    </a:cubicBezTo>
                    <a:lnTo>
                      <a:pt x="4537" y="0"/>
                    </a:lnTo>
                    <a:close/>
                  </a:path>
                </a:pathLst>
              </a:custGeom>
              <a:solidFill>
                <a:srgbClr val="DF8B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64"/>
              <p:cNvSpPr/>
              <p:nvPr/>
            </p:nvSpPr>
            <p:spPr>
              <a:xfrm>
                <a:off x="5439058" y="3145733"/>
                <a:ext cx="101777" cy="93195"/>
              </a:xfrm>
              <a:custGeom>
                <a:rect b="b" l="l" r="r" t="t"/>
                <a:pathLst>
                  <a:path extrusionOk="0" h="3030" w="3309">
                    <a:moveTo>
                      <a:pt x="2268" y="1"/>
                    </a:moveTo>
                    <a:cubicBezTo>
                      <a:pt x="2137" y="1"/>
                      <a:pt x="2008" y="45"/>
                      <a:pt x="1905" y="137"/>
                    </a:cubicBezTo>
                    <a:lnTo>
                      <a:pt x="276" y="1591"/>
                    </a:lnTo>
                    <a:cubicBezTo>
                      <a:pt x="25" y="1791"/>
                      <a:pt x="0" y="2142"/>
                      <a:pt x="226" y="2393"/>
                    </a:cubicBezTo>
                    <a:lnTo>
                      <a:pt x="627" y="2844"/>
                    </a:lnTo>
                    <a:cubicBezTo>
                      <a:pt x="736" y="2966"/>
                      <a:pt x="890" y="3030"/>
                      <a:pt x="1047" y="3030"/>
                    </a:cubicBezTo>
                    <a:cubicBezTo>
                      <a:pt x="1180" y="3030"/>
                      <a:pt x="1315" y="2985"/>
                      <a:pt x="1429" y="2894"/>
                    </a:cubicBezTo>
                    <a:lnTo>
                      <a:pt x="3058" y="1440"/>
                    </a:lnTo>
                    <a:cubicBezTo>
                      <a:pt x="3284" y="1240"/>
                      <a:pt x="3309" y="889"/>
                      <a:pt x="3108" y="638"/>
                    </a:cubicBezTo>
                    <a:lnTo>
                      <a:pt x="2707" y="187"/>
                    </a:lnTo>
                    <a:cubicBezTo>
                      <a:pt x="2585" y="64"/>
                      <a:pt x="2425" y="1"/>
                      <a:pt x="2268" y="1"/>
                    </a:cubicBezTo>
                    <a:close/>
                  </a:path>
                </a:pathLst>
              </a:custGeom>
              <a:solidFill>
                <a:srgbClr val="DF8B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64"/>
              <p:cNvSpPr/>
              <p:nvPr/>
            </p:nvSpPr>
            <p:spPr>
              <a:xfrm>
                <a:off x="5298775" y="2855971"/>
                <a:ext cx="143391" cy="145975"/>
              </a:xfrm>
              <a:custGeom>
                <a:rect b="b" l="l" r="r" t="t"/>
                <a:pathLst>
                  <a:path extrusionOk="0" h="4746" w="4662">
                    <a:moveTo>
                      <a:pt x="3678" y="1"/>
                    </a:moveTo>
                    <a:cubicBezTo>
                      <a:pt x="3407" y="1"/>
                      <a:pt x="3134" y="124"/>
                      <a:pt x="2957" y="360"/>
                    </a:cubicBezTo>
                    <a:lnTo>
                      <a:pt x="0" y="4044"/>
                    </a:lnTo>
                    <a:lnTo>
                      <a:pt x="2757" y="4746"/>
                    </a:lnTo>
                    <a:lnTo>
                      <a:pt x="4361" y="1438"/>
                    </a:lnTo>
                    <a:cubicBezTo>
                      <a:pt x="4662" y="1037"/>
                      <a:pt x="4586" y="485"/>
                      <a:pt x="4211" y="184"/>
                    </a:cubicBezTo>
                    <a:cubicBezTo>
                      <a:pt x="4056" y="61"/>
                      <a:pt x="3867" y="1"/>
                      <a:pt x="3678" y="1"/>
                    </a:cubicBezTo>
                    <a:close/>
                  </a:path>
                </a:pathLst>
              </a:custGeom>
              <a:solidFill>
                <a:srgbClr val="DF8B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64"/>
              <p:cNvSpPr/>
              <p:nvPr/>
            </p:nvSpPr>
            <p:spPr>
              <a:xfrm>
                <a:off x="5378928" y="2852741"/>
                <a:ext cx="147267" cy="100331"/>
              </a:xfrm>
              <a:custGeom>
                <a:rect b="b" l="l" r="r" t="t"/>
                <a:pathLst>
                  <a:path extrusionOk="0" h="3262" w="4788">
                    <a:moveTo>
                      <a:pt x="928" y="0"/>
                    </a:moveTo>
                    <a:cubicBezTo>
                      <a:pt x="717" y="0"/>
                      <a:pt x="509" y="125"/>
                      <a:pt x="402" y="340"/>
                    </a:cubicBezTo>
                    <a:lnTo>
                      <a:pt x="151" y="866"/>
                    </a:lnTo>
                    <a:cubicBezTo>
                      <a:pt x="1" y="1167"/>
                      <a:pt x="126" y="1518"/>
                      <a:pt x="402" y="1643"/>
                    </a:cubicBezTo>
                    <a:lnTo>
                      <a:pt x="3585" y="3197"/>
                    </a:lnTo>
                    <a:cubicBezTo>
                      <a:pt x="3672" y="3241"/>
                      <a:pt x="3765" y="3261"/>
                      <a:pt x="3855" y="3261"/>
                    </a:cubicBezTo>
                    <a:cubicBezTo>
                      <a:pt x="4073" y="3261"/>
                      <a:pt x="4280" y="3141"/>
                      <a:pt x="4387" y="2946"/>
                    </a:cubicBezTo>
                    <a:lnTo>
                      <a:pt x="4637" y="2395"/>
                    </a:lnTo>
                    <a:cubicBezTo>
                      <a:pt x="4788" y="2119"/>
                      <a:pt x="4662" y="1768"/>
                      <a:pt x="4361" y="1618"/>
                    </a:cubicBezTo>
                    <a:lnTo>
                      <a:pt x="1178" y="64"/>
                    </a:lnTo>
                    <a:cubicBezTo>
                      <a:pt x="1099" y="21"/>
                      <a:pt x="1014" y="0"/>
                      <a:pt x="928" y="0"/>
                    </a:cubicBezTo>
                    <a:close/>
                  </a:path>
                </a:pathLst>
              </a:custGeom>
              <a:solidFill>
                <a:srgbClr val="DF8B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64"/>
              <p:cNvSpPr/>
              <p:nvPr/>
            </p:nvSpPr>
            <p:spPr>
              <a:xfrm>
                <a:off x="5445979" y="3112362"/>
                <a:ext cx="143422" cy="107344"/>
              </a:xfrm>
              <a:custGeom>
                <a:rect b="b" l="l" r="r" t="t"/>
                <a:pathLst>
                  <a:path extrusionOk="0" h="3490" w="4663">
                    <a:moveTo>
                      <a:pt x="967" y="1"/>
                    </a:moveTo>
                    <a:cubicBezTo>
                      <a:pt x="776" y="1"/>
                      <a:pt x="590" y="101"/>
                      <a:pt x="477" y="295"/>
                    </a:cubicBezTo>
                    <a:lnTo>
                      <a:pt x="176" y="796"/>
                    </a:lnTo>
                    <a:cubicBezTo>
                      <a:pt x="1" y="1072"/>
                      <a:pt x="76" y="1447"/>
                      <a:pt x="377" y="1598"/>
                    </a:cubicBezTo>
                    <a:lnTo>
                      <a:pt x="3384" y="3402"/>
                    </a:lnTo>
                    <a:cubicBezTo>
                      <a:pt x="3478" y="3462"/>
                      <a:pt x="3580" y="3490"/>
                      <a:pt x="3681" y="3490"/>
                    </a:cubicBezTo>
                    <a:cubicBezTo>
                      <a:pt x="3878" y="3490"/>
                      <a:pt x="4071" y="3384"/>
                      <a:pt x="4186" y="3202"/>
                    </a:cubicBezTo>
                    <a:lnTo>
                      <a:pt x="4487" y="2701"/>
                    </a:lnTo>
                    <a:cubicBezTo>
                      <a:pt x="4663" y="2425"/>
                      <a:pt x="4562" y="2049"/>
                      <a:pt x="4287" y="1899"/>
                    </a:cubicBezTo>
                    <a:lnTo>
                      <a:pt x="1279" y="94"/>
                    </a:lnTo>
                    <a:cubicBezTo>
                      <a:pt x="1181" y="32"/>
                      <a:pt x="1073" y="1"/>
                      <a:pt x="967" y="1"/>
                    </a:cubicBezTo>
                    <a:close/>
                  </a:path>
                </a:pathLst>
              </a:custGeom>
              <a:solidFill>
                <a:srgbClr val="DF8B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64"/>
              <p:cNvSpPr/>
              <p:nvPr/>
            </p:nvSpPr>
            <p:spPr>
              <a:xfrm>
                <a:off x="5306465" y="3036607"/>
                <a:ext cx="28543" cy="146498"/>
              </a:xfrm>
              <a:custGeom>
                <a:rect b="b" l="l" r="r" t="t"/>
                <a:pathLst>
                  <a:path extrusionOk="0" h="4763" w="928">
                    <a:moveTo>
                      <a:pt x="326" y="1"/>
                    </a:moveTo>
                    <a:lnTo>
                      <a:pt x="1" y="51"/>
                    </a:lnTo>
                    <a:lnTo>
                      <a:pt x="577" y="4763"/>
                    </a:lnTo>
                    <a:lnTo>
                      <a:pt x="928" y="4712"/>
                    </a:lnTo>
                    <a:lnTo>
                      <a:pt x="326" y="1"/>
                    </a:lnTo>
                    <a:close/>
                  </a:path>
                </a:pathLst>
              </a:custGeom>
              <a:solidFill>
                <a:srgbClr val="B159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64"/>
              <p:cNvSpPr/>
              <p:nvPr/>
            </p:nvSpPr>
            <p:spPr>
              <a:xfrm>
                <a:off x="5008152" y="2821554"/>
                <a:ext cx="184268" cy="139547"/>
              </a:xfrm>
              <a:custGeom>
                <a:rect b="b" l="l" r="r" t="t"/>
                <a:pathLst>
                  <a:path extrusionOk="0" h="4537" w="5991">
                    <a:moveTo>
                      <a:pt x="201" y="0"/>
                    </a:moveTo>
                    <a:lnTo>
                      <a:pt x="0" y="276"/>
                    </a:lnTo>
                    <a:lnTo>
                      <a:pt x="5790" y="4537"/>
                    </a:lnTo>
                    <a:lnTo>
                      <a:pt x="5990" y="4261"/>
                    </a:lnTo>
                    <a:lnTo>
                      <a:pt x="201" y="0"/>
                    </a:lnTo>
                    <a:close/>
                  </a:path>
                </a:pathLst>
              </a:custGeom>
              <a:solidFill>
                <a:srgbClr val="B159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64"/>
              <p:cNvSpPr/>
              <p:nvPr/>
            </p:nvSpPr>
            <p:spPr>
              <a:xfrm>
                <a:off x="5229387" y="2195617"/>
                <a:ext cx="54748" cy="132657"/>
              </a:xfrm>
              <a:custGeom>
                <a:rect b="b" l="l" r="r" t="t"/>
                <a:pathLst>
                  <a:path extrusionOk="0" h="4313" w="1780">
                    <a:moveTo>
                      <a:pt x="1705" y="0"/>
                    </a:moveTo>
                    <a:lnTo>
                      <a:pt x="0" y="50"/>
                    </a:lnTo>
                    <a:lnTo>
                      <a:pt x="602" y="3835"/>
                    </a:lnTo>
                    <a:cubicBezTo>
                      <a:pt x="649" y="4096"/>
                      <a:pt x="878" y="4313"/>
                      <a:pt x="1158" y="4313"/>
                    </a:cubicBezTo>
                    <a:cubicBezTo>
                      <a:pt x="1173" y="4313"/>
                      <a:pt x="1188" y="4312"/>
                      <a:pt x="1203" y="4311"/>
                    </a:cubicBezTo>
                    <a:cubicBezTo>
                      <a:pt x="1529" y="4311"/>
                      <a:pt x="1780" y="4035"/>
                      <a:pt x="1780" y="3735"/>
                    </a:cubicBezTo>
                    <a:lnTo>
                      <a:pt x="1705" y="0"/>
                    </a:lnTo>
                    <a:close/>
                  </a:path>
                </a:pathLst>
              </a:custGeom>
              <a:solidFill>
                <a:srgbClr val="B171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64"/>
              <p:cNvSpPr/>
              <p:nvPr/>
            </p:nvSpPr>
            <p:spPr>
              <a:xfrm>
                <a:off x="5229387" y="2113896"/>
                <a:ext cx="185037" cy="227606"/>
              </a:xfrm>
              <a:custGeom>
                <a:rect b="b" l="l" r="r" t="t"/>
                <a:pathLst>
                  <a:path extrusionOk="0" h="7400" w="6016">
                    <a:moveTo>
                      <a:pt x="1730" y="1"/>
                    </a:moveTo>
                    <a:lnTo>
                      <a:pt x="0" y="2707"/>
                    </a:lnTo>
                    <a:lnTo>
                      <a:pt x="1429" y="7018"/>
                    </a:lnTo>
                    <a:cubicBezTo>
                      <a:pt x="1508" y="7256"/>
                      <a:pt x="1713" y="7400"/>
                      <a:pt x="1944" y="7400"/>
                    </a:cubicBezTo>
                    <a:cubicBezTo>
                      <a:pt x="2005" y="7400"/>
                      <a:pt x="2068" y="7390"/>
                      <a:pt x="2131" y="7369"/>
                    </a:cubicBezTo>
                    <a:cubicBezTo>
                      <a:pt x="2356" y="7294"/>
                      <a:pt x="2507" y="7093"/>
                      <a:pt x="2507" y="6868"/>
                    </a:cubicBezTo>
                    <a:lnTo>
                      <a:pt x="2582" y="3986"/>
                    </a:lnTo>
                    <a:lnTo>
                      <a:pt x="6015" y="351"/>
                    </a:lnTo>
                    <a:lnTo>
                      <a:pt x="1730" y="1"/>
                    </a:lnTo>
                    <a:close/>
                  </a:path>
                </a:pathLst>
              </a:custGeom>
              <a:solidFill>
                <a:srgbClr val="B171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64"/>
              <p:cNvSpPr/>
              <p:nvPr/>
            </p:nvSpPr>
            <p:spPr>
              <a:xfrm>
                <a:off x="5282566" y="1926585"/>
                <a:ext cx="272142" cy="272911"/>
              </a:xfrm>
              <a:custGeom>
                <a:rect b="b" l="l" r="r" t="t"/>
                <a:pathLst>
                  <a:path extrusionOk="0" h="8873" w="8848">
                    <a:moveTo>
                      <a:pt x="7620" y="0"/>
                    </a:moveTo>
                    <a:lnTo>
                      <a:pt x="1" y="6091"/>
                    </a:lnTo>
                    <a:lnTo>
                      <a:pt x="4687" y="8872"/>
                    </a:lnTo>
                    <a:cubicBezTo>
                      <a:pt x="4687" y="8872"/>
                      <a:pt x="8848" y="6065"/>
                      <a:pt x="8622" y="1730"/>
                    </a:cubicBezTo>
                    <a:lnTo>
                      <a:pt x="7620" y="0"/>
                    </a:lnTo>
                    <a:close/>
                  </a:path>
                </a:pathLst>
              </a:custGeom>
              <a:solidFill>
                <a:srgbClr val="B171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64"/>
              <p:cNvSpPr/>
              <p:nvPr/>
            </p:nvSpPr>
            <p:spPr>
              <a:xfrm>
                <a:off x="5346541" y="2137794"/>
                <a:ext cx="80216" cy="181315"/>
              </a:xfrm>
              <a:custGeom>
                <a:rect b="b" l="l" r="r" t="t"/>
                <a:pathLst>
                  <a:path extrusionOk="0" h="5895" w="2608">
                    <a:moveTo>
                      <a:pt x="1079" y="0"/>
                    </a:moveTo>
                    <a:lnTo>
                      <a:pt x="1" y="3635"/>
                    </a:lnTo>
                    <a:lnTo>
                      <a:pt x="627" y="5640"/>
                    </a:lnTo>
                    <a:cubicBezTo>
                      <a:pt x="680" y="5798"/>
                      <a:pt x="820" y="5895"/>
                      <a:pt x="968" y="5895"/>
                    </a:cubicBezTo>
                    <a:cubicBezTo>
                      <a:pt x="1030" y="5895"/>
                      <a:pt x="1094" y="5877"/>
                      <a:pt x="1154" y="5840"/>
                    </a:cubicBezTo>
                    <a:lnTo>
                      <a:pt x="1179" y="5840"/>
                    </a:lnTo>
                    <a:cubicBezTo>
                      <a:pt x="1279" y="5765"/>
                      <a:pt x="1354" y="5640"/>
                      <a:pt x="1354" y="5514"/>
                    </a:cubicBezTo>
                    <a:lnTo>
                      <a:pt x="1304" y="3710"/>
                    </a:lnTo>
                    <a:lnTo>
                      <a:pt x="2607" y="2005"/>
                    </a:lnTo>
                    <a:lnTo>
                      <a:pt x="1079" y="0"/>
                    </a:lnTo>
                    <a:close/>
                  </a:path>
                </a:pathLst>
              </a:custGeom>
              <a:solidFill>
                <a:srgbClr val="B171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64"/>
              <p:cNvSpPr/>
              <p:nvPr/>
            </p:nvSpPr>
            <p:spPr>
              <a:xfrm>
                <a:off x="5432876" y="1979764"/>
                <a:ext cx="124168" cy="279678"/>
              </a:xfrm>
              <a:custGeom>
                <a:rect b="b" l="l" r="r" t="t"/>
                <a:pathLst>
                  <a:path extrusionOk="0" h="9093" w="4037">
                    <a:moveTo>
                      <a:pt x="3735" y="1"/>
                    </a:moveTo>
                    <a:lnTo>
                      <a:pt x="703" y="3384"/>
                    </a:lnTo>
                    <a:lnTo>
                      <a:pt x="1254" y="6216"/>
                    </a:lnTo>
                    <a:lnTo>
                      <a:pt x="101" y="8372"/>
                    </a:lnTo>
                    <a:cubicBezTo>
                      <a:pt x="1" y="8522"/>
                      <a:pt x="26" y="8697"/>
                      <a:pt x="101" y="8823"/>
                    </a:cubicBezTo>
                    <a:lnTo>
                      <a:pt x="126" y="8873"/>
                    </a:lnTo>
                    <a:cubicBezTo>
                      <a:pt x="211" y="9014"/>
                      <a:pt x="368" y="9092"/>
                      <a:pt x="529" y="9092"/>
                    </a:cubicBezTo>
                    <a:cubicBezTo>
                      <a:pt x="653" y="9092"/>
                      <a:pt x="780" y="9046"/>
                      <a:pt x="878" y="8948"/>
                    </a:cubicBezTo>
                    <a:lnTo>
                      <a:pt x="2833" y="6542"/>
                    </a:lnTo>
                    <a:cubicBezTo>
                      <a:pt x="3635" y="5539"/>
                      <a:pt x="4036" y="4286"/>
                      <a:pt x="3961" y="2983"/>
                    </a:cubicBezTo>
                    <a:lnTo>
                      <a:pt x="3735" y="1"/>
                    </a:lnTo>
                    <a:close/>
                  </a:path>
                </a:pathLst>
              </a:custGeom>
              <a:solidFill>
                <a:srgbClr val="B171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64"/>
              <p:cNvSpPr/>
              <p:nvPr/>
            </p:nvSpPr>
            <p:spPr>
              <a:xfrm>
                <a:off x="5516904" y="1829455"/>
                <a:ext cx="207398" cy="226652"/>
              </a:xfrm>
              <a:custGeom>
                <a:rect b="b" l="l" r="r" t="t"/>
                <a:pathLst>
                  <a:path extrusionOk="0" h="7369" w="6743">
                    <a:moveTo>
                      <a:pt x="5916" y="0"/>
                    </a:moveTo>
                    <a:lnTo>
                      <a:pt x="1" y="3158"/>
                    </a:lnTo>
                    <a:lnTo>
                      <a:pt x="1053" y="7369"/>
                    </a:lnTo>
                    <a:lnTo>
                      <a:pt x="6743" y="5539"/>
                    </a:lnTo>
                    <a:lnTo>
                      <a:pt x="5916" y="0"/>
                    </a:lnTo>
                    <a:close/>
                  </a:path>
                </a:pathLst>
              </a:custGeom>
              <a:solidFill>
                <a:srgbClr val="B171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64"/>
              <p:cNvSpPr/>
              <p:nvPr/>
            </p:nvSpPr>
            <p:spPr>
              <a:xfrm>
                <a:off x="6202971" y="2335900"/>
                <a:ext cx="989069" cy="437895"/>
              </a:xfrm>
              <a:custGeom>
                <a:rect b="b" l="l" r="r" t="t"/>
                <a:pathLst>
                  <a:path extrusionOk="0" h="14237" w="32157">
                    <a:moveTo>
                      <a:pt x="8873" y="1"/>
                    </a:moveTo>
                    <a:lnTo>
                      <a:pt x="8873" y="1"/>
                    </a:lnTo>
                    <a:cubicBezTo>
                      <a:pt x="1" y="12983"/>
                      <a:pt x="12056" y="14236"/>
                      <a:pt x="12056" y="14236"/>
                    </a:cubicBezTo>
                    <a:lnTo>
                      <a:pt x="28372" y="11078"/>
                    </a:lnTo>
                    <a:cubicBezTo>
                      <a:pt x="30226" y="9073"/>
                      <a:pt x="32156" y="5915"/>
                      <a:pt x="32156" y="5915"/>
                    </a:cubicBezTo>
                    <a:cubicBezTo>
                      <a:pt x="23886" y="251"/>
                      <a:pt x="8873" y="1"/>
                      <a:pt x="887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64"/>
              <p:cNvSpPr/>
              <p:nvPr/>
            </p:nvSpPr>
            <p:spPr>
              <a:xfrm>
                <a:off x="7055556" y="2456160"/>
                <a:ext cx="107928" cy="274449"/>
              </a:xfrm>
              <a:custGeom>
                <a:rect b="b" l="l" r="r" t="t"/>
                <a:pathLst>
                  <a:path extrusionOk="0" h="8923" w="3509">
                    <a:moveTo>
                      <a:pt x="3208" y="0"/>
                    </a:moveTo>
                    <a:lnTo>
                      <a:pt x="0" y="5339"/>
                    </a:lnTo>
                    <a:lnTo>
                      <a:pt x="2256" y="8923"/>
                    </a:lnTo>
                    <a:lnTo>
                      <a:pt x="2557" y="8747"/>
                    </a:lnTo>
                    <a:lnTo>
                      <a:pt x="401" y="5339"/>
                    </a:lnTo>
                    <a:lnTo>
                      <a:pt x="3509" y="176"/>
                    </a:lnTo>
                    <a:lnTo>
                      <a:pt x="3208" y="0"/>
                    </a:lnTo>
                    <a:close/>
                  </a:path>
                </a:pathLst>
              </a:custGeom>
              <a:solidFill>
                <a:srgbClr val="DD8C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64"/>
              <p:cNvSpPr/>
              <p:nvPr/>
            </p:nvSpPr>
            <p:spPr>
              <a:xfrm>
                <a:off x="6431926" y="2622986"/>
                <a:ext cx="477972" cy="42107"/>
              </a:xfrm>
              <a:custGeom>
                <a:rect b="b" l="l" r="r" t="t"/>
                <a:pathLst>
                  <a:path extrusionOk="0" h="1369" w="15540">
                    <a:moveTo>
                      <a:pt x="8925" y="0"/>
                    </a:moveTo>
                    <a:cubicBezTo>
                      <a:pt x="5904" y="0"/>
                      <a:pt x="2894" y="338"/>
                      <a:pt x="0" y="1018"/>
                    </a:cubicBezTo>
                    <a:lnTo>
                      <a:pt x="75" y="1368"/>
                    </a:lnTo>
                    <a:cubicBezTo>
                      <a:pt x="2940" y="688"/>
                      <a:pt x="5930" y="351"/>
                      <a:pt x="8929" y="351"/>
                    </a:cubicBezTo>
                    <a:cubicBezTo>
                      <a:pt x="11126" y="351"/>
                      <a:pt x="13328" y="532"/>
                      <a:pt x="15489" y="892"/>
                    </a:cubicBezTo>
                    <a:lnTo>
                      <a:pt x="15539" y="541"/>
                    </a:lnTo>
                    <a:cubicBezTo>
                      <a:pt x="13357" y="181"/>
                      <a:pt x="11138" y="0"/>
                      <a:pt x="8925" y="0"/>
                    </a:cubicBezTo>
                    <a:close/>
                  </a:path>
                </a:pathLst>
              </a:custGeom>
              <a:solidFill>
                <a:srgbClr val="DD8C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64"/>
              <p:cNvSpPr/>
              <p:nvPr/>
            </p:nvSpPr>
            <p:spPr>
              <a:xfrm>
                <a:off x="6844317" y="2254978"/>
                <a:ext cx="181192" cy="308375"/>
              </a:xfrm>
              <a:custGeom>
                <a:rect b="b" l="l" r="r" t="t"/>
                <a:pathLst>
                  <a:path extrusionOk="0" h="10026" w="5891">
                    <a:moveTo>
                      <a:pt x="1254" y="0"/>
                    </a:moveTo>
                    <a:cubicBezTo>
                      <a:pt x="1254" y="0"/>
                      <a:pt x="352" y="1153"/>
                      <a:pt x="101" y="1754"/>
                    </a:cubicBezTo>
                    <a:cubicBezTo>
                      <a:pt x="1" y="2080"/>
                      <a:pt x="252" y="3108"/>
                      <a:pt x="903" y="4511"/>
                    </a:cubicBezTo>
                    <a:cubicBezTo>
                      <a:pt x="953" y="4612"/>
                      <a:pt x="978" y="4687"/>
                      <a:pt x="1028" y="4787"/>
                    </a:cubicBezTo>
                    <a:cubicBezTo>
                      <a:pt x="1079" y="4862"/>
                      <a:pt x="1104" y="4962"/>
                      <a:pt x="1154" y="5038"/>
                    </a:cubicBezTo>
                    <a:cubicBezTo>
                      <a:pt x="1279" y="5288"/>
                      <a:pt x="1429" y="5564"/>
                      <a:pt x="1580" y="5840"/>
                    </a:cubicBezTo>
                    <a:cubicBezTo>
                      <a:pt x="1580" y="5840"/>
                      <a:pt x="1580" y="5840"/>
                      <a:pt x="1580" y="5865"/>
                    </a:cubicBezTo>
                    <a:cubicBezTo>
                      <a:pt x="1755" y="6140"/>
                      <a:pt x="1931" y="6441"/>
                      <a:pt x="2106" y="6742"/>
                    </a:cubicBezTo>
                    <a:cubicBezTo>
                      <a:pt x="2257" y="6967"/>
                      <a:pt x="2407" y="7218"/>
                      <a:pt x="2582" y="7444"/>
                    </a:cubicBezTo>
                    <a:cubicBezTo>
                      <a:pt x="2582" y="7469"/>
                      <a:pt x="2582" y="7469"/>
                      <a:pt x="2582" y="7469"/>
                    </a:cubicBezTo>
                    <a:cubicBezTo>
                      <a:pt x="3134" y="8296"/>
                      <a:pt x="3785" y="9148"/>
                      <a:pt x="4537" y="10025"/>
                    </a:cubicBezTo>
                    <a:lnTo>
                      <a:pt x="4838" y="8747"/>
                    </a:lnTo>
                    <a:lnTo>
                      <a:pt x="5891" y="8421"/>
                    </a:lnTo>
                    <a:cubicBezTo>
                      <a:pt x="5891" y="8421"/>
                      <a:pt x="4462" y="6491"/>
                      <a:pt x="3610" y="5188"/>
                    </a:cubicBezTo>
                    <a:cubicBezTo>
                      <a:pt x="3585" y="5138"/>
                      <a:pt x="3535" y="5088"/>
                      <a:pt x="3510" y="5038"/>
                    </a:cubicBezTo>
                    <a:cubicBezTo>
                      <a:pt x="3485" y="4988"/>
                      <a:pt x="3460" y="4937"/>
                      <a:pt x="3435" y="4912"/>
                    </a:cubicBezTo>
                    <a:cubicBezTo>
                      <a:pt x="3284" y="4687"/>
                      <a:pt x="3159" y="4436"/>
                      <a:pt x="3008" y="4211"/>
                    </a:cubicBezTo>
                    <a:cubicBezTo>
                      <a:pt x="2958" y="4110"/>
                      <a:pt x="2908" y="4035"/>
                      <a:pt x="2858" y="3935"/>
                    </a:cubicBezTo>
                    <a:cubicBezTo>
                      <a:pt x="2758" y="3784"/>
                      <a:pt x="2658" y="3609"/>
                      <a:pt x="2557" y="3434"/>
                    </a:cubicBezTo>
                    <a:cubicBezTo>
                      <a:pt x="2507" y="3358"/>
                      <a:pt x="2482" y="3258"/>
                      <a:pt x="2432" y="3183"/>
                    </a:cubicBezTo>
                    <a:cubicBezTo>
                      <a:pt x="2382" y="3108"/>
                      <a:pt x="2332" y="3008"/>
                      <a:pt x="2282" y="2932"/>
                    </a:cubicBezTo>
                    <a:cubicBezTo>
                      <a:pt x="1881" y="2105"/>
                      <a:pt x="1530" y="1303"/>
                      <a:pt x="1354" y="576"/>
                    </a:cubicBezTo>
                    <a:cubicBezTo>
                      <a:pt x="1304" y="376"/>
                      <a:pt x="1279" y="175"/>
                      <a:pt x="125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64"/>
              <p:cNvSpPr/>
              <p:nvPr/>
            </p:nvSpPr>
            <p:spPr>
              <a:xfrm>
                <a:off x="6892882" y="2375977"/>
                <a:ext cx="59393" cy="108728"/>
              </a:xfrm>
              <a:custGeom>
                <a:rect b="b" l="l" r="r" t="t"/>
                <a:pathLst>
                  <a:path extrusionOk="0" h="3535" w="1931">
                    <a:moveTo>
                      <a:pt x="1279" y="1"/>
                    </a:moveTo>
                    <a:lnTo>
                      <a:pt x="1" y="1881"/>
                    </a:lnTo>
                    <a:cubicBezTo>
                      <a:pt x="1" y="1906"/>
                      <a:pt x="1" y="1906"/>
                      <a:pt x="1" y="1931"/>
                    </a:cubicBezTo>
                    <a:cubicBezTo>
                      <a:pt x="176" y="2206"/>
                      <a:pt x="352" y="2507"/>
                      <a:pt x="527" y="2808"/>
                    </a:cubicBezTo>
                    <a:cubicBezTo>
                      <a:pt x="678" y="3033"/>
                      <a:pt x="828" y="3284"/>
                      <a:pt x="1003" y="3510"/>
                    </a:cubicBezTo>
                    <a:cubicBezTo>
                      <a:pt x="1003" y="3535"/>
                      <a:pt x="1003" y="3535"/>
                      <a:pt x="1003" y="3535"/>
                    </a:cubicBezTo>
                    <a:cubicBezTo>
                      <a:pt x="1304" y="3059"/>
                      <a:pt x="1856" y="2282"/>
                      <a:pt x="1931" y="1104"/>
                    </a:cubicBezTo>
                    <a:cubicBezTo>
                      <a:pt x="1780" y="878"/>
                      <a:pt x="1580" y="502"/>
                      <a:pt x="1429" y="277"/>
                    </a:cubicBezTo>
                    <a:cubicBezTo>
                      <a:pt x="1379" y="176"/>
                      <a:pt x="1329" y="101"/>
                      <a:pt x="127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64"/>
              <p:cNvSpPr/>
              <p:nvPr/>
            </p:nvSpPr>
            <p:spPr>
              <a:xfrm>
                <a:off x="6780342" y="2264205"/>
                <a:ext cx="218963" cy="283707"/>
              </a:xfrm>
              <a:custGeom>
                <a:rect b="b" l="l" r="r" t="t"/>
                <a:pathLst>
                  <a:path extrusionOk="0" h="9224" w="7119">
                    <a:moveTo>
                      <a:pt x="6216" y="1"/>
                    </a:moveTo>
                    <a:cubicBezTo>
                      <a:pt x="6166" y="176"/>
                      <a:pt x="6091" y="377"/>
                      <a:pt x="6016" y="552"/>
                    </a:cubicBezTo>
                    <a:cubicBezTo>
                      <a:pt x="5665" y="1304"/>
                      <a:pt x="5113" y="2106"/>
                      <a:pt x="4512" y="2883"/>
                    </a:cubicBezTo>
                    <a:cubicBezTo>
                      <a:pt x="4061" y="3459"/>
                      <a:pt x="3585" y="3986"/>
                      <a:pt x="3108" y="4487"/>
                    </a:cubicBezTo>
                    <a:cubicBezTo>
                      <a:pt x="1981" y="5690"/>
                      <a:pt x="1" y="7469"/>
                      <a:pt x="1" y="7469"/>
                    </a:cubicBezTo>
                    <a:lnTo>
                      <a:pt x="928" y="7971"/>
                    </a:lnTo>
                    <a:lnTo>
                      <a:pt x="1204" y="9224"/>
                    </a:lnTo>
                    <a:cubicBezTo>
                      <a:pt x="2382" y="8297"/>
                      <a:pt x="3359" y="7319"/>
                      <a:pt x="4186" y="6442"/>
                    </a:cubicBezTo>
                    <a:cubicBezTo>
                      <a:pt x="4738" y="5840"/>
                      <a:pt x="5214" y="5264"/>
                      <a:pt x="5590" y="4738"/>
                    </a:cubicBezTo>
                    <a:cubicBezTo>
                      <a:pt x="6642" y="3334"/>
                      <a:pt x="7119" y="2256"/>
                      <a:pt x="7043" y="1880"/>
                    </a:cubicBezTo>
                    <a:cubicBezTo>
                      <a:pt x="6692" y="602"/>
                      <a:pt x="6216" y="1"/>
                      <a:pt x="621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64"/>
              <p:cNvSpPr/>
              <p:nvPr/>
            </p:nvSpPr>
            <p:spPr>
              <a:xfrm>
                <a:off x="6847423" y="2274232"/>
                <a:ext cx="46259" cy="34725"/>
              </a:xfrm>
              <a:custGeom>
                <a:rect b="b" l="l" r="r" t="t"/>
                <a:pathLst>
                  <a:path extrusionOk="0" h="1129" w="1504">
                    <a:moveTo>
                      <a:pt x="1278" y="1"/>
                    </a:moveTo>
                    <a:cubicBezTo>
                      <a:pt x="1003" y="26"/>
                      <a:pt x="727" y="101"/>
                      <a:pt x="526" y="226"/>
                    </a:cubicBezTo>
                    <a:cubicBezTo>
                      <a:pt x="326" y="552"/>
                      <a:pt x="100" y="878"/>
                      <a:pt x="0" y="1128"/>
                    </a:cubicBezTo>
                    <a:cubicBezTo>
                      <a:pt x="226" y="878"/>
                      <a:pt x="827" y="778"/>
                      <a:pt x="1504" y="752"/>
                    </a:cubicBezTo>
                    <a:cubicBezTo>
                      <a:pt x="1404" y="502"/>
                      <a:pt x="1328" y="251"/>
                      <a:pt x="127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64"/>
              <p:cNvSpPr/>
              <p:nvPr/>
            </p:nvSpPr>
            <p:spPr>
              <a:xfrm>
                <a:off x="6953781" y="2278846"/>
                <a:ext cx="43214" cy="43214"/>
              </a:xfrm>
              <a:custGeom>
                <a:rect b="b" l="l" r="r" t="t"/>
                <a:pathLst>
                  <a:path extrusionOk="0" h="1405" w="1405">
                    <a:moveTo>
                      <a:pt x="402" y="1"/>
                    </a:moveTo>
                    <a:cubicBezTo>
                      <a:pt x="402" y="26"/>
                      <a:pt x="377" y="51"/>
                      <a:pt x="377" y="76"/>
                    </a:cubicBezTo>
                    <a:cubicBezTo>
                      <a:pt x="251" y="302"/>
                      <a:pt x="126" y="552"/>
                      <a:pt x="1" y="778"/>
                    </a:cubicBezTo>
                    <a:cubicBezTo>
                      <a:pt x="678" y="928"/>
                      <a:pt x="1229" y="1154"/>
                      <a:pt x="1404" y="1404"/>
                    </a:cubicBezTo>
                    <a:cubicBezTo>
                      <a:pt x="1279" y="928"/>
                      <a:pt x="1129" y="527"/>
                      <a:pt x="978" y="227"/>
                    </a:cubicBezTo>
                    <a:cubicBezTo>
                      <a:pt x="828" y="126"/>
                      <a:pt x="627" y="51"/>
                      <a:pt x="4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64"/>
              <p:cNvSpPr/>
              <p:nvPr/>
            </p:nvSpPr>
            <p:spPr>
              <a:xfrm>
                <a:off x="6847423" y="2227543"/>
                <a:ext cx="149574" cy="94518"/>
              </a:xfrm>
              <a:custGeom>
                <a:rect b="b" l="l" r="r" t="t"/>
                <a:pathLst>
                  <a:path extrusionOk="0" h="3073" w="4863">
                    <a:moveTo>
                      <a:pt x="2419" y="1"/>
                    </a:moveTo>
                    <a:cubicBezTo>
                      <a:pt x="1473" y="1"/>
                      <a:pt x="914" y="522"/>
                      <a:pt x="0" y="2646"/>
                    </a:cubicBezTo>
                    <a:cubicBezTo>
                      <a:pt x="331" y="1985"/>
                      <a:pt x="1225" y="1677"/>
                      <a:pt x="2161" y="1677"/>
                    </a:cubicBezTo>
                    <a:cubicBezTo>
                      <a:pt x="3352" y="1677"/>
                      <a:pt x="4610" y="2174"/>
                      <a:pt x="4862" y="3072"/>
                    </a:cubicBezTo>
                    <a:cubicBezTo>
                      <a:pt x="4311" y="616"/>
                      <a:pt x="3835" y="115"/>
                      <a:pt x="2707" y="15"/>
                    </a:cubicBezTo>
                    <a:cubicBezTo>
                      <a:pt x="2607" y="6"/>
                      <a:pt x="2511" y="1"/>
                      <a:pt x="241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64"/>
              <p:cNvSpPr/>
              <p:nvPr/>
            </p:nvSpPr>
            <p:spPr>
              <a:xfrm>
                <a:off x="6098920" y="2153203"/>
                <a:ext cx="181162" cy="308375"/>
              </a:xfrm>
              <a:custGeom>
                <a:rect b="b" l="l" r="r" t="t"/>
                <a:pathLst>
                  <a:path extrusionOk="0" h="10026" w="5890">
                    <a:moveTo>
                      <a:pt x="1278" y="1"/>
                    </a:moveTo>
                    <a:cubicBezTo>
                      <a:pt x="1278" y="1"/>
                      <a:pt x="376" y="1179"/>
                      <a:pt x="125" y="1755"/>
                    </a:cubicBezTo>
                    <a:cubicBezTo>
                      <a:pt x="0" y="2081"/>
                      <a:pt x="251" y="3109"/>
                      <a:pt x="902" y="4537"/>
                    </a:cubicBezTo>
                    <a:cubicBezTo>
                      <a:pt x="953" y="4612"/>
                      <a:pt x="1003" y="4713"/>
                      <a:pt x="1053" y="4813"/>
                    </a:cubicBezTo>
                    <a:cubicBezTo>
                      <a:pt x="1078" y="4888"/>
                      <a:pt x="1128" y="4963"/>
                      <a:pt x="1178" y="5063"/>
                    </a:cubicBezTo>
                    <a:cubicBezTo>
                      <a:pt x="1303" y="5314"/>
                      <a:pt x="1429" y="5565"/>
                      <a:pt x="1579" y="5840"/>
                    </a:cubicBezTo>
                    <a:cubicBezTo>
                      <a:pt x="1579" y="5840"/>
                      <a:pt x="1604" y="5865"/>
                      <a:pt x="1604" y="5865"/>
                    </a:cubicBezTo>
                    <a:cubicBezTo>
                      <a:pt x="1755" y="6141"/>
                      <a:pt x="1930" y="6442"/>
                      <a:pt x="2105" y="6743"/>
                    </a:cubicBezTo>
                    <a:cubicBezTo>
                      <a:pt x="2256" y="6993"/>
                      <a:pt x="2406" y="7219"/>
                      <a:pt x="2582" y="7469"/>
                    </a:cubicBezTo>
                    <a:cubicBezTo>
                      <a:pt x="2582" y="7469"/>
                      <a:pt x="2582" y="7469"/>
                      <a:pt x="2607" y="7494"/>
                    </a:cubicBezTo>
                    <a:cubicBezTo>
                      <a:pt x="3133" y="8297"/>
                      <a:pt x="3785" y="9174"/>
                      <a:pt x="4537" y="10026"/>
                    </a:cubicBezTo>
                    <a:lnTo>
                      <a:pt x="4862" y="8773"/>
                    </a:lnTo>
                    <a:lnTo>
                      <a:pt x="5890" y="8422"/>
                    </a:lnTo>
                    <a:cubicBezTo>
                      <a:pt x="5890" y="8422"/>
                      <a:pt x="4461" y="6517"/>
                      <a:pt x="3634" y="5189"/>
                    </a:cubicBezTo>
                    <a:cubicBezTo>
                      <a:pt x="3584" y="5139"/>
                      <a:pt x="3559" y="5088"/>
                      <a:pt x="3534" y="5038"/>
                    </a:cubicBezTo>
                    <a:cubicBezTo>
                      <a:pt x="3484" y="4988"/>
                      <a:pt x="3459" y="4963"/>
                      <a:pt x="3434" y="4913"/>
                    </a:cubicBezTo>
                    <a:cubicBezTo>
                      <a:pt x="3308" y="4687"/>
                      <a:pt x="3158" y="4462"/>
                      <a:pt x="3008" y="4211"/>
                    </a:cubicBezTo>
                    <a:cubicBezTo>
                      <a:pt x="2958" y="4136"/>
                      <a:pt x="2907" y="4036"/>
                      <a:pt x="2857" y="3961"/>
                    </a:cubicBezTo>
                    <a:cubicBezTo>
                      <a:pt x="2757" y="3785"/>
                      <a:pt x="2657" y="3610"/>
                      <a:pt x="2582" y="3434"/>
                    </a:cubicBezTo>
                    <a:cubicBezTo>
                      <a:pt x="2532" y="3359"/>
                      <a:pt x="2481" y="3284"/>
                      <a:pt x="2431" y="3184"/>
                    </a:cubicBezTo>
                    <a:cubicBezTo>
                      <a:pt x="2381" y="3109"/>
                      <a:pt x="2356" y="3033"/>
                      <a:pt x="2306" y="2933"/>
                    </a:cubicBezTo>
                    <a:cubicBezTo>
                      <a:pt x="1880" y="2131"/>
                      <a:pt x="1529" y="1304"/>
                      <a:pt x="1379" y="577"/>
                    </a:cubicBezTo>
                    <a:cubicBezTo>
                      <a:pt x="1329" y="377"/>
                      <a:pt x="1278" y="176"/>
                      <a:pt x="127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64"/>
              <p:cNvSpPr/>
              <p:nvPr/>
            </p:nvSpPr>
            <p:spPr>
              <a:xfrm>
                <a:off x="6147485" y="2275001"/>
                <a:ext cx="60162" cy="108728"/>
              </a:xfrm>
              <a:custGeom>
                <a:rect b="b" l="l" r="r" t="t"/>
                <a:pathLst>
                  <a:path extrusionOk="0" h="3535" w="1956">
                    <a:moveTo>
                      <a:pt x="1278" y="1"/>
                    </a:moveTo>
                    <a:lnTo>
                      <a:pt x="0" y="1880"/>
                    </a:lnTo>
                    <a:cubicBezTo>
                      <a:pt x="0" y="1880"/>
                      <a:pt x="25" y="1905"/>
                      <a:pt x="25" y="1905"/>
                    </a:cubicBezTo>
                    <a:cubicBezTo>
                      <a:pt x="176" y="2181"/>
                      <a:pt x="351" y="2482"/>
                      <a:pt x="526" y="2783"/>
                    </a:cubicBezTo>
                    <a:cubicBezTo>
                      <a:pt x="677" y="3033"/>
                      <a:pt x="827" y="3259"/>
                      <a:pt x="1003" y="3509"/>
                    </a:cubicBezTo>
                    <a:cubicBezTo>
                      <a:pt x="1003" y="3509"/>
                      <a:pt x="1003" y="3509"/>
                      <a:pt x="1028" y="3534"/>
                    </a:cubicBezTo>
                    <a:cubicBezTo>
                      <a:pt x="1328" y="3033"/>
                      <a:pt x="1880" y="2256"/>
                      <a:pt x="1955" y="1078"/>
                    </a:cubicBezTo>
                    <a:cubicBezTo>
                      <a:pt x="1805" y="853"/>
                      <a:pt x="1579" y="502"/>
                      <a:pt x="1429" y="251"/>
                    </a:cubicBezTo>
                    <a:cubicBezTo>
                      <a:pt x="1379" y="176"/>
                      <a:pt x="1328" y="101"/>
                      <a:pt x="127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64"/>
              <p:cNvSpPr/>
              <p:nvPr/>
            </p:nvSpPr>
            <p:spPr>
              <a:xfrm>
                <a:off x="6035714" y="2163230"/>
                <a:ext cx="218163" cy="283707"/>
              </a:xfrm>
              <a:custGeom>
                <a:rect b="b" l="l" r="r" t="t"/>
                <a:pathLst>
                  <a:path extrusionOk="0" h="9224" w="7093">
                    <a:moveTo>
                      <a:pt x="6191" y="1"/>
                    </a:moveTo>
                    <a:cubicBezTo>
                      <a:pt x="6140" y="176"/>
                      <a:pt x="6065" y="351"/>
                      <a:pt x="5990" y="552"/>
                    </a:cubicBezTo>
                    <a:cubicBezTo>
                      <a:pt x="5664" y="1279"/>
                      <a:pt x="5113" y="2081"/>
                      <a:pt x="4486" y="2858"/>
                    </a:cubicBezTo>
                    <a:cubicBezTo>
                      <a:pt x="4035" y="3434"/>
                      <a:pt x="3559" y="3986"/>
                      <a:pt x="3108" y="4487"/>
                    </a:cubicBezTo>
                    <a:cubicBezTo>
                      <a:pt x="1980" y="5690"/>
                      <a:pt x="0" y="7444"/>
                      <a:pt x="0" y="7444"/>
                    </a:cubicBezTo>
                    <a:lnTo>
                      <a:pt x="902" y="7945"/>
                    </a:lnTo>
                    <a:lnTo>
                      <a:pt x="1203" y="9224"/>
                    </a:lnTo>
                    <a:cubicBezTo>
                      <a:pt x="2356" y="8271"/>
                      <a:pt x="3358" y="7319"/>
                      <a:pt x="4160" y="6417"/>
                    </a:cubicBezTo>
                    <a:cubicBezTo>
                      <a:pt x="4712" y="5815"/>
                      <a:pt x="5188" y="5239"/>
                      <a:pt x="5589" y="4712"/>
                    </a:cubicBezTo>
                    <a:cubicBezTo>
                      <a:pt x="6617" y="3309"/>
                      <a:pt x="7093" y="2231"/>
                      <a:pt x="7043" y="1880"/>
                    </a:cubicBezTo>
                    <a:cubicBezTo>
                      <a:pt x="6667" y="602"/>
                      <a:pt x="6191" y="1"/>
                      <a:pt x="619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64"/>
              <p:cNvSpPr/>
              <p:nvPr/>
            </p:nvSpPr>
            <p:spPr>
              <a:xfrm>
                <a:off x="6102765" y="2172488"/>
                <a:ext cx="46290" cy="34725"/>
              </a:xfrm>
              <a:custGeom>
                <a:rect b="b" l="l" r="r" t="t"/>
                <a:pathLst>
                  <a:path extrusionOk="0" h="1129" w="1505">
                    <a:moveTo>
                      <a:pt x="1254" y="0"/>
                    </a:moveTo>
                    <a:cubicBezTo>
                      <a:pt x="978" y="50"/>
                      <a:pt x="727" y="126"/>
                      <a:pt x="502" y="251"/>
                    </a:cubicBezTo>
                    <a:cubicBezTo>
                      <a:pt x="301" y="552"/>
                      <a:pt x="101" y="903"/>
                      <a:pt x="0" y="1128"/>
                    </a:cubicBezTo>
                    <a:cubicBezTo>
                      <a:pt x="226" y="903"/>
                      <a:pt x="803" y="777"/>
                      <a:pt x="1504" y="777"/>
                    </a:cubicBezTo>
                    <a:cubicBezTo>
                      <a:pt x="1404" y="502"/>
                      <a:pt x="1329" y="251"/>
                      <a:pt x="125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64"/>
              <p:cNvSpPr/>
              <p:nvPr/>
            </p:nvSpPr>
            <p:spPr>
              <a:xfrm>
                <a:off x="6208384" y="2177101"/>
                <a:ext cx="43952" cy="43983"/>
              </a:xfrm>
              <a:custGeom>
                <a:rect b="b" l="l" r="r" t="t"/>
                <a:pathLst>
                  <a:path extrusionOk="0" h="1430" w="1429">
                    <a:moveTo>
                      <a:pt x="401" y="1"/>
                    </a:moveTo>
                    <a:cubicBezTo>
                      <a:pt x="401" y="51"/>
                      <a:pt x="376" y="76"/>
                      <a:pt x="376" y="101"/>
                    </a:cubicBezTo>
                    <a:cubicBezTo>
                      <a:pt x="276" y="326"/>
                      <a:pt x="150" y="552"/>
                      <a:pt x="0" y="803"/>
                    </a:cubicBezTo>
                    <a:cubicBezTo>
                      <a:pt x="677" y="928"/>
                      <a:pt x="1228" y="1154"/>
                      <a:pt x="1429" y="1429"/>
                    </a:cubicBezTo>
                    <a:cubicBezTo>
                      <a:pt x="1278" y="928"/>
                      <a:pt x="1128" y="552"/>
                      <a:pt x="1003" y="251"/>
                    </a:cubicBezTo>
                    <a:cubicBezTo>
                      <a:pt x="827" y="126"/>
                      <a:pt x="627" y="51"/>
                      <a:pt x="4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64"/>
              <p:cNvSpPr/>
              <p:nvPr/>
            </p:nvSpPr>
            <p:spPr>
              <a:xfrm>
                <a:off x="6102765" y="2126383"/>
                <a:ext cx="149574" cy="94702"/>
              </a:xfrm>
              <a:custGeom>
                <a:rect b="b" l="l" r="r" t="t"/>
                <a:pathLst>
                  <a:path extrusionOk="0" h="3079" w="4863">
                    <a:moveTo>
                      <a:pt x="2356" y="1"/>
                    </a:moveTo>
                    <a:cubicBezTo>
                      <a:pt x="1434" y="1"/>
                      <a:pt x="879" y="555"/>
                      <a:pt x="0" y="2627"/>
                    </a:cubicBezTo>
                    <a:cubicBezTo>
                      <a:pt x="330" y="1980"/>
                      <a:pt x="1211" y="1678"/>
                      <a:pt x="2138" y="1678"/>
                    </a:cubicBezTo>
                    <a:cubicBezTo>
                      <a:pt x="3328" y="1678"/>
                      <a:pt x="4595" y="2176"/>
                      <a:pt x="4863" y="3078"/>
                    </a:cubicBezTo>
                    <a:cubicBezTo>
                      <a:pt x="4286" y="622"/>
                      <a:pt x="3810" y="121"/>
                      <a:pt x="2682" y="21"/>
                    </a:cubicBezTo>
                    <a:cubicBezTo>
                      <a:pt x="2568" y="8"/>
                      <a:pt x="2459" y="1"/>
                      <a:pt x="235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784" name="Google Shape;1784;p64"/>
          <p:cNvSpPr txBox="1"/>
          <p:nvPr>
            <p:ph type="title"/>
          </p:nvPr>
        </p:nvSpPr>
        <p:spPr>
          <a:xfrm>
            <a:off x="720000" y="429125"/>
            <a:ext cx="3852000" cy="822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
              <a:t>THANKS!</a:t>
            </a:r>
            <a:endParaRPr/>
          </a:p>
        </p:txBody>
      </p:sp>
      <p:sp>
        <p:nvSpPr>
          <p:cNvPr id="1785" name="Google Shape;1785;p64"/>
          <p:cNvSpPr txBox="1"/>
          <p:nvPr>
            <p:ph idx="4294967295" type="subTitle"/>
          </p:nvPr>
        </p:nvSpPr>
        <p:spPr>
          <a:xfrm>
            <a:off x="895700" y="1938475"/>
            <a:ext cx="3171300" cy="3264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600"/>
              <a:buNone/>
            </a:pPr>
            <a:r>
              <a:rPr lang="en"/>
              <a:t>Do you have 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40"/>
          <p:cNvSpPr txBox="1"/>
          <p:nvPr>
            <p:ph type="title"/>
          </p:nvPr>
        </p:nvSpPr>
        <p:spPr>
          <a:xfrm>
            <a:off x="3686634" y="1988725"/>
            <a:ext cx="5114466" cy="15807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3600"/>
              <a:buNone/>
            </a:pPr>
            <a:r>
              <a:rPr lang="en"/>
              <a:t>ABSTRACT </a:t>
            </a:r>
            <a:r>
              <a:rPr lang="en">
                <a:solidFill>
                  <a:schemeClr val="dk2"/>
                </a:solidFill>
              </a:rPr>
              <a:t>INTRODUCTION</a:t>
            </a:r>
            <a:endParaRPr>
              <a:solidFill>
                <a:schemeClr val="dk2"/>
              </a:solidFill>
            </a:endParaRPr>
          </a:p>
        </p:txBody>
      </p:sp>
      <p:sp>
        <p:nvSpPr>
          <p:cNvPr id="731" name="Google Shape;731;p40"/>
          <p:cNvSpPr/>
          <p:nvPr/>
        </p:nvSpPr>
        <p:spPr>
          <a:xfrm>
            <a:off x="7386600" y="672918"/>
            <a:ext cx="1037400" cy="10374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D6473F"/>
              </a:solidFill>
              <a:latin typeface="Arial"/>
              <a:ea typeface="Arial"/>
              <a:cs typeface="Arial"/>
              <a:sym typeface="Arial"/>
            </a:endParaRPr>
          </a:p>
        </p:txBody>
      </p:sp>
      <p:sp>
        <p:nvSpPr>
          <p:cNvPr id="732" name="Google Shape;732;p40"/>
          <p:cNvSpPr txBox="1"/>
          <p:nvPr>
            <p:ph idx="2" type="title"/>
          </p:nvPr>
        </p:nvSpPr>
        <p:spPr>
          <a:xfrm>
            <a:off x="7555150" y="731369"/>
            <a:ext cx="700200" cy="920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800"/>
              <a:buNone/>
            </a:pPr>
            <a:r>
              <a:rPr lang="en"/>
              <a:t>01</a:t>
            </a:r>
            <a:endParaRPr/>
          </a:p>
        </p:txBody>
      </p:sp>
      <p:grpSp>
        <p:nvGrpSpPr>
          <p:cNvPr id="733" name="Google Shape;733;p40"/>
          <p:cNvGrpSpPr/>
          <p:nvPr/>
        </p:nvGrpSpPr>
        <p:grpSpPr>
          <a:xfrm>
            <a:off x="-189343" y="1388265"/>
            <a:ext cx="4649739" cy="4195241"/>
            <a:chOff x="-189343" y="1388265"/>
            <a:chExt cx="4649739" cy="4195241"/>
          </a:xfrm>
        </p:grpSpPr>
        <p:sp>
          <p:nvSpPr>
            <p:cNvPr id="734" name="Google Shape;734;p40"/>
            <p:cNvSpPr/>
            <p:nvPr/>
          </p:nvSpPr>
          <p:spPr>
            <a:xfrm flipH="1" rot="-443267">
              <a:off x="30054" y="1643703"/>
              <a:ext cx="4210945" cy="3684366"/>
            </a:xfrm>
            <a:custGeom>
              <a:rect b="b" l="l" r="r" t="t"/>
              <a:pathLst>
                <a:path extrusionOk="0" h="2864" w="3273">
                  <a:moveTo>
                    <a:pt x="1574" y="0"/>
                  </a:moveTo>
                  <a:cubicBezTo>
                    <a:pt x="1" y="0"/>
                    <a:pt x="252" y="1699"/>
                    <a:pt x="1291" y="2612"/>
                  </a:cubicBezTo>
                  <a:cubicBezTo>
                    <a:pt x="1574" y="2864"/>
                    <a:pt x="1826" y="2864"/>
                    <a:pt x="2077" y="2864"/>
                  </a:cubicBezTo>
                  <a:cubicBezTo>
                    <a:pt x="2738" y="2864"/>
                    <a:pt x="3273" y="2203"/>
                    <a:pt x="3021" y="1416"/>
                  </a:cubicBezTo>
                  <a:cubicBezTo>
                    <a:pt x="2738" y="630"/>
                    <a:pt x="2360" y="0"/>
                    <a:pt x="1574" y="0"/>
                  </a:cubicBezTo>
                  <a:close/>
                </a:path>
              </a:pathLst>
            </a:custGeom>
            <a:solidFill>
              <a:srgbClr val="E7DF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5" name="Google Shape;735;p40"/>
            <p:cNvGrpSpPr/>
            <p:nvPr/>
          </p:nvGrpSpPr>
          <p:grpSpPr>
            <a:xfrm>
              <a:off x="220251" y="1721076"/>
              <a:ext cx="3821300" cy="3417238"/>
              <a:chOff x="220251" y="1721076"/>
              <a:chExt cx="3821300" cy="3417238"/>
            </a:xfrm>
          </p:grpSpPr>
          <p:sp>
            <p:nvSpPr>
              <p:cNvPr id="736" name="Google Shape;736;p40"/>
              <p:cNvSpPr/>
              <p:nvPr/>
            </p:nvSpPr>
            <p:spPr>
              <a:xfrm flipH="1">
                <a:off x="2754087" y="1721076"/>
                <a:ext cx="809445" cy="1307833"/>
              </a:xfrm>
              <a:custGeom>
                <a:rect b="b" l="l" r="r" t="t"/>
                <a:pathLst>
                  <a:path extrusionOk="0" h="5864" w="3630">
                    <a:moveTo>
                      <a:pt x="1815" y="1"/>
                    </a:moveTo>
                    <a:cubicBezTo>
                      <a:pt x="1499" y="1810"/>
                      <a:pt x="1" y="2055"/>
                      <a:pt x="1" y="3875"/>
                    </a:cubicBezTo>
                    <a:cubicBezTo>
                      <a:pt x="1" y="5177"/>
                      <a:pt x="812" y="5864"/>
                      <a:pt x="1815" y="5864"/>
                    </a:cubicBezTo>
                    <a:cubicBezTo>
                      <a:pt x="2818" y="5864"/>
                      <a:pt x="3630" y="5177"/>
                      <a:pt x="3630" y="3875"/>
                    </a:cubicBezTo>
                    <a:cubicBezTo>
                      <a:pt x="3630" y="2055"/>
                      <a:pt x="2131" y="1810"/>
                      <a:pt x="18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7" name="Google Shape;737;p40"/>
              <p:cNvGrpSpPr/>
              <p:nvPr/>
            </p:nvGrpSpPr>
            <p:grpSpPr>
              <a:xfrm>
                <a:off x="3127955" y="3394578"/>
                <a:ext cx="913596" cy="1259943"/>
                <a:chOff x="2767479" y="2879753"/>
                <a:chExt cx="1402250" cy="1933846"/>
              </a:xfrm>
            </p:grpSpPr>
            <p:sp>
              <p:nvSpPr>
                <p:cNvPr id="738" name="Google Shape;738;p40"/>
                <p:cNvSpPr/>
                <p:nvPr/>
              </p:nvSpPr>
              <p:spPr>
                <a:xfrm flipH="1">
                  <a:off x="2767479" y="2879753"/>
                  <a:ext cx="1402250" cy="1933846"/>
                </a:xfrm>
                <a:custGeom>
                  <a:rect b="b" l="l" r="r" t="t"/>
                  <a:pathLst>
                    <a:path extrusionOk="0" h="101222" w="73397">
                      <a:moveTo>
                        <a:pt x="2843" y="0"/>
                      </a:moveTo>
                      <a:cubicBezTo>
                        <a:pt x="1249" y="0"/>
                        <a:pt x="0" y="1465"/>
                        <a:pt x="0" y="3058"/>
                      </a:cubicBezTo>
                      <a:lnTo>
                        <a:pt x="0" y="98379"/>
                      </a:lnTo>
                      <a:cubicBezTo>
                        <a:pt x="0" y="99972"/>
                        <a:pt x="1249" y="101222"/>
                        <a:pt x="2843" y="101222"/>
                      </a:cubicBezTo>
                      <a:lnTo>
                        <a:pt x="70338" y="101222"/>
                      </a:lnTo>
                      <a:cubicBezTo>
                        <a:pt x="71975" y="101222"/>
                        <a:pt x="73397" y="99972"/>
                        <a:pt x="73397" y="98379"/>
                      </a:cubicBezTo>
                      <a:lnTo>
                        <a:pt x="73397" y="3058"/>
                      </a:lnTo>
                      <a:cubicBezTo>
                        <a:pt x="73397" y="1465"/>
                        <a:pt x="71975" y="0"/>
                        <a:pt x="7033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9" name="Google Shape;739;p40"/>
                <p:cNvGrpSpPr/>
                <p:nvPr/>
              </p:nvGrpSpPr>
              <p:grpSpPr>
                <a:xfrm flipH="1">
                  <a:off x="2922210" y="3088758"/>
                  <a:ext cx="1127388" cy="1533077"/>
                  <a:chOff x="3238606" y="2742716"/>
                  <a:chExt cx="1317658" cy="1791815"/>
                </a:xfrm>
              </p:grpSpPr>
              <p:grpSp>
                <p:nvGrpSpPr>
                  <p:cNvPr id="740" name="Google Shape;740;p40"/>
                  <p:cNvGrpSpPr/>
                  <p:nvPr/>
                </p:nvGrpSpPr>
                <p:grpSpPr>
                  <a:xfrm flipH="1">
                    <a:off x="3238606" y="2742716"/>
                    <a:ext cx="1317658" cy="1791815"/>
                    <a:chOff x="297058" y="3080807"/>
                    <a:chExt cx="1135814" cy="1544535"/>
                  </a:xfrm>
                </p:grpSpPr>
                <p:sp>
                  <p:nvSpPr>
                    <p:cNvPr id="741" name="Google Shape;741;p40"/>
                    <p:cNvSpPr/>
                    <p:nvPr/>
                  </p:nvSpPr>
                  <p:spPr>
                    <a:xfrm>
                      <a:off x="303698" y="3080807"/>
                      <a:ext cx="1122553" cy="203966"/>
                    </a:xfrm>
                    <a:custGeom>
                      <a:rect b="b" l="l" r="r" t="t"/>
                      <a:pathLst>
                        <a:path extrusionOk="0" h="10597" w="58322">
                          <a:moveTo>
                            <a:pt x="1077" y="1"/>
                          </a:moveTo>
                          <a:cubicBezTo>
                            <a:pt x="517" y="1"/>
                            <a:pt x="0" y="388"/>
                            <a:pt x="0" y="1077"/>
                          </a:cubicBezTo>
                          <a:lnTo>
                            <a:pt x="0" y="9520"/>
                          </a:lnTo>
                          <a:cubicBezTo>
                            <a:pt x="0" y="10080"/>
                            <a:pt x="517" y="10597"/>
                            <a:pt x="1077" y="10597"/>
                          </a:cubicBezTo>
                          <a:lnTo>
                            <a:pt x="57244" y="10597"/>
                          </a:lnTo>
                          <a:cubicBezTo>
                            <a:pt x="57804" y="10597"/>
                            <a:pt x="58321" y="10080"/>
                            <a:pt x="58321" y="9520"/>
                          </a:cubicBezTo>
                          <a:lnTo>
                            <a:pt x="58321" y="1077"/>
                          </a:lnTo>
                          <a:cubicBezTo>
                            <a:pt x="58321" y="388"/>
                            <a:pt x="57804" y="1"/>
                            <a:pt x="5724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40"/>
                    <p:cNvSpPr/>
                    <p:nvPr/>
                  </p:nvSpPr>
                  <p:spPr>
                    <a:xfrm>
                      <a:off x="297058" y="3399160"/>
                      <a:ext cx="1135814" cy="220557"/>
                    </a:xfrm>
                    <a:custGeom>
                      <a:rect b="b" l="l" r="r" t="t"/>
                      <a:pathLst>
                        <a:path extrusionOk="0" h="11459" w="59011">
                          <a:moveTo>
                            <a:pt x="57589" y="690"/>
                          </a:moveTo>
                          <a:cubicBezTo>
                            <a:pt x="57934" y="690"/>
                            <a:pt x="58322" y="1077"/>
                            <a:pt x="58322" y="1422"/>
                          </a:cubicBezTo>
                          <a:lnTo>
                            <a:pt x="58322" y="10037"/>
                          </a:lnTo>
                          <a:cubicBezTo>
                            <a:pt x="58322" y="10381"/>
                            <a:pt x="57934" y="10769"/>
                            <a:pt x="57589" y="10769"/>
                          </a:cubicBezTo>
                          <a:lnTo>
                            <a:pt x="1422" y="10769"/>
                          </a:lnTo>
                          <a:cubicBezTo>
                            <a:pt x="1078" y="10769"/>
                            <a:pt x="690" y="10381"/>
                            <a:pt x="690" y="10037"/>
                          </a:cubicBezTo>
                          <a:lnTo>
                            <a:pt x="690" y="1422"/>
                          </a:lnTo>
                          <a:cubicBezTo>
                            <a:pt x="690" y="1077"/>
                            <a:pt x="1078" y="690"/>
                            <a:pt x="1422" y="690"/>
                          </a:cubicBezTo>
                          <a:close/>
                          <a:moveTo>
                            <a:pt x="1422" y="1"/>
                          </a:moveTo>
                          <a:cubicBezTo>
                            <a:pt x="690" y="1"/>
                            <a:pt x="1" y="690"/>
                            <a:pt x="1" y="1422"/>
                          </a:cubicBezTo>
                          <a:lnTo>
                            <a:pt x="1" y="10037"/>
                          </a:lnTo>
                          <a:cubicBezTo>
                            <a:pt x="1" y="10769"/>
                            <a:pt x="690" y="11458"/>
                            <a:pt x="1422" y="11458"/>
                          </a:cubicBezTo>
                          <a:lnTo>
                            <a:pt x="57589" y="11458"/>
                          </a:lnTo>
                          <a:cubicBezTo>
                            <a:pt x="58322" y="11458"/>
                            <a:pt x="59011" y="10769"/>
                            <a:pt x="59011" y="10037"/>
                          </a:cubicBezTo>
                          <a:lnTo>
                            <a:pt x="59011" y="1422"/>
                          </a:lnTo>
                          <a:cubicBezTo>
                            <a:pt x="59011" y="690"/>
                            <a:pt x="58322" y="1"/>
                            <a:pt x="5758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40"/>
                    <p:cNvSpPr/>
                    <p:nvPr/>
                  </p:nvSpPr>
                  <p:spPr>
                    <a:xfrm>
                      <a:off x="375819" y="3461349"/>
                      <a:ext cx="97027" cy="96180"/>
                    </a:xfrm>
                    <a:custGeom>
                      <a:rect b="b" l="l" r="r" t="t"/>
                      <a:pathLst>
                        <a:path extrusionOk="0" h="4997" w="5041">
                          <a:moveTo>
                            <a:pt x="2542" y="0"/>
                          </a:moveTo>
                          <a:cubicBezTo>
                            <a:pt x="1293" y="0"/>
                            <a:pt x="1" y="1077"/>
                            <a:pt x="1" y="2498"/>
                          </a:cubicBezTo>
                          <a:cubicBezTo>
                            <a:pt x="1" y="3920"/>
                            <a:pt x="1293" y="4997"/>
                            <a:pt x="2542" y="4997"/>
                          </a:cubicBezTo>
                          <a:cubicBezTo>
                            <a:pt x="3963" y="4997"/>
                            <a:pt x="5040" y="3920"/>
                            <a:pt x="5040" y="2498"/>
                          </a:cubicBezTo>
                          <a:cubicBezTo>
                            <a:pt x="5040" y="1077"/>
                            <a:pt x="3963" y="0"/>
                            <a:pt x="254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40"/>
                    <p:cNvSpPr/>
                    <p:nvPr/>
                  </p:nvSpPr>
                  <p:spPr>
                    <a:xfrm>
                      <a:off x="303698" y="3744037"/>
                      <a:ext cx="1122553" cy="203966"/>
                    </a:xfrm>
                    <a:custGeom>
                      <a:rect b="b" l="l" r="r" t="t"/>
                      <a:pathLst>
                        <a:path extrusionOk="0" h="10597" w="58322">
                          <a:moveTo>
                            <a:pt x="1077" y="1"/>
                          </a:moveTo>
                          <a:cubicBezTo>
                            <a:pt x="517" y="1"/>
                            <a:pt x="0" y="561"/>
                            <a:pt x="0" y="1078"/>
                          </a:cubicBezTo>
                          <a:lnTo>
                            <a:pt x="0" y="9520"/>
                          </a:lnTo>
                          <a:cubicBezTo>
                            <a:pt x="0" y="10080"/>
                            <a:pt x="517" y="10597"/>
                            <a:pt x="1077" y="10597"/>
                          </a:cubicBezTo>
                          <a:lnTo>
                            <a:pt x="57244" y="10597"/>
                          </a:lnTo>
                          <a:cubicBezTo>
                            <a:pt x="57804" y="10597"/>
                            <a:pt x="58321" y="10080"/>
                            <a:pt x="58321" y="9520"/>
                          </a:cubicBezTo>
                          <a:lnTo>
                            <a:pt x="58321" y="1078"/>
                          </a:lnTo>
                          <a:cubicBezTo>
                            <a:pt x="58321" y="561"/>
                            <a:pt x="57804" y="1"/>
                            <a:pt x="5724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40"/>
                    <p:cNvSpPr/>
                    <p:nvPr/>
                  </p:nvSpPr>
                  <p:spPr>
                    <a:xfrm>
                      <a:off x="303698" y="4421376"/>
                      <a:ext cx="1122553" cy="203966"/>
                    </a:xfrm>
                    <a:custGeom>
                      <a:rect b="b" l="l" r="r" t="t"/>
                      <a:pathLst>
                        <a:path extrusionOk="0" h="10597" w="58322">
                          <a:moveTo>
                            <a:pt x="1077" y="1"/>
                          </a:moveTo>
                          <a:cubicBezTo>
                            <a:pt x="517" y="1"/>
                            <a:pt x="0" y="561"/>
                            <a:pt x="0" y="1077"/>
                          </a:cubicBezTo>
                          <a:lnTo>
                            <a:pt x="0" y="9520"/>
                          </a:lnTo>
                          <a:cubicBezTo>
                            <a:pt x="0" y="10252"/>
                            <a:pt x="517" y="10597"/>
                            <a:pt x="1077" y="10597"/>
                          </a:cubicBezTo>
                          <a:lnTo>
                            <a:pt x="57244" y="10597"/>
                          </a:lnTo>
                          <a:cubicBezTo>
                            <a:pt x="57804" y="10597"/>
                            <a:pt x="58321" y="10252"/>
                            <a:pt x="58321" y="9520"/>
                          </a:cubicBezTo>
                          <a:lnTo>
                            <a:pt x="58321" y="1077"/>
                          </a:lnTo>
                          <a:cubicBezTo>
                            <a:pt x="58321" y="561"/>
                            <a:pt x="57804" y="1"/>
                            <a:pt x="5724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40"/>
                    <p:cNvSpPr/>
                    <p:nvPr/>
                  </p:nvSpPr>
                  <p:spPr>
                    <a:xfrm>
                      <a:off x="297058" y="4062391"/>
                      <a:ext cx="1135814" cy="220557"/>
                    </a:xfrm>
                    <a:custGeom>
                      <a:rect b="b" l="l" r="r" t="t"/>
                      <a:pathLst>
                        <a:path extrusionOk="0" h="11459" w="59011">
                          <a:moveTo>
                            <a:pt x="57589" y="690"/>
                          </a:moveTo>
                          <a:cubicBezTo>
                            <a:pt x="57934" y="690"/>
                            <a:pt x="58322" y="1078"/>
                            <a:pt x="58322" y="1422"/>
                          </a:cubicBezTo>
                          <a:lnTo>
                            <a:pt x="58322" y="10037"/>
                          </a:lnTo>
                          <a:cubicBezTo>
                            <a:pt x="58322" y="10382"/>
                            <a:pt x="57934" y="10769"/>
                            <a:pt x="57589" y="10769"/>
                          </a:cubicBezTo>
                          <a:lnTo>
                            <a:pt x="1422" y="10769"/>
                          </a:lnTo>
                          <a:cubicBezTo>
                            <a:pt x="1078" y="10769"/>
                            <a:pt x="690" y="10382"/>
                            <a:pt x="690" y="10037"/>
                          </a:cubicBezTo>
                          <a:lnTo>
                            <a:pt x="690" y="1422"/>
                          </a:lnTo>
                          <a:cubicBezTo>
                            <a:pt x="690" y="1078"/>
                            <a:pt x="1078" y="690"/>
                            <a:pt x="1422" y="690"/>
                          </a:cubicBezTo>
                          <a:close/>
                          <a:moveTo>
                            <a:pt x="1422" y="1"/>
                          </a:moveTo>
                          <a:cubicBezTo>
                            <a:pt x="690" y="1"/>
                            <a:pt x="1" y="690"/>
                            <a:pt x="1" y="1422"/>
                          </a:cubicBezTo>
                          <a:lnTo>
                            <a:pt x="1" y="10037"/>
                          </a:lnTo>
                          <a:cubicBezTo>
                            <a:pt x="1" y="10769"/>
                            <a:pt x="690" y="11458"/>
                            <a:pt x="1422" y="11458"/>
                          </a:cubicBezTo>
                          <a:lnTo>
                            <a:pt x="57589" y="11458"/>
                          </a:lnTo>
                          <a:cubicBezTo>
                            <a:pt x="58322" y="11458"/>
                            <a:pt x="59011" y="10769"/>
                            <a:pt x="59011" y="10037"/>
                          </a:cubicBezTo>
                          <a:lnTo>
                            <a:pt x="59011" y="1422"/>
                          </a:lnTo>
                          <a:cubicBezTo>
                            <a:pt x="59011" y="690"/>
                            <a:pt x="58322" y="1"/>
                            <a:pt x="5758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40"/>
                    <p:cNvSpPr/>
                    <p:nvPr/>
                  </p:nvSpPr>
                  <p:spPr>
                    <a:xfrm>
                      <a:off x="375819" y="4124579"/>
                      <a:ext cx="97027" cy="96180"/>
                    </a:xfrm>
                    <a:custGeom>
                      <a:rect b="b" l="l" r="r" t="t"/>
                      <a:pathLst>
                        <a:path extrusionOk="0" h="4997" w="5041">
                          <a:moveTo>
                            <a:pt x="2542" y="0"/>
                          </a:moveTo>
                          <a:cubicBezTo>
                            <a:pt x="1293" y="0"/>
                            <a:pt x="1" y="1077"/>
                            <a:pt x="1" y="2499"/>
                          </a:cubicBezTo>
                          <a:cubicBezTo>
                            <a:pt x="1" y="3920"/>
                            <a:pt x="1293" y="4997"/>
                            <a:pt x="2542" y="4997"/>
                          </a:cubicBezTo>
                          <a:cubicBezTo>
                            <a:pt x="3963" y="4997"/>
                            <a:pt x="5040" y="3920"/>
                            <a:pt x="5040" y="2499"/>
                          </a:cubicBezTo>
                          <a:cubicBezTo>
                            <a:pt x="5040" y="1077"/>
                            <a:pt x="3963" y="0"/>
                            <a:pt x="254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40"/>
                    <p:cNvSpPr/>
                    <p:nvPr/>
                  </p:nvSpPr>
                  <p:spPr>
                    <a:xfrm>
                      <a:off x="386597" y="3123305"/>
                      <a:ext cx="127688" cy="92657"/>
                    </a:xfrm>
                    <a:custGeom>
                      <a:rect b="b" l="l" r="r" t="t"/>
                      <a:pathLst>
                        <a:path extrusionOk="0" h="4814" w="6634">
                          <a:moveTo>
                            <a:pt x="6198" y="0"/>
                          </a:moveTo>
                          <a:cubicBezTo>
                            <a:pt x="6106" y="0"/>
                            <a:pt x="6009" y="54"/>
                            <a:pt x="5902" y="162"/>
                          </a:cubicBezTo>
                          <a:lnTo>
                            <a:pt x="2154" y="3909"/>
                          </a:lnTo>
                          <a:lnTo>
                            <a:pt x="733" y="2315"/>
                          </a:lnTo>
                          <a:lnTo>
                            <a:pt x="173" y="2315"/>
                          </a:lnTo>
                          <a:cubicBezTo>
                            <a:pt x="1" y="2488"/>
                            <a:pt x="1" y="2660"/>
                            <a:pt x="173" y="2832"/>
                          </a:cubicBezTo>
                          <a:lnTo>
                            <a:pt x="2154" y="4813"/>
                          </a:lnTo>
                          <a:lnTo>
                            <a:pt x="6462" y="678"/>
                          </a:lnTo>
                          <a:cubicBezTo>
                            <a:pt x="6634" y="506"/>
                            <a:pt x="6634" y="334"/>
                            <a:pt x="6462" y="162"/>
                          </a:cubicBezTo>
                          <a:cubicBezTo>
                            <a:pt x="6376" y="54"/>
                            <a:pt x="6289" y="0"/>
                            <a:pt x="6198" y="0"/>
                          </a:cubicBezTo>
                          <a:close/>
                        </a:path>
                      </a:pathLst>
                    </a:custGeom>
                    <a:solidFill>
                      <a:srgbClr val="3F54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40"/>
                    <p:cNvSpPr/>
                    <p:nvPr/>
                  </p:nvSpPr>
                  <p:spPr>
                    <a:xfrm>
                      <a:off x="386597" y="4456195"/>
                      <a:ext cx="127688" cy="92869"/>
                    </a:xfrm>
                    <a:custGeom>
                      <a:rect b="b" l="l" r="r" t="t"/>
                      <a:pathLst>
                        <a:path extrusionOk="0" h="4825" w="6634">
                          <a:moveTo>
                            <a:pt x="5902" y="1"/>
                          </a:moveTo>
                          <a:lnTo>
                            <a:pt x="2154" y="3748"/>
                          </a:lnTo>
                          <a:lnTo>
                            <a:pt x="733" y="2327"/>
                          </a:lnTo>
                          <a:cubicBezTo>
                            <a:pt x="625" y="2240"/>
                            <a:pt x="528" y="2197"/>
                            <a:pt x="437" y="2197"/>
                          </a:cubicBezTo>
                          <a:cubicBezTo>
                            <a:pt x="345" y="2197"/>
                            <a:pt x="259" y="2240"/>
                            <a:pt x="173" y="2327"/>
                          </a:cubicBezTo>
                          <a:cubicBezTo>
                            <a:pt x="1" y="2499"/>
                            <a:pt x="1" y="2671"/>
                            <a:pt x="173" y="2843"/>
                          </a:cubicBezTo>
                          <a:lnTo>
                            <a:pt x="2154" y="4825"/>
                          </a:lnTo>
                          <a:lnTo>
                            <a:pt x="6462" y="518"/>
                          </a:lnTo>
                          <a:cubicBezTo>
                            <a:pt x="6634" y="518"/>
                            <a:pt x="6634" y="173"/>
                            <a:pt x="6462" y="1"/>
                          </a:cubicBezTo>
                          <a:close/>
                        </a:path>
                      </a:pathLst>
                    </a:custGeom>
                    <a:solidFill>
                      <a:srgbClr val="3F54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0" name="Google Shape;750;p40"/>
                  <p:cNvSpPr/>
                  <p:nvPr/>
                </p:nvSpPr>
                <p:spPr>
                  <a:xfrm flipH="1">
                    <a:off x="3378033" y="2823503"/>
                    <a:ext cx="401114" cy="15408"/>
                  </a:xfrm>
                  <a:custGeom>
                    <a:rect b="b" l="l" r="r" t="t"/>
                    <a:pathLst>
                      <a:path extrusionOk="0" h="690" w="17963">
                        <a:moveTo>
                          <a:pt x="345" y="1"/>
                        </a:moveTo>
                        <a:cubicBezTo>
                          <a:pt x="173" y="1"/>
                          <a:pt x="1" y="173"/>
                          <a:pt x="1" y="345"/>
                        </a:cubicBezTo>
                        <a:cubicBezTo>
                          <a:pt x="1" y="518"/>
                          <a:pt x="173" y="690"/>
                          <a:pt x="345" y="690"/>
                        </a:cubicBezTo>
                        <a:lnTo>
                          <a:pt x="17575" y="690"/>
                        </a:lnTo>
                        <a:cubicBezTo>
                          <a:pt x="17747" y="690"/>
                          <a:pt x="17962" y="518"/>
                          <a:pt x="17962" y="345"/>
                        </a:cubicBezTo>
                        <a:cubicBezTo>
                          <a:pt x="17962" y="173"/>
                          <a:pt x="17747" y="1"/>
                          <a:pt x="1757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40"/>
                  <p:cNvSpPr/>
                  <p:nvPr/>
                </p:nvSpPr>
                <p:spPr>
                  <a:xfrm flipH="1">
                    <a:off x="3819510" y="2823503"/>
                    <a:ext cx="176027" cy="15408"/>
                  </a:xfrm>
                  <a:custGeom>
                    <a:rect b="b" l="l" r="r" t="t"/>
                    <a:pathLst>
                      <a:path extrusionOk="0" h="690" w="7883">
                        <a:moveTo>
                          <a:pt x="345" y="1"/>
                        </a:moveTo>
                        <a:cubicBezTo>
                          <a:pt x="173" y="1"/>
                          <a:pt x="0" y="173"/>
                          <a:pt x="0" y="345"/>
                        </a:cubicBezTo>
                        <a:cubicBezTo>
                          <a:pt x="0" y="518"/>
                          <a:pt x="173" y="690"/>
                          <a:pt x="345" y="690"/>
                        </a:cubicBezTo>
                        <a:lnTo>
                          <a:pt x="7538" y="690"/>
                        </a:lnTo>
                        <a:cubicBezTo>
                          <a:pt x="7710" y="690"/>
                          <a:pt x="7883" y="518"/>
                          <a:pt x="7883" y="345"/>
                        </a:cubicBezTo>
                        <a:cubicBezTo>
                          <a:pt x="7883" y="173"/>
                          <a:pt x="7710" y="1"/>
                          <a:pt x="753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40"/>
                  <p:cNvSpPr/>
                  <p:nvPr/>
                </p:nvSpPr>
                <p:spPr>
                  <a:xfrm flipH="1">
                    <a:off x="3819510" y="2899489"/>
                    <a:ext cx="176027" cy="16368"/>
                  </a:xfrm>
                  <a:custGeom>
                    <a:rect b="b" l="l" r="r" t="t"/>
                    <a:pathLst>
                      <a:path extrusionOk="0" h="733" w="7883">
                        <a:moveTo>
                          <a:pt x="345" y="0"/>
                        </a:moveTo>
                        <a:cubicBezTo>
                          <a:pt x="173" y="0"/>
                          <a:pt x="0" y="173"/>
                          <a:pt x="0" y="345"/>
                        </a:cubicBezTo>
                        <a:cubicBezTo>
                          <a:pt x="0" y="517"/>
                          <a:pt x="173" y="733"/>
                          <a:pt x="345" y="733"/>
                        </a:cubicBezTo>
                        <a:lnTo>
                          <a:pt x="7538" y="733"/>
                        </a:lnTo>
                        <a:cubicBezTo>
                          <a:pt x="7710" y="733"/>
                          <a:pt x="7883" y="517"/>
                          <a:pt x="7883" y="345"/>
                        </a:cubicBezTo>
                        <a:cubicBezTo>
                          <a:pt x="7883" y="173"/>
                          <a:pt x="7710" y="0"/>
                          <a:pt x="75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40"/>
                  <p:cNvSpPr/>
                  <p:nvPr/>
                </p:nvSpPr>
                <p:spPr>
                  <a:xfrm flipH="1">
                    <a:off x="4348488" y="2810999"/>
                    <a:ext cx="111583" cy="108725"/>
                  </a:xfrm>
                  <a:custGeom>
                    <a:rect b="b" l="l" r="r" t="t"/>
                    <a:pathLst>
                      <a:path extrusionOk="0" h="4869" w="4997">
                        <a:moveTo>
                          <a:pt x="2498" y="1"/>
                        </a:moveTo>
                        <a:cubicBezTo>
                          <a:pt x="1077" y="1"/>
                          <a:pt x="0" y="1078"/>
                          <a:pt x="0" y="2542"/>
                        </a:cubicBezTo>
                        <a:cubicBezTo>
                          <a:pt x="0" y="3791"/>
                          <a:pt x="1077" y="4868"/>
                          <a:pt x="2498" y="4868"/>
                        </a:cubicBezTo>
                        <a:cubicBezTo>
                          <a:pt x="3920" y="4868"/>
                          <a:pt x="4997" y="3791"/>
                          <a:pt x="4997" y="2542"/>
                        </a:cubicBezTo>
                        <a:cubicBezTo>
                          <a:pt x="4997" y="1078"/>
                          <a:pt x="3920" y="1"/>
                          <a:pt x="249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40"/>
                  <p:cNvSpPr/>
                  <p:nvPr/>
                </p:nvSpPr>
                <p:spPr>
                  <a:xfrm flipH="1">
                    <a:off x="3334760" y="3191865"/>
                    <a:ext cx="400131" cy="16368"/>
                  </a:xfrm>
                  <a:custGeom>
                    <a:rect b="b" l="l" r="r" t="t"/>
                    <a:pathLst>
                      <a:path extrusionOk="0" h="733" w="17919">
                        <a:moveTo>
                          <a:pt x="345" y="1"/>
                        </a:moveTo>
                        <a:cubicBezTo>
                          <a:pt x="172" y="1"/>
                          <a:pt x="0" y="173"/>
                          <a:pt x="0" y="345"/>
                        </a:cubicBezTo>
                        <a:cubicBezTo>
                          <a:pt x="0" y="561"/>
                          <a:pt x="172" y="733"/>
                          <a:pt x="345" y="733"/>
                        </a:cubicBezTo>
                        <a:lnTo>
                          <a:pt x="17574" y="733"/>
                        </a:lnTo>
                        <a:cubicBezTo>
                          <a:pt x="17746" y="733"/>
                          <a:pt x="17918" y="561"/>
                          <a:pt x="17918" y="345"/>
                        </a:cubicBezTo>
                        <a:cubicBezTo>
                          <a:pt x="17918" y="173"/>
                          <a:pt x="17746" y="1"/>
                          <a:pt x="1757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40"/>
                  <p:cNvSpPr/>
                  <p:nvPr/>
                </p:nvSpPr>
                <p:spPr>
                  <a:xfrm flipH="1">
                    <a:off x="3775254" y="3191865"/>
                    <a:ext cx="176050" cy="16368"/>
                  </a:xfrm>
                  <a:custGeom>
                    <a:rect b="b" l="l" r="r" t="t"/>
                    <a:pathLst>
                      <a:path extrusionOk="0" h="733" w="7884">
                        <a:moveTo>
                          <a:pt x="345" y="1"/>
                        </a:moveTo>
                        <a:cubicBezTo>
                          <a:pt x="173" y="1"/>
                          <a:pt x="1" y="173"/>
                          <a:pt x="1" y="345"/>
                        </a:cubicBezTo>
                        <a:cubicBezTo>
                          <a:pt x="1" y="561"/>
                          <a:pt x="173" y="733"/>
                          <a:pt x="345" y="733"/>
                        </a:cubicBezTo>
                        <a:lnTo>
                          <a:pt x="7538" y="733"/>
                        </a:lnTo>
                        <a:cubicBezTo>
                          <a:pt x="7711" y="733"/>
                          <a:pt x="7883" y="561"/>
                          <a:pt x="7883" y="345"/>
                        </a:cubicBezTo>
                        <a:cubicBezTo>
                          <a:pt x="7883" y="173"/>
                          <a:pt x="7711" y="1"/>
                          <a:pt x="753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40"/>
                  <p:cNvSpPr/>
                  <p:nvPr/>
                </p:nvSpPr>
                <p:spPr>
                  <a:xfrm flipH="1">
                    <a:off x="3775254" y="3271691"/>
                    <a:ext cx="176050" cy="16368"/>
                  </a:xfrm>
                  <a:custGeom>
                    <a:rect b="b" l="l" r="r" t="t"/>
                    <a:pathLst>
                      <a:path extrusionOk="0" h="733" w="7884">
                        <a:moveTo>
                          <a:pt x="345" y="1"/>
                        </a:moveTo>
                        <a:cubicBezTo>
                          <a:pt x="173" y="1"/>
                          <a:pt x="1" y="216"/>
                          <a:pt x="1" y="388"/>
                        </a:cubicBezTo>
                        <a:cubicBezTo>
                          <a:pt x="1" y="561"/>
                          <a:pt x="173" y="733"/>
                          <a:pt x="345" y="733"/>
                        </a:cubicBezTo>
                        <a:lnTo>
                          <a:pt x="7538" y="733"/>
                        </a:lnTo>
                        <a:cubicBezTo>
                          <a:pt x="7711" y="733"/>
                          <a:pt x="7883" y="561"/>
                          <a:pt x="7883" y="388"/>
                        </a:cubicBezTo>
                        <a:cubicBezTo>
                          <a:pt x="7883" y="216"/>
                          <a:pt x="7711" y="1"/>
                          <a:pt x="753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40"/>
                  <p:cNvSpPr/>
                  <p:nvPr/>
                </p:nvSpPr>
                <p:spPr>
                  <a:xfrm flipH="1">
                    <a:off x="3378033" y="3592939"/>
                    <a:ext cx="401114" cy="15408"/>
                  </a:xfrm>
                  <a:custGeom>
                    <a:rect b="b" l="l" r="r" t="t"/>
                    <a:pathLst>
                      <a:path extrusionOk="0" h="690" w="17963">
                        <a:moveTo>
                          <a:pt x="345" y="0"/>
                        </a:moveTo>
                        <a:cubicBezTo>
                          <a:pt x="173" y="0"/>
                          <a:pt x="1" y="172"/>
                          <a:pt x="1" y="345"/>
                        </a:cubicBezTo>
                        <a:cubicBezTo>
                          <a:pt x="1" y="517"/>
                          <a:pt x="173" y="689"/>
                          <a:pt x="345" y="689"/>
                        </a:cubicBezTo>
                        <a:lnTo>
                          <a:pt x="17575" y="689"/>
                        </a:lnTo>
                        <a:cubicBezTo>
                          <a:pt x="17747" y="689"/>
                          <a:pt x="17962" y="517"/>
                          <a:pt x="17962" y="345"/>
                        </a:cubicBezTo>
                        <a:cubicBezTo>
                          <a:pt x="17962" y="172"/>
                          <a:pt x="17747" y="0"/>
                          <a:pt x="1757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40"/>
                  <p:cNvSpPr/>
                  <p:nvPr/>
                </p:nvSpPr>
                <p:spPr>
                  <a:xfrm flipH="1">
                    <a:off x="3819510" y="3592939"/>
                    <a:ext cx="176027" cy="15408"/>
                  </a:xfrm>
                  <a:custGeom>
                    <a:rect b="b" l="l" r="r" t="t"/>
                    <a:pathLst>
                      <a:path extrusionOk="0" h="690" w="7883">
                        <a:moveTo>
                          <a:pt x="345" y="0"/>
                        </a:moveTo>
                        <a:cubicBezTo>
                          <a:pt x="173" y="0"/>
                          <a:pt x="0" y="172"/>
                          <a:pt x="0" y="345"/>
                        </a:cubicBezTo>
                        <a:cubicBezTo>
                          <a:pt x="0" y="517"/>
                          <a:pt x="173" y="689"/>
                          <a:pt x="345" y="689"/>
                        </a:cubicBezTo>
                        <a:lnTo>
                          <a:pt x="7538" y="689"/>
                        </a:lnTo>
                        <a:cubicBezTo>
                          <a:pt x="7710" y="689"/>
                          <a:pt x="7883" y="517"/>
                          <a:pt x="7883" y="345"/>
                        </a:cubicBezTo>
                        <a:cubicBezTo>
                          <a:pt x="7883" y="172"/>
                          <a:pt x="7710" y="0"/>
                          <a:pt x="75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40"/>
                  <p:cNvSpPr/>
                  <p:nvPr/>
                </p:nvSpPr>
                <p:spPr>
                  <a:xfrm flipH="1">
                    <a:off x="3819510" y="3668902"/>
                    <a:ext cx="176027" cy="16390"/>
                  </a:xfrm>
                  <a:custGeom>
                    <a:rect b="b" l="l" r="r" t="t"/>
                    <a:pathLst>
                      <a:path extrusionOk="0" h="734" w="7883">
                        <a:moveTo>
                          <a:pt x="345" y="1"/>
                        </a:moveTo>
                        <a:cubicBezTo>
                          <a:pt x="173" y="1"/>
                          <a:pt x="0" y="173"/>
                          <a:pt x="0" y="345"/>
                        </a:cubicBezTo>
                        <a:cubicBezTo>
                          <a:pt x="0" y="733"/>
                          <a:pt x="173" y="733"/>
                          <a:pt x="345" y="733"/>
                        </a:cubicBezTo>
                        <a:lnTo>
                          <a:pt x="7538" y="733"/>
                        </a:lnTo>
                        <a:cubicBezTo>
                          <a:pt x="7710" y="733"/>
                          <a:pt x="7883" y="733"/>
                          <a:pt x="7883" y="345"/>
                        </a:cubicBezTo>
                        <a:cubicBezTo>
                          <a:pt x="7883" y="173"/>
                          <a:pt x="7710" y="1"/>
                          <a:pt x="753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40"/>
                  <p:cNvSpPr/>
                  <p:nvPr/>
                </p:nvSpPr>
                <p:spPr>
                  <a:xfrm flipH="1">
                    <a:off x="4348488" y="3580434"/>
                    <a:ext cx="111583" cy="112543"/>
                  </a:xfrm>
                  <a:custGeom>
                    <a:rect b="b" l="l" r="r" t="t"/>
                    <a:pathLst>
                      <a:path extrusionOk="0" h="5040" w="4997">
                        <a:moveTo>
                          <a:pt x="2498" y="0"/>
                        </a:moveTo>
                        <a:cubicBezTo>
                          <a:pt x="1077" y="0"/>
                          <a:pt x="0" y="1077"/>
                          <a:pt x="0" y="2541"/>
                        </a:cubicBezTo>
                        <a:cubicBezTo>
                          <a:pt x="0" y="3791"/>
                          <a:pt x="1077" y="5040"/>
                          <a:pt x="2498" y="5040"/>
                        </a:cubicBezTo>
                        <a:cubicBezTo>
                          <a:pt x="3920" y="5040"/>
                          <a:pt x="4997" y="3791"/>
                          <a:pt x="4997" y="2541"/>
                        </a:cubicBezTo>
                        <a:cubicBezTo>
                          <a:pt x="4997" y="1077"/>
                          <a:pt x="3920" y="0"/>
                          <a:pt x="249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40"/>
                  <p:cNvSpPr/>
                  <p:nvPr/>
                </p:nvSpPr>
                <p:spPr>
                  <a:xfrm flipH="1">
                    <a:off x="3378033" y="4377737"/>
                    <a:ext cx="401114" cy="16368"/>
                  </a:xfrm>
                  <a:custGeom>
                    <a:rect b="b" l="l" r="r" t="t"/>
                    <a:pathLst>
                      <a:path extrusionOk="0" h="733" w="17963">
                        <a:moveTo>
                          <a:pt x="345" y="1"/>
                        </a:moveTo>
                        <a:cubicBezTo>
                          <a:pt x="173" y="1"/>
                          <a:pt x="1" y="216"/>
                          <a:pt x="1" y="388"/>
                        </a:cubicBezTo>
                        <a:cubicBezTo>
                          <a:pt x="1" y="733"/>
                          <a:pt x="173" y="733"/>
                          <a:pt x="345" y="733"/>
                        </a:cubicBezTo>
                        <a:lnTo>
                          <a:pt x="17575" y="733"/>
                        </a:lnTo>
                        <a:cubicBezTo>
                          <a:pt x="17747" y="733"/>
                          <a:pt x="17962" y="733"/>
                          <a:pt x="17962" y="388"/>
                        </a:cubicBezTo>
                        <a:cubicBezTo>
                          <a:pt x="17962" y="216"/>
                          <a:pt x="17747" y="1"/>
                          <a:pt x="1757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40"/>
                  <p:cNvSpPr/>
                  <p:nvPr/>
                </p:nvSpPr>
                <p:spPr>
                  <a:xfrm flipH="1">
                    <a:off x="3819510" y="4377737"/>
                    <a:ext cx="176027" cy="16368"/>
                  </a:xfrm>
                  <a:custGeom>
                    <a:rect b="b" l="l" r="r" t="t"/>
                    <a:pathLst>
                      <a:path extrusionOk="0" h="733" w="7883">
                        <a:moveTo>
                          <a:pt x="345" y="1"/>
                        </a:moveTo>
                        <a:cubicBezTo>
                          <a:pt x="173" y="1"/>
                          <a:pt x="0" y="216"/>
                          <a:pt x="0" y="388"/>
                        </a:cubicBezTo>
                        <a:cubicBezTo>
                          <a:pt x="0" y="733"/>
                          <a:pt x="173" y="733"/>
                          <a:pt x="345" y="733"/>
                        </a:cubicBezTo>
                        <a:lnTo>
                          <a:pt x="7538" y="733"/>
                        </a:lnTo>
                        <a:cubicBezTo>
                          <a:pt x="7710" y="733"/>
                          <a:pt x="7883" y="733"/>
                          <a:pt x="7883" y="388"/>
                        </a:cubicBezTo>
                        <a:cubicBezTo>
                          <a:pt x="7883" y="216"/>
                          <a:pt x="7710" y="1"/>
                          <a:pt x="753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40"/>
                  <p:cNvSpPr/>
                  <p:nvPr/>
                </p:nvSpPr>
                <p:spPr>
                  <a:xfrm flipH="1">
                    <a:off x="3819510" y="4458523"/>
                    <a:ext cx="176027" cy="15408"/>
                  </a:xfrm>
                  <a:custGeom>
                    <a:rect b="b" l="l" r="r" t="t"/>
                    <a:pathLst>
                      <a:path extrusionOk="0" h="690" w="7883">
                        <a:moveTo>
                          <a:pt x="345" y="1"/>
                        </a:moveTo>
                        <a:cubicBezTo>
                          <a:pt x="173" y="1"/>
                          <a:pt x="0" y="173"/>
                          <a:pt x="0" y="345"/>
                        </a:cubicBezTo>
                        <a:cubicBezTo>
                          <a:pt x="0" y="518"/>
                          <a:pt x="173" y="690"/>
                          <a:pt x="345" y="690"/>
                        </a:cubicBezTo>
                        <a:lnTo>
                          <a:pt x="7538" y="690"/>
                        </a:lnTo>
                        <a:cubicBezTo>
                          <a:pt x="7710" y="690"/>
                          <a:pt x="7883" y="518"/>
                          <a:pt x="7883" y="345"/>
                        </a:cubicBezTo>
                        <a:cubicBezTo>
                          <a:pt x="7883" y="173"/>
                          <a:pt x="7710" y="1"/>
                          <a:pt x="753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40"/>
                  <p:cNvSpPr/>
                  <p:nvPr/>
                </p:nvSpPr>
                <p:spPr>
                  <a:xfrm flipH="1">
                    <a:off x="4348488" y="4366193"/>
                    <a:ext cx="111583" cy="112566"/>
                  </a:xfrm>
                  <a:custGeom>
                    <a:rect b="b" l="l" r="r" t="t"/>
                    <a:pathLst>
                      <a:path extrusionOk="0" h="5041" w="4997">
                        <a:moveTo>
                          <a:pt x="2498" y="1"/>
                        </a:moveTo>
                        <a:cubicBezTo>
                          <a:pt x="1077" y="1"/>
                          <a:pt x="0" y="1078"/>
                          <a:pt x="0" y="2499"/>
                        </a:cubicBezTo>
                        <a:cubicBezTo>
                          <a:pt x="0" y="3963"/>
                          <a:pt x="1077" y="5040"/>
                          <a:pt x="2498" y="5040"/>
                        </a:cubicBezTo>
                        <a:cubicBezTo>
                          <a:pt x="3920" y="5040"/>
                          <a:pt x="4997" y="3963"/>
                          <a:pt x="4997" y="2499"/>
                        </a:cubicBezTo>
                        <a:cubicBezTo>
                          <a:pt x="4997" y="1078"/>
                          <a:pt x="3920" y="1"/>
                          <a:pt x="249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40"/>
                  <p:cNvSpPr/>
                  <p:nvPr/>
                </p:nvSpPr>
                <p:spPr>
                  <a:xfrm flipH="1">
                    <a:off x="3334760" y="3961301"/>
                    <a:ext cx="400131" cy="16368"/>
                  </a:xfrm>
                  <a:custGeom>
                    <a:rect b="b" l="l" r="r" t="t"/>
                    <a:pathLst>
                      <a:path extrusionOk="0" h="733" w="17919">
                        <a:moveTo>
                          <a:pt x="345" y="0"/>
                        </a:moveTo>
                        <a:cubicBezTo>
                          <a:pt x="172" y="0"/>
                          <a:pt x="0" y="172"/>
                          <a:pt x="0" y="345"/>
                        </a:cubicBezTo>
                        <a:cubicBezTo>
                          <a:pt x="0" y="560"/>
                          <a:pt x="172" y="732"/>
                          <a:pt x="345" y="732"/>
                        </a:cubicBezTo>
                        <a:lnTo>
                          <a:pt x="17574" y="732"/>
                        </a:lnTo>
                        <a:cubicBezTo>
                          <a:pt x="17746" y="732"/>
                          <a:pt x="17918" y="560"/>
                          <a:pt x="17918" y="345"/>
                        </a:cubicBezTo>
                        <a:cubicBezTo>
                          <a:pt x="17918" y="172"/>
                          <a:pt x="17746" y="0"/>
                          <a:pt x="1757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40"/>
                  <p:cNvSpPr/>
                  <p:nvPr/>
                </p:nvSpPr>
                <p:spPr>
                  <a:xfrm flipH="1">
                    <a:off x="3775254" y="3961301"/>
                    <a:ext cx="176050" cy="16368"/>
                  </a:xfrm>
                  <a:custGeom>
                    <a:rect b="b" l="l" r="r" t="t"/>
                    <a:pathLst>
                      <a:path extrusionOk="0" h="733" w="7884">
                        <a:moveTo>
                          <a:pt x="345" y="0"/>
                        </a:moveTo>
                        <a:cubicBezTo>
                          <a:pt x="173" y="0"/>
                          <a:pt x="1" y="172"/>
                          <a:pt x="1" y="345"/>
                        </a:cubicBezTo>
                        <a:cubicBezTo>
                          <a:pt x="1" y="560"/>
                          <a:pt x="173" y="732"/>
                          <a:pt x="345" y="732"/>
                        </a:cubicBezTo>
                        <a:lnTo>
                          <a:pt x="7538" y="732"/>
                        </a:lnTo>
                        <a:cubicBezTo>
                          <a:pt x="7711" y="732"/>
                          <a:pt x="7883" y="560"/>
                          <a:pt x="7883" y="345"/>
                        </a:cubicBezTo>
                        <a:cubicBezTo>
                          <a:pt x="7883" y="172"/>
                          <a:pt x="7711" y="0"/>
                          <a:pt x="75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40"/>
                  <p:cNvSpPr/>
                  <p:nvPr/>
                </p:nvSpPr>
                <p:spPr>
                  <a:xfrm flipH="1">
                    <a:off x="3775254" y="4041127"/>
                    <a:ext cx="176050" cy="16368"/>
                  </a:xfrm>
                  <a:custGeom>
                    <a:rect b="b" l="l" r="r" t="t"/>
                    <a:pathLst>
                      <a:path extrusionOk="0" h="733" w="7884">
                        <a:moveTo>
                          <a:pt x="345" y="0"/>
                        </a:moveTo>
                        <a:cubicBezTo>
                          <a:pt x="173" y="0"/>
                          <a:pt x="1" y="215"/>
                          <a:pt x="1" y="388"/>
                        </a:cubicBezTo>
                        <a:cubicBezTo>
                          <a:pt x="1" y="560"/>
                          <a:pt x="173" y="732"/>
                          <a:pt x="345" y="732"/>
                        </a:cubicBezTo>
                        <a:lnTo>
                          <a:pt x="7538" y="732"/>
                        </a:lnTo>
                        <a:cubicBezTo>
                          <a:pt x="7711" y="732"/>
                          <a:pt x="7883" y="560"/>
                          <a:pt x="7883" y="388"/>
                        </a:cubicBezTo>
                        <a:cubicBezTo>
                          <a:pt x="7883" y="215"/>
                          <a:pt x="7711" y="0"/>
                          <a:pt x="75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40"/>
                  <p:cNvSpPr/>
                  <p:nvPr/>
                </p:nvSpPr>
                <p:spPr>
                  <a:xfrm flipH="1">
                    <a:off x="4304252" y="3161095"/>
                    <a:ext cx="148137" cy="110623"/>
                  </a:xfrm>
                  <a:custGeom>
                    <a:rect b="b" l="l" r="r" t="t"/>
                    <a:pathLst>
                      <a:path extrusionOk="0" h="4954" w="6634">
                        <a:moveTo>
                          <a:pt x="6198" y="0"/>
                        </a:moveTo>
                        <a:cubicBezTo>
                          <a:pt x="6106" y="0"/>
                          <a:pt x="6009" y="43"/>
                          <a:pt x="5902" y="130"/>
                        </a:cubicBezTo>
                        <a:lnTo>
                          <a:pt x="2154" y="3877"/>
                        </a:lnTo>
                        <a:lnTo>
                          <a:pt x="733" y="2455"/>
                        </a:lnTo>
                        <a:cubicBezTo>
                          <a:pt x="625" y="2369"/>
                          <a:pt x="528" y="2326"/>
                          <a:pt x="437" y="2326"/>
                        </a:cubicBezTo>
                        <a:cubicBezTo>
                          <a:pt x="345" y="2326"/>
                          <a:pt x="259" y="2369"/>
                          <a:pt x="173" y="2455"/>
                        </a:cubicBezTo>
                        <a:cubicBezTo>
                          <a:pt x="1" y="2455"/>
                          <a:pt x="1" y="2800"/>
                          <a:pt x="173" y="2800"/>
                        </a:cubicBezTo>
                        <a:lnTo>
                          <a:pt x="2154" y="4954"/>
                        </a:lnTo>
                        <a:lnTo>
                          <a:pt x="6462" y="646"/>
                        </a:lnTo>
                        <a:cubicBezTo>
                          <a:pt x="6634" y="474"/>
                          <a:pt x="6634" y="302"/>
                          <a:pt x="6462" y="130"/>
                        </a:cubicBezTo>
                        <a:cubicBezTo>
                          <a:pt x="6376" y="43"/>
                          <a:pt x="6289" y="0"/>
                          <a:pt x="619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40"/>
                  <p:cNvSpPr/>
                  <p:nvPr/>
                </p:nvSpPr>
                <p:spPr>
                  <a:xfrm flipH="1">
                    <a:off x="4304252" y="3918005"/>
                    <a:ext cx="148137" cy="107742"/>
                  </a:xfrm>
                  <a:custGeom>
                    <a:rect b="b" l="l" r="r" t="t"/>
                    <a:pathLst>
                      <a:path extrusionOk="0" h="4825" w="6634">
                        <a:moveTo>
                          <a:pt x="6198" y="1"/>
                        </a:moveTo>
                        <a:cubicBezTo>
                          <a:pt x="6106" y="1"/>
                          <a:pt x="6009" y="44"/>
                          <a:pt x="5902" y="130"/>
                        </a:cubicBezTo>
                        <a:lnTo>
                          <a:pt x="2154" y="3920"/>
                        </a:lnTo>
                        <a:lnTo>
                          <a:pt x="733" y="2284"/>
                        </a:lnTo>
                        <a:lnTo>
                          <a:pt x="173" y="2284"/>
                        </a:lnTo>
                        <a:cubicBezTo>
                          <a:pt x="1" y="2499"/>
                          <a:pt x="1" y="2671"/>
                          <a:pt x="173" y="2844"/>
                        </a:cubicBezTo>
                        <a:lnTo>
                          <a:pt x="2154" y="4825"/>
                        </a:lnTo>
                        <a:lnTo>
                          <a:pt x="6462" y="690"/>
                        </a:lnTo>
                        <a:cubicBezTo>
                          <a:pt x="6634" y="518"/>
                          <a:pt x="6634" y="345"/>
                          <a:pt x="6462" y="130"/>
                        </a:cubicBezTo>
                        <a:cubicBezTo>
                          <a:pt x="6376" y="44"/>
                          <a:pt x="6289" y="1"/>
                          <a:pt x="619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70" name="Google Shape;770;p40"/>
              <p:cNvGrpSpPr/>
              <p:nvPr/>
            </p:nvGrpSpPr>
            <p:grpSpPr>
              <a:xfrm>
                <a:off x="220251" y="2118404"/>
                <a:ext cx="2896182" cy="3019910"/>
                <a:chOff x="-4131124" y="2118404"/>
                <a:chExt cx="2896182" cy="3019910"/>
              </a:xfrm>
            </p:grpSpPr>
            <p:sp>
              <p:nvSpPr>
                <p:cNvPr id="771" name="Google Shape;771;p40"/>
                <p:cNvSpPr/>
                <p:nvPr/>
              </p:nvSpPr>
              <p:spPr>
                <a:xfrm flipH="1">
                  <a:off x="-1445678" y="2774436"/>
                  <a:ext cx="172763" cy="165094"/>
                </a:xfrm>
                <a:custGeom>
                  <a:rect b="b" l="l" r="r" t="t"/>
                  <a:pathLst>
                    <a:path extrusionOk="0" h="4865" w="5091">
                      <a:moveTo>
                        <a:pt x="1764" y="1"/>
                      </a:moveTo>
                      <a:cubicBezTo>
                        <a:pt x="1368" y="1"/>
                        <a:pt x="970" y="143"/>
                        <a:pt x="662" y="429"/>
                      </a:cubicBezTo>
                      <a:cubicBezTo>
                        <a:pt x="23" y="1023"/>
                        <a:pt x="0" y="2050"/>
                        <a:pt x="594" y="2689"/>
                      </a:cubicBezTo>
                      <a:lnTo>
                        <a:pt x="2169" y="4355"/>
                      </a:lnTo>
                      <a:cubicBezTo>
                        <a:pt x="2482" y="4692"/>
                        <a:pt x="2916" y="4864"/>
                        <a:pt x="3350" y="4864"/>
                      </a:cubicBezTo>
                      <a:cubicBezTo>
                        <a:pt x="3738" y="4864"/>
                        <a:pt x="4127" y="4727"/>
                        <a:pt x="4428" y="4446"/>
                      </a:cubicBezTo>
                      <a:cubicBezTo>
                        <a:pt x="5068" y="3830"/>
                        <a:pt x="5090" y="2826"/>
                        <a:pt x="4497" y="2187"/>
                      </a:cubicBezTo>
                      <a:lnTo>
                        <a:pt x="2922" y="498"/>
                      </a:lnTo>
                      <a:cubicBezTo>
                        <a:pt x="2614" y="166"/>
                        <a:pt x="2190" y="1"/>
                        <a:pt x="1764" y="1"/>
                      </a:cubicBezTo>
                      <a:close/>
                    </a:path>
                  </a:pathLst>
                </a:custGeom>
                <a:solidFill>
                  <a:srgbClr val="FDBF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40"/>
                <p:cNvSpPr/>
                <p:nvPr/>
              </p:nvSpPr>
              <p:spPr>
                <a:xfrm flipH="1">
                  <a:off x="-1441029" y="2778033"/>
                  <a:ext cx="91421" cy="86874"/>
                </a:xfrm>
                <a:custGeom>
                  <a:rect b="b" l="l" r="r" t="t"/>
                  <a:pathLst>
                    <a:path extrusionOk="0" h="2560" w="2694">
                      <a:moveTo>
                        <a:pt x="204" y="0"/>
                      </a:moveTo>
                      <a:cubicBezTo>
                        <a:pt x="155" y="0"/>
                        <a:pt x="105" y="23"/>
                        <a:pt x="69" y="72"/>
                      </a:cubicBezTo>
                      <a:cubicBezTo>
                        <a:pt x="0" y="141"/>
                        <a:pt x="0" y="232"/>
                        <a:pt x="69" y="300"/>
                      </a:cubicBezTo>
                      <a:lnTo>
                        <a:pt x="2374" y="2514"/>
                      </a:lnTo>
                      <a:cubicBezTo>
                        <a:pt x="2397" y="2537"/>
                        <a:pt x="2442" y="2560"/>
                        <a:pt x="2488" y="2560"/>
                      </a:cubicBezTo>
                      <a:cubicBezTo>
                        <a:pt x="2534" y="2560"/>
                        <a:pt x="2579" y="2537"/>
                        <a:pt x="2625" y="2492"/>
                      </a:cubicBezTo>
                      <a:cubicBezTo>
                        <a:pt x="2693" y="2423"/>
                        <a:pt x="2693" y="2309"/>
                        <a:pt x="2625" y="2263"/>
                      </a:cubicBezTo>
                      <a:lnTo>
                        <a:pt x="320" y="49"/>
                      </a:lnTo>
                      <a:cubicBezTo>
                        <a:pt x="288" y="17"/>
                        <a:pt x="246" y="0"/>
                        <a:pt x="20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40"/>
                <p:cNvSpPr/>
                <p:nvPr/>
              </p:nvSpPr>
              <p:spPr>
                <a:xfrm flipH="1">
                  <a:off x="-3968474" y="4294893"/>
                  <a:ext cx="200658" cy="215725"/>
                </a:xfrm>
                <a:custGeom>
                  <a:rect b="b" l="l" r="r" t="t"/>
                  <a:pathLst>
                    <a:path extrusionOk="0" h="6357" w="5913">
                      <a:moveTo>
                        <a:pt x="2883" y="0"/>
                      </a:moveTo>
                      <a:cubicBezTo>
                        <a:pt x="2172" y="0"/>
                        <a:pt x="1554" y="430"/>
                        <a:pt x="1416" y="1594"/>
                      </a:cubicBezTo>
                      <a:cubicBezTo>
                        <a:pt x="1210" y="3123"/>
                        <a:pt x="1" y="5086"/>
                        <a:pt x="1096" y="6022"/>
                      </a:cubicBezTo>
                      <a:cubicBezTo>
                        <a:pt x="1376" y="6256"/>
                        <a:pt x="1722" y="6356"/>
                        <a:pt x="2095" y="6356"/>
                      </a:cubicBezTo>
                      <a:cubicBezTo>
                        <a:pt x="3182" y="6356"/>
                        <a:pt x="4502" y="5502"/>
                        <a:pt x="5114" y="4584"/>
                      </a:cubicBezTo>
                      <a:cubicBezTo>
                        <a:pt x="5912" y="3352"/>
                        <a:pt x="5684" y="1617"/>
                        <a:pt x="4611" y="704"/>
                      </a:cubicBezTo>
                      <a:cubicBezTo>
                        <a:pt x="4117" y="292"/>
                        <a:pt x="3468" y="0"/>
                        <a:pt x="2883" y="0"/>
                      </a:cubicBezTo>
                      <a:close/>
                    </a:path>
                  </a:pathLst>
                </a:custGeom>
                <a:solidFill>
                  <a:srgbClr val="FFA6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40"/>
                <p:cNvSpPr/>
                <p:nvPr/>
              </p:nvSpPr>
              <p:spPr>
                <a:xfrm flipH="1">
                  <a:off x="-3620674" y="2118404"/>
                  <a:ext cx="1552289" cy="1430835"/>
                </a:xfrm>
                <a:custGeom>
                  <a:rect b="b" l="l" r="r" t="t"/>
                  <a:pathLst>
                    <a:path extrusionOk="0" h="42164" w="45743">
                      <a:moveTo>
                        <a:pt x="16279" y="1"/>
                      </a:moveTo>
                      <a:cubicBezTo>
                        <a:pt x="10187" y="1"/>
                        <a:pt x="6732" y="3951"/>
                        <a:pt x="6050" y="9307"/>
                      </a:cubicBezTo>
                      <a:lnTo>
                        <a:pt x="5639" y="12731"/>
                      </a:lnTo>
                      <a:lnTo>
                        <a:pt x="8834" y="13119"/>
                      </a:lnTo>
                      <a:lnTo>
                        <a:pt x="8994" y="13142"/>
                      </a:lnTo>
                      <a:cubicBezTo>
                        <a:pt x="9040" y="13142"/>
                        <a:pt x="9131" y="13165"/>
                        <a:pt x="9245" y="13165"/>
                      </a:cubicBezTo>
                      <a:cubicBezTo>
                        <a:pt x="9108" y="13279"/>
                        <a:pt x="8948" y="13393"/>
                        <a:pt x="8812" y="13484"/>
                      </a:cubicBezTo>
                      <a:lnTo>
                        <a:pt x="3585" y="17958"/>
                      </a:lnTo>
                      <a:cubicBezTo>
                        <a:pt x="1" y="21633"/>
                        <a:pt x="845" y="26768"/>
                        <a:pt x="2238" y="28480"/>
                      </a:cubicBezTo>
                      <a:cubicBezTo>
                        <a:pt x="3425" y="29918"/>
                        <a:pt x="3653" y="31699"/>
                        <a:pt x="3379" y="33502"/>
                      </a:cubicBezTo>
                      <a:cubicBezTo>
                        <a:pt x="3105" y="35237"/>
                        <a:pt x="1850" y="38455"/>
                        <a:pt x="3927" y="39665"/>
                      </a:cubicBezTo>
                      <a:cubicBezTo>
                        <a:pt x="4315" y="39893"/>
                        <a:pt x="4794" y="39939"/>
                        <a:pt x="5274" y="39984"/>
                      </a:cubicBezTo>
                      <a:cubicBezTo>
                        <a:pt x="15956" y="40966"/>
                        <a:pt x="26684" y="41696"/>
                        <a:pt x="37412" y="42084"/>
                      </a:cubicBezTo>
                      <a:cubicBezTo>
                        <a:pt x="38400" y="42124"/>
                        <a:pt x="39388" y="42163"/>
                        <a:pt x="40377" y="42163"/>
                      </a:cubicBezTo>
                      <a:cubicBezTo>
                        <a:pt x="41100" y="42163"/>
                        <a:pt x="41824" y="42142"/>
                        <a:pt x="42547" y="42084"/>
                      </a:cubicBezTo>
                      <a:cubicBezTo>
                        <a:pt x="43666" y="41993"/>
                        <a:pt x="45012" y="41628"/>
                        <a:pt x="45423" y="40349"/>
                      </a:cubicBezTo>
                      <a:cubicBezTo>
                        <a:pt x="45743" y="39391"/>
                        <a:pt x="45355" y="38295"/>
                        <a:pt x="44898" y="37451"/>
                      </a:cubicBezTo>
                      <a:cubicBezTo>
                        <a:pt x="44419" y="36583"/>
                        <a:pt x="43826" y="35784"/>
                        <a:pt x="43597" y="34780"/>
                      </a:cubicBezTo>
                      <a:cubicBezTo>
                        <a:pt x="43232" y="33000"/>
                        <a:pt x="44191" y="31265"/>
                        <a:pt x="44693" y="29530"/>
                      </a:cubicBezTo>
                      <a:cubicBezTo>
                        <a:pt x="45400" y="27111"/>
                        <a:pt x="45149" y="24372"/>
                        <a:pt x="44168" y="22135"/>
                      </a:cubicBezTo>
                      <a:cubicBezTo>
                        <a:pt x="43072" y="19624"/>
                        <a:pt x="41315" y="17752"/>
                        <a:pt x="39306" y="16314"/>
                      </a:cubicBezTo>
                      <a:cubicBezTo>
                        <a:pt x="36270" y="14123"/>
                        <a:pt x="35266" y="8828"/>
                        <a:pt x="34536" y="7230"/>
                      </a:cubicBezTo>
                      <a:cubicBezTo>
                        <a:pt x="33600" y="5244"/>
                        <a:pt x="32436" y="3350"/>
                        <a:pt x="30792" y="2163"/>
                      </a:cubicBezTo>
                      <a:cubicBezTo>
                        <a:pt x="29371" y="1144"/>
                        <a:pt x="27692" y="718"/>
                        <a:pt x="26033" y="718"/>
                      </a:cubicBezTo>
                      <a:cubicBezTo>
                        <a:pt x="25907" y="718"/>
                        <a:pt x="25782" y="720"/>
                        <a:pt x="25657" y="725"/>
                      </a:cubicBezTo>
                      <a:cubicBezTo>
                        <a:pt x="25040" y="770"/>
                        <a:pt x="24401" y="862"/>
                        <a:pt x="23785" y="999"/>
                      </a:cubicBezTo>
                      <a:cubicBezTo>
                        <a:pt x="23283" y="702"/>
                        <a:pt x="22735" y="497"/>
                        <a:pt x="22096" y="428"/>
                      </a:cubicBezTo>
                      <a:lnTo>
                        <a:pt x="18261" y="131"/>
                      </a:lnTo>
                      <a:cubicBezTo>
                        <a:pt x="17572" y="43"/>
                        <a:pt x="16911" y="1"/>
                        <a:pt x="16279" y="1"/>
                      </a:cubicBezTo>
                      <a:close/>
                    </a:path>
                  </a:pathLst>
                </a:custGeom>
                <a:solidFill>
                  <a:srgbClr val="DD8C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40"/>
                <p:cNvSpPr/>
                <p:nvPr/>
              </p:nvSpPr>
              <p:spPr>
                <a:xfrm flipH="1">
                  <a:off x="-3194654" y="2477606"/>
                  <a:ext cx="885364" cy="1233911"/>
                </a:xfrm>
                <a:custGeom>
                  <a:rect b="b" l="l" r="r" t="t"/>
                  <a:pathLst>
                    <a:path extrusionOk="0" h="36361" w="26090">
                      <a:moveTo>
                        <a:pt x="14723" y="0"/>
                      </a:moveTo>
                      <a:cubicBezTo>
                        <a:pt x="12435" y="1818"/>
                        <a:pt x="9286" y="2914"/>
                        <a:pt x="5838" y="2914"/>
                      </a:cubicBezTo>
                      <a:cubicBezTo>
                        <a:pt x="5606" y="2914"/>
                        <a:pt x="5372" y="2909"/>
                        <a:pt x="5136" y="2899"/>
                      </a:cubicBezTo>
                      <a:cubicBezTo>
                        <a:pt x="4703" y="2876"/>
                        <a:pt x="2443" y="2625"/>
                        <a:pt x="1895" y="2557"/>
                      </a:cubicBezTo>
                      <a:lnTo>
                        <a:pt x="1735" y="2534"/>
                      </a:lnTo>
                      <a:cubicBezTo>
                        <a:pt x="1713" y="2694"/>
                        <a:pt x="1690" y="2854"/>
                        <a:pt x="1667" y="3013"/>
                      </a:cubicBezTo>
                      <a:lnTo>
                        <a:pt x="503" y="13262"/>
                      </a:lnTo>
                      <a:cubicBezTo>
                        <a:pt x="1" y="17713"/>
                        <a:pt x="3196" y="21730"/>
                        <a:pt x="7647" y="22255"/>
                      </a:cubicBezTo>
                      <a:lnTo>
                        <a:pt x="8309" y="22323"/>
                      </a:lnTo>
                      <a:lnTo>
                        <a:pt x="8309" y="27368"/>
                      </a:lnTo>
                      <a:lnTo>
                        <a:pt x="12783" y="36361"/>
                      </a:lnTo>
                      <a:lnTo>
                        <a:pt x="20863" y="27368"/>
                      </a:lnTo>
                      <a:lnTo>
                        <a:pt x="20863" y="14106"/>
                      </a:lnTo>
                      <a:lnTo>
                        <a:pt x="21799" y="14220"/>
                      </a:lnTo>
                      <a:cubicBezTo>
                        <a:pt x="21938" y="14236"/>
                        <a:pt x="22076" y="14244"/>
                        <a:pt x="22213" y="14244"/>
                      </a:cubicBezTo>
                      <a:cubicBezTo>
                        <a:pt x="24052" y="14244"/>
                        <a:pt x="25649" y="12849"/>
                        <a:pt x="25862" y="10979"/>
                      </a:cubicBezTo>
                      <a:cubicBezTo>
                        <a:pt x="26090" y="8971"/>
                        <a:pt x="24652" y="7145"/>
                        <a:pt x="22643" y="6916"/>
                      </a:cubicBezTo>
                      <a:lnTo>
                        <a:pt x="20863" y="6711"/>
                      </a:lnTo>
                      <a:lnTo>
                        <a:pt x="20863" y="6277"/>
                      </a:lnTo>
                      <a:lnTo>
                        <a:pt x="18786" y="6049"/>
                      </a:lnTo>
                      <a:cubicBezTo>
                        <a:pt x="16617" y="5798"/>
                        <a:pt x="15043" y="3287"/>
                        <a:pt x="14723" y="0"/>
                      </a:cubicBezTo>
                      <a:close/>
                    </a:path>
                  </a:pathLst>
                </a:custGeom>
                <a:solidFill>
                  <a:srgbClr val="FDBF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40"/>
                <p:cNvSpPr/>
                <p:nvPr/>
              </p:nvSpPr>
              <p:spPr>
                <a:xfrm flipH="1" rot="-613128">
                  <a:off x="-2918123" y="2782627"/>
                  <a:ext cx="188567" cy="86609"/>
                </a:xfrm>
                <a:custGeom>
                  <a:rect b="b" l="l" r="r" t="t"/>
                  <a:pathLst>
                    <a:path extrusionOk="0" h="2336" w="5086">
                      <a:moveTo>
                        <a:pt x="2881" y="0"/>
                      </a:moveTo>
                      <a:cubicBezTo>
                        <a:pt x="2718" y="0"/>
                        <a:pt x="2551" y="8"/>
                        <a:pt x="2381" y="26"/>
                      </a:cubicBezTo>
                      <a:cubicBezTo>
                        <a:pt x="1046" y="207"/>
                        <a:pt x="0" y="928"/>
                        <a:pt x="0" y="1541"/>
                      </a:cubicBezTo>
                      <a:cubicBezTo>
                        <a:pt x="120" y="2050"/>
                        <a:pt x="960" y="2335"/>
                        <a:pt x="2025" y="2335"/>
                      </a:cubicBezTo>
                      <a:cubicBezTo>
                        <a:pt x="2244" y="2335"/>
                        <a:pt x="2472" y="2323"/>
                        <a:pt x="2705" y="2299"/>
                      </a:cubicBezTo>
                      <a:cubicBezTo>
                        <a:pt x="4040" y="2154"/>
                        <a:pt x="5086" y="1541"/>
                        <a:pt x="5086" y="928"/>
                      </a:cubicBezTo>
                      <a:cubicBezTo>
                        <a:pt x="4960" y="423"/>
                        <a:pt x="4030" y="0"/>
                        <a:pt x="2881" y="0"/>
                      </a:cubicBezTo>
                      <a:close/>
                    </a:path>
                  </a:pathLst>
                </a:custGeom>
                <a:solidFill>
                  <a:srgbClr val="FDAE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40"/>
                <p:cNvSpPr/>
                <p:nvPr/>
              </p:nvSpPr>
              <p:spPr>
                <a:xfrm flipH="1" rot="-757889">
                  <a:off x="-2518816" y="2762466"/>
                  <a:ext cx="177848" cy="83789"/>
                </a:xfrm>
                <a:custGeom>
                  <a:rect b="b" l="l" r="r" t="t"/>
                  <a:pathLst>
                    <a:path extrusionOk="0" h="2260" w="4797">
                      <a:moveTo>
                        <a:pt x="2938" y="1"/>
                      </a:moveTo>
                      <a:cubicBezTo>
                        <a:pt x="2668" y="1"/>
                        <a:pt x="2383" y="29"/>
                        <a:pt x="2092" y="92"/>
                      </a:cubicBezTo>
                      <a:cubicBezTo>
                        <a:pt x="1190" y="92"/>
                        <a:pt x="433" y="381"/>
                        <a:pt x="0" y="850"/>
                      </a:cubicBezTo>
                      <a:cubicBezTo>
                        <a:pt x="0" y="1138"/>
                        <a:pt x="0" y="1607"/>
                        <a:pt x="144" y="2040"/>
                      </a:cubicBezTo>
                      <a:cubicBezTo>
                        <a:pt x="448" y="2141"/>
                        <a:pt x="910" y="2260"/>
                        <a:pt x="1520" y="2260"/>
                      </a:cubicBezTo>
                      <a:cubicBezTo>
                        <a:pt x="1780" y="2260"/>
                        <a:pt x="2067" y="2238"/>
                        <a:pt x="2380" y="2184"/>
                      </a:cubicBezTo>
                      <a:cubicBezTo>
                        <a:pt x="3751" y="2040"/>
                        <a:pt x="4797" y="1463"/>
                        <a:pt x="4797" y="850"/>
                      </a:cubicBezTo>
                      <a:cubicBezTo>
                        <a:pt x="4684" y="370"/>
                        <a:pt x="3909" y="1"/>
                        <a:pt x="2938" y="1"/>
                      </a:cubicBezTo>
                      <a:close/>
                    </a:path>
                  </a:pathLst>
                </a:custGeom>
                <a:solidFill>
                  <a:srgbClr val="FDAE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40"/>
                <p:cNvSpPr/>
                <p:nvPr/>
              </p:nvSpPr>
              <p:spPr>
                <a:xfrm flipH="1">
                  <a:off x="-3113346" y="2776099"/>
                  <a:ext cx="68209" cy="98887"/>
                </a:xfrm>
                <a:custGeom>
                  <a:rect b="b" l="l" r="r" t="t"/>
                  <a:pathLst>
                    <a:path extrusionOk="0" h="2914" w="2010">
                      <a:moveTo>
                        <a:pt x="1792" y="0"/>
                      </a:moveTo>
                      <a:cubicBezTo>
                        <a:pt x="1737" y="0"/>
                        <a:pt x="1681" y="24"/>
                        <a:pt x="1644" y="61"/>
                      </a:cubicBezTo>
                      <a:lnTo>
                        <a:pt x="1" y="1841"/>
                      </a:lnTo>
                      <a:lnTo>
                        <a:pt x="1553" y="2891"/>
                      </a:lnTo>
                      <a:cubicBezTo>
                        <a:pt x="1598" y="2891"/>
                        <a:pt x="1621" y="2914"/>
                        <a:pt x="1667" y="2914"/>
                      </a:cubicBezTo>
                      <a:cubicBezTo>
                        <a:pt x="1735" y="2914"/>
                        <a:pt x="1781" y="2891"/>
                        <a:pt x="1827" y="2822"/>
                      </a:cubicBezTo>
                      <a:cubicBezTo>
                        <a:pt x="1895" y="2731"/>
                        <a:pt x="1872" y="2617"/>
                        <a:pt x="1781" y="2571"/>
                      </a:cubicBezTo>
                      <a:lnTo>
                        <a:pt x="594" y="1772"/>
                      </a:lnTo>
                      <a:lnTo>
                        <a:pt x="1941" y="312"/>
                      </a:lnTo>
                      <a:cubicBezTo>
                        <a:pt x="2009" y="243"/>
                        <a:pt x="1986" y="129"/>
                        <a:pt x="1918" y="61"/>
                      </a:cubicBezTo>
                      <a:cubicBezTo>
                        <a:pt x="1886" y="18"/>
                        <a:pt x="1840" y="0"/>
                        <a:pt x="17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40"/>
                <p:cNvSpPr/>
                <p:nvPr/>
              </p:nvSpPr>
              <p:spPr>
                <a:xfrm flipH="1">
                  <a:off x="-2526202" y="2599637"/>
                  <a:ext cx="146430" cy="66648"/>
                </a:xfrm>
                <a:custGeom>
                  <a:rect b="b" l="l" r="r" t="t"/>
                  <a:pathLst>
                    <a:path extrusionOk="0" h="1964" w="4315">
                      <a:moveTo>
                        <a:pt x="1697" y="0"/>
                      </a:moveTo>
                      <a:cubicBezTo>
                        <a:pt x="1091" y="0"/>
                        <a:pt x="594" y="181"/>
                        <a:pt x="343" y="399"/>
                      </a:cubicBezTo>
                      <a:cubicBezTo>
                        <a:pt x="1" y="696"/>
                        <a:pt x="24" y="1015"/>
                        <a:pt x="252" y="1175"/>
                      </a:cubicBezTo>
                      <a:cubicBezTo>
                        <a:pt x="480" y="1335"/>
                        <a:pt x="800" y="1357"/>
                        <a:pt x="1119" y="1426"/>
                      </a:cubicBezTo>
                      <a:cubicBezTo>
                        <a:pt x="1439" y="1472"/>
                        <a:pt x="1781" y="1540"/>
                        <a:pt x="2055" y="1586"/>
                      </a:cubicBezTo>
                      <a:cubicBezTo>
                        <a:pt x="2329" y="1654"/>
                        <a:pt x="2648" y="1723"/>
                        <a:pt x="2968" y="1814"/>
                      </a:cubicBezTo>
                      <a:cubicBezTo>
                        <a:pt x="3229" y="1888"/>
                        <a:pt x="3490" y="1963"/>
                        <a:pt x="3726" y="1963"/>
                      </a:cubicBezTo>
                      <a:cubicBezTo>
                        <a:pt x="3779" y="1963"/>
                        <a:pt x="3831" y="1959"/>
                        <a:pt x="3881" y="1951"/>
                      </a:cubicBezTo>
                      <a:cubicBezTo>
                        <a:pt x="4132" y="1905"/>
                        <a:pt x="4315" y="1631"/>
                        <a:pt x="4109" y="1220"/>
                      </a:cubicBezTo>
                      <a:cubicBezTo>
                        <a:pt x="3927" y="810"/>
                        <a:pt x="3333" y="285"/>
                        <a:pt x="2397" y="79"/>
                      </a:cubicBezTo>
                      <a:cubicBezTo>
                        <a:pt x="2154" y="24"/>
                        <a:pt x="1918" y="0"/>
                        <a:pt x="1697" y="0"/>
                      </a:cubicBezTo>
                      <a:close/>
                    </a:path>
                  </a:pathLst>
                </a:custGeom>
                <a:solidFill>
                  <a:srgbClr val="DD8C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40"/>
                <p:cNvSpPr/>
                <p:nvPr/>
              </p:nvSpPr>
              <p:spPr>
                <a:xfrm flipH="1">
                  <a:off x="-2860835" y="2597940"/>
                  <a:ext cx="165806" cy="65562"/>
                </a:xfrm>
                <a:custGeom>
                  <a:rect b="b" l="l" r="r" t="t"/>
                  <a:pathLst>
                    <a:path extrusionOk="0" h="1932" w="4886">
                      <a:moveTo>
                        <a:pt x="2193" y="0"/>
                      </a:moveTo>
                      <a:cubicBezTo>
                        <a:pt x="1308" y="0"/>
                        <a:pt x="627" y="307"/>
                        <a:pt x="343" y="631"/>
                      </a:cubicBezTo>
                      <a:cubicBezTo>
                        <a:pt x="1" y="1019"/>
                        <a:pt x="92" y="1362"/>
                        <a:pt x="343" y="1499"/>
                      </a:cubicBezTo>
                      <a:cubicBezTo>
                        <a:pt x="617" y="1636"/>
                        <a:pt x="1005" y="1636"/>
                        <a:pt x="1347" y="1659"/>
                      </a:cubicBezTo>
                      <a:cubicBezTo>
                        <a:pt x="1713" y="1681"/>
                        <a:pt x="2078" y="1704"/>
                        <a:pt x="2397" y="1727"/>
                      </a:cubicBezTo>
                      <a:cubicBezTo>
                        <a:pt x="2717" y="1750"/>
                        <a:pt x="3082" y="1795"/>
                        <a:pt x="3447" y="1864"/>
                      </a:cubicBezTo>
                      <a:cubicBezTo>
                        <a:pt x="3667" y="1893"/>
                        <a:pt x="3895" y="1932"/>
                        <a:pt x="4109" y="1932"/>
                      </a:cubicBezTo>
                      <a:cubicBezTo>
                        <a:pt x="4229" y="1932"/>
                        <a:pt x="4345" y="1920"/>
                        <a:pt x="4452" y="1887"/>
                      </a:cubicBezTo>
                      <a:cubicBezTo>
                        <a:pt x="4748" y="1795"/>
                        <a:pt x="4885" y="1476"/>
                        <a:pt x="4589" y="1042"/>
                      </a:cubicBezTo>
                      <a:cubicBezTo>
                        <a:pt x="4337" y="609"/>
                        <a:pt x="3584" y="106"/>
                        <a:pt x="2534" y="15"/>
                      </a:cubicBezTo>
                      <a:cubicBezTo>
                        <a:pt x="2418" y="5"/>
                        <a:pt x="2304" y="0"/>
                        <a:pt x="2193" y="0"/>
                      </a:cubicBezTo>
                      <a:close/>
                    </a:path>
                  </a:pathLst>
                </a:custGeom>
                <a:solidFill>
                  <a:srgbClr val="DD8C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40"/>
                <p:cNvSpPr/>
                <p:nvPr/>
              </p:nvSpPr>
              <p:spPr>
                <a:xfrm flipH="1">
                  <a:off x="-3089320" y="2878820"/>
                  <a:ext cx="58131" cy="57384"/>
                </a:xfrm>
                <a:custGeom>
                  <a:rect b="b" l="l" r="r" t="t"/>
                  <a:pathLst>
                    <a:path extrusionOk="0" h="1691" w="1713">
                      <a:moveTo>
                        <a:pt x="868" y="1"/>
                      </a:moveTo>
                      <a:cubicBezTo>
                        <a:pt x="412" y="1"/>
                        <a:pt x="24" y="366"/>
                        <a:pt x="24" y="845"/>
                      </a:cubicBezTo>
                      <a:cubicBezTo>
                        <a:pt x="1" y="1302"/>
                        <a:pt x="389" y="1690"/>
                        <a:pt x="845" y="1690"/>
                      </a:cubicBezTo>
                      <a:cubicBezTo>
                        <a:pt x="859" y="1691"/>
                        <a:pt x="872" y="1691"/>
                        <a:pt x="885" y="1691"/>
                      </a:cubicBezTo>
                      <a:cubicBezTo>
                        <a:pt x="1345" y="1691"/>
                        <a:pt x="1691" y="1312"/>
                        <a:pt x="1713" y="868"/>
                      </a:cubicBezTo>
                      <a:cubicBezTo>
                        <a:pt x="1713" y="412"/>
                        <a:pt x="1348" y="24"/>
                        <a:pt x="86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40"/>
                <p:cNvSpPr/>
                <p:nvPr/>
              </p:nvSpPr>
              <p:spPr>
                <a:xfrm flipH="1">
                  <a:off x="-2872441" y="2633877"/>
                  <a:ext cx="278097" cy="274432"/>
                </a:xfrm>
                <a:custGeom>
                  <a:rect b="b" l="l" r="r" t="t"/>
                  <a:pathLst>
                    <a:path extrusionOk="0" h="8087" w="8195">
                      <a:moveTo>
                        <a:pt x="4086" y="759"/>
                      </a:moveTo>
                      <a:cubicBezTo>
                        <a:pt x="4155" y="759"/>
                        <a:pt x="4223" y="759"/>
                        <a:pt x="4269" y="782"/>
                      </a:cubicBezTo>
                      <a:cubicBezTo>
                        <a:pt x="5159" y="828"/>
                        <a:pt x="5958" y="1216"/>
                        <a:pt x="6551" y="1855"/>
                      </a:cubicBezTo>
                      <a:cubicBezTo>
                        <a:pt x="7122" y="2517"/>
                        <a:pt x="7419" y="3361"/>
                        <a:pt x="7373" y="4229"/>
                      </a:cubicBezTo>
                      <a:cubicBezTo>
                        <a:pt x="7284" y="5976"/>
                        <a:pt x="5825" y="7337"/>
                        <a:pt x="4094" y="7337"/>
                      </a:cubicBezTo>
                      <a:cubicBezTo>
                        <a:pt x="4038" y="7337"/>
                        <a:pt x="3982" y="7336"/>
                        <a:pt x="3926" y="7333"/>
                      </a:cubicBezTo>
                      <a:cubicBezTo>
                        <a:pt x="3036" y="7287"/>
                        <a:pt x="2237" y="6899"/>
                        <a:pt x="1644" y="6237"/>
                      </a:cubicBezTo>
                      <a:cubicBezTo>
                        <a:pt x="1073" y="5598"/>
                        <a:pt x="776" y="4754"/>
                        <a:pt x="822" y="3864"/>
                      </a:cubicBezTo>
                      <a:cubicBezTo>
                        <a:pt x="868" y="2996"/>
                        <a:pt x="1256" y="2197"/>
                        <a:pt x="1895" y="1604"/>
                      </a:cubicBezTo>
                      <a:cubicBezTo>
                        <a:pt x="2511" y="1056"/>
                        <a:pt x="3287" y="759"/>
                        <a:pt x="4086" y="759"/>
                      </a:cubicBezTo>
                      <a:close/>
                      <a:moveTo>
                        <a:pt x="4105" y="1"/>
                      </a:moveTo>
                      <a:cubicBezTo>
                        <a:pt x="1981" y="1"/>
                        <a:pt x="179" y="1675"/>
                        <a:pt x="69" y="3841"/>
                      </a:cubicBezTo>
                      <a:cubicBezTo>
                        <a:pt x="0" y="4913"/>
                        <a:pt x="366" y="5941"/>
                        <a:pt x="1096" y="6762"/>
                      </a:cubicBezTo>
                      <a:cubicBezTo>
                        <a:pt x="1804" y="7561"/>
                        <a:pt x="2808" y="8041"/>
                        <a:pt x="3881" y="8086"/>
                      </a:cubicBezTo>
                      <a:lnTo>
                        <a:pt x="4109" y="8086"/>
                      </a:lnTo>
                      <a:cubicBezTo>
                        <a:pt x="6232" y="8086"/>
                        <a:pt x="8012" y="6420"/>
                        <a:pt x="8149" y="4274"/>
                      </a:cubicBezTo>
                      <a:cubicBezTo>
                        <a:pt x="8195" y="3202"/>
                        <a:pt x="7829" y="2152"/>
                        <a:pt x="7122" y="1353"/>
                      </a:cubicBezTo>
                      <a:cubicBezTo>
                        <a:pt x="6391" y="554"/>
                        <a:pt x="5387" y="75"/>
                        <a:pt x="4314" y="6"/>
                      </a:cubicBezTo>
                      <a:cubicBezTo>
                        <a:pt x="4244" y="2"/>
                        <a:pt x="4175" y="1"/>
                        <a:pt x="410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40"/>
                <p:cNvSpPr/>
                <p:nvPr/>
              </p:nvSpPr>
              <p:spPr>
                <a:xfrm flipH="1">
                  <a:off x="-2532412" y="2623866"/>
                  <a:ext cx="256413" cy="249592"/>
                </a:xfrm>
                <a:custGeom>
                  <a:rect b="b" l="l" r="r" t="t"/>
                  <a:pathLst>
                    <a:path extrusionOk="0" h="7355" w="7556">
                      <a:moveTo>
                        <a:pt x="3747" y="775"/>
                      </a:moveTo>
                      <a:cubicBezTo>
                        <a:pt x="3807" y="775"/>
                        <a:pt x="3866" y="777"/>
                        <a:pt x="3926" y="780"/>
                      </a:cubicBezTo>
                      <a:cubicBezTo>
                        <a:pt x="5547" y="849"/>
                        <a:pt x="6779" y="2241"/>
                        <a:pt x="6688" y="3839"/>
                      </a:cubicBezTo>
                      <a:cubicBezTo>
                        <a:pt x="6600" y="5403"/>
                        <a:pt x="5300" y="6606"/>
                        <a:pt x="3773" y="6606"/>
                      </a:cubicBezTo>
                      <a:cubicBezTo>
                        <a:pt x="3718" y="6606"/>
                        <a:pt x="3662" y="6604"/>
                        <a:pt x="3607" y="6601"/>
                      </a:cubicBezTo>
                      <a:cubicBezTo>
                        <a:pt x="2009" y="6510"/>
                        <a:pt x="776" y="5140"/>
                        <a:pt x="867" y="3519"/>
                      </a:cubicBezTo>
                      <a:cubicBezTo>
                        <a:pt x="913" y="2743"/>
                        <a:pt x="1256" y="2036"/>
                        <a:pt x="1826" y="1511"/>
                      </a:cubicBezTo>
                      <a:cubicBezTo>
                        <a:pt x="2374" y="1026"/>
                        <a:pt x="3038" y="775"/>
                        <a:pt x="3747" y="775"/>
                      </a:cubicBezTo>
                      <a:close/>
                      <a:moveTo>
                        <a:pt x="3798" y="0"/>
                      </a:moveTo>
                      <a:cubicBezTo>
                        <a:pt x="2880" y="0"/>
                        <a:pt x="2011" y="339"/>
                        <a:pt x="1324" y="940"/>
                      </a:cubicBezTo>
                      <a:cubicBezTo>
                        <a:pt x="594" y="1602"/>
                        <a:pt x="160" y="2492"/>
                        <a:pt x="114" y="3474"/>
                      </a:cubicBezTo>
                      <a:cubicBezTo>
                        <a:pt x="0" y="5505"/>
                        <a:pt x="1552" y="7240"/>
                        <a:pt x="3584" y="7354"/>
                      </a:cubicBezTo>
                      <a:lnTo>
                        <a:pt x="3789" y="7354"/>
                      </a:lnTo>
                      <a:cubicBezTo>
                        <a:pt x="5706" y="7354"/>
                        <a:pt x="7350" y="5848"/>
                        <a:pt x="7441" y="3885"/>
                      </a:cubicBezTo>
                      <a:cubicBezTo>
                        <a:pt x="7555" y="1853"/>
                        <a:pt x="6003" y="118"/>
                        <a:pt x="3972" y="4"/>
                      </a:cubicBezTo>
                      <a:cubicBezTo>
                        <a:pt x="3914" y="2"/>
                        <a:pt x="3856" y="0"/>
                        <a:pt x="37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40"/>
                <p:cNvSpPr/>
                <p:nvPr/>
              </p:nvSpPr>
              <p:spPr>
                <a:xfrm flipH="1">
                  <a:off x="-2600554" y="2663502"/>
                  <a:ext cx="116193" cy="224650"/>
                </a:xfrm>
                <a:custGeom>
                  <a:rect b="b" l="l" r="r" t="t"/>
                  <a:pathLst>
                    <a:path extrusionOk="0" h="6620" w="3424">
                      <a:moveTo>
                        <a:pt x="2420" y="0"/>
                      </a:moveTo>
                      <a:lnTo>
                        <a:pt x="2077" y="2922"/>
                      </a:lnTo>
                      <a:cubicBezTo>
                        <a:pt x="2013" y="3396"/>
                        <a:pt x="1562" y="3748"/>
                        <a:pt x="994" y="3748"/>
                      </a:cubicBezTo>
                      <a:cubicBezTo>
                        <a:pt x="960" y="3748"/>
                        <a:pt x="925" y="3746"/>
                        <a:pt x="890" y="3744"/>
                      </a:cubicBezTo>
                      <a:cubicBezTo>
                        <a:pt x="874" y="3743"/>
                        <a:pt x="858" y="3742"/>
                        <a:pt x="842" y="3742"/>
                      </a:cubicBezTo>
                      <a:cubicBezTo>
                        <a:pt x="451" y="3742"/>
                        <a:pt x="113" y="4008"/>
                        <a:pt x="91" y="4337"/>
                      </a:cubicBezTo>
                      <a:cubicBezTo>
                        <a:pt x="0" y="5478"/>
                        <a:pt x="1027" y="6460"/>
                        <a:pt x="2374" y="6551"/>
                      </a:cubicBezTo>
                      <a:lnTo>
                        <a:pt x="3424" y="6620"/>
                      </a:lnTo>
                      <a:lnTo>
                        <a:pt x="2420" y="0"/>
                      </a:lnTo>
                      <a:close/>
                    </a:path>
                  </a:pathLst>
                </a:custGeom>
                <a:solidFill>
                  <a:srgbClr val="FDBF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40"/>
                <p:cNvSpPr/>
                <p:nvPr/>
              </p:nvSpPr>
              <p:spPr>
                <a:xfrm flipH="1">
                  <a:off x="-2607545" y="2657190"/>
                  <a:ext cx="127833" cy="237952"/>
                </a:xfrm>
                <a:custGeom>
                  <a:rect b="b" l="l" r="r" t="t"/>
                  <a:pathLst>
                    <a:path extrusionOk="0" h="7012" w="3767">
                      <a:moveTo>
                        <a:pt x="2551" y="0"/>
                      </a:moveTo>
                      <a:cubicBezTo>
                        <a:pt x="2470" y="0"/>
                        <a:pt x="2394" y="82"/>
                        <a:pt x="2374" y="164"/>
                      </a:cubicBezTo>
                      <a:lnTo>
                        <a:pt x="2032" y="3085"/>
                      </a:lnTo>
                      <a:cubicBezTo>
                        <a:pt x="1966" y="3480"/>
                        <a:pt x="1584" y="3748"/>
                        <a:pt x="1108" y="3748"/>
                      </a:cubicBezTo>
                      <a:cubicBezTo>
                        <a:pt x="1089" y="3748"/>
                        <a:pt x="1070" y="3748"/>
                        <a:pt x="1050" y="3747"/>
                      </a:cubicBezTo>
                      <a:cubicBezTo>
                        <a:pt x="1020" y="3745"/>
                        <a:pt x="991" y="3743"/>
                        <a:pt x="961" y="3743"/>
                      </a:cubicBezTo>
                      <a:cubicBezTo>
                        <a:pt x="475" y="3743"/>
                        <a:pt x="66" y="4093"/>
                        <a:pt x="23" y="4523"/>
                      </a:cubicBezTo>
                      <a:cubicBezTo>
                        <a:pt x="0" y="5117"/>
                        <a:pt x="228" y="5710"/>
                        <a:pt x="708" y="6167"/>
                      </a:cubicBezTo>
                      <a:cubicBezTo>
                        <a:pt x="1164" y="6623"/>
                        <a:pt x="1803" y="6897"/>
                        <a:pt x="2511" y="6943"/>
                      </a:cubicBezTo>
                      <a:lnTo>
                        <a:pt x="3561" y="7011"/>
                      </a:lnTo>
                      <a:cubicBezTo>
                        <a:pt x="3675" y="7011"/>
                        <a:pt x="3744" y="6920"/>
                        <a:pt x="3766" y="6829"/>
                      </a:cubicBezTo>
                      <a:cubicBezTo>
                        <a:pt x="3766" y="6714"/>
                        <a:pt x="3698" y="6623"/>
                        <a:pt x="3584" y="6623"/>
                      </a:cubicBezTo>
                      <a:lnTo>
                        <a:pt x="2534" y="6555"/>
                      </a:lnTo>
                      <a:cubicBezTo>
                        <a:pt x="1918" y="6509"/>
                        <a:pt x="1370" y="6281"/>
                        <a:pt x="959" y="5893"/>
                      </a:cubicBezTo>
                      <a:cubicBezTo>
                        <a:pt x="571" y="5505"/>
                        <a:pt x="365" y="5048"/>
                        <a:pt x="411" y="4546"/>
                      </a:cubicBezTo>
                      <a:cubicBezTo>
                        <a:pt x="433" y="4308"/>
                        <a:pt x="660" y="4111"/>
                        <a:pt x="976" y="4111"/>
                      </a:cubicBezTo>
                      <a:cubicBezTo>
                        <a:pt x="993" y="4111"/>
                        <a:pt x="1010" y="4111"/>
                        <a:pt x="1027" y="4112"/>
                      </a:cubicBezTo>
                      <a:cubicBezTo>
                        <a:pt x="1062" y="4115"/>
                        <a:pt x="1096" y="4116"/>
                        <a:pt x="1129" y="4116"/>
                      </a:cubicBezTo>
                      <a:cubicBezTo>
                        <a:pt x="1791" y="4116"/>
                        <a:pt x="2332" y="3696"/>
                        <a:pt x="2397" y="3131"/>
                      </a:cubicBezTo>
                      <a:lnTo>
                        <a:pt x="2762" y="209"/>
                      </a:lnTo>
                      <a:cubicBezTo>
                        <a:pt x="2762" y="118"/>
                        <a:pt x="2694" y="27"/>
                        <a:pt x="2579" y="4"/>
                      </a:cubicBezTo>
                      <a:cubicBezTo>
                        <a:pt x="2570" y="1"/>
                        <a:pt x="2560" y="0"/>
                        <a:pt x="255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40"/>
                <p:cNvSpPr/>
                <p:nvPr/>
              </p:nvSpPr>
              <p:spPr>
                <a:xfrm flipH="1">
                  <a:off x="-2619931" y="2715660"/>
                  <a:ext cx="112359" cy="42385"/>
                </a:xfrm>
                <a:custGeom>
                  <a:rect b="b" l="l" r="r" t="t"/>
                  <a:pathLst>
                    <a:path extrusionOk="0" h="1249" w="3311">
                      <a:moveTo>
                        <a:pt x="1461" y="1"/>
                      </a:moveTo>
                      <a:cubicBezTo>
                        <a:pt x="987" y="1"/>
                        <a:pt x="483" y="128"/>
                        <a:pt x="1" y="472"/>
                      </a:cubicBezTo>
                      <a:lnTo>
                        <a:pt x="457" y="1088"/>
                      </a:lnTo>
                      <a:cubicBezTo>
                        <a:pt x="796" y="839"/>
                        <a:pt x="1143" y="752"/>
                        <a:pt x="1464" y="752"/>
                      </a:cubicBezTo>
                      <a:cubicBezTo>
                        <a:pt x="2202" y="752"/>
                        <a:pt x="2799" y="1216"/>
                        <a:pt x="2831" y="1248"/>
                      </a:cubicBezTo>
                      <a:lnTo>
                        <a:pt x="3311" y="632"/>
                      </a:lnTo>
                      <a:cubicBezTo>
                        <a:pt x="2941" y="347"/>
                        <a:pt x="2243" y="1"/>
                        <a:pt x="146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40"/>
                <p:cNvSpPr/>
                <p:nvPr/>
              </p:nvSpPr>
              <p:spPr>
                <a:xfrm flipH="1">
                  <a:off x="-3106355" y="2678400"/>
                  <a:ext cx="260281" cy="84295"/>
                </a:xfrm>
                <a:custGeom>
                  <a:rect b="b" l="l" r="r" t="t"/>
                  <a:pathLst>
                    <a:path extrusionOk="0" h="2484" w="7670">
                      <a:moveTo>
                        <a:pt x="7253" y="0"/>
                      </a:moveTo>
                      <a:cubicBezTo>
                        <a:pt x="7218" y="0"/>
                        <a:pt x="7181" y="6"/>
                        <a:pt x="7145" y="18"/>
                      </a:cubicBezTo>
                      <a:lnTo>
                        <a:pt x="320" y="1730"/>
                      </a:lnTo>
                      <a:cubicBezTo>
                        <a:pt x="138" y="1775"/>
                        <a:pt x="1" y="1981"/>
                        <a:pt x="46" y="2186"/>
                      </a:cubicBezTo>
                      <a:cubicBezTo>
                        <a:pt x="92" y="2369"/>
                        <a:pt x="252" y="2483"/>
                        <a:pt x="434" y="2483"/>
                      </a:cubicBezTo>
                      <a:cubicBezTo>
                        <a:pt x="457" y="2483"/>
                        <a:pt x="480" y="2483"/>
                        <a:pt x="526" y="2460"/>
                      </a:cubicBezTo>
                      <a:lnTo>
                        <a:pt x="7327" y="748"/>
                      </a:lnTo>
                      <a:cubicBezTo>
                        <a:pt x="7533" y="703"/>
                        <a:pt x="7670" y="497"/>
                        <a:pt x="7601" y="292"/>
                      </a:cubicBezTo>
                      <a:cubicBezTo>
                        <a:pt x="7564" y="123"/>
                        <a:pt x="7418" y="0"/>
                        <a:pt x="725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40"/>
                <p:cNvSpPr/>
                <p:nvPr/>
              </p:nvSpPr>
              <p:spPr>
                <a:xfrm flipH="1">
                  <a:off x="-4128036" y="2959958"/>
                  <a:ext cx="2691690" cy="2178356"/>
                </a:xfrm>
                <a:custGeom>
                  <a:rect b="b" l="l" r="r" t="t"/>
                  <a:pathLst>
                    <a:path extrusionOk="0" h="64192" w="79319">
                      <a:moveTo>
                        <a:pt x="20908" y="30204"/>
                      </a:moveTo>
                      <a:cubicBezTo>
                        <a:pt x="20977" y="30250"/>
                        <a:pt x="21023" y="30296"/>
                        <a:pt x="21091" y="30364"/>
                      </a:cubicBezTo>
                      <a:lnTo>
                        <a:pt x="20977" y="30684"/>
                      </a:lnTo>
                      <a:cubicBezTo>
                        <a:pt x="20954" y="30524"/>
                        <a:pt x="20931" y="30364"/>
                        <a:pt x="20908" y="30204"/>
                      </a:cubicBezTo>
                      <a:close/>
                      <a:moveTo>
                        <a:pt x="14883" y="0"/>
                      </a:moveTo>
                      <a:cubicBezTo>
                        <a:pt x="14701" y="0"/>
                        <a:pt x="14516" y="31"/>
                        <a:pt x="14335" y="98"/>
                      </a:cubicBezTo>
                      <a:lnTo>
                        <a:pt x="13559" y="395"/>
                      </a:lnTo>
                      <a:lnTo>
                        <a:pt x="2352" y="4526"/>
                      </a:lnTo>
                      <a:lnTo>
                        <a:pt x="1324" y="4891"/>
                      </a:lnTo>
                      <a:cubicBezTo>
                        <a:pt x="503" y="5211"/>
                        <a:pt x="1" y="6032"/>
                        <a:pt x="115" y="6900"/>
                      </a:cubicBezTo>
                      <a:lnTo>
                        <a:pt x="4543" y="40407"/>
                      </a:lnTo>
                      <a:cubicBezTo>
                        <a:pt x="4634" y="41001"/>
                        <a:pt x="4794" y="41594"/>
                        <a:pt x="5045" y="42188"/>
                      </a:cubicBezTo>
                      <a:cubicBezTo>
                        <a:pt x="6510" y="45666"/>
                        <a:pt x="9840" y="47550"/>
                        <a:pt x="13241" y="47550"/>
                      </a:cubicBezTo>
                      <a:cubicBezTo>
                        <a:pt x="15509" y="47550"/>
                        <a:pt x="17808" y="46712"/>
                        <a:pt x="19607" y="44949"/>
                      </a:cubicBezTo>
                      <a:lnTo>
                        <a:pt x="21114" y="43466"/>
                      </a:lnTo>
                      <a:lnTo>
                        <a:pt x="22552" y="45634"/>
                      </a:lnTo>
                      <a:lnTo>
                        <a:pt x="21045" y="64168"/>
                      </a:lnTo>
                      <a:lnTo>
                        <a:pt x="62998" y="64191"/>
                      </a:lnTo>
                      <a:lnTo>
                        <a:pt x="62405" y="55221"/>
                      </a:lnTo>
                      <a:cubicBezTo>
                        <a:pt x="66011" y="54901"/>
                        <a:pt x="68682" y="54673"/>
                        <a:pt x="68910" y="54650"/>
                      </a:cubicBezTo>
                      <a:cubicBezTo>
                        <a:pt x="70827" y="54445"/>
                        <a:pt x="72836" y="53692"/>
                        <a:pt x="74343" y="52345"/>
                      </a:cubicBezTo>
                      <a:cubicBezTo>
                        <a:pt x="78634" y="48579"/>
                        <a:pt x="79318" y="42233"/>
                        <a:pt x="75872" y="38216"/>
                      </a:cubicBezTo>
                      <a:lnTo>
                        <a:pt x="72631" y="33765"/>
                      </a:lnTo>
                      <a:lnTo>
                        <a:pt x="60876" y="16646"/>
                      </a:lnTo>
                      <a:cubicBezTo>
                        <a:pt x="60236" y="15414"/>
                        <a:pt x="59323" y="14364"/>
                        <a:pt x="58251" y="13542"/>
                      </a:cubicBezTo>
                      <a:cubicBezTo>
                        <a:pt x="56813" y="12469"/>
                        <a:pt x="55055" y="11830"/>
                        <a:pt x="53161" y="11830"/>
                      </a:cubicBezTo>
                      <a:lnTo>
                        <a:pt x="52179" y="11807"/>
                      </a:lnTo>
                      <a:lnTo>
                        <a:pt x="39534" y="39038"/>
                      </a:lnTo>
                      <a:lnTo>
                        <a:pt x="38324" y="39038"/>
                      </a:lnTo>
                      <a:lnTo>
                        <a:pt x="31362" y="12081"/>
                      </a:lnTo>
                      <a:cubicBezTo>
                        <a:pt x="29833" y="12401"/>
                        <a:pt x="28555" y="12948"/>
                        <a:pt x="27505" y="13724"/>
                      </a:cubicBezTo>
                      <a:cubicBezTo>
                        <a:pt x="25884" y="14546"/>
                        <a:pt x="23077" y="16555"/>
                        <a:pt x="19585" y="21462"/>
                      </a:cubicBezTo>
                      <a:cubicBezTo>
                        <a:pt x="18306" y="13108"/>
                        <a:pt x="17005" y="4640"/>
                        <a:pt x="16458" y="1330"/>
                      </a:cubicBezTo>
                      <a:cubicBezTo>
                        <a:pt x="16329" y="539"/>
                        <a:pt x="15636" y="0"/>
                        <a:pt x="1488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40"/>
                <p:cNvSpPr/>
                <p:nvPr/>
              </p:nvSpPr>
              <p:spPr>
                <a:xfrm flipH="1">
                  <a:off x="-4131124" y="2959958"/>
                  <a:ext cx="2691690" cy="2178356"/>
                </a:xfrm>
                <a:custGeom>
                  <a:rect b="b" l="l" r="r" t="t"/>
                  <a:pathLst>
                    <a:path extrusionOk="0" h="64192" w="79319">
                      <a:moveTo>
                        <a:pt x="20909" y="30204"/>
                      </a:moveTo>
                      <a:cubicBezTo>
                        <a:pt x="20977" y="30250"/>
                        <a:pt x="21046" y="30296"/>
                        <a:pt x="21114" y="30364"/>
                      </a:cubicBezTo>
                      <a:lnTo>
                        <a:pt x="20977" y="30684"/>
                      </a:lnTo>
                      <a:cubicBezTo>
                        <a:pt x="20954" y="30524"/>
                        <a:pt x="20932" y="30364"/>
                        <a:pt x="20909" y="30204"/>
                      </a:cubicBezTo>
                      <a:close/>
                      <a:moveTo>
                        <a:pt x="14895" y="0"/>
                      </a:moveTo>
                      <a:cubicBezTo>
                        <a:pt x="14716" y="0"/>
                        <a:pt x="14535" y="31"/>
                        <a:pt x="14358" y="98"/>
                      </a:cubicBezTo>
                      <a:lnTo>
                        <a:pt x="13559" y="395"/>
                      </a:lnTo>
                      <a:lnTo>
                        <a:pt x="2352" y="4526"/>
                      </a:lnTo>
                      <a:lnTo>
                        <a:pt x="1325" y="4891"/>
                      </a:lnTo>
                      <a:cubicBezTo>
                        <a:pt x="503" y="5211"/>
                        <a:pt x="1" y="6032"/>
                        <a:pt x="115" y="6900"/>
                      </a:cubicBezTo>
                      <a:lnTo>
                        <a:pt x="4566" y="40407"/>
                      </a:lnTo>
                      <a:cubicBezTo>
                        <a:pt x="4634" y="41001"/>
                        <a:pt x="4794" y="41594"/>
                        <a:pt x="5068" y="42188"/>
                      </a:cubicBezTo>
                      <a:cubicBezTo>
                        <a:pt x="6520" y="45666"/>
                        <a:pt x="9844" y="47550"/>
                        <a:pt x="13243" y="47550"/>
                      </a:cubicBezTo>
                      <a:cubicBezTo>
                        <a:pt x="15509" y="47550"/>
                        <a:pt x="17809" y="46712"/>
                        <a:pt x="19608" y="44949"/>
                      </a:cubicBezTo>
                      <a:lnTo>
                        <a:pt x="21137" y="43466"/>
                      </a:lnTo>
                      <a:lnTo>
                        <a:pt x="22552" y="45634"/>
                      </a:lnTo>
                      <a:lnTo>
                        <a:pt x="21046" y="64168"/>
                      </a:lnTo>
                      <a:lnTo>
                        <a:pt x="62999" y="64191"/>
                      </a:lnTo>
                      <a:lnTo>
                        <a:pt x="62405" y="55221"/>
                      </a:lnTo>
                      <a:cubicBezTo>
                        <a:pt x="66012" y="54901"/>
                        <a:pt x="68682" y="54673"/>
                        <a:pt x="68910" y="54650"/>
                      </a:cubicBezTo>
                      <a:cubicBezTo>
                        <a:pt x="70828" y="54445"/>
                        <a:pt x="72836" y="53692"/>
                        <a:pt x="74343" y="52345"/>
                      </a:cubicBezTo>
                      <a:cubicBezTo>
                        <a:pt x="78634" y="48579"/>
                        <a:pt x="79319" y="42233"/>
                        <a:pt x="75872" y="38216"/>
                      </a:cubicBezTo>
                      <a:lnTo>
                        <a:pt x="72631" y="33765"/>
                      </a:lnTo>
                      <a:lnTo>
                        <a:pt x="60899" y="16646"/>
                      </a:lnTo>
                      <a:cubicBezTo>
                        <a:pt x="60237" y="15414"/>
                        <a:pt x="59324" y="14364"/>
                        <a:pt x="58251" y="13542"/>
                      </a:cubicBezTo>
                      <a:cubicBezTo>
                        <a:pt x="56813" y="12469"/>
                        <a:pt x="55055" y="11830"/>
                        <a:pt x="53161" y="11830"/>
                      </a:cubicBezTo>
                      <a:lnTo>
                        <a:pt x="52179" y="11807"/>
                      </a:lnTo>
                      <a:lnTo>
                        <a:pt x="39534" y="39038"/>
                      </a:lnTo>
                      <a:lnTo>
                        <a:pt x="38347" y="39038"/>
                      </a:lnTo>
                      <a:lnTo>
                        <a:pt x="31363" y="12081"/>
                      </a:lnTo>
                      <a:cubicBezTo>
                        <a:pt x="29833" y="12401"/>
                        <a:pt x="28555" y="12948"/>
                        <a:pt x="27505" y="13724"/>
                      </a:cubicBezTo>
                      <a:cubicBezTo>
                        <a:pt x="25908" y="14546"/>
                        <a:pt x="23077" y="16555"/>
                        <a:pt x="19585" y="21462"/>
                      </a:cubicBezTo>
                      <a:cubicBezTo>
                        <a:pt x="18307" y="13108"/>
                        <a:pt x="17028" y="4640"/>
                        <a:pt x="16458" y="1330"/>
                      </a:cubicBezTo>
                      <a:cubicBezTo>
                        <a:pt x="16329" y="539"/>
                        <a:pt x="15637" y="0"/>
                        <a:pt x="1489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40"/>
                <p:cNvSpPr/>
                <p:nvPr/>
              </p:nvSpPr>
              <p:spPr>
                <a:xfrm flipH="1">
                  <a:off x="-1896471" y="2400234"/>
                  <a:ext cx="545335" cy="713314"/>
                </a:xfrm>
                <a:custGeom>
                  <a:rect b="b" l="l" r="r" t="t"/>
                  <a:pathLst>
                    <a:path extrusionOk="0" h="21020" w="16070">
                      <a:moveTo>
                        <a:pt x="2815" y="1"/>
                      </a:moveTo>
                      <a:cubicBezTo>
                        <a:pt x="2585" y="1"/>
                        <a:pt x="2355" y="118"/>
                        <a:pt x="2238" y="340"/>
                      </a:cubicBezTo>
                      <a:lnTo>
                        <a:pt x="1895" y="979"/>
                      </a:lnTo>
                      <a:cubicBezTo>
                        <a:pt x="1598" y="1527"/>
                        <a:pt x="1621" y="2235"/>
                        <a:pt x="1987" y="2760"/>
                      </a:cubicBezTo>
                      <a:lnTo>
                        <a:pt x="6346" y="8991"/>
                      </a:lnTo>
                      <a:cubicBezTo>
                        <a:pt x="5479" y="9288"/>
                        <a:pt x="4474" y="9288"/>
                        <a:pt x="3584" y="9447"/>
                      </a:cubicBezTo>
                      <a:cubicBezTo>
                        <a:pt x="2854" y="9562"/>
                        <a:pt x="2123" y="9836"/>
                        <a:pt x="1644" y="10383"/>
                      </a:cubicBezTo>
                      <a:cubicBezTo>
                        <a:pt x="1256" y="10840"/>
                        <a:pt x="1096" y="11410"/>
                        <a:pt x="982" y="11981"/>
                      </a:cubicBezTo>
                      <a:cubicBezTo>
                        <a:pt x="685" y="13556"/>
                        <a:pt x="229" y="14172"/>
                        <a:pt x="115" y="15747"/>
                      </a:cubicBezTo>
                      <a:cubicBezTo>
                        <a:pt x="1" y="17140"/>
                        <a:pt x="4840" y="20814"/>
                        <a:pt x="4840" y="20814"/>
                      </a:cubicBezTo>
                      <a:lnTo>
                        <a:pt x="4863" y="21020"/>
                      </a:lnTo>
                      <a:lnTo>
                        <a:pt x="16070" y="16889"/>
                      </a:lnTo>
                      <a:lnTo>
                        <a:pt x="16024" y="16729"/>
                      </a:lnTo>
                      <a:cubicBezTo>
                        <a:pt x="16024" y="16729"/>
                        <a:pt x="15590" y="14149"/>
                        <a:pt x="13764" y="11844"/>
                      </a:cubicBezTo>
                      <a:lnTo>
                        <a:pt x="13331" y="11479"/>
                      </a:lnTo>
                      <a:lnTo>
                        <a:pt x="13490" y="11525"/>
                      </a:lnTo>
                      <a:lnTo>
                        <a:pt x="3288" y="203"/>
                      </a:lnTo>
                      <a:cubicBezTo>
                        <a:pt x="3161" y="67"/>
                        <a:pt x="2988" y="1"/>
                        <a:pt x="2815" y="1"/>
                      </a:cubicBezTo>
                      <a:close/>
                    </a:path>
                  </a:pathLst>
                </a:custGeom>
                <a:solidFill>
                  <a:srgbClr val="FDBF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40"/>
                <p:cNvSpPr/>
                <p:nvPr/>
              </p:nvSpPr>
              <p:spPr>
                <a:xfrm flipH="1">
                  <a:off x="-1708267" y="2682099"/>
                  <a:ext cx="385773" cy="267238"/>
                </a:xfrm>
                <a:custGeom>
                  <a:rect b="b" l="l" r="r" t="t"/>
                  <a:pathLst>
                    <a:path extrusionOk="0" h="7875" w="11368">
                      <a:moveTo>
                        <a:pt x="7259" y="0"/>
                      </a:moveTo>
                      <a:lnTo>
                        <a:pt x="0" y="5889"/>
                      </a:lnTo>
                      <a:cubicBezTo>
                        <a:pt x="0" y="5889"/>
                        <a:pt x="2295" y="7874"/>
                        <a:pt x="4783" y="7874"/>
                      </a:cubicBezTo>
                      <a:cubicBezTo>
                        <a:pt x="5933" y="7874"/>
                        <a:pt x="7124" y="7450"/>
                        <a:pt x="8149" y="6209"/>
                      </a:cubicBezTo>
                      <a:cubicBezTo>
                        <a:pt x="11367" y="2306"/>
                        <a:pt x="7259" y="0"/>
                        <a:pt x="7259" y="0"/>
                      </a:cubicBezTo>
                      <a:close/>
                    </a:path>
                  </a:pathLst>
                </a:custGeom>
                <a:solidFill>
                  <a:srgbClr val="FDAE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40"/>
                <p:cNvSpPr/>
                <p:nvPr/>
              </p:nvSpPr>
              <p:spPr>
                <a:xfrm flipH="1">
                  <a:off x="-1540934" y="2691465"/>
                  <a:ext cx="200624" cy="191258"/>
                </a:xfrm>
                <a:custGeom>
                  <a:rect b="b" l="l" r="r" t="t"/>
                  <a:pathLst>
                    <a:path extrusionOk="0" h="5636" w="5912">
                      <a:moveTo>
                        <a:pt x="1806" y="1"/>
                      </a:moveTo>
                      <a:cubicBezTo>
                        <a:pt x="1440" y="1"/>
                        <a:pt x="1076" y="144"/>
                        <a:pt x="799" y="432"/>
                      </a:cubicBezTo>
                      <a:lnTo>
                        <a:pt x="548" y="683"/>
                      </a:lnTo>
                      <a:cubicBezTo>
                        <a:pt x="0" y="1231"/>
                        <a:pt x="0" y="2121"/>
                        <a:pt x="548" y="2669"/>
                      </a:cubicBezTo>
                      <a:lnTo>
                        <a:pt x="3104" y="5225"/>
                      </a:lnTo>
                      <a:cubicBezTo>
                        <a:pt x="3378" y="5499"/>
                        <a:pt x="3744" y="5636"/>
                        <a:pt x="4109" y="5636"/>
                      </a:cubicBezTo>
                      <a:cubicBezTo>
                        <a:pt x="4474" y="5636"/>
                        <a:pt x="4839" y="5499"/>
                        <a:pt x="5113" y="5225"/>
                      </a:cubicBezTo>
                      <a:lnTo>
                        <a:pt x="5364" y="4974"/>
                      </a:lnTo>
                      <a:cubicBezTo>
                        <a:pt x="5912" y="4426"/>
                        <a:pt x="5912" y="3513"/>
                        <a:pt x="5364" y="2965"/>
                      </a:cubicBezTo>
                      <a:lnTo>
                        <a:pt x="2808" y="409"/>
                      </a:lnTo>
                      <a:cubicBezTo>
                        <a:pt x="2525" y="138"/>
                        <a:pt x="2165" y="1"/>
                        <a:pt x="1806" y="1"/>
                      </a:cubicBezTo>
                      <a:close/>
                    </a:path>
                  </a:pathLst>
                </a:custGeom>
                <a:solidFill>
                  <a:srgbClr val="FDBF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40"/>
                <p:cNvSpPr/>
                <p:nvPr/>
              </p:nvSpPr>
              <p:spPr>
                <a:xfrm flipH="1">
                  <a:off x="-1575038" y="2619353"/>
                  <a:ext cx="161157" cy="151859"/>
                </a:xfrm>
                <a:custGeom>
                  <a:rect b="b" l="l" r="r" t="t"/>
                  <a:pathLst>
                    <a:path extrusionOk="0" h="4475" w="4749">
                      <a:moveTo>
                        <a:pt x="1795" y="0"/>
                      </a:moveTo>
                      <a:cubicBezTo>
                        <a:pt x="1433" y="0"/>
                        <a:pt x="1073" y="137"/>
                        <a:pt x="799" y="411"/>
                      </a:cubicBezTo>
                      <a:lnTo>
                        <a:pt x="548" y="662"/>
                      </a:lnTo>
                      <a:cubicBezTo>
                        <a:pt x="1" y="1210"/>
                        <a:pt x="1" y="2123"/>
                        <a:pt x="548" y="2671"/>
                      </a:cubicBezTo>
                      <a:lnTo>
                        <a:pt x="1941" y="4063"/>
                      </a:lnTo>
                      <a:cubicBezTo>
                        <a:pt x="2215" y="4337"/>
                        <a:pt x="2574" y="4474"/>
                        <a:pt x="2936" y="4474"/>
                      </a:cubicBezTo>
                      <a:cubicBezTo>
                        <a:pt x="3299" y="4474"/>
                        <a:pt x="3664" y="4337"/>
                        <a:pt x="3949" y="4063"/>
                      </a:cubicBezTo>
                      <a:lnTo>
                        <a:pt x="4200" y="3812"/>
                      </a:lnTo>
                      <a:cubicBezTo>
                        <a:pt x="4748" y="3242"/>
                        <a:pt x="4748" y="2351"/>
                        <a:pt x="4178" y="1804"/>
                      </a:cubicBezTo>
                      <a:lnTo>
                        <a:pt x="2808" y="411"/>
                      </a:lnTo>
                      <a:cubicBezTo>
                        <a:pt x="2523" y="137"/>
                        <a:pt x="2158" y="0"/>
                        <a:pt x="1795" y="0"/>
                      </a:cubicBezTo>
                      <a:close/>
                    </a:path>
                  </a:pathLst>
                </a:custGeom>
                <a:solidFill>
                  <a:srgbClr val="FDBF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40"/>
                <p:cNvSpPr/>
                <p:nvPr/>
              </p:nvSpPr>
              <p:spPr>
                <a:xfrm flipH="1">
                  <a:off x="-1810513" y="2716067"/>
                  <a:ext cx="285088" cy="226075"/>
                </a:xfrm>
                <a:custGeom>
                  <a:rect b="b" l="l" r="r" t="t"/>
                  <a:pathLst>
                    <a:path extrusionOk="0" h="6662" w="8401">
                      <a:moveTo>
                        <a:pt x="3370" y="1"/>
                      </a:moveTo>
                      <a:cubicBezTo>
                        <a:pt x="2756" y="1"/>
                        <a:pt x="2127" y="114"/>
                        <a:pt x="1507" y="392"/>
                      </a:cubicBezTo>
                      <a:cubicBezTo>
                        <a:pt x="1507" y="392"/>
                        <a:pt x="0" y="1305"/>
                        <a:pt x="1484" y="2377"/>
                      </a:cubicBezTo>
                      <a:cubicBezTo>
                        <a:pt x="2968" y="3450"/>
                        <a:pt x="5775" y="4888"/>
                        <a:pt x="6232" y="6029"/>
                      </a:cubicBezTo>
                      <a:cubicBezTo>
                        <a:pt x="6443" y="6523"/>
                        <a:pt x="6535" y="6661"/>
                        <a:pt x="6571" y="6661"/>
                      </a:cubicBezTo>
                      <a:cubicBezTo>
                        <a:pt x="6617" y="6661"/>
                        <a:pt x="6574" y="6440"/>
                        <a:pt x="6574" y="6440"/>
                      </a:cubicBezTo>
                      <a:lnTo>
                        <a:pt x="8400" y="2126"/>
                      </a:lnTo>
                      <a:cubicBezTo>
                        <a:pt x="8400" y="2126"/>
                        <a:pt x="6033" y="1"/>
                        <a:pt x="3370" y="1"/>
                      </a:cubicBezTo>
                      <a:close/>
                    </a:path>
                  </a:pathLst>
                </a:custGeom>
                <a:solidFill>
                  <a:srgbClr val="FDBF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40"/>
                <p:cNvSpPr/>
                <p:nvPr/>
              </p:nvSpPr>
              <p:spPr>
                <a:xfrm flipH="1">
                  <a:off x="-1816689" y="2710095"/>
                  <a:ext cx="269580" cy="216811"/>
                </a:xfrm>
                <a:custGeom>
                  <a:rect b="b" l="l" r="r" t="t"/>
                  <a:pathLst>
                    <a:path extrusionOk="0" h="6389" w="7944">
                      <a:moveTo>
                        <a:pt x="2740" y="1"/>
                      </a:moveTo>
                      <a:cubicBezTo>
                        <a:pt x="2104" y="1"/>
                        <a:pt x="1449" y="118"/>
                        <a:pt x="799" y="408"/>
                      </a:cubicBezTo>
                      <a:cubicBezTo>
                        <a:pt x="754" y="453"/>
                        <a:pt x="46" y="864"/>
                        <a:pt x="23" y="1526"/>
                      </a:cubicBezTo>
                      <a:cubicBezTo>
                        <a:pt x="1" y="1937"/>
                        <a:pt x="252" y="2325"/>
                        <a:pt x="731" y="2690"/>
                      </a:cubicBezTo>
                      <a:cubicBezTo>
                        <a:pt x="1165" y="3010"/>
                        <a:pt x="1712" y="3352"/>
                        <a:pt x="2260" y="3695"/>
                      </a:cubicBezTo>
                      <a:cubicBezTo>
                        <a:pt x="3607" y="4562"/>
                        <a:pt x="5136" y="5521"/>
                        <a:pt x="5433" y="6274"/>
                      </a:cubicBezTo>
                      <a:cubicBezTo>
                        <a:pt x="5456" y="6342"/>
                        <a:pt x="5524" y="6365"/>
                        <a:pt x="5593" y="6388"/>
                      </a:cubicBezTo>
                      <a:cubicBezTo>
                        <a:pt x="5616" y="6388"/>
                        <a:pt x="5638" y="6365"/>
                        <a:pt x="5661" y="6365"/>
                      </a:cubicBezTo>
                      <a:cubicBezTo>
                        <a:pt x="5753" y="6320"/>
                        <a:pt x="5798" y="6228"/>
                        <a:pt x="5775" y="6137"/>
                      </a:cubicBezTo>
                      <a:cubicBezTo>
                        <a:pt x="5410" y="5270"/>
                        <a:pt x="3904" y="4334"/>
                        <a:pt x="2466" y="3398"/>
                      </a:cubicBezTo>
                      <a:cubicBezTo>
                        <a:pt x="1895" y="3056"/>
                        <a:pt x="1370" y="2713"/>
                        <a:pt x="936" y="2416"/>
                      </a:cubicBezTo>
                      <a:cubicBezTo>
                        <a:pt x="548" y="2120"/>
                        <a:pt x="343" y="1823"/>
                        <a:pt x="366" y="1549"/>
                      </a:cubicBezTo>
                      <a:cubicBezTo>
                        <a:pt x="389" y="1070"/>
                        <a:pt x="936" y="727"/>
                        <a:pt x="959" y="727"/>
                      </a:cubicBezTo>
                      <a:cubicBezTo>
                        <a:pt x="1543" y="465"/>
                        <a:pt x="2140" y="358"/>
                        <a:pt x="2723" y="358"/>
                      </a:cubicBezTo>
                      <a:cubicBezTo>
                        <a:pt x="5286" y="358"/>
                        <a:pt x="7610" y="2421"/>
                        <a:pt x="7647" y="2439"/>
                      </a:cubicBezTo>
                      <a:cubicBezTo>
                        <a:pt x="7681" y="2473"/>
                        <a:pt x="7727" y="2491"/>
                        <a:pt x="7770" y="2491"/>
                      </a:cubicBezTo>
                      <a:cubicBezTo>
                        <a:pt x="7812" y="2491"/>
                        <a:pt x="7852" y="2473"/>
                        <a:pt x="7875" y="2439"/>
                      </a:cubicBezTo>
                      <a:cubicBezTo>
                        <a:pt x="7944" y="2348"/>
                        <a:pt x="7944" y="2257"/>
                        <a:pt x="7875" y="2188"/>
                      </a:cubicBezTo>
                      <a:cubicBezTo>
                        <a:pt x="7746" y="2078"/>
                        <a:pt x="5413" y="1"/>
                        <a:pt x="27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40"/>
                <p:cNvSpPr/>
                <p:nvPr/>
              </p:nvSpPr>
              <p:spPr>
                <a:xfrm flipH="1">
                  <a:off x="-1506082" y="2689632"/>
                  <a:ext cx="90640" cy="86975"/>
                </a:xfrm>
                <a:custGeom>
                  <a:rect b="b" l="l" r="r" t="t"/>
                  <a:pathLst>
                    <a:path extrusionOk="0" h="2563" w="2671">
                      <a:moveTo>
                        <a:pt x="183" y="1"/>
                      </a:moveTo>
                      <a:cubicBezTo>
                        <a:pt x="143" y="1"/>
                        <a:pt x="103" y="18"/>
                        <a:pt x="69" y="52"/>
                      </a:cubicBezTo>
                      <a:cubicBezTo>
                        <a:pt x="0" y="121"/>
                        <a:pt x="0" y="235"/>
                        <a:pt x="69" y="303"/>
                      </a:cubicBezTo>
                      <a:lnTo>
                        <a:pt x="2374" y="2494"/>
                      </a:lnTo>
                      <a:cubicBezTo>
                        <a:pt x="2397" y="2540"/>
                        <a:pt x="2443" y="2540"/>
                        <a:pt x="2465" y="2563"/>
                      </a:cubicBezTo>
                      <a:cubicBezTo>
                        <a:pt x="2534" y="2563"/>
                        <a:pt x="2579" y="2540"/>
                        <a:pt x="2602" y="2494"/>
                      </a:cubicBezTo>
                      <a:cubicBezTo>
                        <a:pt x="2671" y="2426"/>
                        <a:pt x="2671" y="2312"/>
                        <a:pt x="2602" y="2243"/>
                      </a:cubicBezTo>
                      <a:lnTo>
                        <a:pt x="297" y="52"/>
                      </a:lnTo>
                      <a:cubicBezTo>
                        <a:pt x="263" y="18"/>
                        <a:pt x="223" y="1"/>
                        <a:pt x="18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40"/>
                <p:cNvSpPr/>
                <p:nvPr/>
              </p:nvSpPr>
              <p:spPr>
                <a:xfrm flipH="1">
                  <a:off x="-1590513" y="2623798"/>
                  <a:ext cx="91421" cy="86195"/>
                </a:xfrm>
                <a:custGeom>
                  <a:rect b="b" l="l" r="r" t="t"/>
                  <a:pathLst>
                    <a:path extrusionOk="0" h="2540" w="2694">
                      <a:moveTo>
                        <a:pt x="194" y="1"/>
                      </a:moveTo>
                      <a:cubicBezTo>
                        <a:pt x="149" y="1"/>
                        <a:pt x="103" y="18"/>
                        <a:pt x="69" y="52"/>
                      </a:cubicBezTo>
                      <a:cubicBezTo>
                        <a:pt x="0" y="120"/>
                        <a:pt x="0" y="235"/>
                        <a:pt x="69" y="303"/>
                      </a:cubicBezTo>
                      <a:lnTo>
                        <a:pt x="2374" y="2494"/>
                      </a:lnTo>
                      <a:cubicBezTo>
                        <a:pt x="2420" y="2517"/>
                        <a:pt x="2443" y="2540"/>
                        <a:pt x="2488" y="2540"/>
                      </a:cubicBezTo>
                      <a:cubicBezTo>
                        <a:pt x="2534" y="2540"/>
                        <a:pt x="2580" y="2517"/>
                        <a:pt x="2625" y="2494"/>
                      </a:cubicBezTo>
                      <a:cubicBezTo>
                        <a:pt x="2694" y="2426"/>
                        <a:pt x="2694" y="2312"/>
                        <a:pt x="2625" y="2243"/>
                      </a:cubicBezTo>
                      <a:lnTo>
                        <a:pt x="320" y="52"/>
                      </a:lnTo>
                      <a:cubicBezTo>
                        <a:pt x="286" y="18"/>
                        <a:pt x="240" y="1"/>
                        <a:pt x="1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40"/>
                <p:cNvSpPr/>
                <p:nvPr/>
              </p:nvSpPr>
              <p:spPr>
                <a:xfrm flipH="1">
                  <a:off x="-3208601" y="3355980"/>
                  <a:ext cx="711854" cy="928733"/>
                </a:xfrm>
                <a:custGeom>
                  <a:rect b="b" l="l" r="r" t="t"/>
                  <a:pathLst>
                    <a:path extrusionOk="0" h="27368" w="20977">
                      <a:moveTo>
                        <a:pt x="0" y="0"/>
                      </a:moveTo>
                      <a:lnTo>
                        <a:pt x="114" y="411"/>
                      </a:lnTo>
                      <a:lnTo>
                        <a:pt x="7076" y="27368"/>
                      </a:lnTo>
                      <a:lnTo>
                        <a:pt x="8286" y="27368"/>
                      </a:lnTo>
                      <a:lnTo>
                        <a:pt x="20931" y="137"/>
                      </a:lnTo>
                      <a:lnTo>
                        <a:pt x="20977" y="23"/>
                      </a:lnTo>
                      <a:lnTo>
                        <a:pt x="15339" y="23"/>
                      </a:lnTo>
                      <a:lnTo>
                        <a:pt x="7259" y="10477"/>
                      </a:lnTo>
                      <a:lnTo>
                        <a:pt x="278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40"/>
                <p:cNvSpPr/>
                <p:nvPr/>
              </p:nvSpPr>
              <p:spPr>
                <a:xfrm flipH="1">
                  <a:off x="-3084671" y="3401826"/>
                  <a:ext cx="536818" cy="454559"/>
                </a:xfrm>
                <a:custGeom>
                  <a:rect b="b" l="l" r="r" t="t"/>
                  <a:pathLst>
                    <a:path extrusionOk="0" h="13395" w="15819">
                      <a:moveTo>
                        <a:pt x="176" y="0"/>
                      </a:moveTo>
                      <a:cubicBezTo>
                        <a:pt x="155" y="0"/>
                        <a:pt x="134" y="6"/>
                        <a:pt x="115" y="19"/>
                      </a:cubicBezTo>
                      <a:cubicBezTo>
                        <a:pt x="46" y="42"/>
                        <a:pt x="1" y="133"/>
                        <a:pt x="46" y="201"/>
                      </a:cubicBezTo>
                      <a:lnTo>
                        <a:pt x="5798" y="13394"/>
                      </a:lnTo>
                      <a:lnTo>
                        <a:pt x="15773" y="407"/>
                      </a:lnTo>
                      <a:cubicBezTo>
                        <a:pt x="15819" y="361"/>
                        <a:pt x="15819" y="270"/>
                        <a:pt x="15750" y="201"/>
                      </a:cubicBezTo>
                      <a:cubicBezTo>
                        <a:pt x="15726" y="185"/>
                        <a:pt x="15699" y="178"/>
                        <a:pt x="15672" y="178"/>
                      </a:cubicBezTo>
                      <a:cubicBezTo>
                        <a:pt x="15623" y="178"/>
                        <a:pt x="15574" y="203"/>
                        <a:pt x="15545" y="247"/>
                      </a:cubicBezTo>
                      <a:lnTo>
                        <a:pt x="5867" y="12847"/>
                      </a:lnTo>
                      <a:lnTo>
                        <a:pt x="298" y="87"/>
                      </a:lnTo>
                      <a:cubicBezTo>
                        <a:pt x="281" y="38"/>
                        <a:pt x="229" y="0"/>
                        <a:pt x="17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40"/>
                <p:cNvSpPr/>
                <p:nvPr/>
              </p:nvSpPr>
              <p:spPr>
                <a:xfrm flipH="1">
                  <a:off x="-2388324" y="3584464"/>
                  <a:ext cx="173544" cy="553073"/>
                </a:xfrm>
                <a:custGeom>
                  <a:rect b="b" l="l" r="r" t="t"/>
                  <a:pathLst>
                    <a:path extrusionOk="0" h="16298" w="5114">
                      <a:moveTo>
                        <a:pt x="4954" y="1"/>
                      </a:moveTo>
                      <a:cubicBezTo>
                        <a:pt x="2991" y="229"/>
                        <a:pt x="1873" y="3561"/>
                        <a:pt x="1485" y="4977"/>
                      </a:cubicBezTo>
                      <a:cubicBezTo>
                        <a:pt x="891" y="7168"/>
                        <a:pt x="389" y="9838"/>
                        <a:pt x="138" y="12349"/>
                      </a:cubicBezTo>
                      <a:cubicBezTo>
                        <a:pt x="1" y="13673"/>
                        <a:pt x="412" y="15088"/>
                        <a:pt x="1119" y="15819"/>
                      </a:cubicBezTo>
                      <a:cubicBezTo>
                        <a:pt x="1507" y="16207"/>
                        <a:pt x="1873" y="16298"/>
                        <a:pt x="2169" y="16298"/>
                      </a:cubicBezTo>
                      <a:lnTo>
                        <a:pt x="2261" y="16298"/>
                      </a:lnTo>
                      <a:lnTo>
                        <a:pt x="2169" y="15157"/>
                      </a:lnTo>
                      <a:cubicBezTo>
                        <a:pt x="2124" y="15157"/>
                        <a:pt x="2032" y="15134"/>
                        <a:pt x="1941" y="15020"/>
                      </a:cubicBezTo>
                      <a:cubicBezTo>
                        <a:pt x="1507" y="14609"/>
                        <a:pt x="1165" y="13536"/>
                        <a:pt x="1256" y="12463"/>
                      </a:cubicBezTo>
                      <a:cubicBezTo>
                        <a:pt x="1530" y="10021"/>
                        <a:pt x="2010" y="7396"/>
                        <a:pt x="2580" y="5273"/>
                      </a:cubicBezTo>
                      <a:cubicBezTo>
                        <a:pt x="3242" y="2877"/>
                        <a:pt x="4246" y="1210"/>
                        <a:pt x="5114" y="1142"/>
                      </a:cubicBezTo>
                      <a:lnTo>
                        <a:pt x="5114" y="1119"/>
                      </a:lnTo>
                      <a:lnTo>
                        <a:pt x="5023" y="1"/>
                      </a:lnTo>
                      <a:close/>
                    </a:path>
                  </a:pathLst>
                </a:custGeom>
                <a:solidFill>
                  <a:srgbClr val="9494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40"/>
                <p:cNvSpPr/>
                <p:nvPr/>
              </p:nvSpPr>
              <p:spPr>
                <a:xfrm flipH="1">
                  <a:off x="-2320183" y="4087177"/>
                  <a:ext cx="54262" cy="62814"/>
                </a:xfrm>
                <a:custGeom>
                  <a:rect b="b" l="l" r="r" t="t"/>
                  <a:pathLst>
                    <a:path extrusionOk="0" h="1851" w="1599">
                      <a:moveTo>
                        <a:pt x="731" y="0"/>
                      </a:moveTo>
                      <a:cubicBezTo>
                        <a:pt x="343" y="0"/>
                        <a:pt x="23" y="274"/>
                        <a:pt x="23" y="639"/>
                      </a:cubicBezTo>
                      <a:lnTo>
                        <a:pt x="0" y="1187"/>
                      </a:lnTo>
                      <a:cubicBezTo>
                        <a:pt x="0" y="1530"/>
                        <a:pt x="297" y="1849"/>
                        <a:pt x="685" y="1849"/>
                      </a:cubicBezTo>
                      <a:lnTo>
                        <a:pt x="845" y="1849"/>
                      </a:lnTo>
                      <a:cubicBezTo>
                        <a:pt x="860" y="1850"/>
                        <a:pt x="875" y="1850"/>
                        <a:pt x="890" y="1850"/>
                      </a:cubicBezTo>
                      <a:cubicBezTo>
                        <a:pt x="1257" y="1850"/>
                        <a:pt x="1553" y="1584"/>
                        <a:pt x="1575" y="1233"/>
                      </a:cubicBezTo>
                      <a:lnTo>
                        <a:pt x="1598" y="685"/>
                      </a:lnTo>
                      <a:cubicBezTo>
                        <a:pt x="1598" y="320"/>
                        <a:pt x="1301" y="23"/>
                        <a:pt x="913" y="23"/>
                      </a:cubicBezTo>
                      <a:lnTo>
                        <a:pt x="731" y="0"/>
                      </a:lnTo>
                      <a:close/>
                    </a:path>
                  </a:pathLst>
                </a:custGeom>
                <a:solidFill>
                  <a:srgbClr val="353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40"/>
                <p:cNvSpPr/>
                <p:nvPr/>
              </p:nvSpPr>
              <p:spPr>
                <a:xfrm flipH="1">
                  <a:off x="-2320183" y="4089485"/>
                  <a:ext cx="27929" cy="59692"/>
                </a:xfrm>
                <a:custGeom>
                  <a:rect b="b" l="l" r="r" t="t"/>
                  <a:pathLst>
                    <a:path extrusionOk="0" h="1759" w="823">
                      <a:moveTo>
                        <a:pt x="434" y="1"/>
                      </a:moveTo>
                      <a:cubicBezTo>
                        <a:pt x="206" y="92"/>
                        <a:pt x="46" y="252"/>
                        <a:pt x="23" y="457"/>
                      </a:cubicBezTo>
                      <a:lnTo>
                        <a:pt x="0" y="1279"/>
                      </a:lnTo>
                      <a:cubicBezTo>
                        <a:pt x="0" y="1484"/>
                        <a:pt x="160" y="1667"/>
                        <a:pt x="388" y="1758"/>
                      </a:cubicBezTo>
                      <a:cubicBezTo>
                        <a:pt x="617" y="1667"/>
                        <a:pt x="777" y="1507"/>
                        <a:pt x="799" y="1302"/>
                      </a:cubicBezTo>
                      <a:lnTo>
                        <a:pt x="822" y="480"/>
                      </a:lnTo>
                      <a:cubicBezTo>
                        <a:pt x="822" y="275"/>
                        <a:pt x="662" y="92"/>
                        <a:pt x="434"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40"/>
                <p:cNvSpPr/>
                <p:nvPr/>
              </p:nvSpPr>
              <p:spPr>
                <a:xfrm flipH="1">
                  <a:off x="-2656343" y="3583616"/>
                  <a:ext cx="270360" cy="526807"/>
                </a:xfrm>
                <a:custGeom>
                  <a:rect b="b" l="l" r="r" t="t"/>
                  <a:pathLst>
                    <a:path extrusionOk="0" h="15524" w="7967">
                      <a:moveTo>
                        <a:pt x="133" y="1"/>
                      </a:moveTo>
                      <a:cubicBezTo>
                        <a:pt x="104" y="1"/>
                        <a:pt x="75" y="1"/>
                        <a:pt x="46" y="3"/>
                      </a:cubicBezTo>
                      <a:lnTo>
                        <a:pt x="0" y="26"/>
                      </a:lnTo>
                      <a:lnTo>
                        <a:pt x="92" y="1144"/>
                      </a:lnTo>
                      <a:cubicBezTo>
                        <a:pt x="112" y="1143"/>
                        <a:pt x="132" y="1142"/>
                        <a:pt x="152" y="1142"/>
                      </a:cubicBezTo>
                      <a:cubicBezTo>
                        <a:pt x="1043" y="1142"/>
                        <a:pt x="2378" y="2587"/>
                        <a:pt x="3538" y="4796"/>
                      </a:cubicBezTo>
                      <a:cubicBezTo>
                        <a:pt x="4588" y="6759"/>
                        <a:pt x="5661" y="9247"/>
                        <a:pt x="6460" y="11598"/>
                      </a:cubicBezTo>
                      <a:cubicBezTo>
                        <a:pt x="6802" y="12625"/>
                        <a:pt x="6688" y="13744"/>
                        <a:pt x="6369" y="14223"/>
                      </a:cubicBezTo>
                      <a:cubicBezTo>
                        <a:pt x="6323" y="14314"/>
                        <a:pt x="6254" y="14383"/>
                        <a:pt x="6186" y="14383"/>
                      </a:cubicBezTo>
                      <a:lnTo>
                        <a:pt x="6300" y="15524"/>
                      </a:lnTo>
                      <a:cubicBezTo>
                        <a:pt x="6597" y="15501"/>
                        <a:pt x="7008" y="15341"/>
                        <a:pt x="7327" y="14839"/>
                      </a:cubicBezTo>
                      <a:cubicBezTo>
                        <a:pt x="7875" y="13995"/>
                        <a:pt x="7966" y="12511"/>
                        <a:pt x="7533" y="11233"/>
                      </a:cubicBezTo>
                      <a:cubicBezTo>
                        <a:pt x="6711" y="8836"/>
                        <a:pt x="5638" y="6280"/>
                        <a:pt x="4565" y="4271"/>
                      </a:cubicBezTo>
                      <a:cubicBezTo>
                        <a:pt x="3868" y="2967"/>
                        <a:pt x="2063" y="1"/>
                        <a:pt x="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40"/>
                <p:cNvSpPr/>
                <p:nvPr/>
              </p:nvSpPr>
              <p:spPr>
                <a:xfrm flipH="1">
                  <a:off x="-2388324" y="3584464"/>
                  <a:ext cx="123184" cy="178973"/>
                </a:xfrm>
                <a:custGeom>
                  <a:rect b="b" l="l" r="r" t="t"/>
                  <a:pathLst>
                    <a:path extrusionOk="0" h="5274" w="3630">
                      <a:moveTo>
                        <a:pt x="3470" y="1"/>
                      </a:moveTo>
                      <a:cubicBezTo>
                        <a:pt x="1507" y="229"/>
                        <a:pt x="389" y="3561"/>
                        <a:pt x="1" y="4977"/>
                      </a:cubicBezTo>
                      <a:lnTo>
                        <a:pt x="1096" y="5273"/>
                      </a:lnTo>
                      <a:cubicBezTo>
                        <a:pt x="1758" y="2877"/>
                        <a:pt x="2762" y="1210"/>
                        <a:pt x="3630" y="1142"/>
                      </a:cubicBezTo>
                      <a:lnTo>
                        <a:pt x="3630" y="1119"/>
                      </a:lnTo>
                      <a:lnTo>
                        <a:pt x="3539" y="1"/>
                      </a:lnTo>
                      <a:close/>
                    </a:path>
                  </a:pathLst>
                </a:custGeom>
                <a:solidFill>
                  <a:srgbClr val="353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40"/>
                <p:cNvSpPr/>
                <p:nvPr/>
              </p:nvSpPr>
              <p:spPr>
                <a:xfrm flipH="1">
                  <a:off x="-2540930" y="3583616"/>
                  <a:ext cx="154947" cy="162786"/>
                </a:xfrm>
                <a:custGeom>
                  <a:rect b="b" l="l" r="r" t="t"/>
                  <a:pathLst>
                    <a:path extrusionOk="0" h="4797" w="4566">
                      <a:moveTo>
                        <a:pt x="133" y="1"/>
                      </a:moveTo>
                      <a:cubicBezTo>
                        <a:pt x="104" y="1"/>
                        <a:pt x="75" y="1"/>
                        <a:pt x="46" y="3"/>
                      </a:cubicBezTo>
                      <a:lnTo>
                        <a:pt x="0" y="26"/>
                      </a:lnTo>
                      <a:lnTo>
                        <a:pt x="92" y="1144"/>
                      </a:lnTo>
                      <a:cubicBezTo>
                        <a:pt x="112" y="1143"/>
                        <a:pt x="132" y="1142"/>
                        <a:pt x="152" y="1142"/>
                      </a:cubicBezTo>
                      <a:cubicBezTo>
                        <a:pt x="1043" y="1142"/>
                        <a:pt x="2378" y="2587"/>
                        <a:pt x="3538" y="4796"/>
                      </a:cubicBezTo>
                      <a:lnTo>
                        <a:pt x="4565" y="4271"/>
                      </a:lnTo>
                      <a:cubicBezTo>
                        <a:pt x="3868" y="2967"/>
                        <a:pt x="2063"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40"/>
                <p:cNvSpPr/>
                <p:nvPr/>
              </p:nvSpPr>
              <p:spPr>
                <a:xfrm flipH="1">
                  <a:off x="-2621492" y="4061590"/>
                  <a:ext cx="69770" cy="69024"/>
                </a:xfrm>
                <a:custGeom>
                  <a:rect b="b" l="l" r="r" t="t"/>
                  <a:pathLst>
                    <a:path extrusionOk="0" h="2034" w="2056">
                      <a:moveTo>
                        <a:pt x="1058" y="0"/>
                      </a:moveTo>
                      <a:cubicBezTo>
                        <a:pt x="995" y="0"/>
                        <a:pt x="931" y="8"/>
                        <a:pt x="868" y="24"/>
                      </a:cubicBezTo>
                      <a:lnTo>
                        <a:pt x="572" y="92"/>
                      </a:lnTo>
                      <a:cubicBezTo>
                        <a:pt x="206" y="206"/>
                        <a:pt x="1" y="549"/>
                        <a:pt x="115" y="891"/>
                      </a:cubicBezTo>
                      <a:lnTo>
                        <a:pt x="320" y="1576"/>
                      </a:lnTo>
                      <a:cubicBezTo>
                        <a:pt x="415" y="1859"/>
                        <a:pt x="697" y="2033"/>
                        <a:pt x="998" y="2033"/>
                      </a:cubicBezTo>
                      <a:cubicBezTo>
                        <a:pt x="1061" y="2033"/>
                        <a:pt x="1125" y="2025"/>
                        <a:pt x="1188" y="2010"/>
                      </a:cubicBezTo>
                      <a:lnTo>
                        <a:pt x="1485" y="1941"/>
                      </a:lnTo>
                      <a:cubicBezTo>
                        <a:pt x="1850" y="1850"/>
                        <a:pt x="2055" y="1485"/>
                        <a:pt x="1964" y="1142"/>
                      </a:cubicBezTo>
                      <a:lnTo>
                        <a:pt x="1736" y="458"/>
                      </a:lnTo>
                      <a:cubicBezTo>
                        <a:pt x="1641" y="174"/>
                        <a:pt x="1359" y="0"/>
                        <a:pt x="1058" y="0"/>
                      </a:cubicBezTo>
                      <a:close/>
                    </a:path>
                  </a:pathLst>
                </a:custGeom>
                <a:solidFill>
                  <a:srgbClr val="353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40"/>
                <p:cNvSpPr/>
                <p:nvPr/>
              </p:nvSpPr>
              <p:spPr>
                <a:xfrm flipH="1">
                  <a:off x="-2593597" y="4069361"/>
                  <a:ext cx="41876" cy="61219"/>
                </a:xfrm>
                <a:custGeom>
                  <a:rect b="b" l="l" r="r" t="t"/>
                  <a:pathLst>
                    <a:path extrusionOk="0" h="1804" w="1234">
                      <a:moveTo>
                        <a:pt x="343" y="0"/>
                      </a:moveTo>
                      <a:cubicBezTo>
                        <a:pt x="115" y="137"/>
                        <a:pt x="1" y="365"/>
                        <a:pt x="69" y="571"/>
                      </a:cubicBezTo>
                      <a:lnTo>
                        <a:pt x="343" y="1438"/>
                      </a:lnTo>
                      <a:cubicBezTo>
                        <a:pt x="412" y="1644"/>
                        <a:pt x="640" y="1781"/>
                        <a:pt x="914" y="1803"/>
                      </a:cubicBezTo>
                      <a:cubicBezTo>
                        <a:pt x="1119" y="1644"/>
                        <a:pt x="1234" y="1438"/>
                        <a:pt x="1165" y="1210"/>
                      </a:cubicBezTo>
                      <a:lnTo>
                        <a:pt x="891" y="365"/>
                      </a:lnTo>
                      <a:cubicBezTo>
                        <a:pt x="823" y="160"/>
                        <a:pt x="594" y="23"/>
                        <a:pt x="3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40"/>
                <p:cNvSpPr/>
                <p:nvPr/>
              </p:nvSpPr>
              <p:spPr>
                <a:xfrm flipH="1">
                  <a:off x="-3282206" y="3529286"/>
                  <a:ext cx="224684" cy="547847"/>
                </a:xfrm>
                <a:custGeom>
                  <a:rect b="b" l="l" r="r" t="t"/>
                  <a:pathLst>
                    <a:path extrusionOk="0" h="16144" w="6621">
                      <a:moveTo>
                        <a:pt x="5977" y="1"/>
                      </a:moveTo>
                      <a:cubicBezTo>
                        <a:pt x="5736" y="1"/>
                        <a:pt x="5506" y="136"/>
                        <a:pt x="5433" y="371"/>
                      </a:cubicBezTo>
                      <a:lnTo>
                        <a:pt x="92" y="15367"/>
                      </a:lnTo>
                      <a:cubicBezTo>
                        <a:pt x="1" y="15664"/>
                        <a:pt x="161" y="15984"/>
                        <a:pt x="457" y="16098"/>
                      </a:cubicBezTo>
                      <a:cubicBezTo>
                        <a:pt x="503" y="16121"/>
                        <a:pt x="572" y="16144"/>
                        <a:pt x="640" y="16144"/>
                      </a:cubicBezTo>
                      <a:cubicBezTo>
                        <a:pt x="868" y="16144"/>
                        <a:pt x="1096" y="15984"/>
                        <a:pt x="1188" y="15755"/>
                      </a:cubicBezTo>
                      <a:lnTo>
                        <a:pt x="6506" y="759"/>
                      </a:lnTo>
                      <a:cubicBezTo>
                        <a:pt x="6620" y="463"/>
                        <a:pt x="6460" y="143"/>
                        <a:pt x="6164" y="29"/>
                      </a:cubicBezTo>
                      <a:cubicBezTo>
                        <a:pt x="6102" y="10"/>
                        <a:pt x="6039" y="1"/>
                        <a:pt x="597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40"/>
                <p:cNvSpPr/>
                <p:nvPr/>
              </p:nvSpPr>
              <p:spPr>
                <a:xfrm flipH="1">
                  <a:off x="-3297681" y="3306401"/>
                  <a:ext cx="277317" cy="485678"/>
                </a:xfrm>
                <a:custGeom>
                  <a:rect b="b" l="l" r="r" t="t"/>
                  <a:pathLst>
                    <a:path extrusionOk="0" h="14312" w="8172">
                      <a:moveTo>
                        <a:pt x="1233" y="0"/>
                      </a:moveTo>
                      <a:lnTo>
                        <a:pt x="0" y="23"/>
                      </a:lnTo>
                      <a:lnTo>
                        <a:pt x="0" y="1164"/>
                      </a:lnTo>
                      <a:lnTo>
                        <a:pt x="2283" y="1164"/>
                      </a:lnTo>
                      <a:cubicBezTo>
                        <a:pt x="3698" y="1164"/>
                        <a:pt x="5022" y="1826"/>
                        <a:pt x="5889" y="2945"/>
                      </a:cubicBezTo>
                      <a:cubicBezTo>
                        <a:pt x="6711" y="4018"/>
                        <a:pt x="6985" y="5364"/>
                        <a:pt x="6620" y="6643"/>
                      </a:cubicBezTo>
                      <a:cubicBezTo>
                        <a:pt x="6597" y="6757"/>
                        <a:pt x="6551" y="6848"/>
                        <a:pt x="6528" y="6939"/>
                      </a:cubicBezTo>
                      <a:lnTo>
                        <a:pt x="4177" y="13536"/>
                      </a:lnTo>
                      <a:cubicBezTo>
                        <a:pt x="4086" y="13832"/>
                        <a:pt x="4223" y="14175"/>
                        <a:pt x="4520" y="14266"/>
                      </a:cubicBezTo>
                      <a:cubicBezTo>
                        <a:pt x="4588" y="14289"/>
                        <a:pt x="4657" y="14312"/>
                        <a:pt x="4725" y="14312"/>
                      </a:cubicBezTo>
                      <a:cubicBezTo>
                        <a:pt x="4953" y="14312"/>
                        <a:pt x="5182" y="14152"/>
                        <a:pt x="5250" y="13924"/>
                      </a:cubicBezTo>
                      <a:lnTo>
                        <a:pt x="7601" y="7327"/>
                      </a:lnTo>
                      <a:cubicBezTo>
                        <a:pt x="7647" y="7213"/>
                        <a:pt x="7692" y="7076"/>
                        <a:pt x="7715" y="6962"/>
                      </a:cubicBezTo>
                      <a:cubicBezTo>
                        <a:pt x="8172" y="5341"/>
                        <a:pt x="7829" y="3630"/>
                        <a:pt x="6802" y="2260"/>
                      </a:cubicBezTo>
                      <a:cubicBezTo>
                        <a:pt x="5729" y="845"/>
                        <a:pt x="4018" y="23"/>
                        <a:pt x="2260" y="23"/>
                      </a:cubicBezTo>
                      <a:lnTo>
                        <a:pt x="1347" y="23"/>
                      </a:lnTo>
                      <a:cubicBezTo>
                        <a:pt x="1301" y="23"/>
                        <a:pt x="1278" y="23"/>
                        <a:pt x="123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40"/>
                <p:cNvSpPr/>
                <p:nvPr/>
              </p:nvSpPr>
              <p:spPr>
                <a:xfrm flipH="1">
                  <a:off x="-3193127" y="3947297"/>
                  <a:ext cx="223903" cy="184505"/>
                </a:xfrm>
                <a:custGeom>
                  <a:rect b="b" l="l" r="r" t="t"/>
                  <a:pathLst>
                    <a:path extrusionOk="0" h="5437" w="6598">
                      <a:moveTo>
                        <a:pt x="3512" y="0"/>
                      </a:moveTo>
                      <a:cubicBezTo>
                        <a:pt x="2192" y="0"/>
                        <a:pt x="929" y="826"/>
                        <a:pt x="503" y="2045"/>
                      </a:cubicBezTo>
                      <a:cubicBezTo>
                        <a:pt x="1" y="3506"/>
                        <a:pt x="822" y="4990"/>
                        <a:pt x="2375" y="5355"/>
                      </a:cubicBezTo>
                      <a:cubicBezTo>
                        <a:pt x="2610" y="5410"/>
                        <a:pt x="2848" y="5437"/>
                        <a:pt x="3085" y="5437"/>
                      </a:cubicBezTo>
                      <a:cubicBezTo>
                        <a:pt x="4406" y="5437"/>
                        <a:pt x="5669" y="4608"/>
                        <a:pt x="6095" y="3369"/>
                      </a:cubicBezTo>
                      <a:cubicBezTo>
                        <a:pt x="6597" y="1908"/>
                        <a:pt x="5776" y="447"/>
                        <a:pt x="4223" y="82"/>
                      </a:cubicBezTo>
                      <a:cubicBezTo>
                        <a:pt x="3988" y="27"/>
                        <a:pt x="3749" y="0"/>
                        <a:pt x="35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40"/>
                <p:cNvSpPr/>
                <p:nvPr/>
              </p:nvSpPr>
              <p:spPr>
                <a:xfrm flipH="1">
                  <a:off x="-3137338" y="3993584"/>
                  <a:ext cx="112325" cy="91930"/>
                </a:xfrm>
                <a:custGeom>
                  <a:rect b="b" l="l" r="r" t="t"/>
                  <a:pathLst>
                    <a:path extrusionOk="0" h="2709" w="3310">
                      <a:moveTo>
                        <a:pt x="1761" y="0"/>
                      </a:moveTo>
                      <a:cubicBezTo>
                        <a:pt x="1100" y="0"/>
                        <a:pt x="464" y="406"/>
                        <a:pt x="251" y="1024"/>
                      </a:cubicBezTo>
                      <a:cubicBezTo>
                        <a:pt x="0" y="1754"/>
                        <a:pt x="434" y="2484"/>
                        <a:pt x="1187" y="2667"/>
                      </a:cubicBezTo>
                      <a:cubicBezTo>
                        <a:pt x="1307" y="2695"/>
                        <a:pt x="1428" y="2709"/>
                        <a:pt x="1549" y="2709"/>
                      </a:cubicBezTo>
                      <a:cubicBezTo>
                        <a:pt x="2210" y="2709"/>
                        <a:pt x="2846" y="2303"/>
                        <a:pt x="3059" y="1685"/>
                      </a:cubicBezTo>
                      <a:cubicBezTo>
                        <a:pt x="3310" y="955"/>
                        <a:pt x="2899" y="225"/>
                        <a:pt x="2123" y="42"/>
                      </a:cubicBezTo>
                      <a:cubicBezTo>
                        <a:pt x="2003" y="14"/>
                        <a:pt x="1882" y="0"/>
                        <a:pt x="17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40"/>
                <p:cNvSpPr/>
                <p:nvPr/>
              </p:nvSpPr>
              <p:spPr>
                <a:xfrm flipH="1">
                  <a:off x="-2590509" y="3306401"/>
                  <a:ext cx="223903" cy="316817"/>
                </a:xfrm>
                <a:custGeom>
                  <a:rect b="b" l="l" r="r" t="t"/>
                  <a:pathLst>
                    <a:path extrusionOk="0" h="9336" w="6598">
                      <a:moveTo>
                        <a:pt x="6323" y="0"/>
                      </a:moveTo>
                      <a:cubicBezTo>
                        <a:pt x="6255" y="0"/>
                        <a:pt x="6186" y="23"/>
                        <a:pt x="6118" y="46"/>
                      </a:cubicBezTo>
                      <a:cubicBezTo>
                        <a:pt x="3402" y="411"/>
                        <a:pt x="1302" y="2374"/>
                        <a:pt x="754" y="5159"/>
                      </a:cubicBezTo>
                      <a:lnTo>
                        <a:pt x="46" y="8651"/>
                      </a:lnTo>
                      <a:cubicBezTo>
                        <a:pt x="1" y="8948"/>
                        <a:pt x="206" y="9245"/>
                        <a:pt x="503" y="9313"/>
                      </a:cubicBezTo>
                      <a:cubicBezTo>
                        <a:pt x="549" y="9313"/>
                        <a:pt x="571" y="9336"/>
                        <a:pt x="617" y="9336"/>
                      </a:cubicBezTo>
                      <a:cubicBezTo>
                        <a:pt x="891" y="9336"/>
                        <a:pt x="1119" y="9130"/>
                        <a:pt x="1188" y="8857"/>
                      </a:cubicBezTo>
                      <a:lnTo>
                        <a:pt x="1872" y="5387"/>
                      </a:lnTo>
                      <a:cubicBezTo>
                        <a:pt x="2352" y="2990"/>
                        <a:pt x="4201" y="1324"/>
                        <a:pt x="6597" y="1142"/>
                      </a:cubicBezTo>
                      <a:lnTo>
                        <a:pt x="655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40"/>
                <p:cNvSpPr/>
                <p:nvPr/>
              </p:nvSpPr>
              <p:spPr>
                <a:xfrm flipH="1">
                  <a:off x="-1574258" y="3193092"/>
                  <a:ext cx="85245" cy="82360"/>
                </a:xfrm>
                <a:custGeom>
                  <a:rect b="b" l="l" r="r" t="t"/>
                  <a:pathLst>
                    <a:path extrusionOk="0" h="2427" w="2512">
                      <a:moveTo>
                        <a:pt x="1279" y="371"/>
                      </a:moveTo>
                      <a:cubicBezTo>
                        <a:pt x="1294" y="371"/>
                        <a:pt x="1309" y="371"/>
                        <a:pt x="1324" y="372"/>
                      </a:cubicBezTo>
                      <a:cubicBezTo>
                        <a:pt x="1781" y="418"/>
                        <a:pt x="2123" y="806"/>
                        <a:pt x="2078" y="1262"/>
                      </a:cubicBezTo>
                      <a:cubicBezTo>
                        <a:pt x="2056" y="1704"/>
                        <a:pt x="1670" y="2039"/>
                        <a:pt x="1231" y="2039"/>
                      </a:cubicBezTo>
                      <a:cubicBezTo>
                        <a:pt x="1216" y="2039"/>
                        <a:pt x="1202" y="2039"/>
                        <a:pt x="1188" y="2038"/>
                      </a:cubicBezTo>
                      <a:cubicBezTo>
                        <a:pt x="731" y="2016"/>
                        <a:pt x="389" y="1605"/>
                        <a:pt x="434" y="1148"/>
                      </a:cubicBezTo>
                      <a:cubicBezTo>
                        <a:pt x="456" y="706"/>
                        <a:pt x="821" y="371"/>
                        <a:pt x="1279" y="371"/>
                      </a:cubicBezTo>
                      <a:close/>
                      <a:moveTo>
                        <a:pt x="1227" y="1"/>
                      </a:moveTo>
                      <a:cubicBezTo>
                        <a:pt x="615" y="1"/>
                        <a:pt x="89" y="483"/>
                        <a:pt x="46" y="1125"/>
                      </a:cubicBezTo>
                      <a:cubicBezTo>
                        <a:pt x="1" y="1787"/>
                        <a:pt x="503" y="2358"/>
                        <a:pt x="1165" y="2426"/>
                      </a:cubicBezTo>
                      <a:lnTo>
                        <a:pt x="1256" y="2426"/>
                      </a:lnTo>
                      <a:cubicBezTo>
                        <a:pt x="1895" y="2426"/>
                        <a:pt x="2420" y="1924"/>
                        <a:pt x="2466" y="1285"/>
                      </a:cubicBezTo>
                      <a:cubicBezTo>
                        <a:pt x="2511" y="623"/>
                        <a:pt x="2009" y="53"/>
                        <a:pt x="1347" y="7"/>
                      </a:cubicBezTo>
                      <a:cubicBezTo>
                        <a:pt x="1307" y="3"/>
                        <a:pt x="1266" y="1"/>
                        <a:pt x="1227" y="1"/>
                      </a:cubicBez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40"/>
                <p:cNvSpPr/>
                <p:nvPr/>
              </p:nvSpPr>
              <p:spPr>
                <a:xfrm flipH="1">
                  <a:off x="-1940620" y="3243655"/>
                  <a:ext cx="467081" cy="146430"/>
                </a:xfrm>
                <a:custGeom>
                  <a:rect b="b" l="l" r="r" t="t"/>
                  <a:pathLst>
                    <a:path extrusionOk="0" h="4315" w="13764">
                      <a:moveTo>
                        <a:pt x="13650" y="1"/>
                      </a:moveTo>
                      <a:lnTo>
                        <a:pt x="0" y="3949"/>
                      </a:lnTo>
                      <a:lnTo>
                        <a:pt x="91" y="4315"/>
                      </a:lnTo>
                      <a:lnTo>
                        <a:pt x="13764" y="366"/>
                      </a:lnTo>
                      <a:lnTo>
                        <a:pt x="13650" y="1"/>
                      </a:lnTo>
                      <a:close/>
                    </a:path>
                  </a:pathLst>
                </a:custGeom>
                <a:solidFill>
                  <a:srgbClr val="CEE5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40"/>
                <p:cNvSpPr/>
                <p:nvPr/>
              </p:nvSpPr>
              <p:spPr>
                <a:xfrm flipH="1">
                  <a:off x="-2170665" y="3596850"/>
                  <a:ext cx="69736" cy="416009"/>
                </a:xfrm>
                <a:custGeom>
                  <a:rect b="b" l="l" r="r" t="t"/>
                  <a:pathLst>
                    <a:path extrusionOk="0" h="12259" w="2055">
                      <a:moveTo>
                        <a:pt x="2055" y="1"/>
                      </a:moveTo>
                      <a:lnTo>
                        <a:pt x="1" y="2694"/>
                      </a:lnTo>
                      <a:lnTo>
                        <a:pt x="1553" y="12258"/>
                      </a:lnTo>
                      <a:lnTo>
                        <a:pt x="2055" y="1"/>
                      </a:ln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40"/>
                <p:cNvSpPr/>
                <p:nvPr/>
              </p:nvSpPr>
              <p:spPr>
                <a:xfrm flipH="1">
                  <a:off x="-2657124" y="4353805"/>
                  <a:ext cx="381124" cy="123014"/>
                </a:xfrm>
                <a:custGeom>
                  <a:rect b="b" l="l" r="r" t="t"/>
                  <a:pathLst>
                    <a:path extrusionOk="0" h="3625" w="11231">
                      <a:moveTo>
                        <a:pt x="6231" y="1"/>
                      </a:moveTo>
                      <a:cubicBezTo>
                        <a:pt x="2654" y="1"/>
                        <a:pt x="0" y="3624"/>
                        <a:pt x="0" y="3624"/>
                      </a:cubicBezTo>
                      <a:lnTo>
                        <a:pt x="11230" y="2597"/>
                      </a:lnTo>
                      <a:cubicBezTo>
                        <a:pt x="9485" y="673"/>
                        <a:pt x="7772" y="1"/>
                        <a:pt x="6231" y="1"/>
                      </a:cubicBezTo>
                      <a:close/>
                    </a:path>
                  </a:pathLst>
                </a:custGeom>
                <a:solidFill>
                  <a:srgbClr val="FDAE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40"/>
                <p:cNvSpPr/>
                <p:nvPr/>
              </p:nvSpPr>
              <p:spPr>
                <a:xfrm flipH="1">
                  <a:off x="-2722177" y="4118465"/>
                  <a:ext cx="644494" cy="745111"/>
                </a:xfrm>
                <a:custGeom>
                  <a:rect b="b" l="l" r="r" t="t"/>
                  <a:pathLst>
                    <a:path extrusionOk="0" h="21957" w="18992">
                      <a:moveTo>
                        <a:pt x="2885" y="0"/>
                      </a:moveTo>
                      <a:cubicBezTo>
                        <a:pt x="2336" y="0"/>
                        <a:pt x="1784" y="175"/>
                        <a:pt x="1325" y="539"/>
                      </a:cubicBezTo>
                      <a:cubicBezTo>
                        <a:pt x="206" y="1406"/>
                        <a:pt x="1" y="3027"/>
                        <a:pt x="891" y="4145"/>
                      </a:cubicBezTo>
                      <a:lnTo>
                        <a:pt x="14084" y="20968"/>
                      </a:lnTo>
                      <a:cubicBezTo>
                        <a:pt x="14586" y="21615"/>
                        <a:pt x="15341" y="21957"/>
                        <a:pt x="16100" y="21957"/>
                      </a:cubicBezTo>
                      <a:cubicBezTo>
                        <a:pt x="16652" y="21957"/>
                        <a:pt x="17206" y="21776"/>
                        <a:pt x="17668" y="21401"/>
                      </a:cubicBezTo>
                      <a:cubicBezTo>
                        <a:pt x="18786" y="20534"/>
                        <a:pt x="18992" y="18936"/>
                        <a:pt x="18101" y="17818"/>
                      </a:cubicBezTo>
                      <a:lnTo>
                        <a:pt x="4908" y="973"/>
                      </a:lnTo>
                      <a:cubicBezTo>
                        <a:pt x="4405" y="336"/>
                        <a:pt x="3647" y="0"/>
                        <a:pt x="28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40"/>
                <p:cNvSpPr/>
                <p:nvPr/>
              </p:nvSpPr>
              <p:spPr>
                <a:xfrm flipH="1">
                  <a:off x="-2367421" y="4104077"/>
                  <a:ext cx="315290" cy="286072"/>
                </a:xfrm>
                <a:custGeom>
                  <a:rect b="b" l="l" r="r" t="t"/>
                  <a:pathLst>
                    <a:path extrusionOk="0" h="8430" w="9291">
                      <a:moveTo>
                        <a:pt x="6205" y="0"/>
                      </a:moveTo>
                      <a:cubicBezTo>
                        <a:pt x="5962" y="0"/>
                        <a:pt x="5715" y="77"/>
                        <a:pt x="5502" y="233"/>
                      </a:cubicBezTo>
                      <a:lnTo>
                        <a:pt x="571" y="4113"/>
                      </a:lnTo>
                      <a:cubicBezTo>
                        <a:pt x="92" y="4478"/>
                        <a:pt x="1" y="5186"/>
                        <a:pt x="389" y="5665"/>
                      </a:cubicBezTo>
                      <a:lnTo>
                        <a:pt x="2215" y="7993"/>
                      </a:lnTo>
                      <a:cubicBezTo>
                        <a:pt x="2439" y="8284"/>
                        <a:pt x="2763" y="8429"/>
                        <a:pt x="3090" y="8429"/>
                      </a:cubicBezTo>
                      <a:cubicBezTo>
                        <a:pt x="3327" y="8429"/>
                        <a:pt x="3565" y="8352"/>
                        <a:pt x="3767" y="8199"/>
                      </a:cubicBezTo>
                      <a:lnTo>
                        <a:pt x="8720" y="4318"/>
                      </a:lnTo>
                      <a:cubicBezTo>
                        <a:pt x="9199" y="3930"/>
                        <a:pt x="9291" y="3246"/>
                        <a:pt x="8902" y="2766"/>
                      </a:cubicBezTo>
                      <a:lnTo>
                        <a:pt x="7076" y="415"/>
                      </a:lnTo>
                      <a:cubicBezTo>
                        <a:pt x="6854" y="140"/>
                        <a:pt x="6533" y="0"/>
                        <a:pt x="620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40"/>
                <p:cNvSpPr/>
                <p:nvPr/>
              </p:nvSpPr>
              <p:spPr>
                <a:xfrm flipH="1">
                  <a:off x="-2467325" y="3249661"/>
                  <a:ext cx="1232383" cy="1092945"/>
                </a:xfrm>
                <a:custGeom>
                  <a:rect b="b" l="l" r="r" t="t"/>
                  <a:pathLst>
                    <a:path extrusionOk="0" h="32207" w="36316">
                      <a:moveTo>
                        <a:pt x="18154" y="4423"/>
                      </a:moveTo>
                      <a:cubicBezTo>
                        <a:pt x="21618" y="4423"/>
                        <a:pt x="25047" y="5962"/>
                        <a:pt x="27346" y="8908"/>
                      </a:cubicBezTo>
                      <a:cubicBezTo>
                        <a:pt x="31317" y="13975"/>
                        <a:pt x="30427" y="21325"/>
                        <a:pt x="25360" y="25297"/>
                      </a:cubicBezTo>
                      <a:cubicBezTo>
                        <a:pt x="23227" y="26968"/>
                        <a:pt x="20690" y="27779"/>
                        <a:pt x="18170" y="27779"/>
                      </a:cubicBezTo>
                      <a:cubicBezTo>
                        <a:pt x="14704" y="27779"/>
                        <a:pt x="11271" y="26245"/>
                        <a:pt x="8971" y="23311"/>
                      </a:cubicBezTo>
                      <a:cubicBezTo>
                        <a:pt x="4977" y="18244"/>
                        <a:pt x="5867" y="10894"/>
                        <a:pt x="10957" y="6922"/>
                      </a:cubicBezTo>
                      <a:cubicBezTo>
                        <a:pt x="13092" y="5239"/>
                        <a:pt x="15632" y="4423"/>
                        <a:pt x="18154" y="4423"/>
                      </a:cubicBezTo>
                      <a:close/>
                      <a:moveTo>
                        <a:pt x="18151" y="1"/>
                      </a:moveTo>
                      <a:cubicBezTo>
                        <a:pt x="14675" y="1"/>
                        <a:pt x="11171" y="1122"/>
                        <a:pt x="8218" y="3430"/>
                      </a:cubicBezTo>
                      <a:cubicBezTo>
                        <a:pt x="1211" y="8931"/>
                        <a:pt x="1" y="19042"/>
                        <a:pt x="5479" y="26050"/>
                      </a:cubicBezTo>
                      <a:cubicBezTo>
                        <a:pt x="8662" y="30091"/>
                        <a:pt x="13388" y="32207"/>
                        <a:pt x="18163" y="32207"/>
                      </a:cubicBezTo>
                      <a:cubicBezTo>
                        <a:pt x="21642" y="32207"/>
                        <a:pt x="25146" y="31084"/>
                        <a:pt x="28099" y="28766"/>
                      </a:cubicBezTo>
                      <a:cubicBezTo>
                        <a:pt x="35083" y="23288"/>
                        <a:pt x="36316" y="13176"/>
                        <a:pt x="30815" y="6169"/>
                      </a:cubicBezTo>
                      <a:cubicBezTo>
                        <a:pt x="27645" y="2114"/>
                        <a:pt x="22924" y="1"/>
                        <a:pt x="18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40"/>
                <p:cNvSpPr/>
                <p:nvPr/>
              </p:nvSpPr>
              <p:spPr>
                <a:xfrm flipH="1">
                  <a:off x="-2121120" y="3484186"/>
                  <a:ext cx="223903" cy="198282"/>
                </a:xfrm>
                <a:custGeom>
                  <a:rect b="b" l="l" r="r" t="t"/>
                  <a:pathLst>
                    <a:path extrusionOk="0" h="5843" w="6598">
                      <a:moveTo>
                        <a:pt x="3297" y="1"/>
                      </a:moveTo>
                      <a:cubicBezTo>
                        <a:pt x="2668" y="1"/>
                        <a:pt x="2035" y="205"/>
                        <a:pt x="1507" y="627"/>
                      </a:cubicBezTo>
                      <a:cubicBezTo>
                        <a:pt x="229" y="1609"/>
                        <a:pt x="1" y="3458"/>
                        <a:pt x="1005" y="4713"/>
                      </a:cubicBezTo>
                      <a:cubicBezTo>
                        <a:pt x="1574" y="5454"/>
                        <a:pt x="2434" y="5842"/>
                        <a:pt x="3301" y="5842"/>
                      </a:cubicBezTo>
                      <a:cubicBezTo>
                        <a:pt x="3930" y="5842"/>
                        <a:pt x="4563" y="5638"/>
                        <a:pt x="5091" y="5215"/>
                      </a:cubicBezTo>
                      <a:cubicBezTo>
                        <a:pt x="6369" y="4234"/>
                        <a:pt x="6597" y="2385"/>
                        <a:pt x="5593" y="1130"/>
                      </a:cubicBezTo>
                      <a:cubicBezTo>
                        <a:pt x="5024" y="389"/>
                        <a:pt x="4164" y="1"/>
                        <a:pt x="3297" y="1"/>
                      </a:cubicBezTo>
                      <a:close/>
                    </a:path>
                  </a:pathLst>
                </a:custGeom>
                <a:solidFill>
                  <a:srgbClr val="E7DFD8">
                    <a:alpha val="2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40"/>
                <p:cNvSpPr/>
                <p:nvPr/>
              </p:nvSpPr>
              <p:spPr>
                <a:xfrm flipH="1">
                  <a:off x="-2894906" y="4442816"/>
                  <a:ext cx="815662" cy="499964"/>
                </a:xfrm>
                <a:custGeom>
                  <a:rect b="b" l="l" r="r" t="t"/>
                  <a:pathLst>
                    <a:path extrusionOk="0" h="14733" w="24036">
                      <a:moveTo>
                        <a:pt x="17108" y="1"/>
                      </a:moveTo>
                      <a:cubicBezTo>
                        <a:pt x="16953" y="1"/>
                        <a:pt x="16797" y="7"/>
                        <a:pt x="16640" y="20"/>
                      </a:cubicBezTo>
                      <a:cubicBezTo>
                        <a:pt x="12783" y="339"/>
                        <a:pt x="8012" y="727"/>
                        <a:pt x="6186" y="864"/>
                      </a:cubicBezTo>
                      <a:cubicBezTo>
                        <a:pt x="4497" y="979"/>
                        <a:pt x="2831" y="1504"/>
                        <a:pt x="1621" y="1983"/>
                      </a:cubicBezTo>
                      <a:cubicBezTo>
                        <a:pt x="548" y="2394"/>
                        <a:pt x="1" y="3558"/>
                        <a:pt x="366" y="4653"/>
                      </a:cubicBezTo>
                      <a:cubicBezTo>
                        <a:pt x="619" y="5341"/>
                        <a:pt x="1304" y="5771"/>
                        <a:pt x="2009" y="5771"/>
                      </a:cubicBezTo>
                      <a:cubicBezTo>
                        <a:pt x="2143" y="5771"/>
                        <a:pt x="2278" y="5755"/>
                        <a:pt x="2411" y="5723"/>
                      </a:cubicBezTo>
                      <a:lnTo>
                        <a:pt x="2411" y="5723"/>
                      </a:lnTo>
                      <a:lnTo>
                        <a:pt x="2009" y="5863"/>
                      </a:lnTo>
                      <a:cubicBezTo>
                        <a:pt x="1050" y="6206"/>
                        <a:pt x="548" y="7255"/>
                        <a:pt x="868" y="8214"/>
                      </a:cubicBezTo>
                      <a:lnTo>
                        <a:pt x="982" y="8488"/>
                      </a:lnTo>
                      <a:cubicBezTo>
                        <a:pt x="1235" y="9247"/>
                        <a:pt x="1931" y="9705"/>
                        <a:pt x="2674" y="9705"/>
                      </a:cubicBezTo>
                      <a:cubicBezTo>
                        <a:pt x="2870" y="9705"/>
                        <a:pt x="3069" y="9673"/>
                        <a:pt x="3265" y="9606"/>
                      </a:cubicBezTo>
                      <a:lnTo>
                        <a:pt x="3961" y="9363"/>
                      </a:lnTo>
                      <a:lnTo>
                        <a:pt x="3961" y="9363"/>
                      </a:lnTo>
                      <a:cubicBezTo>
                        <a:pt x="3237" y="9667"/>
                        <a:pt x="2863" y="10501"/>
                        <a:pt x="3128" y="11250"/>
                      </a:cubicBezTo>
                      <a:lnTo>
                        <a:pt x="3196" y="11478"/>
                      </a:lnTo>
                      <a:cubicBezTo>
                        <a:pt x="3485" y="12326"/>
                        <a:pt x="4273" y="12846"/>
                        <a:pt x="5121" y="12846"/>
                      </a:cubicBezTo>
                      <a:cubicBezTo>
                        <a:pt x="5345" y="12846"/>
                        <a:pt x="5574" y="12810"/>
                        <a:pt x="5798" y="12734"/>
                      </a:cubicBezTo>
                      <a:lnTo>
                        <a:pt x="7327" y="12209"/>
                      </a:lnTo>
                      <a:lnTo>
                        <a:pt x="6734" y="12414"/>
                      </a:lnTo>
                      <a:cubicBezTo>
                        <a:pt x="6414" y="12528"/>
                        <a:pt x="6209" y="12870"/>
                        <a:pt x="6323" y="13213"/>
                      </a:cubicBezTo>
                      <a:cubicBezTo>
                        <a:pt x="6648" y="14151"/>
                        <a:pt x="7514" y="14732"/>
                        <a:pt x="8438" y="14732"/>
                      </a:cubicBezTo>
                      <a:cubicBezTo>
                        <a:pt x="8683" y="14732"/>
                        <a:pt x="8932" y="14691"/>
                        <a:pt x="9176" y="14605"/>
                      </a:cubicBezTo>
                      <a:lnTo>
                        <a:pt x="24036" y="13144"/>
                      </a:lnTo>
                      <a:lnTo>
                        <a:pt x="22712" y="5064"/>
                      </a:lnTo>
                      <a:cubicBezTo>
                        <a:pt x="22409" y="2163"/>
                        <a:pt x="19969" y="1"/>
                        <a:pt x="17108" y="1"/>
                      </a:cubicBezTo>
                      <a:close/>
                    </a:path>
                  </a:pathLst>
                </a:custGeom>
                <a:solidFill>
                  <a:srgbClr val="FDBF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40"/>
                <p:cNvSpPr/>
                <p:nvPr/>
              </p:nvSpPr>
              <p:spPr>
                <a:xfrm flipH="1">
                  <a:off x="-2255096" y="4596949"/>
                  <a:ext cx="123184" cy="59861"/>
                </a:xfrm>
                <a:custGeom>
                  <a:rect b="b" l="l" r="r" t="t"/>
                  <a:pathLst>
                    <a:path extrusionOk="0" h="1764" w="3630">
                      <a:moveTo>
                        <a:pt x="3182" y="0"/>
                      </a:moveTo>
                      <a:cubicBezTo>
                        <a:pt x="3141" y="0"/>
                        <a:pt x="3100" y="7"/>
                        <a:pt x="3059" y="20"/>
                      </a:cubicBezTo>
                      <a:lnTo>
                        <a:pt x="320" y="1002"/>
                      </a:lnTo>
                      <a:cubicBezTo>
                        <a:pt x="115" y="1047"/>
                        <a:pt x="1" y="1298"/>
                        <a:pt x="92" y="1504"/>
                      </a:cubicBezTo>
                      <a:cubicBezTo>
                        <a:pt x="144" y="1660"/>
                        <a:pt x="289" y="1764"/>
                        <a:pt x="446" y="1764"/>
                      </a:cubicBezTo>
                      <a:cubicBezTo>
                        <a:pt x="495" y="1764"/>
                        <a:pt x="545" y="1754"/>
                        <a:pt x="594" y="1732"/>
                      </a:cubicBezTo>
                      <a:lnTo>
                        <a:pt x="3310" y="773"/>
                      </a:lnTo>
                      <a:lnTo>
                        <a:pt x="3333" y="773"/>
                      </a:lnTo>
                      <a:cubicBezTo>
                        <a:pt x="3539" y="705"/>
                        <a:pt x="3630" y="477"/>
                        <a:pt x="3561" y="271"/>
                      </a:cubicBezTo>
                      <a:cubicBezTo>
                        <a:pt x="3506" y="106"/>
                        <a:pt x="3348" y="0"/>
                        <a:pt x="318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40"/>
                <p:cNvSpPr/>
                <p:nvPr/>
              </p:nvSpPr>
              <p:spPr>
                <a:xfrm flipH="1">
                  <a:off x="-2321710" y="4710597"/>
                  <a:ext cx="144869" cy="73707"/>
                </a:xfrm>
                <a:custGeom>
                  <a:rect b="b" l="l" r="r" t="t"/>
                  <a:pathLst>
                    <a:path extrusionOk="0" h="2172" w="4269">
                      <a:moveTo>
                        <a:pt x="3831" y="1"/>
                      </a:moveTo>
                      <a:cubicBezTo>
                        <a:pt x="3780" y="1"/>
                        <a:pt x="3727" y="9"/>
                        <a:pt x="3675" y="26"/>
                      </a:cubicBezTo>
                      <a:lnTo>
                        <a:pt x="297" y="1396"/>
                      </a:lnTo>
                      <a:cubicBezTo>
                        <a:pt x="92" y="1487"/>
                        <a:pt x="0" y="1715"/>
                        <a:pt x="69" y="1921"/>
                      </a:cubicBezTo>
                      <a:cubicBezTo>
                        <a:pt x="140" y="2081"/>
                        <a:pt x="294" y="2172"/>
                        <a:pt x="456" y="2172"/>
                      </a:cubicBezTo>
                      <a:cubicBezTo>
                        <a:pt x="502" y="2172"/>
                        <a:pt x="548" y="2164"/>
                        <a:pt x="594" y="2149"/>
                      </a:cubicBezTo>
                      <a:lnTo>
                        <a:pt x="3972" y="757"/>
                      </a:lnTo>
                      <a:cubicBezTo>
                        <a:pt x="4178" y="666"/>
                        <a:pt x="4269" y="437"/>
                        <a:pt x="4200" y="232"/>
                      </a:cubicBezTo>
                      <a:cubicBezTo>
                        <a:pt x="4132" y="78"/>
                        <a:pt x="3986" y="1"/>
                        <a:pt x="38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40"/>
                <p:cNvSpPr/>
                <p:nvPr/>
              </p:nvSpPr>
              <p:spPr>
                <a:xfrm flipH="1">
                  <a:off x="-2394535" y="4821565"/>
                  <a:ext cx="117008" cy="57927"/>
                </a:xfrm>
                <a:custGeom>
                  <a:rect b="b" l="l" r="r" t="t"/>
                  <a:pathLst>
                    <a:path extrusionOk="0" h="1707" w="3448">
                      <a:moveTo>
                        <a:pt x="3000" y="1"/>
                      </a:moveTo>
                      <a:cubicBezTo>
                        <a:pt x="2959" y="1"/>
                        <a:pt x="2917" y="7"/>
                        <a:pt x="2877" y="20"/>
                      </a:cubicBezTo>
                      <a:lnTo>
                        <a:pt x="320" y="933"/>
                      </a:lnTo>
                      <a:cubicBezTo>
                        <a:pt x="92" y="979"/>
                        <a:pt x="1" y="1230"/>
                        <a:pt x="69" y="1436"/>
                      </a:cubicBezTo>
                      <a:cubicBezTo>
                        <a:pt x="124" y="1601"/>
                        <a:pt x="282" y="1707"/>
                        <a:pt x="449" y="1707"/>
                      </a:cubicBezTo>
                      <a:cubicBezTo>
                        <a:pt x="490" y="1707"/>
                        <a:pt x="531" y="1700"/>
                        <a:pt x="571" y="1687"/>
                      </a:cubicBezTo>
                      <a:lnTo>
                        <a:pt x="3128" y="774"/>
                      </a:lnTo>
                      <a:lnTo>
                        <a:pt x="3151" y="774"/>
                      </a:lnTo>
                      <a:cubicBezTo>
                        <a:pt x="3356" y="682"/>
                        <a:pt x="3447" y="477"/>
                        <a:pt x="3379" y="272"/>
                      </a:cubicBezTo>
                      <a:cubicBezTo>
                        <a:pt x="3324" y="107"/>
                        <a:pt x="3166" y="1"/>
                        <a:pt x="300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40"/>
                <p:cNvSpPr/>
                <p:nvPr/>
              </p:nvSpPr>
              <p:spPr>
                <a:xfrm flipH="1">
                  <a:off x="-2686545" y="4448110"/>
                  <a:ext cx="436879" cy="24840"/>
                </a:xfrm>
                <a:custGeom>
                  <a:rect b="b" l="l" r="r" t="t"/>
                  <a:pathLst>
                    <a:path extrusionOk="0" h="732" w="12874">
                      <a:moveTo>
                        <a:pt x="0" y="731"/>
                      </a:moveTo>
                      <a:lnTo>
                        <a:pt x="12874" y="1"/>
                      </a:lnTo>
                    </a:path>
                  </a:pathLst>
                </a:custGeom>
                <a:solidFill>
                  <a:srgbClr val="FEA4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40"/>
                <p:cNvSpPr/>
                <p:nvPr/>
              </p:nvSpPr>
              <p:spPr>
                <a:xfrm flipH="1">
                  <a:off x="-3362768" y="3995010"/>
                  <a:ext cx="548457" cy="553853"/>
                </a:xfrm>
                <a:custGeom>
                  <a:rect b="b" l="l" r="r" t="t"/>
                  <a:pathLst>
                    <a:path extrusionOk="0" h="16321" w="16162">
                      <a:moveTo>
                        <a:pt x="11619" y="0"/>
                      </a:moveTo>
                      <a:lnTo>
                        <a:pt x="14198" y="7441"/>
                      </a:lnTo>
                      <a:lnTo>
                        <a:pt x="1872" y="10705"/>
                      </a:lnTo>
                      <a:cubicBezTo>
                        <a:pt x="708" y="11002"/>
                        <a:pt x="1" y="12143"/>
                        <a:pt x="229" y="13307"/>
                      </a:cubicBezTo>
                      <a:lnTo>
                        <a:pt x="845" y="16320"/>
                      </a:lnTo>
                      <a:lnTo>
                        <a:pt x="845" y="13239"/>
                      </a:lnTo>
                      <a:cubicBezTo>
                        <a:pt x="845" y="12371"/>
                        <a:pt x="1439" y="11641"/>
                        <a:pt x="2283" y="11436"/>
                      </a:cubicBezTo>
                      <a:lnTo>
                        <a:pt x="16161" y="8377"/>
                      </a:lnTo>
                      <a:lnTo>
                        <a:pt x="11619" y="0"/>
                      </a:ln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40"/>
                <p:cNvSpPr/>
                <p:nvPr/>
              </p:nvSpPr>
              <p:spPr>
                <a:xfrm flipH="1">
                  <a:off x="-3561050" y="4833849"/>
                  <a:ext cx="636756" cy="109271"/>
                </a:xfrm>
                <a:custGeom>
                  <a:rect b="b" l="l" r="r" t="t"/>
                  <a:pathLst>
                    <a:path extrusionOk="0" h="3220" w="18764">
                      <a:moveTo>
                        <a:pt x="18558" y="1"/>
                      </a:moveTo>
                      <a:lnTo>
                        <a:pt x="1" y="2557"/>
                      </a:lnTo>
                      <a:lnTo>
                        <a:pt x="18763" y="3219"/>
                      </a:lnTo>
                      <a:lnTo>
                        <a:pt x="18763" y="3219"/>
                      </a:lnTo>
                      <a:lnTo>
                        <a:pt x="18558" y="1"/>
                      </a:ln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40"/>
                <p:cNvSpPr/>
                <p:nvPr/>
              </p:nvSpPr>
              <p:spPr>
                <a:xfrm flipH="1">
                  <a:off x="-3050600" y="4781080"/>
                  <a:ext cx="87552" cy="82258"/>
                </a:xfrm>
                <a:custGeom>
                  <a:rect b="b" l="l" r="r" t="t"/>
                  <a:pathLst>
                    <a:path extrusionOk="0" h="2424" w="2580">
                      <a:moveTo>
                        <a:pt x="1294" y="375"/>
                      </a:moveTo>
                      <a:cubicBezTo>
                        <a:pt x="1348" y="375"/>
                        <a:pt x="1404" y="380"/>
                        <a:pt x="1461" y="392"/>
                      </a:cubicBezTo>
                      <a:cubicBezTo>
                        <a:pt x="1689" y="437"/>
                        <a:pt x="1872" y="551"/>
                        <a:pt x="2009" y="734"/>
                      </a:cubicBezTo>
                      <a:cubicBezTo>
                        <a:pt x="2123" y="917"/>
                        <a:pt x="2169" y="1145"/>
                        <a:pt x="2146" y="1350"/>
                      </a:cubicBezTo>
                      <a:cubicBezTo>
                        <a:pt x="2063" y="1763"/>
                        <a:pt x="1701" y="2045"/>
                        <a:pt x="1312" y="2045"/>
                      </a:cubicBezTo>
                      <a:cubicBezTo>
                        <a:pt x="1271" y="2045"/>
                        <a:pt x="1229" y="2042"/>
                        <a:pt x="1187" y="2035"/>
                      </a:cubicBezTo>
                      <a:cubicBezTo>
                        <a:pt x="959" y="1989"/>
                        <a:pt x="776" y="1875"/>
                        <a:pt x="639" y="1693"/>
                      </a:cubicBezTo>
                      <a:cubicBezTo>
                        <a:pt x="502" y="1510"/>
                        <a:pt x="457" y="1282"/>
                        <a:pt x="502" y="1076"/>
                      </a:cubicBezTo>
                      <a:cubicBezTo>
                        <a:pt x="525" y="848"/>
                        <a:pt x="662" y="666"/>
                        <a:pt x="845" y="529"/>
                      </a:cubicBezTo>
                      <a:cubicBezTo>
                        <a:pt x="982" y="426"/>
                        <a:pt x="1131" y="375"/>
                        <a:pt x="1294" y="375"/>
                      </a:cubicBezTo>
                      <a:close/>
                      <a:moveTo>
                        <a:pt x="1285" y="0"/>
                      </a:moveTo>
                      <a:cubicBezTo>
                        <a:pt x="1050" y="0"/>
                        <a:pt x="820" y="73"/>
                        <a:pt x="616" y="209"/>
                      </a:cubicBezTo>
                      <a:cubicBezTo>
                        <a:pt x="365" y="415"/>
                        <a:pt x="183" y="688"/>
                        <a:pt x="114" y="1008"/>
                      </a:cubicBezTo>
                      <a:cubicBezTo>
                        <a:pt x="0" y="1670"/>
                        <a:pt x="457" y="2286"/>
                        <a:pt x="1119" y="2400"/>
                      </a:cubicBezTo>
                      <a:cubicBezTo>
                        <a:pt x="1187" y="2423"/>
                        <a:pt x="1256" y="2423"/>
                        <a:pt x="1324" y="2423"/>
                      </a:cubicBezTo>
                      <a:cubicBezTo>
                        <a:pt x="1895" y="2423"/>
                        <a:pt x="2420" y="2012"/>
                        <a:pt x="2511" y="1419"/>
                      </a:cubicBezTo>
                      <a:cubicBezTo>
                        <a:pt x="2579" y="1099"/>
                        <a:pt x="2488" y="780"/>
                        <a:pt x="2306" y="506"/>
                      </a:cubicBezTo>
                      <a:cubicBezTo>
                        <a:pt x="2123" y="255"/>
                        <a:pt x="1849" y="72"/>
                        <a:pt x="1529" y="27"/>
                      </a:cubicBezTo>
                      <a:cubicBezTo>
                        <a:pt x="1448" y="9"/>
                        <a:pt x="1366" y="0"/>
                        <a:pt x="1285" y="0"/>
                      </a:cubicBez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40"/>
                <p:cNvSpPr/>
                <p:nvPr/>
              </p:nvSpPr>
              <p:spPr>
                <a:xfrm flipH="1">
                  <a:off x="-3157495" y="4417127"/>
                  <a:ext cx="99192" cy="477941"/>
                </a:xfrm>
                <a:custGeom>
                  <a:rect b="b" l="l" r="r" t="t"/>
                  <a:pathLst>
                    <a:path extrusionOk="0" h="14084" w="2923">
                      <a:moveTo>
                        <a:pt x="366" y="1"/>
                      </a:moveTo>
                      <a:lnTo>
                        <a:pt x="1" y="69"/>
                      </a:lnTo>
                      <a:lnTo>
                        <a:pt x="2557" y="14084"/>
                      </a:lnTo>
                      <a:lnTo>
                        <a:pt x="2922" y="14016"/>
                      </a:lnTo>
                      <a:lnTo>
                        <a:pt x="366" y="1"/>
                      </a:ln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40"/>
                <p:cNvSpPr/>
                <p:nvPr/>
              </p:nvSpPr>
              <p:spPr>
                <a:xfrm flipH="1" rot="440038">
                  <a:off x="-2791521" y="3204501"/>
                  <a:ext cx="205942" cy="50865"/>
                </a:xfrm>
                <a:custGeom>
                  <a:rect b="b" l="l" r="r" t="t"/>
                  <a:pathLst>
                    <a:path extrusionOk="0" h="1372" w="5555">
                      <a:moveTo>
                        <a:pt x="5266" y="1"/>
                      </a:moveTo>
                      <a:cubicBezTo>
                        <a:pt x="4220" y="470"/>
                        <a:pt x="3174" y="758"/>
                        <a:pt x="1948" y="758"/>
                      </a:cubicBezTo>
                      <a:cubicBezTo>
                        <a:pt x="1371" y="758"/>
                        <a:pt x="758" y="614"/>
                        <a:pt x="145" y="470"/>
                      </a:cubicBezTo>
                      <a:lnTo>
                        <a:pt x="0" y="1047"/>
                      </a:lnTo>
                      <a:cubicBezTo>
                        <a:pt x="758" y="1227"/>
                        <a:pt x="1371" y="1371"/>
                        <a:pt x="1948" y="1371"/>
                      </a:cubicBezTo>
                      <a:cubicBezTo>
                        <a:pt x="3319" y="1371"/>
                        <a:pt x="4509" y="1047"/>
                        <a:pt x="5555" y="470"/>
                      </a:cubicBezTo>
                      <a:lnTo>
                        <a:pt x="526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40"/>
                <p:cNvSpPr/>
                <p:nvPr/>
              </p:nvSpPr>
              <p:spPr>
                <a:xfrm>
                  <a:off x="-2722187" y="2722549"/>
                  <a:ext cx="52216" cy="52216"/>
                </a:xfrm>
                <a:custGeom>
                  <a:rect b="b" l="l" r="r" t="t"/>
                  <a:pathLst>
                    <a:path extrusionOk="0" h="2006" w="2006">
                      <a:moveTo>
                        <a:pt x="1003" y="0"/>
                      </a:moveTo>
                      <a:cubicBezTo>
                        <a:pt x="451" y="0"/>
                        <a:pt x="0" y="451"/>
                        <a:pt x="0" y="1003"/>
                      </a:cubicBezTo>
                      <a:cubicBezTo>
                        <a:pt x="0" y="1554"/>
                        <a:pt x="451" y="2005"/>
                        <a:pt x="1003" y="2005"/>
                      </a:cubicBezTo>
                      <a:cubicBezTo>
                        <a:pt x="1554" y="2005"/>
                        <a:pt x="2005" y="1554"/>
                        <a:pt x="2005" y="1003"/>
                      </a:cubicBezTo>
                      <a:cubicBezTo>
                        <a:pt x="2005" y="451"/>
                        <a:pt x="1554" y="0"/>
                        <a:pt x="1003" y="0"/>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40"/>
                <p:cNvSpPr/>
                <p:nvPr/>
              </p:nvSpPr>
              <p:spPr>
                <a:xfrm>
                  <a:off x="-2467329" y="2694436"/>
                  <a:ext cx="51565" cy="52216"/>
                </a:xfrm>
                <a:custGeom>
                  <a:rect b="b" l="l" r="r" t="t"/>
                  <a:pathLst>
                    <a:path extrusionOk="0" h="2006" w="1981">
                      <a:moveTo>
                        <a:pt x="1003" y="0"/>
                      </a:moveTo>
                      <a:cubicBezTo>
                        <a:pt x="451" y="0"/>
                        <a:pt x="0" y="451"/>
                        <a:pt x="0" y="1003"/>
                      </a:cubicBezTo>
                      <a:cubicBezTo>
                        <a:pt x="0" y="1554"/>
                        <a:pt x="451" y="2005"/>
                        <a:pt x="1003" y="2005"/>
                      </a:cubicBezTo>
                      <a:cubicBezTo>
                        <a:pt x="1554" y="2005"/>
                        <a:pt x="1980" y="1554"/>
                        <a:pt x="1980" y="1003"/>
                      </a:cubicBezTo>
                      <a:cubicBezTo>
                        <a:pt x="1980" y="451"/>
                        <a:pt x="1554" y="0"/>
                        <a:pt x="1003" y="0"/>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40"/>
                <p:cNvSpPr/>
                <p:nvPr/>
              </p:nvSpPr>
              <p:spPr>
                <a:xfrm>
                  <a:off x="-2669969" y="2949337"/>
                  <a:ext cx="114194" cy="47999"/>
                </a:xfrm>
                <a:custGeom>
                  <a:rect b="b" l="l" r="r" t="t"/>
                  <a:pathLst>
                    <a:path extrusionOk="0" h="1844" w="4387">
                      <a:moveTo>
                        <a:pt x="803" y="1"/>
                      </a:moveTo>
                      <a:lnTo>
                        <a:pt x="1" y="602"/>
                      </a:lnTo>
                      <a:cubicBezTo>
                        <a:pt x="477" y="1254"/>
                        <a:pt x="1254" y="1730"/>
                        <a:pt x="2081" y="1830"/>
                      </a:cubicBezTo>
                      <a:cubicBezTo>
                        <a:pt x="2177" y="1839"/>
                        <a:pt x="2274" y="1843"/>
                        <a:pt x="2370" y="1843"/>
                      </a:cubicBezTo>
                      <a:cubicBezTo>
                        <a:pt x="3103" y="1843"/>
                        <a:pt x="3833" y="1593"/>
                        <a:pt x="4387" y="1128"/>
                      </a:cubicBezTo>
                      <a:lnTo>
                        <a:pt x="3760" y="351"/>
                      </a:lnTo>
                      <a:cubicBezTo>
                        <a:pt x="3382" y="663"/>
                        <a:pt x="2885" y="836"/>
                        <a:pt x="2393" y="836"/>
                      </a:cubicBezTo>
                      <a:cubicBezTo>
                        <a:pt x="2331" y="836"/>
                        <a:pt x="2268" y="833"/>
                        <a:pt x="2206" y="828"/>
                      </a:cubicBezTo>
                      <a:cubicBezTo>
                        <a:pt x="1655" y="752"/>
                        <a:pt x="1128" y="452"/>
                        <a:pt x="8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40"/>
                <p:cNvSpPr/>
                <p:nvPr/>
              </p:nvSpPr>
              <p:spPr>
                <a:xfrm flipH="1">
                  <a:off x="-2357818" y="3353895"/>
                  <a:ext cx="1005267" cy="893479"/>
                </a:xfrm>
                <a:custGeom>
                  <a:rect b="b" l="l" r="r" t="t"/>
                  <a:pathLst>
                    <a:path extrusionOk="0" h="49922" w="56168">
                      <a:moveTo>
                        <a:pt x="27438" y="2886"/>
                      </a:moveTo>
                      <a:cubicBezTo>
                        <a:pt x="33899" y="2886"/>
                        <a:pt x="40360" y="5772"/>
                        <a:pt x="44882" y="11329"/>
                      </a:cubicBezTo>
                      <a:cubicBezTo>
                        <a:pt x="47898" y="15464"/>
                        <a:pt x="49534" y="20115"/>
                        <a:pt x="49534" y="24983"/>
                      </a:cubicBezTo>
                      <a:cubicBezTo>
                        <a:pt x="49534" y="31444"/>
                        <a:pt x="46648" y="37905"/>
                        <a:pt x="41092" y="42384"/>
                      </a:cubicBezTo>
                      <a:cubicBezTo>
                        <a:pt x="36957" y="45442"/>
                        <a:pt x="32133" y="47036"/>
                        <a:pt x="27438" y="47036"/>
                      </a:cubicBezTo>
                      <a:cubicBezTo>
                        <a:pt x="20977" y="47036"/>
                        <a:pt x="14344" y="44150"/>
                        <a:pt x="10036" y="38594"/>
                      </a:cubicBezTo>
                      <a:cubicBezTo>
                        <a:pt x="6978" y="34459"/>
                        <a:pt x="5385" y="29807"/>
                        <a:pt x="5385" y="24983"/>
                      </a:cubicBezTo>
                      <a:cubicBezTo>
                        <a:pt x="5385" y="18522"/>
                        <a:pt x="8270" y="12061"/>
                        <a:pt x="13827" y="7538"/>
                      </a:cubicBezTo>
                      <a:cubicBezTo>
                        <a:pt x="17962" y="4523"/>
                        <a:pt x="22614" y="2886"/>
                        <a:pt x="27438" y="2886"/>
                      </a:cubicBezTo>
                      <a:close/>
                      <a:moveTo>
                        <a:pt x="27998" y="0"/>
                      </a:moveTo>
                      <a:cubicBezTo>
                        <a:pt x="22614" y="0"/>
                        <a:pt x="17230" y="1809"/>
                        <a:pt x="12578" y="5384"/>
                      </a:cubicBezTo>
                      <a:cubicBezTo>
                        <a:pt x="1809" y="13827"/>
                        <a:pt x="0" y="29462"/>
                        <a:pt x="8443" y="40403"/>
                      </a:cubicBezTo>
                      <a:cubicBezTo>
                        <a:pt x="13267" y="46691"/>
                        <a:pt x="20632" y="49922"/>
                        <a:pt x="27998" y="49922"/>
                      </a:cubicBezTo>
                      <a:cubicBezTo>
                        <a:pt x="33382" y="49922"/>
                        <a:pt x="38766" y="48113"/>
                        <a:pt x="43418" y="44538"/>
                      </a:cubicBezTo>
                      <a:cubicBezTo>
                        <a:pt x="54186" y="36096"/>
                        <a:pt x="56168" y="20460"/>
                        <a:pt x="47553" y="9519"/>
                      </a:cubicBezTo>
                      <a:cubicBezTo>
                        <a:pt x="42729" y="3231"/>
                        <a:pt x="35363" y="0"/>
                        <a:pt x="2799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835" name="Google Shape;835;p40"/>
          <p:cNvSpPr txBox="1"/>
          <p:nvPr>
            <p:ph idx="1" type="subTitle"/>
          </p:nvPr>
        </p:nvSpPr>
        <p:spPr>
          <a:xfrm>
            <a:off x="5412850" y="3569075"/>
            <a:ext cx="3010800" cy="901500"/>
          </a:xfrm>
          <a:prstGeom prst="rect">
            <a:avLst/>
          </a:prstGeom>
          <a:noFill/>
          <a:ln>
            <a:noFill/>
          </a:ln>
        </p:spPr>
        <p:txBody>
          <a:bodyPr anchorCtr="0" anchor="ctr" bIns="0" lIns="0" spcFirstLastPara="1" rIns="0" wrap="square" tIns="0">
            <a:noAutofit/>
          </a:bodyPr>
          <a:lstStyle/>
          <a:p>
            <a:pPr indent="-330200" lvl="0" marL="457200" rtl="0" algn="ctr">
              <a:lnSpc>
                <a:spcPct val="100000"/>
              </a:lnSpc>
              <a:spcBef>
                <a:spcPts val="0"/>
              </a:spcBef>
              <a:spcAft>
                <a:spcPts val="0"/>
              </a:spcAft>
              <a:buSzPts val="1600"/>
              <a:buNone/>
            </a:pPr>
            <a:r>
              <a:rPr lang="en"/>
              <a:t>Objective</a:t>
            </a:r>
            <a:endParaRPr/>
          </a:p>
          <a:p>
            <a:pPr indent="-330200" lvl="0" marL="457200" rtl="0" algn="ctr">
              <a:lnSpc>
                <a:spcPct val="100000"/>
              </a:lnSpc>
              <a:spcBef>
                <a:spcPts val="0"/>
              </a:spcBef>
              <a:spcAft>
                <a:spcPts val="0"/>
              </a:spcAft>
              <a:buSzPts val="1600"/>
              <a:buNone/>
            </a:pPr>
            <a:r>
              <a:rPr lang="en"/>
              <a:t>&amp;</a:t>
            </a:r>
            <a:endParaRPr/>
          </a:p>
          <a:p>
            <a:pPr indent="-330200" lvl="0" marL="457200" rtl="0" algn="ctr">
              <a:lnSpc>
                <a:spcPct val="100000"/>
              </a:lnSpc>
              <a:spcBef>
                <a:spcPts val="0"/>
              </a:spcBef>
              <a:spcAft>
                <a:spcPts val="0"/>
              </a:spcAft>
              <a:buSzPts val="1600"/>
              <a:buNone/>
            </a:pPr>
            <a:r>
              <a:rPr lang="en"/>
              <a:t>Background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41"/>
          <p:cNvSpPr txBox="1"/>
          <p:nvPr>
            <p:ph type="title"/>
          </p:nvPr>
        </p:nvSpPr>
        <p:spPr>
          <a:xfrm>
            <a:off x="3225705" y="533792"/>
            <a:ext cx="1849500" cy="7605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4200"/>
              <a:buNone/>
            </a:pPr>
            <a:r>
              <a:rPr lang="en" sz="2400">
                <a:latin typeface="Arial"/>
                <a:ea typeface="Arial"/>
                <a:cs typeface="Arial"/>
                <a:sym typeface="Arial"/>
              </a:rPr>
              <a:t>Objective:</a:t>
            </a:r>
            <a:endParaRPr sz="2400">
              <a:latin typeface="Arial"/>
              <a:ea typeface="Arial"/>
              <a:cs typeface="Arial"/>
              <a:sym typeface="Arial"/>
            </a:endParaRPr>
          </a:p>
        </p:txBody>
      </p:sp>
      <p:sp>
        <p:nvSpPr>
          <p:cNvPr id="841" name="Google Shape;841;p41"/>
          <p:cNvSpPr txBox="1"/>
          <p:nvPr>
            <p:ph idx="1" type="subTitle"/>
          </p:nvPr>
        </p:nvSpPr>
        <p:spPr>
          <a:xfrm>
            <a:off x="445430" y="1390919"/>
            <a:ext cx="7095454" cy="461873"/>
          </a:xfrm>
          <a:prstGeom prst="rect">
            <a:avLst/>
          </a:prstGeom>
          <a:noFill/>
          <a:ln>
            <a:noFill/>
          </a:ln>
        </p:spPr>
        <p:txBody>
          <a:bodyPr anchorCtr="0" anchor="ctr" bIns="0" lIns="0" spcFirstLastPara="1" rIns="0" wrap="square" tIns="0">
            <a:noAutofit/>
          </a:bodyPr>
          <a:lstStyle/>
          <a:p>
            <a:pPr indent="0" lvl="0" marL="0" rtl="0" algn="l">
              <a:lnSpc>
                <a:spcPct val="150000"/>
              </a:lnSpc>
              <a:spcBef>
                <a:spcPts val="0"/>
              </a:spcBef>
              <a:spcAft>
                <a:spcPts val="0"/>
              </a:spcAft>
              <a:buSzPts val="1600"/>
              <a:buNone/>
            </a:pPr>
            <a:r>
              <a:rPr lang="en">
                <a:latin typeface="Arial"/>
                <a:ea typeface="Arial"/>
                <a:cs typeface="Arial"/>
                <a:sym typeface="Arial"/>
              </a:rPr>
              <a:t>Analyze New York City's detailed HIV/AIDS data to identify factors influencing viral suppression, a key indicator of successful treatment.</a:t>
            </a:r>
            <a:endParaRPr>
              <a:latin typeface="Arial"/>
              <a:ea typeface="Arial"/>
              <a:cs typeface="Arial"/>
              <a:sym typeface="Arial"/>
            </a:endParaRPr>
          </a:p>
        </p:txBody>
      </p:sp>
      <p:grpSp>
        <p:nvGrpSpPr>
          <p:cNvPr id="842" name="Google Shape;842;p41"/>
          <p:cNvGrpSpPr/>
          <p:nvPr/>
        </p:nvGrpSpPr>
        <p:grpSpPr>
          <a:xfrm flipH="1">
            <a:off x="6580844" y="2582384"/>
            <a:ext cx="2563118" cy="2430788"/>
            <a:chOff x="233032" y="1596142"/>
            <a:chExt cx="3942137" cy="3560221"/>
          </a:xfrm>
        </p:grpSpPr>
        <p:sp>
          <p:nvSpPr>
            <p:cNvPr id="843" name="Google Shape;843;p41"/>
            <p:cNvSpPr/>
            <p:nvPr/>
          </p:nvSpPr>
          <p:spPr>
            <a:xfrm rot="443270">
              <a:off x="419043" y="1812708"/>
              <a:ext cx="3570115" cy="3123685"/>
            </a:xfrm>
            <a:custGeom>
              <a:rect b="b" l="l" r="r" t="t"/>
              <a:pathLst>
                <a:path extrusionOk="0" h="2864" w="3273">
                  <a:moveTo>
                    <a:pt x="1574" y="0"/>
                  </a:moveTo>
                  <a:cubicBezTo>
                    <a:pt x="1" y="0"/>
                    <a:pt x="252" y="1699"/>
                    <a:pt x="1291" y="2612"/>
                  </a:cubicBezTo>
                  <a:cubicBezTo>
                    <a:pt x="1574" y="2864"/>
                    <a:pt x="1826" y="2864"/>
                    <a:pt x="2077" y="2864"/>
                  </a:cubicBezTo>
                  <a:cubicBezTo>
                    <a:pt x="2738" y="2864"/>
                    <a:pt x="3273" y="2203"/>
                    <a:pt x="3021" y="1416"/>
                  </a:cubicBezTo>
                  <a:cubicBezTo>
                    <a:pt x="2738" y="630"/>
                    <a:pt x="2360" y="0"/>
                    <a:pt x="1574" y="0"/>
                  </a:cubicBezTo>
                  <a:close/>
                </a:path>
              </a:pathLst>
            </a:custGeom>
            <a:solidFill>
              <a:srgbClr val="E7DF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4" name="Google Shape;844;p41"/>
            <p:cNvGrpSpPr/>
            <p:nvPr/>
          </p:nvGrpSpPr>
          <p:grpSpPr>
            <a:xfrm>
              <a:off x="697660" y="2111615"/>
              <a:ext cx="2740373" cy="3044748"/>
              <a:chOff x="697660" y="2111615"/>
              <a:chExt cx="2740373" cy="3044748"/>
            </a:xfrm>
          </p:grpSpPr>
          <p:sp>
            <p:nvSpPr>
              <p:cNvPr id="845" name="Google Shape;845;p41"/>
              <p:cNvSpPr/>
              <p:nvPr/>
            </p:nvSpPr>
            <p:spPr>
              <a:xfrm>
                <a:off x="1001182" y="2111615"/>
                <a:ext cx="1730962" cy="1972041"/>
              </a:xfrm>
              <a:custGeom>
                <a:rect b="b" l="l" r="r" t="t"/>
                <a:pathLst>
                  <a:path extrusionOk="0" h="85490" w="75039">
                    <a:moveTo>
                      <a:pt x="46203" y="0"/>
                    </a:moveTo>
                    <a:cubicBezTo>
                      <a:pt x="45672" y="0"/>
                      <a:pt x="45125" y="20"/>
                      <a:pt x="44562" y="62"/>
                    </a:cubicBezTo>
                    <a:cubicBezTo>
                      <a:pt x="33058" y="889"/>
                      <a:pt x="28121" y="6528"/>
                      <a:pt x="26116" y="12243"/>
                    </a:cubicBezTo>
                    <a:cubicBezTo>
                      <a:pt x="25990" y="12568"/>
                      <a:pt x="25765" y="12869"/>
                      <a:pt x="25439" y="13019"/>
                    </a:cubicBezTo>
                    <a:cubicBezTo>
                      <a:pt x="22807" y="14348"/>
                      <a:pt x="21128" y="17029"/>
                      <a:pt x="21028" y="19962"/>
                    </a:cubicBezTo>
                    <a:cubicBezTo>
                      <a:pt x="21003" y="20639"/>
                      <a:pt x="20577" y="21240"/>
                      <a:pt x="19925" y="21466"/>
                    </a:cubicBezTo>
                    <a:cubicBezTo>
                      <a:pt x="12356" y="24298"/>
                      <a:pt x="8045" y="32493"/>
                      <a:pt x="10201" y="40438"/>
                    </a:cubicBezTo>
                    <a:lnTo>
                      <a:pt x="10226" y="40438"/>
                    </a:lnTo>
                    <a:cubicBezTo>
                      <a:pt x="10351" y="40990"/>
                      <a:pt x="10201" y="41566"/>
                      <a:pt x="9750" y="41917"/>
                    </a:cubicBezTo>
                    <a:cubicBezTo>
                      <a:pt x="3584" y="47030"/>
                      <a:pt x="0" y="55075"/>
                      <a:pt x="1003" y="63747"/>
                    </a:cubicBezTo>
                    <a:cubicBezTo>
                      <a:pt x="2425" y="76106"/>
                      <a:pt x="13061" y="85490"/>
                      <a:pt x="25421" y="85490"/>
                    </a:cubicBezTo>
                    <a:cubicBezTo>
                      <a:pt x="25694" y="85490"/>
                      <a:pt x="25967" y="85485"/>
                      <a:pt x="26241" y="85476"/>
                    </a:cubicBezTo>
                    <a:cubicBezTo>
                      <a:pt x="35615" y="85150"/>
                      <a:pt x="43509" y="79712"/>
                      <a:pt x="47419" y="71967"/>
                    </a:cubicBezTo>
                    <a:cubicBezTo>
                      <a:pt x="49775" y="67331"/>
                      <a:pt x="54487" y="64373"/>
                      <a:pt x="59700" y="64298"/>
                    </a:cubicBezTo>
                    <a:cubicBezTo>
                      <a:pt x="59775" y="64298"/>
                      <a:pt x="59850" y="64298"/>
                      <a:pt x="59925" y="64273"/>
                    </a:cubicBezTo>
                    <a:cubicBezTo>
                      <a:pt x="68597" y="64022"/>
                      <a:pt x="75038" y="57055"/>
                      <a:pt x="74612" y="48383"/>
                    </a:cubicBezTo>
                    <a:cubicBezTo>
                      <a:pt x="74337" y="43270"/>
                      <a:pt x="71580" y="38909"/>
                      <a:pt x="67595" y="36353"/>
                    </a:cubicBezTo>
                    <a:cubicBezTo>
                      <a:pt x="66843" y="35877"/>
                      <a:pt x="66617" y="34899"/>
                      <a:pt x="67068" y="34097"/>
                    </a:cubicBezTo>
                    <a:cubicBezTo>
                      <a:pt x="68321" y="31917"/>
                      <a:pt x="68998" y="29310"/>
                      <a:pt x="68823" y="26578"/>
                    </a:cubicBezTo>
                    <a:cubicBezTo>
                      <a:pt x="68472" y="21616"/>
                      <a:pt x="65489" y="17506"/>
                      <a:pt x="61379" y="15651"/>
                    </a:cubicBezTo>
                    <a:cubicBezTo>
                      <a:pt x="62707" y="15275"/>
                      <a:pt x="63534" y="14974"/>
                      <a:pt x="63534" y="14974"/>
                    </a:cubicBezTo>
                    <a:cubicBezTo>
                      <a:pt x="63534" y="14974"/>
                      <a:pt x="60712" y="0"/>
                      <a:pt x="46203" y="0"/>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41"/>
              <p:cNvSpPr/>
              <p:nvPr/>
            </p:nvSpPr>
            <p:spPr>
              <a:xfrm>
                <a:off x="2799755" y="4693260"/>
                <a:ext cx="23" cy="23"/>
              </a:xfrm>
              <a:custGeom>
                <a:rect b="b" l="l" r="r" t="t"/>
                <a:pathLst>
                  <a:path extrusionOk="0" h="1" w="1">
                    <a:moveTo>
                      <a:pt x="1" y="0"/>
                    </a:moveTo>
                    <a:lnTo>
                      <a:pt x="1" y="0"/>
                    </a:lnTo>
                    <a:lnTo>
                      <a:pt x="1" y="0"/>
                    </a:lnTo>
                    <a:close/>
                  </a:path>
                </a:pathLst>
              </a:custGeom>
              <a:solidFill>
                <a:srgbClr val="EF92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41"/>
              <p:cNvSpPr/>
              <p:nvPr/>
            </p:nvSpPr>
            <p:spPr>
              <a:xfrm>
                <a:off x="2499716" y="3042342"/>
                <a:ext cx="938317" cy="1712347"/>
              </a:xfrm>
              <a:custGeom>
                <a:rect b="b" l="l" r="r" t="t"/>
                <a:pathLst>
                  <a:path extrusionOk="0" h="74232" w="40677">
                    <a:moveTo>
                      <a:pt x="33197" y="0"/>
                    </a:moveTo>
                    <a:cubicBezTo>
                      <a:pt x="32427" y="0"/>
                      <a:pt x="31728" y="537"/>
                      <a:pt x="31554" y="1318"/>
                    </a:cubicBezTo>
                    <a:lnTo>
                      <a:pt x="31354" y="2120"/>
                    </a:lnTo>
                    <a:cubicBezTo>
                      <a:pt x="31554" y="1218"/>
                      <a:pt x="30978" y="316"/>
                      <a:pt x="30075" y="115"/>
                    </a:cubicBezTo>
                    <a:cubicBezTo>
                      <a:pt x="29954" y="88"/>
                      <a:pt x="29833" y="75"/>
                      <a:pt x="29714" y="75"/>
                    </a:cubicBezTo>
                    <a:cubicBezTo>
                      <a:pt x="28943" y="75"/>
                      <a:pt x="28244" y="612"/>
                      <a:pt x="28070" y="1393"/>
                    </a:cubicBezTo>
                    <a:lnTo>
                      <a:pt x="25464" y="13123"/>
                    </a:lnTo>
                    <a:cubicBezTo>
                      <a:pt x="25088" y="12797"/>
                      <a:pt x="24837" y="12321"/>
                      <a:pt x="24762" y="11820"/>
                    </a:cubicBezTo>
                    <a:cubicBezTo>
                      <a:pt x="24612" y="10591"/>
                      <a:pt x="24186" y="9012"/>
                      <a:pt x="23083" y="8837"/>
                    </a:cubicBezTo>
                    <a:cubicBezTo>
                      <a:pt x="22992" y="8824"/>
                      <a:pt x="22902" y="8818"/>
                      <a:pt x="22814" y="8818"/>
                    </a:cubicBezTo>
                    <a:cubicBezTo>
                      <a:pt x="20689" y="8818"/>
                      <a:pt x="19366" y="12557"/>
                      <a:pt x="19775" y="18837"/>
                    </a:cubicBezTo>
                    <a:cubicBezTo>
                      <a:pt x="20201" y="25454"/>
                      <a:pt x="21604" y="25679"/>
                      <a:pt x="21604" y="25679"/>
                    </a:cubicBezTo>
                    <a:lnTo>
                      <a:pt x="16166" y="43674"/>
                    </a:lnTo>
                    <a:lnTo>
                      <a:pt x="16090" y="43975"/>
                    </a:lnTo>
                    <a:lnTo>
                      <a:pt x="11379" y="33850"/>
                    </a:lnTo>
                    <a:lnTo>
                      <a:pt x="0" y="41293"/>
                    </a:lnTo>
                    <a:lnTo>
                      <a:pt x="10627" y="67309"/>
                    </a:lnTo>
                    <a:cubicBezTo>
                      <a:pt x="10852" y="68136"/>
                      <a:pt x="11178" y="68913"/>
                      <a:pt x="11579" y="69639"/>
                    </a:cubicBezTo>
                    <a:lnTo>
                      <a:pt x="11604" y="69664"/>
                    </a:lnTo>
                    <a:cubicBezTo>
                      <a:pt x="11980" y="70341"/>
                      <a:pt x="12456" y="70993"/>
                      <a:pt x="13008" y="71569"/>
                    </a:cubicBezTo>
                    <a:cubicBezTo>
                      <a:pt x="13308" y="71920"/>
                      <a:pt x="13634" y="72221"/>
                      <a:pt x="14010" y="72522"/>
                    </a:cubicBezTo>
                    <a:cubicBezTo>
                      <a:pt x="15499" y="73720"/>
                      <a:pt x="17116" y="74231"/>
                      <a:pt x="18731" y="74231"/>
                    </a:cubicBezTo>
                    <a:cubicBezTo>
                      <a:pt x="21573" y="74231"/>
                      <a:pt x="24407" y="72647"/>
                      <a:pt x="26516" y="70441"/>
                    </a:cubicBezTo>
                    <a:cubicBezTo>
                      <a:pt x="30577" y="66256"/>
                      <a:pt x="31078" y="61218"/>
                      <a:pt x="31654" y="55679"/>
                    </a:cubicBezTo>
                    <a:cubicBezTo>
                      <a:pt x="32131" y="51118"/>
                      <a:pt x="33684" y="36181"/>
                      <a:pt x="33985" y="33273"/>
                    </a:cubicBezTo>
                    <a:lnTo>
                      <a:pt x="34512" y="28812"/>
                    </a:lnTo>
                    <a:cubicBezTo>
                      <a:pt x="34512" y="28812"/>
                      <a:pt x="38872" y="24727"/>
                      <a:pt x="38196" y="16331"/>
                    </a:cubicBezTo>
                    <a:lnTo>
                      <a:pt x="40502" y="5980"/>
                    </a:lnTo>
                    <a:cubicBezTo>
                      <a:pt x="40677" y="5203"/>
                      <a:pt x="40201" y="4451"/>
                      <a:pt x="39424" y="4276"/>
                    </a:cubicBezTo>
                    <a:lnTo>
                      <a:pt x="39273" y="4251"/>
                    </a:lnTo>
                    <a:cubicBezTo>
                      <a:pt x="39168" y="4226"/>
                      <a:pt x="39063" y="4214"/>
                      <a:pt x="38958" y="4214"/>
                    </a:cubicBezTo>
                    <a:cubicBezTo>
                      <a:pt x="38327" y="4214"/>
                      <a:pt x="37741" y="4644"/>
                      <a:pt x="37578" y="5293"/>
                    </a:cubicBezTo>
                    <a:lnTo>
                      <a:pt x="37578" y="5293"/>
                    </a:lnTo>
                    <a:lnTo>
                      <a:pt x="37845" y="4175"/>
                    </a:lnTo>
                    <a:cubicBezTo>
                      <a:pt x="38045" y="3248"/>
                      <a:pt x="37469" y="2346"/>
                      <a:pt x="36567" y="2145"/>
                    </a:cubicBezTo>
                    <a:cubicBezTo>
                      <a:pt x="36442" y="2118"/>
                      <a:pt x="36318" y="2105"/>
                      <a:pt x="36196" y="2105"/>
                    </a:cubicBezTo>
                    <a:cubicBezTo>
                      <a:pt x="35410" y="2105"/>
                      <a:pt x="34710" y="2642"/>
                      <a:pt x="34537" y="3423"/>
                    </a:cubicBezTo>
                    <a:lnTo>
                      <a:pt x="34837" y="2045"/>
                    </a:lnTo>
                    <a:cubicBezTo>
                      <a:pt x="35038" y="1143"/>
                      <a:pt x="34461" y="241"/>
                      <a:pt x="33559" y="40"/>
                    </a:cubicBezTo>
                    <a:cubicBezTo>
                      <a:pt x="33438" y="13"/>
                      <a:pt x="33317" y="0"/>
                      <a:pt x="33197" y="0"/>
                    </a:cubicBezTo>
                    <a:close/>
                  </a:path>
                </a:pathLst>
              </a:custGeom>
              <a:solidFill>
                <a:srgbClr val="E77D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41"/>
              <p:cNvSpPr/>
              <p:nvPr/>
            </p:nvSpPr>
            <p:spPr>
              <a:xfrm>
                <a:off x="3183068" y="3084763"/>
                <a:ext cx="45697" cy="168946"/>
              </a:xfrm>
              <a:custGeom>
                <a:rect b="b" l="l" r="r" t="t"/>
                <a:pathLst>
                  <a:path extrusionOk="0" h="7324" w="1981">
                    <a:moveTo>
                      <a:pt x="1758" y="1"/>
                    </a:moveTo>
                    <a:cubicBezTo>
                      <a:pt x="1655" y="1"/>
                      <a:pt x="1576" y="72"/>
                      <a:pt x="1554" y="181"/>
                    </a:cubicBezTo>
                    <a:lnTo>
                      <a:pt x="25" y="7073"/>
                    </a:lnTo>
                    <a:cubicBezTo>
                      <a:pt x="0" y="7173"/>
                      <a:pt x="50" y="7299"/>
                      <a:pt x="176" y="7324"/>
                    </a:cubicBezTo>
                    <a:lnTo>
                      <a:pt x="226" y="7324"/>
                    </a:lnTo>
                    <a:cubicBezTo>
                      <a:pt x="326" y="7324"/>
                      <a:pt x="401" y="7274"/>
                      <a:pt x="426" y="7173"/>
                    </a:cubicBezTo>
                    <a:lnTo>
                      <a:pt x="1955" y="256"/>
                    </a:lnTo>
                    <a:cubicBezTo>
                      <a:pt x="1980" y="156"/>
                      <a:pt x="1905" y="31"/>
                      <a:pt x="1805" y="6"/>
                    </a:cubicBezTo>
                    <a:cubicBezTo>
                      <a:pt x="1789" y="2"/>
                      <a:pt x="1773" y="1"/>
                      <a:pt x="1758" y="1"/>
                    </a:cubicBezTo>
                    <a:close/>
                  </a:path>
                </a:pathLst>
              </a:custGeom>
              <a:solidFill>
                <a:srgbClr val="B9472A"/>
              </a:solidFill>
              <a:ln cap="flat" cmpd="sng" w="9525">
                <a:solidFill>
                  <a:srgbClr val="B9472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41"/>
              <p:cNvSpPr/>
              <p:nvPr/>
            </p:nvSpPr>
            <p:spPr>
              <a:xfrm>
                <a:off x="3257069" y="3111360"/>
                <a:ext cx="45697" cy="168946"/>
              </a:xfrm>
              <a:custGeom>
                <a:rect b="b" l="l" r="r" t="t"/>
                <a:pathLst>
                  <a:path extrusionOk="0" h="7324" w="1981">
                    <a:moveTo>
                      <a:pt x="1757" y="1"/>
                    </a:moveTo>
                    <a:cubicBezTo>
                      <a:pt x="1654" y="1"/>
                      <a:pt x="1576" y="69"/>
                      <a:pt x="1554" y="156"/>
                    </a:cubicBezTo>
                    <a:lnTo>
                      <a:pt x="25" y="7073"/>
                    </a:lnTo>
                    <a:cubicBezTo>
                      <a:pt x="0" y="7173"/>
                      <a:pt x="75" y="7299"/>
                      <a:pt x="176" y="7324"/>
                    </a:cubicBezTo>
                    <a:lnTo>
                      <a:pt x="226" y="7324"/>
                    </a:lnTo>
                    <a:cubicBezTo>
                      <a:pt x="326" y="7324"/>
                      <a:pt x="401" y="7249"/>
                      <a:pt x="426" y="7148"/>
                    </a:cubicBezTo>
                    <a:lnTo>
                      <a:pt x="1955" y="256"/>
                    </a:lnTo>
                    <a:cubicBezTo>
                      <a:pt x="1980" y="131"/>
                      <a:pt x="1905" y="30"/>
                      <a:pt x="1805" y="5"/>
                    </a:cubicBezTo>
                    <a:cubicBezTo>
                      <a:pt x="1788" y="2"/>
                      <a:pt x="1772" y="1"/>
                      <a:pt x="1757" y="1"/>
                    </a:cubicBezTo>
                    <a:close/>
                  </a:path>
                </a:pathLst>
              </a:custGeom>
              <a:solidFill>
                <a:srgbClr val="B9472A"/>
              </a:solidFill>
              <a:ln cap="flat" cmpd="sng" w="9525">
                <a:solidFill>
                  <a:srgbClr val="B9472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41"/>
              <p:cNvSpPr/>
              <p:nvPr/>
            </p:nvSpPr>
            <p:spPr>
              <a:xfrm>
                <a:off x="3327586" y="3152997"/>
                <a:ext cx="45697" cy="168946"/>
              </a:xfrm>
              <a:custGeom>
                <a:rect b="b" l="l" r="r" t="t"/>
                <a:pathLst>
                  <a:path extrusionOk="0" h="7324" w="1981">
                    <a:moveTo>
                      <a:pt x="1765" y="0"/>
                    </a:moveTo>
                    <a:cubicBezTo>
                      <a:pt x="1674" y="0"/>
                      <a:pt x="1577" y="68"/>
                      <a:pt x="1555" y="155"/>
                    </a:cubicBezTo>
                    <a:lnTo>
                      <a:pt x="26" y="7048"/>
                    </a:lnTo>
                    <a:cubicBezTo>
                      <a:pt x="1" y="7173"/>
                      <a:pt x="76" y="7273"/>
                      <a:pt x="176" y="7298"/>
                    </a:cubicBezTo>
                    <a:cubicBezTo>
                      <a:pt x="201" y="7323"/>
                      <a:pt x="201" y="7323"/>
                      <a:pt x="227" y="7323"/>
                    </a:cubicBezTo>
                    <a:cubicBezTo>
                      <a:pt x="327" y="7323"/>
                      <a:pt x="402" y="7248"/>
                      <a:pt x="427" y="7148"/>
                    </a:cubicBezTo>
                    <a:lnTo>
                      <a:pt x="1956" y="256"/>
                    </a:lnTo>
                    <a:cubicBezTo>
                      <a:pt x="1981" y="130"/>
                      <a:pt x="1931" y="30"/>
                      <a:pt x="1805" y="5"/>
                    </a:cubicBezTo>
                    <a:cubicBezTo>
                      <a:pt x="1792" y="2"/>
                      <a:pt x="1779" y="0"/>
                      <a:pt x="1765" y="0"/>
                    </a:cubicBezTo>
                    <a:close/>
                  </a:path>
                </a:pathLst>
              </a:custGeom>
              <a:solidFill>
                <a:srgbClr val="B9472A"/>
              </a:solidFill>
              <a:ln cap="flat" cmpd="sng" w="9525">
                <a:solidFill>
                  <a:srgbClr val="B9472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41"/>
              <p:cNvSpPr/>
              <p:nvPr/>
            </p:nvSpPr>
            <p:spPr>
              <a:xfrm>
                <a:off x="3076104" y="3337652"/>
                <a:ext cx="104081" cy="162926"/>
              </a:xfrm>
              <a:custGeom>
                <a:rect b="b" l="l" r="r" t="t"/>
                <a:pathLst>
                  <a:path extrusionOk="0" h="7063" w="4512">
                    <a:moveTo>
                      <a:pt x="228" y="0"/>
                    </a:moveTo>
                    <a:cubicBezTo>
                      <a:pt x="141" y="0"/>
                      <a:pt x="69" y="47"/>
                      <a:pt x="51" y="120"/>
                    </a:cubicBezTo>
                    <a:cubicBezTo>
                      <a:pt x="1" y="221"/>
                      <a:pt x="26" y="346"/>
                      <a:pt x="151" y="396"/>
                    </a:cubicBezTo>
                    <a:cubicBezTo>
                      <a:pt x="301" y="471"/>
                      <a:pt x="4011" y="2276"/>
                      <a:pt x="2532" y="6787"/>
                    </a:cubicBezTo>
                    <a:cubicBezTo>
                      <a:pt x="2507" y="6887"/>
                      <a:pt x="2557" y="7013"/>
                      <a:pt x="2682" y="7038"/>
                    </a:cubicBezTo>
                    <a:cubicBezTo>
                      <a:pt x="2707" y="7038"/>
                      <a:pt x="2732" y="7063"/>
                      <a:pt x="2732" y="7063"/>
                    </a:cubicBezTo>
                    <a:cubicBezTo>
                      <a:pt x="2833" y="7063"/>
                      <a:pt x="2908" y="6987"/>
                      <a:pt x="2933" y="6912"/>
                    </a:cubicBezTo>
                    <a:cubicBezTo>
                      <a:pt x="4512" y="2050"/>
                      <a:pt x="352" y="45"/>
                      <a:pt x="326" y="20"/>
                    </a:cubicBezTo>
                    <a:cubicBezTo>
                      <a:pt x="293" y="7"/>
                      <a:pt x="259" y="0"/>
                      <a:pt x="228" y="0"/>
                    </a:cubicBezTo>
                    <a:close/>
                  </a:path>
                </a:pathLst>
              </a:custGeom>
              <a:solidFill>
                <a:srgbClr val="B9472A"/>
              </a:solidFill>
              <a:ln cap="flat" cmpd="sng" w="9525">
                <a:solidFill>
                  <a:srgbClr val="B9472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41"/>
              <p:cNvSpPr/>
              <p:nvPr/>
            </p:nvSpPr>
            <p:spPr>
              <a:xfrm>
                <a:off x="2403156" y="3610979"/>
                <a:ext cx="2330" cy="10427"/>
              </a:xfrm>
              <a:custGeom>
                <a:rect b="b" l="l" r="r" t="t"/>
                <a:pathLst>
                  <a:path extrusionOk="0" h="452" w="101">
                    <a:moveTo>
                      <a:pt x="101" y="452"/>
                    </a:moveTo>
                    <a:cubicBezTo>
                      <a:pt x="76" y="301"/>
                      <a:pt x="51" y="151"/>
                      <a:pt x="1" y="1"/>
                    </a:cubicBezTo>
                    <a:cubicBezTo>
                      <a:pt x="51" y="151"/>
                      <a:pt x="76" y="301"/>
                      <a:pt x="101" y="452"/>
                    </a:cubicBezTo>
                    <a:close/>
                  </a:path>
                </a:pathLst>
              </a:custGeom>
              <a:solidFill>
                <a:srgbClr val="F9D9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41"/>
              <p:cNvSpPr/>
              <p:nvPr/>
            </p:nvSpPr>
            <p:spPr>
              <a:xfrm>
                <a:off x="2398542" y="3591902"/>
                <a:ext cx="2907" cy="10427"/>
              </a:xfrm>
              <a:custGeom>
                <a:rect b="b" l="l" r="r" t="t"/>
                <a:pathLst>
                  <a:path extrusionOk="0" h="452" w="126">
                    <a:moveTo>
                      <a:pt x="125" y="452"/>
                    </a:moveTo>
                    <a:cubicBezTo>
                      <a:pt x="75" y="301"/>
                      <a:pt x="50" y="151"/>
                      <a:pt x="0" y="1"/>
                    </a:cubicBezTo>
                    <a:cubicBezTo>
                      <a:pt x="50" y="151"/>
                      <a:pt x="75" y="301"/>
                      <a:pt x="125" y="452"/>
                    </a:cubicBezTo>
                    <a:close/>
                  </a:path>
                </a:pathLst>
              </a:custGeom>
              <a:solidFill>
                <a:srgbClr val="F9D9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41"/>
              <p:cNvSpPr/>
              <p:nvPr/>
            </p:nvSpPr>
            <p:spPr>
              <a:xfrm>
                <a:off x="2394483" y="3572825"/>
                <a:ext cx="2330" cy="11003"/>
              </a:xfrm>
              <a:custGeom>
                <a:rect b="b" l="l" r="r" t="t"/>
                <a:pathLst>
                  <a:path extrusionOk="0" h="477" w="101">
                    <a:moveTo>
                      <a:pt x="101" y="477"/>
                    </a:moveTo>
                    <a:cubicBezTo>
                      <a:pt x="76" y="301"/>
                      <a:pt x="26" y="151"/>
                      <a:pt x="1" y="1"/>
                    </a:cubicBezTo>
                    <a:cubicBezTo>
                      <a:pt x="26" y="151"/>
                      <a:pt x="76" y="301"/>
                      <a:pt x="101" y="477"/>
                    </a:cubicBezTo>
                    <a:close/>
                  </a:path>
                </a:pathLst>
              </a:custGeom>
              <a:solidFill>
                <a:srgbClr val="F9D9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41"/>
              <p:cNvSpPr/>
              <p:nvPr/>
            </p:nvSpPr>
            <p:spPr>
              <a:xfrm>
                <a:off x="2390446" y="3555479"/>
                <a:ext cx="2330" cy="9850"/>
              </a:xfrm>
              <a:custGeom>
                <a:rect b="b" l="l" r="r" t="t"/>
                <a:pathLst>
                  <a:path extrusionOk="0" h="427" w="101">
                    <a:moveTo>
                      <a:pt x="100" y="427"/>
                    </a:moveTo>
                    <a:cubicBezTo>
                      <a:pt x="75" y="301"/>
                      <a:pt x="50" y="151"/>
                      <a:pt x="0" y="1"/>
                    </a:cubicBezTo>
                    <a:cubicBezTo>
                      <a:pt x="50" y="151"/>
                      <a:pt x="75" y="301"/>
                      <a:pt x="100" y="427"/>
                    </a:cubicBezTo>
                    <a:close/>
                  </a:path>
                </a:pathLst>
              </a:custGeom>
              <a:solidFill>
                <a:srgbClr val="F9D9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41"/>
              <p:cNvSpPr/>
              <p:nvPr/>
            </p:nvSpPr>
            <p:spPr>
              <a:xfrm>
                <a:off x="2407792" y="3630633"/>
                <a:ext cx="2330" cy="10427"/>
              </a:xfrm>
              <a:custGeom>
                <a:rect b="b" l="l" r="r" t="t"/>
                <a:pathLst>
                  <a:path extrusionOk="0" h="452" w="101">
                    <a:moveTo>
                      <a:pt x="100" y="452"/>
                    </a:moveTo>
                    <a:cubicBezTo>
                      <a:pt x="75" y="302"/>
                      <a:pt x="50" y="151"/>
                      <a:pt x="0" y="1"/>
                    </a:cubicBezTo>
                    <a:cubicBezTo>
                      <a:pt x="50" y="151"/>
                      <a:pt x="75" y="302"/>
                      <a:pt x="100" y="452"/>
                    </a:cubicBezTo>
                    <a:close/>
                  </a:path>
                </a:pathLst>
              </a:custGeom>
              <a:solidFill>
                <a:srgbClr val="F9D9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41"/>
              <p:cNvSpPr/>
              <p:nvPr/>
            </p:nvSpPr>
            <p:spPr>
              <a:xfrm>
                <a:off x="2386963" y="3538709"/>
                <a:ext cx="1753" cy="9273"/>
              </a:xfrm>
              <a:custGeom>
                <a:rect b="b" l="l" r="r" t="t"/>
                <a:pathLst>
                  <a:path extrusionOk="0" h="402" w="76">
                    <a:moveTo>
                      <a:pt x="76" y="402"/>
                    </a:moveTo>
                    <a:cubicBezTo>
                      <a:pt x="51" y="251"/>
                      <a:pt x="26" y="126"/>
                      <a:pt x="1" y="1"/>
                    </a:cubicBezTo>
                    <a:cubicBezTo>
                      <a:pt x="26" y="126"/>
                      <a:pt x="51" y="251"/>
                      <a:pt x="76" y="402"/>
                    </a:cubicBezTo>
                    <a:close/>
                  </a:path>
                </a:pathLst>
              </a:custGeom>
              <a:solidFill>
                <a:srgbClr val="F9D9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41"/>
              <p:cNvSpPr/>
              <p:nvPr/>
            </p:nvSpPr>
            <p:spPr>
              <a:xfrm>
                <a:off x="2427446" y="3712153"/>
                <a:ext cx="2907" cy="11580"/>
              </a:xfrm>
              <a:custGeom>
                <a:rect b="b" l="l" r="r" t="t"/>
                <a:pathLst>
                  <a:path extrusionOk="0" h="502" w="126">
                    <a:moveTo>
                      <a:pt x="126" y="502"/>
                    </a:moveTo>
                    <a:cubicBezTo>
                      <a:pt x="75" y="326"/>
                      <a:pt x="50" y="176"/>
                      <a:pt x="0" y="1"/>
                    </a:cubicBezTo>
                    <a:cubicBezTo>
                      <a:pt x="50" y="176"/>
                      <a:pt x="75" y="326"/>
                      <a:pt x="126" y="502"/>
                    </a:cubicBezTo>
                    <a:close/>
                  </a:path>
                </a:pathLst>
              </a:custGeom>
              <a:solidFill>
                <a:srgbClr val="F9D9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41"/>
              <p:cNvSpPr/>
              <p:nvPr/>
            </p:nvSpPr>
            <p:spPr>
              <a:xfrm>
                <a:off x="2432636" y="3733537"/>
                <a:ext cx="2930" cy="12180"/>
              </a:xfrm>
              <a:custGeom>
                <a:rect b="b" l="l" r="r" t="t"/>
                <a:pathLst>
                  <a:path extrusionOk="0" h="528" w="127">
                    <a:moveTo>
                      <a:pt x="126" y="527"/>
                    </a:moveTo>
                    <a:cubicBezTo>
                      <a:pt x="101" y="352"/>
                      <a:pt x="51" y="176"/>
                      <a:pt x="1" y="1"/>
                    </a:cubicBezTo>
                    <a:cubicBezTo>
                      <a:pt x="51" y="176"/>
                      <a:pt x="101" y="352"/>
                      <a:pt x="126" y="527"/>
                    </a:cubicBezTo>
                    <a:close/>
                  </a:path>
                </a:pathLst>
              </a:custGeom>
              <a:solidFill>
                <a:srgbClr val="F9D9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41"/>
              <p:cNvSpPr/>
              <p:nvPr/>
            </p:nvSpPr>
            <p:spPr>
              <a:xfrm>
                <a:off x="2422809" y="3691923"/>
                <a:ext cx="2330" cy="10427"/>
              </a:xfrm>
              <a:custGeom>
                <a:rect b="b" l="l" r="r" t="t"/>
                <a:pathLst>
                  <a:path extrusionOk="0" h="452" w="101">
                    <a:moveTo>
                      <a:pt x="101" y="452"/>
                    </a:moveTo>
                    <a:cubicBezTo>
                      <a:pt x="76" y="301"/>
                      <a:pt x="26" y="151"/>
                      <a:pt x="1" y="0"/>
                    </a:cubicBezTo>
                    <a:cubicBezTo>
                      <a:pt x="26" y="151"/>
                      <a:pt x="76" y="301"/>
                      <a:pt x="101" y="452"/>
                    </a:cubicBezTo>
                    <a:close/>
                  </a:path>
                </a:pathLst>
              </a:custGeom>
              <a:solidFill>
                <a:srgbClr val="F9D9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41"/>
              <p:cNvSpPr/>
              <p:nvPr/>
            </p:nvSpPr>
            <p:spPr>
              <a:xfrm>
                <a:off x="2417619" y="3671116"/>
                <a:ext cx="2330" cy="10427"/>
              </a:xfrm>
              <a:custGeom>
                <a:rect b="b" l="l" r="r" t="t"/>
                <a:pathLst>
                  <a:path extrusionOk="0" h="452" w="101">
                    <a:moveTo>
                      <a:pt x="100" y="451"/>
                    </a:moveTo>
                    <a:cubicBezTo>
                      <a:pt x="75" y="301"/>
                      <a:pt x="25" y="151"/>
                      <a:pt x="0" y="0"/>
                    </a:cubicBezTo>
                    <a:cubicBezTo>
                      <a:pt x="25" y="151"/>
                      <a:pt x="75" y="301"/>
                      <a:pt x="100" y="451"/>
                    </a:cubicBezTo>
                    <a:close/>
                  </a:path>
                </a:pathLst>
              </a:custGeom>
              <a:solidFill>
                <a:srgbClr val="F9D9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41"/>
              <p:cNvSpPr/>
              <p:nvPr/>
            </p:nvSpPr>
            <p:spPr>
              <a:xfrm>
                <a:off x="2412406" y="3649709"/>
                <a:ext cx="2907" cy="11603"/>
              </a:xfrm>
              <a:custGeom>
                <a:rect b="b" l="l" r="r" t="t"/>
                <a:pathLst>
                  <a:path extrusionOk="0" h="503" w="126">
                    <a:moveTo>
                      <a:pt x="126" y="502"/>
                    </a:moveTo>
                    <a:cubicBezTo>
                      <a:pt x="76" y="327"/>
                      <a:pt x="51" y="176"/>
                      <a:pt x="1" y="1"/>
                    </a:cubicBezTo>
                    <a:cubicBezTo>
                      <a:pt x="51" y="176"/>
                      <a:pt x="76" y="327"/>
                      <a:pt x="126" y="502"/>
                    </a:cubicBezTo>
                    <a:close/>
                  </a:path>
                </a:pathLst>
              </a:custGeom>
              <a:solidFill>
                <a:srgbClr val="F9D9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41"/>
              <p:cNvSpPr/>
              <p:nvPr/>
            </p:nvSpPr>
            <p:spPr>
              <a:xfrm>
                <a:off x="2377136" y="3491882"/>
                <a:ext cx="1176" cy="7543"/>
              </a:xfrm>
              <a:custGeom>
                <a:rect b="b" l="l" r="r" t="t"/>
                <a:pathLst>
                  <a:path extrusionOk="0" h="327" w="51">
                    <a:moveTo>
                      <a:pt x="51" y="327"/>
                    </a:moveTo>
                    <a:cubicBezTo>
                      <a:pt x="51" y="201"/>
                      <a:pt x="26" y="101"/>
                      <a:pt x="1" y="1"/>
                    </a:cubicBezTo>
                    <a:cubicBezTo>
                      <a:pt x="26" y="101"/>
                      <a:pt x="51" y="201"/>
                      <a:pt x="51" y="327"/>
                    </a:cubicBezTo>
                    <a:close/>
                  </a:path>
                </a:pathLst>
              </a:custGeom>
              <a:solidFill>
                <a:srgbClr val="F9D9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41"/>
              <p:cNvSpPr/>
              <p:nvPr/>
            </p:nvSpPr>
            <p:spPr>
              <a:xfrm>
                <a:off x="2364426" y="3417304"/>
                <a:ext cx="600" cy="5813"/>
              </a:xfrm>
              <a:custGeom>
                <a:rect b="b" l="l" r="r" t="t"/>
                <a:pathLst>
                  <a:path extrusionOk="0" h="252" w="26">
                    <a:moveTo>
                      <a:pt x="25" y="251"/>
                    </a:moveTo>
                    <a:cubicBezTo>
                      <a:pt x="25" y="151"/>
                      <a:pt x="0" y="76"/>
                      <a:pt x="0" y="1"/>
                    </a:cubicBezTo>
                    <a:cubicBezTo>
                      <a:pt x="0" y="76"/>
                      <a:pt x="25" y="151"/>
                      <a:pt x="25" y="251"/>
                    </a:cubicBezTo>
                    <a:close/>
                  </a:path>
                </a:pathLst>
              </a:custGeom>
              <a:solidFill>
                <a:srgbClr val="F9D9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41"/>
              <p:cNvSpPr/>
              <p:nvPr/>
            </p:nvSpPr>
            <p:spPr>
              <a:xfrm>
                <a:off x="2365579" y="3427708"/>
                <a:ext cx="1176" cy="5813"/>
              </a:xfrm>
              <a:custGeom>
                <a:rect b="b" l="l" r="r" t="t"/>
                <a:pathLst>
                  <a:path extrusionOk="0" h="252" w="51">
                    <a:moveTo>
                      <a:pt x="51" y="251"/>
                    </a:moveTo>
                    <a:cubicBezTo>
                      <a:pt x="26" y="176"/>
                      <a:pt x="26" y="101"/>
                      <a:pt x="0" y="1"/>
                    </a:cubicBezTo>
                    <a:cubicBezTo>
                      <a:pt x="26" y="101"/>
                      <a:pt x="26" y="176"/>
                      <a:pt x="51" y="251"/>
                    </a:cubicBezTo>
                    <a:close/>
                  </a:path>
                </a:pathLst>
              </a:custGeom>
              <a:solidFill>
                <a:srgbClr val="F9D9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41"/>
              <p:cNvSpPr/>
              <p:nvPr/>
            </p:nvSpPr>
            <p:spPr>
              <a:xfrm>
                <a:off x="2362696" y="3405171"/>
                <a:ext cx="1176" cy="8696"/>
              </a:xfrm>
              <a:custGeom>
                <a:rect b="b" l="l" r="r" t="t"/>
                <a:pathLst>
                  <a:path extrusionOk="0" h="377" w="51">
                    <a:moveTo>
                      <a:pt x="50" y="376"/>
                    </a:moveTo>
                    <a:cubicBezTo>
                      <a:pt x="25" y="226"/>
                      <a:pt x="25" y="101"/>
                      <a:pt x="0" y="0"/>
                    </a:cubicBezTo>
                    <a:cubicBezTo>
                      <a:pt x="25" y="101"/>
                      <a:pt x="25" y="226"/>
                      <a:pt x="50" y="376"/>
                    </a:cubicBezTo>
                    <a:close/>
                  </a:path>
                </a:pathLst>
              </a:custGeom>
              <a:solidFill>
                <a:srgbClr val="F9D9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41"/>
              <p:cNvSpPr/>
              <p:nvPr/>
            </p:nvSpPr>
            <p:spPr>
              <a:xfrm>
                <a:off x="2367309" y="3438688"/>
                <a:ext cx="1176" cy="6390"/>
              </a:xfrm>
              <a:custGeom>
                <a:rect b="b" l="l" r="r" t="t"/>
                <a:pathLst>
                  <a:path extrusionOk="0" h="277" w="51">
                    <a:moveTo>
                      <a:pt x="51" y="277"/>
                    </a:moveTo>
                    <a:cubicBezTo>
                      <a:pt x="26" y="176"/>
                      <a:pt x="26" y="101"/>
                      <a:pt x="1" y="1"/>
                    </a:cubicBezTo>
                    <a:cubicBezTo>
                      <a:pt x="26" y="101"/>
                      <a:pt x="26" y="176"/>
                      <a:pt x="51" y="277"/>
                    </a:cubicBezTo>
                    <a:close/>
                  </a:path>
                </a:pathLst>
              </a:custGeom>
              <a:solidFill>
                <a:srgbClr val="F9D9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41"/>
              <p:cNvSpPr/>
              <p:nvPr/>
            </p:nvSpPr>
            <p:spPr>
              <a:xfrm>
                <a:off x="2371369" y="3463555"/>
                <a:ext cx="1753" cy="6966"/>
              </a:xfrm>
              <a:custGeom>
                <a:rect b="b" l="l" r="r" t="t"/>
                <a:pathLst>
                  <a:path extrusionOk="0" h="302" w="76">
                    <a:moveTo>
                      <a:pt x="75" y="301"/>
                    </a:moveTo>
                    <a:cubicBezTo>
                      <a:pt x="50" y="201"/>
                      <a:pt x="25" y="101"/>
                      <a:pt x="0" y="1"/>
                    </a:cubicBezTo>
                    <a:cubicBezTo>
                      <a:pt x="25" y="101"/>
                      <a:pt x="50" y="201"/>
                      <a:pt x="75" y="301"/>
                    </a:cubicBezTo>
                    <a:close/>
                  </a:path>
                </a:pathLst>
              </a:custGeom>
              <a:solidFill>
                <a:srgbClr val="F9D9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41"/>
              <p:cNvSpPr/>
              <p:nvPr/>
            </p:nvSpPr>
            <p:spPr>
              <a:xfrm>
                <a:off x="2438426" y="3754943"/>
                <a:ext cx="2907" cy="12157"/>
              </a:xfrm>
              <a:custGeom>
                <a:rect b="b" l="l" r="r" t="t"/>
                <a:pathLst>
                  <a:path extrusionOk="0" h="527" w="126">
                    <a:moveTo>
                      <a:pt x="126" y="527"/>
                    </a:moveTo>
                    <a:cubicBezTo>
                      <a:pt x="76" y="351"/>
                      <a:pt x="25" y="176"/>
                      <a:pt x="0" y="0"/>
                    </a:cubicBezTo>
                    <a:cubicBezTo>
                      <a:pt x="25" y="176"/>
                      <a:pt x="76" y="351"/>
                      <a:pt x="126" y="527"/>
                    </a:cubicBezTo>
                    <a:close/>
                  </a:path>
                </a:pathLst>
              </a:custGeom>
              <a:solidFill>
                <a:srgbClr val="F9D9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41"/>
              <p:cNvSpPr/>
              <p:nvPr/>
            </p:nvSpPr>
            <p:spPr>
              <a:xfrm>
                <a:off x="2380042" y="3506345"/>
                <a:ext cx="1753" cy="8696"/>
              </a:xfrm>
              <a:custGeom>
                <a:rect b="b" l="l" r="r" t="t"/>
                <a:pathLst>
                  <a:path extrusionOk="0" h="377" w="76">
                    <a:moveTo>
                      <a:pt x="75" y="376"/>
                    </a:moveTo>
                    <a:cubicBezTo>
                      <a:pt x="50" y="251"/>
                      <a:pt x="25" y="126"/>
                      <a:pt x="0" y="0"/>
                    </a:cubicBezTo>
                    <a:cubicBezTo>
                      <a:pt x="25" y="126"/>
                      <a:pt x="50" y="251"/>
                      <a:pt x="75" y="376"/>
                    </a:cubicBezTo>
                    <a:close/>
                  </a:path>
                </a:pathLst>
              </a:custGeom>
              <a:solidFill>
                <a:srgbClr val="F9D9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41"/>
              <p:cNvSpPr/>
              <p:nvPr/>
            </p:nvSpPr>
            <p:spPr>
              <a:xfrm>
                <a:off x="2383502" y="3521962"/>
                <a:ext cx="1753" cy="9273"/>
              </a:xfrm>
              <a:custGeom>
                <a:rect b="b" l="l" r="r" t="t"/>
                <a:pathLst>
                  <a:path extrusionOk="0" h="402" w="76">
                    <a:moveTo>
                      <a:pt x="76" y="401"/>
                    </a:moveTo>
                    <a:cubicBezTo>
                      <a:pt x="51" y="251"/>
                      <a:pt x="25" y="125"/>
                      <a:pt x="0" y="0"/>
                    </a:cubicBezTo>
                    <a:cubicBezTo>
                      <a:pt x="25" y="125"/>
                      <a:pt x="51" y="251"/>
                      <a:pt x="76" y="401"/>
                    </a:cubicBezTo>
                    <a:close/>
                  </a:path>
                </a:pathLst>
              </a:custGeom>
              <a:solidFill>
                <a:srgbClr val="F9D9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41"/>
              <p:cNvSpPr/>
              <p:nvPr/>
            </p:nvSpPr>
            <p:spPr>
              <a:xfrm>
                <a:off x="2369616" y="3450844"/>
                <a:ext cx="1200" cy="6367"/>
              </a:xfrm>
              <a:custGeom>
                <a:rect b="b" l="l" r="r" t="t"/>
                <a:pathLst>
                  <a:path extrusionOk="0" h="276" w="52">
                    <a:moveTo>
                      <a:pt x="51" y="276"/>
                    </a:moveTo>
                    <a:cubicBezTo>
                      <a:pt x="26" y="201"/>
                      <a:pt x="1" y="101"/>
                      <a:pt x="1" y="0"/>
                    </a:cubicBezTo>
                    <a:cubicBezTo>
                      <a:pt x="1" y="101"/>
                      <a:pt x="26" y="201"/>
                      <a:pt x="51" y="276"/>
                    </a:cubicBezTo>
                    <a:close/>
                  </a:path>
                </a:pathLst>
              </a:custGeom>
              <a:solidFill>
                <a:srgbClr val="F9D9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41"/>
              <p:cNvSpPr/>
              <p:nvPr/>
            </p:nvSpPr>
            <p:spPr>
              <a:xfrm>
                <a:off x="2374252" y="3476865"/>
                <a:ext cx="1176" cy="7520"/>
              </a:xfrm>
              <a:custGeom>
                <a:rect b="b" l="l" r="r" t="t"/>
                <a:pathLst>
                  <a:path extrusionOk="0" h="326" w="51">
                    <a:moveTo>
                      <a:pt x="51" y="326"/>
                    </a:moveTo>
                    <a:cubicBezTo>
                      <a:pt x="25" y="226"/>
                      <a:pt x="25" y="100"/>
                      <a:pt x="0" y="0"/>
                    </a:cubicBezTo>
                    <a:cubicBezTo>
                      <a:pt x="25" y="100"/>
                      <a:pt x="25" y="226"/>
                      <a:pt x="51" y="326"/>
                    </a:cubicBezTo>
                    <a:close/>
                  </a:path>
                </a:pathLst>
              </a:custGeom>
              <a:solidFill>
                <a:srgbClr val="F9D9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41"/>
              <p:cNvSpPr/>
              <p:nvPr/>
            </p:nvSpPr>
            <p:spPr>
              <a:xfrm>
                <a:off x="2460386" y="3843961"/>
                <a:ext cx="3506" cy="12180"/>
              </a:xfrm>
              <a:custGeom>
                <a:rect b="b" l="l" r="r" t="t"/>
                <a:pathLst>
                  <a:path extrusionOk="0" h="528" w="152">
                    <a:moveTo>
                      <a:pt x="151" y="527"/>
                    </a:moveTo>
                    <a:cubicBezTo>
                      <a:pt x="101" y="352"/>
                      <a:pt x="51" y="176"/>
                      <a:pt x="1" y="1"/>
                    </a:cubicBezTo>
                    <a:cubicBezTo>
                      <a:pt x="51" y="176"/>
                      <a:pt x="101" y="352"/>
                      <a:pt x="151" y="527"/>
                    </a:cubicBezTo>
                    <a:close/>
                  </a:path>
                </a:pathLst>
              </a:custGeom>
              <a:solidFill>
                <a:srgbClr val="F9D9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41"/>
              <p:cNvSpPr/>
              <p:nvPr/>
            </p:nvSpPr>
            <p:spPr>
              <a:xfrm>
                <a:off x="2454620" y="3820847"/>
                <a:ext cx="3483" cy="13310"/>
              </a:xfrm>
              <a:custGeom>
                <a:rect b="b" l="l" r="r" t="t"/>
                <a:pathLst>
                  <a:path extrusionOk="0" h="577" w="151">
                    <a:moveTo>
                      <a:pt x="151" y="577"/>
                    </a:moveTo>
                    <a:cubicBezTo>
                      <a:pt x="100" y="376"/>
                      <a:pt x="50" y="201"/>
                      <a:pt x="0" y="0"/>
                    </a:cubicBezTo>
                    <a:cubicBezTo>
                      <a:pt x="50" y="201"/>
                      <a:pt x="100" y="376"/>
                      <a:pt x="151" y="577"/>
                    </a:cubicBezTo>
                    <a:close/>
                  </a:path>
                </a:pathLst>
              </a:custGeom>
              <a:solidFill>
                <a:srgbClr val="F9D9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41"/>
              <p:cNvSpPr/>
              <p:nvPr/>
            </p:nvSpPr>
            <p:spPr>
              <a:xfrm>
                <a:off x="2484100" y="3934155"/>
                <a:ext cx="3483" cy="13333"/>
              </a:xfrm>
              <a:custGeom>
                <a:rect b="b" l="l" r="r" t="t"/>
                <a:pathLst>
                  <a:path extrusionOk="0" h="578" w="151">
                    <a:moveTo>
                      <a:pt x="151" y="577"/>
                    </a:moveTo>
                    <a:cubicBezTo>
                      <a:pt x="101" y="377"/>
                      <a:pt x="50" y="201"/>
                      <a:pt x="0" y="1"/>
                    </a:cubicBezTo>
                    <a:cubicBezTo>
                      <a:pt x="50" y="201"/>
                      <a:pt x="101" y="377"/>
                      <a:pt x="151" y="577"/>
                    </a:cubicBezTo>
                    <a:close/>
                  </a:path>
                </a:pathLst>
              </a:custGeom>
              <a:solidFill>
                <a:srgbClr val="F9D9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41"/>
              <p:cNvSpPr/>
              <p:nvPr/>
            </p:nvSpPr>
            <p:spPr>
              <a:xfrm>
                <a:off x="2449406" y="3799464"/>
                <a:ext cx="2907" cy="12157"/>
              </a:xfrm>
              <a:custGeom>
                <a:rect b="b" l="l" r="r" t="t"/>
                <a:pathLst>
                  <a:path extrusionOk="0" h="527" w="126">
                    <a:moveTo>
                      <a:pt x="126" y="526"/>
                    </a:moveTo>
                    <a:cubicBezTo>
                      <a:pt x="76" y="351"/>
                      <a:pt x="51" y="176"/>
                      <a:pt x="1" y="0"/>
                    </a:cubicBezTo>
                    <a:cubicBezTo>
                      <a:pt x="51" y="176"/>
                      <a:pt x="76" y="351"/>
                      <a:pt x="126" y="526"/>
                    </a:cubicBezTo>
                    <a:close/>
                  </a:path>
                </a:pathLst>
              </a:custGeom>
              <a:solidFill>
                <a:srgbClr val="F9D9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41"/>
              <p:cNvSpPr/>
              <p:nvPr/>
            </p:nvSpPr>
            <p:spPr>
              <a:xfrm>
                <a:off x="2478310" y="3911618"/>
                <a:ext cx="3506" cy="12733"/>
              </a:xfrm>
              <a:custGeom>
                <a:rect b="b" l="l" r="r" t="t"/>
                <a:pathLst>
                  <a:path extrusionOk="0" h="552" w="152">
                    <a:moveTo>
                      <a:pt x="151" y="552"/>
                    </a:moveTo>
                    <a:cubicBezTo>
                      <a:pt x="101" y="376"/>
                      <a:pt x="51" y="176"/>
                      <a:pt x="1" y="0"/>
                    </a:cubicBezTo>
                    <a:cubicBezTo>
                      <a:pt x="51" y="176"/>
                      <a:pt x="101" y="376"/>
                      <a:pt x="151" y="552"/>
                    </a:cubicBezTo>
                    <a:close/>
                  </a:path>
                </a:pathLst>
              </a:custGeom>
              <a:solidFill>
                <a:srgbClr val="F9D9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41"/>
              <p:cNvSpPr/>
              <p:nvPr/>
            </p:nvSpPr>
            <p:spPr>
              <a:xfrm>
                <a:off x="2472543" y="3889634"/>
                <a:ext cx="2907" cy="12180"/>
              </a:xfrm>
              <a:custGeom>
                <a:rect b="b" l="l" r="r" t="t"/>
                <a:pathLst>
                  <a:path extrusionOk="0" h="528" w="126">
                    <a:moveTo>
                      <a:pt x="125" y="527"/>
                    </a:moveTo>
                    <a:cubicBezTo>
                      <a:pt x="100" y="352"/>
                      <a:pt x="50" y="176"/>
                      <a:pt x="0" y="1"/>
                    </a:cubicBezTo>
                    <a:cubicBezTo>
                      <a:pt x="50" y="176"/>
                      <a:pt x="100" y="352"/>
                      <a:pt x="125" y="527"/>
                    </a:cubicBezTo>
                    <a:close/>
                  </a:path>
                </a:pathLst>
              </a:custGeom>
              <a:solidFill>
                <a:srgbClr val="F9D9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41"/>
              <p:cNvSpPr/>
              <p:nvPr/>
            </p:nvSpPr>
            <p:spPr>
              <a:xfrm>
                <a:off x="2466753" y="3868251"/>
                <a:ext cx="2907" cy="10427"/>
              </a:xfrm>
              <a:custGeom>
                <a:rect b="b" l="l" r="r" t="t"/>
                <a:pathLst>
                  <a:path extrusionOk="0" h="452" w="126">
                    <a:moveTo>
                      <a:pt x="126" y="452"/>
                    </a:moveTo>
                    <a:cubicBezTo>
                      <a:pt x="76" y="301"/>
                      <a:pt x="51" y="151"/>
                      <a:pt x="0" y="1"/>
                    </a:cubicBezTo>
                    <a:cubicBezTo>
                      <a:pt x="51" y="151"/>
                      <a:pt x="76" y="301"/>
                      <a:pt x="126" y="452"/>
                    </a:cubicBezTo>
                    <a:close/>
                  </a:path>
                </a:pathLst>
              </a:custGeom>
              <a:solidFill>
                <a:srgbClr val="F9D9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41"/>
              <p:cNvSpPr/>
              <p:nvPr/>
            </p:nvSpPr>
            <p:spPr>
              <a:xfrm>
                <a:off x="2496233" y="3980982"/>
                <a:ext cx="2907" cy="10427"/>
              </a:xfrm>
              <a:custGeom>
                <a:rect b="b" l="l" r="r" t="t"/>
                <a:pathLst>
                  <a:path extrusionOk="0" h="452" w="126">
                    <a:moveTo>
                      <a:pt x="126" y="452"/>
                    </a:moveTo>
                    <a:cubicBezTo>
                      <a:pt x="76" y="302"/>
                      <a:pt x="51" y="151"/>
                      <a:pt x="1" y="1"/>
                    </a:cubicBezTo>
                    <a:cubicBezTo>
                      <a:pt x="51" y="151"/>
                      <a:pt x="76" y="302"/>
                      <a:pt x="126" y="452"/>
                    </a:cubicBezTo>
                    <a:close/>
                  </a:path>
                </a:pathLst>
              </a:custGeom>
              <a:solidFill>
                <a:srgbClr val="F9D9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41"/>
              <p:cNvSpPr/>
              <p:nvPr/>
            </p:nvSpPr>
            <p:spPr>
              <a:xfrm>
                <a:off x="2489867" y="3956715"/>
                <a:ext cx="3506" cy="13310"/>
              </a:xfrm>
              <a:custGeom>
                <a:rect b="b" l="l" r="r" t="t"/>
                <a:pathLst>
                  <a:path extrusionOk="0" h="577" w="152">
                    <a:moveTo>
                      <a:pt x="151" y="577"/>
                    </a:moveTo>
                    <a:cubicBezTo>
                      <a:pt x="101" y="376"/>
                      <a:pt x="51" y="176"/>
                      <a:pt x="1" y="0"/>
                    </a:cubicBezTo>
                    <a:cubicBezTo>
                      <a:pt x="51" y="176"/>
                      <a:pt x="101" y="376"/>
                      <a:pt x="151" y="577"/>
                    </a:cubicBezTo>
                    <a:close/>
                  </a:path>
                </a:pathLst>
              </a:custGeom>
              <a:solidFill>
                <a:srgbClr val="F9D9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41"/>
              <p:cNvSpPr/>
              <p:nvPr/>
            </p:nvSpPr>
            <p:spPr>
              <a:xfrm>
                <a:off x="2443616" y="3778057"/>
                <a:ext cx="2930" cy="11026"/>
              </a:xfrm>
              <a:custGeom>
                <a:rect b="b" l="l" r="r" t="t"/>
                <a:pathLst>
                  <a:path extrusionOk="0" h="478" w="127">
                    <a:moveTo>
                      <a:pt x="126" y="477"/>
                    </a:moveTo>
                    <a:cubicBezTo>
                      <a:pt x="101" y="327"/>
                      <a:pt x="51" y="151"/>
                      <a:pt x="1" y="1"/>
                    </a:cubicBezTo>
                    <a:cubicBezTo>
                      <a:pt x="51" y="151"/>
                      <a:pt x="101" y="327"/>
                      <a:pt x="126" y="477"/>
                    </a:cubicBezTo>
                    <a:close/>
                  </a:path>
                </a:pathLst>
              </a:custGeom>
              <a:solidFill>
                <a:srgbClr val="F9D9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41"/>
              <p:cNvSpPr/>
              <p:nvPr/>
            </p:nvSpPr>
            <p:spPr>
              <a:xfrm>
                <a:off x="2362696" y="3405171"/>
                <a:ext cx="399506" cy="605360"/>
              </a:xfrm>
              <a:custGeom>
                <a:rect b="b" l="l" r="r" t="t"/>
                <a:pathLst>
                  <a:path extrusionOk="0" h="26243" w="17319">
                    <a:moveTo>
                      <a:pt x="0" y="0"/>
                    </a:moveTo>
                    <a:cubicBezTo>
                      <a:pt x="25" y="101"/>
                      <a:pt x="25" y="226"/>
                      <a:pt x="50" y="376"/>
                    </a:cubicBezTo>
                    <a:cubicBezTo>
                      <a:pt x="50" y="426"/>
                      <a:pt x="50" y="477"/>
                      <a:pt x="75" y="527"/>
                    </a:cubicBezTo>
                    <a:cubicBezTo>
                      <a:pt x="75" y="602"/>
                      <a:pt x="100" y="677"/>
                      <a:pt x="100" y="777"/>
                    </a:cubicBezTo>
                    <a:cubicBezTo>
                      <a:pt x="100" y="852"/>
                      <a:pt x="125" y="928"/>
                      <a:pt x="125" y="978"/>
                    </a:cubicBezTo>
                    <a:cubicBezTo>
                      <a:pt x="151" y="1078"/>
                      <a:pt x="151" y="1153"/>
                      <a:pt x="176" y="1228"/>
                    </a:cubicBezTo>
                    <a:cubicBezTo>
                      <a:pt x="176" y="1304"/>
                      <a:pt x="201" y="1379"/>
                      <a:pt x="201" y="1454"/>
                    </a:cubicBezTo>
                    <a:cubicBezTo>
                      <a:pt x="226" y="1554"/>
                      <a:pt x="226" y="1629"/>
                      <a:pt x="251" y="1730"/>
                    </a:cubicBezTo>
                    <a:cubicBezTo>
                      <a:pt x="251" y="1805"/>
                      <a:pt x="276" y="1905"/>
                      <a:pt x="301" y="1980"/>
                    </a:cubicBezTo>
                    <a:cubicBezTo>
                      <a:pt x="301" y="2081"/>
                      <a:pt x="326" y="2181"/>
                      <a:pt x="351" y="2256"/>
                    </a:cubicBezTo>
                    <a:cubicBezTo>
                      <a:pt x="351" y="2356"/>
                      <a:pt x="376" y="2431"/>
                      <a:pt x="376" y="2532"/>
                    </a:cubicBezTo>
                    <a:cubicBezTo>
                      <a:pt x="401" y="2632"/>
                      <a:pt x="426" y="2732"/>
                      <a:pt x="451" y="2832"/>
                    </a:cubicBezTo>
                    <a:cubicBezTo>
                      <a:pt x="451" y="2933"/>
                      <a:pt x="476" y="3008"/>
                      <a:pt x="501" y="3108"/>
                    </a:cubicBezTo>
                    <a:cubicBezTo>
                      <a:pt x="526" y="3208"/>
                      <a:pt x="526" y="3334"/>
                      <a:pt x="552" y="3434"/>
                    </a:cubicBezTo>
                    <a:cubicBezTo>
                      <a:pt x="577" y="3534"/>
                      <a:pt x="602" y="3634"/>
                      <a:pt x="627" y="3760"/>
                    </a:cubicBezTo>
                    <a:cubicBezTo>
                      <a:pt x="652" y="3860"/>
                      <a:pt x="677" y="3960"/>
                      <a:pt x="677" y="4086"/>
                    </a:cubicBezTo>
                    <a:cubicBezTo>
                      <a:pt x="702" y="4186"/>
                      <a:pt x="727" y="4286"/>
                      <a:pt x="752" y="4386"/>
                    </a:cubicBezTo>
                    <a:cubicBezTo>
                      <a:pt x="777" y="4512"/>
                      <a:pt x="802" y="4637"/>
                      <a:pt x="827" y="4762"/>
                    </a:cubicBezTo>
                    <a:cubicBezTo>
                      <a:pt x="852" y="4863"/>
                      <a:pt x="877" y="4963"/>
                      <a:pt x="902" y="5063"/>
                    </a:cubicBezTo>
                    <a:cubicBezTo>
                      <a:pt x="927" y="5188"/>
                      <a:pt x="953" y="5314"/>
                      <a:pt x="978" y="5464"/>
                    </a:cubicBezTo>
                    <a:cubicBezTo>
                      <a:pt x="1003" y="5564"/>
                      <a:pt x="1028" y="5665"/>
                      <a:pt x="1053" y="5790"/>
                    </a:cubicBezTo>
                    <a:cubicBezTo>
                      <a:pt x="1078" y="5915"/>
                      <a:pt x="1103" y="6040"/>
                      <a:pt x="1128" y="6191"/>
                    </a:cubicBezTo>
                    <a:cubicBezTo>
                      <a:pt x="1153" y="6291"/>
                      <a:pt x="1178" y="6416"/>
                      <a:pt x="1203" y="6517"/>
                    </a:cubicBezTo>
                    <a:cubicBezTo>
                      <a:pt x="1253" y="6667"/>
                      <a:pt x="1278" y="6817"/>
                      <a:pt x="1303" y="6943"/>
                    </a:cubicBezTo>
                    <a:cubicBezTo>
                      <a:pt x="1328" y="7068"/>
                      <a:pt x="1354" y="7168"/>
                      <a:pt x="1379" y="7269"/>
                    </a:cubicBezTo>
                    <a:cubicBezTo>
                      <a:pt x="1404" y="7419"/>
                      <a:pt x="1454" y="7569"/>
                      <a:pt x="1479" y="7745"/>
                    </a:cubicBezTo>
                    <a:cubicBezTo>
                      <a:pt x="1504" y="7845"/>
                      <a:pt x="1529" y="7970"/>
                      <a:pt x="1554" y="8071"/>
                    </a:cubicBezTo>
                    <a:cubicBezTo>
                      <a:pt x="1604" y="8246"/>
                      <a:pt x="1629" y="8396"/>
                      <a:pt x="1679" y="8547"/>
                    </a:cubicBezTo>
                    <a:cubicBezTo>
                      <a:pt x="1704" y="8672"/>
                      <a:pt x="1729" y="8797"/>
                      <a:pt x="1755" y="8923"/>
                    </a:cubicBezTo>
                    <a:cubicBezTo>
                      <a:pt x="1805" y="9073"/>
                      <a:pt x="1830" y="9223"/>
                      <a:pt x="1855" y="9374"/>
                    </a:cubicBezTo>
                    <a:cubicBezTo>
                      <a:pt x="1905" y="9499"/>
                      <a:pt x="1930" y="9650"/>
                      <a:pt x="1955" y="9775"/>
                    </a:cubicBezTo>
                    <a:cubicBezTo>
                      <a:pt x="2005" y="9925"/>
                      <a:pt x="2030" y="10076"/>
                      <a:pt x="2055" y="10226"/>
                    </a:cubicBezTo>
                    <a:cubicBezTo>
                      <a:pt x="2105" y="10351"/>
                      <a:pt x="2130" y="10477"/>
                      <a:pt x="2156" y="10602"/>
                    </a:cubicBezTo>
                    <a:cubicBezTo>
                      <a:pt x="2206" y="10777"/>
                      <a:pt x="2231" y="10928"/>
                      <a:pt x="2281" y="11103"/>
                    </a:cubicBezTo>
                    <a:cubicBezTo>
                      <a:pt x="2306" y="11228"/>
                      <a:pt x="2331" y="11379"/>
                      <a:pt x="2381" y="11529"/>
                    </a:cubicBezTo>
                    <a:cubicBezTo>
                      <a:pt x="2406" y="11680"/>
                      <a:pt x="2456" y="11830"/>
                      <a:pt x="2481" y="11980"/>
                    </a:cubicBezTo>
                    <a:cubicBezTo>
                      <a:pt x="2532" y="12131"/>
                      <a:pt x="2557" y="12281"/>
                      <a:pt x="2607" y="12431"/>
                    </a:cubicBezTo>
                    <a:cubicBezTo>
                      <a:pt x="2632" y="12582"/>
                      <a:pt x="2682" y="12732"/>
                      <a:pt x="2707" y="12883"/>
                    </a:cubicBezTo>
                    <a:cubicBezTo>
                      <a:pt x="2732" y="13033"/>
                      <a:pt x="2782" y="13158"/>
                      <a:pt x="2807" y="13309"/>
                    </a:cubicBezTo>
                    <a:cubicBezTo>
                      <a:pt x="2857" y="13484"/>
                      <a:pt x="2882" y="13634"/>
                      <a:pt x="2933" y="13810"/>
                    </a:cubicBezTo>
                    <a:cubicBezTo>
                      <a:pt x="2983" y="13960"/>
                      <a:pt x="3008" y="14086"/>
                      <a:pt x="3033" y="14236"/>
                    </a:cubicBezTo>
                    <a:cubicBezTo>
                      <a:pt x="3083" y="14411"/>
                      <a:pt x="3133" y="14587"/>
                      <a:pt x="3158" y="14762"/>
                    </a:cubicBezTo>
                    <a:cubicBezTo>
                      <a:pt x="3208" y="14888"/>
                      <a:pt x="3233" y="15038"/>
                      <a:pt x="3283" y="15163"/>
                    </a:cubicBezTo>
                    <a:cubicBezTo>
                      <a:pt x="3308" y="15339"/>
                      <a:pt x="3359" y="15514"/>
                      <a:pt x="3409" y="15690"/>
                    </a:cubicBezTo>
                    <a:cubicBezTo>
                      <a:pt x="3434" y="15840"/>
                      <a:pt x="3484" y="15990"/>
                      <a:pt x="3509" y="16166"/>
                    </a:cubicBezTo>
                    <a:cubicBezTo>
                      <a:pt x="3559" y="16316"/>
                      <a:pt x="3609" y="16492"/>
                      <a:pt x="3634" y="16642"/>
                    </a:cubicBezTo>
                    <a:cubicBezTo>
                      <a:pt x="3684" y="16792"/>
                      <a:pt x="3709" y="16943"/>
                      <a:pt x="3760" y="17093"/>
                    </a:cubicBezTo>
                    <a:cubicBezTo>
                      <a:pt x="3810" y="17269"/>
                      <a:pt x="3835" y="17444"/>
                      <a:pt x="3885" y="17619"/>
                    </a:cubicBezTo>
                    <a:cubicBezTo>
                      <a:pt x="3935" y="17745"/>
                      <a:pt x="3960" y="17895"/>
                      <a:pt x="3985" y="18020"/>
                    </a:cubicBezTo>
                    <a:cubicBezTo>
                      <a:pt x="4035" y="18221"/>
                      <a:pt x="4085" y="18396"/>
                      <a:pt x="4136" y="18597"/>
                    </a:cubicBezTo>
                    <a:cubicBezTo>
                      <a:pt x="4186" y="18747"/>
                      <a:pt x="4211" y="18873"/>
                      <a:pt x="4236" y="19023"/>
                    </a:cubicBezTo>
                    <a:cubicBezTo>
                      <a:pt x="4286" y="19198"/>
                      <a:pt x="4336" y="19374"/>
                      <a:pt x="4386" y="19549"/>
                    </a:cubicBezTo>
                    <a:cubicBezTo>
                      <a:pt x="4436" y="19725"/>
                      <a:pt x="4461" y="19900"/>
                      <a:pt x="4511" y="20076"/>
                    </a:cubicBezTo>
                    <a:cubicBezTo>
                      <a:pt x="4562" y="20226"/>
                      <a:pt x="4587" y="20376"/>
                      <a:pt x="4637" y="20527"/>
                    </a:cubicBezTo>
                    <a:cubicBezTo>
                      <a:pt x="4687" y="20677"/>
                      <a:pt x="4712" y="20853"/>
                      <a:pt x="4762" y="21003"/>
                    </a:cubicBezTo>
                    <a:cubicBezTo>
                      <a:pt x="4812" y="21178"/>
                      <a:pt x="4862" y="21354"/>
                      <a:pt x="4887" y="21529"/>
                    </a:cubicBezTo>
                    <a:cubicBezTo>
                      <a:pt x="4938" y="21680"/>
                      <a:pt x="4963" y="21805"/>
                      <a:pt x="5013" y="21955"/>
                    </a:cubicBezTo>
                    <a:cubicBezTo>
                      <a:pt x="5063" y="22131"/>
                      <a:pt x="5113" y="22331"/>
                      <a:pt x="5163" y="22507"/>
                    </a:cubicBezTo>
                    <a:lnTo>
                      <a:pt x="5263" y="22933"/>
                    </a:lnTo>
                    <a:cubicBezTo>
                      <a:pt x="5313" y="23133"/>
                      <a:pt x="5364" y="23309"/>
                      <a:pt x="5414" y="23509"/>
                    </a:cubicBezTo>
                    <a:cubicBezTo>
                      <a:pt x="5439" y="23635"/>
                      <a:pt x="5489" y="23760"/>
                      <a:pt x="5514" y="23910"/>
                    </a:cubicBezTo>
                    <a:cubicBezTo>
                      <a:pt x="5564" y="24086"/>
                      <a:pt x="5614" y="24286"/>
                      <a:pt x="5664" y="24487"/>
                    </a:cubicBezTo>
                    <a:cubicBezTo>
                      <a:pt x="5714" y="24637"/>
                      <a:pt x="5740" y="24787"/>
                      <a:pt x="5790" y="24963"/>
                    </a:cubicBezTo>
                    <a:cubicBezTo>
                      <a:pt x="5840" y="25113"/>
                      <a:pt x="5865" y="25264"/>
                      <a:pt x="5915" y="25414"/>
                    </a:cubicBezTo>
                    <a:cubicBezTo>
                      <a:pt x="5915" y="25464"/>
                      <a:pt x="5940" y="25514"/>
                      <a:pt x="5940" y="25564"/>
                    </a:cubicBezTo>
                    <a:cubicBezTo>
                      <a:pt x="6067" y="26038"/>
                      <a:pt x="6372" y="26242"/>
                      <a:pt x="6805" y="26242"/>
                    </a:cubicBezTo>
                    <a:cubicBezTo>
                      <a:pt x="9533" y="26242"/>
                      <a:pt x="17319" y="18121"/>
                      <a:pt x="17319" y="18121"/>
                    </a:cubicBezTo>
                    <a:cubicBezTo>
                      <a:pt x="7394" y="978"/>
                      <a:pt x="1"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41"/>
              <p:cNvSpPr/>
              <p:nvPr/>
            </p:nvSpPr>
            <p:spPr>
              <a:xfrm>
                <a:off x="931219" y="3357721"/>
                <a:ext cx="1767386" cy="1798642"/>
              </a:xfrm>
              <a:custGeom>
                <a:rect b="b" l="l" r="r" t="t"/>
                <a:pathLst>
                  <a:path extrusionOk="0" h="77973" w="76618">
                    <a:moveTo>
                      <a:pt x="51981" y="0"/>
                    </a:moveTo>
                    <a:cubicBezTo>
                      <a:pt x="51840" y="0"/>
                      <a:pt x="51698" y="1"/>
                      <a:pt x="51555" y="2"/>
                    </a:cubicBezTo>
                    <a:lnTo>
                      <a:pt x="27294" y="178"/>
                    </a:lnTo>
                    <a:cubicBezTo>
                      <a:pt x="23184" y="228"/>
                      <a:pt x="19575" y="2383"/>
                      <a:pt x="17269" y="5691"/>
                    </a:cubicBezTo>
                    <a:lnTo>
                      <a:pt x="17244" y="5716"/>
                    </a:lnTo>
                    <a:cubicBezTo>
                      <a:pt x="16893" y="6243"/>
                      <a:pt x="16542" y="6819"/>
                      <a:pt x="16241" y="7396"/>
                    </a:cubicBezTo>
                    <a:lnTo>
                      <a:pt x="1" y="34739"/>
                    </a:lnTo>
                    <a:lnTo>
                      <a:pt x="427" y="34890"/>
                    </a:lnTo>
                    <a:lnTo>
                      <a:pt x="14863" y="39977"/>
                    </a:lnTo>
                    <a:lnTo>
                      <a:pt x="15164" y="77973"/>
                    </a:lnTo>
                    <a:lnTo>
                      <a:pt x="69149" y="77973"/>
                    </a:lnTo>
                    <a:lnTo>
                      <a:pt x="70928" y="50454"/>
                    </a:lnTo>
                    <a:lnTo>
                      <a:pt x="73936" y="45692"/>
                    </a:lnTo>
                    <a:cubicBezTo>
                      <a:pt x="76141" y="42183"/>
                      <a:pt x="76618" y="37672"/>
                      <a:pt x="75164" y="33687"/>
                    </a:cubicBezTo>
                    <a:lnTo>
                      <a:pt x="68673" y="15967"/>
                    </a:lnTo>
                    <a:cubicBezTo>
                      <a:pt x="68574" y="3844"/>
                      <a:pt x="62857" y="0"/>
                      <a:pt x="5198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41"/>
              <p:cNvSpPr/>
              <p:nvPr/>
            </p:nvSpPr>
            <p:spPr>
              <a:xfrm>
                <a:off x="1387955" y="3976230"/>
                <a:ext cx="209891" cy="381721"/>
              </a:xfrm>
              <a:custGeom>
                <a:rect b="b" l="l" r="r" t="t"/>
                <a:pathLst>
                  <a:path extrusionOk="0" h="16548" w="9099">
                    <a:moveTo>
                      <a:pt x="8862" y="0"/>
                    </a:moveTo>
                    <a:cubicBezTo>
                      <a:pt x="8766" y="0"/>
                      <a:pt x="8693" y="52"/>
                      <a:pt x="8672" y="157"/>
                    </a:cubicBezTo>
                    <a:lnTo>
                      <a:pt x="4812" y="16097"/>
                    </a:lnTo>
                    <a:lnTo>
                      <a:pt x="276" y="15144"/>
                    </a:lnTo>
                    <a:cubicBezTo>
                      <a:pt x="263" y="15141"/>
                      <a:pt x="250" y="15139"/>
                      <a:pt x="236" y="15139"/>
                    </a:cubicBezTo>
                    <a:cubicBezTo>
                      <a:pt x="145" y="15139"/>
                      <a:pt x="47" y="15211"/>
                      <a:pt x="25" y="15320"/>
                    </a:cubicBezTo>
                    <a:cubicBezTo>
                      <a:pt x="0" y="15420"/>
                      <a:pt x="75" y="15545"/>
                      <a:pt x="201" y="15570"/>
                    </a:cubicBezTo>
                    <a:lnTo>
                      <a:pt x="4938" y="16548"/>
                    </a:lnTo>
                    <a:lnTo>
                      <a:pt x="4988" y="16548"/>
                    </a:lnTo>
                    <a:cubicBezTo>
                      <a:pt x="5063" y="16548"/>
                      <a:pt x="5163" y="16473"/>
                      <a:pt x="5188" y="16372"/>
                    </a:cubicBezTo>
                    <a:lnTo>
                      <a:pt x="9073" y="257"/>
                    </a:lnTo>
                    <a:cubicBezTo>
                      <a:pt x="9098" y="132"/>
                      <a:pt x="9023" y="31"/>
                      <a:pt x="8923" y="6"/>
                    </a:cubicBezTo>
                    <a:cubicBezTo>
                      <a:pt x="8902" y="2"/>
                      <a:pt x="8882" y="0"/>
                      <a:pt x="8862"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41"/>
              <p:cNvSpPr/>
              <p:nvPr/>
            </p:nvSpPr>
            <p:spPr>
              <a:xfrm>
                <a:off x="1814612" y="4153457"/>
                <a:ext cx="1173075" cy="886115"/>
              </a:xfrm>
              <a:custGeom>
                <a:rect b="b" l="l" r="r" t="t"/>
                <a:pathLst>
                  <a:path extrusionOk="0" h="38414" w="50854">
                    <a:moveTo>
                      <a:pt x="43512" y="1"/>
                    </a:moveTo>
                    <a:cubicBezTo>
                      <a:pt x="43362" y="1"/>
                      <a:pt x="43211" y="15"/>
                      <a:pt x="43059" y="43"/>
                    </a:cubicBezTo>
                    <a:lnTo>
                      <a:pt x="2281" y="7361"/>
                    </a:lnTo>
                    <a:cubicBezTo>
                      <a:pt x="903" y="7587"/>
                      <a:pt x="1" y="8915"/>
                      <a:pt x="276" y="10293"/>
                    </a:cubicBezTo>
                    <a:lnTo>
                      <a:pt x="5289" y="36384"/>
                    </a:lnTo>
                    <a:cubicBezTo>
                      <a:pt x="5509" y="37573"/>
                      <a:pt x="6561" y="38413"/>
                      <a:pt x="7731" y="38413"/>
                    </a:cubicBezTo>
                    <a:cubicBezTo>
                      <a:pt x="7893" y="38413"/>
                      <a:pt x="8057" y="38397"/>
                      <a:pt x="8221" y="38364"/>
                    </a:cubicBezTo>
                    <a:lnTo>
                      <a:pt x="48597" y="30695"/>
                    </a:lnTo>
                    <a:cubicBezTo>
                      <a:pt x="49951" y="30419"/>
                      <a:pt x="50853" y="29141"/>
                      <a:pt x="50602" y="27787"/>
                    </a:cubicBezTo>
                    <a:lnTo>
                      <a:pt x="45966" y="2073"/>
                    </a:lnTo>
                    <a:cubicBezTo>
                      <a:pt x="45743" y="849"/>
                      <a:pt x="44692" y="1"/>
                      <a:pt x="4351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41"/>
              <p:cNvSpPr/>
              <p:nvPr/>
            </p:nvSpPr>
            <p:spPr>
              <a:xfrm>
                <a:off x="1878209" y="4194656"/>
                <a:ext cx="1053954" cy="800396"/>
              </a:xfrm>
              <a:custGeom>
                <a:rect b="b" l="l" r="r" t="t"/>
                <a:pathLst>
                  <a:path extrusionOk="0" h="34698" w="45690">
                    <a:moveTo>
                      <a:pt x="38898" y="412"/>
                    </a:moveTo>
                    <a:cubicBezTo>
                      <a:pt x="39875" y="412"/>
                      <a:pt x="40728" y="1114"/>
                      <a:pt x="40903" y="2091"/>
                    </a:cubicBezTo>
                    <a:lnTo>
                      <a:pt x="45038" y="25024"/>
                    </a:lnTo>
                    <a:cubicBezTo>
                      <a:pt x="45239" y="26127"/>
                      <a:pt x="44512" y="27179"/>
                      <a:pt x="43434" y="27380"/>
                    </a:cubicBezTo>
                    <a:lnTo>
                      <a:pt x="7394" y="34247"/>
                    </a:lnTo>
                    <a:cubicBezTo>
                      <a:pt x="7258" y="34275"/>
                      <a:pt x="7123" y="34288"/>
                      <a:pt x="6990" y="34288"/>
                    </a:cubicBezTo>
                    <a:cubicBezTo>
                      <a:pt x="6039" y="34288"/>
                      <a:pt x="5189" y="33610"/>
                      <a:pt x="5013" y="32643"/>
                    </a:cubicBezTo>
                    <a:lnTo>
                      <a:pt x="527" y="9360"/>
                    </a:lnTo>
                    <a:cubicBezTo>
                      <a:pt x="427" y="8833"/>
                      <a:pt x="552" y="8282"/>
                      <a:pt x="853" y="7831"/>
                    </a:cubicBezTo>
                    <a:cubicBezTo>
                      <a:pt x="1153" y="7380"/>
                      <a:pt x="1630" y="7079"/>
                      <a:pt x="2181" y="6979"/>
                    </a:cubicBezTo>
                    <a:lnTo>
                      <a:pt x="38547" y="462"/>
                    </a:lnTo>
                    <a:cubicBezTo>
                      <a:pt x="38672" y="437"/>
                      <a:pt x="38798" y="412"/>
                      <a:pt x="38898" y="412"/>
                    </a:cubicBezTo>
                    <a:close/>
                    <a:moveTo>
                      <a:pt x="38890" y="1"/>
                    </a:moveTo>
                    <a:cubicBezTo>
                      <a:pt x="38752" y="1"/>
                      <a:pt x="38612" y="12"/>
                      <a:pt x="38472" y="36"/>
                    </a:cubicBezTo>
                    <a:lnTo>
                      <a:pt x="2106" y="6578"/>
                    </a:lnTo>
                    <a:cubicBezTo>
                      <a:pt x="1454" y="6678"/>
                      <a:pt x="878" y="7054"/>
                      <a:pt x="502" y="7580"/>
                    </a:cubicBezTo>
                    <a:cubicBezTo>
                      <a:pt x="126" y="8131"/>
                      <a:pt x="1" y="8783"/>
                      <a:pt x="126" y="9435"/>
                    </a:cubicBezTo>
                    <a:lnTo>
                      <a:pt x="4612" y="32718"/>
                    </a:lnTo>
                    <a:cubicBezTo>
                      <a:pt x="4838" y="33896"/>
                      <a:pt x="5865" y="34698"/>
                      <a:pt x="7018" y="34698"/>
                    </a:cubicBezTo>
                    <a:cubicBezTo>
                      <a:pt x="7168" y="34698"/>
                      <a:pt x="7319" y="34698"/>
                      <a:pt x="7469" y="34648"/>
                    </a:cubicBezTo>
                    <a:lnTo>
                      <a:pt x="43510" y="27806"/>
                    </a:lnTo>
                    <a:cubicBezTo>
                      <a:pt x="44813" y="27555"/>
                      <a:pt x="45690" y="26277"/>
                      <a:pt x="45464" y="24949"/>
                    </a:cubicBezTo>
                    <a:lnTo>
                      <a:pt x="41304" y="2016"/>
                    </a:lnTo>
                    <a:cubicBezTo>
                      <a:pt x="41102" y="828"/>
                      <a:pt x="40058" y="1"/>
                      <a:pt x="3889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41"/>
              <p:cNvSpPr/>
              <p:nvPr/>
            </p:nvSpPr>
            <p:spPr>
              <a:xfrm>
                <a:off x="2329155" y="4521246"/>
                <a:ext cx="182718" cy="167978"/>
              </a:xfrm>
              <a:custGeom>
                <a:rect b="b" l="l" r="r" t="t"/>
                <a:pathLst>
                  <a:path extrusionOk="0" h="7282" w="7921">
                    <a:moveTo>
                      <a:pt x="3760" y="415"/>
                    </a:moveTo>
                    <a:cubicBezTo>
                      <a:pt x="4136" y="415"/>
                      <a:pt x="4512" y="490"/>
                      <a:pt x="4863" y="615"/>
                    </a:cubicBezTo>
                    <a:cubicBezTo>
                      <a:pt x="5690" y="916"/>
                      <a:pt x="6316" y="1517"/>
                      <a:pt x="6692" y="2294"/>
                    </a:cubicBezTo>
                    <a:cubicBezTo>
                      <a:pt x="7444" y="3898"/>
                      <a:pt x="6717" y="5828"/>
                      <a:pt x="5113" y="6580"/>
                    </a:cubicBezTo>
                    <a:cubicBezTo>
                      <a:pt x="4677" y="6785"/>
                      <a:pt x="4217" y="6882"/>
                      <a:pt x="3762" y="6882"/>
                    </a:cubicBezTo>
                    <a:cubicBezTo>
                      <a:pt x="2547" y="6882"/>
                      <a:pt x="1375" y="6187"/>
                      <a:pt x="828" y="5001"/>
                    </a:cubicBezTo>
                    <a:cubicBezTo>
                      <a:pt x="477" y="4224"/>
                      <a:pt x="427" y="3347"/>
                      <a:pt x="727" y="2545"/>
                    </a:cubicBezTo>
                    <a:cubicBezTo>
                      <a:pt x="1028" y="1718"/>
                      <a:pt x="1630" y="1091"/>
                      <a:pt x="2407" y="715"/>
                    </a:cubicBezTo>
                    <a:cubicBezTo>
                      <a:pt x="2833" y="515"/>
                      <a:pt x="3284" y="415"/>
                      <a:pt x="3760" y="415"/>
                    </a:cubicBezTo>
                    <a:close/>
                    <a:moveTo>
                      <a:pt x="3784" y="0"/>
                    </a:moveTo>
                    <a:cubicBezTo>
                      <a:pt x="3253" y="0"/>
                      <a:pt x="2723" y="115"/>
                      <a:pt x="2231" y="339"/>
                    </a:cubicBezTo>
                    <a:cubicBezTo>
                      <a:pt x="1354" y="740"/>
                      <a:pt x="677" y="1467"/>
                      <a:pt x="326" y="2395"/>
                    </a:cubicBezTo>
                    <a:cubicBezTo>
                      <a:pt x="1" y="3297"/>
                      <a:pt x="51" y="4299"/>
                      <a:pt x="452" y="5177"/>
                    </a:cubicBezTo>
                    <a:cubicBezTo>
                      <a:pt x="1053" y="6505"/>
                      <a:pt x="2381" y="7282"/>
                      <a:pt x="3760" y="7282"/>
                    </a:cubicBezTo>
                    <a:cubicBezTo>
                      <a:pt x="4286" y="7282"/>
                      <a:pt x="4788" y="7182"/>
                      <a:pt x="5289" y="6956"/>
                    </a:cubicBezTo>
                    <a:cubicBezTo>
                      <a:pt x="7118" y="6104"/>
                      <a:pt x="7920" y="3948"/>
                      <a:pt x="7068" y="2119"/>
                    </a:cubicBezTo>
                    <a:cubicBezTo>
                      <a:pt x="6667" y="1242"/>
                      <a:pt x="5940" y="565"/>
                      <a:pt x="5013" y="214"/>
                    </a:cubicBezTo>
                    <a:cubicBezTo>
                      <a:pt x="4616" y="71"/>
                      <a:pt x="4200" y="0"/>
                      <a:pt x="378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41"/>
              <p:cNvSpPr/>
              <p:nvPr/>
            </p:nvSpPr>
            <p:spPr>
              <a:xfrm>
                <a:off x="697660" y="4162523"/>
                <a:ext cx="1641922" cy="917210"/>
              </a:xfrm>
              <a:custGeom>
                <a:rect b="b" l="l" r="r" t="t"/>
                <a:pathLst>
                  <a:path extrusionOk="0" h="39762" w="71179">
                    <a:moveTo>
                      <a:pt x="10552" y="1"/>
                    </a:moveTo>
                    <a:lnTo>
                      <a:pt x="1805" y="18472"/>
                    </a:lnTo>
                    <a:cubicBezTo>
                      <a:pt x="1228" y="19725"/>
                      <a:pt x="852" y="20978"/>
                      <a:pt x="702" y="22256"/>
                    </a:cubicBezTo>
                    <a:cubicBezTo>
                      <a:pt x="0" y="25439"/>
                      <a:pt x="777" y="27971"/>
                      <a:pt x="2532" y="29951"/>
                    </a:cubicBezTo>
                    <a:cubicBezTo>
                      <a:pt x="3409" y="31204"/>
                      <a:pt x="4587" y="32231"/>
                      <a:pt x="6040" y="32933"/>
                    </a:cubicBezTo>
                    <a:cubicBezTo>
                      <a:pt x="6492" y="33134"/>
                      <a:pt x="6943" y="33284"/>
                      <a:pt x="7394" y="33409"/>
                    </a:cubicBezTo>
                    <a:cubicBezTo>
                      <a:pt x="15915" y="37444"/>
                      <a:pt x="29950" y="37845"/>
                      <a:pt x="36116" y="38823"/>
                    </a:cubicBezTo>
                    <a:cubicBezTo>
                      <a:pt x="39023" y="39274"/>
                      <a:pt x="41504" y="39550"/>
                      <a:pt x="43559" y="39700"/>
                    </a:cubicBezTo>
                    <a:cubicBezTo>
                      <a:pt x="44143" y="39741"/>
                      <a:pt x="44726" y="39762"/>
                      <a:pt x="45307" y="39762"/>
                    </a:cubicBezTo>
                    <a:cubicBezTo>
                      <a:pt x="50044" y="39762"/>
                      <a:pt x="54676" y="38405"/>
                      <a:pt x="58672" y="35815"/>
                    </a:cubicBezTo>
                    <a:cubicBezTo>
                      <a:pt x="62682" y="33209"/>
                      <a:pt x="66592" y="30126"/>
                      <a:pt x="67419" y="29174"/>
                    </a:cubicBezTo>
                    <a:cubicBezTo>
                      <a:pt x="67519" y="29073"/>
                      <a:pt x="67620" y="28923"/>
                      <a:pt x="67720" y="28798"/>
                    </a:cubicBezTo>
                    <a:lnTo>
                      <a:pt x="69850" y="27645"/>
                    </a:lnTo>
                    <a:cubicBezTo>
                      <a:pt x="70552" y="27269"/>
                      <a:pt x="70803" y="26392"/>
                      <a:pt x="70452" y="25715"/>
                    </a:cubicBezTo>
                    <a:lnTo>
                      <a:pt x="70427" y="25665"/>
                    </a:lnTo>
                    <a:cubicBezTo>
                      <a:pt x="70176" y="25214"/>
                      <a:pt x="69725" y="24963"/>
                      <a:pt x="69224" y="24938"/>
                    </a:cubicBezTo>
                    <a:cubicBezTo>
                      <a:pt x="69249" y="24863"/>
                      <a:pt x="69249" y="24838"/>
                      <a:pt x="69249" y="24838"/>
                    </a:cubicBezTo>
                    <a:cubicBezTo>
                      <a:pt x="69274" y="24788"/>
                      <a:pt x="69299" y="24763"/>
                      <a:pt x="69324" y="24738"/>
                    </a:cubicBezTo>
                    <a:lnTo>
                      <a:pt x="69926" y="24462"/>
                    </a:lnTo>
                    <a:cubicBezTo>
                      <a:pt x="70627" y="24111"/>
                      <a:pt x="71053" y="23359"/>
                      <a:pt x="70878" y="22582"/>
                    </a:cubicBezTo>
                    <a:cubicBezTo>
                      <a:pt x="70753" y="22056"/>
                      <a:pt x="70377" y="21655"/>
                      <a:pt x="69951" y="21454"/>
                    </a:cubicBezTo>
                    <a:cubicBezTo>
                      <a:pt x="70953" y="21028"/>
                      <a:pt x="71179" y="19725"/>
                      <a:pt x="70427" y="18948"/>
                    </a:cubicBezTo>
                    <a:lnTo>
                      <a:pt x="70377" y="18898"/>
                    </a:lnTo>
                    <a:cubicBezTo>
                      <a:pt x="70050" y="18571"/>
                      <a:pt x="69616" y="18404"/>
                      <a:pt x="69166" y="18404"/>
                    </a:cubicBezTo>
                    <a:cubicBezTo>
                      <a:pt x="68926" y="18404"/>
                      <a:pt x="68682" y="18451"/>
                      <a:pt x="68447" y="18547"/>
                    </a:cubicBezTo>
                    <a:lnTo>
                      <a:pt x="68271" y="18547"/>
                    </a:lnTo>
                    <a:cubicBezTo>
                      <a:pt x="68873" y="18046"/>
                      <a:pt x="69048" y="17144"/>
                      <a:pt x="68597" y="16417"/>
                    </a:cubicBezTo>
                    <a:cubicBezTo>
                      <a:pt x="68283" y="15946"/>
                      <a:pt x="67750" y="15693"/>
                      <a:pt x="67202" y="15693"/>
                    </a:cubicBezTo>
                    <a:cubicBezTo>
                      <a:pt x="66963" y="15693"/>
                      <a:pt x="66720" y="15741"/>
                      <a:pt x="66492" y="15840"/>
                    </a:cubicBezTo>
                    <a:lnTo>
                      <a:pt x="63534" y="17144"/>
                    </a:lnTo>
                    <a:lnTo>
                      <a:pt x="50702" y="20352"/>
                    </a:lnTo>
                    <a:lnTo>
                      <a:pt x="50051" y="17018"/>
                    </a:lnTo>
                    <a:lnTo>
                      <a:pt x="49549" y="17319"/>
                    </a:lnTo>
                    <a:cubicBezTo>
                      <a:pt x="47569" y="18497"/>
                      <a:pt x="45865" y="20076"/>
                      <a:pt x="44537" y="21931"/>
                    </a:cubicBezTo>
                    <a:lnTo>
                      <a:pt x="43409" y="23459"/>
                    </a:lnTo>
                    <a:cubicBezTo>
                      <a:pt x="43409" y="23459"/>
                      <a:pt x="31003" y="19600"/>
                      <a:pt x="23058" y="17144"/>
                    </a:cubicBezTo>
                    <a:lnTo>
                      <a:pt x="28196" y="6216"/>
                    </a:lnTo>
                    <a:lnTo>
                      <a:pt x="10552" y="1"/>
                    </a:lnTo>
                    <a:close/>
                  </a:path>
                </a:pathLst>
              </a:custGeom>
              <a:solidFill>
                <a:srgbClr val="EF94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41"/>
              <p:cNvSpPr/>
              <p:nvPr/>
            </p:nvSpPr>
            <p:spPr>
              <a:xfrm>
                <a:off x="2119287" y="4582951"/>
                <a:ext cx="160181" cy="75062"/>
              </a:xfrm>
              <a:custGeom>
                <a:rect b="b" l="l" r="r" t="t"/>
                <a:pathLst>
                  <a:path extrusionOk="0" h="3254" w="6944">
                    <a:moveTo>
                      <a:pt x="6701" y="1"/>
                    </a:moveTo>
                    <a:cubicBezTo>
                      <a:pt x="6673" y="1"/>
                      <a:pt x="6644" y="7"/>
                      <a:pt x="6617" y="20"/>
                    </a:cubicBezTo>
                    <a:lnTo>
                      <a:pt x="151" y="2852"/>
                    </a:lnTo>
                    <a:cubicBezTo>
                      <a:pt x="51" y="2903"/>
                      <a:pt x="1" y="3028"/>
                      <a:pt x="26" y="3128"/>
                    </a:cubicBezTo>
                    <a:cubicBezTo>
                      <a:pt x="76" y="3228"/>
                      <a:pt x="151" y="3253"/>
                      <a:pt x="226" y="3253"/>
                    </a:cubicBezTo>
                    <a:lnTo>
                      <a:pt x="301" y="3253"/>
                    </a:lnTo>
                    <a:lnTo>
                      <a:pt x="6793" y="396"/>
                    </a:lnTo>
                    <a:cubicBezTo>
                      <a:pt x="6893" y="346"/>
                      <a:pt x="6943" y="246"/>
                      <a:pt x="6893" y="121"/>
                    </a:cubicBezTo>
                    <a:cubicBezTo>
                      <a:pt x="6856" y="47"/>
                      <a:pt x="6779" y="1"/>
                      <a:pt x="6701" y="1"/>
                    </a:cubicBezTo>
                    <a:close/>
                  </a:path>
                </a:pathLst>
              </a:custGeom>
              <a:solidFill>
                <a:srgbClr val="B9472A"/>
              </a:solidFill>
              <a:ln cap="flat" cmpd="sng" w="9525">
                <a:solidFill>
                  <a:srgbClr val="B9472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41"/>
              <p:cNvSpPr/>
              <p:nvPr/>
            </p:nvSpPr>
            <p:spPr>
              <a:xfrm>
                <a:off x="2140694" y="4655798"/>
                <a:ext cx="160158" cy="75062"/>
              </a:xfrm>
              <a:custGeom>
                <a:rect b="b" l="l" r="r" t="t"/>
                <a:pathLst>
                  <a:path extrusionOk="0" h="3254" w="6943">
                    <a:moveTo>
                      <a:pt x="6701" y="1"/>
                    </a:moveTo>
                    <a:cubicBezTo>
                      <a:pt x="6672" y="1"/>
                      <a:pt x="6643" y="7"/>
                      <a:pt x="6617" y="20"/>
                    </a:cubicBezTo>
                    <a:lnTo>
                      <a:pt x="150" y="2852"/>
                    </a:lnTo>
                    <a:cubicBezTo>
                      <a:pt x="50" y="2902"/>
                      <a:pt x="0" y="3028"/>
                      <a:pt x="25" y="3128"/>
                    </a:cubicBezTo>
                    <a:cubicBezTo>
                      <a:pt x="75" y="3203"/>
                      <a:pt x="150" y="3253"/>
                      <a:pt x="226" y="3253"/>
                    </a:cubicBezTo>
                    <a:lnTo>
                      <a:pt x="301" y="3253"/>
                    </a:lnTo>
                    <a:lnTo>
                      <a:pt x="6792" y="396"/>
                    </a:lnTo>
                    <a:cubicBezTo>
                      <a:pt x="6892" y="346"/>
                      <a:pt x="6942" y="246"/>
                      <a:pt x="6892" y="120"/>
                    </a:cubicBezTo>
                    <a:cubicBezTo>
                      <a:pt x="6856" y="47"/>
                      <a:pt x="6779" y="1"/>
                      <a:pt x="6701" y="1"/>
                    </a:cubicBezTo>
                    <a:close/>
                  </a:path>
                </a:pathLst>
              </a:custGeom>
              <a:solidFill>
                <a:srgbClr val="B9472A"/>
              </a:solidFill>
              <a:ln cap="flat" cmpd="sng" w="9525">
                <a:solidFill>
                  <a:srgbClr val="B9472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41"/>
              <p:cNvSpPr/>
              <p:nvPr/>
            </p:nvSpPr>
            <p:spPr>
              <a:xfrm>
                <a:off x="2139517" y="4731529"/>
                <a:ext cx="158451" cy="79698"/>
              </a:xfrm>
              <a:custGeom>
                <a:rect b="b" l="l" r="r" t="t"/>
                <a:pathLst>
                  <a:path extrusionOk="0" h="3455" w="6869">
                    <a:moveTo>
                      <a:pt x="6626" y="1"/>
                    </a:moveTo>
                    <a:cubicBezTo>
                      <a:pt x="6598" y="1"/>
                      <a:pt x="6569" y="7"/>
                      <a:pt x="6542" y="20"/>
                    </a:cubicBezTo>
                    <a:lnTo>
                      <a:pt x="151" y="3053"/>
                    </a:lnTo>
                    <a:cubicBezTo>
                      <a:pt x="51" y="3103"/>
                      <a:pt x="1" y="3228"/>
                      <a:pt x="51" y="3329"/>
                    </a:cubicBezTo>
                    <a:cubicBezTo>
                      <a:pt x="76" y="3404"/>
                      <a:pt x="151" y="3454"/>
                      <a:pt x="226" y="3454"/>
                    </a:cubicBezTo>
                    <a:cubicBezTo>
                      <a:pt x="277" y="3454"/>
                      <a:pt x="302" y="3454"/>
                      <a:pt x="327" y="3429"/>
                    </a:cubicBezTo>
                    <a:lnTo>
                      <a:pt x="6718" y="396"/>
                    </a:lnTo>
                    <a:cubicBezTo>
                      <a:pt x="6818" y="346"/>
                      <a:pt x="6868" y="221"/>
                      <a:pt x="6818" y="121"/>
                    </a:cubicBezTo>
                    <a:cubicBezTo>
                      <a:pt x="6781" y="47"/>
                      <a:pt x="6704" y="1"/>
                      <a:pt x="6626" y="1"/>
                    </a:cubicBezTo>
                    <a:close/>
                  </a:path>
                </a:pathLst>
              </a:custGeom>
              <a:solidFill>
                <a:srgbClr val="B9472A"/>
              </a:solidFill>
              <a:ln cap="flat" cmpd="sng" w="9525">
                <a:solidFill>
                  <a:srgbClr val="B9472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41"/>
              <p:cNvSpPr/>
              <p:nvPr/>
            </p:nvSpPr>
            <p:spPr>
              <a:xfrm>
                <a:off x="1549820" y="2463971"/>
                <a:ext cx="880533" cy="1120435"/>
              </a:xfrm>
              <a:custGeom>
                <a:rect b="b" l="l" r="r" t="t"/>
                <a:pathLst>
                  <a:path extrusionOk="0" h="48572" w="38172">
                    <a:moveTo>
                      <a:pt x="21154" y="0"/>
                    </a:moveTo>
                    <a:cubicBezTo>
                      <a:pt x="19149" y="1328"/>
                      <a:pt x="18021" y="4261"/>
                      <a:pt x="17394" y="7218"/>
                    </a:cubicBezTo>
                    <a:cubicBezTo>
                      <a:pt x="17319" y="7694"/>
                      <a:pt x="17169" y="8120"/>
                      <a:pt x="17019" y="8547"/>
                    </a:cubicBezTo>
                    <a:cubicBezTo>
                      <a:pt x="15846" y="11478"/>
                      <a:pt x="13012" y="13152"/>
                      <a:pt x="10077" y="13152"/>
                    </a:cubicBezTo>
                    <a:cubicBezTo>
                      <a:pt x="8746" y="13152"/>
                      <a:pt x="7394" y="12808"/>
                      <a:pt x="6166" y="12080"/>
                    </a:cubicBezTo>
                    <a:lnTo>
                      <a:pt x="6141" y="12080"/>
                    </a:lnTo>
                    <a:lnTo>
                      <a:pt x="5866" y="9524"/>
                    </a:lnTo>
                    <a:lnTo>
                      <a:pt x="5540" y="9549"/>
                    </a:lnTo>
                    <a:cubicBezTo>
                      <a:pt x="2357" y="9850"/>
                      <a:pt x="1" y="12732"/>
                      <a:pt x="302" y="15915"/>
                    </a:cubicBezTo>
                    <a:cubicBezTo>
                      <a:pt x="585" y="18914"/>
                      <a:pt x="3138" y="21179"/>
                      <a:pt x="6116" y="21179"/>
                    </a:cubicBezTo>
                    <a:cubicBezTo>
                      <a:pt x="6298" y="21179"/>
                      <a:pt x="6482" y="21170"/>
                      <a:pt x="6668" y="21153"/>
                    </a:cubicBezTo>
                    <a:lnTo>
                      <a:pt x="7044" y="21103"/>
                    </a:lnTo>
                    <a:cubicBezTo>
                      <a:pt x="7219" y="22431"/>
                      <a:pt x="7570" y="23710"/>
                      <a:pt x="8071" y="24887"/>
                    </a:cubicBezTo>
                    <a:cubicBezTo>
                      <a:pt x="8021" y="25263"/>
                      <a:pt x="7971" y="25664"/>
                      <a:pt x="7971" y="26065"/>
                    </a:cubicBezTo>
                    <a:lnTo>
                      <a:pt x="7971" y="40276"/>
                    </a:lnTo>
                    <a:cubicBezTo>
                      <a:pt x="7971" y="44837"/>
                      <a:pt x="11705" y="48572"/>
                      <a:pt x="16267" y="48572"/>
                    </a:cubicBezTo>
                    <a:cubicBezTo>
                      <a:pt x="20853" y="48572"/>
                      <a:pt x="24587" y="44837"/>
                      <a:pt x="24587" y="40276"/>
                    </a:cubicBezTo>
                    <a:lnTo>
                      <a:pt x="24587" y="33885"/>
                    </a:lnTo>
                    <a:cubicBezTo>
                      <a:pt x="29099" y="33083"/>
                      <a:pt x="32858" y="30301"/>
                      <a:pt x="35014" y="26542"/>
                    </a:cubicBezTo>
                    <a:cubicBezTo>
                      <a:pt x="37069" y="23710"/>
                      <a:pt x="38172" y="20126"/>
                      <a:pt x="37796" y="16341"/>
                    </a:cubicBezTo>
                    <a:lnTo>
                      <a:pt x="36467" y="2682"/>
                    </a:lnTo>
                    <a:cubicBezTo>
                      <a:pt x="36417" y="2030"/>
                      <a:pt x="36317" y="1404"/>
                      <a:pt x="36166" y="777"/>
                    </a:cubicBezTo>
                    <a:cubicBezTo>
                      <a:pt x="33675" y="1447"/>
                      <a:pt x="30260" y="2174"/>
                      <a:pt x="27246" y="2174"/>
                    </a:cubicBezTo>
                    <a:cubicBezTo>
                      <a:pt x="24620" y="2174"/>
                      <a:pt x="22297" y="1622"/>
                      <a:pt x="21154" y="0"/>
                    </a:cubicBezTo>
                    <a:close/>
                  </a:path>
                </a:pathLst>
              </a:custGeom>
              <a:solidFill>
                <a:srgbClr val="EF94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41"/>
              <p:cNvSpPr/>
              <p:nvPr/>
            </p:nvSpPr>
            <p:spPr>
              <a:xfrm flipH="1" rot="-552961">
                <a:off x="2254623" y="2800583"/>
                <a:ext cx="165559" cy="77999"/>
              </a:xfrm>
              <a:custGeom>
                <a:rect b="b" l="l" r="r" t="t"/>
                <a:pathLst>
                  <a:path extrusionOk="0" h="2260" w="4797">
                    <a:moveTo>
                      <a:pt x="2938" y="1"/>
                    </a:moveTo>
                    <a:cubicBezTo>
                      <a:pt x="2668" y="1"/>
                      <a:pt x="2383" y="29"/>
                      <a:pt x="2092" y="92"/>
                    </a:cubicBezTo>
                    <a:cubicBezTo>
                      <a:pt x="1190" y="92"/>
                      <a:pt x="433" y="381"/>
                      <a:pt x="0" y="850"/>
                    </a:cubicBezTo>
                    <a:cubicBezTo>
                      <a:pt x="0" y="1138"/>
                      <a:pt x="0" y="1607"/>
                      <a:pt x="144" y="2040"/>
                    </a:cubicBezTo>
                    <a:cubicBezTo>
                      <a:pt x="448" y="2141"/>
                      <a:pt x="910" y="2260"/>
                      <a:pt x="1520" y="2260"/>
                    </a:cubicBezTo>
                    <a:cubicBezTo>
                      <a:pt x="1780" y="2260"/>
                      <a:pt x="2067" y="2238"/>
                      <a:pt x="2380" y="2184"/>
                    </a:cubicBezTo>
                    <a:cubicBezTo>
                      <a:pt x="3751" y="2040"/>
                      <a:pt x="4797" y="1463"/>
                      <a:pt x="4797" y="850"/>
                    </a:cubicBezTo>
                    <a:cubicBezTo>
                      <a:pt x="4684" y="370"/>
                      <a:pt x="3909" y="1"/>
                      <a:pt x="2938" y="1"/>
                    </a:cubicBezTo>
                    <a:close/>
                  </a:path>
                </a:pathLst>
              </a:custGeom>
              <a:solidFill>
                <a:srgbClr val="ED7C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41"/>
              <p:cNvSpPr/>
              <p:nvPr/>
            </p:nvSpPr>
            <p:spPr>
              <a:xfrm>
                <a:off x="1640590" y="2754621"/>
                <a:ext cx="63620" cy="102489"/>
              </a:xfrm>
              <a:custGeom>
                <a:rect b="b" l="l" r="r" t="t"/>
                <a:pathLst>
                  <a:path extrusionOk="0" h="4443" w="2758">
                    <a:moveTo>
                      <a:pt x="236" y="0"/>
                    </a:moveTo>
                    <a:cubicBezTo>
                      <a:pt x="182" y="0"/>
                      <a:pt x="126" y="19"/>
                      <a:pt x="76" y="57"/>
                    </a:cubicBezTo>
                    <a:cubicBezTo>
                      <a:pt x="1" y="132"/>
                      <a:pt x="1" y="257"/>
                      <a:pt x="76" y="358"/>
                    </a:cubicBezTo>
                    <a:lnTo>
                      <a:pt x="2231" y="2764"/>
                    </a:lnTo>
                    <a:lnTo>
                      <a:pt x="226" y="4042"/>
                    </a:lnTo>
                    <a:cubicBezTo>
                      <a:pt x="126" y="4117"/>
                      <a:pt x="101" y="4242"/>
                      <a:pt x="176" y="4343"/>
                    </a:cubicBezTo>
                    <a:cubicBezTo>
                      <a:pt x="201" y="4393"/>
                      <a:pt x="276" y="4443"/>
                      <a:pt x="352" y="4443"/>
                    </a:cubicBezTo>
                    <a:cubicBezTo>
                      <a:pt x="377" y="4443"/>
                      <a:pt x="427" y="4418"/>
                      <a:pt x="452" y="4393"/>
                    </a:cubicBezTo>
                    <a:lnTo>
                      <a:pt x="2657" y="2989"/>
                    </a:lnTo>
                    <a:cubicBezTo>
                      <a:pt x="2708" y="2964"/>
                      <a:pt x="2733" y="2914"/>
                      <a:pt x="2733" y="2839"/>
                    </a:cubicBezTo>
                    <a:cubicBezTo>
                      <a:pt x="2758" y="2789"/>
                      <a:pt x="2733" y="2713"/>
                      <a:pt x="2682" y="2688"/>
                    </a:cubicBezTo>
                    <a:lnTo>
                      <a:pt x="377" y="57"/>
                    </a:lnTo>
                    <a:cubicBezTo>
                      <a:pt x="339" y="19"/>
                      <a:pt x="289" y="0"/>
                      <a:pt x="236" y="0"/>
                    </a:cubicBezTo>
                    <a:close/>
                  </a:path>
                </a:pathLst>
              </a:custGeom>
              <a:solidFill>
                <a:srgbClr val="B9472A"/>
              </a:solidFill>
              <a:ln cap="flat" cmpd="sng" w="9525">
                <a:solidFill>
                  <a:srgbClr val="B9472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41"/>
              <p:cNvSpPr/>
              <p:nvPr/>
            </p:nvSpPr>
            <p:spPr>
              <a:xfrm>
                <a:off x="2045287" y="2708463"/>
                <a:ext cx="34717" cy="46942"/>
              </a:xfrm>
              <a:custGeom>
                <a:rect b="b" l="l" r="r" t="t"/>
                <a:pathLst>
                  <a:path extrusionOk="0" h="2035" w="1505">
                    <a:moveTo>
                      <a:pt x="751" y="1"/>
                    </a:moveTo>
                    <a:cubicBezTo>
                      <a:pt x="735" y="1"/>
                      <a:pt x="719" y="2"/>
                      <a:pt x="702" y="3"/>
                    </a:cubicBezTo>
                    <a:lnTo>
                      <a:pt x="602" y="3"/>
                    </a:lnTo>
                    <a:cubicBezTo>
                      <a:pt x="251" y="53"/>
                      <a:pt x="1" y="354"/>
                      <a:pt x="51" y="704"/>
                    </a:cubicBezTo>
                    <a:lnTo>
                      <a:pt x="126" y="1456"/>
                    </a:lnTo>
                    <a:cubicBezTo>
                      <a:pt x="150" y="1791"/>
                      <a:pt x="425" y="2034"/>
                      <a:pt x="754" y="2034"/>
                    </a:cubicBezTo>
                    <a:cubicBezTo>
                      <a:pt x="770" y="2034"/>
                      <a:pt x="787" y="2034"/>
                      <a:pt x="803" y="2033"/>
                    </a:cubicBezTo>
                    <a:lnTo>
                      <a:pt x="903" y="2033"/>
                    </a:lnTo>
                    <a:cubicBezTo>
                      <a:pt x="1254" y="1983"/>
                      <a:pt x="1504" y="1682"/>
                      <a:pt x="1454" y="1331"/>
                    </a:cubicBezTo>
                    <a:lnTo>
                      <a:pt x="1379" y="579"/>
                    </a:lnTo>
                    <a:cubicBezTo>
                      <a:pt x="1355" y="244"/>
                      <a:pt x="1080" y="1"/>
                      <a:pt x="751" y="1"/>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41"/>
              <p:cNvSpPr/>
              <p:nvPr/>
            </p:nvSpPr>
            <p:spPr>
              <a:xfrm>
                <a:off x="2269018" y="2710101"/>
                <a:ext cx="34717" cy="47035"/>
              </a:xfrm>
              <a:custGeom>
                <a:rect b="b" l="l" r="r" t="t"/>
                <a:pathLst>
                  <a:path extrusionOk="0" h="2039" w="1505">
                    <a:moveTo>
                      <a:pt x="792" y="0"/>
                    </a:moveTo>
                    <a:cubicBezTo>
                      <a:pt x="763" y="0"/>
                      <a:pt x="733" y="3"/>
                      <a:pt x="703" y="7"/>
                    </a:cubicBezTo>
                    <a:lnTo>
                      <a:pt x="602" y="7"/>
                    </a:lnTo>
                    <a:cubicBezTo>
                      <a:pt x="252" y="57"/>
                      <a:pt x="1" y="358"/>
                      <a:pt x="51" y="709"/>
                    </a:cubicBezTo>
                    <a:lnTo>
                      <a:pt x="126" y="1460"/>
                    </a:lnTo>
                    <a:cubicBezTo>
                      <a:pt x="174" y="1795"/>
                      <a:pt x="450" y="2039"/>
                      <a:pt x="780" y="2039"/>
                    </a:cubicBezTo>
                    <a:cubicBezTo>
                      <a:pt x="796" y="2039"/>
                      <a:pt x="812" y="2038"/>
                      <a:pt x="828" y="2037"/>
                    </a:cubicBezTo>
                    <a:lnTo>
                      <a:pt x="903" y="2012"/>
                    </a:lnTo>
                    <a:cubicBezTo>
                      <a:pt x="1254" y="1987"/>
                      <a:pt x="1505" y="1661"/>
                      <a:pt x="1480" y="1335"/>
                    </a:cubicBezTo>
                    <a:lnTo>
                      <a:pt x="1379" y="558"/>
                    </a:lnTo>
                    <a:cubicBezTo>
                      <a:pt x="1357" y="237"/>
                      <a:pt x="1103" y="0"/>
                      <a:pt x="792" y="0"/>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41"/>
              <p:cNvSpPr/>
              <p:nvPr/>
            </p:nvSpPr>
            <p:spPr>
              <a:xfrm>
                <a:off x="2223368" y="2622813"/>
                <a:ext cx="246868" cy="239510"/>
              </a:xfrm>
              <a:custGeom>
                <a:rect b="b" l="l" r="r" t="t"/>
                <a:pathLst>
                  <a:path extrusionOk="0" h="10383" w="10702">
                    <a:moveTo>
                      <a:pt x="5338" y="833"/>
                    </a:moveTo>
                    <a:cubicBezTo>
                      <a:pt x="7419" y="833"/>
                      <a:pt x="9248" y="2312"/>
                      <a:pt x="9624" y="4417"/>
                    </a:cubicBezTo>
                    <a:cubicBezTo>
                      <a:pt x="9825" y="5570"/>
                      <a:pt x="9574" y="6723"/>
                      <a:pt x="8922" y="7676"/>
                    </a:cubicBezTo>
                    <a:cubicBezTo>
                      <a:pt x="8246" y="8628"/>
                      <a:pt x="7243" y="9280"/>
                      <a:pt x="6115" y="9480"/>
                    </a:cubicBezTo>
                    <a:cubicBezTo>
                      <a:pt x="5858" y="9525"/>
                      <a:pt x="5600" y="9547"/>
                      <a:pt x="5344" y="9547"/>
                    </a:cubicBezTo>
                    <a:cubicBezTo>
                      <a:pt x="4457" y="9547"/>
                      <a:pt x="3597" y="9279"/>
                      <a:pt x="2857" y="8753"/>
                    </a:cubicBezTo>
                    <a:cubicBezTo>
                      <a:pt x="1905" y="8102"/>
                      <a:pt x="1253" y="7099"/>
                      <a:pt x="1053" y="5946"/>
                    </a:cubicBezTo>
                    <a:cubicBezTo>
                      <a:pt x="852" y="4818"/>
                      <a:pt x="1103" y="3666"/>
                      <a:pt x="1779" y="2713"/>
                    </a:cubicBezTo>
                    <a:cubicBezTo>
                      <a:pt x="2431" y="1761"/>
                      <a:pt x="3434" y="1109"/>
                      <a:pt x="4587" y="909"/>
                    </a:cubicBezTo>
                    <a:cubicBezTo>
                      <a:pt x="4837" y="859"/>
                      <a:pt x="5088" y="833"/>
                      <a:pt x="5338" y="833"/>
                    </a:cubicBezTo>
                    <a:close/>
                    <a:moveTo>
                      <a:pt x="5347" y="1"/>
                    </a:moveTo>
                    <a:cubicBezTo>
                      <a:pt x="5046" y="1"/>
                      <a:pt x="4742" y="27"/>
                      <a:pt x="4436" y="82"/>
                    </a:cubicBezTo>
                    <a:cubicBezTo>
                      <a:pt x="3058" y="332"/>
                      <a:pt x="1880" y="1084"/>
                      <a:pt x="1078" y="2237"/>
                    </a:cubicBezTo>
                    <a:cubicBezTo>
                      <a:pt x="301" y="3365"/>
                      <a:pt x="0" y="4743"/>
                      <a:pt x="226" y="6097"/>
                    </a:cubicBezTo>
                    <a:cubicBezTo>
                      <a:pt x="476" y="7475"/>
                      <a:pt x="1253" y="8653"/>
                      <a:pt x="2381" y="9455"/>
                    </a:cubicBezTo>
                    <a:cubicBezTo>
                      <a:pt x="3258" y="10057"/>
                      <a:pt x="4286" y="10382"/>
                      <a:pt x="5338" y="10382"/>
                    </a:cubicBezTo>
                    <a:cubicBezTo>
                      <a:pt x="5639" y="10382"/>
                      <a:pt x="5940" y="10357"/>
                      <a:pt x="6266" y="10307"/>
                    </a:cubicBezTo>
                    <a:cubicBezTo>
                      <a:pt x="7619" y="10057"/>
                      <a:pt x="8822" y="9305"/>
                      <a:pt x="9599" y="8152"/>
                    </a:cubicBezTo>
                    <a:cubicBezTo>
                      <a:pt x="10401" y="7024"/>
                      <a:pt x="10702" y="5645"/>
                      <a:pt x="10451" y="4267"/>
                    </a:cubicBezTo>
                    <a:cubicBezTo>
                      <a:pt x="10005" y="1766"/>
                      <a:pt x="7806" y="1"/>
                      <a:pt x="534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41"/>
              <p:cNvSpPr/>
              <p:nvPr/>
            </p:nvSpPr>
            <p:spPr>
              <a:xfrm>
                <a:off x="2003096" y="2558732"/>
                <a:ext cx="112177" cy="51787"/>
              </a:xfrm>
              <a:custGeom>
                <a:rect b="b" l="l" r="r" t="t"/>
                <a:pathLst>
                  <a:path extrusionOk="0" h="2245" w="4863">
                    <a:moveTo>
                      <a:pt x="2987" y="0"/>
                    </a:moveTo>
                    <a:cubicBezTo>
                      <a:pt x="2720" y="0"/>
                      <a:pt x="2433" y="31"/>
                      <a:pt x="2130" y="103"/>
                    </a:cubicBezTo>
                    <a:cubicBezTo>
                      <a:pt x="1103" y="328"/>
                      <a:pt x="426" y="955"/>
                      <a:pt x="226" y="1406"/>
                    </a:cubicBezTo>
                    <a:cubicBezTo>
                      <a:pt x="0" y="1882"/>
                      <a:pt x="201" y="2183"/>
                      <a:pt x="501" y="2233"/>
                    </a:cubicBezTo>
                    <a:cubicBezTo>
                      <a:pt x="552" y="2241"/>
                      <a:pt x="604" y="2244"/>
                      <a:pt x="657" y="2244"/>
                    </a:cubicBezTo>
                    <a:cubicBezTo>
                      <a:pt x="937" y="2244"/>
                      <a:pt x="1233" y="2142"/>
                      <a:pt x="1529" y="2058"/>
                    </a:cubicBezTo>
                    <a:cubicBezTo>
                      <a:pt x="1880" y="1957"/>
                      <a:pt x="2231" y="1857"/>
                      <a:pt x="2557" y="1782"/>
                    </a:cubicBezTo>
                    <a:cubicBezTo>
                      <a:pt x="2882" y="1707"/>
                      <a:pt x="3233" y="1631"/>
                      <a:pt x="3609" y="1581"/>
                    </a:cubicBezTo>
                    <a:cubicBezTo>
                      <a:pt x="3960" y="1506"/>
                      <a:pt x="4336" y="1456"/>
                      <a:pt x="4587" y="1281"/>
                    </a:cubicBezTo>
                    <a:cubicBezTo>
                      <a:pt x="4837" y="1080"/>
                      <a:pt x="4862" y="729"/>
                      <a:pt x="4461" y="403"/>
                    </a:cubicBezTo>
                    <a:cubicBezTo>
                      <a:pt x="4175" y="189"/>
                      <a:pt x="3647" y="0"/>
                      <a:pt x="2987" y="0"/>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41"/>
              <p:cNvSpPr/>
              <p:nvPr/>
            </p:nvSpPr>
            <p:spPr>
              <a:xfrm>
                <a:off x="2269618" y="2540670"/>
                <a:ext cx="111601" cy="52502"/>
              </a:xfrm>
              <a:custGeom>
                <a:rect b="b" l="l" r="r" t="t"/>
                <a:pathLst>
                  <a:path extrusionOk="0" h="2276" w="4838">
                    <a:moveTo>
                      <a:pt x="1847" y="1"/>
                    </a:moveTo>
                    <a:cubicBezTo>
                      <a:pt x="1206" y="1"/>
                      <a:pt x="681" y="174"/>
                      <a:pt x="401" y="384"/>
                    </a:cubicBezTo>
                    <a:cubicBezTo>
                      <a:pt x="0" y="710"/>
                      <a:pt x="25" y="1061"/>
                      <a:pt x="251" y="1262"/>
                    </a:cubicBezTo>
                    <a:cubicBezTo>
                      <a:pt x="501" y="1437"/>
                      <a:pt x="877" y="1512"/>
                      <a:pt x="1253" y="1587"/>
                    </a:cubicBezTo>
                    <a:cubicBezTo>
                      <a:pt x="1604" y="1638"/>
                      <a:pt x="1980" y="1713"/>
                      <a:pt x="2281" y="1788"/>
                    </a:cubicBezTo>
                    <a:cubicBezTo>
                      <a:pt x="2607" y="1888"/>
                      <a:pt x="2957" y="1988"/>
                      <a:pt x="3308" y="2089"/>
                    </a:cubicBezTo>
                    <a:cubicBezTo>
                      <a:pt x="3604" y="2173"/>
                      <a:pt x="3900" y="2276"/>
                      <a:pt x="4181" y="2276"/>
                    </a:cubicBezTo>
                    <a:cubicBezTo>
                      <a:pt x="4233" y="2276"/>
                      <a:pt x="4285" y="2272"/>
                      <a:pt x="4336" y="2264"/>
                    </a:cubicBezTo>
                    <a:cubicBezTo>
                      <a:pt x="4637" y="2214"/>
                      <a:pt x="4837" y="1938"/>
                      <a:pt x="4637" y="1437"/>
                    </a:cubicBezTo>
                    <a:cubicBezTo>
                      <a:pt x="4436" y="986"/>
                      <a:pt x="3785" y="359"/>
                      <a:pt x="2732" y="109"/>
                    </a:cubicBezTo>
                    <a:cubicBezTo>
                      <a:pt x="2422" y="33"/>
                      <a:pt x="2124" y="1"/>
                      <a:pt x="1847" y="1"/>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41"/>
              <p:cNvSpPr/>
              <p:nvPr/>
            </p:nvSpPr>
            <p:spPr>
              <a:xfrm>
                <a:off x="2030846" y="2747055"/>
                <a:ext cx="64197" cy="20461"/>
              </a:xfrm>
              <a:custGeom>
                <a:rect b="b" l="l" r="r" t="t"/>
                <a:pathLst>
                  <a:path extrusionOk="0" h="887" w="2783">
                    <a:moveTo>
                      <a:pt x="1657" y="1"/>
                    </a:moveTo>
                    <a:cubicBezTo>
                      <a:pt x="860" y="1"/>
                      <a:pt x="161" y="475"/>
                      <a:pt x="125" y="510"/>
                    </a:cubicBezTo>
                    <a:cubicBezTo>
                      <a:pt x="25" y="560"/>
                      <a:pt x="0" y="686"/>
                      <a:pt x="75" y="786"/>
                    </a:cubicBezTo>
                    <a:cubicBezTo>
                      <a:pt x="125" y="861"/>
                      <a:pt x="176" y="886"/>
                      <a:pt x="251" y="886"/>
                    </a:cubicBezTo>
                    <a:cubicBezTo>
                      <a:pt x="301" y="886"/>
                      <a:pt x="326" y="861"/>
                      <a:pt x="376" y="836"/>
                    </a:cubicBezTo>
                    <a:cubicBezTo>
                      <a:pt x="376" y="836"/>
                      <a:pt x="985" y="421"/>
                      <a:pt x="1654" y="421"/>
                    </a:cubicBezTo>
                    <a:cubicBezTo>
                      <a:pt x="1915" y="421"/>
                      <a:pt x="2185" y="484"/>
                      <a:pt x="2431" y="661"/>
                    </a:cubicBezTo>
                    <a:cubicBezTo>
                      <a:pt x="2458" y="678"/>
                      <a:pt x="2494" y="687"/>
                      <a:pt x="2532" y="687"/>
                    </a:cubicBezTo>
                    <a:cubicBezTo>
                      <a:pt x="2600" y="687"/>
                      <a:pt x="2675" y="659"/>
                      <a:pt x="2707" y="610"/>
                    </a:cubicBezTo>
                    <a:cubicBezTo>
                      <a:pt x="2782" y="510"/>
                      <a:pt x="2757" y="385"/>
                      <a:pt x="2657" y="310"/>
                    </a:cubicBezTo>
                    <a:cubicBezTo>
                      <a:pt x="2334" y="82"/>
                      <a:pt x="1987" y="1"/>
                      <a:pt x="1657" y="1"/>
                    </a:cubicBezTo>
                    <a:close/>
                  </a:path>
                </a:pathLst>
              </a:custGeom>
              <a:solidFill>
                <a:srgbClr val="B9472A"/>
              </a:solidFill>
              <a:ln cap="flat" cmpd="sng" w="9525">
                <a:solidFill>
                  <a:srgbClr val="B9472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41"/>
              <p:cNvSpPr/>
              <p:nvPr/>
            </p:nvSpPr>
            <p:spPr>
              <a:xfrm>
                <a:off x="2260945" y="2751207"/>
                <a:ext cx="63597" cy="20346"/>
              </a:xfrm>
              <a:custGeom>
                <a:rect b="b" l="l" r="r" t="t"/>
                <a:pathLst>
                  <a:path extrusionOk="0" h="882" w="2757">
                    <a:moveTo>
                      <a:pt x="1661" y="1"/>
                    </a:moveTo>
                    <a:cubicBezTo>
                      <a:pt x="856" y="1"/>
                      <a:pt x="161" y="488"/>
                      <a:pt x="125" y="506"/>
                    </a:cubicBezTo>
                    <a:cubicBezTo>
                      <a:pt x="25" y="581"/>
                      <a:pt x="0" y="706"/>
                      <a:pt x="75" y="806"/>
                    </a:cubicBezTo>
                    <a:cubicBezTo>
                      <a:pt x="100" y="856"/>
                      <a:pt x="176" y="882"/>
                      <a:pt x="226" y="882"/>
                    </a:cubicBezTo>
                    <a:cubicBezTo>
                      <a:pt x="276" y="882"/>
                      <a:pt x="326" y="882"/>
                      <a:pt x="351" y="856"/>
                    </a:cubicBezTo>
                    <a:cubicBezTo>
                      <a:pt x="369" y="838"/>
                      <a:pt x="975" y="428"/>
                      <a:pt x="1641" y="428"/>
                    </a:cubicBezTo>
                    <a:cubicBezTo>
                      <a:pt x="1897" y="428"/>
                      <a:pt x="2162" y="489"/>
                      <a:pt x="2406" y="656"/>
                    </a:cubicBezTo>
                    <a:cubicBezTo>
                      <a:pt x="2446" y="686"/>
                      <a:pt x="2489" y="700"/>
                      <a:pt x="2532" y="700"/>
                    </a:cubicBezTo>
                    <a:cubicBezTo>
                      <a:pt x="2597" y="700"/>
                      <a:pt x="2661" y="667"/>
                      <a:pt x="2707" y="606"/>
                    </a:cubicBezTo>
                    <a:cubicBezTo>
                      <a:pt x="2757" y="506"/>
                      <a:pt x="2732" y="380"/>
                      <a:pt x="2657" y="305"/>
                    </a:cubicBezTo>
                    <a:cubicBezTo>
                      <a:pt x="2331" y="81"/>
                      <a:pt x="1987" y="1"/>
                      <a:pt x="1661" y="1"/>
                    </a:cubicBezTo>
                    <a:close/>
                  </a:path>
                </a:pathLst>
              </a:custGeom>
              <a:solidFill>
                <a:srgbClr val="B9472A"/>
              </a:solidFill>
              <a:ln cap="flat" cmpd="sng" w="9525">
                <a:solidFill>
                  <a:srgbClr val="B9472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41"/>
              <p:cNvSpPr/>
              <p:nvPr/>
            </p:nvSpPr>
            <p:spPr>
              <a:xfrm rot="1123404">
                <a:off x="1950408" y="3215921"/>
                <a:ext cx="170976" cy="42229"/>
              </a:xfrm>
              <a:custGeom>
                <a:rect b="b" l="l" r="r" t="t"/>
                <a:pathLst>
                  <a:path extrusionOk="0" h="1372" w="5555">
                    <a:moveTo>
                      <a:pt x="5266" y="1"/>
                    </a:moveTo>
                    <a:cubicBezTo>
                      <a:pt x="4220" y="470"/>
                      <a:pt x="3174" y="758"/>
                      <a:pt x="1948" y="758"/>
                    </a:cubicBezTo>
                    <a:cubicBezTo>
                      <a:pt x="1371" y="758"/>
                      <a:pt x="758" y="614"/>
                      <a:pt x="145" y="470"/>
                    </a:cubicBezTo>
                    <a:lnTo>
                      <a:pt x="0" y="1047"/>
                    </a:lnTo>
                    <a:cubicBezTo>
                      <a:pt x="758" y="1227"/>
                      <a:pt x="1371" y="1371"/>
                      <a:pt x="1948" y="1371"/>
                    </a:cubicBezTo>
                    <a:cubicBezTo>
                      <a:pt x="3319" y="1371"/>
                      <a:pt x="4509" y="1047"/>
                      <a:pt x="5555" y="470"/>
                    </a:cubicBezTo>
                    <a:lnTo>
                      <a:pt x="5266" y="1"/>
                    </a:lnTo>
                    <a:close/>
                  </a:path>
                </a:pathLst>
              </a:custGeom>
              <a:solidFill>
                <a:srgbClr val="B947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41"/>
              <p:cNvSpPr/>
              <p:nvPr/>
            </p:nvSpPr>
            <p:spPr>
              <a:xfrm rot="-2898936">
                <a:off x="988355" y="4452517"/>
                <a:ext cx="202112" cy="199318"/>
              </a:xfrm>
              <a:custGeom>
                <a:rect b="b" l="l" r="r" t="t"/>
                <a:pathLst>
                  <a:path extrusionOk="0" h="12913" w="13094">
                    <a:moveTo>
                      <a:pt x="289" y="0"/>
                    </a:moveTo>
                    <a:lnTo>
                      <a:pt x="1" y="433"/>
                    </a:lnTo>
                    <a:cubicBezTo>
                      <a:pt x="5411" y="2994"/>
                      <a:pt x="9919" y="7502"/>
                      <a:pt x="12480" y="12912"/>
                    </a:cubicBezTo>
                    <a:lnTo>
                      <a:pt x="13093" y="12768"/>
                    </a:lnTo>
                    <a:cubicBezTo>
                      <a:pt x="10533" y="7213"/>
                      <a:pt x="5880" y="2561"/>
                      <a:pt x="289" y="0"/>
                    </a:cubicBezTo>
                    <a:close/>
                  </a:path>
                </a:pathLst>
              </a:custGeom>
              <a:solidFill>
                <a:srgbClr val="B9472A"/>
              </a:solidFill>
              <a:ln cap="flat" cmpd="sng" w="9525">
                <a:solidFill>
                  <a:srgbClr val="B9472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41"/>
              <p:cNvSpPr/>
              <p:nvPr/>
            </p:nvSpPr>
            <p:spPr>
              <a:xfrm>
                <a:off x="2074652" y="2974098"/>
                <a:ext cx="74420" cy="40688"/>
              </a:xfrm>
              <a:custGeom>
                <a:rect b="b" l="l" r="r" t="t"/>
                <a:pathLst>
                  <a:path extrusionOk="0" h="1322" w="2418">
                    <a:moveTo>
                      <a:pt x="614" y="0"/>
                    </a:moveTo>
                    <a:lnTo>
                      <a:pt x="1" y="181"/>
                    </a:lnTo>
                    <a:cubicBezTo>
                      <a:pt x="145" y="613"/>
                      <a:pt x="614" y="1082"/>
                      <a:pt x="1047" y="1226"/>
                    </a:cubicBezTo>
                    <a:cubicBezTo>
                      <a:pt x="1241" y="1286"/>
                      <a:pt x="1429" y="1321"/>
                      <a:pt x="1616" y="1321"/>
                    </a:cubicBezTo>
                    <a:cubicBezTo>
                      <a:pt x="1880" y="1321"/>
                      <a:pt x="2142" y="1251"/>
                      <a:pt x="2417" y="1082"/>
                    </a:cubicBezTo>
                    <a:lnTo>
                      <a:pt x="2273" y="613"/>
                    </a:lnTo>
                    <a:cubicBezTo>
                      <a:pt x="2111" y="685"/>
                      <a:pt x="1921" y="722"/>
                      <a:pt x="1736" y="722"/>
                    </a:cubicBezTo>
                    <a:cubicBezTo>
                      <a:pt x="1552" y="722"/>
                      <a:pt x="1371" y="685"/>
                      <a:pt x="1227" y="613"/>
                    </a:cubicBezTo>
                    <a:cubicBezTo>
                      <a:pt x="902" y="469"/>
                      <a:pt x="758" y="325"/>
                      <a:pt x="614" y="0"/>
                    </a:cubicBezTo>
                    <a:close/>
                  </a:path>
                </a:pathLst>
              </a:custGeom>
              <a:solidFill>
                <a:srgbClr val="B947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41"/>
              <p:cNvSpPr/>
              <p:nvPr/>
            </p:nvSpPr>
            <p:spPr>
              <a:xfrm rot="232770">
                <a:off x="1889278" y="2793620"/>
                <a:ext cx="175526" cy="80624"/>
              </a:xfrm>
              <a:custGeom>
                <a:rect b="b" l="l" r="r" t="t"/>
                <a:pathLst>
                  <a:path extrusionOk="0" h="2336" w="5086">
                    <a:moveTo>
                      <a:pt x="2881" y="0"/>
                    </a:moveTo>
                    <a:cubicBezTo>
                      <a:pt x="2718" y="0"/>
                      <a:pt x="2551" y="8"/>
                      <a:pt x="2381" y="26"/>
                    </a:cubicBezTo>
                    <a:cubicBezTo>
                      <a:pt x="1046" y="207"/>
                      <a:pt x="0" y="928"/>
                      <a:pt x="0" y="1541"/>
                    </a:cubicBezTo>
                    <a:cubicBezTo>
                      <a:pt x="120" y="2050"/>
                      <a:pt x="960" y="2335"/>
                      <a:pt x="2025" y="2335"/>
                    </a:cubicBezTo>
                    <a:cubicBezTo>
                      <a:pt x="2244" y="2335"/>
                      <a:pt x="2472" y="2323"/>
                      <a:pt x="2705" y="2299"/>
                    </a:cubicBezTo>
                    <a:cubicBezTo>
                      <a:pt x="4040" y="2154"/>
                      <a:pt x="5086" y="1541"/>
                      <a:pt x="5086" y="928"/>
                    </a:cubicBezTo>
                    <a:cubicBezTo>
                      <a:pt x="4960" y="423"/>
                      <a:pt x="4030" y="0"/>
                      <a:pt x="2881" y="0"/>
                    </a:cubicBezTo>
                    <a:close/>
                  </a:path>
                </a:pathLst>
              </a:custGeom>
              <a:solidFill>
                <a:srgbClr val="ED7C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41"/>
              <p:cNvSpPr/>
              <p:nvPr/>
            </p:nvSpPr>
            <p:spPr>
              <a:xfrm>
                <a:off x="2183158" y="2665057"/>
                <a:ext cx="98313" cy="227627"/>
              </a:xfrm>
              <a:custGeom>
                <a:rect b="b" l="l" r="r" t="t"/>
                <a:pathLst>
                  <a:path extrusionOk="0" h="15015" w="6485">
                    <a:moveTo>
                      <a:pt x="797" y="0"/>
                    </a:moveTo>
                    <a:lnTo>
                      <a:pt x="1" y="152"/>
                    </a:lnTo>
                    <a:lnTo>
                      <a:pt x="1442" y="10426"/>
                    </a:lnTo>
                    <a:lnTo>
                      <a:pt x="2086" y="9782"/>
                    </a:lnTo>
                    <a:cubicBezTo>
                      <a:pt x="2916" y="8819"/>
                      <a:pt x="3862" y="8351"/>
                      <a:pt x="4492" y="8351"/>
                    </a:cubicBezTo>
                    <a:cubicBezTo>
                      <a:pt x="4581" y="8351"/>
                      <a:pt x="4665" y="8360"/>
                      <a:pt x="4740" y="8379"/>
                    </a:cubicBezTo>
                    <a:cubicBezTo>
                      <a:pt x="5233" y="8531"/>
                      <a:pt x="5536" y="8986"/>
                      <a:pt x="5536" y="9479"/>
                    </a:cubicBezTo>
                    <a:cubicBezTo>
                      <a:pt x="5688" y="10578"/>
                      <a:pt x="4740" y="12474"/>
                      <a:pt x="1745" y="14218"/>
                    </a:cubicBezTo>
                    <a:lnTo>
                      <a:pt x="2086" y="15014"/>
                    </a:lnTo>
                    <a:cubicBezTo>
                      <a:pt x="5385" y="13118"/>
                      <a:pt x="6484" y="10881"/>
                      <a:pt x="6332" y="9327"/>
                    </a:cubicBezTo>
                    <a:cubicBezTo>
                      <a:pt x="6332" y="8531"/>
                      <a:pt x="5877" y="7886"/>
                      <a:pt x="5081" y="7583"/>
                    </a:cubicBezTo>
                    <a:cubicBezTo>
                      <a:pt x="4846" y="7508"/>
                      <a:pt x="4602" y="7470"/>
                      <a:pt x="4353" y="7470"/>
                    </a:cubicBezTo>
                    <a:cubicBezTo>
                      <a:pt x="3597" y="7470"/>
                      <a:pt x="2799" y="7818"/>
                      <a:pt x="2086" y="8531"/>
                    </a:cubicBezTo>
                    <a:lnTo>
                      <a:pt x="797" y="0"/>
                    </a:lnTo>
                    <a:close/>
                  </a:path>
                </a:pathLst>
              </a:custGeom>
              <a:solidFill>
                <a:srgbClr val="B947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41"/>
              <p:cNvSpPr/>
              <p:nvPr/>
            </p:nvSpPr>
            <p:spPr>
              <a:xfrm rot="-497679">
                <a:off x="1952568" y="4097750"/>
                <a:ext cx="512867" cy="35270"/>
              </a:xfrm>
              <a:custGeom>
                <a:rect b="b" l="l" r="r" t="t"/>
                <a:pathLst>
                  <a:path extrusionOk="0" h="1146" w="16664">
                    <a:moveTo>
                      <a:pt x="8332" y="1"/>
                    </a:moveTo>
                    <a:cubicBezTo>
                      <a:pt x="5294" y="1"/>
                      <a:pt x="2255" y="190"/>
                      <a:pt x="1" y="569"/>
                    </a:cubicBezTo>
                    <a:lnTo>
                      <a:pt x="1" y="1146"/>
                    </a:lnTo>
                    <a:cubicBezTo>
                      <a:pt x="2255" y="767"/>
                      <a:pt x="5257" y="578"/>
                      <a:pt x="8260" y="578"/>
                    </a:cubicBezTo>
                    <a:cubicBezTo>
                      <a:pt x="11263" y="578"/>
                      <a:pt x="14265" y="767"/>
                      <a:pt x="16519" y="1146"/>
                    </a:cubicBezTo>
                    <a:lnTo>
                      <a:pt x="16664" y="569"/>
                    </a:lnTo>
                    <a:cubicBezTo>
                      <a:pt x="14409" y="190"/>
                      <a:pt x="11371" y="1"/>
                      <a:pt x="833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41"/>
              <p:cNvSpPr/>
              <p:nvPr/>
            </p:nvSpPr>
            <p:spPr>
              <a:xfrm>
                <a:off x="1944113" y="2618384"/>
                <a:ext cx="247468" cy="239302"/>
              </a:xfrm>
              <a:custGeom>
                <a:rect b="b" l="l" r="r" t="t"/>
                <a:pathLst>
                  <a:path extrusionOk="0" h="10374" w="10728">
                    <a:moveTo>
                      <a:pt x="5364" y="825"/>
                    </a:moveTo>
                    <a:cubicBezTo>
                      <a:pt x="6241" y="825"/>
                      <a:pt x="7119" y="1101"/>
                      <a:pt x="7845" y="1627"/>
                    </a:cubicBezTo>
                    <a:cubicBezTo>
                      <a:pt x="8798" y="2279"/>
                      <a:pt x="9449" y="3281"/>
                      <a:pt x="9650" y="4434"/>
                    </a:cubicBezTo>
                    <a:cubicBezTo>
                      <a:pt x="9850" y="5562"/>
                      <a:pt x="9600" y="6715"/>
                      <a:pt x="8948" y="7667"/>
                    </a:cubicBezTo>
                    <a:cubicBezTo>
                      <a:pt x="8271" y="8619"/>
                      <a:pt x="7269" y="9271"/>
                      <a:pt x="6141" y="9472"/>
                    </a:cubicBezTo>
                    <a:cubicBezTo>
                      <a:pt x="5882" y="9517"/>
                      <a:pt x="5622" y="9539"/>
                      <a:pt x="5365" y="9539"/>
                    </a:cubicBezTo>
                    <a:cubicBezTo>
                      <a:pt x="4479" y="9539"/>
                      <a:pt x="3621" y="9275"/>
                      <a:pt x="2883" y="8770"/>
                    </a:cubicBezTo>
                    <a:cubicBezTo>
                      <a:pt x="1931" y="8093"/>
                      <a:pt x="1279" y="7091"/>
                      <a:pt x="1078" y="5963"/>
                    </a:cubicBezTo>
                    <a:cubicBezTo>
                      <a:pt x="878" y="4810"/>
                      <a:pt x="1129" y="3657"/>
                      <a:pt x="1780" y="2705"/>
                    </a:cubicBezTo>
                    <a:cubicBezTo>
                      <a:pt x="2457" y="1752"/>
                      <a:pt x="3459" y="1101"/>
                      <a:pt x="4587" y="900"/>
                    </a:cubicBezTo>
                    <a:cubicBezTo>
                      <a:pt x="4863" y="850"/>
                      <a:pt x="5114" y="825"/>
                      <a:pt x="5364" y="825"/>
                    </a:cubicBezTo>
                    <a:close/>
                    <a:moveTo>
                      <a:pt x="5330" y="0"/>
                    </a:moveTo>
                    <a:cubicBezTo>
                      <a:pt x="5034" y="0"/>
                      <a:pt x="4735" y="24"/>
                      <a:pt x="4437" y="73"/>
                    </a:cubicBezTo>
                    <a:cubicBezTo>
                      <a:pt x="3083" y="324"/>
                      <a:pt x="1905" y="1101"/>
                      <a:pt x="1103" y="2228"/>
                    </a:cubicBezTo>
                    <a:cubicBezTo>
                      <a:pt x="301" y="3356"/>
                      <a:pt x="1" y="4735"/>
                      <a:pt x="251" y="6113"/>
                    </a:cubicBezTo>
                    <a:cubicBezTo>
                      <a:pt x="502" y="7467"/>
                      <a:pt x="1254" y="8670"/>
                      <a:pt x="2407" y="9447"/>
                    </a:cubicBezTo>
                    <a:cubicBezTo>
                      <a:pt x="3284" y="10073"/>
                      <a:pt x="4311" y="10374"/>
                      <a:pt x="5364" y="10374"/>
                    </a:cubicBezTo>
                    <a:cubicBezTo>
                      <a:pt x="5665" y="10374"/>
                      <a:pt x="5966" y="10349"/>
                      <a:pt x="6266" y="10299"/>
                    </a:cubicBezTo>
                    <a:cubicBezTo>
                      <a:pt x="7645" y="10048"/>
                      <a:pt x="8823" y="9296"/>
                      <a:pt x="9625" y="8143"/>
                    </a:cubicBezTo>
                    <a:cubicBezTo>
                      <a:pt x="10402" y="7015"/>
                      <a:pt x="10728" y="5637"/>
                      <a:pt x="10477" y="4284"/>
                    </a:cubicBezTo>
                    <a:cubicBezTo>
                      <a:pt x="10226" y="2905"/>
                      <a:pt x="9474" y="1727"/>
                      <a:pt x="8322" y="925"/>
                    </a:cubicBezTo>
                    <a:cubicBezTo>
                      <a:pt x="7438" y="316"/>
                      <a:pt x="6400" y="0"/>
                      <a:pt x="533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41"/>
              <p:cNvSpPr/>
              <p:nvPr/>
            </p:nvSpPr>
            <p:spPr>
              <a:xfrm>
                <a:off x="2178271" y="2729316"/>
                <a:ext cx="63020" cy="22583"/>
              </a:xfrm>
              <a:custGeom>
                <a:rect b="b" l="l" r="r" t="t"/>
                <a:pathLst>
                  <a:path extrusionOk="0" h="979" w="2732">
                    <a:moveTo>
                      <a:pt x="2256" y="1"/>
                    </a:moveTo>
                    <a:lnTo>
                      <a:pt x="401" y="151"/>
                    </a:lnTo>
                    <a:cubicBezTo>
                      <a:pt x="151" y="176"/>
                      <a:pt x="0" y="377"/>
                      <a:pt x="0" y="602"/>
                    </a:cubicBezTo>
                    <a:cubicBezTo>
                      <a:pt x="25" y="828"/>
                      <a:pt x="201" y="978"/>
                      <a:pt x="426" y="978"/>
                    </a:cubicBezTo>
                    <a:lnTo>
                      <a:pt x="451" y="978"/>
                    </a:lnTo>
                    <a:lnTo>
                      <a:pt x="2331" y="828"/>
                    </a:lnTo>
                    <a:cubicBezTo>
                      <a:pt x="2557" y="828"/>
                      <a:pt x="2732" y="627"/>
                      <a:pt x="2707" y="402"/>
                    </a:cubicBezTo>
                    <a:cubicBezTo>
                      <a:pt x="2682" y="151"/>
                      <a:pt x="2481" y="1"/>
                      <a:pt x="225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41"/>
              <p:cNvSpPr/>
              <p:nvPr/>
            </p:nvSpPr>
            <p:spPr>
              <a:xfrm>
                <a:off x="2214259" y="3683836"/>
                <a:ext cx="198730" cy="270380"/>
              </a:xfrm>
              <a:custGeom>
                <a:rect b="b" l="l" r="r" t="t"/>
                <a:pathLst>
                  <a:path extrusionOk="0" h="8785" w="6457">
                    <a:moveTo>
                      <a:pt x="3896" y="1102"/>
                    </a:moveTo>
                    <a:cubicBezTo>
                      <a:pt x="4365" y="1283"/>
                      <a:pt x="4797" y="1571"/>
                      <a:pt x="4653" y="2329"/>
                    </a:cubicBezTo>
                    <a:cubicBezTo>
                      <a:pt x="4653" y="2761"/>
                      <a:pt x="4184" y="3375"/>
                      <a:pt x="3607" y="4132"/>
                    </a:cubicBezTo>
                    <a:cubicBezTo>
                      <a:pt x="3138" y="3230"/>
                      <a:pt x="2850" y="2617"/>
                      <a:pt x="2994" y="2004"/>
                    </a:cubicBezTo>
                    <a:cubicBezTo>
                      <a:pt x="2994" y="1715"/>
                      <a:pt x="3138" y="1427"/>
                      <a:pt x="3283" y="1283"/>
                    </a:cubicBezTo>
                    <a:cubicBezTo>
                      <a:pt x="3463" y="1102"/>
                      <a:pt x="3607" y="1102"/>
                      <a:pt x="3896" y="1102"/>
                    </a:cubicBezTo>
                    <a:close/>
                    <a:moveTo>
                      <a:pt x="3606" y="0"/>
                    </a:moveTo>
                    <a:cubicBezTo>
                      <a:pt x="3219" y="0"/>
                      <a:pt x="2880" y="142"/>
                      <a:pt x="2561" y="381"/>
                    </a:cubicBezTo>
                    <a:cubicBezTo>
                      <a:pt x="2237" y="669"/>
                      <a:pt x="1948" y="1102"/>
                      <a:pt x="1804" y="1860"/>
                    </a:cubicBezTo>
                    <a:cubicBezTo>
                      <a:pt x="1660" y="2761"/>
                      <a:pt x="2092" y="3807"/>
                      <a:pt x="2706" y="4889"/>
                    </a:cubicBezTo>
                    <a:cubicBezTo>
                      <a:pt x="1804" y="5791"/>
                      <a:pt x="902" y="6512"/>
                      <a:pt x="1" y="7126"/>
                    </a:cubicBezTo>
                    <a:lnTo>
                      <a:pt x="758" y="8027"/>
                    </a:lnTo>
                    <a:cubicBezTo>
                      <a:pt x="902" y="7883"/>
                      <a:pt x="2092" y="6981"/>
                      <a:pt x="3283" y="5935"/>
                    </a:cubicBezTo>
                    <a:cubicBezTo>
                      <a:pt x="4184" y="7270"/>
                      <a:pt x="5411" y="8496"/>
                      <a:pt x="5555" y="8785"/>
                    </a:cubicBezTo>
                    <a:lnTo>
                      <a:pt x="6457" y="8027"/>
                    </a:lnTo>
                    <a:cubicBezTo>
                      <a:pt x="5699" y="7270"/>
                      <a:pt x="4797" y="6224"/>
                      <a:pt x="4184" y="5034"/>
                    </a:cubicBezTo>
                    <a:cubicBezTo>
                      <a:pt x="4942" y="4132"/>
                      <a:pt x="5699" y="3230"/>
                      <a:pt x="5843" y="2329"/>
                    </a:cubicBezTo>
                    <a:cubicBezTo>
                      <a:pt x="5988" y="1102"/>
                      <a:pt x="5086" y="56"/>
                      <a:pt x="4040" y="56"/>
                    </a:cubicBezTo>
                    <a:cubicBezTo>
                      <a:pt x="3888" y="18"/>
                      <a:pt x="3744" y="0"/>
                      <a:pt x="360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13" name="Google Shape;913;p41"/>
          <p:cNvSpPr txBox="1"/>
          <p:nvPr/>
        </p:nvSpPr>
        <p:spPr>
          <a:xfrm>
            <a:off x="3268480" y="2014209"/>
            <a:ext cx="3266700" cy="7605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4200"/>
              <a:buFont typeface="Poppins"/>
              <a:buNone/>
            </a:pPr>
            <a:r>
              <a:rPr b="1" i="0" lang="en" sz="2400" u="none" cap="none" strike="noStrike">
                <a:solidFill>
                  <a:schemeClr val="dk1"/>
                </a:solidFill>
              </a:rPr>
              <a:t>Background:</a:t>
            </a:r>
            <a:endParaRPr/>
          </a:p>
        </p:txBody>
      </p:sp>
      <p:sp>
        <p:nvSpPr>
          <p:cNvPr id="914" name="Google Shape;914;p41"/>
          <p:cNvSpPr txBox="1"/>
          <p:nvPr/>
        </p:nvSpPr>
        <p:spPr>
          <a:xfrm>
            <a:off x="437699" y="2710798"/>
            <a:ext cx="6391777" cy="1610100"/>
          </a:xfrm>
          <a:prstGeom prst="rect">
            <a:avLst/>
          </a:prstGeom>
          <a:noFill/>
          <a:ln>
            <a:noFill/>
          </a:ln>
        </p:spPr>
        <p:txBody>
          <a:bodyPr anchorCtr="0" anchor="ctr" bIns="0" lIns="0" spcFirstLastPara="1" rIns="0" wrap="square" tIns="0">
            <a:noAutofit/>
          </a:bodyPr>
          <a:lstStyle/>
          <a:p>
            <a:pPr indent="0" lvl="0" marL="0" marR="0" rtl="0" algn="l">
              <a:lnSpc>
                <a:spcPct val="150000"/>
              </a:lnSpc>
              <a:spcBef>
                <a:spcPts val="0"/>
              </a:spcBef>
              <a:spcAft>
                <a:spcPts val="0"/>
              </a:spcAft>
              <a:buClr>
                <a:schemeClr val="dk2"/>
              </a:buClr>
              <a:buSzPts val="1600"/>
              <a:buFont typeface="Montserrat"/>
              <a:buNone/>
            </a:pPr>
            <a:r>
              <a:rPr i="0" lang="en" sz="1400" u="none" cap="none" strike="noStrike">
                <a:solidFill>
                  <a:schemeClr val="dk2"/>
                </a:solidFill>
              </a:rPr>
              <a:t>New York City, known for its diversity and population density, provides a rich dataset through its annual HIV/AIDS reports. This project focuses on understanding how demographics such as age, gender, borough, and race impact viral suppression among residents diagnosed with HIV.</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42"/>
          <p:cNvSpPr txBox="1"/>
          <p:nvPr>
            <p:ph type="title"/>
          </p:nvPr>
        </p:nvSpPr>
        <p:spPr>
          <a:xfrm>
            <a:off x="3686634" y="1988725"/>
            <a:ext cx="5114466" cy="15807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3600"/>
              <a:buNone/>
            </a:pPr>
            <a:r>
              <a:rPr lang="en"/>
              <a:t>PROJECT</a:t>
            </a:r>
            <a:br>
              <a:rPr lang="en"/>
            </a:br>
            <a:r>
              <a:rPr lang="en">
                <a:solidFill>
                  <a:schemeClr val="dk2"/>
                </a:solidFill>
              </a:rPr>
              <a:t>PROPOSAL</a:t>
            </a:r>
            <a:endParaRPr>
              <a:solidFill>
                <a:schemeClr val="dk2"/>
              </a:solidFill>
            </a:endParaRPr>
          </a:p>
        </p:txBody>
      </p:sp>
      <p:sp>
        <p:nvSpPr>
          <p:cNvPr id="920" name="Google Shape;920;p42"/>
          <p:cNvSpPr/>
          <p:nvPr/>
        </p:nvSpPr>
        <p:spPr>
          <a:xfrm>
            <a:off x="7386600" y="672918"/>
            <a:ext cx="1037400" cy="10374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D6473F"/>
              </a:solidFill>
              <a:latin typeface="Arial"/>
              <a:ea typeface="Arial"/>
              <a:cs typeface="Arial"/>
              <a:sym typeface="Arial"/>
            </a:endParaRPr>
          </a:p>
        </p:txBody>
      </p:sp>
      <p:sp>
        <p:nvSpPr>
          <p:cNvPr id="921" name="Google Shape;921;p42"/>
          <p:cNvSpPr txBox="1"/>
          <p:nvPr>
            <p:ph idx="2" type="title"/>
          </p:nvPr>
        </p:nvSpPr>
        <p:spPr>
          <a:xfrm>
            <a:off x="7285756" y="738350"/>
            <a:ext cx="1239088" cy="920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800"/>
              <a:buNone/>
            </a:pPr>
            <a:r>
              <a:rPr lang="en"/>
              <a:t>02</a:t>
            </a:r>
            <a:endParaRPr/>
          </a:p>
        </p:txBody>
      </p:sp>
      <p:sp>
        <p:nvSpPr>
          <p:cNvPr id="922" name="Google Shape;922;p42"/>
          <p:cNvSpPr txBox="1"/>
          <p:nvPr>
            <p:ph idx="1" type="subTitle"/>
          </p:nvPr>
        </p:nvSpPr>
        <p:spPr>
          <a:xfrm>
            <a:off x="5412850" y="3569075"/>
            <a:ext cx="3010800" cy="901500"/>
          </a:xfrm>
          <a:prstGeom prst="rect">
            <a:avLst/>
          </a:prstGeom>
          <a:noFill/>
          <a:ln>
            <a:noFill/>
          </a:ln>
        </p:spPr>
        <p:txBody>
          <a:bodyPr anchorCtr="0" anchor="ctr" bIns="0" lIns="0" spcFirstLastPara="1" rIns="0" wrap="square" tIns="0">
            <a:noAutofit/>
          </a:bodyPr>
          <a:lstStyle/>
          <a:p>
            <a:pPr indent="-330200" lvl="0" marL="457200" rtl="0" algn="ctr">
              <a:lnSpc>
                <a:spcPct val="100000"/>
              </a:lnSpc>
              <a:spcBef>
                <a:spcPts val="0"/>
              </a:spcBef>
              <a:spcAft>
                <a:spcPts val="0"/>
              </a:spcAft>
              <a:buSzPts val="1600"/>
              <a:buNone/>
            </a:pPr>
            <a:r>
              <a:rPr lang="en"/>
              <a:t>Scope Aim</a:t>
            </a:r>
            <a:endParaRPr/>
          </a:p>
          <a:p>
            <a:pPr indent="-330200" lvl="0" marL="457200" rtl="0" algn="ctr">
              <a:lnSpc>
                <a:spcPct val="100000"/>
              </a:lnSpc>
              <a:spcBef>
                <a:spcPts val="0"/>
              </a:spcBef>
              <a:spcAft>
                <a:spcPts val="0"/>
              </a:spcAft>
              <a:buSzPts val="1600"/>
              <a:buNone/>
            </a:pPr>
            <a:r>
              <a:rPr lang="en"/>
              <a:t>&amp;</a:t>
            </a:r>
            <a:endParaRPr/>
          </a:p>
          <a:p>
            <a:pPr indent="-330200" lvl="0" marL="457200" rtl="0" algn="ctr">
              <a:lnSpc>
                <a:spcPct val="100000"/>
              </a:lnSpc>
              <a:spcBef>
                <a:spcPts val="0"/>
              </a:spcBef>
              <a:spcAft>
                <a:spcPts val="0"/>
              </a:spcAft>
              <a:buSzPts val="1600"/>
              <a:buNone/>
            </a:pPr>
            <a:r>
              <a:rPr lang="en" sz="1400"/>
              <a:t>Research Questions</a:t>
            </a:r>
            <a:endParaRPr/>
          </a:p>
          <a:p>
            <a:pPr indent="-330200" lvl="0" marL="457200" rtl="0" algn="ctr">
              <a:lnSpc>
                <a:spcPct val="100000"/>
              </a:lnSpc>
              <a:spcBef>
                <a:spcPts val="0"/>
              </a:spcBef>
              <a:spcAft>
                <a:spcPts val="0"/>
              </a:spcAft>
              <a:buSzPts val="1600"/>
              <a:buNone/>
            </a:pPr>
            <a:r>
              <a:t/>
            </a:r>
            <a:endParaRPr/>
          </a:p>
        </p:txBody>
      </p:sp>
      <p:grpSp>
        <p:nvGrpSpPr>
          <p:cNvPr id="923" name="Google Shape;923;p42"/>
          <p:cNvGrpSpPr/>
          <p:nvPr/>
        </p:nvGrpSpPr>
        <p:grpSpPr>
          <a:xfrm flipH="1">
            <a:off x="275994" y="2635329"/>
            <a:ext cx="2686973" cy="2284048"/>
            <a:chOff x="5345437" y="1593191"/>
            <a:chExt cx="4390770" cy="3961593"/>
          </a:xfrm>
        </p:grpSpPr>
        <p:sp>
          <p:nvSpPr>
            <p:cNvPr id="924" name="Google Shape;924;p42"/>
            <p:cNvSpPr/>
            <p:nvPr/>
          </p:nvSpPr>
          <p:spPr>
            <a:xfrm rot="443271">
              <a:off x="5552617" y="1834404"/>
              <a:ext cx="3976411" cy="3479167"/>
            </a:xfrm>
            <a:custGeom>
              <a:rect b="b" l="l" r="r" t="t"/>
              <a:pathLst>
                <a:path extrusionOk="0" h="2864" w="3273">
                  <a:moveTo>
                    <a:pt x="1574" y="0"/>
                  </a:moveTo>
                  <a:cubicBezTo>
                    <a:pt x="1" y="0"/>
                    <a:pt x="252" y="1699"/>
                    <a:pt x="1291" y="2612"/>
                  </a:cubicBezTo>
                  <a:cubicBezTo>
                    <a:pt x="1574" y="2864"/>
                    <a:pt x="1826" y="2864"/>
                    <a:pt x="2077" y="2864"/>
                  </a:cubicBezTo>
                  <a:cubicBezTo>
                    <a:pt x="2738" y="2864"/>
                    <a:pt x="3273" y="2203"/>
                    <a:pt x="3021" y="1416"/>
                  </a:cubicBezTo>
                  <a:cubicBezTo>
                    <a:pt x="2738" y="630"/>
                    <a:pt x="2360" y="0"/>
                    <a:pt x="1574" y="0"/>
                  </a:cubicBezTo>
                  <a:close/>
                </a:path>
              </a:pathLst>
            </a:custGeom>
            <a:solidFill>
              <a:srgbClr val="E7DF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25" name="Google Shape;925;p42"/>
            <p:cNvGrpSpPr/>
            <p:nvPr/>
          </p:nvGrpSpPr>
          <p:grpSpPr>
            <a:xfrm>
              <a:off x="6074173" y="2004276"/>
              <a:ext cx="2429758" cy="3139432"/>
              <a:chOff x="6353565" y="2280240"/>
              <a:chExt cx="2215922" cy="2863139"/>
            </a:xfrm>
          </p:grpSpPr>
          <p:sp>
            <p:nvSpPr>
              <p:cNvPr id="926" name="Google Shape;926;p42"/>
              <p:cNvSpPr/>
              <p:nvPr/>
            </p:nvSpPr>
            <p:spPr>
              <a:xfrm>
                <a:off x="6418727" y="2895652"/>
                <a:ext cx="404820" cy="445864"/>
              </a:xfrm>
              <a:custGeom>
                <a:rect b="b" l="l" r="r" t="t"/>
                <a:pathLst>
                  <a:path extrusionOk="0" h="19836" w="18010">
                    <a:moveTo>
                      <a:pt x="6300" y="1"/>
                    </a:moveTo>
                    <a:lnTo>
                      <a:pt x="0" y="24"/>
                    </a:lnTo>
                    <a:lnTo>
                      <a:pt x="8081" y="19836"/>
                    </a:lnTo>
                    <a:lnTo>
                      <a:pt x="18010" y="11527"/>
                    </a:lnTo>
                    <a:lnTo>
                      <a:pt x="6300" y="1"/>
                    </a:lnTo>
                    <a:close/>
                  </a:path>
                </a:pathLst>
              </a:custGeom>
              <a:solidFill>
                <a:srgbClr val="C48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42"/>
              <p:cNvSpPr/>
              <p:nvPr/>
            </p:nvSpPr>
            <p:spPr>
              <a:xfrm>
                <a:off x="6432056" y="2931054"/>
                <a:ext cx="320170" cy="177482"/>
              </a:xfrm>
              <a:custGeom>
                <a:rect b="b" l="l" r="r" t="t"/>
                <a:pathLst>
                  <a:path extrusionOk="0" h="7896" w="14244">
                    <a:moveTo>
                      <a:pt x="8948" y="1"/>
                    </a:moveTo>
                    <a:lnTo>
                      <a:pt x="1" y="4954"/>
                    </a:lnTo>
                    <a:cubicBezTo>
                      <a:pt x="2403" y="7128"/>
                      <a:pt x="4624" y="7896"/>
                      <a:pt x="6563" y="7896"/>
                    </a:cubicBezTo>
                    <a:cubicBezTo>
                      <a:pt x="11218" y="7896"/>
                      <a:pt x="14244" y="3470"/>
                      <a:pt x="14244" y="3470"/>
                    </a:cubicBezTo>
                    <a:lnTo>
                      <a:pt x="8948" y="1"/>
                    </a:ln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42"/>
              <p:cNvSpPr/>
              <p:nvPr/>
            </p:nvSpPr>
            <p:spPr>
              <a:xfrm>
                <a:off x="6483889" y="2960814"/>
                <a:ext cx="815776" cy="1043068"/>
              </a:xfrm>
              <a:custGeom>
                <a:rect b="b" l="l" r="r" t="t"/>
                <a:pathLst>
                  <a:path extrusionOk="0" h="46405" w="36293">
                    <a:moveTo>
                      <a:pt x="6711" y="1"/>
                    </a:moveTo>
                    <a:lnTo>
                      <a:pt x="0" y="3379"/>
                    </a:lnTo>
                    <a:cubicBezTo>
                      <a:pt x="0" y="3379"/>
                      <a:pt x="4223" y="29080"/>
                      <a:pt x="27619" y="46404"/>
                    </a:cubicBezTo>
                    <a:lnTo>
                      <a:pt x="36292" y="28213"/>
                    </a:lnTo>
                    <a:lnTo>
                      <a:pt x="671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42"/>
              <p:cNvSpPr/>
              <p:nvPr/>
            </p:nvSpPr>
            <p:spPr>
              <a:xfrm>
                <a:off x="6432056" y="2931054"/>
                <a:ext cx="248354" cy="274518"/>
              </a:xfrm>
              <a:custGeom>
                <a:rect b="b" l="l" r="r" t="t"/>
                <a:pathLst>
                  <a:path extrusionOk="0" h="12213" w="11049">
                    <a:moveTo>
                      <a:pt x="8948" y="1"/>
                    </a:moveTo>
                    <a:lnTo>
                      <a:pt x="1" y="4954"/>
                    </a:lnTo>
                    <a:lnTo>
                      <a:pt x="2397" y="12212"/>
                    </a:lnTo>
                    <a:cubicBezTo>
                      <a:pt x="2397" y="12212"/>
                      <a:pt x="11048" y="8492"/>
                      <a:pt x="8948" y="1"/>
                    </a:cubicBez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42"/>
              <p:cNvSpPr/>
              <p:nvPr/>
            </p:nvSpPr>
            <p:spPr>
              <a:xfrm>
                <a:off x="6366399" y="2775599"/>
                <a:ext cx="265774" cy="185237"/>
              </a:xfrm>
              <a:custGeom>
                <a:rect b="b" l="l" r="r" t="t"/>
                <a:pathLst>
                  <a:path extrusionOk="0" h="8241" w="11824">
                    <a:moveTo>
                      <a:pt x="1415" y="1"/>
                    </a:moveTo>
                    <a:cubicBezTo>
                      <a:pt x="0" y="5273"/>
                      <a:pt x="4063" y="8241"/>
                      <a:pt x="4063" y="8241"/>
                    </a:cubicBezTo>
                    <a:lnTo>
                      <a:pt x="9244" y="7350"/>
                    </a:lnTo>
                    <a:lnTo>
                      <a:pt x="11824" y="1"/>
                    </a:lnTo>
                    <a:close/>
                  </a:path>
                </a:pathLst>
              </a:custGeom>
              <a:solidFill>
                <a:srgbClr val="C48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42"/>
              <p:cNvSpPr/>
              <p:nvPr/>
            </p:nvSpPr>
            <p:spPr>
              <a:xfrm>
                <a:off x="6436170" y="2422298"/>
                <a:ext cx="160602" cy="272270"/>
              </a:xfrm>
              <a:custGeom>
                <a:rect b="b" l="l" r="r" t="t"/>
                <a:pathLst>
                  <a:path extrusionOk="0" h="12113" w="7145">
                    <a:moveTo>
                      <a:pt x="1369" y="0"/>
                    </a:moveTo>
                    <a:cubicBezTo>
                      <a:pt x="1046" y="0"/>
                      <a:pt x="723" y="126"/>
                      <a:pt x="480" y="380"/>
                    </a:cubicBezTo>
                    <a:cubicBezTo>
                      <a:pt x="46" y="814"/>
                      <a:pt x="0" y="1498"/>
                      <a:pt x="366" y="1978"/>
                    </a:cubicBezTo>
                    <a:lnTo>
                      <a:pt x="3013" y="5607"/>
                    </a:lnTo>
                    <a:lnTo>
                      <a:pt x="3082" y="8278"/>
                    </a:lnTo>
                    <a:lnTo>
                      <a:pt x="3196" y="12112"/>
                    </a:lnTo>
                    <a:lnTo>
                      <a:pt x="7145" y="11382"/>
                    </a:lnTo>
                    <a:lnTo>
                      <a:pt x="6916" y="9898"/>
                    </a:lnTo>
                    <a:lnTo>
                      <a:pt x="6072" y="4763"/>
                    </a:lnTo>
                    <a:lnTo>
                      <a:pt x="2306" y="426"/>
                    </a:lnTo>
                    <a:cubicBezTo>
                      <a:pt x="2058" y="143"/>
                      <a:pt x="1714" y="0"/>
                      <a:pt x="1369" y="0"/>
                    </a:cubicBezTo>
                    <a:close/>
                  </a:path>
                </a:pathLst>
              </a:custGeom>
              <a:solidFill>
                <a:srgbClr val="C48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42"/>
              <p:cNvSpPr/>
              <p:nvPr/>
            </p:nvSpPr>
            <p:spPr>
              <a:xfrm>
                <a:off x="6504411" y="2571414"/>
                <a:ext cx="87235" cy="73389"/>
              </a:xfrm>
              <a:custGeom>
                <a:rect b="b" l="l" r="r" t="t"/>
                <a:pathLst>
                  <a:path extrusionOk="0" h="3265" w="3881">
                    <a:moveTo>
                      <a:pt x="0" y="0"/>
                    </a:moveTo>
                    <a:lnTo>
                      <a:pt x="46" y="1644"/>
                    </a:lnTo>
                    <a:lnTo>
                      <a:pt x="3880" y="3264"/>
                    </a:lnTo>
                    <a:lnTo>
                      <a:pt x="3652" y="1895"/>
                    </a:lnTo>
                    <a:lnTo>
                      <a:pt x="0" y="0"/>
                    </a:lnTo>
                    <a:close/>
                  </a:path>
                </a:pathLst>
              </a:custGeom>
              <a:solidFill>
                <a:srgbClr val="B564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42"/>
              <p:cNvSpPr/>
              <p:nvPr/>
            </p:nvSpPr>
            <p:spPr>
              <a:xfrm>
                <a:off x="6353565" y="2579618"/>
                <a:ext cx="241678" cy="222190"/>
              </a:xfrm>
              <a:custGeom>
                <a:rect b="b" l="l" r="r" t="t"/>
                <a:pathLst>
                  <a:path extrusionOk="0" h="9885" w="10752">
                    <a:moveTo>
                      <a:pt x="4782" y="1"/>
                    </a:moveTo>
                    <a:cubicBezTo>
                      <a:pt x="4665" y="1"/>
                      <a:pt x="4546" y="16"/>
                      <a:pt x="4429" y="46"/>
                    </a:cubicBezTo>
                    <a:lnTo>
                      <a:pt x="3516" y="297"/>
                    </a:lnTo>
                    <a:cubicBezTo>
                      <a:pt x="2899" y="480"/>
                      <a:pt x="2489" y="1050"/>
                      <a:pt x="2534" y="1689"/>
                    </a:cubicBezTo>
                    <a:lnTo>
                      <a:pt x="2557" y="2009"/>
                    </a:lnTo>
                    <a:lnTo>
                      <a:pt x="1187" y="3196"/>
                    </a:lnTo>
                    <a:cubicBezTo>
                      <a:pt x="799" y="3538"/>
                      <a:pt x="685" y="4109"/>
                      <a:pt x="936" y="4565"/>
                    </a:cubicBezTo>
                    <a:lnTo>
                      <a:pt x="526" y="5136"/>
                    </a:lnTo>
                    <a:cubicBezTo>
                      <a:pt x="92" y="5730"/>
                      <a:pt x="1" y="6506"/>
                      <a:pt x="274" y="7190"/>
                    </a:cubicBezTo>
                    <a:lnTo>
                      <a:pt x="891" y="8742"/>
                    </a:lnTo>
                    <a:cubicBezTo>
                      <a:pt x="1172" y="9447"/>
                      <a:pt x="1845" y="9885"/>
                      <a:pt x="2563" y="9885"/>
                    </a:cubicBezTo>
                    <a:cubicBezTo>
                      <a:pt x="2659" y="9885"/>
                      <a:pt x="2756" y="9877"/>
                      <a:pt x="2854" y="9861"/>
                    </a:cubicBezTo>
                    <a:lnTo>
                      <a:pt x="10751" y="8514"/>
                    </a:lnTo>
                    <a:lnTo>
                      <a:pt x="9245" y="1895"/>
                    </a:lnTo>
                    <a:lnTo>
                      <a:pt x="6004" y="708"/>
                    </a:lnTo>
                    <a:cubicBezTo>
                      <a:pt x="5745" y="265"/>
                      <a:pt x="5277" y="1"/>
                      <a:pt x="4782" y="1"/>
                    </a:cubicBezTo>
                    <a:close/>
                  </a:path>
                </a:pathLst>
              </a:custGeom>
              <a:solidFill>
                <a:srgbClr val="C48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42"/>
              <p:cNvSpPr/>
              <p:nvPr/>
            </p:nvSpPr>
            <p:spPr>
              <a:xfrm>
                <a:off x="6489014" y="2620145"/>
                <a:ext cx="87235" cy="143159"/>
              </a:xfrm>
              <a:custGeom>
                <a:rect b="b" l="l" r="r" t="t"/>
                <a:pathLst>
                  <a:path extrusionOk="0" h="6369" w="3881">
                    <a:moveTo>
                      <a:pt x="0" y="1"/>
                    </a:moveTo>
                    <a:lnTo>
                      <a:pt x="754" y="6369"/>
                    </a:lnTo>
                    <a:lnTo>
                      <a:pt x="3881" y="2009"/>
                    </a:lnTo>
                    <a:lnTo>
                      <a:pt x="0" y="1"/>
                    </a:lnTo>
                    <a:close/>
                  </a:path>
                </a:pathLst>
              </a:custGeom>
              <a:solidFill>
                <a:srgbClr val="C48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42"/>
              <p:cNvSpPr/>
              <p:nvPr/>
            </p:nvSpPr>
            <p:spPr>
              <a:xfrm>
                <a:off x="6431045" y="2598724"/>
                <a:ext cx="202163" cy="267190"/>
              </a:xfrm>
              <a:custGeom>
                <a:rect b="b" l="l" r="r" t="t"/>
                <a:pathLst>
                  <a:path extrusionOk="0" h="11887" w="8994">
                    <a:moveTo>
                      <a:pt x="2775" y="0"/>
                    </a:moveTo>
                    <a:cubicBezTo>
                      <a:pt x="2298" y="0"/>
                      <a:pt x="1902" y="417"/>
                      <a:pt x="1963" y="908"/>
                    </a:cubicBezTo>
                    <a:cubicBezTo>
                      <a:pt x="2054" y="2004"/>
                      <a:pt x="2831" y="2894"/>
                      <a:pt x="3858" y="3213"/>
                    </a:cubicBezTo>
                    <a:lnTo>
                      <a:pt x="4702" y="3442"/>
                    </a:lnTo>
                    <a:cubicBezTo>
                      <a:pt x="4702" y="3442"/>
                      <a:pt x="0" y="6340"/>
                      <a:pt x="1552" y="11887"/>
                    </a:cubicBezTo>
                    <a:lnTo>
                      <a:pt x="8948" y="7870"/>
                    </a:lnTo>
                    <a:lnTo>
                      <a:pt x="8993" y="3373"/>
                    </a:lnTo>
                    <a:cubicBezTo>
                      <a:pt x="8993" y="2140"/>
                      <a:pt x="8149" y="1091"/>
                      <a:pt x="6939" y="839"/>
                    </a:cubicBezTo>
                    <a:lnTo>
                      <a:pt x="2945" y="18"/>
                    </a:lnTo>
                    <a:cubicBezTo>
                      <a:pt x="2887" y="6"/>
                      <a:pt x="2831" y="0"/>
                      <a:pt x="2775" y="0"/>
                    </a:cubicBezTo>
                    <a:close/>
                  </a:path>
                </a:pathLst>
              </a:custGeom>
              <a:solidFill>
                <a:srgbClr val="C48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42"/>
              <p:cNvSpPr/>
              <p:nvPr/>
            </p:nvSpPr>
            <p:spPr>
              <a:xfrm>
                <a:off x="6407443" y="2593981"/>
                <a:ext cx="129313" cy="271933"/>
              </a:xfrm>
              <a:custGeom>
                <a:rect b="b" l="l" r="r" t="t"/>
                <a:pathLst>
                  <a:path extrusionOk="0" h="12098" w="5753">
                    <a:moveTo>
                      <a:pt x="2899" y="0"/>
                    </a:moveTo>
                    <a:lnTo>
                      <a:pt x="2762" y="1712"/>
                    </a:lnTo>
                    <a:cubicBezTo>
                      <a:pt x="2694" y="2580"/>
                      <a:pt x="3127" y="3424"/>
                      <a:pt x="3858" y="3881"/>
                    </a:cubicBezTo>
                    <a:cubicBezTo>
                      <a:pt x="3858" y="3881"/>
                      <a:pt x="0" y="7350"/>
                      <a:pt x="2602" y="12098"/>
                    </a:cubicBezTo>
                    <a:cubicBezTo>
                      <a:pt x="1119" y="6414"/>
                      <a:pt x="5752" y="3653"/>
                      <a:pt x="5752" y="3653"/>
                    </a:cubicBezTo>
                    <a:lnTo>
                      <a:pt x="5067" y="3470"/>
                    </a:lnTo>
                    <a:cubicBezTo>
                      <a:pt x="3926" y="3128"/>
                      <a:pt x="3104" y="2146"/>
                      <a:pt x="2990" y="959"/>
                    </a:cubicBezTo>
                    <a:lnTo>
                      <a:pt x="2899" y="0"/>
                    </a:lnTo>
                    <a:close/>
                  </a:path>
                </a:pathLst>
              </a:custGeom>
              <a:solidFill>
                <a:srgbClr val="B564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42"/>
              <p:cNvSpPr/>
              <p:nvPr/>
            </p:nvSpPr>
            <p:spPr>
              <a:xfrm>
                <a:off x="7453052" y="4470740"/>
                <a:ext cx="1116435" cy="672639"/>
              </a:xfrm>
              <a:custGeom>
                <a:rect b="b" l="l" r="r" t="t"/>
                <a:pathLst>
                  <a:path extrusionOk="0" h="29925" w="49669">
                    <a:moveTo>
                      <a:pt x="44898" y="0"/>
                    </a:moveTo>
                    <a:lnTo>
                      <a:pt x="8058" y="274"/>
                    </a:lnTo>
                    <a:lnTo>
                      <a:pt x="0" y="29901"/>
                    </a:lnTo>
                    <a:lnTo>
                      <a:pt x="29148" y="29924"/>
                    </a:lnTo>
                    <a:cubicBezTo>
                      <a:pt x="29331" y="29924"/>
                      <a:pt x="49006" y="29901"/>
                      <a:pt x="49006" y="29901"/>
                    </a:cubicBezTo>
                    <a:cubicBezTo>
                      <a:pt x="49006" y="29901"/>
                      <a:pt x="49668" y="18078"/>
                      <a:pt x="46655" y="6665"/>
                    </a:cubicBezTo>
                    <a:lnTo>
                      <a:pt x="4489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42"/>
              <p:cNvSpPr/>
              <p:nvPr/>
            </p:nvSpPr>
            <p:spPr>
              <a:xfrm>
                <a:off x="8312411" y="4542556"/>
                <a:ext cx="78019" cy="600307"/>
              </a:xfrm>
              <a:custGeom>
                <a:rect b="b" l="l" r="r" t="t"/>
                <a:pathLst>
                  <a:path extrusionOk="0" h="26707" w="3471">
                    <a:moveTo>
                      <a:pt x="731" y="1"/>
                    </a:moveTo>
                    <a:lnTo>
                      <a:pt x="1" y="161"/>
                    </a:lnTo>
                    <a:cubicBezTo>
                      <a:pt x="23" y="275"/>
                      <a:pt x="2694" y="12463"/>
                      <a:pt x="2694" y="26706"/>
                    </a:cubicBezTo>
                    <a:lnTo>
                      <a:pt x="3470" y="26706"/>
                    </a:lnTo>
                    <a:cubicBezTo>
                      <a:pt x="3470" y="12395"/>
                      <a:pt x="754" y="115"/>
                      <a:pt x="7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42"/>
              <p:cNvSpPr/>
              <p:nvPr/>
            </p:nvSpPr>
            <p:spPr>
              <a:xfrm>
                <a:off x="7616193" y="4532306"/>
                <a:ext cx="854257" cy="36953"/>
              </a:xfrm>
              <a:custGeom>
                <a:rect b="b" l="l" r="r" t="t"/>
                <a:pathLst>
                  <a:path extrusionOk="0" h="1644" w="38005">
                    <a:moveTo>
                      <a:pt x="37982" y="0"/>
                    </a:moveTo>
                    <a:lnTo>
                      <a:pt x="1" y="891"/>
                    </a:lnTo>
                    <a:lnTo>
                      <a:pt x="23" y="1644"/>
                    </a:lnTo>
                    <a:lnTo>
                      <a:pt x="38005" y="754"/>
                    </a:lnTo>
                    <a:lnTo>
                      <a:pt x="37982" y="0"/>
                    </a:lnTo>
                    <a:close/>
                  </a:path>
                </a:pathLst>
              </a:custGeom>
              <a:solidFill>
                <a:srgbClr val="504E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42"/>
              <p:cNvSpPr/>
              <p:nvPr/>
            </p:nvSpPr>
            <p:spPr>
              <a:xfrm>
                <a:off x="8130793" y="4555390"/>
                <a:ext cx="221156" cy="122637"/>
              </a:xfrm>
              <a:custGeom>
                <a:rect b="b" l="l" r="r" t="t"/>
                <a:pathLst>
                  <a:path extrusionOk="0" h="5456" w="9839">
                    <a:moveTo>
                      <a:pt x="754" y="0"/>
                    </a:moveTo>
                    <a:lnTo>
                      <a:pt x="0" y="206"/>
                    </a:lnTo>
                    <a:lnTo>
                      <a:pt x="1119" y="4474"/>
                    </a:lnTo>
                    <a:lnTo>
                      <a:pt x="9770" y="5456"/>
                    </a:lnTo>
                    <a:lnTo>
                      <a:pt x="9838" y="4702"/>
                    </a:lnTo>
                    <a:lnTo>
                      <a:pt x="1735" y="3789"/>
                    </a:lnTo>
                    <a:lnTo>
                      <a:pt x="75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42"/>
              <p:cNvSpPr/>
              <p:nvPr/>
            </p:nvSpPr>
            <p:spPr>
              <a:xfrm>
                <a:off x="7694190" y="4810375"/>
                <a:ext cx="126728" cy="320686"/>
              </a:xfrm>
              <a:custGeom>
                <a:rect b="b" l="l" r="r" t="t"/>
                <a:pathLst>
                  <a:path extrusionOk="0" h="14267" w="5638">
                    <a:moveTo>
                      <a:pt x="320" y="1"/>
                    </a:moveTo>
                    <a:lnTo>
                      <a:pt x="0" y="685"/>
                    </a:lnTo>
                    <a:lnTo>
                      <a:pt x="4086" y="2603"/>
                    </a:lnTo>
                    <a:lnTo>
                      <a:pt x="4885" y="14266"/>
                    </a:lnTo>
                    <a:lnTo>
                      <a:pt x="5638" y="14221"/>
                    </a:lnTo>
                    <a:lnTo>
                      <a:pt x="4816" y="2101"/>
                    </a:lnTo>
                    <a:lnTo>
                      <a:pt x="32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42"/>
              <p:cNvSpPr/>
              <p:nvPr/>
            </p:nvSpPr>
            <p:spPr>
              <a:xfrm>
                <a:off x="6996938" y="3151963"/>
                <a:ext cx="1194409" cy="851920"/>
              </a:xfrm>
              <a:custGeom>
                <a:rect b="b" l="l" r="r" t="t"/>
                <a:pathLst>
                  <a:path extrusionOk="0" h="37901" w="53138">
                    <a:moveTo>
                      <a:pt x="42697" y="0"/>
                    </a:moveTo>
                    <a:cubicBezTo>
                      <a:pt x="41406" y="0"/>
                      <a:pt x="40105" y="263"/>
                      <a:pt x="38872" y="809"/>
                    </a:cubicBezTo>
                    <a:lnTo>
                      <a:pt x="10386" y="16353"/>
                    </a:lnTo>
                    <a:lnTo>
                      <a:pt x="0" y="21672"/>
                    </a:lnTo>
                    <a:lnTo>
                      <a:pt x="4794" y="37900"/>
                    </a:lnTo>
                    <a:cubicBezTo>
                      <a:pt x="26523" y="30710"/>
                      <a:pt x="35745" y="29227"/>
                      <a:pt x="49257" y="16216"/>
                    </a:cubicBezTo>
                    <a:cubicBezTo>
                      <a:pt x="52818" y="12815"/>
                      <a:pt x="53138" y="7223"/>
                      <a:pt x="50011" y="3434"/>
                    </a:cubicBezTo>
                    <a:cubicBezTo>
                      <a:pt x="48710" y="1859"/>
                      <a:pt x="46998" y="786"/>
                      <a:pt x="45103" y="307"/>
                    </a:cubicBezTo>
                    <a:cubicBezTo>
                      <a:pt x="44319" y="104"/>
                      <a:pt x="43510" y="0"/>
                      <a:pt x="42697" y="0"/>
                    </a:cubicBezTo>
                    <a:close/>
                  </a:path>
                </a:pathLst>
              </a:custGeom>
              <a:solidFill>
                <a:srgbClr val="E287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42"/>
              <p:cNvSpPr/>
              <p:nvPr/>
            </p:nvSpPr>
            <p:spPr>
              <a:xfrm>
                <a:off x="6996938" y="3151963"/>
                <a:ext cx="1194409" cy="851920"/>
              </a:xfrm>
              <a:custGeom>
                <a:rect b="b" l="l" r="r" t="t"/>
                <a:pathLst>
                  <a:path extrusionOk="0" h="37901" w="53138">
                    <a:moveTo>
                      <a:pt x="42697" y="0"/>
                    </a:moveTo>
                    <a:cubicBezTo>
                      <a:pt x="41406" y="0"/>
                      <a:pt x="40105" y="263"/>
                      <a:pt x="38872" y="809"/>
                    </a:cubicBezTo>
                    <a:lnTo>
                      <a:pt x="10386" y="16353"/>
                    </a:lnTo>
                    <a:lnTo>
                      <a:pt x="0" y="21672"/>
                    </a:lnTo>
                    <a:lnTo>
                      <a:pt x="4794" y="37900"/>
                    </a:lnTo>
                    <a:cubicBezTo>
                      <a:pt x="26523" y="30710"/>
                      <a:pt x="35745" y="29227"/>
                      <a:pt x="49257" y="16216"/>
                    </a:cubicBezTo>
                    <a:cubicBezTo>
                      <a:pt x="52818" y="12815"/>
                      <a:pt x="53138" y="7223"/>
                      <a:pt x="50011" y="3434"/>
                    </a:cubicBezTo>
                    <a:cubicBezTo>
                      <a:pt x="48710" y="1859"/>
                      <a:pt x="46998" y="786"/>
                      <a:pt x="45103" y="307"/>
                    </a:cubicBezTo>
                    <a:cubicBezTo>
                      <a:pt x="44319" y="104"/>
                      <a:pt x="43510" y="0"/>
                      <a:pt x="4269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42"/>
              <p:cNvSpPr/>
              <p:nvPr/>
            </p:nvSpPr>
            <p:spPr>
              <a:xfrm>
                <a:off x="7661351" y="3102422"/>
                <a:ext cx="238599" cy="221156"/>
              </a:xfrm>
              <a:custGeom>
                <a:rect b="b" l="l" r="r" t="t"/>
                <a:pathLst>
                  <a:path extrusionOk="0" h="9839" w="10615">
                    <a:moveTo>
                      <a:pt x="8240" y="0"/>
                    </a:moveTo>
                    <a:lnTo>
                      <a:pt x="3881" y="1712"/>
                    </a:lnTo>
                    <a:cubicBezTo>
                      <a:pt x="1096" y="2808"/>
                      <a:pt x="0" y="6163"/>
                      <a:pt x="1598" y="8697"/>
                    </a:cubicBezTo>
                    <a:lnTo>
                      <a:pt x="2306" y="9838"/>
                    </a:lnTo>
                    <a:lnTo>
                      <a:pt x="10614" y="8811"/>
                    </a:lnTo>
                    <a:lnTo>
                      <a:pt x="8240" y="0"/>
                    </a:ln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42"/>
              <p:cNvSpPr/>
              <p:nvPr/>
            </p:nvSpPr>
            <p:spPr>
              <a:xfrm>
                <a:off x="7624398" y="2482133"/>
                <a:ext cx="489493" cy="812180"/>
              </a:xfrm>
              <a:custGeom>
                <a:rect b="b" l="l" r="r" t="t"/>
                <a:pathLst>
                  <a:path extrusionOk="0" h="36133" w="21777">
                    <a:moveTo>
                      <a:pt x="10637" y="1"/>
                    </a:moveTo>
                    <a:lnTo>
                      <a:pt x="1" y="21685"/>
                    </a:lnTo>
                    <a:lnTo>
                      <a:pt x="1713" y="24127"/>
                    </a:lnTo>
                    <a:lnTo>
                      <a:pt x="10135" y="36133"/>
                    </a:lnTo>
                    <a:lnTo>
                      <a:pt x="21776" y="33006"/>
                    </a:lnTo>
                    <a:lnTo>
                      <a:pt x="10637" y="1"/>
                    </a:lnTo>
                    <a:close/>
                  </a:path>
                </a:pathLst>
              </a:custGeom>
              <a:solidFill>
                <a:srgbClr val="C48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42"/>
              <p:cNvSpPr/>
              <p:nvPr/>
            </p:nvSpPr>
            <p:spPr>
              <a:xfrm>
                <a:off x="7526104" y="2280240"/>
                <a:ext cx="469802" cy="207557"/>
              </a:xfrm>
              <a:custGeom>
                <a:rect b="b" l="l" r="r" t="t"/>
                <a:pathLst>
                  <a:path extrusionOk="0" h="9234" w="20901">
                    <a:moveTo>
                      <a:pt x="8685" y="0"/>
                    </a:moveTo>
                    <a:cubicBezTo>
                      <a:pt x="4027" y="0"/>
                      <a:pt x="0" y="2601"/>
                      <a:pt x="1270" y="9051"/>
                    </a:cubicBezTo>
                    <a:lnTo>
                      <a:pt x="20100" y="9234"/>
                    </a:lnTo>
                    <a:cubicBezTo>
                      <a:pt x="20901" y="3819"/>
                      <a:pt x="14329" y="0"/>
                      <a:pt x="8685" y="0"/>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42"/>
              <p:cNvSpPr/>
              <p:nvPr/>
            </p:nvSpPr>
            <p:spPr>
              <a:xfrm>
                <a:off x="7327762" y="2350505"/>
                <a:ext cx="776373" cy="274787"/>
              </a:xfrm>
              <a:custGeom>
                <a:rect b="b" l="l" r="r" t="t"/>
                <a:pathLst>
                  <a:path extrusionOk="0" h="12225" w="34540">
                    <a:moveTo>
                      <a:pt x="11907" y="1"/>
                    </a:moveTo>
                    <a:cubicBezTo>
                      <a:pt x="2343" y="1"/>
                      <a:pt x="0" y="10188"/>
                      <a:pt x="10687" y="12225"/>
                    </a:cubicBezTo>
                    <a:cubicBezTo>
                      <a:pt x="10687" y="12225"/>
                      <a:pt x="34539" y="8345"/>
                      <a:pt x="19269" y="1702"/>
                    </a:cubicBezTo>
                    <a:cubicBezTo>
                      <a:pt x="16503" y="501"/>
                      <a:pt x="14027" y="1"/>
                      <a:pt x="11907" y="1"/>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42"/>
              <p:cNvSpPr/>
              <p:nvPr/>
            </p:nvSpPr>
            <p:spPr>
              <a:xfrm>
                <a:off x="7384810" y="2344144"/>
                <a:ext cx="200117" cy="258064"/>
              </a:xfrm>
              <a:custGeom>
                <a:rect b="b" l="l" r="r" t="t"/>
                <a:pathLst>
                  <a:path extrusionOk="0" h="11481" w="8903">
                    <a:moveTo>
                      <a:pt x="6065" y="1"/>
                    </a:moveTo>
                    <a:cubicBezTo>
                      <a:pt x="3887" y="1"/>
                      <a:pt x="2204" y="1207"/>
                      <a:pt x="1324" y="2739"/>
                    </a:cubicBezTo>
                    <a:cubicBezTo>
                      <a:pt x="0" y="5067"/>
                      <a:pt x="297" y="8810"/>
                      <a:pt x="4040" y="11481"/>
                    </a:cubicBezTo>
                    <a:lnTo>
                      <a:pt x="4269" y="11161"/>
                    </a:lnTo>
                    <a:cubicBezTo>
                      <a:pt x="685" y="8628"/>
                      <a:pt x="388" y="5204"/>
                      <a:pt x="1667" y="2921"/>
                    </a:cubicBezTo>
                    <a:cubicBezTo>
                      <a:pt x="2479" y="1491"/>
                      <a:pt x="4043" y="385"/>
                      <a:pt x="6071" y="385"/>
                    </a:cubicBezTo>
                    <a:cubicBezTo>
                      <a:pt x="6892" y="385"/>
                      <a:pt x="7789" y="567"/>
                      <a:pt x="8743" y="981"/>
                    </a:cubicBezTo>
                    <a:lnTo>
                      <a:pt x="8902" y="639"/>
                    </a:lnTo>
                    <a:cubicBezTo>
                      <a:pt x="7890" y="195"/>
                      <a:pt x="6938" y="1"/>
                      <a:pt x="6065" y="1"/>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42"/>
              <p:cNvSpPr/>
              <p:nvPr/>
            </p:nvSpPr>
            <p:spPr>
              <a:xfrm>
                <a:off x="7407377" y="2384131"/>
                <a:ext cx="580796" cy="740229"/>
              </a:xfrm>
              <a:custGeom>
                <a:rect b="b" l="l" r="r" t="t"/>
                <a:pathLst>
                  <a:path extrusionOk="0" h="32932" w="25839">
                    <a:moveTo>
                      <a:pt x="16549" y="1"/>
                    </a:moveTo>
                    <a:cubicBezTo>
                      <a:pt x="15476" y="1"/>
                      <a:pt x="14449" y="115"/>
                      <a:pt x="13445" y="321"/>
                    </a:cubicBezTo>
                    <a:cubicBezTo>
                      <a:pt x="13011" y="412"/>
                      <a:pt x="12600" y="503"/>
                      <a:pt x="12189" y="640"/>
                    </a:cubicBezTo>
                    <a:lnTo>
                      <a:pt x="12098" y="663"/>
                    </a:lnTo>
                    <a:lnTo>
                      <a:pt x="11276" y="937"/>
                    </a:lnTo>
                    <a:lnTo>
                      <a:pt x="11254" y="937"/>
                    </a:lnTo>
                    <a:cubicBezTo>
                      <a:pt x="9816" y="1462"/>
                      <a:pt x="8446" y="2215"/>
                      <a:pt x="7236" y="3128"/>
                    </a:cubicBezTo>
                    <a:cubicBezTo>
                      <a:pt x="4520" y="5182"/>
                      <a:pt x="2489" y="8081"/>
                      <a:pt x="1553" y="11505"/>
                    </a:cubicBezTo>
                    <a:cubicBezTo>
                      <a:pt x="1" y="17348"/>
                      <a:pt x="115" y="23191"/>
                      <a:pt x="1872" y="27620"/>
                    </a:cubicBezTo>
                    <a:cubicBezTo>
                      <a:pt x="3083" y="30685"/>
                      <a:pt x="5680" y="32932"/>
                      <a:pt x="8691" y="32932"/>
                    </a:cubicBezTo>
                    <a:cubicBezTo>
                      <a:pt x="9200" y="32932"/>
                      <a:pt x="9721" y="32868"/>
                      <a:pt x="10249" y="32732"/>
                    </a:cubicBezTo>
                    <a:cubicBezTo>
                      <a:pt x="13650" y="31888"/>
                      <a:pt x="23511" y="28213"/>
                      <a:pt x="23511" y="28213"/>
                    </a:cubicBezTo>
                    <a:lnTo>
                      <a:pt x="24880" y="13514"/>
                    </a:lnTo>
                    <a:lnTo>
                      <a:pt x="25314" y="9839"/>
                    </a:lnTo>
                    <a:cubicBezTo>
                      <a:pt x="25839" y="5593"/>
                      <a:pt x="23237" y="1758"/>
                      <a:pt x="19448" y="457"/>
                    </a:cubicBezTo>
                    <a:cubicBezTo>
                      <a:pt x="18535" y="161"/>
                      <a:pt x="17553" y="1"/>
                      <a:pt x="16549" y="1"/>
                    </a:cubicBezTo>
                    <a:close/>
                  </a:path>
                </a:pathLst>
              </a:custGeom>
              <a:solidFill>
                <a:srgbClr val="C48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42"/>
              <p:cNvSpPr/>
              <p:nvPr/>
            </p:nvSpPr>
            <p:spPr>
              <a:xfrm>
                <a:off x="7565394" y="2945934"/>
                <a:ext cx="115467" cy="53721"/>
              </a:xfrm>
              <a:custGeom>
                <a:rect b="b" l="l" r="r" t="t"/>
                <a:pathLst>
                  <a:path extrusionOk="0" h="2390" w="5137">
                    <a:moveTo>
                      <a:pt x="5137" y="1"/>
                    </a:moveTo>
                    <a:lnTo>
                      <a:pt x="1" y="685"/>
                    </a:lnTo>
                    <a:cubicBezTo>
                      <a:pt x="975" y="1948"/>
                      <a:pt x="1828" y="2390"/>
                      <a:pt x="2544" y="2390"/>
                    </a:cubicBezTo>
                    <a:cubicBezTo>
                      <a:pt x="4210" y="2390"/>
                      <a:pt x="5137" y="1"/>
                      <a:pt x="513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42"/>
              <p:cNvSpPr/>
              <p:nvPr/>
            </p:nvSpPr>
            <p:spPr>
              <a:xfrm>
                <a:off x="7744450" y="2362485"/>
                <a:ext cx="488436" cy="555262"/>
              </a:xfrm>
              <a:custGeom>
                <a:rect b="b" l="l" r="r" t="t"/>
                <a:pathLst>
                  <a:path extrusionOk="0" h="24703" w="21730">
                    <a:moveTo>
                      <a:pt x="7775" y="0"/>
                    </a:moveTo>
                    <a:cubicBezTo>
                      <a:pt x="4494" y="0"/>
                      <a:pt x="1553" y="964"/>
                      <a:pt x="1553" y="964"/>
                    </a:cubicBezTo>
                    <a:cubicBezTo>
                      <a:pt x="1" y="7287"/>
                      <a:pt x="800" y="10185"/>
                      <a:pt x="7510" y="14545"/>
                    </a:cubicBezTo>
                    <a:lnTo>
                      <a:pt x="11847" y="24702"/>
                    </a:lnTo>
                    <a:cubicBezTo>
                      <a:pt x="21730" y="3599"/>
                      <a:pt x="14117" y="0"/>
                      <a:pt x="7775" y="0"/>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42"/>
              <p:cNvSpPr/>
              <p:nvPr/>
            </p:nvSpPr>
            <p:spPr>
              <a:xfrm>
                <a:off x="7850656" y="2630282"/>
                <a:ext cx="326418" cy="258739"/>
              </a:xfrm>
              <a:custGeom>
                <a:rect b="b" l="l" r="r" t="t"/>
                <a:pathLst>
                  <a:path extrusionOk="0" h="11511" w="14522">
                    <a:moveTo>
                      <a:pt x="6767" y="1"/>
                    </a:moveTo>
                    <a:cubicBezTo>
                      <a:pt x="4506" y="1"/>
                      <a:pt x="1831" y="1918"/>
                      <a:pt x="1" y="7265"/>
                    </a:cubicBezTo>
                    <a:lnTo>
                      <a:pt x="3447" y="11510"/>
                    </a:lnTo>
                    <a:cubicBezTo>
                      <a:pt x="14522" y="8699"/>
                      <a:pt x="11581" y="1"/>
                      <a:pt x="6767" y="1"/>
                    </a:cubicBezTo>
                    <a:close/>
                  </a:path>
                </a:pathLst>
              </a:custGeom>
              <a:solidFill>
                <a:srgbClr val="C48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42"/>
              <p:cNvSpPr/>
              <p:nvPr/>
            </p:nvSpPr>
            <p:spPr>
              <a:xfrm>
                <a:off x="7949175" y="2718664"/>
                <a:ext cx="59520" cy="102632"/>
              </a:xfrm>
              <a:custGeom>
                <a:rect b="b" l="l" r="r" t="t"/>
                <a:pathLst>
                  <a:path extrusionOk="0" h="4566" w="2648">
                    <a:moveTo>
                      <a:pt x="1963" y="0"/>
                    </a:moveTo>
                    <a:lnTo>
                      <a:pt x="0" y="4246"/>
                    </a:lnTo>
                    <a:lnTo>
                      <a:pt x="685" y="4565"/>
                    </a:lnTo>
                    <a:lnTo>
                      <a:pt x="2648" y="320"/>
                    </a:lnTo>
                    <a:lnTo>
                      <a:pt x="1963" y="0"/>
                    </a:lnTo>
                    <a:close/>
                  </a:path>
                </a:pathLst>
              </a:custGeom>
              <a:solidFill>
                <a:srgbClr val="B564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42"/>
              <p:cNvSpPr/>
              <p:nvPr/>
            </p:nvSpPr>
            <p:spPr>
              <a:xfrm>
                <a:off x="7615676" y="3073651"/>
                <a:ext cx="878893" cy="1403270"/>
              </a:xfrm>
              <a:custGeom>
                <a:rect b="b" l="l" r="r" t="t"/>
                <a:pathLst>
                  <a:path extrusionOk="0" h="62430" w="39101">
                    <a:moveTo>
                      <a:pt x="20417" y="1"/>
                    </a:moveTo>
                    <a:cubicBezTo>
                      <a:pt x="19960" y="1"/>
                      <a:pt x="19754" y="87"/>
                      <a:pt x="19882" y="208"/>
                    </a:cubicBezTo>
                    <a:lnTo>
                      <a:pt x="4315" y="11050"/>
                    </a:lnTo>
                    <a:cubicBezTo>
                      <a:pt x="3676" y="13241"/>
                      <a:pt x="1553" y="17578"/>
                      <a:pt x="549" y="22553"/>
                    </a:cubicBezTo>
                    <a:cubicBezTo>
                      <a:pt x="457" y="22941"/>
                      <a:pt x="389" y="23330"/>
                      <a:pt x="320" y="23695"/>
                    </a:cubicBezTo>
                    <a:cubicBezTo>
                      <a:pt x="138" y="25019"/>
                      <a:pt x="1" y="26365"/>
                      <a:pt x="1" y="27712"/>
                    </a:cubicBezTo>
                    <a:cubicBezTo>
                      <a:pt x="1" y="28100"/>
                      <a:pt x="24" y="28488"/>
                      <a:pt x="69" y="28899"/>
                    </a:cubicBezTo>
                    <a:cubicBezTo>
                      <a:pt x="92" y="29492"/>
                      <a:pt x="161" y="30086"/>
                      <a:pt x="252" y="30656"/>
                    </a:cubicBezTo>
                    <a:cubicBezTo>
                      <a:pt x="594" y="32802"/>
                      <a:pt x="1347" y="34925"/>
                      <a:pt x="2671" y="36956"/>
                    </a:cubicBezTo>
                    <a:cubicBezTo>
                      <a:pt x="3470" y="38212"/>
                      <a:pt x="4497" y="39421"/>
                      <a:pt x="5776" y="40563"/>
                    </a:cubicBezTo>
                    <a:lnTo>
                      <a:pt x="5730" y="40791"/>
                    </a:lnTo>
                    <a:lnTo>
                      <a:pt x="5730" y="40836"/>
                    </a:lnTo>
                    <a:lnTo>
                      <a:pt x="708" y="62429"/>
                    </a:lnTo>
                    <a:lnTo>
                      <a:pt x="37731" y="62429"/>
                    </a:lnTo>
                    <a:cubicBezTo>
                      <a:pt x="37731" y="62429"/>
                      <a:pt x="37754" y="47113"/>
                      <a:pt x="38119" y="38668"/>
                    </a:cubicBezTo>
                    <a:cubicBezTo>
                      <a:pt x="38188" y="36933"/>
                      <a:pt x="38324" y="35130"/>
                      <a:pt x="38461" y="33304"/>
                    </a:cubicBezTo>
                    <a:cubicBezTo>
                      <a:pt x="38804" y="28534"/>
                      <a:pt x="39101" y="23558"/>
                      <a:pt x="37914" y="18513"/>
                    </a:cubicBezTo>
                    <a:cubicBezTo>
                      <a:pt x="34176" y="2882"/>
                      <a:pt x="23068" y="1"/>
                      <a:pt x="2041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42"/>
              <p:cNvSpPr/>
              <p:nvPr/>
            </p:nvSpPr>
            <p:spPr>
              <a:xfrm>
                <a:off x="7743955" y="3981787"/>
                <a:ext cx="156488" cy="31828"/>
              </a:xfrm>
              <a:custGeom>
                <a:rect b="b" l="l" r="r" t="t"/>
                <a:pathLst>
                  <a:path extrusionOk="0" h="1416" w="6962">
                    <a:moveTo>
                      <a:pt x="69" y="1"/>
                    </a:moveTo>
                    <a:lnTo>
                      <a:pt x="0" y="754"/>
                    </a:lnTo>
                    <a:lnTo>
                      <a:pt x="6893" y="1416"/>
                    </a:lnTo>
                    <a:lnTo>
                      <a:pt x="6962" y="663"/>
                    </a:lnTo>
                    <a:lnTo>
                      <a:pt x="69" y="1"/>
                    </a:lnTo>
                    <a:close/>
                  </a:path>
                </a:pathLst>
              </a:custGeom>
              <a:solidFill>
                <a:srgbClr val="D67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42"/>
              <p:cNvSpPr/>
              <p:nvPr/>
            </p:nvSpPr>
            <p:spPr>
              <a:xfrm>
                <a:off x="7735729" y="3203998"/>
                <a:ext cx="211401" cy="338129"/>
              </a:xfrm>
              <a:custGeom>
                <a:rect b="b" l="l" r="r" t="t"/>
                <a:pathLst>
                  <a:path extrusionOk="0" h="15043" w="9405">
                    <a:moveTo>
                      <a:pt x="9405" y="1"/>
                    </a:moveTo>
                    <a:lnTo>
                      <a:pt x="3562" y="1713"/>
                    </a:lnTo>
                    <a:lnTo>
                      <a:pt x="731" y="3790"/>
                    </a:lnTo>
                    <a:lnTo>
                      <a:pt x="1" y="15043"/>
                    </a:lnTo>
                    <a:lnTo>
                      <a:pt x="9405" y="1"/>
                    </a:ln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42"/>
              <p:cNvSpPr/>
              <p:nvPr/>
            </p:nvSpPr>
            <p:spPr>
              <a:xfrm>
                <a:off x="7837327" y="2575505"/>
                <a:ext cx="104161" cy="244241"/>
              </a:xfrm>
              <a:custGeom>
                <a:rect b="b" l="l" r="r" t="t"/>
                <a:pathLst>
                  <a:path extrusionOk="0" h="10866" w="4634">
                    <a:moveTo>
                      <a:pt x="0" y="1"/>
                    </a:moveTo>
                    <a:lnTo>
                      <a:pt x="685" y="9953"/>
                    </a:lnTo>
                    <a:lnTo>
                      <a:pt x="2899" y="10866"/>
                    </a:lnTo>
                    <a:lnTo>
                      <a:pt x="4634" y="2215"/>
                    </a:lnTo>
                    <a:lnTo>
                      <a:pt x="0" y="1"/>
                    </a:ln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42"/>
              <p:cNvSpPr/>
              <p:nvPr/>
            </p:nvSpPr>
            <p:spPr>
              <a:xfrm>
                <a:off x="7683402" y="2704774"/>
                <a:ext cx="53901" cy="69273"/>
              </a:xfrm>
              <a:custGeom>
                <a:rect b="b" l="l" r="r" t="t"/>
                <a:pathLst>
                  <a:path extrusionOk="0" h="4888" w="2398">
                    <a:moveTo>
                      <a:pt x="1089" y="0"/>
                    </a:moveTo>
                    <a:cubicBezTo>
                      <a:pt x="1076" y="0"/>
                      <a:pt x="1063" y="1"/>
                      <a:pt x="1051" y="2"/>
                    </a:cubicBezTo>
                    <a:cubicBezTo>
                      <a:pt x="434" y="25"/>
                      <a:pt x="1" y="1166"/>
                      <a:pt x="69" y="2513"/>
                    </a:cubicBezTo>
                    <a:cubicBezTo>
                      <a:pt x="159" y="3832"/>
                      <a:pt x="708" y="4888"/>
                      <a:pt x="1309" y="4888"/>
                    </a:cubicBezTo>
                    <a:cubicBezTo>
                      <a:pt x="1322" y="4888"/>
                      <a:pt x="1335" y="4887"/>
                      <a:pt x="1347" y="4886"/>
                    </a:cubicBezTo>
                    <a:cubicBezTo>
                      <a:pt x="1964" y="4841"/>
                      <a:pt x="2397" y="3722"/>
                      <a:pt x="2306" y="2376"/>
                    </a:cubicBezTo>
                    <a:cubicBezTo>
                      <a:pt x="2217" y="1057"/>
                      <a:pt x="1689" y="0"/>
                      <a:pt x="1089"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42"/>
              <p:cNvSpPr/>
              <p:nvPr/>
            </p:nvSpPr>
            <p:spPr>
              <a:xfrm>
                <a:off x="7671286" y="2584114"/>
                <a:ext cx="117827" cy="52890"/>
              </a:xfrm>
              <a:custGeom>
                <a:rect b="b" l="l" r="r" t="t"/>
                <a:pathLst>
                  <a:path extrusionOk="0" h="2353" w="5242">
                    <a:moveTo>
                      <a:pt x="2036" y="0"/>
                    </a:moveTo>
                    <a:cubicBezTo>
                      <a:pt x="699" y="0"/>
                      <a:pt x="1" y="922"/>
                      <a:pt x="2343" y="1923"/>
                    </a:cubicBezTo>
                    <a:cubicBezTo>
                      <a:pt x="3046" y="2226"/>
                      <a:pt x="3615" y="2352"/>
                      <a:pt x="4036" y="2352"/>
                    </a:cubicBezTo>
                    <a:cubicBezTo>
                      <a:pt x="5204" y="2352"/>
                      <a:pt x="5241" y="1386"/>
                      <a:pt x="3849" y="531"/>
                    </a:cubicBezTo>
                    <a:cubicBezTo>
                      <a:pt x="3249" y="157"/>
                      <a:pt x="2588" y="0"/>
                      <a:pt x="20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42"/>
              <p:cNvSpPr/>
              <p:nvPr/>
            </p:nvSpPr>
            <p:spPr>
              <a:xfrm>
                <a:off x="7465875" y="2710925"/>
                <a:ext cx="53901" cy="69273"/>
              </a:xfrm>
              <a:custGeom>
                <a:rect b="b" l="l" r="r" t="t"/>
                <a:pathLst>
                  <a:path extrusionOk="0" h="4888" w="2398">
                    <a:moveTo>
                      <a:pt x="1089" y="0"/>
                    </a:moveTo>
                    <a:cubicBezTo>
                      <a:pt x="1076" y="0"/>
                      <a:pt x="1063" y="0"/>
                      <a:pt x="1051" y="1"/>
                    </a:cubicBezTo>
                    <a:cubicBezTo>
                      <a:pt x="434" y="47"/>
                      <a:pt x="1" y="1166"/>
                      <a:pt x="92" y="2512"/>
                    </a:cubicBezTo>
                    <a:cubicBezTo>
                      <a:pt x="159" y="3831"/>
                      <a:pt x="708" y="4887"/>
                      <a:pt x="1310" y="4887"/>
                    </a:cubicBezTo>
                    <a:cubicBezTo>
                      <a:pt x="1322" y="4887"/>
                      <a:pt x="1335" y="4887"/>
                      <a:pt x="1348" y="4886"/>
                    </a:cubicBezTo>
                    <a:cubicBezTo>
                      <a:pt x="1964" y="4863"/>
                      <a:pt x="2397" y="3722"/>
                      <a:pt x="2306" y="2375"/>
                    </a:cubicBezTo>
                    <a:cubicBezTo>
                      <a:pt x="2239" y="1056"/>
                      <a:pt x="1690" y="0"/>
                      <a:pt x="1089"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42"/>
              <p:cNvSpPr/>
              <p:nvPr/>
            </p:nvSpPr>
            <p:spPr>
              <a:xfrm>
                <a:off x="7406456" y="2584181"/>
                <a:ext cx="133988" cy="47023"/>
              </a:xfrm>
              <a:custGeom>
                <a:rect b="b" l="l" r="r" t="t"/>
                <a:pathLst>
                  <a:path extrusionOk="0" h="2092" w="5961">
                    <a:moveTo>
                      <a:pt x="3790" y="1"/>
                    </a:moveTo>
                    <a:cubicBezTo>
                      <a:pt x="3743" y="1"/>
                      <a:pt x="3696" y="1"/>
                      <a:pt x="3648" y="3"/>
                    </a:cubicBezTo>
                    <a:cubicBezTo>
                      <a:pt x="1517" y="64"/>
                      <a:pt x="0" y="2091"/>
                      <a:pt x="2176" y="2091"/>
                    </a:cubicBezTo>
                    <a:cubicBezTo>
                      <a:pt x="2447" y="2091"/>
                      <a:pt x="2776" y="2060"/>
                      <a:pt x="3169" y="1989"/>
                    </a:cubicBezTo>
                    <a:cubicBezTo>
                      <a:pt x="5961" y="1497"/>
                      <a:pt x="5890" y="1"/>
                      <a:pt x="379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42"/>
              <p:cNvSpPr/>
              <p:nvPr/>
            </p:nvSpPr>
            <p:spPr>
              <a:xfrm>
                <a:off x="7606955" y="3319442"/>
                <a:ext cx="148307" cy="1159524"/>
              </a:xfrm>
              <a:custGeom>
                <a:rect b="b" l="l" r="r" t="t"/>
                <a:pathLst>
                  <a:path extrusionOk="0" h="51586" w="6598">
                    <a:moveTo>
                      <a:pt x="4338" y="0"/>
                    </a:moveTo>
                    <a:cubicBezTo>
                      <a:pt x="4132" y="708"/>
                      <a:pt x="3767" y="1644"/>
                      <a:pt x="3356" y="2739"/>
                    </a:cubicBezTo>
                    <a:cubicBezTo>
                      <a:pt x="2466" y="5022"/>
                      <a:pt x="1256" y="8149"/>
                      <a:pt x="571" y="11550"/>
                    </a:cubicBezTo>
                    <a:cubicBezTo>
                      <a:pt x="480" y="11892"/>
                      <a:pt x="412" y="12280"/>
                      <a:pt x="343" y="12714"/>
                    </a:cubicBezTo>
                    <a:cubicBezTo>
                      <a:pt x="115" y="14266"/>
                      <a:pt x="1" y="15544"/>
                      <a:pt x="24" y="16777"/>
                    </a:cubicBezTo>
                    <a:cubicBezTo>
                      <a:pt x="24" y="17142"/>
                      <a:pt x="24" y="17576"/>
                      <a:pt x="69" y="17987"/>
                    </a:cubicBezTo>
                    <a:cubicBezTo>
                      <a:pt x="92" y="18512"/>
                      <a:pt x="161" y="19105"/>
                      <a:pt x="275" y="19790"/>
                    </a:cubicBezTo>
                    <a:cubicBezTo>
                      <a:pt x="640" y="22118"/>
                      <a:pt x="1462" y="24286"/>
                      <a:pt x="2740" y="26227"/>
                    </a:cubicBezTo>
                    <a:cubicBezTo>
                      <a:pt x="3539" y="27482"/>
                      <a:pt x="4543" y="28669"/>
                      <a:pt x="5753" y="29765"/>
                    </a:cubicBezTo>
                    <a:lnTo>
                      <a:pt x="731" y="51403"/>
                    </a:lnTo>
                    <a:lnTo>
                      <a:pt x="1462" y="51585"/>
                    </a:lnTo>
                    <a:lnTo>
                      <a:pt x="6597" y="29491"/>
                    </a:lnTo>
                    <a:lnTo>
                      <a:pt x="6438" y="29331"/>
                    </a:lnTo>
                    <a:cubicBezTo>
                      <a:pt x="5205" y="28258"/>
                      <a:pt x="4178" y="27071"/>
                      <a:pt x="3379" y="25816"/>
                    </a:cubicBezTo>
                    <a:cubicBezTo>
                      <a:pt x="2169" y="23967"/>
                      <a:pt x="1370" y="21890"/>
                      <a:pt x="1028" y="19653"/>
                    </a:cubicBezTo>
                    <a:cubicBezTo>
                      <a:pt x="914" y="19014"/>
                      <a:pt x="868" y="18443"/>
                      <a:pt x="845" y="17918"/>
                    </a:cubicBezTo>
                    <a:cubicBezTo>
                      <a:pt x="777" y="17507"/>
                      <a:pt x="777" y="17119"/>
                      <a:pt x="777" y="16777"/>
                    </a:cubicBezTo>
                    <a:cubicBezTo>
                      <a:pt x="777" y="15590"/>
                      <a:pt x="868" y="14335"/>
                      <a:pt x="1096" y="12828"/>
                    </a:cubicBezTo>
                    <a:cubicBezTo>
                      <a:pt x="1165" y="12417"/>
                      <a:pt x="1233" y="12052"/>
                      <a:pt x="1302" y="11710"/>
                    </a:cubicBezTo>
                    <a:cubicBezTo>
                      <a:pt x="1987" y="8354"/>
                      <a:pt x="3173" y="5273"/>
                      <a:pt x="4064" y="3013"/>
                    </a:cubicBezTo>
                    <a:cubicBezTo>
                      <a:pt x="4475" y="1918"/>
                      <a:pt x="4863" y="959"/>
                      <a:pt x="5068" y="229"/>
                    </a:cubicBezTo>
                    <a:lnTo>
                      <a:pt x="4338" y="0"/>
                    </a:lnTo>
                    <a:close/>
                  </a:path>
                </a:pathLst>
              </a:custGeom>
              <a:solidFill>
                <a:srgbClr val="D67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42"/>
              <p:cNvSpPr/>
              <p:nvPr/>
            </p:nvSpPr>
            <p:spPr>
              <a:xfrm>
                <a:off x="7483261" y="2685307"/>
                <a:ext cx="123716" cy="239723"/>
              </a:xfrm>
              <a:custGeom>
                <a:rect b="b" l="l" r="r" t="t"/>
                <a:pathLst>
                  <a:path extrusionOk="0" h="10665" w="5504">
                    <a:moveTo>
                      <a:pt x="5412" y="0"/>
                    </a:moveTo>
                    <a:cubicBezTo>
                      <a:pt x="4385" y="2580"/>
                      <a:pt x="3016" y="4177"/>
                      <a:pt x="1783" y="5593"/>
                    </a:cubicBezTo>
                    <a:cubicBezTo>
                      <a:pt x="0" y="7627"/>
                      <a:pt x="1552" y="10665"/>
                      <a:pt x="4048" y="10665"/>
                    </a:cubicBezTo>
                    <a:cubicBezTo>
                      <a:pt x="4268" y="10665"/>
                      <a:pt x="4495" y="10641"/>
                      <a:pt x="4728" y="10591"/>
                    </a:cubicBezTo>
                    <a:lnTo>
                      <a:pt x="5504" y="10409"/>
                    </a:lnTo>
                    <a:lnTo>
                      <a:pt x="5412" y="0"/>
                    </a:lnTo>
                    <a:close/>
                  </a:path>
                </a:pathLst>
              </a:custGeom>
              <a:solidFill>
                <a:srgbClr val="C48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42"/>
              <p:cNvSpPr/>
              <p:nvPr/>
            </p:nvSpPr>
            <p:spPr>
              <a:xfrm>
                <a:off x="7491016" y="2682228"/>
                <a:ext cx="121603" cy="251411"/>
              </a:xfrm>
              <a:custGeom>
                <a:rect b="b" l="l" r="r" t="t"/>
                <a:pathLst>
                  <a:path extrusionOk="0" h="11185" w="5410">
                    <a:moveTo>
                      <a:pt x="4702" y="0"/>
                    </a:moveTo>
                    <a:cubicBezTo>
                      <a:pt x="3675" y="2603"/>
                      <a:pt x="2283" y="4200"/>
                      <a:pt x="1142" y="5478"/>
                    </a:cubicBezTo>
                    <a:cubicBezTo>
                      <a:pt x="160" y="6597"/>
                      <a:pt x="0" y="8172"/>
                      <a:pt x="776" y="9473"/>
                    </a:cubicBezTo>
                    <a:cubicBezTo>
                      <a:pt x="1393" y="10546"/>
                      <a:pt x="2511" y="11185"/>
                      <a:pt x="3721" y="11185"/>
                    </a:cubicBezTo>
                    <a:cubicBezTo>
                      <a:pt x="3949" y="11185"/>
                      <a:pt x="4200" y="11139"/>
                      <a:pt x="4451" y="11094"/>
                    </a:cubicBezTo>
                    <a:lnTo>
                      <a:pt x="5227" y="10934"/>
                    </a:lnTo>
                    <a:lnTo>
                      <a:pt x="5067" y="10180"/>
                    </a:lnTo>
                    <a:lnTo>
                      <a:pt x="4291" y="10340"/>
                    </a:lnTo>
                    <a:cubicBezTo>
                      <a:pt x="4096" y="10383"/>
                      <a:pt x="3900" y="10404"/>
                      <a:pt x="3708" y="10404"/>
                    </a:cubicBezTo>
                    <a:cubicBezTo>
                      <a:pt x="2781" y="10404"/>
                      <a:pt x="1926" y="9917"/>
                      <a:pt x="1415" y="9085"/>
                    </a:cubicBezTo>
                    <a:cubicBezTo>
                      <a:pt x="959" y="8286"/>
                      <a:pt x="776" y="7031"/>
                      <a:pt x="1712" y="5981"/>
                    </a:cubicBezTo>
                    <a:cubicBezTo>
                      <a:pt x="2831" y="4725"/>
                      <a:pt x="4337" y="3013"/>
                      <a:pt x="5410" y="274"/>
                    </a:cubicBezTo>
                    <a:lnTo>
                      <a:pt x="4702" y="0"/>
                    </a:lnTo>
                    <a:close/>
                  </a:path>
                </a:pathLst>
              </a:custGeom>
              <a:solidFill>
                <a:srgbClr val="B564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42"/>
              <p:cNvSpPr/>
              <p:nvPr/>
            </p:nvSpPr>
            <p:spPr>
              <a:xfrm>
                <a:off x="7735729" y="3226071"/>
                <a:ext cx="180112" cy="316056"/>
              </a:xfrm>
              <a:custGeom>
                <a:rect b="b" l="l" r="r" t="t"/>
                <a:pathLst>
                  <a:path extrusionOk="0" h="14061" w="8013">
                    <a:moveTo>
                      <a:pt x="6072" y="0"/>
                    </a:moveTo>
                    <a:lnTo>
                      <a:pt x="3562" y="731"/>
                    </a:lnTo>
                    <a:lnTo>
                      <a:pt x="2147" y="1758"/>
                    </a:lnTo>
                    <a:lnTo>
                      <a:pt x="1941" y="4908"/>
                    </a:lnTo>
                    <a:lnTo>
                      <a:pt x="457" y="7030"/>
                    </a:lnTo>
                    <a:lnTo>
                      <a:pt x="1" y="14061"/>
                    </a:lnTo>
                    <a:lnTo>
                      <a:pt x="4201" y="7327"/>
                    </a:lnTo>
                    <a:lnTo>
                      <a:pt x="4292" y="5296"/>
                    </a:lnTo>
                    <a:lnTo>
                      <a:pt x="8013" y="936"/>
                    </a:lnTo>
                    <a:lnTo>
                      <a:pt x="607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42"/>
              <p:cNvSpPr/>
              <p:nvPr/>
            </p:nvSpPr>
            <p:spPr>
              <a:xfrm>
                <a:off x="7809612" y="2967490"/>
                <a:ext cx="266808" cy="356089"/>
              </a:xfrm>
              <a:custGeom>
                <a:rect b="b" l="l" r="r" t="t"/>
                <a:pathLst>
                  <a:path extrusionOk="0" h="15842" w="11870">
                    <a:moveTo>
                      <a:pt x="10363" y="0"/>
                    </a:moveTo>
                    <a:lnTo>
                      <a:pt x="5022" y="2420"/>
                    </a:lnTo>
                    <a:cubicBezTo>
                      <a:pt x="1735" y="3926"/>
                      <a:pt x="1" y="7578"/>
                      <a:pt x="959" y="11071"/>
                    </a:cubicBezTo>
                    <a:lnTo>
                      <a:pt x="2808" y="15841"/>
                    </a:lnTo>
                    <a:lnTo>
                      <a:pt x="11870" y="4725"/>
                    </a:lnTo>
                    <a:lnTo>
                      <a:pt x="10363" y="0"/>
                    </a:ln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42"/>
              <p:cNvSpPr/>
              <p:nvPr/>
            </p:nvSpPr>
            <p:spPr>
              <a:xfrm>
                <a:off x="7494455" y="2354798"/>
                <a:ext cx="446538" cy="182472"/>
              </a:xfrm>
              <a:custGeom>
                <a:rect b="b" l="l" r="r" t="t"/>
                <a:pathLst>
                  <a:path extrusionOk="0" h="8118" w="19866">
                    <a:moveTo>
                      <a:pt x="11485" y="1"/>
                    </a:moveTo>
                    <a:cubicBezTo>
                      <a:pt x="9505" y="1"/>
                      <a:pt x="7388" y="474"/>
                      <a:pt x="5394" y="1831"/>
                    </a:cubicBezTo>
                    <a:cubicBezTo>
                      <a:pt x="1" y="5516"/>
                      <a:pt x="1010" y="8118"/>
                      <a:pt x="5263" y="8118"/>
                    </a:cubicBezTo>
                    <a:cubicBezTo>
                      <a:pt x="8624" y="8118"/>
                      <a:pt x="14011" y="6493"/>
                      <a:pt x="19865" y="2493"/>
                    </a:cubicBezTo>
                    <a:cubicBezTo>
                      <a:pt x="19865" y="2493"/>
                      <a:pt x="16033" y="1"/>
                      <a:pt x="11485" y="1"/>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42"/>
              <p:cNvSpPr/>
              <p:nvPr/>
            </p:nvSpPr>
            <p:spPr>
              <a:xfrm>
                <a:off x="7935306" y="3182914"/>
                <a:ext cx="533616" cy="1264247"/>
              </a:xfrm>
              <a:custGeom>
                <a:rect b="b" l="l" r="r" t="t"/>
                <a:pathLst>
                  <a:path extrusionOk="0" h="56245" w="23740">
                    <a:moveTo>
                      <a:pt x="9427" y="1"/>
                    </a:moveTo>
                    <a:cubicBezTo>
                      <a:pt x="8779" y="1"/>
                      <a:pt x="8122" y="68"/>
                      <a:pt x="7465" y="208"/>
                    </a:cubicBezTo>
                    <a:cubicBezTo>
                      <a:pt x="5456" y="642"/>
                      <a:pt x="3721" y="1669"/>
                      <a:pt x="2420" y="3107"/>
                    </a:cubicBezTo>
                    <a:cubicBezTo>
                      <a:pt x="1005" y="4659"/>
                      <a:pt x="115" y="6668"/>
                      <a:pt x="1" y="8882"/>
                    </a:cubicBezTo>
                    <a:lnTo>
                      <a:pt x="594" y="41317"/>
                    </a:lnTo>
                    <a:lnTo>
                      <a:pt x="526" y="52980"/>
                    </a:lnTo>
                    <a:lnTo>
                      <a:pt x="17143" y="56244"/>
                    </a:lnTo>
                    <a:cubicBezTo>
                      <a:pt x="20795" y="33647"/>
                      <a:pt x="23739" y="24768"/>
                      <a:pt x="18467" y="6782"/>
                    </a:cubicBezTo>
                    <a:cubicBezTo>
                      <a:pt x="17264" y="2702"/>
                      <a:pt x="13526" y="1"/>
                      <a:pt x="942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42"/>
              <p:cNvSpPr/>
              <p:nvPr/>
            </p:nvSpPr>
            <p:spPr>
              <a:xfrm>
                <a:off x="7717275" y="3046498"/>
                <a:ext cx="122637" cy="61588"/>
              </a:xfrm>
              <a:custGeom>
                <a:rect b="b" l="l" r="r" t="t"/>
                <a:pathLst>
                  <a:path extrusionOk="0" h="2740" w="5456">
                    <a:moveTo>
                      <a:pt x="5159" y="0"/>
                    </a:moveTo>
                    <a:lnTo>
                      <a:pt x="0" y="2032"/>
                    </a:lnTo>
                    <a:lnTo>
                      <a:pt x="297" y="2739"/>
                    </a:lnTo>
                    <a:lnTo>
                      <a:pt x="5455" y="708"/>
                    </a:lnTo>
                    <a:lnTo>
                      <a:pt x="5159" y="0"/>
                    </a:lnTo>
                    <a:close/>
                  </a:path>
                </a:pathLst>
              </a:custGeom>
              <a:solidFill>
                <a:srgbClr val="B564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42"/>
              <p:cNvSpPr/>
              <p:nvPr/>
            </p:nvSpPr>
            <p:spPr>
              <a:xfrm>
                <a:off x="6432056" y="3613493"/>
                <a:ext cx="573109" cy="830589"/>
              </a:xfrm>
              <a:custGeom>
                <a:rect b="b" l="l" r="r" t="t"/>
                <a:pathLst>
                  <a:path extrusionOk="0" h="36952" w="25497">
                    <a:moveTo>
                      <a:pt x="1155" y="1"/>
                    </a:moveTo>
                    <a:cubicBezTo>
                      <a:pt x="929" y="1"/>
                      <a:pt x="708" y="177"/>
                      <a:pt x="708" y="431"/>
                    </a:cubicBezTo>
                    <a:lnTo>
                      <a:pt x="1" y="16340"/>
                    </a:lnTo>
                    <a:lnTo>
                      <a:pt x="25497" y="36951"/>
                    </a:lnTo>
                    <a:lnTo>
                      <a:pt x="25497" y="36951"/>
                    </a:lnTo>
                    <a:lnTo>
                      <a:pt x="23283" y="19604"/>
                    </a:lnTo>
                    <a:lnTo>
                      <a:pt x="1439" y="111"/>
                    </a:lnTo>
                    <a:cubicBezTo>
                      <a:pt x="1355" y="35"/>
                      <a:pt x="1255" y="1"/>
                      <a:pt x="115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42"/>
              <p:cNvSpPr/>
              <p:nvPr/>
            </p:nvSpPr>
            <p:spPr>
              <a:xfrm>
                <a:off x="6447453" y="3589307"/>
                <a:ext cx="633641" cy="831690"/>
              </a:xfrm>
              <a:custGeom>
                <a:rect b="b" l="l" r="r" t="t"/>
                <a:pathLst>
                  <a:path extrusionOk="0" h="37001" w="28190">
                    <a:moveTo>
                      <a:pt x="4794" y="0"/>
                    </a:moveTo>
                    <a:lnTo>
                      <a:pt x="3196" y="640"/>
                    </a:lnTo>
                    <a:lnTo>
                      <a:pt x="3265" y="1416"/>
                    </a:lnTo>
                    <a:lnTo>
                      <a:pt x="2397" y="936"/>
                    </a:lnTo>
                    <a:lnTo>
                      <a:pt x="708" y="1598"/>
                    </a:lnTo>
                    <a:lnTo>
                      <a:pt x="1" y="17530"/>
                    </a:lnTo>
                    <a:lnTo>
                      <a:pt x="24104" y="37000"/>
                    </a:lnTo>
                    <a:lnTo>
                      <a:pt x="28190" y="35380"/>
                    </a:lnTo>
                    <a:lnTo>
                      <a:pt x="26113" y="19014"/>
                    </a:lnTo>
                    <a:lnTo>
                      <a:pt x="479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42"/>
              <p:cNvSpPr/>
              <p:nvPr/>
            </p:nvSpPr>
            <p:spPr>
              <a:xfrm>
                <a:off x="6501332" y="3610346"/>
                <a:ext cx="38504" cy="280654"/>
              </a:xfrm>
              <a:custGeom>
                <a:rect b="b" l="l" r="r" t="t"/>
                <a:pathLst>
                  <a:path extrusionOk="0" h="12486" w="1713">
                    <a:moveTo>
                      <a:pt x="0" y="0"/>
                    </a:moveTo>
                    <a:lnTo>
                      <a:pt x="0" y="12486"/>
                    </a:lnTo>
                    <a:cubicBezTo>
                      <a:pt x="1712" y="5547"/>
                      <a:pt x="868" y="480"/>
                      <a:pt x="868" y="480"/>
                    </a:cubicBez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42"/>
              <p:cNvSpPr/>
              <p:nvPr/>
            </p:nvSpPr>
            <p:spPr>
              <a:xfrm>
                <a:off x="6447453" y="3590341"/>
                <a:ext cx="681360" cy="863496"/>
              </a:xfrm>
              <a:custGeom>
                <a:rect b="b" l="l" r="r" t="t"/>
                <a:pathLst>
                  <a:path extrusionOk="0" h="38416" w="30313">
                    <a:moveTo>
                      <a:pt x="4862" y="0"/>
                    </a:moveTo>
                    <a:cubicBezTo>
                      <a:pt x="4862" y="1"/>
                      <a:pt x="5844" y="10317"/>
                      <a:pt x="3516" y="16160"/>
                    </a:cubicBezTo>
                    <a:lnTo>
                      <a:pt x="1" y="17484"/>
                    </a:lnTo>
                    <a:lnTo>
                      <a:pt x="30313" y="38415"/>
                    </a:lnTo>
                    <a:lnTo>
                      <a:pt x="27414" y="20109"/>
                    </a:lnTo>
                    <a:lnTo>
                      <a:pt x="486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42"/>
              <p:cNvSpPr/>
              <p:nvPr/>
            </p:nvSpPr>
            <p:spPr>
              <a:xfrm>
                <a:off x="6555705" y="3736040"/>
                <a:ext cx="594148" cy="286318"/>
              </a:xfrm>
              <a:custGeom>
                <a:rect b="b" l="l" r="r" t="t"/>
                <a:pathLst>
                  <a:path extrusionOk="0" h="12738" w="26433">
                    <a:moveTo>
                      <a:pt x="22529" y="1"/>
                    </a:moveTo>
                    <a:lnTo>
                      <a:pt x="1" y="9153"/>
                    </a:lnTo>
                    <a:lnTo>
                      <a:pt x="2648" y="12737"/>
                    </a:lnTo>
                    <a:lnTo>
                      <a:pt x="26432" y="5479"/>
                    </a:lnTo>
                    <a:lnTo>
                      <a:pt x="22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42"/>
              <p:cNvSpPr/>
              <p:nvPr/>
            </p:nvSpPr>
            <p:spPr>
              <a:xfrm>
                <a:off x="6489014" y="3764317"/>
                <a:ext cx="1127202" cy="679765"/>
              </a:xfrm>
              <a:custGeom>
                <a:rect b="b" l="l" r="r" t="t"/>
                <a:pathLst>
                  <a:path extrusionOk="0" h="30242" w="50148">
                    <a:moveTo>
                      <a:pt x="28743" y="0"/>
                    </a:moveTo>
                    <a:cubicBezTo>
                      <a:pt x="28582" y="0"/>
                      <a:pt x="28418" y="29"/>
                      <a:pt x="28258" y="89"/>
                    </a:cubicBezTo>
                    <a:lnTo>
                      <a:pt x="0" y="10132"/>
                    </a:lnTo>
                    <a:lnTo>
                      <a:pt x="22552" y="30241"/>
                    </a:lnTo>
                    <a:lnTo>
                      <a:pt x="50148" y="23280"/>
                    </a:lnTo>
                    <a:lnTo>
                      <a:pt x="29787" y="477"/>
                    </a:lnTo>
                    <a:cubicBezTo>
                      <a:pt x="29513" y="170"/>
                      <a:pt x="29135" y="0"/>
                      <a:pt x="287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42"/>
              <p:cNvSpPr/>
              <p:nvPr/>
            </p:nvSpPr>
            <p:spPr>
              <a:xfrm>
                <a:off x="6555705" y="3791515"/>
                <a:ext cx="1051790" cy="652567"/>
              </a:xfrm>
              <a:custGeom>
                <a:rect b="b" l="l" r="r" t="t"/>
                <a:pathLst>
                  <a:path extrusionOk="0" h="29032" w="46793">
                    <a:moveTo>
                      <a:pt x="25374" y="0"/>
                    </a:moveTo>
                    <a:cubicBezTo>
                      <a:pt x="25215" y="0"/>
                      <a:pt x="25056" y="29"/>
                      <a:pt x="24903" y="89"/>
                    </a:cubicBezTo>
                    <a:lnTo>
                      <a:pt x="1" y="8899"/>
                    </a:lnTo>
                    <a:lnTo>
                      <a:pt x="22529" y="29031"/>
                    </a:lnTo>
                    <a:lnTo>
                      <a:pt x="46793" y="23279"/>
                    </a:lnTo>
                    <a:lnTo>
                      <a:pt x="26410" y="477"/>
                    </a:lnTo>
                    <a:cubicBezTo>
                      <a:pt x="26135" y="170"/>
                      <a:pt x="25757" y="0"/>
                      <a:pt x="2537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42"/>
              <p:cNvSpPr/>
              <p:nvPr/>
            </p:nvSpPr>
            <p:spPr>
              <a:xfrm>
                <a:off x="6747078" y="3943822"/>
                <a:ext cx="480254" cy="238082"/>
              </a:xfrm>
              <a:custGeom>
                <a:rect b="b" l="l" r="r" t="t"/>
                <a:pathLst>
                  <a:path extrusionOk="0" h="10592" w="21366">
                    <a:moveTo>
                      <a:pt x="15978" y="1"/>
                    </a:moveTo>
                    <a:lnTo>
                      <a:pt x="1" y="5273"/>
                    </a:lnTo>
                    <a:lnTo>
                      <a:pt x="5342" y="10592"/>
                    </a:lnTo>
                    <a:lnTo>
                      <a:pt x="21365" y="5639"/>
                    </a:lnTo>
                    <a:lnTo>
                      <a:pt x="1597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42"/>
              <p:cNvSpPr/>
              <p:nvPr/>
            </p:nvSpPr>
            <p:spPr>
              <a:xfrm>
                <a:off x="6432056" y="3980775"/>
                <a:ext cx="630067" cy="463306"/>
              </a:xfrm>
              <a:custGeom>
                <a:rect b="b" l="l" r="r" t="t"/>
                <a:pathLst>
                  <a:path extrusionOk="0" h="20612" w="28031">
                    <a:moveTo>
                      <a:pt x="1" y="0"/>
                    </a:moveTo>
                    <a:lnTo>
                      <a:pt x="25497" y="20611"/>
                    </a:lnTo>
                    <a:lnTo>
                      <a:pt x="28030" y="20611"/>
                    </a:lnTo>
                    <a:lnTo>
                      <a:pt x="5502" y="479"/>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42"/>
              <p:cNvSpPr/>
              <p:nvPr/>
            </p:nvSpPr>
            <p:spPr>
              <a:xfrm>
                <a:off x="6537251" y="3566740"/>
                <a:ext cx="354021" cy="381735"/>
              </a:xfrm>
              <a:custGeom>
                <a:rect b="b" l="l" r="r" t="t"/>
                <a:pathLst>
                  <a:path extrusionOk="0" h="16983" w="15750">
                    <a:moveTo>
                      <a:pt x="2899" y="0"/>
                    </a:moveTo>
                    <a:lnTo>
                      <a:pt x="2899" y="0"/>
                    </a:lnTo>
                    <a:cubicBezTo>
                      <a:pt x="5295" y="10614"/>
                      <a:pt x="0" y="16982"/>
                      <a:pt x="0" y="16982"/>
                    </a:cubicBezTo>
                    <a:lnTo>
                      <a:pt x="15749" y="10614"/>
                    </a:lnTo>
                    <a:lnTo>
                      <a:pt x="289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42"/>
              <p:cNvSpPr/>
              <p:nvPr/>
            </p:nvSpPr>
            <p:spPr>
              <a:xfrm>
                <a:off x="6596749" y="4099794"/>
                <a:ext cx="977906" cy="333004"/>
              </a:xfrm>
              <a:custGeom>
                <a:rect b="b" l="l" r="r" t="t"/>
                <a:pathLst>
                  <a:path extrusionOk="0" h="14815" w="43506">
                    <a:moveTo>
                      <a:pt x="1895" y="1"/>
                    </a:moveTo>
                    <a:cubicBezTo>
                      <a:pt x="1005" y="1"/>
                      <a:pt x="206" y="640"/>
                      <a:pt x="1" y="1553"/>
                    </a:cubicBezTo>
                    <a:cubicBezTo>
                      <a:pt x="1" y="1598"/>
                      <a:pt x="1" y="1621"/>
                      <a:pt x="1" y="1667"/>
                    </a:cubicBezTo>
                    <a:cubicBezTo>
                      <a:pt x="1" y="1872"/>
                      <a:pt x="138" y="2078"/>
                      <a:pt x="366" y="2146"/>
                    </a:cubicBezTo>
                    <a:cubicBezTo>
                      <a:pt x="1735" y="2557"/>
                      <a:pt x="2831" y="3561"/>
                      <a:pt x="3402" y="4862"/>
                    </a:cubicBezTo>
                    <a:lnTo>
                      <a:pt x="3539" y="5205"/>
                    </a:lnTo>
                    <a:lnTo>
                      <a:pt x="3561" y="5205"/>
                    </a:lnTo>
                    <a:lnTo>
                      <a:pt x="18329" y="14814"/>
                    </a:lnTo>
                    <a:lnTo>
                      <a:pt x="43506" y="7944"/>
                    </a:lnTo>
                    <a:lnTo>
                      <a:pt x="38781" y="2648"/>
                    </a:lnTo>
                    <a:lnTo>
                      <a:pt x="22506" y="8514"/>
                    </a:lnTo>
                    <a:lnTo>
                      <a:pt x="22415" y="7076"/>
                    </a:lnTo>
                    <a:cubicBezTo>
                      <a:pt x="23191" y="6940"/>
                      <a:pt x="23648" y="6118"/>
                      <a:pt x="23328" y="5410"/>
                    </a:cubicBezTo>
                    <a:lnTo>
                      <a:pt x="23237" y="5182"/>
                    </a:lnTo>
                    <a:cubicBezTo>
                      <a:pt x="22807" y="4226"/>
                      <a:pt x="21887" y="3670"/>
                      <a:pt x="20929" y="3670"/>
                    </a:cubicBezTo>
                    <a:cubicBezTo>
                      <a:pt x="20514" y="3670"/>
                      <a:pt x="20092" y="3774"/>
                      <a:pt x="19699" y="3995"/>
                    </a:cubicBezTo>
                    <a:cubicBezTo>
                      <a:pt x="18832" y="4474"/>
                      <a:pt x="18307" y="5433"/>
                      <a:pt x="18398" y="6437"/>
                    </a:cubicBezTo>
                    <a:cubicBezTo>
                      <a:pt x="18421" y="6506"/>
                      <a:pt x="18421" y="6597"/>
                      <a:pt x="18466" y="6666"/>
                    </a:cubicBezTo>
                    <a:lnTo>
                      <a:pt x="15659" y="5844"/>
                    </a:lnTo>
                    <a:lnTo>
                      <a:pt x="8606" y="2808"/>
                    </a:lnTo>
                    <a:cubicBezTo>
                      <a:pt x="8264" y="1621"/>
                      <a:pt x="7328" y="685"/>
                      <a:pt x="6164" y="297"/>
                    </a:cubicBezTo>
                    <a:lnTo>
                      <a:pt x="5410" y="69"/>
                    </a:lnTo>
                    <a:cubicBezTo>
                      <a:pt x="5251" y="31"/>
                      <a:pt x="5091" y="12"/>
                      <a:pt x="4934" y="12"/>
                    </a:cubicBezTo>
                    <a:cubicBezTo>
                      <a:pt x="4441" y="12"/>
                      <a:pt x="3976" y="196"/>
                      <a:pt x="3630" y="526"/>
                    </a:cubicBezTo>
                    <a:cubicBezTo>
                      <a:pt x="3470" y="434"/>
                      <a:pt x="3288" y="366"/>
                      <a:pt x="3105" y="297"/>
                    </a:cubicBezTo>
                    <a:lnTo>
                      <a:pt x="3037" y="275"/>
                    </a:lnTo>
                    <a:lnTo>
                      <a:pt x="2352" y="69"/>
                    </a:lnTo>
                    <a:cubicBezTo>
                      <a:pt x="2192" y="23"/>
                      <a:pt x="2055" y="1"/>
                      <a:pt x="18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42"/>
              <p:cNvSpPr/>
              <p:nvPr/>
            </p:nvSpPr>
            <p:spPr>
              <a:xfrm>
                <a:off x="7141626" y="4240368"/>
                <a:ext cx="239610" cy="286318"/>
              </a:xfrm>
              <a:custGeom>
                <a:rect b="b" l="l" r="r" t="t"/>
                <a:pathLst>
                  <a:path extrusionOk="0" h="12738" w="10660">
                    <a:moveTo>
                      <a:pt x="6597" y="1"/>
                    </a:moveTo>
                    <a:lnTo>
                      <a:pt x="799" y="2534"/>
                    </a:lnTo>
                    <a:lnTo>
                      <a:pt x="0" y="12737"/>
                    </a:lnTo>
                    <a:cubicBezTo>
                      <a:pt x="10659" y="9975"/>
                      <a:pt x="6597" y="1"/>
                      <a:pt x="6597" y="1"/>
                    </a:cubicBez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42"/>
              <p:cNvSpPr/>
              <p:nvPr/>
            </p:nvSpPr>
            <p:spPr>
              <a:xfrm>
                <a:off x="6619833" y="4240368"/>
                <a:ext cx="460249" cy="216031"/>
              </a:xfrm>
              <a:custGeom>
                <a:rect b="b" l="l" r="r" t="t"/>
                <a:pathLst>
                  <a:path extrusionOk="0" h="9611" w="20476">
                    <a:moveTo>
                      <a:pt x="1" y="1"/>
                    </a:moveTo>
                    <a:lnTo>
                      <a:pt x="14792" y="9610"/>
                    </a:lnTo>
                    <a:lnTo>
                      <a:pt x="20475" y="7214"/>
                    </a:lnTo>
                    <a:lnTo>
                      <a:pt x="18740" y="982"/>
                    </a:lnTo>
                    <a:lnTo>
                      <a:pt x="1" y="1"/>
                    </a:lnTo>
                    <a:close/>
                  </a:path>
                </a:pathLst>
              </a:custGeom>
              <a:solidFill>
                <a:srgbClr val="C48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42"/>
              <p:cNvSpPr/>
              <p:nvPr/>
            </p:nvSpPr>
            <p:spPr>
              <a:xfrm>
                <a:off x="6974865" y="4191839"/>
                <a:ext cx="120097" cy="86381"/>
              </a:xfrm>
              <a:custGeom>
                <a:rect b="b" l="l" r="r" t="t"/>
                <a:pathLst>
                  <a:path extrusionOk="0" h="3843" w="5343">
                    <a:moveTo>
                      <a:pt x="2588" y="1"/>
                    </a:moveTo>
                    <a:cubicBezTo>
                      <a:pt x="2176" y="1"/>
                      <a:pt x="1758" y="100"/>
                      <a:pt x="1371" y="311"/>
                    </a:cubicBezTo>
                    <a:cubicBezTo>
                      <a:pt x="503" y="813"/>
                      <a:pt x="1" y="1772"/>
                      <a:pt x="92" y="2753"/>
                    </a:cubicBezTo>
                    <a:cubicBezTo>
                      <a:pt x="154" y="3391"/>
                      <a:pt x="679" y="3843"/>
                      <a:pt x="1283" y="3843"/>
                    </a:cubicBezTo>
                    <a:cubicBezTo>
                      <a:pt x="1349" y="3843"/>
                      <a:pt x="1417" y="3837"/>
                      <a:pt x="1485" y="3826"/>
                    </a:cubicBezTo>
                    <a:lnTo>
                      <a:pt x="4110" y="3392"/>
                    </a:lnTo>
                    <a:cubicBezTo>
                      <a:pt x="4886" y="3278"/>
                      <a:pt x="5342" y="2456"/>
                      <a:pt x="5023" y="1726"/>
                    </a:cubicBezTo>
                    <a:lnTo>
                      <a:pt x="4908" y="1498"/>
                    </a:lnTo>
                    <a:cubicBezTo>
                      <a:pt x="4492" y="552"/>
                      <a:pt x="3558" y="1"/>
                      <a:pt x="2588" y="1"/>
                    </a:cubicBezTo>
                    <a:close/>
                  </a:path>
                </a:pathLst>
              </a:custGeom>
              <a:solidFill>
                <a:srgbClr val="C48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42"/>
              <p:cNvSpPr/>
              <p:nvPr/>
            </p:nvSpPr>
            <p:spPr>
              <a:xfrm>
                <a:off x="6539813" y="4123395"/>
                <a:ext cx="338107" cy="154960"/>
              </a:xfrm>
              <a:custGeom>
                <a:rect b="b" l="l" r="r" t="t"/>
                <a:pathLst>
                  <a:path extrusionOk="0" h="6894" w="15042">
                    <a:moveTo>
                      <a:pt x="1917" y="1"/>
                    </a:moveTo>
                    <a:cubicBezTo>
                      <a:pt x="1004" y="1"/>
                      <a:pt x="206" y="640"/>
                      <a:pt x="23" y="1553"/>
                    </a:cubicBezTo>
                    <a:cubicBezTo>
                      <a:pt x="23" y="1598"/>
                      <a:pt x="0" y="1621"/>
                      <a:pt x="0" y="1667"/>
                    </a:cubicBezTo>
                    <a:cubicBezTo>
                      <a:pt x="0" y="1872"/>
                      <a:pt x="160" y="2078"/>
                      <a:pt x="365" y="2146"/>
                    </a:cubicBezTo>
                    <a:cubicBezTo>
                      <a:pt x="1735" y="2557"/>
                      <a:pt x="2853" y="3561"/>
                      <a:pt x="3424" y="4885"/>
                    </a:cubicBezTo>
                    <a:lnTo>
                      <a:pt x="3561" y="5205"/>
                    </a:lnTo>
                    <a:lnTo>
                      <a:pt x="15042" y="6894"/>
                    </a:lnTo>
                    <a:lnTo>
                      <a:pt x="14745" y="6757"/>
                    </a:lnTo>
                    <a:lnTo>
                      <a:pt x="5570" y="2808"/>
                    </a:lnTo>
                    <a:cubicBezTo>
                      <a:pt x="5204" y="1621"/>
                      <a:pt x="4291" y="685"/>
                      <a:pt x="3127" y="297"/>
                    </a:cubicBezTo>
                    <a:lnTo>
                      <a:pt x="3036" y="274"/>
                    </a:lnTo>
                    <a:lnTo>
                      <a:pt x="2351" y="69"/>
                    </a:lnTo>
                    <a:cubicBezTo>
                      <a:pt x="2214" y="23"/>
                      <a:pt x="2054" y="1"/>
                      <a:pt x="1917" y="1"/>
                    </a:cubicBezTo>
                    <a:close/>
                  </a:path>
                </a:pathLst>
              </a:custGeom>
              <a:solidFill>
                <a:srgbClr val="C48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42"/>
              <p:cNvSpPr/>
              <p:nvPr/>
            </p:nvSpPr>
            <p:spPr>
              <a:xfrm>
                <a:off x="6579306" y="4129554"/>
                <a:ext cx="203714" cy="161636"/>
              </a:xfrm>
              <a:custGeom>
                <a:rect b="b" l="l" r="r" t="t"/>
                <a:pathLst>
                  <a:path extrusionOk="0" h="7191" w="9063">
                    <a:moveTo>
                      <a:pt x="1279" y="0"/>
                    </a:moveTo>
                    <a:cubicBezTo>
                      <a:pt x="663" y="229"/>
                      <a:pt x="160" y="754"/>
                      <a:pt x="24" y="1461"/>
                    </a:cubicBezTo>
                    <a:cubicBezTo>
                      <a:pt x="1" y="1484"/>
                      <a:pt x="1" y="1530"/>
                      <a:pt x="1" y="1553"/>
                    </a:cubicBezTo>
                    <a:cubicBezTo>
                      <a:pt x="1" y="1781"/>
                      <a:pt x="160" y="1986"/>
                      <a:pt x="366" y="2055"/>
                    </a:cubicBezTo>
                    <a:cubicBezTo>
                      <a:pt x="1735" y="2466"/>
                      <a:pt x="3014" y="3287"/>
                      <a:pt x="3790" y="5501"/>
                    </a:cubicBezTo>
                    <a:lnTo>
                      <a:pt x="9062" y="7190"/>
                    </a:lnTo>
                    <a:lnTo>
                      <a:pt x="4862" y="4931"/>
                    </a:lnTo>
                    <a:lnTo>
                      <a:pt x="3813" y="2534"/>
                    </a:lnTo>
                    <a:cubicBezTo>
                      <a:pt x="3447" y="1347"/>
                      <a:pt x="2534" y="411"/>
                      <a:pt x="1370" y="23"/>
                    </a:cubicBezTo>
                    <a:lnTo>
                      <a:pt x="1279" y="0"/>
                    </a:lnTo>
                    <a:close/>
                  </a:path>
                </a:pathLst>
              </a:custGeom>
              <a:solidFill>
                <a:srgbClr val="B063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42"/>
              <p:cNvSpPr/>
              <p:nvPr/>
            </p:nvSpPr>
            <p:spPr>
              <a:xfrm>
                <a:off x="6608032" y="4123732"/>
                <a:ext cx="338646" cy="154623"/>
              </a:xfrm>
              <a:custGeom>
                <a:rect b="b" l="l" r="r" t="t"/>
                <a:pathLst>
                  <a:path extrusionOk="0" h="6879" w="15066">
                    <a:moveTo>
                      <a:pt x="1925" y="1"/>
                    </a:moveTo>
                    <a:cubicBezTo>
                      <a:pt x="1035" y="1"/>
                      <a:pt x="223" y="618"/>
                      <a:pt x="47" y="1538"/>
                    </a:cubicBezTo>
                    <a:cubicBezTo>
                      <a:pt x="1" y="1812"/>
                      <a:pt x="138" y="2063"/>
                      <a:pt x="389" y="2131"/>
                    </a:cubicBezTo>
                    <a:cubicBezTo>
                      <a:pt x="1758" y="2542"/>
                      <a:pt x="2877" y="3546"/>
                      <a:pt x="3425" y="4870"/>
                    </a:cubicBezTo>
                    <a:lnTo>
                      <a:pt x="3584" y="5190"/>
                    </a:lnTo>
                    <a:lnTo>
                      <a:pt x="15066" y="6879"/>
                    </a:lnTo>
                    <a:lnTo>
                      <a:pt x="5593" y="2793"/>
                    </a:lnTo>
                    <a:cubicBezTo>
                      <a:pt x="5228" y="1606"/>
                      <a:pt x="4315" y="670"/>
                      <a:pt x="3128" y="282"/>
                    </a:cubicBezTo>
                    <a:lnTo>
                      <a:pt x="2375" y="54"/>
                    </a:lnTo>
                    <a:cubicBezTo>
                      <a:pt x="2224" y="18"/>
                      <a:pt x="2074" y="1"/>
                      <a:pt x="1925" y="1"/>
                    </a:cubicBezTo>
                    <a:close/>
                  </a:path>
                </a:pathLst>
              </a:custGeom>
              <a:solidFill>
                <a:srgbClr val="C48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42"/>
              <p:cNvSpPr/>
              <p:nvPr/>
            </p:nvSpPr>
            <p:spPr>
              <a:xfrm>
                <a:off x="6952298" y="4262441"/>
                <a:ext cx="574143" cy="324260"/>
              </a:xfrm>
              <a:custGeom>
                <a:rect b="b" l="l" r="r" t="t"/>
                <a:pathLst>
                  <a:path extrusionOk="0" h="14426" w="25543">
                    <a:moveTo>
                      <a:pt x="19562" y="0"/>
                    </a:moveTo>
                    <a:lnTo>
                      <a:pt x="3447" y="3378"/>
                    </a:lnTo>
                    <a:lnTo>
                      <a:pt x="1" y="8628"/>
                    </a:lnTo>
                    <a:lnTo>
                      <a:pt x="25542" y="14426"/>
                    </a:lnTo>
                    <a:lnTo>
                      <a:pt x="19562" y="0"/>
                    </a:lnTo>
                    <a:close/>
                  </a:path>
                </a:pathLst>
              </a:custGeom>
              <a:solidFill>
                <a:srgbClr val="C48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42"/>
              <p:cNvSpPr/>
              <p:nvPr/>
            </p:nvSpPr>
            <p:spPr>
              <a:xfrm>
                <a:off x="7164710" y="4109032"/>
                <a:ext cx="1155928" cy="504687"/>
              </a:xfrm>
              <a:custGeom>
                <a:rect b="b" l="l" r="r" t="t"/>
                <a:pathLst>
                  <a:path extrusionOk="0" h="22453" w="51426">
                    <a:moveTo>
                      <a:pt x="37982" y="0"/>
                    </a:moveTo>
                    <a:lnTo>
                      <a:pt x="0" y="8674"/>
                    </a:lnTo>
                    <a:lnTo>
                      <a:pt x="639" y="17850"/>
                    </a:lnTo>
                    <a:cubicBezTo>
                      <a:pt x="639" y="17850"/>
                      <a:pt x="10481" y="22452"/>
                      <a:pt x="23921" y="22452"/>
                    </a:cubicBezTo>
                    <a:cubicBezTo>
                      <a:pt x="32209" y="22452"/>
                      <a:pt x="41866" y="20702"/>
                      <a:pt x="51426" y="15042"/>
                    </a:cubicBezTo>
                    <a:lnTo>
                      <a:pt x="3798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42"/>
              <p:cNvSpPr/>
              <p:nvPr/>
            </p:nvSpPr>
            <p:spPr>
              <a:xfrm>
                <a:off x="7175994" y="3416927"/>
                <a:ext cx="1311899" cy="1200568"/>
              </a:xfrm>
              <a:custGeom>
                <a:rect b="b" l="l" r="r" t="t"/>
                <a:pathLst>
                  <a:path extrusionOk="0" h="53412" w="58365">
                    <a:moveTo>
                      <a:pt x="53617" y="0"/>
                    </a:moveTo>
                    <a:lnTo>
                      <a:pt x="52887" y="206"/>
                    </a:lnTo>
                    <a:cubicBezTo>
                      <a:pt x="57406" y="17210"/>
                      <a:pt x="51084" y="43505"/>
                      <a:pt x="50581" y="45605"/>
                    </a:cubicBezTo>
                    <a:cubicBezTo>
                      <a:pt x="49851" y="46130"/>
                      <a:pt x="45332" y="49234"/>
                      <a:pt x="37525" y="51152"/>
                    </a:cubicBezTo>
                    <a:cubicBezTo>
                      <a:pt x="34090" y="51983"/>
                      <a:pt x="29692" y="52656"/>
                      <a:pt x="24434" y="52656"/>
                    </a:cubicBezTo>
                    <a:cubicBezTo>
                      <a:pt x="17709" y="52656"/>
                      <a:pt x="9577" y="51555"/>
                      <a:pt x="252" y="48276"/>
                    </a:cubicBezTo>
                    <a:lnTo>
                      <a:pt x="1" y="48983"/>
                    </a:lnTo>
                    <a:cubicBezTo>
                      <a:pt x="9427" y="52293"/>
                      <a:pt x="17644" y="53411"/>
                      <a:pt x="24446" y="53411"/>
                    </a:cubicBezTo>
                    <a:cubicBezTo>
                      <a:pt x="29788" y="53411"/>
                      <a:pt x="34261" y="52727"/>
                      <a:pt x="37754" y="51859"/>
                    </a:cubicBezTo>
                    <a:cubicBezTo>
                      <a:pt x="46382" y="49759"/>
                      <a:pt x="50947" y="46267"/>
                      <a:pt x="51152" y="46130"/>
                    </a:cubicBezTo>
                    <a:lnTo>
                      <a:pt x="51243" y="46039"/>
                    </a:lnTo>
                    <a:lnTo>
                      <a:pt x="51289" y="45925"/>
                    </a:lnTo>
                    <a:cubicBezTo>
                      <a:pt x="51357" y="45651"/>
                      <a:pt x="58365" y="17827"/>
                      <a:pt x="53617" y="0"/>
                    </a:cubicBezTo>
                    <a:close/>
                  </a:path>
                </a:pathLst>
              </a:custGeom>
              <a:solidFill>
                <a:srgbClr val="D67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42"/>
              <p:cNvSpPr/>
              <p:nvPr/>
            </p:nvSpPr>
            <p:spPr>
              <a:xfrm>
                <a:off x="7141626" y="4291167"/>
                <a:ext cx="223202" cy="280160"/>
              </a:xfrm>
              <a:custGeom>
                <a:rect b="b" l="l" r="r" t="t"/>
                <a:pathLst>
                  <a:path extrusionOk="0" h="12464" w="9930">
                    <a:moveTo>
                      <a:pt x="2260" y="0"/>
                    </a:moveTo>
                    <a:lnTo>
                      <a:pt x="799" y="274"/>
                    </a:lnTo>
                    <a:lnTo>
                      <a:pt x="0" y="10477"/>
                    </a:lnTo>
                    <a:lnTo>
                      <a:pt x="7373" y="12463"/>
                    </a:lnTo>
                    <a:cubicBezTo>
                      <a:pt x="7373" y="12463"/>
                      <a:pt x="9929" y="3128"/>
                      <a:pt x="2260" y="0"/>
                    </a:cubicBez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42"/>
              <p:cNvSpPr/>
              <p:nvPr/>
            </p:nvSpPr>
            <p:spPr>
              <a:xfrm>
                <a:off x="7076981" y="3518503"/>
                <a:ext cx="150847" cy="150869"/>
              </a:xfrm>
              <a:custGeom>
                <a:rect b="b" l="l" r="r" t="t"/>
                <a:pathLst>
                  <a:path extrusionOk="0" h="6712" w="6711">
                    <a:moveTo>
                      <a:pt x="6163" y="1"/>
                    </a:moveTo>
                    <a:lnTo>
                      <a:pt x="0" y="6163"/>
                    </a:lnTo>
                    <a:lnTo>
                      <a:pt x="525" y="6711"/>
                    </a:lnTo>
                    <a:lnTo>
                      <a:pt x="6711" y="526"/>
                    </a:lnTo>
                    <a:lnTo>
                      <a:pt x="6163" y="1"/>
                    </a:lnTo>
                    <a:close/>
                  </a:path>
                </a:pathLst>
              </a:custGeom>
              <a:solidFill>
                <a:srgbClr val="D67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42"/>
              <p:cNvSpPr/>
              <p:nvPr/>
            </p:nvSpPr>
            <p:spPr>
              <a:xfrm>
                <a:off x="7715724" y="3635476"/>
                <a:ext cx="241678" cy="541820"/>
              </a:xfrm>
              <a:custGeom>
                <a:rect b="b" l="l" r="r" t="t"/>
                <a:pathLst>
                  <a:path extrusionOk="0" h="24105" w="10752">
                    <a:moveTo>
                      <a:pt x="10295" y="1"/>
                    </a:moveTo>
                    <a:lnTo>
                      <a:pt x="9542" y="24"/>
                    </a:lnTo>
                    <a:lnTo>
                      <a:pt x="9975" y="21457"/>
                    </a:lnTo>
                    <a:lnTo>
                      <a:pt x="1" y="23351"/>
                    </a:lnTo>
                    <a:lnTo>
                      <a:pt x="161" y="24104"/>
                    </a:lnTo>
                    <a:lnTo>
                      <a:pt x="10751" y="22096"/>
                    </a:lnTo>
                    <a:lnTo>
                      <a:pt x="10295" y="1"/>
                    </a:lnTo>
                    <a:close/>
                  </a:path>
                </a:pathLst>
              </a:custGeom>
              <a:solidFill>
                <a:srgbClr val="D67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43"/>
          <p:cNvSpPr txBox="1"/>
          <p:nvPr>
            <p:ph type="title"/>
          </p:nvPr>
        </p:nvSpPr>
        <p:spPr>
          <a:xfrm>
            <a:off x="2978681" y="9"/>
            <a:ext cx="2341800" cy="7605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4200"/>
              <a:buNone/>
            </a:pPr>
            <a:r>
              <a:rPr lang="en" sz="2400">
                <a:latin typeface="Arial"/>
                <a:ea typeface="Arial"/>
                <a:cs typeface="Arial"/>
                <a:sym typeface="Arial"/>
              </a:rPr>
              <a:t>Scope &amp; Aim:</a:t>
            </a:r>
            <a:endParaRPr sz="2400">
              <a:latin typeface="Arial"/>
              <a:ea typeface="Arial"/>
              <a:cs typeface="Arial"/>
              <a:sym typeface="Arial"/>
            </a:endParaRPr>
          </a:p>
        </p:txBody>
      </p:sp>
      <p:sp>
        <p:nvSpPr>
          <p:cNvPr id="998" name="Google Shape;998;p43"/>
          <p:cNvSpPr txBox="1"/>
          <p:nvPr>
            <p:ph idx="1" type="subTitle"/>
          </p:nvPr>
        </p:nvSpPr>
        <p:spPr>
          <a:xfrm>
            <a:off x="445430" y="470582"/>
            <a:ext cx="8244582" cy="1486818"/>
          </a:xfrm>
          <a:prstGeom prst="rect">
            <a:avLst/>
          </a:prstGeom>
          <a:noFill/>
          <a:ln>
            <a:noFill/>
          </a:ln>
        </p:spPr>
        <p:txBody>
          <a:bodyPr anchorCtr="0" anchor="ctr" bIns="0" lIns="0" spcFirstLastPara="1" rIns="0" wrap="square" tIns="0">
            <a:noAutofit/>
          </a:bodyPr>
          <a:lstStyle/>
          <a:p>
            <a:pPr indent="-311150" lvl="0" marL="457200" rtl="0" algn="l">
              <a:lnSpc>
                <a:spcPct val="115000"/>
              </a:lnSpc>
              <a:spcBef>
                <a:spcPts val="0"/>
              </a:spcBef>
              <a:spcAft>
                <a:spcPts val="0"/>
              </a:spcAft>
              <a:buSzPts val="1300"/>
              <a:buFont typeface="Arial"/>
              <a:buChar char="●"/>
            </a:pPr>
            <a:r>
              <a:rPr lang="en" sz="1300">
                <a:solidFill>
                  <a:srgbClr val="FF0000"/>
                </a:solidFill>
                <a:latin typeface="Arial"/>
                <a:ea typeface="Arial"/>
                <a:cs typeface="Arial"/>
                <a:sym typeface="Arial"/>
              </a:rPr>
              <a:t>Scope: </a:t>
            </a:r>
            <a:r>
              <a:rPr lang="en" sz="1300">
                <a:latin typeface="Arial"/>
                <a:ea typeface="Arial"/>
                <a:cs typeface="Arial"/>
                <a:sym typeface="Arial"/>
              </a:rPr>
              <a:t>Utilize New York City’s comprehensive HIV/AIDS data to conduct a deep analysis of factors affecting viral suppression among the city's diverse population.</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sz="1300">
                <a:solidFill>
                  <a:srgbClr val="FF0000"/>
                </a:solidFill>
                <a:latin typeface="Arial"/>
                <a:ea typeface="Arial"/>
                <a:cs typeface="Arial"/>
                <a:sym typeface="Arial"/>
              </a:rPr>
              <a:t>Aim: </a:t>
            </a:r>
            <a:r>
              <a:rPr lang="en" sz="1300">
                <a:latin typeface="Arial"/>
                <a:ea typeface="Arial"/>
                <a:cs typeface="Arial"/>
                <a:sym typeface="Arial"/>
              </a:rPr>
              <a:t>To enhance understanding of demographic impacts on viral suppression rates and provide recommendations to improve public health strategies.</a:t>
            </a:r>
            <a:endParaRPr sz="1300">
              <a:latin typeface="Arial"/>
              <a:ea typeface="Arial"/>
              <a:cs typeface="Arial"/>
              <a:sym typeface="Arial"/>
            </a:endParaRPr>
          </a:p>
        </p:txBody>
      </p:sp>
      <p:sp>
        <p:nvSpPr>
          <p:cNvPr id="999" name="Google Shape;999;p43"/>
          <p:cNvSpPr txBox="1"/>
          <p:nvPr/>
        </p:nvSpPr>
        <p:spPr>
          <a:xfrm>
            <a:off x="2934431" y="1673597"/>
            <a:ext cx="3266700" cy="7605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4200"/>
              <a:buFont typeface="Poppins"/>
              <a:buNone/>
            </a:pPr>
            <a:r>
              <a:rPr b="1" i="0" lang="en" sz="2400" u="none" cap="none" strike="noStrike">
                <a:solidFill>
                  <a:schemeClr val="dk1"/>
                </a:solidFill>
              </a:rPr>
              <a:t>Research Question:</a:t>
            </a:r>
            <a:endParaRPr/>
          </a:p>
        </p:txBody>
      </p:sp>
      <p:sp>
        <p:nvSpPr>
          <p:cNvPr id="1000" name="Google Shape;1000;p43"/>
          <p:cNvSpPr txBox="1"/>
          <p:nvPr/>
        </p:nvSpPr>
        <p:spPr>
          <a:xfrm>
            <a:off x="475250" y="2202575"/>
            <a:ext cx="6318000" cy="2689800"/>
          </a:xfrm>
          <a:prstGeom prst="rect">
            <a:avLst/>
          </a:prstGeom>
          <a:noFill/>
          <a:ln>
            <a:noFill/>
          </a:ln>
        </p:spPr>
        <p:txBody>
          <a:bodyPr anchorCtr="0" anchor="ctr" bIns="0" lIns="0" spcFirstLastPara="1" rIns="0" wrap="square" tIns="0">
            <a:normAutofit/>
          </a:bodyPr>
          <a:lstStyle/>
          <a:p>
            <a:pPr indent="-152400" lvl="0" marL="171450" marR="0" rtl="0" algn="l">
              <a:lnSpc>
                <a:spcPct val="115000"/>
              </a:lnSpc>
              <a:spcBef>
                <a:spcPts val="0"/>
              </a:spcBef>
              <a:spcAft>
                <a:spcPts val="0"/>
              </a:spcAft>
              <a:buClr>
                <a:schemeClr val="dk2"/>
              </a:buClr>
              <a:buSzPts val="1300"/>
              <a:buChar char="•"/>
            </a:pPr>
            <a:r>
              <a:rPr i="0" lang="en" sz="1300" u="none" cap="none" strike="noStrike">
                <a:solidFill>
                  <a:schemeClr val="dk1"/>
                </a:solidFill>
              </a:rPr>
              <a:t>Demographic Influence: </a:t>
            </a:r>
            <a:r>
              <a:rPr i="0" lang="en" sz="1300" u="none" cap="none" strike="noStrike">
                <a:solidFill>
                  <a:schemeClr val="dk2"/>
                </a:solidFill>
              </a:rPr>
              <a:t>Which demographics have the highest rate of viral suppression in NYC, and what factors contribute to these outcomes?</a:t>
            </a:r>
            <a:endParaRPr sz="1300"/>
          </a:p>
          <a:p>
            <a:pPr indent="-152400" lvl="0" marL="171450" marR="0" rtl="0" algn="l">
              <a:lnSpc>
                <a:spcPct val="115000"/>
              </a:lnSpc>
              <a:spcBef>
                <a:spcPts val="0"/>
              </a:spcBef>
              <a:spcAft>
                <a:spcPts val="0"/>
              </a:spcAft>
              <a:buClr>
                <a:schemeClr val="dk2"/>
              </a:buClr>
              <a:buSzPts val="1300"/>
              <a:buChar char="•"/>
            </a:pPr>
            <a:r>
              <a:rPr i="0" lang="en" sz="1300" u="none" cap="none" strike="noStrike">
                <a:solidFill>
                  <a:schemeClr val="dk1"/>
                </a:solidFill>
              </a:rPr>
              <a:t>Temporal Trends: </a:t>
            </a:r>
            <a:r>
              <a:rPr i="0" lang="en" sz="1300" u="none" cap="none" strike="noStrike">
                <a:solidFill>
                  <a:schemeClr val="dk2"/>
                </a:solidFill>
              </a:rPr>
              <a:t>Are there significant changes over time in viral suppression rates among different boroughs?</a:t>
            </a:r>
            <a:endParaRPr sz="1300"/>
          </a:p>
          <a:p>
            <a:pPr indent="-152400" lvl="0" marL="171450" marR="0" rtl="0" algn="l">
              <a:lnSpc>
                <a:spcPct val="115000"/>
              </a:lnSpc>
              <a:spcBef>
                <a:spcPts val="0"/>
              </a:spcBef>
              <a:spcAft>
                <a:spcPts val="0"/>
              </a:spcAft>
              <a:buClr>
                <a:schemeClr val="dk2"/>
              </a:buClr>
              <a:buSzPts val="1300"/>
              <a:buChar char="•"/>
            </a:pPr>
            <a:r>
              <a:rPr i="0" lang="en" sz="1300" u="none" cap="none" strike="noStrike">
                <a:solidFill>
                  <a:schemeClr val="dk1"/>
                </a:solidFill>
              </a:rPr>
              <a:t>Geographical Impact: </a:t>
            </a:r>
            <a:r>
              <a:rPr i="0" lang="en" sz="1300" u="none" cap="none" strike="noStrike">
                <a:solidFill>
                  <a:schemeClr val="dk2"/>
                </a:solidFill>
              </a:rPr>
              <a:t>Does the United Hospital Fund neighborhood correlate with the likelihood of achieving viral suppression?</a:t>
            </a:r>
            <a:endParaRPr sz="1300"/>
          </a:p>
          <a:p>
            <a:pPr indent="-152400" lvl="0" marL="171450" marR="0" rtl="0" algn="l">
              <a:lnSpc>
                <a:spcPct val="115000"/>
              </a:lnSpc>
              <a:spcBef>
                <a:spcPts val="0"/>
              </a:spcBef>
              <a:spcAft>
                <a:spcPts val="0"/>
              </a:spcAft>
              <a:buClr>
                <a:schemeClr val="dk2"/>
              </a:buClr>
              <a:buSzPts val="1300"/>
              <a:buChar char="•"/>
            </a:pPr>
            <a:r>
              <a:rPr i="0" lang="en" sz="1300" u="none" cap="none" strike="noStrike">
                <a:solidFill>
                  <a:schemeClr val="dk1"/>
                </a:solidFill>
              </a:rPr>
              <a:t>Age and Gender Effects: </a:t>
            </a:r>
            <a:r>
              <a:rPr i="0" lang="en" sz="1300" u="none" cap="none" strike="noStrike">
                <a:solidFill>
                  <a:schemeClr val="dk2"/>
                </a:solidFill>
              </a:rPr>
              <a:t>How do age and gender impact the rates of viral suppression among those diagnosed with HIV?</a:t>
            </a:r>
            <a:endParaRPr sz="1300"/>
          </a:p>
          <a:p>
            <a:pPr indent="-152400" lvl="0" marL="171450" marR="0" rtl="0" algn="l">
              <a:lnSpc>
                <a:spcPct val="115000"/>
              </a:lnSpc>
              <a:spcBef>
                <a:spcPts val="0"/>
              </a:spcBef>
              <a:spcAft>
                <a:spcPts val="0"/>
              </a:spcAft>
              <a:buClr>
                <a:schemeClr val="dk2"/>
              </a:buClr>
              <a:buSzPts val="1300"/>
              <a:buChar char="•"/>
            </a:pPr>
            <a:r>
              <a:rPr i="0" lang="en" sz="1300" u="none" cap="none" strike="noStrike">
                <a:solidFill>
                  <a:schemeClr val="dk1"/>
                </a:solidFill>
              </a:rPr>
              <a:t>Predictive Modeling: </a:t>
            </a:r>
            <a:r>
              <a:rPr i="0" lang="en" sz="1300" u="none" cap="none" strike="noStrike">
                <a:solidFill>
                  <a:schemeClr val="dk2"/>
                </a:solidFill>
              </a:rPr>
              <a:t>Can machine learning models effectively predict the proportion of individuals likely to achieve viral suppression?	</a:t>
            </a:r>
            <a:endParaRPr sz="1300"/>
          </a:p>
        </p:txBody>
      </p:sp>
      <p:grpSp>
        <p:nvGrpSpPr>
          <p:cNvPr id="1001" name="Google Shape;1001;p43"/>
          <p:cNvGrpSpPr/>
          <p:nvPr/>
        </p:nvGrpSpPr>
        <p:grpSpPr>
          <a:xfrm>
            <a:off x="6860542" y="3599656"/>
            <a:ext cx="2283458" cy="1543844"/>
            <a:chOff x="3012977" y="2238225"/>
            <a:chExt cx="3587504" cy="2383194"/>
          </a:xfrm>
        </p:grpSpPr>
        <p:grpSp>
          <p:nvGrpSpPr>
            <p:cNvPr id="1002" name="Google Shape;1002;p43"/>
            <p:cNvGrpSpPr/>
            <p:nvPr/>
          </p:nvGrpSpPr>
          <p:grpSpPr>
            <a:xfrm>
              <a:off x="3012977" y="2238225"/>
              <a:ext cx="3587504" cy="2383194"/>
              <a:chOff x="1149425" y="960432"/>
              <a:chExt cx="5549975" cy="3687443"/>
            </a:xfrm>
          </p:grpSpPr>
          <p:sp>
            <p:nvSpPr>
              <p:cNvPr id="1003" name="Google Shape;1003;p43"/>
              <p:cNvSpPr/>
              <p:nvPr/>
            </p:nvSpPr>
            <p:spPr>
              <a:xfrm>
                <a:off x="1317391" y="960432"/>
                <a:ext cx="4992457" cy="3678875"/>
              </a:xfrm>
              <a:custGeom>
                <a:rect b="b" l="l" r="r" t="t"/>
                <a:pathLst>
                  <a:path extrusionOk="0" h="147155" w="252495">
                    <a:moveTo>
                      <a:pt x="69126" y="0"/>
                    </a:moveTo>
                    <a:cubicBezTo>
                      <a:pt x="64849" y="0"/>
                      <a:pt x="60598" y="349"/>
                      <a:pt x="56425" y="1096"/>
                    </a:cubicBezTo>
                    <a:cubicBezTo>
                      <a:pt x="36635" y="4611"/>
                      <a:pt x="20407" y="17941"/>
                      <a:pt x="18466" y="35631"/>
                    </a:cubicBezTo>
                    <a:cubicBezTo>
                      <a:pt x="17599" y="43642"/>
                      <a:pt x="26501" y="57771"/>
                      <a:pt x="23693" y="65372"/>
                    </a:cubicBezTo>
                    <a:cubicBezTo>
                      <a:pt x="20840" y="73064"/>
                      <a:pt x="1" y="96665"/>
                      <a:pt x="526" y="114629"/>
                    </a:cubicBezTo>
                    <a:cubicBezTo>
                      <a:pt x="1028" y="132501"/>
                      <a:pt x="5821" y="138070"/>
                      <a:pt x="12600" y="147155"/>
                    </a:cubicBezTo>
                    <a:lnTo>
                      <a:pt x="234074" y="147155"/>
                    </a:lnTo>
                    <a:cubicBezTo>
                      <a:pt x="238297" y="137933"/>
                      <a:pt x="241607" y="130584"/>
                      <a:pt x="236653" y="118486"/>
                    </a:cubicBezTo>
                    <a:cubicBezTo>
                      <a:pt x="232705" y="108831"/>
                      <a:pt x="243433" y="100865"/>
                      <a:pt x="247587" y="91872"/>
                    </a:cubicBezTo>
                    <a:cubicBezTo>
                      <a:pt x="251284" y="83860"/>
                      <a:pt x="252494" y="74251"/>
                      <a:pt x="251604" y="65509"/>
                    </a:cubicBezTo>
                    <a:cubicBezTo>
                      <a:pt x="250371" y="53617"/>
                      <a:pt x="244437" y="41679"/>
                      <a:pt x="234188" y="33166"/>
                    </a:cubicBezTo>
                    <a:cubicBezTo>
                      <a:pt x="221815" y="22878"/>
                      <a:pt x="204526" y="18545"/>
                      <a:pt x="187518" y="18545"/>
                    </a:cubicBezTo>
                    <a:cubicBezTo>
                      <a:pt x="182564" y="18545"/>
                      <a:pt x="177635" y="18912"/>
                      <a:pt x="172857" y="19607"/>
                    </a:cubicBezTo>
                    <a:cubicBezTo>
                      <a:pt x="165178" y="20716"/>
                      <a:pt x="157534" y="22579"/>
                      <a:pt x="149717" y="22579"/>
                    </a:cubicBezTo>
                    <a:cubicBezTo>
                      <a:pt x="148517" y="22579"/>
                      <a:pt x="147314" y="22535"/>
                      <a:pt x="146105" y="22438"/>
                    </a:cubicBezTo>
                    <a:cubicBezTo>
                      <a:pt x="132867" y="21411"/>
                      <a:pt x="121180" y="14243"/>
                      <a:pt x="109128" y="8971"/>
                    </a:cubicBezTo>
                    <a:cubicBezTo>
                      <a:pt x="96639" y="3534"/>
                      <a:pt x="82748" y="0"/>
                      <a:pt x="691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04" name="Google Shape;1004;p43"/>
              <p:cNvSpPr/>
              <p:nvPr/>
            </p:nvSpPr>
            <p:spPr>
              <a:xfrm>
                <a:off x="1278580" y="2400015"/>
                <a:ext cx="408006" cy="403375"/>
              </a:xfrm>
              <a:custGeom>
                <a:rect b="b" l="l" r="r" t="t"/>
                <a:pathLst>
                  <a:path extrusionOk="0" h="16135" w="20635">
                    <a:moveTo>
                      <a:pt x="11237" y="0"/>
                    </a:moveTo>
                    <a:cubicBezTo>
                      <a:pt x="9109" y="0"/>
                      <a:pt x="6969" y="440"/>
                      <a:pt x="5410" y="1214"/>
                    </a:cubicBezTo>
                    <a:cubicBezTo>
                      <a:pt x="1530" y="3132"/>
                      <a:pt x="1" y="7742"/>
                      <a:pt x="1987" y="11508"/>
                    </a:cubicBezTo>
                    <a:cubicBezTo>
                      <a:pt x="3243" y="13920"/>
                      <a:pt x="5716" y="16134"/>
                      <a:pt x="8219" y="16134"/>
                    </a:cubicBezTo>
                    <a:cubicBezTo>
                      <a:pt x="9626" y="16134"/>
                      <a:pt x="11042" y="15434"/>
                      <a:pt x="12258" y="13677"/>
                    </a:cubicBezTo>
                    <a:cubicBezTo>
                      <a:pt x="14700" y="10185"/>
                      <a:pt x="20635" y="6966"/>
                      <a:pt x="18672" y="3200"/>
                    </a:cubicBezTo>
                    <a:cubicBezTo>
                      <a:pt x="17488" y="956"/>
                      <a:pt x="14376" y="0"/>
                      <a:pt x="1123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05" name="Google Shape;1005;p43"/>
              <p:cNvSpPr/>
              <p:nvPr/>
            </p:nvSpPr>
            <p:spPr>
              <a:xfrm>
                <a:off x="6080716" y="3617151"/>
                <a:ext cx="225229" cy="263600"/>
              </a:xfrm>
              <a:custGeom>
                <a:rect b="b" l="l" r="r" t="t"/>
                <a:pathLst>
                  <a:path extrusionOk="0" h="10544" w="11391">
                    <a:moveTo>
                      <a:pt x="5547" y="1"/>
                    </a:moveTo>
                    <a:cubicBezTo>
                      <a:pt x="4172" y="1"/>
                      <a:pt x="2970" y="719"/>
                      <a:pt x="2694" y="2653"/>
                    </a:cubicBezTo>
                    <a:cubicBezTo>
                      <a:pt x="2329" y="5186"/>
                      <a:pt x="1" y="8450"/>
                      <a:pt x="2101" y="9979"/>
                    </a:cubicBezTo>
                    <a:cubicBezTo>
                      <a:pt x="2642" y="10374"/>
                      <a:pt x="3312" y="10543"/>
                      <a:pt x="4036" y="10543"/>
                    </a:cubicBezTo>
                    <a:cubicBezTo>
                      <a:pt x="6120" y="10543"/>
                      <a:pt x="8647" y="9136"/>
                      <a:pt x="9816" y="7628"/>
                    </a:cubicBezTo>
                    <a:cubicBezTo>
                      <a:pt x="11391" y="5574"/>
                      <a:pt x="10957" y="2698"/>
                      <a:pt x="8857" y="1169"/>
                    </a:cubicBezTo>
                    <a:cubicBezTo>
                      <a:pt x="7912" y="481"/>
                      <a:pt x="6672" y="1"/>
                      <a:pt x="554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06" name="Google Shape;1006;p43"/>
              <p:cNvSpPr/>
              <p:nvPr/>
            </p:nvSpPr>
            <p:spPr>
              <a:xfrm>
                <a:off x="4088301" y="1035731"/>
                <a:ext cx="348431" cy="318950"/>
              </a:xfrm>
              <a:custGeom>
                <a:rect b="b" l="l" r="r" t="t"/>
                <a:pathLst>
                  <a:path extrusionOk="0" h="12758" w="17622">
                    <a:moveTo>
                      <a:pt x="8173" y="1"/>
                    </a:moveTo>
                    <a:cubicBezTo>
                      <a:pt x="5993" y="1"/>
                      <a:pt x="3836" y="1060"/>
                      <a:pt x="2534" y="2991"/>
                    </a:cubicBezTo>
                    <a:cubicBezTo>
                      <a:pt x="479" y="6027"/>
                      <a:pt x="0" y="10957"/>
                      <a:pt x="5067" y="11300"/>
                    </a:cubicBezTo>
                    <a:cubicBezTo>
                      <a:pt x="7465" y="11451"/>
                      <a:pt x="10392" y="12758"/>
                      <a:pt x="12694" y="12758"/>
                    </a:cubicBezTo>
                    <a:cubicBezTo>
                      <a:pt x="13876" y="12758"/>
                      <a:pt x="14893" y="12413"/>
                      <a:pt x="15590" y="11391"/>
                    </a:cubicBezTo>
                    <a:cubicBezTo>
                      <a:pt x="17621" y="8355"/>
                      <a:pt x="14722" y="2991"/>
                      <a:pt x="11709" y="1028"/>
                    </a:cubicBezTo>
                    <a:cubicBezTo>
                      <a:pt x="10620" y="332"/>
                      <a:pt x="9393" y="1"/>
                      <a:pt x="817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07" name="Google Shape;1007;p43"/>
              <p:cNvSpPr/>
              <p:nvPr/>
            </p:nvSpPr>
            <p:spPr>
              <a:xfrm>
                <a:off x="2340900" y="1890875"/>
                <a:ext cx="1364400" cy="1420575"/>
              </a:xfrm>
              <a:custGeom>
                <a:rect b="b" l="l" r="r" t="t"/>
                <a:pathLst>
                  <a:path extrusionOk="0" h="56823" w="54576">
                    <a:moveTo>
                      <a:pt x="22198" y="1"/>
                    </a:moveTo>
                    <a:cubicBezTo>
                      <a:pt x="17656" y="1"/>
                      <a:pt x="11953" y="1511"/>
                      <a:pt x="8080" y="6767"/>
                    </a:cubicBezTo>
                    <a:cubicBezTo>
                      <a:pt x="7396" y="7703"/>
                      <a:pt x="7099" y="8867"/>
                      <a:pt x="7418" y="9962"/>
                    </a:cubicBezTo>
                    <a:cubicBezTo>
                      <a:pt x="7441" y="9985"/>
                      <a:pt x="7441" y="10008"/>
                      <a:pt x="7441" y="10031"/>
                    </a:cubicBezTo>
                    <a:cubicBezTo>
                      <a:pt x="7555" y="10373"/>
                      <a:pt x="7692" y="10761"/>
                      <a:pt x="7852" y="11172"/>
                    </a:cubicBezTo>
                    <a:lnTo>
                      <a:pt x="5547" y="13066"/>
                    </a:lnTo>
                    <a:cubicBezTo>
                      <a:pt x="3241" y="14961"/>
                      <a:pt x="2511" y="18157"/>
                      <a:pt x="3744" y="20873"/>
                    </a:cubicBezTo>
                    <a:lnTo>
                      <a:pt x="4725" y="23041"/>
                    </a:lnTo>
                    <a:cubicBezTo>
                      <a:pt x="4634" y="23132"/>
                      <a:pt x="4542" y="23224"/>
                      <a:pt x="4474" y="23315"/>
                    </a:cubicBezTo>
                    <a:cubicBezTo>
                      <a:pt x="4109" y="23726"/>
                      <a:pt x="3698" y="24205"/>
                      <a:pt x="3287" y="24730"/>
                    </a:cubicBezTo>
                    <a:cubicBezTo>
                      <a:pt x="1484" y="26716"/>
                      <a:pt x="343" y="29158"/>
                      <a:pt x="206" y="31874"/>
                    </a:cubicBezTo>
                    <a:cubicBezTo>
                      <a:pt x="0" y="35869"/>
                      <a:pt x="2032" y="39544"/>
                      <a:pt x="5319" y="42009"/>
                    </a:cubicBezTo>
                    <a:cubicBezTo>
                      <a:pt x="9381" y="45067"/>
                      <a:pt x="13307" y="48240"/>
                      <a:pt x="16617" y="51847"/>
                    </a:cubicBezTo>
                    <a:cubicBezTo>
                      <a:pt x="19402" y="54860"/>
                      <a:pt x="23739" y="56823"/>
                      <a:pt x="28669" y="56823"/>
                    </a:cubicBezTo>
                    <a:cubicBezTo>
                      <a:pt x="34718" y="56823"/>
                      <a:pt x="40081" y="53673"/>
                      <a:pt x="42318" y="49085"/>
                    </a:cubicBezTo>
                    <a:cubicBezTo>
                      <a:pt x="45719" y="47259"/>
                      <a:pt x="48253" y="44291"/>
                      <a:pt x="49006" y="40776"/>
                    </a:cubicBezTo>
                    <a:cubicBezTo>
                      <a:pt x="49212" y="39841"/>
                      <a:pt x="49303" y="38859"/>
                      <a:pt x="49234" y="37900"/>
                    </a:cubicBezTo>
                    <a:cubicBezTo>
                      <a:pt x="49189" y="37056"/>
                      <a:pt x="48824" y="36211"/>
                      <a:pt x="49029" y="35344"/>
                    </a:cubicBezTo>
                    <a:cubicBezTo>
                      <a:pt x="49280" y="34317"/>
                      <a:pt x="50239" y="33609"/>
                      <a:pt x="51015" y="32856"/>
                    </a:cubicBezTo>
                    <a:cubicBezTo>
                      <a:pt x="53617" y="30368"/>
                      <a:pt x="54576" y="26328"/>
                      <a:pt x="53411" y="22927"/>
                    </a:cubicBezTo>
                    <a:cubicBezTo>
                      <a:pt x="52750" y="20987"/>
                      <a:pt x="51403" y="19298"/>
                      <a:pt x="49714" y="18157"/>
                    </a:cubicBezTo>
                    <a:cubicBezTo>
                      <a:pt x="49486" y="17997"/>
                      <a:pt x="49280" y="17860"/>
                      <a:pt x="49052" y="17746"/>
                    </a:cubicBezTo>
                    <a:cubicBezTo>
                      <a:pt x="48367" y="17358"/>
                      <a:pt x="47637" y="17038"/>
                      <a:pt x="46861" y="16833"/>
                    </a:cubicBezTo>
                    <a:cubicBezTo>
                      <a:pt x="45856" y="16559"/>
                      <a:pt x="44898" y="16536"/>
                      <a:pt x="44281" y="15532"/>
                    </a:cubicBezTo>
                    <a:cubicBezTo>
                      <a:pt x="43939" y="14984"/>
                      <a:pt x="43870" y="14322"/>
                      <a:pt x="43802" y="13683"/>
                    </a:cubicBezTo>
                    <a:cubicBezTo>
                      <a:pt x="43391" y="10510"/>
                      <a:pt x="42204" y="7634"/>
                      <a:pt x="39693" y="5534"/>
                    </a:cubicBezTo>
                    <a:cubicBezTo>
                      <a:pt x="36110" y="2498"/>
                      <a:pt x="30061" y="695"/>
                      <a:pt x="24218" y="102"/>
                    </a:cubicBezTo>
                    <a:cubicBezTo>
                      <a:pt x="23580" y="37"/>
                      <a:pt x="22903" y="1"/>
                      <a:pt x="22198" y="1"/>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08" name="Google Shape;1008;p43"/>
              <p:cNvSpPr/>
              <p:nvPr/>
            </p:nvSpPr>
            <p:spPr>
              <a:xfrm>
                <a:off x="2489825" y="2152475"/>
                <a:ext cx="821175" cy="1104200"/>
              </a:xfrm>
              <a:custGeom>
                <a:rect b="b" l="l" r="r" t="t"/>
                <a:pathLst>
                  <a:path extrusionOk="0" h="44168" w="32847">
                    <a:moveTo>
                      <a:pt x="4132" y="0"/>
                    </a:moveTo>
                    <a:cubicBezTo>
                      <a:pt x="3470" y="1142"/>
                      <a:pt x="2991" y="2443"/>
                      <a:pt x="2808" y="3812"/>
                    </a:cubicBezTo>
                    <a:lnTo>
                      <a:pt x="366" y="20680"/>
                    </a:lnTo>
                    <a:cubicBezTo>
                      <a:pt x="1" y="23237"/>
                      <a:pt x="571" y="25724"/>
                      <a:pt x="1850" y="27756"/>
                    </a:cubicBezTo>
                    <a:cubicBezTo>
                      <a:pt x="3288" y="30974"/>
                      <a:pt x="6300" y="33394"/>
                      <a:pt x="10044" y="33919"/>
                    </a:cubicBezTo>
                    <a:lnTo>
                      <a:pt x="10706" y="34033"/>
                    </a:lnTo>
                    <a:lnTo>
                      <a:pt x="10683" y="37457"/>
                    </a:lnTo>
                    <a:cubicBezTo>
                      <a:pt x="10660" y="41109"/>
                      <a:pt x="13650" y="44122"/>
                      <a:pt x="17302" y="44144"/>
                    </a:cubicBezTo>
                    <a:lnTo>
                      <a:pt x="19425" y="44167"/>
                    </a:lnTo>
                    <a:cubicBezTo>
                      <a:pt x="23077" y="44167"/>
                      <a:pt x="26090" y="41200"/>
                      <a:pt x="26113" y="37548"/>
                    </a:cubicBezTo>
                    <a:lnTo>
                      <a:pt x="26181" y="22529"/>
                    </a:lnTo>
                    <a:cubicBezTo>
                      <a:pt x="26181" y="22278"/>
                      <a:pt x="26181" y="22027"/>
                      <a:pt x="26136" y="21776"/>
                    </a:cubicBezTo>
                    <a:lnTo>
                      <a:pt x="26136" y="21776"/>
                    </a:lnTo>
                    <a:lnTo>
                      <a:pt x="27528" y="21981"/>
                    </a:lnTo>
                    <a:cubicBezTo>
                      <a:pt x="27738" y="22011"/>
                      <a:pt x="27947" y="22026"/>
                      <a:pt x="28153" y="22026"/>
                    </a:cubicBezTo>
                    <a:cubicBezTo>
                      <a:pt x="30302" y="22026"/>
                      <a:pt x="32192" y="20447"/>
                      <a:pt x="32504" y="18261"/>
                    </a:cubicBezTo>
                    <a:cubicBezTo>
                      <a:pt x="32846" y="15864"/>
                      <a:pt x="31180" y="13627"/>
                      <a:pt x="28783" y="13285"/>
                    </a:cubicBezTo>
                    <a:lnTo>
                      <a:pt x="27231" y="13056"/>
                    </a:lnTo>
                    <a:lnTo>
                      <a:pt x="27254" y="12897"/>
                    </a:lnTo>
                    <a:lnTo>
                      <a:pt x="27254" y="12897"/>
                    </a:lnTo>
                    <a:cubicBezTo>
                      <a:pt x="26318" y="13125"/>
                      <a:pt x="25268" y="13285"/>
                      <a:pt x="24036" y="13308"/>
                    </a:cubicBezTo>
                    <a:cubicBezTo>
                      <a:pt x="23716" y="13319"/>
                      <a:pt x="23400" y="13325"/>
                      <a:pt x="23090" y="13325"/>
                    </a:cubicBezTo>
                    <a:cubicBezTo>
                      <a:pt x="10559" y="13325"/>
                      <a:pt x="5357" y="4076"/>
                      <a:pt x="4132" y="0"/>
                    </a:cubicBezTo>
                    <a:close/>
                  </a:path>
                </a:pathLst>
              </a:custGeom>
              <a:solidFill>
                <a:srgbClr val="A74F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09" name="Google Shape;1009;p43"/>
              <p:cNvSpPr/>
              <p:nvPr/>
            </p:nvSpPr>
            <p:spPr>
              <a:xfrm>
                <a:off x="3181425" y="2542125"/>
                <a:ext cx="56525" cy="85150"/>
              </a:xfrm>
              <a:custGeom>
                <a:rect b="b" l="l" r="r" t="t"/>
                <a:pathLst>
                  <a:path extrusionOk="0" h="3406" w="2261">
                    <a:moveTo>
                      <a:pt x="2054" y="1"/>
                    </a:moveTo>
                    <a:cubicBezTo>
                      <a:pt x="2005" y="1"/>
                      <a:pt x="1955" y="24"/>
                      <a:pt x="1918" y="73"/>
                    </a:cubicBezTo>
                    <a:lnTo>
                      <a:pt x="69" y="1944"/>
                    </a:lnTo>
                    <a:cubicBezTo>
                      <a:pt x="24" y="1990"/>
                      <a:pt x="1" y="2035"/>
                      <a:pt x="24" y="2104"/>
                    </a:cubicBezTo>
                    <a:cubicBezTo>
                      <a:pt x="24" y="2150"/>
                      <a:pt x="47" y="2195"/>
                      <a:pt x="92" y="2241"/>
                    </a:cubicBezTo>
                    <a:lnTo>
                      <a:pt x="1690" y="3382"/>
                    </a:lnTo>
                    <a:cubicBezTo>
                      <a:pt x="1736" y="3405"/>
                      <a:pt x="1781" y="3405"/>
                      <a:pt x="1804" y="3405"/>
                    </a:cubicBezTo>
                    <a:cubicBezTo>
                      <a:pt x="1873" y="3405"/>
                      <a:pt x="1918" y="3382"/>
                      <a:pt x="1964" y="3337"/>
                    </a:cubicBezTo>
                    <a:cubicBezTo>
                      <a:pt x="2032" y="3245"/>
                      <a:pt x="2010" y="3131"/>
                      <a:pt x="1918" y="3063"/>
                    </a:cubicBezTo>
                    <a:lnTo>
                      <a:pt x="503" y="2058"/>
                    </a:lnTo>
                    <a:lnTo>
                      <a:pt x="2192" y="324"/>
                    </a:lnTo>
                    <a:cubicBezTo>
                      <a:pt x="2261" y="255"/>
                      <a:pt x="2261" y="141"/>
                      <a:pt x="2169" y="50"/>
                    </a:cubicBezTo>
                    <a:cubicBezTo>
                      <a:pt x="2138" y="18"/>
                      <a:pt x="2096" y="1"/>
                      <a:pt x="2054" y="1"/>
                    </a:cubicBezTo>
                    <a:close/>
                  </a:path>
                </a:pathLst>
              </a:custGeom>
              <a:solidFill>
                <a:srgbClr val="852B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10" name="Google Shape;1010;p43"/>
              <p:cNvSpPr/>
              <p:nvPr/>
            </p:nvSpPr>
            <p:spPr>
              <a:xfrm>
                <a:off x="2638200" y="2871825"/>
                <a:ext cx="69075" cy="21925"/>
              </a:xfrm>
              <a:custGeom>
                <a:rect b="b" l="l" r="r" t="t"/>
                <a:pathLst>
                  <a:path extrusionOk="0" h="877" w="2763">
                    <a:moveTo>
                      <a:pt x="1258" y="0"/>
                    </a:moveTo>
                    <a:cubicBezTo>
                      <a:pt x="621" y="0"/>
                      <a:pt x="128" y="269"/>
                      <a:pt x="114" y="283"/>
                    </a:cubicBezTo>
                    <a:cubicBezTo>
                      <a:pt x="23" y="329"/>
                      <a:pt x="0" y="443"/>
                      <a:pt x="46" y="534"/>
                    </a:cubicBezTo>
                    <a:cubicBezTo>
                      <a:pt x="76" y="595"/>
                      <a:pt x="137" y="625"/>
                      <a:pt x="201" y="625"/>
                    </a:cubicBezTo>
                    <a:cubicBezTo>
                      <a:pt x="234" y="625"/>
                      <a:pt x="267" y="618"/>
                      <a:pt x="297" y="603"/>
                    </a:cubicBezTo>
                    <a:cubicBezTo>
                      <a:pt x="324" y="589"/>
                      <a:pt x="729" y="379"/>
                      <a:pt x="1248" y="379"/>
                    </a:cubicBezTo>
                    <a:cubicBezTo>
                      <a:pt x="1613" y="379"/>
                      <a:pt x="2034" y="482"/>
                      <a:pt x="2420" y="831"/>
                    </a:cubicBezTo>
                    <a:cubicBezTo>
                      <a:pt x="2465" y="876"/>
                      <a:pt x="2511" y="876"/>
                      <a:pt x="2557" y="876"/>
                    </a:cubicBezTo>
                    <a:cubicBezTo>
                      <a:pt x="2602" y="876"/>
                      <a:pt x="2648" y="854"/>
                      <a:pt x="2694" y="831"/>
                    </a:cubicBezTo>
                    <a:cubicBezTo>
                      <a:pt x="2762" y="739"/>
                      <a:pt x="2762" y="625"/>
                      <a:pt x="2671" y="557"/>
                    </a:cubicBezTo>
                    <a:cubicBezTo>
                      <a:pt x="2205" y="128"/>
                      <a:pt x="1697" y="0"/>
                      <a:pt x="1258" y="0"/>
                    </a:cubicBezTo>
                    <a:close/>
                  </a:path>
                </a:pathLst>
              </a:custGeom>
              <a:solidFill>
                <a:srgbClr val="852B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11" name="Google Shape;1011;p43"/>
              <p:cNvSpPr/>
              <p:nvPr/>
            </p:nvSpPr>
            <p:spPr>
              <a:xfrm>
                <a:off x="2541750" y="2354475"/>
                <a:ext cx="107875" cy="49400"/>
              </a:xfrm>
              <a:custGeom>
                <a:rect b="b" l="l" r="r" t="t"/>
                <a:pathLst>
                  <a:path extrusionOk="0" h="1976" w="4315">
                    <a:moveTo>
                      <a:pt x="1692" y="0"/>
                    </a:moveTo>
                    <a:cubicBezTo>
                      <a:pt x="1085" y="0"/>
                      <a:pt x="596" y="169"/>
                      <a:pt x="343" y="389"/>
                    </a:cubicBezTo>
                    <a:cubicBezTo>
                      <a:pt x="1" y="685"/>
                      <a:pt x="46" y="1005"/>
                      <a:pt x="252" y="1165"/>
                    </a:cubicBezTo>
                    <a:cubicBezTo>
                      <a:pt x="480" y="1324"/>
                      <a:pt x="822" y="1370"/>
                      <a:pt x="1142" y="1416"/>
                    </a:cubicBezTo>
                    <a:cubicBezTo>
                      <a:pt x="1462" y="1484"/>
                      <a:pt x="1781" y="1530"/>
                      <a:pt x="2078" y="1598"/>
                    </a:cubicBezTo>
                    <a:cubicBezTo>
                      <a:pt x="2352" y="1667"/>
                      <a:pt x="2671" y="1735"/>
                      <a:pt x="2968" y="1827"/>
                    </a:cubicBezTo>
                    <a:cubicBezTo>
                      <a:pt x="3229" y="1901"/>
                      <a:pt x="3490" y="1976"/>
                      <a:pt x="3726" y="1976"/>
                    </a:cubicBezTo>
                    <a:cubicBezTo>
                      <a:pt x="3779" y="1976"/>
                      <a:pt x="3831" y="1972"/>
                      <a:pt x="3881" y="1964"/>
                    </a:cubicBezTo>
                    <a:cubicBezTo>
                      <a:pt x="4155" y="1918"/>
                      <a:pt x="4315" y="1644"/>
                      <a:pt x="4109" y="1233"/>
                    </a:cubicBezTo>
                    <a:cubicBezTo>
                      <a:pt x="3904" y="822"/>
                      <a:pt x="3310" y="274"/>
                      <a:pt x="2375" y="69"/>
                    </a:cubicBezTo>
                    <a:cubicBezTo>
                      <a:pt x="2136" y="21"/>
                      <a:pt x="1907" y="0"/>
                      <a:pt x="1692" y="0"/>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12" name="Google Shape;1012;p43"/>
              <p:cNvSpPr/>
              <p:nvPr/>
            </p:nvSpPr>
            <p:spPr>
              <a:xfrm>
                <a:off x="2716375" y="2433600"/>
                <a:ext cx="154100" cy="66450"/>
              </a:xfrm>
              <a:custGeom>
                <a:rect b="b" l="l" r="r" t="t"/>
                <a:pathLst>
                  <a:path extrusionOk="0" h="2658" w="6164">
                    <a:moveTo>
                      <a:pt x="875" y="1"/>
                    </a:moveTo>
                    <a:cubicBezTo>
                      <a:pt x="778" y="1"/>
                      <a:pt x="684" y="10"/>
                      <a:pt x="594" y="31"/>
                    </a:cubicBezTo>
                    <a:cubicBezTo>
                      <a:pt x="229" y="122"/>
                      <a:pt x="0" y="510"/>
                      <a:pt x="320" y="1081"/>
                    </a:cubicBezTo>
                    <a:cubicBezTo>
                      <a:pt x="594" y="1652"/>
                      <a:pt x="1484" y="2359"/>
                      <a:pt x="2785" y="2588"/>
                    </a:cubicBezTo>
                    <a:cubicBezTo>
                      <a:pt x="3066" y="2636"/>
                      <a:pt x="3337" y="2658"/>
                      <a:pt x="3593" y="2658"/>
                    </a:cubicBezTo>
                    <a:cubicBezTo>
                      <a:pt x="4545" y="2658"/>
                      <a:pt x="5301" y="2359"/>
                      <a:pt x="5661" y="2017"/>
                    </a:cubicBezTo>
                    <a:cubicBezTo>
                      <a:pt x="6163" y="1583"/>
                      <a:pt x="6095" y="1150"/>
                      <a:pt x="5775" y="944"/>
                    </a:cubicBezTo>
                    <a:cubicBezTo>
                      <a:pt x="5456" y="716"/>
                      <a:pt x="4976" y="670"/>
                      <a:pt x="4520" y="625"/>
                    </a:cubicBezTo>
                    <a:cubicBezTo>
                      <a:pt x="4063" y="579"/>
                      <a:pt x="3607" y="510"/>
                      <a:pt x="3196" y="442"/>
                    </a:cubicBezTo>
                    <a:cubicBezTo>
                      <a:pt x="2808" y="373"/>
                      <a:pt x="2351" y="282"/>
                      <a:pt x="1895" y="168"/>
                    </a:cubicBezTo>
                    <a:cubicBezTo>
                      <a:pt x="1544" y="98"/>
                      <a:pt x="1194" y="1"/>
                      <a:pt x="875" y="1"/>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13" name="Google Shape;1013;p43"/>
              <p:cNvSpPr/>
              <p:nvPr/>
            </p:nvSpPr>
            <p:spPr>
              <a:xfrm>
                <a:off x="2425350" y="2427300"/>
                <a:ext cx="228275" cy="214800"/>
              </a:xfrm>
              <a:custGeom>
                <a:rect b="b" l="l" r="r" t="t"/>
                <a:pathLst>
                  <a:path extrusionOk="0" h="8592" w="9131">
                    <a:moveTo>
                      <a:pt x="4680" y="374"/>
                    </a:moveTo>
                    <a:cubicBezTo>
                      <a:pt x="4953" y="374"/>
                      <a:pt x="5227" y="420"/>
                      <a:pt x="5501" y="466"/>
                    </a:cubicBezTo>
                    <a:cubicBezTo>
                      <a:pt x="6506" y="671"/>
                      <a:pt x="7396" y="1287"/>
                      <a:pt x="7966" y="2155"/>
                    </a:cubicBezTo>
                    <a:cubicBezTo>
                      <a:pt x="8537" y="3022"/>
                      <a:pt x="8742" y="4072"/>
                      <a:pt x="8514" y="5099"/>
                    </a:cubicBezTo>
                    <a:cubicBezTo>
                      <a:pt x="8135" y="6954"/>
                      <a:pt x="6502" y="8216"/>
                      <a:pt x="4680" y="8216"/>
                    </a:cubicBezTo>
                    <a:cubicBezTo>
                      <a:pt x="4416" y="8216"/>
                      <a:pt x="4149" y="8190"/>
                      <a:pt x="3881" y="8135"/>
                    </a:cubicBezTo>
                    <a:cubicBezTo>
                      <a:pt x="1781" y="7678"/>
                      <a:pt x="411" y="5601"/>
                      <a:pt x="868" y="3501"/>
                    </a:cubicBezTo>
                    <a:cubicBezTo>
                      <a:pt x="1073" y="2474"/>
                      <a:pt x="1667" y="1584"/>
                      <a:pt x="2557" y="1013"/>
                    </a:cubicBezTo>
                    <a:cubicBezTo>
                      <a:pt x="3196" y="603"/>
                      <a:pt x="3926" y="374"/>
                      <a:pt x="4680" y="374"/>
                    </a:cubicBezTo>
                    <a:close/>
                    <a:moveTo>
                      <a:pt x="4667" y="0"/>
                    </a:moveTo>
                    <a:cubicBezTo>
                      <a:pt x="3851" y="0"/>
                      <a:pt x="3052" y="243"/>
                      <a:pt x="2351" y="694"/>
                    </a:cubicBezTo>
                    <a:cubicBezTo>
                      <a:pt x="1393" y="1333"/>
                      <a:pt x="731" y="2292"/>
                      <a:pt x="480" y="3410"/>
                    </a:cubicBezTo>
                    <a:cubicBezTo>
                      <a:pt x="0" y="5738"/>
                      <a:pt x="1507" y="8021"/>
                      <a:pt x="3812" y="8500"/>
                    </a:cubicBezTo>
                    <a:cubicBezTo>
                      <a:pt x="4109" y="8569"/>
                      <a:pt x="4406" y="8591"/>
                      <a:pt x="4702" y="8591"/>
                    </a:cubicBezTo>
                    <a:cubicBezTo>
                      <a:pt x="6688" y="8591"/>
                      <a:pt x="8469" y="7199"/>
                      <a:pt x="8902" y="5168"/>
                    </a:cubicBezTo>
                    <a:cubicBezTo>
                      <a:pt x="9131" y="4049"/>
                      <a:pt x="8902" y="2908"/>
                      <a:pt x="8286" y="1949"/>
                    </a:cubicBezTo>
                    <a:cubicBezTo>
                      <a:pt x="7647" y="991"/>
                      <a:pt x="6688" y="329"/>
                      <a:pt x="5570" y="100"/>
                    </a:cubicBezTo>
                    <a:cubicBezTo>
                      <a:pt x="5269" y="33"/>
                      <a:pt x="4967" y="0"/>
                      <a:pt x="466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14" name="Google Shape;1014;p43"/>
              <p:cNvSpPr/>
              <p:nvPr/>
            </p:nvSpPr>
            <p:spPr>
              <a:xfrm>
                <a:off x="2609650" y="2478300"/>
                <a:ext cx="78775" cy="171225"/>
              </a:xfrm>
              <a:custGeom>
                <a:rect b="b" l="l" r="r" t="t"/>
                <a:pathLst>
                  <a:path extrusionOk="0" h="6849" w="3151">
                    <a:moveTo>
                      <a:pt x="3105" y="1"/>
                    </a:moveTo>
                    <a:lnTo>
                      <a:pt x="2786" y="2123"/>
                    </a:lnTo>
                    <a:cubicBezTo>
                      <a:pt x="2682" y="2872"/>
                      <a:pt x="2047" y="3394"/>
                      <a:pt x="1313" y="3394"/>
                    </a:cubicBezTo>
                    <a:cubicBezTo>
                      <a:pt x="1241" y="3394"/>
                      <a:pt x="1169" y="3389"/>
                      <a:pt x="1097" y="3379"/>
                    </a:cubicBezTo>
                    <a:cubicBezTo>
                      <a:pt x="1068" y="3375"/>
                      <a:pt x="1040" y="3374"/>
                      <a:pt x="1012" y="3374"/>
                    </a:cubicBezTo>
                    <a:cubicBezTo>
                      <a:pt x="654" y="3374"/>
                      <a:pt x="317" y="3637"/>
                      <a:pt x="275" y="4018"/>
                    </a:cubicBezTo>
                    <a:lnTo>
                      <a:pt x="115" y="5068"/>
                    </a:lnTo>
                    <a:cubicBezTo>
                      <a:pt x="1" y="5798"/>
                      <a:pt x="503" y="6483"/>
                      <a:pt x="1234" y="6574"/>
                    </a:cubicBezTo>
                    <a:lnTo>
                      <a:pt x="3151" y="6848"/>
                    </a:lnTo>
                    <a:lnTo>
                      <a:pt x="3105" y="1"/>
                    </a:lnTo>
                    <a:close/>
                  </a:path>
                </a:pathLst>
              </a:custGeom>
              <a:solidFill>
                <a:srgbClr val="A74F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15" name="Google Shape;1015;p43"/>
              <p:cNvSpPr/>
              <p:nvPr/>
            </p:nvSpPr>
            <p:spPr>
              <a:xfrm>
                <a:off x="2604525" y="2473650"/>
                <a:ext cx="89050" cy="181000"/>
              </a:xfrm>
              <a:custGeom>
                <a:rect b="b" l="l" r="r" t="t"/>
                <a:pathLst>
                  <a:path extrusionOk="0" h="7240" w="3562">
                    <a:moveTo>
                      <a:pt x="3298" y="0"/>
                    </a:moveTo>
                    <a:cubicBezTo>
                      <a:pt x="3200" y="0"/>
                      <a:pt x="3125" y="82"/>
                      <a:pt x="3105" y="164"/>
                    </a:cubicBezTo>
                    <a:lnTo>
                      <a:pt x="2808" y="2287"/>
                    </a:lnTo>
                    <a:cubicBezTo>
                      <a:pt x="2762" y="2629"/>
                      <a:pt x="2580" y="2926"/>
                      <a:pt x="2306" y="3131"/>
                    </a:cubicBezTo>
                    <a:cubicBezTo>
                      <a:pt x="2059" y="3302"/>
                      <a:pt x="1781" y="3394"/>
                      <a:pt x="1511" y="3394"/>
                    </a:cubicBezTo>
                    <a:cubicBezTo>
                      <a:pt x="1456" y="3394"/>
                      <a:pt x="1401" y="3390"/>
                      <a:pt x="1347" y="3382"/>
                    </a:cubicBezTo>
                    <a:cubicBezTo>
                      <a:pt x="1307" y="3379"/>
                      <a:pt x="1268" y="3377"/>
                      <a:pt x="1228" y="3377"/>
                    </a:cubicBezTo>
                    <a:cubicBezTo>
                      <a:pt x="1018" y="3377"/>
                      <a:pt x="813" y="3430"/>
                      <a:pt x="640" y="3565"/>
                    </a:cubicBezTo>
                    <a:cubicBezTo>
                      <a:pt x="434" y="3702"/>
                      <a:pt x="320" y="3930"/>
                      <a:pt x="274" y="4181"/>
                    </a:cubicBezTo>
                    <a:lnTo>
                      <a:pt x="137" y="5231"/>
                    </a:lnTo>
                    <a:cubicBezTo>
                      <a:pt x="1" y="6053"/>
                      <a:pt x="594" y="6829"/>
                      <a:pt x="1416" y="6943"/>
                    </a:cubicBezTo>
                    <a:lnTo>
                      <a:pt x="3333" y="7240"/>
                    </a:lnTo>
                    <a:lnTo>
                      <a:pt x="3356" y="7240"/>
                    </a:lnTo>
                    <a:cubicBezTo>
                      <a:pt x="3447" y="7240"/>
                      <a:pt x="3538" y="7171"/>
                      <a:pt x="3538" y="7080"/>
                    </a:cubicBezTo>
                    <a:cubicBezTo>
                      <a:pt x="3561" y="6966"/>
                      <a:pt x="3493" y="6874"/>
                      <a:pt x="3379" y="6852"/>
                    </a:cubicBezTo>
                    <a:lnTo>
                      <a:pt x="1461" y="6578"/>
                    </a:lnTo>
                    <a:cubicBezTo>
                      <a:pt x="845" y="6486"/>
                      <a:pt x="411" y="5893"/>
                      <a:pt x="503" y="5277"/>
                    </a:cubicBezTo>
                    <a:lnTo>
                      <a:pt x="662" y="4227"/>
                    </a:lnTo>
                    <a:cubicBezTo>
                      <a:pt x="685" y="4090"/>
                      <a:pt x="754" y="3953"/>
                      <a:pt x="868" y="3861"/>
                    </a:cubicBezTo>
                    <a:cubicBezTo>
                      <a:pt x="955" y="3792"/>
                      <a:pt x="1069" y="3762"/>
                      <a:pt x="1179" y="3762"/>
                    </a:cubicBezTo>
                    <a:cubicBezTo>
                      <a:pt x="1213" y="3762"/>
                      <a:pt x="1246" y="3765"/>
                      <a:pt x="1279" y="3770"/>
                    </a:cubicBezTo>
                    <a:cubicBezTo>
                      <a:pt x="1352" y="3779"/>
                      <a:pt x="1424" y="3784"/>
                      <a:pt x="1496" y="3784"/>
                    </a:cubicBezTo>
                    <a:cubicBezTo>
                      <a:pt x="2322" y="3784"/>
                      <a:pt x="3047" y="3195"/>
                      <a:pt x="3173" y="2355"/>
                    </a:cubicBezTo>
                    <a:lnTo>
                      <a:pt x="3493" y="209"/>
                    </a:lnTo>
                    <a:cubicBezTo>
                      <a:pt x="3493" y="118"/>
                      <a:pt x="3424" y="27"/>
                      <a:pt x="3333" y="4"/>
                    </a:cubicBezTo>
                    <a:cubicBezTo>
                      <a:pt x="3321" y="2"/>
                      <a:pt x="3309" y="0"/>
                      <a:pt x="3298" y="0"/>
                    </a:cubicBezTo>
                    <a:close/>
                  </a:path>
                </a:pathLst>
              </a:custGeom>
              <a:solidFill>
                <a:srgbClr val="852B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16" name="Google Shape;1016;p43"/>
              <p:cNvSpPr/>
              <p:nvPr/>
            </p:nvSpPr>
            <p:spPr>
              <a:xfrm>
                <a:off x="2687275" y="2448100"/>
                <a:ext cx="228275" cy="215100"/>
              </a:xfrm>
              <a:custGeom>
                <a:rect b="b" l="l" r="r" t="t"/>
                <a:pathLst>
                  <a:path extrusionOk="0" h="8604" w="9131">
                    <a:moveTo>
                      <a:pt x="4451" y="387"/>
                    </a:moveTo>
                    <a:cubicBezTo>
                      <a:pt x="4702" y="387"/>
                      <a:pt x="4976" y="410"/>
                      <a:pt x="5250" y="478"/>
                    </a:cubicBezTo>
                    <a:cubicBezTo>
                      <a:pt x="7350" y="912"/>
                      <a:pt x="8719" y="2989"/>
                      <a:pt x="8263" y="5112"/>
                    </a:cubicBezTo>
                    <a:lnTo>
                      <a:pt x="8263" y="5089"/>
                    </a:lnTo>
                    <a:cubicBezTo>
                      <a:pt x="7886" y="6936"/>
                      <a:pt x="6264" y="8212"/>
                      <a:pt x="4466" y="8212"/>
                    </a:cubicBezTo>
                    <a:cubicBezTo>
                      <a:pt x="4198" y="8212"/>
                      <a:pt x="3925" y="8184"/>
                      <a:pt x="3652" y="8125"/>
                    </a:cubicBezTo>
                    <a:cubicBezTo>
                      <a:pt x="2625" y="7919"/>
                      <a:pt x="1735" y="7326"/>
                      <a:pt x="1164" y="6436"/>
                    </a:cubicBezTo>
                    <a:cubicBezTo>
                      <a:pt x="594" y="5568"/>
                      <a:pt x="388" y="4518"/>
                      <a:pt x="616" y="3491"/>
                    </a:cubicBezTo>
                    <a:cubicBezTo>
                      <a:pt x="1005" y="1665"/>
                      <a:pt x="2625" y="387"/>
                      <a:pt x="4451" y="387"/>
                    </a:cubicBezTo>
                    <a:close/>
                    <a:moveTo>
                      <a:pt x="4435" y="0"/>
                    </a:moveTo>
                    <a:cubicBezTo>
                      <a:pt x="3612" y="0"/>
                      <a:pt x="2807" y="236"/>
                      <a:pt x="2100" y="706"/>
                    </a:cubicBezTo>
                    <a:cubicBezTo>
                      <a:pt x="1141" y="1323"/>
                      <a:pt x="480" y="2304"/>
                      <a:pt x="228" y="3423"/>
                    </a:cubicBezTo>
                    <a:cubicBezTo>
                      <a:pt x="0" y="4541"/>
                      <a:pt x="228" y="5682"/>
                      <a:pt x="845" y="6641"/>
                    </a:cubicBezTo>
                    <a:cubicBezTo>
                      <a:pt x="1484" y="7600"/>
                      <a:pt x="2443" y="8262"/>
                      <a:pt x="3561" y="8513"/>
                    </a:cubicBezTo>
                    <a:cubicBezTo>
                      <a:pt x="3858" y="8558"/>
                      <a:pt x="4154" y="8604"/>
                      <a:pt x="4451" y="8604"/>
                    </a:cubicBezTo>
                    <a:cubicBezTo>
                      <a:pt x="6437" y="8604"/>
                      <a:pt x="8217" y="7212"/>
                      <a:pt x="8651" y="5180"/>
                    </a:cubicBezTo>
                    <a:cubicBezTo>
                      <a:pt x="9130" y="2852"/>
                      <a:pt x="7647" y="592"/>
                      <a:pt x="5319" y="90"/>
                    </a:cubicBezTo>
                    <a:cubicBezTo>
                      <a:pt x="5024" y="30"/>
                      <a:pt x="4728" y="0"/>
                      <a:pt x="443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17" name="Google Shape;1017;p43"/>
              <p:cNvSpPr/>
              <p:nvPr/>
            </p:nvSpPr>
            <p:spPr>
              <a:xfrm>
                <a:off x="2898400" y="2469625"/>
                <a:ext cx="292750" cy="65200"/>
              </a:xfrm>
              <a:custGeom>
                <a:rect b="b" l="l" r="r" t="t"/>
                <a:pathLst>
                  <a:path extrusionOk="0" h="2608" w="11710">
                    <a:moveTo>
                      <a:pt x="11503" y="1"/>
                    </a:moveTo>
                    <a:cubicBezTo>
                      <a:pt x="11488" y="1"/>
                      <a:pt x="11474" y="2"/>
                      <a:pt x="11459" y="5"/>
                    </a:cubicBezTo>
                    <a:lnTo>
                      <a:pt x="183" y="2242"/>
                    </a:lnTo>
                    <a:cubicBezTo>
                      <a:pt x="69" y="2265"/>
                      <a:pt x="1" y="2356"/>
                      <a:pt x="23" y="2448"/>
                    </a:cubicBezTo>
                    <a:cubicBezTo>
                      <a:pt x="46" y="2539"/>
                      <a:pt x="138" y="2607"/>
                      <a:pt x="229" y="2607"/>
                    </a:cubicBezTo>
                    <a:lnTo>
                      <a:pt x="252" y="2607"/>
                    </a:lnTo>
                    <a:lnTo>
                      <a:pt x="11527" y="370"/>
                    </a:lnTo>
                    <a:cubicBezTo>
                      <a:pt x="11641" y="348"/>
                      <a:pt x="11710" y="256"/>
                      <a:pt x="11687" y="142"/>
                    </a:cubicBezTo>
                    <a:cubicBezTo>
                      <a:pt x="11667" y="63"/>
                      <a:pt x="11596" y="1"/>
                      <a:pt x="115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18" name="Google Shape;1018;p43"/>
              <p:cNvSpPr/>
              <p:nvPr/>
            </p:nvSpPr>
            <p:spPr>
              <a:xfrm>
                <a:off x="2638775" y="2520525"/>
                <a:ext cx="64500" cy="17150"/>
              </a:xfrm>
              <a:custGeom>
                <a:rect b="b" l="l" r="r" t="t"/>
                <a:pathLst>
                  <a:path extrusionOk="0" h="686" w="2580">
                    <a:moveTo>
                      <a:pt x="228" y="1"/>
                    </a:moveTo>
                    <a:cubicBezTo>
                      <a:pt x="137" y="1"/>
                      <a:pt x="46" y="69"/>
                      <a:pt x="23" y="160"/>
                    </a:cubicBezTo>
                    <a:cubicBezTo>
                      <a:pt x="0" y="275"/>
                      <a:pt x="69" y="366"/>
                      <a:pt x="183" y="389"/>
                    </a:cubicBezTo>
                    <a:lnTo>
                      <a:pt x="2328" y="685"/>
                    </a:lnTo>
                    <a:lnTo>
                      <a:pt x="2374" y="685"/>
                    </a:lnTo>
                    <a:cubicBezTo>
                      <a:pt x="2465" y="685"/>
                      <a:pt x="2534" y="617"/>
                      <a:pt x="2556" y="526"/>
                    </a:cubicBezTo>
                    <a:cubicBezTo>
                      <a:pt x="2579" y="434"/>
                      <a:pt x="2488" y="343"/>
                      <a:pt x="2397" y="320"/>
                    </a:cubicBezTo>
                    <a:lnTo>
                      <a:pt x="22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19" name="Google Shape;1019;p43"/>
              <p:cNvSpPr/>
              <p:nvPr/>
            </p:nvSpPr>
            <p:spPr>
              <a:xfrm>
                <a:off x="2635200" y="2681750"/>
                <a:ext cx="205900" cy="122500"/>
              </a:xfrm>
              <a:custGeom>
                <a:rect b="b" l="l" r="r" t="t"/>
                <a:pathLst>
                  <a:path extrusionOk="0" h="4900" w="8236">
                    <a:moveTo>
                      <a:pt x="6603" y="0"/>
                    </a:moveTo>
                    <a:cubicBezTo>
                      <a:pt x="6558" y="0"/>
                      <a:pt x="6513" y="4"/>
                      <a:pt x="6466" y="11"/>
                    </a:cubicBezTo>
                    <a:cubicBezTo>
                      <a:pt x="6466" y="11"/>
                      <a:pt x="4297" y="947"/>
                      <a:pt x="2129" y="1152"/>
                    </a:cubicBezTo>
                    <a:cubicBezTo>
                      <a:pt x="0" y="1354"/>
                      <a:pt x="1435" y="4900"/>
                      <a:pt x="4598" y="4900"/>
                    </a:cubicBezTo>
                    <a:cubicBezTo>
                      <a:pt x="4657" y="4900"/>
                      <a:pt x="4717" y="4898"/>
                      <a:pt x="4777" y="4896"/>
                    </a:cubicBezTo>
                    <a:cubicBezTo>
                      <a:pt x="7999" y="4785"/>
                      <a:pt x="8235" y="0"/>
                      <a:pt x="660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20" name="Google Shape;1020;p43"/>
              <p:cNvSpPr/>
              <p:nvPr/>
            </p:nvSpPr>
            <p:spPr>
              <a:xfrm>
                <a:off x="2545750" y="2510925"/>
                <a:ext cx="40550" cy="37300"/>
              </a:xfrm>
              <a:custGeom>
                <a:rect b="b" l="l" r="r" t="t"/>
                <a:pathLst>
                  <a:path extrusionOk="0" h="1492" w="1622">
                    <a:moveTo>
                      <a:pt x="798" y="1"/>
                    </a:moveTo>
                    <a:cubicBezTo>
                      <a:pt x="464" y="1"/>
                      <a:pt x="151" y="236"/>
                      <a:pt x="92" y="590"/>
                    </a:cubicBezTo>
                    <a:cubicBezTo>
                      <a:pt x="1" y="1001"/>
                      <a:pt x="252" y="1389"/>
                      <a:pt x="662" y="1480"/>
                    </a:cubicBezTo>
                    <a:cubicBezTo>
                      <a:pt x="708" y="1488"/>
                      <a:pt x="753" y="1492"/>
                      <a:pt x="797" y="1492"/>
                    </a:cubicBezTo>
                    <a:cubicBezTo>
                      <a:pt x="1155" y="1492"/>
                      <a:pt x="1471" y="1252"/>
                      <a:pt x="1553" y="887"/>
                    </a:cubicBezTo>
                    <a:cubicBezTo>
                      <a:pt x="1621" y="499"/>
                      <a:pt x="1370" y="88"/>
                      <a:pt x="959" y="19"/>
                    </a:cubicBezTo>
                    <a:cubicBezTo>
                      <a:pt x="905" y="7"/>
                      <a:pt x="851" y="1"/>
                      <a:pt x="798" y="1"/>
                    </a:cubicBezTo>
                    <a:close/>
                  </a:path>
                </a:pathLst>
              </a:custGeom>
              <a:solidFill>
                <a:srgbClr val="3900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21" name="Google Shape;1021;p43"/>
              <p:cNvSpPr/>
              <p:nvPr/>
            </p:nvSpPr>
            <p:spPr>
              <a:xfrm>
                <a:off x="2741475" y="2524075"/>
                <a:ext cx="40550" cy="37425"/>
              </a:xfrm>
              <a:custGeom>
                <a:rect b="b" l="l" r="r" t="t"/>
                <a:pathLst>
                  <a:path extrusionOk="0" h="1497" w="1622">
                    <a:moveTo>
                      <a:pt x="807" y="1"/>
                    </a:moveTo>
                    <a:cubicBezTo>
                      <a:pt x="470" y="1"/>
                      <a:pt x="151" y="252"/>
                      <a:pt x="92" y="589"/>
                    </a:cubicBezTo>
                    <a:cubicBezTo>
                      <a:pt x="1" y="1000"/>
                      <a:pt x="252" y="1388"/>
                      <a:pt x="663" y="1479"/>
                    </a:cubicBezTo>
                    <a:cubicBezTo>
                      <a:pt x="716" y="1491"/>
                      <a:pt x="770" y="1497"/>
                      <a:pt x="822" y="1497"/>
                    </a:cubicBezTo>
                    <a:cubicBezTo>
                      <a:pt x="1170" y="1497"/>
                      <a:pt x="1473" y="1246"/>
                      <a:pt x="1553" y="909"/>
                    </a:cubicBezTo>
                    <a:cubicBezTo>
                      <a:pt x="1621" y="498"/>
                      <a:pt x="1370" y="110"/>
                      <a:pt x="959" y="18"/>
                    </a:cubicBezTo>
                    <a:cubicBezTo>
                      <a:pt x="908" y="7"/>
                      <a:pt x="857" y="1"/>
                      <a:pt x="807" y="1"/>
                    </a:cubicBezTo>
                    <a:close/>
                  </a:path>
                </a:pathLst>
              </a:custGeom>
              <a:solidFill>
                <a:srgbClr val="3900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22" name="Google Shape;1022;p43"/>
              <p:cNvSpPr/>
              <p:nvPr/>
            </p:nvSpPr>
            <p:spPr>
              <a:xfrm>
                <a:off x="2536050" y="2544025"/>
                <a:ext cx="57650" cy="16475"/>
              </a:xfrm>
              <a:custGeom>
                <a:rect b="b" l="l" r="r" t="t"/>
                <a:pathLst>
                  <a:path extrusionOk="0" h="659" w="2306">
                    <a:moveTo>
                      <a:pt x="1088" y="1"/>
                    </a:moveTo>
                    <a:cubicBezTo>
                      <a:pt x="809" y="1"/>
                      <a:pt x="488" y="54"/>
                      <a:pt x="137" y="202"/>
                    </a:cubicBezTo>
                    <a:cubicBezTo>
                      <a:pt x="46" y="248"/>
                      <a:pt x="1" y="362"/>
                      <a:pt x="46" y="453"/>
                    </a:cubicBezTo>
                    <a:cubicBezTo>
                      <a:pt x="80" y="538"/>
                      <a:pt x="152" y="585"/>
                      <a:pt x="223" y="585"/>
                    </a:cubicBezTo>
                    <a:cubicBezTo>
                      <a:pt x="249" y="585"/>
                      <a:pt x="274" y="579"/>
                      <a:pt x="297" y="567"/>
                    </a:cubicBezTo>
                    <a:cubicBezTo>
                      <a:pt x="601" y="433"/>
                      <a:pt x="874" y="386"/>
                      <a:pt x="1107" y="386"/>
                    </a:cubicBezTo>
                    <a:cubicBezTo>
                      <a:pt x="1629" y="386"/>
                      <a:pt x="1955" y="620"/>
                      <a:pt x="1986" y="636"/>
                    </a:cubicBezTo>
                    <a:cubicBezTo>
                      <a:pt x="2009" y="658"/>
                      <a:pt x="2055" y="658"/>
                      <a:pt x="2100" y="658"/>
                    </a:cubicBezTo>
                    <a:cubicBezTo>
                      <a:pt x="2146" y="658"/>
                      <a:pt x="2215" y="636"/>
                      <a:pt x="2237" y="590"/>
                    </a:cubicBezTo>
                    <a:cubicBezTo>
                      <a:pt x="2306" y="499"/>
                      <a:pt x="2283" y="385"/>
                      <a:pt x="2192" y="316"/>
                    </a:cubicBezTo>
                    <a:cubicBezTo>
                      <a:pt x="2176" y="300"/>
                      <a:pt x="1752" y="1"/>
                      <a:pt x="1088" y="1"/>
                    </a:cubicBezTo>
                    <a:close/>
                  </a:path>
                </a:pathLst>
              </a:custGeom>
              <a:solidFill>
                <a:srgbClr val="852B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23" name="Google Shape;1023;p43"/>
              <p:cNvSpPr/>
              <p:nvPr/>
            </p:nvSpPr>
            <p:spPr>
              <a:xfrm>
                <a:off x="2728350" y="2557550"/>
                <a:ext cx="56525" cy="17775"/>
              </a:xfrm>
              <a:custGeom>
                <a:rect b="b" l="l" r="r" t="t"/>
                <a:pathLst>
                  <a:path extrusionOk="0" h="711" w="2261">
                    <a:moveTo>
                      <a:pt x="1102" y="0"/>
                    </a:moveTo>
                    <a:cubicBezTo>
                      <a:pt x="816" y="0"/>
                      <a:pt x="483" y="72"/>
                      <a:pt x="115" y="277"/>
                    </a:cubicBezTo>
                    <a:cubicBezTo>
                      <a:pt x="23" y="323"/>
                      <a:pt x="1" y="437"/>
                      <a:pt x="46" y="528"/>
                    </a:cubicBezTo>
                    <a:cubicBezTo>
                      <a:pt x="77" y="589"/>
                      <a:pt x="138" y="620"/>
                      <a:pt x="202" y="620"/>
                    </a:cubicBezTo>
                    <a:cubicBezTo>
                      <a:pt x="234" y="620"/>
                      <a:pt x="267" y="612"/>
                      <a:pt x="297" y="597"/>
                    </a:cubicBezTo>
                    <a:cubicBezTo>
                      <a:pt x="590" y="440"/>
                      <a:pt x="853" y="386"/>
                      <a:pt x="1078" y="386"/>
                    </a:cubicBezTo>
                    <a:cubicBezTo>
                      <a:pt x="1574" y="386"/>
                      <a:pt x="1887" y="650"/>
                      <a:pt x="1918" y="665"/>
                    </a:cubicBezTo>
                    <a:cubicBezTo>
                      <a:pt x="1941" y="688"/>
                      <a:pt x="1986" y="711"/>
                      <a:pt x="2032" y="711"/>
                    </a:cubicBezTo>
                    <a:cubicBezTo>
                      <a:pt x="2101" y="711"/>
                      <a:pt x="2146" y="688"/>
                      <a:pt x="2192" y="642"/>
                    </a:cubicBezTo>
                    <a:cubicBezTo>
                      <a:pt x="2260" y="574"/>
                      <a:pt x="2238" y="437"/>
                      <a:pt x="2169" y="369"/>
                    </a:cubicBezTo>
                    <a:cubicBezTo>
                      <a:pt x="2138" y="353"/>
                      <a:pt x="1737" y="0"/>
                      <a:pt x="1102" y="0"/>
                    </a:cubicBezTo>
                    <a:close/>
                  </a:path>
                </a:pathLst>
              </a:custGeom>
              <a:solidFill>
                <a:srgbClr val="852B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24" name="Google Shape;1024;p43"/>
              <p:cNvSpPr/>
              <p:nvPr/>
            </p:nvSpPr>
            <p:spPr>
              <a:xfrm>
                <a:off x="1474100" y="2556500"/>
                <a:ext cx="2519375" cy="2083375"/>
              </a:xfrm>
              <a:custGeom>
                <a:rect b="b" l="l" r="r" t="t"/>
                <a:pathLst>
                  <a:path extrusionOk="0" h="83335" w="100775">
                    <a:moveTo>
                      <a:pt x="12742" y="1"/>
                    </a:moveTo>
                    <a:cubicBezTo>
                      <a:pt x="12190" y="1"/>
                      <a:pt x="11672" y="327"/>
                      <a:pt x="11413" y="844"/>
                    </a:cubicBezTo>
                    <a:lnTo>
                      <a:pt x="3744" y="17050"/>
                    </a:lnTo>
                    <a:cubicBezTo>
                      <a:pt x="1" y="22642"/>
                      <a:pt x="2534" y="30266"/>
                      <a:pt x="8880" y="32480"/>
                    </a:cubicBezTo>
                    <a:lnTo>
                      <a:pt x="34604" y="43824"/>
                    </a:lnTo>
                    <a:lnTo>
                      <a:pt x="34741" y="44372"/>
                    </a:lnTo>
                    <a:lnTo>
                      <a:pt x="31796" y="52406"/>
                    </a:lnTo>
                    <a:cubicBezTo>
                      <a:pt x="30518" y="55922"/>
                      <a:pt x="30929" y="59939"/>
                      <a:pt x="32892" y="63043"/>
                    </a:cubicBezTo>
                    <a:lnTo>
                      <a:pt x="35562" y="67266"/>
                    </a:lnTo>
                    <a:lnTo>
                      <a:pt x="36612" y="83335"/>
                    </a:lnTo>
                    <a:lnTo>
                      <a:pt x="99336" y="83335"/>
                    </a:lnTo>
                    <a:lnTo>
                      <a:pt x="100774" y="49690"/>
                    </a:lnTo>
                    <a:lnTo>
                      <a:pt x="83633" y="28280"/>
                    </a:lnTo>
                    <a:cubicBezTo>
                      <a:pt x="81647" y="24925"/>
                      <a:pt x="78200" y="22711"/>
                      <a:pt x="74274" y="22665"/>
                    </a:cubicBezTo>
                    <a:lnTo>
                      <a:pt x="67769" y="22620"/>
                    </a:lnTo>
                    <a:lnTo>
                      <a:pt x="58684" y="27344"/>
                    </a:lnTo>
                    <a:lnTo>
                      <a:pt x="52750" y="22505"/>
                    </a:lnTo>
                    <a:cubicBezTo>
                      <a:pt x="52570" y="22502"/>
                      <a:pt x="52392" y="22501"/>
                      <a:pt x="52216" y="22501"/>
                    </a:cubicBezTo>
                    <a:cubicBezTo>
                      <a:pt x="51006" y="22501"/>
                      <a:pt x="49880" y="22568"/>
                      <a:pt x="48824" y="22688"/>
                    </a:cubicBezTo>
                    <a:lnTo>
                      <a:pt x="21046" y="17278"/>
                    </a:lnTo>
                    <a:lnTo>
                      <a:pt x="26615" y="4040"/>
                    </a:lnTo>
                    <a:cubicBezTo>
                      <a:pt x="26957" y="3218"/>
                      <a:pt x="26455" y="2305"/>
                      <a:pt x="25588" y="2145"/>
                    </a:cubicBezTo>
                    <a:lnTo>
                      <a:pt x="12988" y="23"/>
                    </a:lnTo>
                    <a:cubicBezTo>
                      <a:pt x="12906" y="8"/>
                      <a:pt x="12824" y="1"/>
                      <a:pt x="127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25" name="Google Shape;1025;p43"/>
              <p:cNvSpPr/>
              <p:nvPr/>
            </p:nvSpPr>
            <p:spPr>
              <a:xfrm>
                <a:off x="2268425" y="3338825"/>
                <a:ext cx="159225" cy="326975"/>
              </a:xfrm>
              <a:custGeom>
                <a:rect b="b" l="l" r="r" t="t"/>
                <a:pathLst>
                  <a:path extrusionOk="0" h="13079" w="6369">
                    <a:moveTo>
                      <a:pt x="6369" y="0"/>
                    </a:moveTo>
                    <a:lnTo>
                      <a:pt x="0" y="11253"/>
                    </a:lnTo>
                    <a:lnTo>
                      <a:pt x="2968" y="13079"/>
                    </a:lnTo>
                    <a:lnTo>
                      <a:pt x="5775" y="5387"/>
                    </a:lnTo>
                    <a:cubicBezTo>
                      <a:pt x="5798" y="3333"/>
                      <a:pt x="6003" y="1529"/>
                      <a:pt x="6369" y="0"/>
                    </a:cubicBez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26" name="Google Shape;1026;p43"/>
              <p:cNvSpPr/>
              <p:nvPr/>
            </p:nvSpPr>
            <p:spPr>
              <a:xfrm>
                <a:off x="1787375" y="2219775"/>
                <a:ext cx="433150" cy="394375"/>
              </a:xfrm>
              <a:custGeom>
                <a:rect b="b" l="l" r="r" t="t"/>
                <a:pathLst>
                  <a:path extrusionOk="0" h="15775" w="17326">
                    <a:moveTo>
                      <a:pt x="13072" y="1"/>
                    </a:moveTo>
                    <a:cubicBezTo>
                      <a:pt x="8813" y="1"/>
                      <a:pt x="3470" y="3289"/>
                      <a:pt x="3470" y="3289"/>
                    </a:cubicBezTo>
                    <a:lnTo>
                      <a:pt x="1576" y="2695"/>
                    </a:lnTo>
                    <a:cubicBezTo>
                      <a:pt x="754" y="5411"/>
                      <a:pt x="1" y="9292"/>
                      <a:pt x="1165" y="11871"/>
                    </a:cubicBezTo>
                    <a:lnTo>
                      <a:pt x="1256" y="13651"/>
                    </a:lnTo>
                    <a:lnTo>
                      <a:pt x="12851" y="15774"/>
                    </a:lnTo>
                    <a:cubicBezTo>
                      <a:pt x="15157" y="12738"/>
                      <a:pt x="17325" y="1440"/>
                      <a:pt x="15705" y="572"/>
                    </a:cubicBezTo>
                    <a:cubicBezTo>
                      <a:pt x="14930" y="166"/>
                      <a:pt x="14029" y="1"/>
                      <a:pt x="13072" y="1"/>
                    </a:cubicBezTo>
                    <a:close/>
                  </a:path>
                </a:pathLst>
              </a:custGeom>
              <a:solidFill>
                <a:srgbClr val="A74F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27" name="Google Shape;1027;p43"/>
              <p:cNvSpPr/>
              <p:nvPr/>
            </p:nvSpPr>
            <p:spPr>
              <a:xfrm>
                <a:off x="1797075" y="2248350"/>
                <a:ext cx="357250" cy="265000"/>
              </a:xfrm>
              <a:custGeom>
                <a:rect b="b" l="l" r="r" t="t"/>
                <a:pathLst>
                  <a:path extrusionOk="0" h="10600" w="14290">
                    <a:moveTo>
                      <a:pt x="7761" y="0"/>
                    </a:moveTo>
                    <a:cubicBezTo>
                      <a:pt x="7761" y="0"/>
                      <a:pt x="7716" y="23"/>
                      <a:pt x="7647" y="114"/>
                    </a:cubicBezTo>
                    <a:cubicBezTo>
                      <a:pt x="6666" y="1050"/>
                      <a:pt x="1" y="7852"/>
                      <a:pt x="6597" y="10066"/>
                    </a:cubicBezTo>
                    <a:cubicBezTo>
                      <a:pt x="7712" y="10441"/>
                      <a:pt x="8667" y="10599"/>
                      <a:pt x="9484" y="10599"/>
                    </a:cubicBezTo>
                    <a:cubicBezTo>
                      <a:pt x="13836" y="10599"/>
                      <a:pt x="14289" y="6117"/>
                      <a:pt x="14289" y="6117"/>
                    </a:cubicBezTo>
                    <a:lnTo>
                      <a:pt x="7761" y="0"/>
                    </a:lnTo>
                    <a:close/>
                  </a:path>
                </a:pathLst>
              </a:custGeom>
              <a:solidFill>
                <a:srgbClr val="852B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28" name="Google Shape;1028;p43"/>
              <p:cNvSpPr/>
              <p:nvPr/>
            </p:nvSpPr>
            <p:spPr>
              <a:xfrm>
                <a:off x="1949450" y="2054325"/>
                <a:ext cx="215150" cy="613225"/>
              </a:xfrm>
              <a:custGeom>
                <a:rect b="b" l="l" r="r" t="t"/>
                <a:pathLst>
                  <a:path extrusionOk="0" h="24529" w="8606">
                    <a:moveTo>
                      <a:pt x="2305" y="0"/>
                    </a:moveTo>
                    <a:lnTo>
                      <a:pt x="160" y="21045"/>
                    </a:lnTo>
                    <a:cubicBezTo>
                      <a:pt x="0" y="22780"/>
                      <a:pt x="1255" y="24332"/>
                      <a:pt x="3013" y="24515"/>
                    </a:cubicBezTo>
                    <a:cubicBezTo>
                      <a:pt x="3113" y="24524"/>
                      <a:pt x="3212" y="24528"/>
                      <a:pt x="3310" y="24528"/>
                    </a:cubicBezTo>
                    <a:cubicBezTo>
                      <a:pt x="4922" y="24528"/>
                      <a:pt x="6309" y="23319"/>
                      <a:pt x="6460" y="21684"/>
                    </a:cubicBezTo>
                    <a:lnTo>
                      <a:pt x="8605" y="640"/>
                    </a:lnTo>
                    <a:lnTo>
                      <a:pt x="2305" y="0"/>
                    </a:ln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29" name="Google Shape;1029;p43"/>
              <p:cNvSpPr/>
              <p:nvPr/>
            </p:nvSpPr>
            <p:spPr>
              <a:xfrm>
                <a:off x="1967125" y="2056025"/>
                <a:ext cx="183200" cy="573225"/>
              </a:xfrm>
              <a:custGeom>
                <a:rect b="b" l="l" r="r" t="t"/>
                <a:pathLst>
                  <a:path extrusionOk="0" h="22929" w="7328">
                    <a:moveTo>
                      <a:pt x="2169" y="1"/>
                    </a:moveTo>
                    <a:lnTo>
                      <a:pt x="160" y="19699"/>
                    </a:lnTo>
                    <a:cubicBezTo>
                      <a:pt x="1" y="21320"/>
                      <a:pt x="1028" y="22758"/>
                      <a:pt x="2443" y="22917"/>
                    </a:cubicBezTo>
                    <a:cubicBezTo>
                      <a:pt x="2517" y="22925"/>
                      <a:pt x="2592" y="22928"/>
                      <a:pt x="2665" y="22928"/>
                    </a:cubicBezTo>
                    <a:cubicBezTo>
                      <a:pt x="4013" y="22928"/>
                      <a:pt x="5190" y="21761"/>
                      <a:pt x="5342" y="20224"/>
                    </a:cubicBezTo>
                    <a:lnTo>
                      <a:pt x="7328" y="526"/>
                    </a:lnTo>
                    <a:lnTo>
                      <a:pt x="216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30" name="Google Shape;1030;p43"/>
              <p:cNvSpPr/>
              <p:nvPr/>
            </p:nvSpPr>
            <p:spPr>
              <a:xfrm>
                <a:off x="1975125" y="2141625"/>
                <a:ext cx="160925" cy="459150"/>
              </a:xfrm>
              <a:custGeom>
                <a:rect b="b" l="l" r="r" t="t"/>
                <a:pathLst>
                  <a:path extrusionOk="0" h="18366" w="6437">
                    <a:moveTo>
                      <a:pt x="1712" y="1"/>
                    </a:moveTo>
                    <a:lnTo>
                      <a:pt x="114" y="15773"/>
                    </a:lnTo>
                    <a:cubicBezTo>
                      <a:pt x="0" y="17074"/>
                      <a:pt x="936" y="18238"/>
                      <a:pt x="2237" y="18352"/>
                    </a:cubicBezTo>
                    <a:cubicBezTo>
                      <a:pt x="2322" y="18361"/>
                      <a:pt x="2406" y="18366"/>
                      <a:pt x="2490" y="18366"/>
                    </a:cubicBezTo>
                    <a:cubicBezTo>
                      <a:pt x="3686" y="18366"/>
                      <a:pt x="4711" y="17467"/>
                      <a:pt x="4839" y="16229"/>
                    </a:cubicBezTo>
                    <a:lnTo>
                      <a:pt x="6437" y="480"/>
                    </a:lnTo>
                    <a:lnTo>
                      <a:pt x="171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31" name="Google Shape;1031;p43"/>
              <p:cNvSpPr/>
              <p:nvPr/>
            </p:nvSpPr>
            <p:spPr>
              <a:xfrm>
                <a:off x="1983100" y="2001100"/>
                <a:ext cx="210600" cy="78050"/>
              </a:xfrm>
              <a:custGeom>
                <a:rect b="b" l="l" r="r" t="t"/>
                <a:pathLst>
                  <a:path extrusionOk="0" h="3122" w="8424">
                    <a:moveTo>
                      <a:pt x="1337" y="1"/>
                    </a:moveTo>
                    <a:cubicBezTo>
                      <a:pt x="683" y="1"/>
                      <a:pt x="134" y="504"/>
                      <a:pt x="69" y="1148"/>
                    </a:cubicBezTo>
                    <a:cubicBezTo>
                      <a:pt x="1" y="1856"/>
                      <a:pt x="503" y="2472"/>
                      <a:pt x="1211" y="2540"/>
                    </a:cubicBezTo>
                    <a:lnTo>
                      <a:pt x="6963" y="3111"/>
                    </a:lnTo>
                    <a:cubicBezTo>
                      <a:pt x="7016" y="3118"/>
                      <a:pt x="7070" y="3121"/>
                      <a:pt x="7123" y="3121"/>
                    </a:cubicBezTo>
                    <a:cubicBezTo>
                      <a:pt x="7761" y="3121"/>
                      <a:pt x="8292" y="2625"/>
                      <a:pt x="8355" y="1992"/>
                    </a:cubicBezTo>
                    <a:cubicBezTo>
                      <a:pt x="8423" y="1285"/>
                      <a:pt x="7921" y="669"/>
                      <a:pt x="7236" y="600"/>
                    </a:cubicBezTo>
                    <a:lnTo>
                      <a:pt x="1462" y="7"/>
                    </a:lnTo>
                    <a:cubicBezTo>
                      <a:pt x="1420" y="3"/>
                      <a:pt x="1378" y="1"/>
                      <a:pt x="1337" y="1"/>
                    </a:cubicBez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32" name="Google Shape;1032;p43"/>
              <p:cNvSpPr/>
              <p:nvPr/>
            </p:nvSpPr>
            <p:spPr>
              <a:xfrm>
                <a:off x="2069275" y="2266525"/>
                <a:ext cx="15425" cy="14375"/>
              </a:xfrm>
              <a:custGeom>
                <a:rect b="b" l="l" r="r" t="t"/>
                <a:pathLst>
                  <a:path extrusionOk="0" h="575" w="617">
                    <a:moveTo>
                      <a:pt x="302" y="1"/>
                    </a:moveTo>
                    <a:cubicBezTo>
                      <a:pt x="160" y="1"/>
                      <a:pt x="44" y="108"/>
                      <a:pt x="23" y="255"/>
                    </a:cubicBezTo>
                    <a:cubicBezTo>
                      <a:pt x="0" y="414"/>
                      <a:pt x="115" y="551"/>
                      <a:pt x="274" y="574"/>
                    </a:cubicBezTo>
                    <a:cubicBezTo>
                      <a:pt x="434" y="574"/>
                      <a:pt x="594" y="460"/>
                      <a:pt x="594" y="300"/>
                    </a:cubicBezTo>
                    <a:cubicBezTo>
                      <a:pt x="617" y="140"/>
                      <a:pt x="503" y="3"/>
                      <a:pt x="343" y="3"/>
                    </a:cubicBezTo>
                    <a:cubicBezTo>
                      <a:pt x="329" y="1"/>
                      <a:pt x="316" y="1"/>
                      <a:pt x="3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33" name="Google Shape;1033;p43"/>
              <p:cNvSpPr/>
              <p:nvPr/>
            </p:nvSpPr>
            <p:spPr>
              <a:xfrm>
                <a:off x="2022475" y="2354975"/>
                <a:ext cx="15450" cy="14425"/>
              </a:xfrm>
              <a:custGeom>
                <a:rect b="b" l="l" r="r" t="t"/>
                <a:pathLst>
                  <a:path extrusionOk="0" h="577" w="618">
                    <a:moveTo>
                      <a:pt x="285" y="0"/>
                    </a:moveTo>
                    <a:cubicBezTo>
                      <a:pt x="157" y="0"/>
                      <a:pt x="24" y="108"/>
                      <a:pt x="24" y="254"/>
                    </a:cubicBezTo>
                    <a:cubicBezTo>
                      <a:pt x="1" y="414"/>
                      <a:pt x="115" y="551"/>
                      <a:pt x="275" y="574"/>
                    </a:cubicBezTo>
                    <a:cubicBezTo>
                      <a:pt x="288" y="576"/>
                      <a:pt x="302" y="577"/>
                      <a:pt x="315" y="577"/>
                    </a:cubicBezTo>
                    <a:cubicBezTo>
                      <a:pt x="457" y="577"/>
                      <a:pt x="573" y="469"/>
                      <a:pt x="594" y="323"/>
                    </a:cubicBezTo>
                    <a:cubicBezTo>
                      <a:pt x="617" y="163"/>
                      <a:pt x="480" y="26"/>
                      <a:pt x="320" y="3"/>
                    </a:cubicBezTo>
                    <a:cubicBezTo>
                      <a:pt x="309" y="1"/>
                      <a:pt x="297" y="0"/>
                      <a:pt x="28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34" name="Google Shape;1034;p43"/>
              <p:cNvSpPr/>
              <p:nvPr/>
            </p:nvSpPr>
            <p:spPr>
              <a:xfrm>
                <a:off x="2076700" y="2402325"/>
                <a:ext cx="15425" cy="14375"/>
              </a:xfrm>
              <a:custGeom>
                <a:rect b="b" l="l" r="r" t="t"/>
                <a:pathLst>
                  <a:path extrusionOk="0" h="575" w="617">
                    <a:moveTo>
                      <a:pt x="301" y="1"/>
                    </a:moveTo>
                    <a:cubicBezTo>
                      <a:pt x="157" y="1"/>
                      <a:pt x="23" y="109"/>
                      <a:pt x="23" y="255"/>
                    </a:cubicBezTo>
                    <a:cubicBezTo>
                      <a:pt x="0" y="415"/>
                      <a:pt x="114" y="552"/>
                      <a:pt x="274" y="574"/>
                    </a:cubicBezTo>
                    <a:cubicBezTo>
                      <a:pt x="434" y="574"/>
                      <a:pt x="571" y="460"/>
                      <a:pt x="594" y="301"/>
                    </a:cubicBezTo>
                    <a:cubicBezTo>
                      <a:pt x="616" y="141"/>
                      <a:pt x="502" y="4"/>
                      <a:pt x="343" y="4"/>
                    </a:cubicBezTo>
                    <a:cubicBezTo>
                      <a:pt x="329" y="2"/>
                      <a:pt x="315" y="1"/>
                      <a:pt x="3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35" name="Google Shape;1035;p43"/>
              <p:cNvSpPr/>
              <p:nvPr/>
            </p:nvSpPr>
            <p:spPr>
              <a:xfrm>
                <a:off x="1809625" y="2254450"/>
                <a:ext cx="144400" cy="142425"/>
              </a:xfrm>
              <a:custGeom>
                <a:rect b="b" l="l" r="r" t="t"/>
                <a:pathLst>
                  <a:path extrusionOk="0" h="5697" w="5776">
                    <a:moveTo>
                      <a:pt x="1981" y="1"/>
                    </a:moveTo>
                    <a:cubicBezTo>
                      <a:pt x="1634" y="1"/>
                      <a:pt x="1286" y="123"/>
                      <a:pt x="1005" y="372"/>
                    </a:cubicBezTo>
                    <a:lnTo>
                      <a:pt x="686" y="646"/>
                    </a:lnTo>
                    <a:cubicBezTo>
                      <a:pt x="69" y="1171"/>
                      <a:pt x="1" y="2130"/>
                      <a:pt x="526" y="2746"/>
                    </a:cubicBezTo>
                    <a:lnTo>
                      <a:pt x="2649" y="5188"/>
                    </a:lnTo>
                    <a:cubicBezTo>
                      <a:pt x="2947" y="5524"/>
                      <a:pt x="3366" y="5697"/>
                      <a:pt x="3786" y="5697"/>
                    </a:cubicBezTo>
                    <a:cubicBezTo>
                      <a:pt x="4138" y="5697"/>
                      <a:pt x="4490" y="5575"/>
                      <a:pt x="4771" y="5325"/>
                    </a:cubicBezTo>
                    <a:lnTo>
                      <a:pt x="5091" y="5051"/>
                    </a:lnTo>
                    <a:cubicBezTo>
                      <a:pt x="5707" y="4504"/>
                      <a:pt x="5776" y="3545"/>
                      <a:pt x="5228" y="2929"/>
                    </a:cubicBezTo>
                    <a:lnTo>
                      <a:pt x="3105" y="509"/>
                    </a:lnTo>
                    <a:cubicBezTo>
                      <a:pt x="2807" y="174"/>
                      <a:pt x="2394" y="1"/>
                      <a:pt x="1981" y="1"/>
                    </a:cubicBezTo>
                    <a:close/>
                  </a:path>
                </a:pathLst>
              </a:custGeom>
              <a:solidFill>
                <a:srgbClr val="852B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36" name="Google Shape;1036;p43"/>
              <p:cNvSpPr/>
              <p:nvPr/>
            </p:nvSpPr>
            <p:spPr>
              <a:xfrm>
                <a:off x="1837025" y="2150000"/>
                <a:ext cx="182625" cy="186050"/>
              </a:xfrm>
              <a:custGeom>
                <a:rect b="b" l="l" r="r" t="t"/>
                <a:pathLst>
                  <a:path extrusionOk="0" h="7442" w="7305">
                    <a:moveTo>
                      <a:pt x="1816" y="1"/>
                    </a:moveTo>
                    <a:cubicBezTo>
                      <a:pt x="1440" y="1"/>
                      <a:pt x="1062" y="129"/>
                      <a:pt x="754" y="396"/>
                    </a:cubicBezTo>
                    <a:cubicBezTo>
                      <a:pt x="69" y="990"/>
                      <a:pt x="1" y="2040"/>
                      <a:pt x="594" y="2724"/>
                    </a:cubicBezTo>
                    <a:lnTo>
                      <a:pt x="4246" y="6878"/>
                    </a:lnTo>
                    <a:cubicBezTo>
                      <a:pt x="4569" y="7251"/>
                      <a:pt x="5028" y="7442"/>
                      <a:pt x="5485" y="7442"/>
                    </a:cubicBezTo>
                    <a:cubicBezTo>
                      <a:pt x="5868" y="7442"/>
                      <a:pt x="6250" y="7309"/>
                      <a:pt x="6551" y="7038"/>
                    </a:cubicBezTo>
                    <a:cubicBezTo>
                      <a:pt x="7236" y="6445"/>
                      <a:pt x="7305" y="5418"/>
                      <a:pt x="6711" y="4733"/>
                    </a:cubicBezTo>
                    <a:lnTo>
                      <a:pt x="3059" y="556"/>
                    </a:lnTo>
                    <a:cubicBezTo>
                      <a:pt x="2733" y="192"/>
                      <a:pt x="2275" y="1"/>
                      <a:pt x="1816" y="1"/>
                    </a:cubicBezTo>
                    <a:close/>
                  </a:path>
                </a:pathLst>
              </a:custGeom>
              <a:solidFill>
                <a:srgbClr val="A74F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37" name="Google Shape;1037;p43"/>
              <p:cNvSpPr/>
              <p:nvPr/>
            </p:nvSpPr>
            <p:spPr>
              <a:xfrm>
                <a:off x="1898650" y="2096175"/>
                <a:ext cx="182625" cy="186225"/>
              </a:xfrm>
              <a:custGeom>
                <a:rect b="b" l="l" r="r" t="t"/>
                <a:pathLst>
                  <a:path extrusionOk="0" h="7449" w="7305">
                    <a:moveTo>
                      <a:pt x="1829" y="0"/>
                    </a:moveTo>
                    <a:cubicBezTo>
                      <a:pt x="1449" y="0"/>
                      <a:pt x="1066" y="133"/>
                      <a:pt x="754" y="404"/>
                    </a:cubicBezTo>
                    <a:cubicBezTo>
                      <a:pt x="69" y="997"/>
                      <a:pt x="1" y="2047"/>
                      <a:pt x="594" y="2709"/>
                    </a:cubicBezTo>
                    <a:lnTo>
                      <a:pt x="4246" y="6886"/>
                    </a:lnTo>
                    <a:cubicBezTo>
                      <a:pt x="4569" y="7259"/>
                      <a:pt x="5028" y="7449"/>
                      <a:pt x="5485" y="7449"/>
                    </a:cubicBezTo>
                    <a:cubicBezTo>
                      <a:pt x="5868" y="7449"/>
                      <a:pt x="6250" y="7316"/>
                      <a:pt x="6552" y="7046"/>
                    </a:cubicBezTo>
                    <a:cubicBezTo>
                      <a:pt x="7236" y="6452"/>
                      <a:pt x="7305" y="5425"/>
                      <a:pt x="6711" y="4740"/>
                    </a:cubicBezTo>
                    <a:lnTo>
                      <a:pt x="3059" y="563"/>
                    </a:lnTo>
                    <a:cubicBezTo>
                      <a:pt x="2736" y="190"/>
                      <a:pt x="2284" y="0"/>
                      <a:pt x="1829" y="0"/>
                    </a:cubicBezTo>
                    <a:close/>
                  </a:path>
                </a:pathLst>
              </a:custGeom>
              <a:solidFill>
                <a:srgbClr val="A74F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38" name="Google Shape;1038;p43"/>
              <p:cNvSpPr/>
              <p:nvPr/>
            </p:nvSpPr>
            <p:spPr>
              <a:xfrm>
                <a:off x="1801650" y="2231825"/>
                <a:ext cx="146100" cy="144225"/>
              </a:xfrm>
              <a:custGeom>
                <a:rect b="b" l="l" r="r" t="t"/>
                <a:pathLst>
                  <a:path extrusionOk="0" h="5769" w="5844">
                    <a:moveTo>
                      <a:pt x="1810" y="1"/>
                    </a:moveTo>
                    <a:cubicBezTo>
                      <a:pt x="1427" y="1"/>
                      <a:pt x="1041" y="128"/>
                      <a:pt x="731" y="387"/>
                    </a:cubicBezTo>
                    <a:cubicBezTo>
                      <a:pt x="69" y="981"/>
                      <a:pt x="0" y="2031"/>
                      <a:pt x="594" y="2715"/>
                    </a:cubicBezTo>
                    <a:lnTo>
                      <a:pt x="2785" y="5226"/>
                    </a:lnTo>
                    <a:cubicBezTo>
                      <a:pt x="3106" y="5584"/>
                      <a:pt x="3554" y="5768"/>
                      <a:pt x="4006" y="5768"/>
                    </a:cubicBezTo>
                    <a:cubicBezTo>
                      <a:pt x="4389" y="5768"/>
                      <a:pt x="4776" y="5636"/>
                      <a:pt x="5090" y="5363"/>
                    </a:cubicBezTo>
                    <a:cubicBezTo>
                      <a:pt x="5775" y="4792"/>
                      <a:pt x="5844" y="3742"/>
                      <a:pt x="5250" y="3058"/>
                    </a:cubicBezTo>
                    <a:lnTo>
                      <a:pt x="3036" y="547"/>
                    </a:lnTo>
                    <a:cubicBezTo>
                      <a:pt x="2724" y="185"/>
                      <a:pt x="2270" y="1"/>
                      <a:pt x="1810" y="1"/>
                    </a:cubicBezTo>
                    <a:close/>
                  </a:path>
                </a:pathLst>
              </a:custGeom>
              <a:solidFill>
                <a:srgbClr val="A74F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39" name="Google Shape;1039;p43"/>
              <p:cNvSpPr/>
              <p:nvPr/>
            </p:nvSpPr>
            <p:spPr>
              <a:xfrm>
                <a:off x="1976825" y="2295275"/>
                <a:ext cx="257375" cy="161325"/>
              </a:xfrm>
              <a:custGeom>
                <a:rect b="b" l="l" r="r" t="t"/>
                <a:pathLst>
                  <a:path extrusionOk="0" h="6453" w="10295">
                    <a:moveTo>
                      <a:pt x="4148" y="1"/>
                    </a:moveTo>
                    <a:cubicBezTo>
                      <a:pt x="3271" y="1"/>
                      <a:pt x="2406" y="161"/>
                      <a:pt x="1621" y="565"/>
                    </a:cubicBezTo>
                    <a:cubicBezTo>
                      <a:pt x="1621" y="565"/>
                      <a:pt x="1" y="1707"/>
                      <a:pt x="1735" y="2802"/>
                    </a:cubicBezTo>
                    <a:cubicBezTo>
                      <a:pt x="3493" y="3898"/>
                      <a:pt x="6300" y="4925"/>
                      <a:pt x="7031" y="6089"/>
                    </a:cubicBezTo>
                    <a:cubicBezTo>
                      <a:pt x="7191" y="6343"/>
                      <a:pt x="7375" y="6453"/>
                      <a:pt x="7574" y="6453"/>
                    </a:cubicBezTo>
                    <a:cubicBezTo>
                      <a:pt x="8198" y="6453"/>
                      <a:pt x="8970" y="5371"/>
                      <a:pt x="9610" y="4263"/>
                    </a:cubicBezTo>
                    <a:cubicBezTo>
                      <a:pt x="10295" y="3076"/>
                      <a:pt x="9770" y="1547"/>
                      <a:pt x="8515" y="1022"/>
                    </a:cubicBezTo>
                    <a:cubicBezTo>
                      <a:pt x="7276" y="497"/>
                      <a:pt x="5694" y="1"/>
                      <a:pt x="4148" y="1"/>
                    </a:cubicBezTo>
                    <a:close/>
                  </a:path>
                </a:pathLst>
              </a:custGeom>
              <a:solidFill>
                <a:srgbClr val="A74F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40" name="Google Shape;1040;p43"/>
              <p:cNvSpPr/>
              <p:nvPr/>
            </p:nvSpPr>
            <p:spPr>
              <a:xfrm>
                <a:off x="2712375" y="3013550"/>
                <a:ext cx="472500" cy="867175"/>
              </a:xfrm>
              <a:custGeom>
                <a:rect b="b" l="l" r="r" t="t"/>
                <a:pathLst>
                  <a:path extrusionOk="0" h="34687" w="18900">
                    <a:moveTo>
                      <a:pt x="594" y="1"/>
                    </a:moveTo>
                    <a:cubicBezTo>
                      <a:pt x="594" y="1"/>
                      <a:pt x="1" y="1941"/>
                      <a:pt x="115" y="4246"/>
                    </a:cubicBezTo>
                    <a:lnTo>
                      <a:pt x="92" y="4246"/>
                    </a:lnTo>
                    <a:lnTo>
                      <a:pt x="23" y="6894"/>
                    </a:lnTo>
                    <a:lnTo>
                      <a:pt x="5798" y="34147"/>
                    </a:lnTo>
                    <a:cubicBezTo>
                      <a:pt x="5872" y="34502"/>
                      <a:pt x="6161" y="34686"/>
                      <a:pt x="6453" y="34686"/>
                    </a:cubicBezTo>
                    <a:cubicBezTo>
                      <a:pt x="6705" y="34686"/>
                      <a:pt x="6960" y="34548"/>
                      <a:pt x="7076" y="34261"/>
                    </a:cubicBezTo>
                    <a:lnTo>
                      <a:pt x="17804" y="7373"/>
                    </a:lnTo>
                    <a:cubicBezTo>
                      <a:pt x="17918" y="7122"/>
                      <a:pt x="17964" y="6848"/>
                      <a:pt x="17987" y="6552"/>
                    </a:cubicBezTo>
                    <a:cubicBezTo>
                      <a:pt x="18900" y="3379"/>
                      <a:pt x="17850" y="1"/>
                      <a:pt x="17850" y="1"/>
                    </a:cubicBezTo>
                    <a:cubicBezTo>
                      <a:pt x="13285" y="1"/>
                      <a:pt x="9542" y="3561"/>
                      <a:pt x="9222" y="8058"/>
                    </a:cubicBezTo>
                    <a:cubicBezTo>
                      <a:pt x="8925" y="3561"/>
                      <a:pt x="5182" y="1"/>
                      <a:pt x="5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41" name="Google Shape;1041;p43"/>
              <p:cNvSpPr/>
              <p:nvPr/>
            </p:nvSpPr>
            <p:spPr>
              <a:xfrm>
                <a:off x="2512650" y="3162975"/>
                <a:ext cx="297325" cy="709400"/>
              </a:xfrm>
              <a:custGeom>
                <a:rect b="b" l="l" r="r" t="t"/>
                <a:pathLst>
                  <a:path extrusionOk="0" h="28376" w="11893">
                    <a:moveTo>
                      <a:pt x="5389" y="1"/>
                    </a:moveTo>
                    <a:cubicBezTo>
                      <a:pt x="5347" y="1"/>
                      <a:pt x="5305" y="18"/>
                      <a:pt x="5273" y="50"/>
                    </a:cubicBezTo>
                    <a:lnTo>
                      <a:pt x="252" y="4272"/>
                    </a:lnTo>
                    <a:cubicBezTo>
                      <a:pt x="92" y="4432"/>
                      <a:pt x="1" y="4637"/>
                      <a:pt x="23" y="4866"/>
                    </a:cubicBezTo>
                    <a:cubicBezTo>
                      <a:pt x="23" y="5094"/>
                      <a:pt x="160" y="5299"/>
                      <a:pt x="343" y="5414"/>
                    </a:cubicBezTo>
                    <a:lnTo>
                      <a:pt x="5479" y="8518"/>
                    </a:lnTo>
                    <a:lnTo>
                      <a:pt x="2032" y="10435"/>
                    </a:lnTo>
                    <a:cubicBezTo>
                      <a:pt x="1850" y="10549"/>
                      <a:pt x="1690" y="10732"/>
                      <a:pt x="1644" y="10960"/>
                    </a:cubicBezTo>
                    <a:cubicBezTo>
                      <a:pt x="1576" y="11165"/>
                      <a:pt x="1598" y="11417"/>
                      <a:pt x="1735" y="11599"/>
                    </a:cubicBezTo>
                    <a:lnTo>
                      <a:pt x="11527" y="28284"/>
                    </a:lnTo>
                    <a:cubicBezTo>
                      <a:pt x="11550" y="28330"/>
                      <a:pt x="11619" y="28376"/>
                      <a:pt x="11687" y="28376"/>
                    </a:cubicBezTo>
                    <a:cubicBezTo>
                      <a:pt x="11710" y="28376"/>
                      <a:pt x="11756" y="28376"/>
                      <a:pt x="11779" y="28353"/>
                    </a:cubicBezTo>
                    <a:cubicBezTo>
                      <a:pt x="11870" y="28284"/>
                      <a:pt x="11893" y="28170"/>
                      <a:pt x="11847" y="28079"/>
                    </a:cubicBezTo>
                    <a:lnTo>
                      <a:pt x="2055" y="11417"/>
                    </a:lnTo>
                    <a:cubicBezTo>
                      <a:pt x="1986" y="11302"/>
                      <a:pt x="1964" y="11165"/>
                      <a:pt x="2009" y="11051"/>
                    </a:cubicBezTo>
                    <a:cubicBezTo>
                      <a:pt x="2032" y="10937"/>
                      <a:pt x="2123" y="10846"/>
                      <a:pt x="2215" y="10777"/>
                    </a:cubicBezTo>
                    <a:lnTo>
                      <a:pt x="6232" y="8541"/>
                    </a:lnTo>
                    <a:lnTo>
                      <a:pt x="548" y="5094"/>
                    </a:lnTo>
                    <a:cubicBezTo>
                      <a:pt x="457" y="5025"/>
                      <a:pt x="412" y="4934"/>
                      <a:pt x="389" y="4843"/>
                    </a:cubicBezTo>
                    <a:cubicBezTo>
                      <a:pt x="389" y="4729"/>
                      <a:pt x="434" y="4637"/>
                      <a:pt x="503" y="4569"/>
                    </a:cubicBezTo>
                    <a:lnTo>
                      <a:pt x="5502" y="323"/>
                    </a:lnTo>
                    <a:cubicBezTo>
                      <a:pt x="5593" y="255"/>
                      <a:pt x="5593" y="141"/>
                      <a:pt x="5524" y="72"/>
                    </a:cubicBezTo>
                    <a:cubicBezTo>
                      <a:pt x="5488" y="23"/>
                      <a:pt x="5438" y="1"/>
                      <a:pt x="5389" y="1"/>
                    </a:cubicBez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42" name="Google Shape;1042;p43"/>
              <p:cNvSpPr/>
              <p:nvPr/>
            </p:nvSpPr>
            <p:spPr>
              <a:xfrm>
                <a:off x="2965175" y="3174900"/>
                <a:ext cx="374350" cy="722600"/>
              </a:xfrm>
              <a:custGeom>
                <a:rect b="b" l="l" r="r" t="t"/>
                <a:pathLst>
                  <a:path extrusionOk="0" h="28904" w="14974">
                    <a:moveTo>
                      <a:pt x="9784" y="1"/>
                    </a:moveTo>
                    <a:cubicBezTo>
                      <a:pt x="9735" y="1"/>
                      <a:pt x="9689" y="18"/>
                      <a:pt x="9655" y="52"/>
                    </a:cubicBezTo>
                    <a:cubicBezTo>
                      <a:pt x="9587" y="143"/>
                      <a:pt x="9587" y="257"/>
                      <a:pt x="9655" y="326"/>
                    </a:cubicBezTo>
                    <a:lnTo>
                      <a:pt x="14471" y="4800"/>
                    </a:lnTo>
                    <a:cubicBezTo>
                      <a:pt x="14540" y="4868"/>
                      <a:pt x="14586" y="4959"/>
                      <a:pt x="14563" y="5073"/>
                    </a:cubicBezTo>
                    <a:cubicBezTo>
                      <a:pt x="14540" y="5165"/>
                      <a:pt x="14494" y="5256"/>
                      <a:pt x="14403" y="5302"/>
                    </a:cubicBezTo>
                    <a:lnTo>
                      <a:pt x="8560" y="8497"/>
                    </a:lnTo>
                    <a:lnTo>
                      <a:pt x="12463" y="10917"/>
                    </a:lnTo>
                    <a:cubicBezTo>
                      <a:pt x="12577" y="10985"/>
                      <a:pt x="12645" y="11077"/>
                      <a:pt x="12668" y="11213"/>
                    </a:cubicBezTo>
                    <a:cubicBezTo>
                      <a:pt x="12691" y="11328"/>
                      <a:pt x="12668" y="11442"/>
                      <a:pt x="12600" y="11556"/>
                    </a:cubicBezTo>
                    <a:lnTo>
                      <a:pt x="69" y="28606"/>
                    </a:lnTo>
                    <a:cubicBezTo>
                      <a:pt x="0" y="28698"/>
                      <a:pt x="23" y="28812"/>
                      <a:pt x="114" y="28880"/>
                    </a:cubicBezTo>
                    <a:cubicBezTo>
                      <a:pt x="137" y="28903"/>
                      <a:pt x="183" y="28903"/>
                      <a:pt x="228" y="28903"/>
                    </a:cubicBezTo>
                    <a:cubicBezTo>
                      <a:pt x="274" y="28903"/>
                      <a:pt x="343" y="28880"/>
                      <a:pt x="388" y="28835"/>
                    </a:cubicBezTo>
                    <a:lnTo>
                      <a:pt x="12919" y="11761"/>
                    </a:lnTo>
                    <a:cubicBezTo>
                      <a:pt x="13056" y="11579"/>
                      <a:pt x="13079" y="11350"/>
                      <a:pt x="13033" y="11122"/>
                    </a:cubicBezTo>
                    <a:cubicBezTo>
                      <a:pt x="12988" y="10894"/>
                      <a:pt x="12851" y="10711"/>
                      <a:pt x="12668" y="10597"/>
                    </a:cubicBezTo>
                    <a:lnTo>
                      <a:pt x="9313" y="8520"/>
                    </a:lnTo>
                    <a:lnTo>
                      <a:pt x="14586" y="5644"/>
                    </a:lnTo>
                    <a:cubicBezTo>
                      <a:pt x="14791" y="5530"/>
                      <a:pt x="14905" y="5347"/>
                      <a:pt x="14951" y="5119"/>
                    </a:cubicBezTo>
                    <a:cubicBezTo>
                      <a:pt x="14974" y="4891"/>
                      <a:pt x="14882" y="4663"/>
                      <a:pt x="14722" y="4503"/>
                    </a:cubicBezTo>
                    <a:lnTo>
                      <a:pt x="9929" y="52"/>
                    </a:lnTo>
                    <a:cubicBezTo>
                      <a:pt x="9883" y="18"/>
                      <a:pt x="9832" y="1"/>
                      <a:pt x="9784" y="1"/>
                    </a:cubicBez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43" name="Google Shape;1043;p43"/>
              <p:cNvSpPr/>
              <p:nvPr/>
            </p:nvSpPr>
            <p:spPr>
              <a:xfrm>
                <a:off x="3139775" y="3918000"/>
                <a:ext cx="328150" cy="70800"/>
              </a:xfrm>
              <a:custGeom>
                <a:rect b="b" l="l" r="r" t="t"/>
                <a:pathLst>
                  <a:path extrusionOk="0" h="2832" w="13126">
                    <a:moveTo>
                      <a:pt x="12669" y="366"/>
                    </a:moveTo>
                    <a:cubicBezTo>
                      <a:pt x="12714" y="366"/>
                      <a:pt x="12737" y="412"/>
                      <a:pt x="12737" y="434"/>
                    </a:cubicBezTo>
                    <a:lnTo>
                      <a:pt x="12737" y="2375"/>
                    </a:lnTo>
                    <a:cubicBezTo>
                      <a:pt x="12737" y="2420"/>
                      <a:pt x="12714" y="2443"/>
                      <a:pt x="12669" y="2443"/>
                    </a:cubicBezTo>
                    <a:lnTo>
                      <a:pt x="457" y="2443"/>
                    </a:lnTo>
                    <a:cubicBezTo>
                      <a:pt x="412" y="2443"/>
                      <a:pt x="389" y="2420"/>
                      <a:pt x="389" y="2375"/>
                    </a:cubicBezTo>
                    <a:lnTo>
                      <a:pt x="389" y="434"/>
                    </a:lnTo>
                    <a:cubicBezTo>
                      <a:pt x="389" y="412"/>
                      <a:pt x="412" y="366"/>
                      <a:pt x="457" y="366"/>
                    </a:cubicBezTo>
                    <a:close/>
                    <a:moveTo>
                      <a:pt x="457" y="1"/>
                    </a:moveTo>
                    <a:cubicBezTo>
                      <a:pt x="206" y="1"/>
                      <a:pt x="1" y="206"/>
                      <a:pt x="1" y="434"/>
                    </a:cubicBezTo>
                    <a:lnTo>
                      <a:pt x="1" y="2375"/>
                    </a:lnTo>
                    <a:cubicBezTo>
                      <a:pt x="1" y="2626"/>
                      <a:pt x="206" y="2831"/>
                      <a:pt x="457" y="2831"/>
                    </a:cubicBezTo>
                    <a:lnTo>
                      <a:pt x="12669" y="2831"/>
                    </a:lnTo>
                    <a:cubicBezTo>
                      <a:pt x="12920" y="2831"/>
                      <a:pt x="13125" y="2626"/>
                      <a:pt x="13125" y="2375"/>
                    </a:cubicBezTo>
                    <a:lnTo>
                      <a:pt x="13125" y="434"/>
                    </a:lnTo>
                    <a:cubicBezTo>
                      <a:pt x="13125" y="206"/>
                      <a:pt x="12920" y="1"/>
                      <a:pt x="12669" y="1"/>
                    </a:cubicBez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44" name="Google Shape;1044;p43"/>
              <p:cNvSpPr/>
              <p:nvPr/>
            </p:nvSpPr>
            <p:spPr>
              <a:xfrm>
                <a:off x="2935500" y="3187025"/>
                <a:ext cx="13150" cy="196325"/>
              </a:xfrm>
              <a:custGeom>
                <a:rect b="b" l="l" r="r" t="t"/>
                <a:pathLst>
                  <a:path extrusionOk="0" h="7853" w="526">
                    <a:moveTo>
                      <a:pt x="320" y="1"/>
                    </a:moveTo>
                    <a:cubicBezTo>
                      <a:pt x="206" y="23"/>
                      <a:pt x="137" y="92"/>
                      <a:pt x="137" y="206"/>
                    </a:cubicBezTo>
                    <a:lnTo>
                      <a:pt x="0" y="7670"/>
                    </a:lnTo>
                    <a:cubicBezTo>
                      <a:pt x="0" y="7784"/>
                      <a:pt x="92" y="7852"/>
                      <a:pt x="183" y="7852"/>
                    </a:cubicBezTo>
                    <a:cubicBezTo>
                      <a:pt x="297" y="7852"/>
                      <a:pt x="388" y="7784"/>
                      <a:pt x="388" y="7670"/>
                    </a:cubicBezTo>
                    <a:lnTo>
                      <a:pt x="525" y="206"/>
                    </a:lnTo>
                    <a:cubicBezTo>
                      <a:pt x="525" y="92"/>
                      <a:pt x="434" y="1"/>
                      <a:pt x="3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45" name="Google Shape;1045;p43"/>
              <p:cNvSpPr/>
              <p:nvPr/>
            </p:nvSpPr>
            <p:spPr>
              <a:xfrm>
                <a:off x="2063575" y="3869500"/>
                <a:ext cx="164925" cy="613450"/>
              </a:xfrm>
              <a:custGeom>
                <a:rect b="b" l="l" r="r" t="t"/>
                <a:pathLst>
                  <a:path extrusionOk="0" h="24538" w="6597">
                    <a:moveTo>
                      <a:pt x="0" y="1"/>
                    </a:moveTo>
                    <a:lnTo>
                      <a:pt x="0" y="21342"/>
                    </a:lnTo>
                    <a:cubicBezTo>
                      <a:pt x="0" y="23123"/>
                      <a:pt x="1484" y="24538"/>
                      <a:pt x="3310" y="24538"/>
                    </a:cubicBezTo>
                    <a:cubicBezTo>
                      <a:pt x="5113" y="24538"/>
                      <a:pt x="6597" y="23123"/>
                      <a:pt x="6597" y="21342"/>
                    </a:cubicBezTo>
                    <a:lnTo>
                      <a:pt x="6597" y="1"/>
                    </a:ln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46" name="Google Shape;1046;p43"/>
              <p:cNvSpPr/>
              <p:nvPr/>
            </p:nvSpPr>
            <p:spPr>
              <a:xfrm>
                <a:off x="2078400" y="3869500"/>
                <a:ext cx="135275" cy="574650"/>
              </a:xfrm>
              <a:custGeom>
                <a:rect b="b" l="l" r="r" t="t"/>
                <a:pathLst>
                  <a:path extrusionOk="0" h="22986" w="5411">
                    <a:moveTo>
                      <a:pt x="1" y="1"/>
                    </a:moveTo>
                    <a:lnTo>
                      <a:pt x="1" y="19996"/>
                    </a:lnTo>
                    <a:cubicBezTo>
                      <a:pt x="1" y="21662"/>
                      <a:pt x="1210" y="22986"/>
                      <a:pt x="2694" y="22986"/>
                    </a:cubicBezTo>
                    <a:cubicBezTo>
                      <a:pt x="4200" y="22986"/>
                      <a:pt x="5410" y="21662"/>
                      <a:pt x="5410" y="19996"/>
                    </a:cubicBezTo>
                    <a:lnTo>
                      <a:pt x="541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47" name="Google Shape;1047;p43"/>
              <p:cNvSpPr/>
              <p:nvPr/>
            </p:nvSpPr>
            <p:spPr>
              <a:xfrm>
                <a:off x="2084100" y="3955675"/>
                <a:ext cx="123850" cy="459950"/>
              </a:xfrm>
              <a:custGeom>
                <a:rect b="b" l="l" r="r" t="t"/>
                <a:pathLst>
                  <a:path extrusionOk="0" h="18398" w="4954">
                    <a:moveTo>
                      <a:pt x="1" y="0"/>
                    </a:moveTo>
                    <a:lnTo>
                      <a:pt x="1" y="16001"/>
                    </a:lnTo>
                    <a:cubicBezTo>
                      <a:pt x="1" y="17325"/>
                      <a:pt x="1119" y="18397"/>
                      <a:pt x="2489" y="18397"/>
                    </a:cubicBezTo>
                    <a:cubicBezTo>
                      <a:pt x="3836" y="18397"/>
                      <a:pt x="4954" y="17325"/>
                      <a:pt x="4954" y="16001"/>
                    </a:cubicBezTo>
                    <a:lnTo>
                      <a:pt x="49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48" name="Google Shape;1048;p43"/>
              <p:cNvSpPr/>
              <p:nvPr/>
            </p:nvSpPr>
            <p:spPr>
              <a:xfrm>
                <a:off x="2037325" y="3813000"/>
                <a:ext cx="216275" cy="66225"/>
              </a:xfrm>
              <a:custGeom>
                <a:rect b="b" l="l" r="r" t="t"/>
                <a:pathLst>
                  <a:path extrusionOk="0" h="2649" w="8651">
                    <a:moveTo>
                      <a:pt x="1301" y="1"/>
                    </a:moveTo>
                    <a:cubicBezTo>
                      <a:pt x="571" y="1"/>
                      <a:pt x="0" y="594"/>
                      <a:pt x="0" y="1325"/>
                    </a:cubicBezTo>
                    <a:cubicBezTo>
                      <a:pt x="0" y="2055"/>
                      <a:pt x="571" y="2649"/>
                      <a:pt x="1301" y="2649"/>
                    </a:cubicBezTo>
                    <a:lnTo>
                      <a:pt x="7350" y="2649"/>
                    </a:lnTo>
                    <a:cubicBezTo>
                      <a:pt x="8058" y="2649"/>
                      <a:pt x="8651" y="2055"/>
                      <a:pt x="8651" y="1325"/>
                    </a:cubicBezTo>
                    <a:cubicBezTo>
                      <a:pt x="8651" y="594"/>
                      <a:pt x="8058" y="1"/>
                      <a:pt x="7350" y="1"/>
                    </a:cubicBez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49" name="Google Shape;1049;p43"/>
              <p:cNvSpPr/>
              <p:nvPr/>
            </p:nvSpPr>
            <p:spPr>
              <a:xfrm>
                <a:off x="2125200" y="4081200"/>
                <a:ext cx="14850" cy="14875"/>
              </a:xfrm>
              <a:custGeom>
                <a:rect b="b" l="l" r="r" t="t"/>
                <a:pathLst>
                  <a:path extrusionOk="0" h="595" w="594">
                    <a:moveTo>
                      <a:pt x="297" y="1"/>
                    </a:moveTo>
                    <a:cubicBezTo>
                      <a:pt x="137" y="1"/>
                      <a:pt x="0" y="138"/>
                      <a:pt x="0" y="298"/>
                    </a:cubicBezTo>
                    <a:cubicBezTo>
                      <a:pt x="0" y="457"/>
                      <a:pt x="137" y="594"/>
                      <a:pt x="297" y="594"/>
                    </a:cubicBezTo>
                    <a:cubicBezTo>
                      <a:pt x="480" y="594"/>
                      <a:pt x="594" y="457"/>
                      <a:pt x="594" y="298"/>
                    </a:cubicBezTo>
                    <a:cubicBezTo>
                      <a:pt x="594" y="138"/>
                      <a:pt x="480" y="1"/>
                      <a:pt x="29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50" name="Google Shape;1050;p43"/>
              <p:cNvSpPr/>
              <p:nvPr/>
            </p:nvSpPr>
            <p:spPr>
              <a:xfrm>
                <a:off x="2164575" y="4177650"/>
                <a:ext cx="15425" cy="15425"/>
              </a:xfrm>
              <a:custGeom>
                <a:rect b="b" l="l" r="r" t="t"/>
                <a:pathLst>
                  <a:path extrusionOk="0" h="617" w="617">
                    <a:moveTo>
                      <a:pt x="297" y="0"/>
                    </a:moveTo>
                    <a:cubicBezTo>
                      <a:pt x="137" y="0"/>
                      <a:pt x="0" y="137"/>
                      <a:pt x="0" y="320"/>
                    </a:cubicBezTo>
                    <a:cubicBezTo>
                      <a:pt x="0" y="480"/>
                      <a:pt x="137" y="617"/>
                      <a:pt x="297" y="617"/>
                    </a:cubicBezTo>
                    <a:cubicBezTo>
                      <a:pt x="480" y="617"/>
                      <a:pt x="617" y="480"/>
                      <a:pt x="617" y="320"/>
                    </a:cubicBezTo>
                    <a:cubicBezTo>
                      <a:pt x="617" y="137"/>
                      <a:pt x="480" y="0"/>
                      <a:pt x="29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51" name="Google Shape;1051;p43"/>
              <p:cNvSpPr/>
              <p:nvPr/>
            </p:nvSpPr>
            <p:spPr>
              <a:xfrm>
                <a:off x="2103500" y="4221000"/>
                <a:ext cx="14875" cy="14875"/>
              </a:xfrm>
              <a:custGeom>
                <a:rect b="b" l="l" r="r" t="t"/>
                <a:pathLst>
                  <a:path extrusionOk="0" h="595" w="595">
                    <a:moveTo>
                      <a:pt x="298" y="1"/>
                    </a:moveTo>
                    <a:cubicBezTo>
                      <a:pt x="138" y="1"/>
                      <a:pt x="1" y="138"/>
                      <a:pt x="1" y="298"/>
                    </a:cubicBezTo>
                    <a:cubicBezTo>
                      <a:pt x="1" y="457"/>
                      <a:pt x="138" y="594"/>
                      <a:pt x="298" y="594"/>
                    </a:cubicBezTo>
                    <a:cubicBezTo>
                      <a:pt x="480" y="594"/>
                      <a:pt x="594" y="457"/>
                      <a:pt x="594" y="298"/>
                    </a:cubicBezTo>
                    <a:cubicBezTo>
                      <a:pt x="594" y="138"/>
                      <a:pt x="480" y="1"/>
                      <a:pt x="29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52" name="Google Shape;1052;p43"/>
              <p:cNvSpPr/>
              <p:nvPr/>
            </p:nvSpPr>
            <p:spPr>
              <a:xfrm>
                <a:off x="1721750" y="3869500"/>
                <a:ext cx="164950" cy="653975"/>
              </a:xfrm>
              <a:custGeom>
                <a:rect b="b" l="l" r="r" t="t"/>
                <a:pathLst>
                  <a:path extrusionOk="0" h="26159" w="6598">
                    <a:moveTo>
                      <a:pt x="1" y="1"/>
                    </a:moveTo>
                    <a:lnTo>
                      <a:pt x="1" y="22757"/>
                    </a:lnTo>
                    <a:cubicBezTo>
                      <a:pt x="1" y="24629"/>
                      <a:pt x="1484" y="26158"/>
                      <a:pt x="3310" y="26158"/>
                    </a:cubicBezTo>
                    <a:cubicBezTo>
                      <a:pt x="5114" y="26158"/>
                      <a:pt x="6597" y="24629"/>
                      <a:pt x="6597" y="22757"/>
                    </a:cubicBezTo>
                    <a:lnTo>
                      <a:pt x="6597" y="1"/>
                    </a:ln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53" name="Google Shape;1053;p43"/>
              <p:cNvSpPr/>
              <p:nvPr/>
            </p:nvSpPr>
            <p:spPr>
              <a:xfrm>
                <a:off x="1736600" y="3869500"/>
                <a:ext cx="135250" cy="612325"/>
              </a:xfrm>
              <a:custGeom>
                <a:rect b="b" l="l" r="r" t="t"/>
                <a:pathLst>
                  <a:path extrusionOk="0" h="24493" w="5410">
                    <a:moveTo>
                      <a:pt x="0" y="1"/>
                    </a:moveTo>
                    <a:lnTo>
                      <a:pt x="0" y="21319"/>
                    </a:lnTo>
                    <a:cubicBezTo>
                      <a:pt x="0" y="23077"/>
                      <a:pt x="1210" y="24492"/>
                      <a:pt x="2694" y="24492"/>
                    </a:cubicBezTo>
                    <a:cubicBezTo>
                      <a:pt x="4200" y="24492"/>
                      <a:pt x="5410" y="23077"/>
                      <a:pt x="5410" y="21319"/>
                    </a:cubicBezTo>
                    <a:lnTo>
                      <a:pt x="541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54" name="Google Shape;1054;p43"/>
              <p:cNvSpPr/>
              <p:nvPr/>
            </p:nvSpPr>
            <p:spPr>
              <a:xfrm>
                <a:off x="1742300" y="3961375"/>
                <a:ext cx="123850" cy="490200"/>
              </a:xfrm>
              <a:custGeom>
                <a:rect b="b" l="l" r="r" t="t"/>
                <a:pathLst>
                  <a:path extrusionOk="0" h="19608" w="4954">
                    <a:moveTo>
                      <a:pt x="1" y="0"/>
                    </a:moveTo>
                    <a:lnTo>
                      <a:pt x="1" y="17051"/>
                    </a:lnTo>
                    <a:cubicBezTo>
                      <a:pt x="1" y="18466"/>
                      <a:pt x="1119" y="19607"/>
                      <a:pt x="2488" y="19607"/>
                    </a:cubicBezTo>
                    <a:cubicBezTo>
                      <a:pt x="3835" y="19607"/>
                      <a:pt x="4954" y="18466"/>
                      <a:pt x="4954" y="17051"/>
                    </a:cubicBezTo>
                    <a:lnTo>
                      <a:pt x="495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55" name="Google Shape;1055;p43"/>
              <p:cNvSpPr/>
              <p:nvPr/>
            </p:nvSpPr>
            <p:spPr>
              <a:xfrm>
                <a:off x="1695500" y="3813000"/>
                <a:ext cx="216300" cy="66225"/>
              </a:xfrm>
              <a:custGeom>
                <a:rect b="b" l="l" r="r" t="t"/>
                <a:pathLst>
                  <a:path extrusionOk="0" h="2649" w="8652">
                    <a:moveTo>
                      <a:pt x="1302" y="1"/>
                    </a:moveTo>
                    <a:cubicBezTo>
                      <a:pt x="571" y="1"/>
                      <a:pt x="1" y="594"/>
                      <a:pt x="1" y="1325"/>
                    </a:cubicBezTo>
                    <a:cubicBezTo>
                      <a:pt x="1" y="2055"/>
                      <a:pt x="571" y="2649"/>
                      <a:pt x="1302" y="2649"/>
                    </a:cubicBezTo>
                    <a:lnTo>
                      <a:pt x="7351" y="2649"/>
                    </a:lnTo>
                    <a:cubicBezTo>
                      <a:pt x="8081" y="2649"/>
                      <a:pt x="8652" y="2055"/>
                      <a:pt x="8652" y="1325"/>
                    </a:cubicBezTo>
                    <a:cubicBezTo>
                      <a:pt x="8652" y="594"/>
                      <a:pt x="8081" y="1"/>
                      <a:pt x="7351" y="1"/>
                    </a:cubicBez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56" name="Google Shape;1056;p43"/>
              <p:cNvSpPr/>
              <p:nvPr/>
            </p:nvSpPr>
            <p:spPr>
              <a:xfrm>
                <a:off x="1783375" y="4081200"/>
                <a:ext cx="15450" cy="14875"/>
              </a:xfrm>
              <a:custGeom>
                <a:rect b="b" l="l" r="r" t="t"/>
                <a:pathLst>
                  <a:path extrusionOk="0" h="595" w="618">
                    <a:moveTo>
                      <a:pt x="298" y="1"/>
                    </a:moveTo>
                    <a:cubicBezTo>
                      <a:pt x="138" y="1"/>
                      <a:pt x="1" y="138"/>
                      <a:pt x="1" y="298"/>
                    </a:cubicBezTo>
                    <a:cubicBezTo>
                      <a:pt x="1" y="457"/>
                      <a:pt x="138" y="594"/>
                      <a:pt x="298" y="594"/>
                    </a:cubicBezTo>
                    <a:cubicBezTo>
                      <a:pt x="480" y="594"/>
                      <a:pt x="617" y="457"/>
                      <a:pt x="617" y="298"/>
                    </a:cubicBezTo>
                    <a:cubicBezTo>
                      <a:pt x="617" y="138"/>
                      <a:pt x="480" y="1"/>
                      <a:pt x="29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57" name="Google Shape;1057;p43"/>
              <p:cNvSpPr/>
              <p:nvPr/>
            </p:nvSpPr>
            <p:spPr>
              <a:xfrm>
                <a:off x="1822750" y="4177650"/>
                <a:ext cx="15450" cy="15425"/>
              </a:xfrm>
              <a:custGeom>
                <a:rect b="b" l="l" r="r" t="t"/>
                <a:pathLst>
                  <a:path extrusionOk="0" h="617" w="618">
                    <a:moveTo>
                      <a:pt x="298" y="0"/>
                    </a:moveTo>
                    <a:cubicBezTo>
                      <a:pt x="138" y="0"/>
                      <a:pt x="1" y="137"/>
                      <a:pt x="1" y="320"/>
                    </a:cubicBezTo>
                    <a:cubicBezTo>
                      <a:pt x="1" y="480"/>
                      <a:pt x="138" y="617"/>
                      <a:pt x="298" y="617"/>
                    </a:cubicBezTo>
                    <a:cubicBezTo>
                      <a:pt x="480" y="617"/>
                      <a:pt x="617" y="480"/>
                      <a:pt x="617" y="320"/>
                    </a:cubicBezTo>
                    <a:cubicBezTo>
                      <a:pt x="617" y="137"/>
                      <a:pt x="480" y="0"/>
                      <a:pt x="29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58" name="Google Shape;1058;p43"/>
              <p:cNvSpPr/>
              <p:nvPr/>
            </p:nvSpPr>
            <p:spPr>
              <a:xfrm>
                <a:off x="1761700" y="4221000"/>
                <a:ext cx="15425" cy="14875"/>
              </a:xfrm>
              <a:custGeom>
                <a:rect b="b" l="l" r="r" t="t"/>
                <a:pathLst>
                  <a:path extrusionOk="0" h="595" w="617">
                    <a:moveTo>
                      <a:pt x="297" y="1"/>
                    </a:moveTo>
                    <a:cubicBezTo>
                      <a:pt x="138" y="1"/>
                      <a:pt x="1" y="138"/>
                      <a:pt x="1" y="298"/>
                    </a:cubicBezTo>
                    <a:cubicBezTo>
                      <a:pt x="1" y="457"/>
                      <a:pt x="138" y="594"/>
                      <a:pt x="297" y="594"/>
                    </a:cubicBezTo>
                    <a:cubicBezTo>
                      <a:pt x="480" y="594"/>
                      <a:pt x="617" y="457"/>
                      <a:pt x="617" y="298"/>
                    </a:cubicBezTo>
                    <a:cubicBezTo>
                      <a:pt x="617" y="138"/>
                      <a:pt x="480" y="1"/>
                      <a:pt x="29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59" name="Google Shape;1059;p43"/>
              <p:cNvSpPr/>
              <p:nvPr/>
            </p:nvSpPr>
            <p:spPr>
              <a:xfrm>
                <a:off x="1367975" y="3863800"/>
                <a:ext cx="164925" cy="698475"/>
              </a:xfrm>
              <a:custGeom>
                <a:rect b="b" l="l" r="r" t="t"/>
                <a:pathLst>
                  <a:path extrusionOk="0" h="27939" w="6597">
                    <a:moveTo>
                      <a:pt x="0" y="0"/>
                    </a:moveTo>
                    <a:lnTo>
                      <a:pt x="0" y="24286"/>
                    </a:lnTo>
                    <a:cubicBezTo>
                      <a:pt x="0" y="26295"/>
                      <a:pt x="1461" y="27938"/>
                      <a:pt x="3287" y="27938"/>
                    </a:cubicBezTo>
                    <a:cubicBezTo>
                      <a:pt x="5113" y="27938"/>
                      <a:pt x="6597" y="26295"/>
                      <a:pt x="6597" y="24286"/>
                    </a:cubicBezTo>
                    <a:lnTo>
                      <a:pt x="6597" y="0"/>
                    </a:ln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60" name="Google Shape;1060;p43"/>
              <p:cNvSpPr/>
              <p:nvPr/>
            </p:nvSpPr>
            <p:spPr>
              <a:xfrm>
                <a:off x="1382800" y="3863800"/>
                <a:ext cx="134700" cy="653975"/>
              </a:xfrm>
              <a:custGeom>
                <a:rect b="b" l="l" r="r" t="t"/>
                <a:pathLst>
                  <a:path extrusionOk="0" h="26159" w="5388">
                    <a:moveTo>
                      <a:pt x="1" y="0"/>
                    </a:moveTo>
                    <a:lnTo>
                      <a:pt x="1" y="22757"/>
                    </a:lnTo>
                    <a:cubicBezTo>
                      <a:pt x="1" y="24629"/>
                      <a:pt x="1210" y="26158"/>
                      <a:pt x="2694" y="26158"/>
                    </a:cubicBezTo>
                    <a:cubicBezTo>
                      <a:pt x="4178" y="26158"/>
                      <a:pt x="5387" y="24629"/>
                      <a:pt x="5387" y="22757"/>
                    </a:cubicBezTo>
                    <a:lnTo>
                      <a:pt x="538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61" name="Google Shape;1061;p43"/>
              <p:cNvSpPr/>
              <p:nvPr/>
            </p:nvSpPr>
            <p:spPr>
              <a:xfrm>
                <a:off x="1388500" y="3962525"/>
                <a:ext cx="123300" cy="522725"/>
              </a:xfrm>
              <a:custGeom>
                <a:rect b="b" l="l" r="r" t="t"/>
                <a:pathLst>
                  <a:path extrusionOk="0" h="20909" w="4932">
                    <a:moveTo>
                      <a:pt x="1" y="0"/>
                    </a:moveTo>
                    <a:lnTo>
                      <a:pt x="1" y="18192"/>
                    </a:lnTo>
                    <a:cubicBezTo>
                      <a:pt x="1" y="19698"/>
                      <a:pt x="1096" y="20908"/>
                      <a:pt x="2466" y="20908"/>
                    </a:cubicBezTo>
                    <a:cubicBezTo>
                      <a:pt x="3835" y="20908"/>
                      <a:pt x="4931" y="19698"/>
                      <a:pt x="4931" y="18192"/>
                    </a:cubicBezTo>
                    <a:lnTo>
                      <a:pt x="493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62" name="Google Shape;1062;p43"/>
              <p:cNvSpPr/>
              <p:nvPr/>
            </p:nvSpPr>
            <p:spPr>
              <a:xfrm>
                <a:off x="1341150" y="3813000"/>
                <a:ext cx="216850" cy="66225"/>
              </a:xfrm>
              <a:custGeom>
                <a:rect b="b" l="l" r="r" t="t"/>
                <a:pathLst>
                  <a:path extrusionOk="0" h="2649" w="8674">
                    <a:moveTo>
                      <a:pt x="1324" y="1"/>
                    </a:moveTo>
                    <a:cubicBezTo>
                      <a:pt x="594" y="1"/>
                      <a:pt x="0" y="594"/>
                      <a:pt x="0" y="1325"/>
                    </a:cubicBezTo>
                    <a:cubicBezTo>
                      <a:pt x="0" y="2055"/>
                      <a:pt x="594" y="2649"/>
                      <a:pt x="1324" y="2649"/>
                    </a:cubicBezTo>
                    <a:lnTo>
                      <a:pt x="7350" y="2649"/>
                    </a:lnTo>
                    <a:cubicBezTo>
                      <a:pt x="8080" y="2649"/>
                      <a:pt x="8674" y="2055"/>
                      <a:pt x="8674" y="1325"/>
                    </a:cubicBezTo>
                    <a:cubicBezTo>
                      <a:pt x="8674" y="594"/>
                      <a:pt x="8080" y="1"/>
                      <a:pt x="7350" y="1"/>
                    </a:cubicBez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63" name="Google Shape;1063;p43"/>
              <p:cNvSpPr/>
              <p:nvPr/>
            </p:nvSpPr>
            <p:spPr>
              <a:xfrm>
                <a:off x="1429600" y="4081200"/>
                <a:ext cx="14850" cy="14875"/>
              </a:xfrm>
              <a:custGeom>
                <a:rect b="b" l="l" r="r" t="t"/>
                <a:pathLst>
                  <a:path extrusionOk="0" h="595" w="594">
                    <a:moveTo>
                      <a:pt x="297" y="1"/>
                    </a:moveTo>
                    <a:cubicBezTo>
                      <a:pt x="137" y="1"/>
                      <a:pt x="0" y="138"/>
                      <a:pt x="0" y="298"/>
                    </a:cubicBezTo>
                    <a:cubicBezTo>
                      <a:pt x="0" y="457"/>
                      <a:pt x="137" y="594"/>
                      <a:pt x="297" y="594"/>
                    </a:cubicBezTo>
                    <a:cubicBezTo>
                      <a:pt x="457" y="594"/>
                      <a:pt x="594" y="457"/>
                      <a:pt x="594" y="298"/>
                    </a:cubicBezTo>
                    <a:cubicBezTo>
                      <a:pt x="594" y="138"/>
                      <a:pt x="457" y="1"/>
                      <a:pt x="29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64" name="Google Shape;1064;p43"/>
              <p:cNvSpPr/>
              <p:nvPr/>
            </p:nvSpPr>
            <p:spPr>
              <a:xfrm>
                <a:off x="1468975" y="4177650"/>
                <a:ext cx="14850" cy="15425"/>
              </a:xfrm>
              <a:custGeom>
                <a:rect b="b" l="l" r="r" t="t"/>
                <a:pathLst>
                  <a:path extrusionOk="0" h="617" w="594">
                    <a:moveTo>
                      <a:pt x="297" y="0"/>
                    </a:moveTo>
                    <a:cubicBezTo>
                      <a:pt x="137" y="0"/>
                      <a:pt x="0" y="137"/>
                      <a:pt x="0" y="320"/>
                    </a:cubicBezTo>
                    <a:cubicBezTo>
                      <a:pt x="0" y="480"/>
                      <a:pt x="137" y="617"/>
                      <a:pt x="297" y="617"/>
                    </a:cubicBezTo>
                    <a:cubicBezTo>
                      <a:pt x="457" y="617"/>
                      <a:pt x="594" y="480"/>
                      <a:pt x="594" y="320"/>
                    </a:cubicBezTo>
                    <a:cubicBezTo>
                      <a:pt x="594" y="137"/>
                      <a:pt x="457" y="0"/>
                      <a:pt x="29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65" name="Google Shape;1065;p43"/>
              <p:cNvSpPr/>
              <p:nvPr/>
            </p:nvSpPr>
            <p:spPr>
              <a:xfrm>
                <a:off x="1407900" y="4221000"/>
                <a:ext cx="14875" cy="14875"/>
              </a:xfrm>
              <a:custGeom>
                <a:rect b="b" l="l" r="r" t="t"/>
                <a:pathLst>
                  <a:path extrusionOk="0" h="595" w="595">
                    <a:moveTo>
                      <a:pt x="298" y="1"/>
                    </a:moveTo>
                    <a:cubicBezTo>
                      <a:pt x="138" y="1"/>
                      <a:pt x="1" y="138"/>
                      <a:pt x="1" y="298"/>
                    </a:cubicBezTo>
                    <a:cubicBezTo>
                      <a:pt x="1" y="457"/>
                      <a:pt x="138" y="594"/>
                      <a:pt x="298" y="594"/>
                    </a:cubicBezTo>
                    <a:cubicBezTo>
                      <a:pt x="457" y="594"/>
                      <a:pt x="594" y="457"/>
                      <a:pt x="594" y="298"/>
                    </a:cubicBezTo>
                    <a:cubicBezTo>
                      <a:pt x="594" y="138"/>
                      <a:pt x="457" y="1"/>
                      <a:pt x="29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66" name="Google Shape;1066;p43"/>
              <p:cNvSpPr/>
              <p:nvPr/>
            </p:nvSpPr>
            <p:spPr>
              <a:xfrm>
                <a:off x="2330625" y="4025850"/>
                <a:ext cx="48525" cy="569525"/>
              </a:xfrm>
              <a:custGeom>
                <a:rect b="b" l="l" r="r" t="t"/>
                <a:pathLst>
                  <a:path extrusionOk="0" h="22781" w="1941">
                    <a:moveTo>
                      <a:pt x="0" y="1"/>
                    </a:moveTo>
                    <a:lnTo>
                      <a:pt x="0" y="22780"/>
                    </a:lnTo>
                    <a:lnTo>
                      <a:pt x="1941" y="22780"/>
                    </a:lnTo>
                    <a:lnTo>
                      <a:pt x="194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67" name="Google Shape;1067;p43"/>
              <p:cNvSpPr/>
              <p:nvPr/>
            </p:nvSpPr>
            <p:spPr>
              <a:xfrm>
                <a:off x="1197925" y="4025850"/>
                <a:ext cx="47950" cy="569525"/>
              </a:xfrm>
              <a:custGeom>
                <a:rect b="b" l="l" r="r" t="t"/>
                <a:pathLst>
                  <a:path extrusionOk="0" h="22781" w="1918">
                    <a:moveTo>
                      <a:pt x="0" y="1"/>
                    </a:moveTo>
                    <a:lnTo>
                      <a:pt x="0" y="22780"/>
                    </a:lnTo>
                    <a:lnTo>
                      <a:pt x="1917" y="22780"/>
                    </a:lnTo>
                    <a:lnTo>
                      <a:pt x="191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68" name="Google Shape;1068;p43"/>
              <p:cNvSpPr/>
              <p:nvPr/>
            </p:nvSpPr>
            <p:spPr>
              <a:xfrm>
                <a:off x="1164825" y="3999600"/>
                <a:ext cx="1259975" cy="77075"/>
              </a:xfrm>
              <a:custGeom>
                <a:rect b="b" l="l" r="r" t="t"/>
                <a:pathLst>
                  <a:path extrusionOk="0" h="3083" w="50399">
                    <a:moveTo>
                      <a:pt x="1256" y="1"/>
                    </a:moveTo>
                    <a:cubicBezTo>
                      <a:pt x="548" y="1"/>
                      <a:pt x="0" y="571"/>
                      <a:pt x="0" y="1279"/>
                    </a:cubicBezTo>
                    <a:lnTo>
                      <a:pt x="0" y="1804"/>
                    </a:lnTo>
                    <a:cubicBezTo>
                      <a:pt x="0" y="2512"/>
                      <a:pt x="548" y="3082"/>
                      <a:pt x="1256" y="3082"/>
                    </a:cubicBezTo>
                    <a:lnTo>
                      <a:pt x="49143" y="3082"/>
                    </a:lnTo>
                    <a:cubicBezTo>
                      <a:pt x="49828" y="3082"/>
                      <a:pt x="50399" y="2512"/>
                      <a:pt x="50399" y="1804"/>
                    </a:cubicBezTo>
                    <a:lnTo>
                      <a:pt x="50399" y="1279"/>
                    </a:lnTo>
                    <a:cubicBezTo>
                      <a:pt x="50399" y="571"/>
                      <a:pt x="49828" y="1"/>
                      <a:pt x="4914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69" name="Google Shape;1069;p43"/>
              <p:cNvSpPr/>
              <p:nvPr/>
            </p:nvSpPr>
            <p:spPr>
              <a:xfrm>
                <a:off x="1172250" y="4233000"/>
                <a:ext cx="1227450" cy="29125"/>
              </a:xfrm>
              <a:custGeom>
                <a:rect b="b" l="l" r="r" t="t"/>
                <a:pathLst>
                  <a:path extrusionOk="0" h="1165" w="49098">
                    <a:moveTo>
                      <a:pt x="571" y="0"/>
                    </a:moveTo>
                    <a:cubicBezTo>
                      <a:pt x="251" y="0"/>
                      <a:pt x="0" y="274"/>
                      <a:pt x="0" y="594"/>
                    </a:cubicBezTo>
                    <a:cubicBezTo>
                      <a:pt x="0" y="913"/>
                      <a:pt x="251" y="1164"/>
                      <a:pt x="571" y="1164"/>
                    </a:cubicBezTo>
                    <a:lnTo>
                      <a:pt x="48527" y="1164"/>
                    </a:lnTo>
                    <a:cubicBezTo>
                      <a:pt x="48846" y="1164"/>
                      <a:pt x="49097" y="913"/>
                      <a:pt x="49097" y="594"/>
                    </a:cubicBezTo>
                    <a:cubicBezTo>
                      <a:pt x="49097" y="274"/>
                      <a:pt x="48846" y="0"/>
                      <a:pt x="485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70" name="Google Shape;1070;p43"/>
              <p:cNvSpPr/>
              <p:nvPr/>
            </p:nvSpPr>
            <p:spPr>
              <a:xfrm>
                <a:off x="1149425" y="4591350"/>
                <a:ext cx="141525" cy="51375"/>
              </a:xfrm>
              <a:custGeom>
                <a:rect b="b" l="l" r="r" t="t"/>
                <a:pathLst>
                  <a:path extrusionOk="0" h="2055" w="5661">
                    <a:moveTo>
                      <a:pt x="1004" y="1"/>
                    </a:moveTo>
                    <a:cubicBezTo>
                      <a:pt x="457" y="1"/>
                      <a:pt x="0" y="457"/>
                      <a:pt x="0" y="1028"/>
                    </a:cubicBezTo>
                    <a:cubicBezTo>
                      <a:pt x="0" y="1598"/>
                      <a:pt x="457" y="2055"/>
                      <a:pt x="1004" y="2055"/>
                    </a:cubicBezTo>
                    <a:lnTo>
                      <a:pt x="4634" y="2055"/>
                    </a:lnTo>
                    <a:cubicBezTo>
                      <a:pt x="5204" y="2055"/>
                      <a:pt x="5661" y="1598"/>
                      <a:pt x="5661" y="1028"/>
                    </a:cubicBezTo>
                    <a:cubicBezTo>
                      <a:pt x="5661" y="457"/>
                      <a:pt x="5204" y="1"/>
                      <a:pt x="46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71" name="Google Shape;1071;p43"/>
              <p:cNvSpPr/>
              <p:nvPr/>
            </p:nvSpPr>
            <p:spPr>
              <a:xfrm>
                <a:off x="2288400" y="4591350"/>
                <a:ext cx="141525" cy="51375"/>
              </a:xfrm>
              <a:custGeom>
                <a:rect b="b" l="l" r="r" t="t"/>
                <a:pathLst>
                  <a:path extrusionOk="0" h="2055" w="5661">
                    <a:moveTo>
                      <a:pt x="1027" y="1"/>
                    </a:moveTo>
                    <a:cubicBezTo>
                      <a:pt x="457" y="1"/>
                      <a:pt x="0" y="457"/>
                      <a:pt x="0" y="1028"/>
                    </a:cubicBezTo>
                    <a:cubicBezTo>
                      <a:pt x="0" y="1598"/>
                      <a:pt x="457" y="2055"/>
                      <a:pt x="1027" y="2055"/>
                    </a:cubicBezTo>
                    <a:lnTo>
                      <a:pt x="4634" y="2055"/>
                    </a:lnTo>
                    <a:cubicBezTo>
                      <a:pt x="5204" y="2055"/>
                      <a:pt x="5661" y="1598"/>
                      <a:pt x="5661" y="1028"/>
                    </a:cubicBezTo>
                    <a:cubicBezTo>
                      <a:pt x="5661" y="457"/>
                      <a:pt x="5204" y="1"/>
                      <a:pt x="46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72" name="Google Shape;1072;p43"/>
              <p:cNvSpPr/>
              <p:nvPr/>
            </p:nvSpPr>
            <p:spPr>
              <a:xfrm>
                <a:off x="2553875" y="3960225"/>
                <a:ext cx="625875" cy="687650"/>
              </a:xfrm>
              <a:custGeom>
                <a:rect b="b" l="l" r="r" t="t"/>
                <a:pathLst>
                  <a:path extrusionOk="0" h="27506" w="25035">
                    <a:moveTo>
                      <a:pt x="16041" y="1"/>
                    </a:moveTo>
                    <a:lnTo>
                      <a:pt x="8988" y="24"/>
                    </a:lnTo>
                    <a:lnTo>
                      <a:pt x="9034" y="9245"/>
                    </a:lnTo>
                    <a:lnTo>
                      <a:pt x="1136" y="23077"/>
                    </a:lnTo>
                    <a:cubicBezTo>
                      <a:pt x="0" y="25054"/>
                      <a:pt x="1420" y="27505"/>
                      <a:pt x="3684" y="27505"/>
                    </a:cubicBezTo>
                    <a:cubicBezTo>
                      <a:pt x="3695" y="27505"/>
                      <a:pt x="3705" y="27505"/>
                      <a:pt x="3716" y="27505"/>
                    </a:cubicBezTo>
                    <a:lnTo>
                      <a:pt x="21337" y="27437"/>
                    </a:lnTo>
                    <a:cubicBezTo>
                      <a:pt x="23619" y="27414"/>
                      <a:pt x="25034" y="24949"/>
                      <a:pt x="23893" y="22963"/>
                    </a:cubicBezTo>
                    <a:lnTo>
                      <a:pt x="16087" y="9587"/>
                    </a:lnTo>
                    <a:lnTo>
                      <a:pt x="16041" y="1"/>
                    </a:ln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73" name="Google Shape;1073;p43"/>
              <p:cNvSpPr/>
              <p:nvPr/>
            </p:nvSpPr>
            <p:spPr>
              <a:xfrm>
                <a:off x="2595525" y="3968800"/>
                <a:ext cx="547700" cy="648825"/>
              </a:xfrm>
              <a:custGeom>
                <a:rect b="b" l="l" r="r" t="t"/>
                <a:pathLst>
                  <a:path extrusionOk="0" h="25953" w="21908">
                    <a:moveTo>
                      <a:pt x="13257" y="0"/>
                    </a:moveTo>
                    <a:lnTo>
                      <a:pt x="8509" y="23"/>
                    </a:lnTo>
                    <a:lnTo>
                      <a:pt x="8555" y="9222"/>
                    </a:lnTo>
                    <a:lnTo>
                      <a:pt x="1000" y="22164"/>
                    </a:lnTo>
                    <a:cubicBezTo>
                      <a:pt x="1" y="23844"/>
                      <a:pt x="1237" y="25953"/>
                      <a:pt x="3227" y="25953"/>
                    </a:cubicBezTo>
                    <a:cubicBezTo>
                      <a:pt x="3238" y="25953"/>
                      <a:pt x="3249" y="25953"/>
                      <a:pt x="3259" y="25953"/>
                    </a:cubicBezTo>
                    <a:lnTo>
                      <a:pt x="18666" y="25884"/>
                    </a:lnTo>
                    <a:cubicBezTo>
                      <a:pt x="20675" y="25884"/>
                      <a:pt x="21908" y="23761"/>
                      <a:pt x="20903" y="22072"/>
                    </a:cubicBezTo>
                    <a:lnTo>
                      <a:pt x="13302" y="9336"/>
                    </a:lnTo>
                    <a:lnTo>
                      <a:pt x="1325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74" name="Google Shape;1074;p43"/>
              <p:cNvSpPr/>
              <p:nvPr/>
            </p:nvSpPr>
            <p:spPr>
              <a:xfrm>
                <a:off x="2657600" y="4350325"/>
                <a:ext cx="417600" cy="233075"/>
              </a:xfrm>
              <a:custGeom>
                <a:rect b="b" l="l" r="r" t="t"/>
                <a:pathLst>
                  <a:path extrusionOk="0" h="9323" w="16704">
                    <a:moveTo>
                      <a:pt x="11397" y="0"/>
                    </a:moveTo>
                    <a:cubicBezTo>
                      <a:pt x="11151" y="0"/>
                      <a:pt x="10901" y="47"/>
                      <a:pt x="10660" y="146"/>
                    </a:cubicBezTo>
                    <a:cubicBezTo>
                      <a:pt x="9890" y="441"/>
                      <a:pt x="9155" y="677"/>
                      <a:pt x="8506" y="677"/>
                    </a:cubicBezTo>
                    <a:cubicBezTo>
                      <a:pt x="8251" y="677"/>
                      <a:pt x="8009" y="641"/>
                      <a:pt x="7784" y="557"/>
                    </a:cubicBezTo>
                    <a:cubicBezTo>
                      <a:pt x="7223" y="336"/>
                      <a:pt x="6605" y="216"/>
                      <a:pt x="5999" y="216"/>
                    </a:cubicBezTo>
                    <a:cubicBezTo>
                      <a:pt x="4855" y="216"/>
                      <a:pt x="3755" y="645"/>
                      <a:pt x="3173" y="1630"/>
                    </a:cubicBezTo>
                    <a:lnTo>
                      <a:pt x="982" y="5396"/>
                    </a:lnTo>
                    <a:cubicBezTo>
                      <a:pt x="0" y="7108"/>
                      <a:pt x="1233" y="9276"/>
                      <a:pt x="3196" y="9276"/>
                    </a:cubicBezTo>
                    <a:lnTo>
                      <a:pt x="13467" y="9322"/>
                    </a:lnTo>
                    <a:cubicBezTo>
                      <a:pt x="13478" y="9322"/>
                      <a:pt x="13488" y="9322"/>
                      <a:pt x="13499" y="9322"/>
                    </a:cubicBezTo>
                    <a:cubicBezTo>
                      <a:pt x="15466" y="9322"/>
                      <a:pt x="16703" y="7190"/>
                      <a:pt x="15727" y="5465"/>
                    </a:cubicBezTo>
                    <a:lnTo>
                      <a:pt x="13901" y="2292"/>
                    </a:lnTo>
                    <a:lnTo>
                      <a:pt x="13056" y="922"/>
                    </a:lnTo>
                    <a:cubicBezTo>
                      <a:pt x="12690" y="340"/>
                      <a:pt x="12058" y="0"/>
                      <a:pt x="1139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75" name="Google Shape;1075;p43"/>
              <p:cNvSpPr/>
              <p:nvPr/>
            </p:nvSpPr>
            <p:spPr>
              <a:xfrm>
                <a:off x="2856175" y="4336850"/>
                <a:ext cx="33700" cy="33125"/>
              </a:xfrm>
              <a:custGeom>
                <a:rect b="b" l="l" r="r" t="t"/>
                <a:pathLst>
                  <a:path extrusionOk="0" h="1325" w="1348">
                    <a:moveTo>
                      <a:pt x="685" y="0"/>
                    </a:moveTo>
                    <a:cubicBezTo>
                      <a:pt x="297" y="0"/>
                      <a:pt x="1" y="297"/>
                      <a:pt x="1" y="662"/>
                    </a:cubicBezTo>
                    <a:cubicBezTo>
                      <a:pt x="1" y="1028"/>
                      <a:pt x="297" y="1324"/>
                      <a:pt x="685" y="1324"/>
                    </a:cubicBezTo>
                    <a:cubicBezTo>
                      <a:pt x="1050" y="1324"/>
                      <a:pt x="1347" y="1028"/>
                      <a:pt x="1347" y="662"/>
                    </a:cubicBezTo>
                    <a:cubicBezTo>
                      <a:pt x="1347" y="297"/>
                      <a:pt x="1050" y="0"/>
                      <a:pt x="68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76" name="Google Shape;1076;p43"/>
              <p:cNvSpPr/>
              <p:nvPr/>
            </p:nvSpPr>
            <p:spPr>
              <a:xfrm>
                <a:off x="2806525" y="4308325"/>
                <a:ext cx="25150" cy="25125"/>
              </a:xfrm>
              <a:custGeom>
                <a:rect b="b" l="l" r="r" t="t"/>
                <a:pathLst>
                  <a:path extrusionOk="0" h="1005" w="1006">
                    <a:moveTo>
                      <a:pt x="503" y="0"/>
                    </a:moveTo>
                    <a:cubicBezTo>
                      <a:pt x="229" y="0"/>
                      <a:pt x="1" y="206"/>
                      <a:pt x="1" y="502"/>
                    </a:cubicBezTo>
                    <a:cubicBezTo>
                      <a:pt x="1" y="776"/>
                      <a:pt x="229" y="1005"/>
                      <a:pt x="503" y="1005"/>
                    </a:cubicBezTo>
                    <a:cubicBezTo>
                      <a:pt x="777" y="1005"/>
                      <a:pt x="1005" y="776"/>
                      <a:pt x="1005" y="502"/>
                    </a:cubicBezTo>
                    <a:cubicBezTo>
                      <a:pt x="1005" y="206"/>
                      <a:pt x="777" y="0"/>
                      <a:pt x="50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77" name="Google Shape;1077;p43"/>
              <p:cNvSpPr/>
              <p:nvPr/>
            </p:nvSpPr>
            <p:spPr>
              <a:xfrm>
                <a:off x="2874425" y="4275800"/>
                <a:ext cx="25150" cy="25125"/>
              </a:xfrm>
              <a:custGeom>
                <a:rect b="b" l="l" r="r" t="t"/>
                <a:pathLst>
                  <a:path extrusionOk="0" h="1005" w="1006">
                    <a:moveTo>
                      <a:pt x="503" y="0"/>
                    </a:moveTo>
                    <a:cubicBezTo>
                      <a:pt x="206" y="0"/>
                      <a:pt x="1" y="228"/>
                      <a:pt x="1" y="502"/>
                    </a:cubicBezTo>
                    <a:cubicBezTo>
                      <a:pt x="1" y="776"/>
                      <a:pt x="206" y="1005"/>
                      <a:pt x="503" y="1005"/>
                    </a:cubicBezTo>
                    <a:cubicBezTo>
                      <a:pt x="777" y="1005"/>
                      <a:pt x="1005" y="776"/>
                      <a:pt x="1005" y="502"/>
                    </a:cubicBezTo>
                    <a:cubicBezTo>
                      <a:pt x="1005" y="228"/>
                      <a:pt x="777" y="0"/>
                      <a:pt x="50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78" name="Google Shape;1078;p43"/>
              <p:cNvSpPr/>
              <p:nvPr/>
            </p:nvSpPr>
            <p:spPr>
              <a:xfrm>
                <a:off x="2759750" y="3911725"/>
                <a:ext cx="215700" cy="57675"/>
              </a:xfrm>
              <a:custGeom>
                <a:rect b="b" l="l" r="r" t="t"/>
                <a:pathLst>
                  <a:path extrusionOk="0" h="2307" w="8628">
                    <a:moveTo>
                      <a:pt x="7304" y="1"/>
                    </a:moveTo>
                    <a:lnTo>
                      <a:pt x="1301" y="24"/>
                    </a:lnTo>
                    <a:cubicBezTo>
                      <a:pt x="571" y="24"/>
                      <a:pt x="0" y="548"/>
                      <a:pt x="0" y="1165"/>
                    </a:cubicBezTo>
                    <a:cubicBezTo>
                      <a:pt x="0" y="1804"/>
                      <a:pt x="593" y="2306"/>
                      <a:pt x="1301" y="2306"/>
                    </a:cubicBezTo>
                    <a:lnTo>
                      <a:pt x="7327" y="2260"/>
                    </a:lnTo>
                    <a:cubicBezTo>
                      <a:pt x="8057" y="2260"/>
                      <a:pt x="8628" y="1758"/>
                      <a:pt x="8628" y="1119"/>
                    </a:cubicBezTo>
                    <a:cubicBezTo>
                      <a:pt x="8628" y="503"/>
                      <a:pt x="8035" y="1"/>
                      <a:pt x="7304" y="1"/>
                    </a:cubicBez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79" name="Google Shape;1079;p43"/>
              <p:cNvSpPr/>
              <p:nvPr/>
            </p:nvSpPr>
            <p:spPr>
              <a:xfrm>
                <a:off x="2778000" y="4437275"/>
                <a:ext cx="38250" cy="37700"/>
              </a:xfrm>
              <a:custGeom>
                <a:rect b="b" l="l" r="r" t="t"/>
                <a:pathLst>
                  <a:path extrusionOk="0" h="1508" w="1530">
                    <a:moveTo>
                      <a:pt x="776" y="1"/>
                    </a:moveTo>
                    <a:cubicBezTo>
                      <a:pt x="343" y="1"/>
                      <a:pt x="0" y="320"/>
                      <a:pt x="0" y="754"/>
                    </a:cubicBezTo>
                    <a:cubicBezTo>
                      <a:pt x="0" y="1165"/>
                      <a:pt x="343" y="1507"/>
                      <a:pt x="776" y="1507"/>
                    </a:cubicBezTo>
                    <a:cubicBezTo>
                      <a:pt x="1187" y="1507"/>
                      <a:pt x="1530" y="1165"/>
                      <a:pt x="1530" y="754"/>
                    </a:cubicBezTo>
                    <a:cubicBezTo>
                      <a:pt x="1530" y="320"/>
                      <a:pt x="1187" y="1"/>
                      <a:pt x="7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80" name="Google Shape;1080;p43"/>
              <p:cNvSpPr/>
              <p:nvPr/>
            </p:nvSpPr>
            <p:spPr>
              <a:xfrm>
                <a:off x="2907525" y="4403625"/>
                <a:ext cx="21150" cy="20550"/>
              </a:xfrm>
              <a:custGeom>
                <a:rect b="b" l="l" r="r" t="t"/>
                <a:pathLst>
                  <a:path extrusionOk="0" h="822" w="846">
                    <a:moveTo>
                      <a:pt x="412" y="0"/>
                    </a:moveTo>
                    <a:cubicBezTo>
                      <a:pt x="183" y="0"/>
                      <a:pt x="1" y="183"/>
                      <a:pt x="1" y="411"/>
                    </a:cubicBezTo>
                    <a:cubicBezTo>
                      <a:pt x="1" y="639"/>
                      <a:pt x="183" y="822"/>
                      <a:pt x="412" y="822"/>
                    </a:cubicBezTo>
                    <a:cubicBezTo>
                      <a:pt x="640" y="822"/>
                      <a:pt x="845" y="639"/>
                      <a:pt x="845" y="411"/>
                    </a:cubicBezTo>
                    <a:cubicBezTo>
                      <a:pt x="845" y="183"/>
                      <a:pt x="640" y="0"/>
                      <a:pt x="41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81" name="Google Shape;1081;p43"/>
              <p:cNvSpPr/>
              <p:nvPr/>
            </p:nvSpPr>
            <p:spPr>
              <a:xfrm>
                <a:off x="2906400" y="4487500"/>
                <a:ext cx="21125" cy="21125"/>
              </a:xfrm>
              <a:custGeom>
                <a:rect b="b" l="l" r="r" t="t"/>
                <a:pathLst>
                  <a:path extrusionOk="0" h="845" w="845">
                    <a:moveTo>
                      <a:pt x="434" y="0"/>
                    </a:moveTo>
                    <a:cubicBezTo>
                      <a:pt x="206" y="0"/>
                      <a:pt x="0" y="183"/>
                      <a:pt x="0" y="411"/>
                    </a:cubicBezTo>
                    <a:cubicBezTo>
                      <a:pt x="0" y="639"/>
                      <a:pt x="206" y="845"/>
                      <a:pt x="434" y="845"/>
                    </a:cubicBezTo>
                    <a:cubicBezTo>
                      <a:pt x="662" y="845"/>
                      <a:pt x="845" y="639"/>
                      <a:pt x="845" y="411"/>
                    </a:cubicBezTo>
                    <a:cubicBezTo>
                      <a:pt x="845" y="183"/>
                      <a:pt x="662" y="0"/>
                      <a:pt x="43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82" name="Google Shape;1082;p43"/>
              <p:cNvSpPr/>
              <p:nvPr/>
            </p:nvSpPr>
            <p:spPr>
              <a:xfrm>
                <a:off x="3478550" y="3544825"/>
                <a:ext cx="631325" cy="1097925"/>
              </a:xfrm>
              <a:custGeom>
                <a:rect b="b" l="l" r="r" t="t"/>
                <a:pathLst>
                  <a:path extrusionOk="0" h="43917" w="25253">
                    <a:moveTo>
                      <a:pt x="12471" y="0"/>
                    </a:moveTo>
                    <a:lnTo>
                      <a:pt x="2199" y="31088"/>
                    </a:lnTo>
                    <a:cubicBezTo>
                      <a:pt x="0" y="37367"/>
                      <a:pt x="4668" y="43917"/>
                      <a:pt x="11306" y="43917"/>
                    </a:cubicBezTo>
                    <a:cubicBezTo>
                      <a:pt x="11352" y="43917"/>
                      <a:pt x="11397" y="43916"/>
                      <a:pt x="11443" y="43916"/>
                    </a:cubicBezTo>
                    <a:lnTo>
                      <a:pt x="25253" y="43733"/>
                    </a:lnTo>
                    <a:lnTo>
                      <a:pt x="15620" y="2922"/>
                    </a:lnTo>
                    <a:lnTo>
                      <a:pt x="12471" y="0"/>
                    </a:ln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83" name="Google Shape;1083;p43"/>
              <p:cNvSpPr/>
              <p:nvPr/>
            </p:nvSpPr>
            <p:spPr>
              <a:xfrm>
                <a:off x="4406575" y="1611625"/>
                <a:ext cx="1002625" cy="595100"/>
              </a:xfrm>
              <a:custGeom>
                <a:rect b="b" l="l" r="r" t="t"/>
                <a:pathLst>
                  <a:path extrusionOk="0" h="23804" w="40105">
                    <a:moveTo>
                      <a:pt x="27315" y="1"/>
                    </a:moveTo>
                    <a:cubicBezTo>
                      <a:pt x="26895" y="1"/>
                      <a:pt x="26467" y="66"/>
                      <a:pt x="26045" y="201"/>
                    </a:cubicBezTo>
                    <a:cubicBezTo>
                      <a:pt x="24926" y="567"/>
                      <a:pt x="24082" y="1343"/>
                      <a:pt x="23579" y="2324"/>
                    </a:cubicBezTo>
                    <a:cubicBezTo>
                      <a:pt x="23237" y="2279"/>
                      <a:pt x="22917" y="2256"/>
                      <a:pt x="22575" y="2256"/>
                    </a:cubicBezTo>
                    <a:lnTo>
                      <a:pt x="12920" y="2050"/>
                    </a:lnTo>
                    <a:cubicBezTo>
                      <a:pt x="12833" y="2048"/>
                      <a:pt x="12746" y="2047"/>
                      <a:pt x="12660" y="2047"/>
                    </a:cubicBezTo>
                    <a:cubicBezTo>
                      <a:pt x="6751" y="2047"/>
                      <a:pt x="1893" y="6631"/>
                      <a:pt x="1758" y="12367"/>
                    </a:cubicBezTo>
                    <a:lnTo>
                      <a:pt x="1644" y="16955"/>
                    </a:lnTo>
                    <a:cubicBezTo>
                      <a:pt x="708" y="17617"/>
                      <a:pt x="69" y="18713"/>
                      <a:pt x="47" y="19968"/>
                    </a:cubicBezTo>
                    <a:cubicBezTo>
                      <a:pt x="1" y="22045"/>
                      <a:pt x="1599" y="23757"/>
                      <a:pt x="3607" y="23803"/>
                    </a:cubicBezTo>
                    <a:cubicBezTo>
                      <a:pt x="3630" y="23803"/>
                      <a:pt x="3653" y="23803"/>
                      <a:pt x="3676" y="23803"/>
                    </a:cubicBezTo>
                    <a:cubicBezTo>
                      <a:pt x="4880" y="23803"/>
                      <a:pt x="5948" y="23215"/>
                      <a:pt x="6620" y="22296"/>
                    </a:cubicBezTo>
                    <a:lnTo>
                      <a:pt x="7236" y="22319"/>
                    </a:lnTo>
                    <a:cubicBezTo>
                      <a:pt x="7373" y="22319"/>
                      <a:pt x="7488" y="22342"/>
                      <a:pt x="7625" y="22342"/>
                    </a:cubicBezTo>
                    <a:cubicBezTo>
                      <a:pt x="10752" y="19900"/>
                      <a:pt x="12988" y="14741"/>
                      <a:pt x="12988" y="14741"/>
                    </a:cubicBezTo>
                    <a:cubicBezTo>
                      <a:pt x="13399" y="16316"/>
                      <a:pt x="15591" y="17206"/>
                      <a:pt x="18444" y="17663"/>
                    </a:cubicBezTo>
                    <a:cubicBezTo>
                      <a:pt x="19356" y="18588"/>
                      <a:pt x="20583" y="19088"/>
                      <a:pt x="21830" y="19088"/>
                    </a:cubicBezTo>
                    <a:cubicBezTo>
                      <a:pt x="22704" y="19088"/>
                      <a:pt x="23588" y="18842"/>
                      <a:pt x="24378" y="18325"/>
                    </a:cubicBezTo>
                    <a:cubicBezTo>
                      <a:pt x="24492" y="18233"/>
                      <a:pt x="24607" y="18165"/>
                      <a:pt x="24698" y="18074"/>
                    </a:cubicBezTo>
                    <a:lnTo>
                      <a:pt x="25405" y="18074"/>
                    </a:lnTo>
                    <a:cubicBezTo>
                      <a:pt x="26181" y="20447"/>
                      <a:pt x="28327" y="22182"/>
                      <a:pt x="30906" y="22251"/>
                    </a:cubicBezTo>
                    <a:cubicBezTo>
                      <a:pt x="30947" y="22252"/>
                      <a:pt x="30988" y="22252"/>
                      <a:pt x="31029" y="22252"/>
                    </a:cubicBezTo>
                    <a:cubicBezTo>
                      <a:pt x="34238" y="22252"/>
                      <a:pt x="36888" y="19606"/>
                      <a:pt x="36978" y="16270"/>
                    </a:cubicBezTo>
                    <a:cubicBezTo>
                      <a:pt x="36978" y="15631"/>
                      <a:pt x="36909" y="15015"/>
                      <a:pt x="36727" y="14422"/>
                    </a:cubicBezTo>
                    <a:cubicBezTo>
                      <a:pt x="39009" y="12755"/>
                      <a:pt x="40105" y="9697"/>
                      <a:pt x="39215" y="6821"/>
                    </a:cubicBezTo>
                    <a:cubicBezTo>
                      <a:pt x="38313" y="3907"/>
                      <a:pt x="35708" y="2062"/>
                      <a:pt x="32892" y="2062"/>
                    </a:cubicBezTo>
                    <a:cubicBezTo>
                      <a:pt x="32288" y="2062"/>
                      <a:pt x="31675" y="2147"/>
                      <a:pt x="31066" y="2324"/>
                    </a:cubicBezTo>
                    <a:cubicBezTo>
                      <a:pt x="30329" y="887"/>
                      <a:pt x="28871" y="1"/>
                      <a:pt x="27315" y="1"/>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84" name="Google Shape;1084;p43"/>
              <p:cNvSpPr/>
              <p:nvPr/>
            </p:nvSpPr>
            <p:spPr>
              <a:xfrm>
                <a:off x="4395750" y="1928775"/>
                <a:ext cx="829725" cy="1193275"/>
              </a:xfrm>
              <a:custGeom>
                <a:rect b="b" l="l" r="r" t="t"/>
                <a:pathLst>
                  <a:path extrusionOk="0" h="47731" w="33189">
                    <a:moveTo>
                      <a:pt x="12942" y="1"/>
                    </a:moveTo>
                    <a:cubicBezTo>
                      <a:pt x="12942" y="1"/>
                      <a:pt x="12896" y="4794"/>
                      <a:pt x="9861" y="7237"/>
                    </a:cubicBezTo>
                    <a:cubicBezTo>
                      <a:pt x="9724" y="7237"/>
                      <a:pt x="9610" y="7214"/>
                      <a:pt x="9496" y="7214"/>
                    </a:cubicBezTo>
                    <a:lnTo>
                      <a:pt x="7464" y="7168"/>
                    </a:lnTo>
                    <a:lnTo>
                      <a:pt x="6095" y="7145"/>
                    </a:lnTo>
                    <a:lnTo>
                      <a:pt x="4337" y="7100"/>
                    </a:lnTo>
                    <a:lnTo>
                      <a:pt x="3949" y="7100"/>
                    </a:lnTo>
                    <a:cubicBezTo>
                      <a:pt x="1826" y="7259"/>
                      <a:pt x="114" y="8994"/>
                      <a:pt x="69" y="11162"/>
                    </a:cubicBezTo>
                    <a:lnTo>
                      <a:pt x="46" y="12441"/>
                    </a:lnTo>
                    <a:cubicBezTo>
                      <a:pt x="0" y="14723"/>
                      <a:pt x="1803" y="16641"/>
                      <a:pt x="4109" y="16686"/>
                    </a:cubicBezTo>
                    <a:lnTo>
                      <a:pt x="5866" y="16732"/>
                    </a:lnTo>
                    <a:lnTo>
                      <a:pt x="5318" y="40173"/>
                    </a:lnTo>
                    <a:cubicBezTo>
                      <a:pt x="5227" y="44213"/>
                      <a:pt x="8423" y="47546"/>
                      <a:pt x="12463" y="47637"/>
                    </a:cubicBezTo>
                    <a:lnTo>
                      <a:pt x="16731" y="47729"/>
                    </a:lnTo>
                    <a:cubicBezTo>
                      <a:pt x="16787" y="47730"/>
                      <a:pt x="16843" y="47730"/>
                      <a:pt x="16899" y="47730"/>
                    </a:cubicBezTo>
                    <a:cubicBezTo>
                      <a:pt x="20841" y="47730"/>
                      <a:pt x="24105" y="44568"/>
                      <a:pt x="24195" y="40584"/>
                    </a:cubicBezTo>
                    <a:lnTo>
                      <a:pt x="24332" y="34193"/>
                    </a:lnTo>
                    <a:cubicBezTo>
                      <a:pt x="29102" y="32687"/>
                      <a:pt x="32618" y="28259"/>
                      <a:pt x="32732" y="22963"/>
                    </a:cubicBezTo>
                    <a:lnTo>
                      <a:pt x="32777" y="21502"/>
                    </a:lnTo>
                    <a:lnTo>
                      <a:pt x="33051" y="9131"/>
                    </a:lnTo>
                    <a:lnTo>
                      <a:pt x="33188" y="2694"/>
                    </a:lnTo>
                    <a:lnTo>
                      <a:pt x="33188" y="2694"/>
                    </a:lnTo>
                    <a:cubicBezTo>
                      <a:pt x="31062" y="2869"/>
                      <a:pt x="27931" y="3070"/>
                      <a:pt x="24762" y="3070"/>
                    </a:cubicBezTo>
                    <a:cubicBezTo>
                      <a:pt x="19223" y="3070"/>
                      <a:pt x="13566" y="2454"/>
                      <a:pt x="12942" y="1"/>
                    </a:cubicBezTo>
                    <a:close/>
                  </a:path>
                </a:pathLst>
              </a:custGeom>
              <a:solidFill>
                <a:srgbClr val="FDBE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85" name="Google Shape;1085;p43"/>
              <p:cNvSpPr/>
              <p:nvPr/>
            </p:nvSpPr>
            <p:spPr>
              <a:xfrm>
                <a:off x="4905900" y="2292825"/>
                <a:ext cx="40525" cy="38875"/>
              </a:xfrm>
              <a:custGeom>
                <a:rect b="b" l="l" r="r" t="t"/>
                <a:pathLst>
                  <a:path extrusionOk="0" h="1555" w="1621">
                    <a:moveTo>
                      <a:pt x="804" y="0"/>
                    </a:moveTo>
                    <a:cubicBezTo>
                      <a:pt x="388" y="0"/>
                      <a:pt x="45" y="335"/>
                      <a:pt x="23" y="755"/>
                    </a:cubicBezTo>
                    <a:cubicBezTo>
                      <a:pt x="0" y="1188"/>
                      <a:pt x="342" y="1554"/>
                      <a:pt x="776" y="1554"/>
                    </a:cubicBezTo>
                    <a:cubicBezTo>
                      <a:pt x="790" y="1554"/>
                      <a:pt x="803" y="1555"/>
                      <a:pt x="817" y="1555"/>
                    </a:cubicBezTo>
                    <a:cubicBezTo>
                      <a:pt x="1233" y="1555"/>
                      <a:pt x="1576" y="1220"/>
                      <a:pt x="1598" y="800"/>
                    </a:cubicBezTo>
                    <a:cubicBezTo>
                      <a:pt x="1621" y="367"/>
                      <a:pt x="1278" y="1"/>
                      <a:pt x="845" y="1"/>
                    </a:cubicBezTo>
                    <a:cubicBezTo>
                      <a:pt x="831" y="1"/>
                      <a:pt x="817" y="0"/>
                      <a:pt x="804" y="0"/>
                    </a:cubicBezTo>
                    <a:close/>
                  </a:path>
                </a:pathLst>
              </a:custGeom>
              <a:solidFill>
                <a:srgbClr val="1C19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86" name="Google Shape;1086;p43"/>
              <p:cNvSpPr/>
              <p:nvPr/>
            </p:nvSpPr>
            <p:spPr>
              <a:xfrm>
                <a:off x="5141550" y="2320775"/>
                <a:ext cx="39975" cy="38900"/>
              </a:xfrm>
              <a:custGeom>
                <a:rect b="b" l="l" r="r" t="t"/>
                <a:pathLst>
                  <a:path extrusionOk="0" h="1556" w="1599">
                    <a:moveTo>
                      <a:pt x="784" y="1"/>
                    </a:moveTo>
                    <a:cubicBezTo>
                      <a:pt x="389" y="1"/>
                      <a:pt x="46" y="335"/>
                      <a:pt x="24" y="755"/>
                    </a:cubicBezTo>
                    <a:cubicBezTo>
                      <a:pt x="1" y="1189"/>
                      <a:pt x="343" y="1554"/>
                      <a:pt x="777" y="1554"/>
                    </a:cubicBezTo>
                    <a:cubicBezTo>
                      <a:pt x="791" y="1555"/>
                      <a:pt x="804" y="1555"/>
                      <a:pt x="818" y="1555"/>
                    </a:cubicBezTo>
                    <a:cubicBezTo>
                      <a:pt x="1233" y="1555"/>
                      <a:pt x="1576" y="1221"/>
                      <a:pt x="1576" y="801"/>
                    </a:cubicBezTo>
                    <a:cubicBezTo>
                      <a:pt x="1599" y="367"/>
                      <a:pt x="1256" y="2"/>
                      <a:pt x="823" y="2"/>
                    </a:cubicBezTo>
                    <a:cubicBezTo>
                      <a:pt x="810" y="1"/>
                      <a:pt x="797" y="1"/>
                      <a:pt x="784" y="1"/>
                    </a:cubicBezTo>
                    <a:close/>
                  </a:path>
                </a:pathLst>
              </a:custGeom>
              <a:solidFill>
                <a:srgbClr val="1C19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87" name="Google Shape;1087;p43"/>
              <p:cNvSpPr/>
              <p:nvPr/>
            </p:nvSpPr>
            <p:spPr>
              <a:xfrm>
                <a:off x="4995475" y="2602925"/>
                <a:ext cx="69650" cy="25475"/>
              </a:xfrm>
              <a:custGeom>
                <a:rect b="b" l="l" r="r" t="t"/>
                <a:pathLst>
                  <a:path extrusionOk="0" h="1019" w="2786">
                    <a:moveTo>
                      <a:pt x="1723" y="1"/>
                    </a:moveTo>
                    <a:cubicBezTo>
                      <a:pt x="767" y="1"/>
                      <a:pt x="92" y="676"/>
                      <a:pt x="92" y="676"/>
                    </a:cubicBezTo>
                    <a:cubicBezTo>
                      <a:pt x="1" y="768"/>
                      <a:pt x="1" y="882"/>
                      <a:pt x="92" y="950"/>
                    </a:cubicBezTo>
                    <a:cubicBezTo>
                      <a:pt x="115" y="996"/>
                      <a:pt x="160" y="1019"/>
                      <a:pt x="206" y="1019"/>
                    </a:cubicBezTo>
                    <a:cubicBezTo>
                      <a:pt x="274" y="1019"/>
                      <a:pt x="320" y="996"/>
                      <a:pt x="343" y="950"/>
                    </a:cubicBezTo>
                    <a:cubicBezTo>
                      <a:pt x="361" y="950"/>
                      <a:pt x="934" y="381"/>
                      <a:pt x="1729" y="381"/>
                    </a:cubicBezTo>
                    <a:cubicBezTo>
                      <a:pt x="1965" y="381"/>
                      <a:pt x="2222" y="431"/>
                      <a:pt x="2489" y="562"/>
                    </a:cubicBezTo>
                    <a:cubicBezTo>
                      <a:pt x="2513" y="574"/>
                      <a:pt x="2539" y="580"/>
                      <a:pt x="2565" y="580"/>
                    </a:cubicBezTo>
                    <a:cubicBezTo>
                      <a:pt x="2636" y="580"/>
                      <a:pt x="2706" y="538"/>
                      <a:pt x="2740" y="471"/>
                    </a:cubicBezTo>
                    <a:cubicBezTo>
                      <a:pt x="2785" y="380"/>
                      <a:pt x="2740" y="265"/>
                      <a:pt x="2648" y="220"/>
                    </a:cubicBezTo>
                    <a:cubicBezTo>
                      <a:pt x="2322" y="62"/>
                      <a:pt x="2010" y="1"/>
                      <a:pt x="172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88" name="Google Shape;1088;p43"/>
              <p:cNvSpPr/>
              <p:nvPr/>
            </p:nvSpPr>
            <p:spPr>
              <a:xfrm>
                <a:off x="4825425" y="2119350"/>
                <a:ext cx="164375" cy="75475"/>
              </a:xfrm>
              <a:custGeom>
                <a:rect b="b" l="l" r="r" t="t"/>
                <a:pathLst>
                  <a:path extrusionOk="0" h="3019" w="6575">
                    <a:moveTo>
                      <a:pt x="4014" y="1"/>
                    </a:moveTo>
                    <a:cubicBezTo>
                      <a:pt x="3679" y="1"/>
                      <a:pt x="3319" y="36"/>
                      <a:pt x="2945" y="116"/>
                    </a:cubicBezTo>
                    <a:cubicBezTo>
                      <a:pt x="1530" y="458"/>
                      <a:pt x="617" y="1257"/>
                      <a:pt x="320" y="1873"/>
                    </a:cubicBezTo>
                    <a:cubicBezTo>
                      <a:pt x="1" y="2512"/>
                      <a:pt x="252" y="2923"/>
                      <a:pt x="663" y="2992"/>
                    </a:cubicBezTo>
                    <a:cubicBezTo>
                      <a:pt x="747" y="3010"/>
                      <a:pt x="834" y="3018"/>
                      <a:pt x="923" y="3018"/>
                    </a:cubicBezTo>
                    <a:cubicBezTo>
                      <a:pt x="1270" y="3018"/>
                      <a:pt x="1651" y="2895"/>
                      <a:pt x="2032" y="2786"/>
                    </a:cubicBezTo>
                    <a:cubicBezTo>
                      <a:pt x="2511" y="2649"/>
                      <a:pt x="2991" y="2535"/>
                      <a:pt x="3424" y="2421"/>
                    </a:cubicBezTo>
                    <a:cubicBezTo>
                      <a:pt x="3858" y="2330"/>
                      <a:pt x="4337" y="2238"/>
                      <a:pt x="4840" y="2170"/>
                    </a:cubicBezTo>
                    <a:cubicBezTo>
                      <a:pt x="5319" y="2079"/>
                      <a:pt x="5821" y="2010"/>
                      <a:pt x="6163" y="1759"/>
                    </a:cubicBezTo>
                    <a:cubicBezTo>
                      <a:pt x="6506" y="1508"/>
                      <a:pt x="6574" y="1029"/>
                      <a:pt x="6027" y="595"/>
                    </a:cubicBezTo>
                    <a:cubicBezTo>
                      <a:pt x="5659" y="261"/>
                      <a:pt x="4926" y="1"/>
                      <a:pt x="4014" y="1"/>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89" name="Google Shape;1089;p43"/>
              <p:cNvSpPr/>
              <p:nvPr/>
            </p:nvSpPr>
            <p:spPr>
              <a:xfrm>
                <a:off x="4472200" y="2174850"/>
                <a:ext cx="51950" cy="91200"/>
              </a:xfrm>
              <a:custGeom>
                <a:rect b="b" l="l" r="r" t="t"/>
                <a:pathLst>
                  <a:path extrusionOk="0" h="3648" w="2078">
                    <a:moveTo>
                      <a:pt x="694" y="0"/>
                    </a:moveTo>
                    <a:cubicBezTo>
                      <a:pt x="668" y="0"/>
                      <a:pt x="642" y="6"/>
                      <a:pt x="617" y="18"/>
                    </a:cubicBezTo>
                    <a:cubicBezTo>
                      <a:pt x="526" y="64"/>
                      <a:pt x="480" y="178"/>
                      <a:pt x="526" y="269"/>
                    </a:cubicBezTo>
                    <a:lnTo>
                      <a:pt x="1576" y="2666"/>
                    </a:lnTo>
                    <a:lnTo>
                      <a:pt x="138" y="3282"/>
                    </a:lnTo>
                    <a:cubicBezTo>
                      <a:pt x="46" y="3328"/>
                      <a:pt x="1" y="3442"/>
                      <a:pt x="46" y="3533"/>
                    </a:cubicBezTo>
                    <a:cubicBezTo>
                      <a:pt x="69" y="3602"/>
                      <a:pt x="138" y="3648"/>
                      <a:pt x="206" y="3648"/>
                    </a:cubicBezTo>
                    <a:cubicBezTo>
                      <a:pt x="252" y="3648"/>
                      <a:pt x="275" y="3648"/>
                      <a:pt x="298" y="3625"/>
                    </a:cubicBezTo>
                    <a:lnTo>
                      <a:pt x="2078" y="2872"/>
                    </a:lnTo>
                    <a:lnTo>
                      <a:pt x="868" y="110"/>
                    </a:lnTo>
                    <a:cubicBezTo>
                      <a:pt x="835" y="43"/>
                      <a:pt x="765"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90" name="Google Shape;1090;p43"/>
              <p:cNvSpPr/>
              <p:nvPr/>
            </p:nvSpPr>
            <p:spPr>
              <a:xfrm>
                <a:off x="4973800" y="2221950"/>
                <a:ext cx="110725" cy="194175"/>
              </a:xfrm>
              <a:custGeom>
                <a:rect b="b" l="l" r="r" t="t"/>
                <a:pathLst>
                  <a:path extrusionOk="0" h="7767" w="4429">
                    <a:moveTo>
                      <a:pt x="2840" y="0"/>
                    </a:moveTo>
                    <a:cubicBezTo>
                      <a:pt x="2822" y="0"/>
                      <a:pt x="2804" y="2"/>
                      <a:pt x="2785" y="6"/>
                    </a:cubicBezTo>
                    <a:cubicBezTo>
                      <a:pt x="2694" y="29"/>
                      <a:pt x="2625" y="120"/>
                      <a:pt x="2648" y="234"/>
                    </a:cubicBezTo>
                    <a:lnTo>
                      <a:pt x="3926" y="5530"/>
                    </a:lnTo>
                    <a:cubicBezTo>
                      <a:pt x="4017" y="5963"/>
                      <a:pt x="3903" y="6374"/>
                      <a:pt x="3607" y="6717"/>
                    </a:cubicBezTo>
                    <a:cubicBezTo>
                      <a:pt x="3243" y="7161"/>
                      <a:pt x="2648" y="7391"/>
                      <a:pt x="1963" y="7391"/>
                    </a:cubicBezTo>
                    <a:cubicBezTo>
                      <a:pt x="1873" y="7391"/>
                      <a:pt x="1782" y="7387"/>
                      <a:pt x="1689" y="7379"/>
                    </a:cubicBezTo>
                    <a:cubicBezTo>
                      <a:pt x="1256" y="7333"/>
                      <a:pt x="776" y="7242"/>
                      <a:pt x="274" y="7082"/>
                    </a:cubicBezTo>
                    <a:cubicBezTo>
                      <a:pt x="259" y="7079"/>
                      <a:pt x="245" y="7077"/>
                      <a:pt x="230" y="7077"/>
                    </a:cubicBezTo>
                    <a:cubicBezTo>
                      <a:pt x="137" y="7077"/>
                      <a:pt x="63" y="7140"/>
                      <a:pt x="23" y="7219"/>
                    </a:cubicBezTo>
                    <a:cubicBezTo>
                      <a:pt x="0" y="7310"/>
                      <a:pt x="69" y="7424"/>
                      <a:pt x="160" y="7447"/>
                    </a:cubicBezTo>
                    <a:cubicBezTo>
                      <a:pt x="685" y="7607"/>
                      <a:pt x="1187" y="7721"/>
                      <a:pt x="1644" y="7767"/>
                    </a:cubicBezTo>
                    <a:lnTo>
                      <a:pt x="1963" y="7767"/>
                    </a:lnTo>
                    <a:cubicBezTo>
                      <a:pt x="2739" y="7767"/>
                      <a:pt x="3470" y="7493"/>
                      <a:pt x="3903" y="6968"/>
                    </a:cubicBezTo>
                    <a:cubicBezTo>
                      <a:pt x="4291" y="6534"/>
                      <a:pt x="4428" y="6009"/>
                      <a:pt x="4291" y="5438"/>
                    </a:cubicBezTo>
                    <a:lnTo>
                      <a:pt x="3013" y="143"/>
                    </a:lnTo>
                    <a:cubicBezTo>
                      <a:pt x="2994" y="48"/>
                      <a:pt x="2928" y="0"/>
                      <a:pt x="284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91" name="Google Shape;1091;p43"/>
              <p:cNvSpPr/>
              <p:nvPr/>
            </p:nvSpPr>
            <p:spPr>
              <a:xfrm>
                <a:off x="4858525" y="2429350"/>
                <a:ext cx="164375" cy="68375"/>
              </a:xfrm>
              <a:custGeom>
                <a:rect b="b" l="l" r="r" t="t"/>
                <a:pathLst>
                  <a:path extrusionOk="0" h="2735" w="6575">
                    <a:moveTo>
                      <a:pt x="224" y="1"/>
                    </a:moveTo>
                    <a:cubicBezTo>
                      <a:pt x="197" y="1"/>
                      <a:pt x="168" y="6"/>
                      <a:pt x="137" y="18"/>
                    </a:cubicBezTo>
                    <a:cubicBezTo>
                      <a:pt x="46" y="64"/>
                      <a:pt x="1" y="155"/>
                      <a:pt x="46" y="270"/>
                    </a:cubicBezTo>
                    <a:cubicBezTo>
                      <a:pt x="69" y="338"/>
                      <a:pt x="754" y="1867"/>
                      <a:pt x="2397" y="2484"/>
                    </a:cubicBezTo>
                    <a:cubicBezTo>
                      <a:pt x="2831" y="2643"/>
                      <a:pt x="3310" y="2735"/>
                      <a:pt x="3790" y="2735"/>
                    </a:cubicBezTo>
                    <a:cubicBezTo>
                      <a:pt x="4611" y="2735"/>
                      <a:pt x="5501" y="2506"/>
                      <a:pt x="6437" y="2050"/>
                    </a:cubicBezTo>
                    <a:cubicBezTo>
                      <a:pt x="6551" y="2004"/>
                      <a:pt x="6574" y="1890"/>
                      <a:pt x="6529" y="1799"/>
                    </a:cubicBezTo>
                    <a:cubicBezTo>
                      <a:pt x="6497" y="1721"/>
                      <a:pt x="6434" y="1685"/>
                      <a:pt x="6368" y="1685"/>
                    </a:cubicBezTo>
                    <a:cubicBezTo>
                      <a:pt x="6338" y="1685"/>
                      <a:pt x="6306" y="1693"/>
                      <a:pt x="6277" y="1708"/>
                    </a:cubicBezTo>
                    <a:cubicBezTo>
                      <a:pt x="5393" y="2136"/>
                      <a:pt x="4571" y="2350"/>
                      <a:pt x="3817" y="2350"/>
                    </a:cubicBezTo>
                    <a:cubicBezTo>
                      <a:pt x="3364" y="2350"/>
                      <a:pt x="2936" y="2272"/>
                      <a:pt x="2534" y="2118"/>
                    </a:cubicBezTo>
                    <a:cubicBezTo>
                      <a:pt x="1028" y="1571"/>
                      <a:pt x="411" y="133"/>
                      <a:pt x="389" y="110"/>
                    </a:cubicBezTo>
                    <a:cubicBezTo>
                      <a:pt x="355" y="43"/>
                      <a:pt x="297" y="1"/>
                      <a:pt x="22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92" name="Google Shape;1092;p43"/>
              <p:cNvSpPr/>
              <p:nvPr/>
            </p:nvSpPr>
            <p:spPr>
              <a:xfrm>
                <a:off x="4818000" y="2177000"/>
                <a:ext cx="215175" cy="214600"/>
              </a:xfrm>
              <a:custGeom>
                <a:rect b="b" l="l" r="r" t="t"/>
                <a:pathLst>
                  <a:path extrusionOk="0" h="8584" w="8607">
                    <a:moveTo>
                      <a:pt x="4315" y="389"/>
                    </a:moveTo>
                    <a:cubicBezTo>
                      <a:pt x="5342" y="389"/>
                      <a:pt x="6346" y="800"/>
                      <a:pt x="7077" y="1530"/>
                    </a:cubicBezTo>
                    <a:cubicBezTo>
                      <a:pt x="7807" y="2261"/>
                      <a:pt x="8218" y="3242"/>
                      <a:pt x="8218" y="4292"/>
                    </a:cubicBezTo>
                    <a:cubicBezTo>
                      <a:pt x="8218" y="5342"/>
                      <a:pt x="7807" y="6323"/>
                      <a:pt x="7077" y="7054"/>
                    </a:cubicBezTo>
                    <a:cubicBezTo>
                      <a:pt x="6324" y="7807"/>
                      <a:pt x="5342" y="8218"/>
                      <a:pt x="4315" y="8218"/>
                    </a:cubicBezTo>
                    <a:lnTo>
                      <a:pt x="4292" y="8218"/>
                    </a:lnTo>
                    <a:cubicBezTo>
                      <a:pt x="2146" y="8195"/>
                      <a:pt x="389" y="6460"/>
                      <a:pt x="389" y="4292"/>
                    </a:cubicBezTo>
                    <a:cubicBezTo>
                      <a:pt x="389" y="3242"/>
                      <a:pt x="800" y="2261"/>
                      <a:pt x="1530" y="1530"/>
                    </a:cubicBezTo>
                    <a:cubicBezTo>
                      <a:pt x="2283" y="777"/>
                      <a:pt x="3265" y="389"/>
                      <a:pt x="4315" y="389"/>
                    </a:cubicBezTo>
                    <a:close/>
                    <a:moveTo>
                      <a:pt x="4315" y="1"/>
                    </a:moveTo>
                    <a:cubicBezTo>
                      <a:pt x="3151" y="1"/>
                      <a:pt x="2078" y="457"/>
                      <a:pt x="1279" y="1256"/>
                    </a:cubicBezTo>
                    <a:cubicBezTo>
                      <a:pt x="457" y="2055"/>
                      <a:pt x="1" y="3151"/>
                      <a:pt x="1" y="4292"/>
                    </a:cubicBezTo>
                    <a:cubicBezTo>
                      <a:pt x="1" y="6666"/>
                      <a:pt x="1941" y="8583"/>
                      <a:pt x="4292" y="8583"/>
                    </a:cubicBezTo>
                    <a:lnTo>
                      <a:pt x="4315" y="8583"/>
                    </a:lnTo>
                    <a:cubicBezTo>
                      <a:pt x="5456" y="8583"/>
                      <a:pt x="6529" y="8149"/>
                      <a:pt x="7328" y="7328"/>
                    </a:cubicBezTo>
                    <a:cubicBezTo>
                      <a:pt x="8150" y="6529"/>
                      <a:pt x="8606" y="5456"/>
                      <a:pt x="8606" y="4292"/>
                    </a:cubicBezTo>
                    <a:cubicBezTo>
                      <a:pt x="8606" y="3151"/>
                      <a:pt x="8150" y="2078"/>
                      <a:pt x="7351" y="1256"/>
                    </a:cubicBezTo>
                    <a:cubicBezTo>
                      <a:pt x="6529" y="457"/>
                      <a:pt x="5456" y="1"/>
                      <a:pt x="431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93" name="Google Shape;1093;p43"/>
              <p:cNvSpPr/>
              <p:nvPr/>
            </p:nvSpPr>
            <p:spPr>
              <a:xfrm>
                <a:off x="5081650" y="2210675"/>
                <a:ext cx="215150" cy="214575"/>
              </a:xfrm>
              <a:custGeom>
                <a:rect b="b" l="l" r="r" t="t"/>
                <a:pathLst>
                  <a:path extrusionOk="0" h="8583" w="8606">
                    <a:moveTo>
                      <a:pt x="4291" y="366"/>
                    </a:moveTo>
                    <a:cubicBezTo>
                      <a:pt x="6460" y="389"/>
                      <a:pt x="8217" y="2146"/>
                      <a:pt x="8217" y="4292"/>
                    </a:cubicBezTo>
                    <a:cubicBezTo>
                      <a:pt x="8217" y="5342"/>
                      <a:pt x="7806" y="6323"/>
                      <a:pt x="7053" y="7054"/>
                    </a:cubicBezTo>
                    <a:cubicBezTo>
                      <a:pt x="6323" y="7807"/>
                      <a:pt x="5341" y="8195"/>
                      <a:pt x="4291" y="8195"/>
                    </a:cubicBezTo>
                    <a:cubicBezTo>
                      <a:pt x="3241" y="8195"/>
                      <a:pt x="2260" y="7784"/>
                      <a:pt x="1529" y="7054"/>
                    </a:cubicBezTo>
                    <a:cubicBezTo>
                      <a:pt x="799" y="6323"/>
                      <a:pt x="388" y="5342"/>
                      <a:pt x="388" y="4292"/>
                    </a:cubicBezTo>
                    <a:cubicBezTo>
                      <a:pt x="388" y="3242"/>
                      <a:pt x="799" y="2260"/>
                      <a:pt x="1529" y="1530"/>
                    </a:cubicBezTo>
                    <a:cubicBezTo>
                      <a:pt x="2283" y="777"/>
                      <a:pt x="3264" y="366"/>
                      <a:pt x="4291" y="366"/>
                    </a:cubicBezTo>
                    <a:close/>
                    <a:moveTo>
                      <a:pt x="4291" y="1"/>
                    </a:moveTo>
                    <a:cubicBezTo>
                      <a:pt x="3150" y="1"/>
                      <a:pt x="2077" y="434"/>
                      <a:pt x="1256" y="1256"/>
                    </a:cubicBezTo>
                    <a:cubicBezTo>
                      <a:pt x="457" y="2055"/>
                      <a:pt x="0" y="3150"/>
                      <a:pt x="0" y="4292"/>
                    </a:cubicBezTo>
                    <a:cubicBezTo>
                      <a:pt x="0" y="5433"/>
                      <a:pt x="457" y="6506"/>
                      <a:pt x="1256" y="7327"/>
                    </a:cubicBezTo>
                    <a:cubicBezTo>
                      <a:pt x="2077" y="8126"/>
                      <a:pt x="3150" y="8583"/>
                      <a:pt x="4291" y="8583"/>
                    </a:cubicBezTo>
                    <a:cubicBezTo>
                      <a:pt x="5455" y="8583"/>
                      <a:pt x="6528" y="8149"/>
                      <a:pt x="7327" y="7327"/>
                    </a:cubicBezTo>
                    <a:cubicBezTo>
                      <a:pt x="8149" y="6529"/>
                      <a:pt x="8583" y="5433"/>
                      <a:pt x="8583" y="4292"/>
                    </a:cubicBezTo>
                    <a:cubicBezTo>
                      <a:pt x="8605" y="1918"/>
                      <a:pt x="6665" y="1"/>
                      <a:pt x="429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94" name="Google Shape;1094;p43"/>
              <p:cNvSpPr/>
              <p:nvPr/>
            </p:nvSpPr>
            <p:spPr>
              <a:xfrm>
                <a:off x="5107900" y="2187475"/>
                <a:ext cx="148950" cy="54050"/>
              </a:xfrm>
              <a:custGeom>
                <a:rect b="b" l="l" r="r" t="t"/>
                <a:pathLst>
                  <a:path extrusionOk="0" h="2162" w="5958">
                    <a:moveTo>
                      <a:pt x="1110" y="1"/>
                    </a:moveTo>
                    <a:cubicBezTo>
                      <a:pt x="881" y="1"/>
                      <a:pt x="664" y="21"/>
                      <a:pt x="479" y="107"/>
                    </a:cubicBezTo>
                    <a:cubicBezTo>
                      <a:pt x="137" y="244"/>
                      <a:pt x="0" y="632"/>
                      <a:pt x="388" y="1134"/>
                    </a:cubicBezTo>
                    <a:cubicBezTo>
                      <a:pt x="753" y="1613"/>
                      <a:pt x="1712" y="2161"/>
                      <a:pt x="2990" y="2161"/>
                    </a:cubicBezTo>
                    <a:cubicBezTo>
                      <a:pt x="3018" y="2162"/>
                      <a:pt x="3046" y="2162"/>
                      <a:pt x="3074" y="2162"/>
                    </a:cubicBezTo>
                    <a:cubicBezTo>
                      <a:pt x="4310" y="2162"/>
                      <a:pt x="5235" y="1671"/>
                      <a:pt x="5570" y="1202"/>
                    </a:cubicBezTo>
                    <a:cubicBezTo>
                      <a:pt x="5958" y="700"/>
                      <a:pt x="5821" y="312"/>
                      <a:pt x="5478" y="153"/>
                    </a:cubicBezTo>
                    <a:cubicBezTo>
                      <a:pt x="5265" y="67"/>
                      <a:pt x="5008" y="44"/>
                      <a:pt x="4740" y="44"/>
                    </a:cubicBezTo>
                    <a:cubicBezTo>
                      <a:pt x="4577" y="44"/>
                      <a:pt x="4410" y="53"/>
                      <a:pt x="4246" y="61"/>
                    </a:cubicBezTo>
                    <a:cubicBezTo>
                      <a:pt x="3812" y="84"/>
                      <a:pt x="3378" y="84"/>
                      <a:pt x="2990" y="84"/>
                    </a:cubicBezTo>
                    <a:cubicBezTo>
                      <a:pt x="2602" y="84"/>
                      <a:pt x="2146" y="61"/>
                      <a:pt x="1712" y="16"/>
                    </a:cubicBezTo>
                    <a:cubicBezTo>
                      <a:pt x="1512" y="16"/>
                      <a:pt x="1307" y="1"/>
                      <a:pt x="1110" y="1"/>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95" name="Google Shape;1095;p43"/>
              <p:cNvSpPr/>
              <p:nvPr/>
            </p:nvSpPr>
            <p:spPr>
              <a:xfrm>
                <a:off x="5028000" y="2276875"/>
                <a:ext cx="61075" cy="15425"/>
              </a:xfrm>
              <a:custGeom>
                <a:rect b="b" l="l" r="r" t="t"/>
                <a:pathLst>
                  <a:path extrusionOk="0" h="617" w="2443">
                    <a:moveTo>
                      <a:pt x="46" y="0"/>
                    </a:moveTo>
                    <a:lnTo>
                      <a:pt x="1" y="388"/>
                    </a:lnTo>
                    <a:lnTo>
                      <a:pt x="2397" y="617"/>
                    </a:lnTo>
                    <a:lnTo>
                      <a:pt x="2443" y="229"/>
                    </a:lnTo>
                    <a:lnTo>
                      <a:pt x="4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96" name="Google Shape;1096;p43"/>
              <p:cNvSpPr/>
              <p:nvPr/>
            </p:nvSpPr>
            <p:spPr>
              <a:xfrm>
                <a:off x="4589750" y="2094850"/>
                <a:ext cx="255675" cy="139250"/>
              </a:xfrm>
              <a:custGeom>
                <a:rect b="b" l="l" r="r" t="t"/>
                <a:pathLst>
                  <a:path extrusionOk="0" h="5570" w="10227">
                    <a:moveTo>
                      <a:pt x="202" y="0"/>
                    </a:moveTo>
                    <a:cubicBezTo>
                      <a:pt x="138" y="0"/>
                      <a:pt x="77" y="30"/>
                      <a:pt x="46" y="91"/>
                    </a:cubicBezTo>
                    <a:cubicBezTo>
                      <a:pt x="1" y="183"/>
                      <a:pt x="24" y="297"/>
                      <a:pt x="115" y="365"/>
                    </a:cubicBezTo>
                    <a:lnTo>
                      <a:pt x="9930" y="5547"/>
                    </a:lnTo>
                    <a:cubicBezTo>
                      <a:pt x="9953" y="5547"/>
                      <a:pt x="9975" y="5569"/>
                      <a:pt x="10021" y="5569"/>
                    </a:cubicBezTo>
                    <a:cubicBezTo>
                      <a:pt x="10090" y="5569"/>
                      <a:pt x="10158" y="5524"/>
                      <a:pt x="10181" y="5455"/>
                    </a:cubicBezTo>
                    <a:cubicBezTo>
                      <a:pt x="10227" y="5364"/>
                      <a:pt x="10204" y="5250"/>
                      <a:pt x="10112" y="5204"/>
                    </a:cubicBezTo>
                    <a:lnTo>
                      <a:pt x="298" y="23"/>
                    </a:lnTo>
                    <a:cubicBezTo>
                      <a:pt x="267" y="8"/>
                      <a:pt x="234" y="0"/>
                      <a:pt x="20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97" name="Google Shape;1097;p43"/>
              <p:cNvSpPr/>
              <p:nvPr/>
            </p:nvSpPr>
            <p:spPr>
              <a:xfrm>
                <a:off x="3566050" y="2827525"/>
                <a:ext cx="1956725" cy="1812925"/>
              </a:xfrm>
              <a:custGeom>
                <a:rect b="b" l="l" r="r" t="t"/>
                <a:pathLst>
                  <a:path extrusionOk="0" h="72517" w="78269">
                    <a:moveTo>
                      <a:pt x="29308" y="1"/>
                    </a:moveTo>
                    <a:cubicBezTo>
                      <a:pt x="22529" y="1"/>
                      <a:pt x="16891" y="4064"/>
                      <a:pt x="15750" y="9450"/>
                    </a:cubicBezTo>
                    <a:lnTo>
                      <a:pt x="6665" y="40036"/>
                    </a:lnTo>
                    <a:lnTo>
                      <a:pt x="6688" y="40036"/>
                    </a:lnTo>
                    <a:lnTo>
                      <a:pt x="1370" y="57954"/>
                    </a:lnTo>
                    <a:cubicBezTo>
                      <a:pt x="0" y="63957"/>
                      <a:pt x="4177" y="70051"/>
                      <a:pt x="10705" y="71558"/>
                    </a:cubicBezTo>
                    <a:cubicBezTo>
                      <a:pt x="11561" y="71756"/>
                      <a:pt x="12416" y="71854"/>
                      <a:pt x="13257" y="71854"/>
                    </a:cubicBezTo>
                    <a:cubicBezTo>
                      <a:pt x="13964" y="71854"/>
                      <a:pt x="14661" y="71785"/>
                      <a:pt x="15339" y="71649"/>
                    </a:cubicBezTo>
                    <a:lnTo>
                      <a:pt x="15339" y="71649"/>
                    </a:lnTo>
                    <a:lnTo>
                      <a:pt x="15316" y="72517"/>
                    </a:lnTo>
                    <a:lnTo>
                      <a:pt x="15316" y="72517"/>
                    </a:lnTo>
                    <a:lnTo>
                      <a:pt x="77150" y="72380"/>
                    </a:lnTo>
                    <a:lnTo>
                      <a:pt x="78268" y="18078"/>
                    </a:lnTo>
                    <a:cubicBezTo>
                      <a:pt x="78268" y="8081"/>
                      <a:pt x="69640" y="1"/>
                      <a:pt x="57588" y="1"/>
                    </a:cubicBezTo>
                    <a:lnTo>
                      <a:pt x="51836" y="7875"/>
                    </a:lnTo>
                    <a:lnTo>
                      <a:pt x="3894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98" name="Google Shape;1098;p43"/>
              <p:cNvSpPr/>
              <p:nvPr/>
            </p:nvSpPr>
            <p:spPr>
              <a:xfrm>
                <a:off x="4229700" y="2898200"/>
                <a:ext cx="469075" cy="1098000"/>
              </a:xfrm>
              <a:custGeom>
                <a:rect b="b" l="l" r="r" t="t"/>
                <a:pathLst>
                  <a:path extrusionOk="0" h="43920" w="18763">
                    <a:moveTo>
                      <a:pt x="5388" y="1"/>
                    </a:moveTo>
                    <a:cubicBezTo>
                      <a:pt x="5346" y="1"/>
                      <a:pt x="5304" y="18"/>
                      <a:pt x="5273" y="50"/>
                    </a:cubicBezTo>
                    <a:lnTo>
                      <a:pt x="251" y="4272"/>
                    </a:lnTo>
                    <a:cubicBezTo>
                      <a:pt x="91" y="4432"/>
                      <a:pt x="0" y="4638"/>
                      <a:pt x="23" y="4866"/>
                    </a:cubicBezTo>
                    <a:cubicBezTo>
                      <a:pt x="23" y="5094"/>
                      <a:pt x="160" y="5299"/>
                      <a:pt x="342" y="5414"/>
                    </a:cubicBezTo>
                    <a:lnTo>
                      <a:pt x="5478" y="8518"/>
                    </a:lnTo>
                    <a:lnTo>
                      <a:pt x="2031" y="10458"/>
                    </a:lnTo>
                    <a:cubicBezTo>
                      <a:pt x="1849" y="10572"/>
                      <a:pt x="1689" y="10732"/>
                      <a:pt x="1643" y="10960"/>
                    </a:cubicBezTo>
                    <a:cubicBezTo>
                      <a:pt x="1575" y="11188"/>
                      <a:pt x="1621" y="11417"/>
                      <a:pt x="1712" y="11599"/>
                    </a:cubicBezTo>
                    <a:lnTo>
                      <a:pt x="18374" y="43806"/>
                    </a:lnTo>
                    <a:cubicBezTo>
                      <a:pt x="18420" y="43874"/>
                      <a:pt x="18489" y="43920"/>
                      <a:pt x="18557" y="43920"/>
                    </a:cubicBezTo>
                    <a:cubicBezTo>
                      <a:pt x="18580" y="43920"/>
                      <a:pt x="18603" y="43920"/>
                      <a:pt x="18648" y="43897"/>
                    </a:cubicBezTo>
                    <a:cubicBezTo>
                      <a:pt x="18740" y="43851"/>
                      <a:pt x="18762" y="43737"/>
                      <a:pt x="18717" y="43646"/>
                    </a:cubicBezTo>
                    <a:lnTo>
                      <a:pt x="2054" y="11417"/>
                    </a:lnTo>
                    <a:cubicBezTo>
                      <a:pt x="1986" y="11303"/>
                      <a:pt x="1963" y="11188"/>
                      <a:pt x="2009" y="11051"/>
                    </a:cubicBezTo>
                    <a:cubicBezTo>
                      <a:pt x="2031" y="10937"/>
                      <a:pt x="2123" y="10846"/>
                      <a:pt x="2214" y="10778"/>
                    </a:cubicBezTo>
                    <a:lnTo>
                      <a:pt x="6231" y="8541"/>
                    </a:lnTo>
                    <a:lnTo>
                      <a:pt x="548" y="5094"/>
                    </a:lnTo>
                    <a:cubicBezTo>
                      <a:pt x="457" y="5026"/>
                      <a:pt x="411" y="4934"/>
                      <a:pt x="388" y="4843"/>
                    </a:cubicBezTo>
                    <a:cubicBezTo>
                      <a:pt x="388" y="4729"/>
                      <a:pt x="434" y="4638"/>
                      <a:pt x="502" y="4569"/>
                    </a:cubicBezTo>
                    <a:lnTo>
                      <a:pt x="5501" y="346"/>
                    </a:lnTo>
                    <a:cubicBezTo>
                      <a:pt x="5592" y="278"/>
                      <a:pt x="5592" y="141"/>
                      <a:pt x="5524" y="72"/>
                    </a:cubicBezTo>
                    <a:cubicBezTo>
                      <a:pt x="5487" y="24"/>
                      <a:pt x="5437" y="1"/>
                      <a:pt x="5388" y="1"/>
                    </a:cubicBez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099" name="Google Shape;1099;p43"/>
              <p:cNvSpPr/>
              <p:nvPr/>
            </p:nvSpPr>
            <p:spPr>
              <a:xfrm>
                <a:off x="4944125" y="2893250"/>
                <a:ext cx="408600" cy="1116075"/>
              </a:xfrm>
              <a:custGeom>
                <a:rect b="b" l="l" r="r" t="t"/>
                <a:pathLst>
                  <a:path extrusionOk="0" h="44643" w="16344">
                    <a:moveTo>
                      <a:pt x="10686" y="1"/>
                    </a:moveTo>
                    <a:cubicBezTo>
                      <a:pt x="10629" y="1"/>
                      <a:pt x="10572" y="25"/>
                      <a:pt x="10546" y="65"/>
                    </a:cubicBezTo>
                    <a:cubicBezTo>
                      <a:pt x="10477" y="156"/>
                      <a:pt x="10500" y="270"/>
                      <a:pt x="10568" y="339"/>
                    </a:cubicBezTo>
                    <a:lnTo>
                      <a:pt x="15818" y="4265"/>
                    </a:lnTo>
                    <a:cubicBezTo>
                      <a:pt x="15910" y="4333"/>
                      <a:pt x="15955" y="4425"/>
                      <a:pt x="15955" y="4516"/>
                    </a:cubicBezTo>
                    <a:cubicBezTo>
                      <a:pt x="15955" y="4630"/>
                      <a:pt x="15910" y="4721"/>
                      <a:pt x="15818" y="4790"/>
                    </a:cubicBezTo>
                    <a:lnTo>
                      <a:pt x="10363" y="8579"/>
                    </a:lnTo>
                    <a:lnTo>
                      <a:pt x="14494" y="10565"/>
                    </a:lnTo>
                    <a:cubicBezTo>
                      <a:pt x="14608" y="10610"/>
                      <a:pt x="14700" y="10702"/>
                      <a:pt x="14723" y="10839"/>
                    </a:cubicBezTo>
                    <a:cubicBezTo>
                      <a:pt x="14768" y="10953"/>
                      <a:pt x="14768" y="11067"/>
                      <a:pt x="14700" y="11204"/>
                    </a:cubicBezTo>
                    <a:lnTo>
                      <a:pt x="23" y="44369"/>
                    </a:lnTo>
                    <a:cubicBezTo>
                      <a:pt x="0" y="44460"/>
                      <a:pt x="23" y="44574"/>
                      <a:pt x="137" y="44620"/>
                    </a:cubicBezTo>
                    <a:cubicBezTo>
                      <a:pt x="160" y="44620"/>
                      <a:pt x="183" y="44643"/>
                      <a:pt x="206" y="44643"/>
                    </a:cubicBezTo>
                    <a:cubicBezTo>
                      <a:pt x="274" y="44643"/>
                      <a:pt x="343" y="44597"/>
                      <a:pt x="388" y="44529"/>
                    </a:cubicBezTo>
                    <a:lnTo>
                      <a:pt x="15042" y="11364"/>
                    </a:lnTo>
                    <a:cubicBezTo>
                      <a:pt x="15156" y="11158"/>
                      <a:pt x="15156" y="10930"/>
                      <a:pt x="15088" y="10702"/>
                    </a:cubicBezTo>
                    <a:cubicBezTo>
                      <a:pt x="15019" y="10496"/>
                      <a:pt x="14860" y="10314"/>
                      <a:pt x="14654" y="10222"/>
                    </a:cubicBezTo>
                    <a:lnTo>
                      <a:pt x="11116" y="8510"/>
                    </a:lnTo>
                    <a:lnTo>
                      <a:pt x="16046" y="5087"/>
                    </a:lnTo>
                    <a:cubicBezTo>
                      <a:pt x="16229" y="4972"/>
                      <a:pt x="16343" y="4767"/>
                      <a:pt x="16343" y="4539"/>
                    </a:cubicBezTo>
                    <a:cubicBezTo>
                      <a:pt x="16343" y="4311"/>
                      <a:pt x="16229" y="4082"/>
                      <a:pt x="16046" y="3945"/>
                    </a:cubicBezTo>
                    <a:lnTo>
                      <a:pt x="10797" y="42"/>
                    </a:lnTo>
                    <a:cubicBezTo>
                      <a:pt x="10768" y="14"/>
                      <a:pt x="10727" y="1"/>
                      <a:pt x="10686" y="1"/>
                    </a:cubicBez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100" name="Google Shape;1100;p43"/>
              <p:cNvSpPr/>
              <p:nvPr/>
            </p:nvSpPr>
            <p:spPr>
              <a:xfrm>
                <a:off x="5188925" y="3599600"/>
                <a:ext cx="284775" cy="70775"/>
              </a:xfrm>
              <a:custGeom>
                <a:rect b="b" l="l" r="r" t="t"/>
                <a:pathLst>
                  <a:path extrusionOk="0" h="2831" w="11391">
                    <a:moveTo>
                      <a:pt x="10934" y="388"/>
                    </a:moveTo>
                    <a:cubicBezTo>
                      <a:pt x="10979" y="388"/>
                      <a:pt x="11002" y="411"/>
                      <a:pt x="11002" y="434"/>
                    </a:cubicBezTo>
                    <a:lnTo>
                      <a:pt x="11002" y="2374"/>
                    </a:lnTo>
                    <a:cubicBezTo>
                      <a:pt x="11002" y="2420"/>
                      <a:pt x="10979" y="2443"/>
                      <a:pt x="10934" y="2443"/>
                    </a:cubicBezTo>
                    <a:lnTo>
                      <a:pt x="457" y="2443"/>
                    </a:lnTo>
                    <a:cubicBezTo>
                      <a:pt x="411" y="2443"/>
                      <a:pt x="388" y="2420"/>
                      <a:pt x="388" y="2374"/>
                    </a:cubicBezTo>
                    <a:lnTo>
                      <a:pt x="388" y="434"/>
                    </a:lnTo>
                    <a:cubicBezTo>
                      <a:pt x="388" y="411"/>
                      <a:pt x="411" y="388"/>
                      <a:pt x="457" y="388"/>
                    </a:cubicBezTo>
                    <a:close/>
                    <a:moveTo>
                      <a:pt x="457" y="0"/>
                    </a:moveTo>
                    <a:cubicBezTo>
                      <a:pt x="206" y="0"/>
                      <a:pt x="0" y="206"/>
                      <a:pt x="0" y="434"/>
                    </a:cubicBezTo>
                    <a:lnTo>
                      <a:pt x="0" y="2374"/>
                    </a:lnTo>
                    <a:cubicBezTo>
                      <a:pt x="0" y="2625"/>
                      <a:pt x="206" y="2831"/>
                      <a:pt x="457" y="2831"/>
                    </a:cubicBezTo>
                    <a:lnTo>
                      <a:pt x="10934" y="2831"/>
                    </a:lnTo>
                    <a:cubicBezTo>
                      <a:pt x="11185" y="2831"/>
                      <a:pt x="11390" y="2625"/>
                      <a:pt x="11390" y="2374"/>
                    </a:cubicBezTo>
                    <a:lnTo>
                      <a:pt x="11390" y="434"/>
                    </a:lnTo>
                    <a:cubicBezTo>
                      <a:pt x="11390" y="206"/>
                      <a:pt x="11185" y="0"/>
                      <a:pt x="10934" y="0"/>
                    </a:cubicBez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101" name="Google Shape;1101;p43"/>
              <p:cNvSpPr/>
              <p:nvPr/>
            </p:nvSpPr>
            <p:spPr>
              <a:xfrm>
                <a:off x="4376350" y="2825250"/>
                <a:ext cx="797200" cy="1431175"/>
              </a:xfrm>
              <a:custGeom>
                <a:rect b="b" l="l" r="r" t="t"/>
                <a:pathLst>
                  <a:path extrusionOk="0" h="57247" w="31888">
                    <a:moveTo>
                      <a:pt x="25131" y="0"/>
                    </a:moveTo>
                    <a:lnTo>
                      <a:pt x="19424" y="7944"/>
                    </a:lnTo>
                    <a:lnTo>
                      <a:pt x="6528" y="92"/>
                    </a:lnTo>
                    <a:lnTo>
                      <a:pt x="0" y="69"/>
                    </a:lnTo>
                    <a:lnTo>
                      <a:pt x="18922" y="57246"/>
                    </a:lnTo>
                    <a:lnTo>
                      <a:pt x="31887" y="617"/>
                    </a:lnTo>
                    <a:lnTo>
                      <a:pt x="251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102" name="Google Shape;1102;p43"/>
              <p:cNvSpPr/>
              <p:nvPr/>
            </p:nvSpPr>
            <p:spPr>
              <a:xfrm>
                <a:off x="4669650" y="3185875"/>
                <a:ext cx="304175" cy="1092225"/>
              </a:xfrm>
              <a:custGeom>
                <a:rect b="b" l="l" r="r" t="t"/>
                <a:pathLst>
                  <a:path extrusionOk="0" h="43689" w="12167">
                    <a:moveTo>
                      <a:pt x="2853" y="1"/>
                    </a:moveTo>
                    <a:lnTo>
                      <a:pt x="0" y="21206"/>
                    </a:lnTo>
                    <a:lnTo>
                      <a:pt x="7236" y="43688"/>
                    </a:lnTo>
                    <a:lnTo>
                      <a:pt x="12166" y="21206"/>
                    </a:lnTo>
                    <a:lnTo>
                      <a:pt x="9130" y="229"/>
                    </a:lnTo>
                    <a:lnTo>
                      <a:pt x="285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103" name="Google Shape;1103;p43"/>
              <p:cNvSpPr/>
              <p:nvPr/>
            </p:nvSpPr>
            <p:spPr>
              <a:xfrm>
                <a:off x="4697600" y="2951325"/>
                <a:ext cx="248825" cy="323425"/>
              </a:xfrm>
              <a:custGeom>
                <a:rect b="b" l="l" r="r" t="t"/>
                <a:pathLst>
                  <a:path extrusionOk="0" h="12937" w="9953">
                    <a:moveTo>
                      <a:pt x="2693" y="1"/>
                    </a:moveTo>
                    <a:cubicBezTo>
                      <a:pt x="2120" y="1"/>
                      <a:pt x="1641" y="404"/>
                      <a:pt x="1507" y="938"/>
                    </a:cubicBezTo>
                    <a:lnTo>
                      <a:pt x="92" y="7100"/>
                    </a:lnTo>
                    <a:cubicBezTo>
                      <a:pt x="1" y="7488"/>
                      <a:pt x="115" y="7899"/>
                      <a:pt x="366" y="8196"/>
                    </a:cubicBezTo>
                    <a:lnTo>
                      <a:pt x="4292" y="12533"/>
                    </a:lnTo>
                    <a:cubicBezTo>
                      <a:pt x="4531" y="12804"/>
                      <a:pt x="4862" y="12936"/>
                      <a:pt x="5194" y="12936"/>
                    </a:cubicBezTo>
                    <a:cubicBezTo>
                      <a:pt x="5559" y="12936"/>
                      <a:pt x="5924" y="12776"/>
                      <a:pt x="6164" y="12464"/>
                    </a:cubicBezTo>
                    <a:lnTo>
                      <a:pt x="9679" y="7831"/>
                    </a:lnTo>
                    <a:cubicBezTo>
                      <a:pt x="9884" y="7557"/>
                      <a:pt x="9953" y="7215"/>
                      <a:pt x="9884" y="6872"/>
                    </a:cubicBezTo>
                    <a:lnTo>
                      <a:pt x="8766" y="1075"/>
                    </a:lnTo>
                    <a:cubicBezTo>
                      <a:pt x="8674" y="527"/>
                      <a:pt x="8172" y="116"/>
                      <a:pt x="7602" y="93"/>
                    </a:cubicBezTo>
                    <a:lnTo>
                      <a:pt x="2740" y="2"/>
                    </a:lnTo>
                    <a:cubicBezTo>
                      <a:pt x="2724" y="1"/>
                      <a:pt x="2708" y="1"/>
                      <a:pt x="269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104" name="Google Shape;1104;p43"/>
              <p:cNvSpPr/>
              <p:nvPr/>
            </p:nvSpPr>
            <p:spPr>
              <a:xfrm>
                <a:off x="4443675" y="2885725"/>
                <a:ext cx="259100" cy="287625"/>
              </a:xfrm>
              <a:custGeom>
                <a:rect b="b" l="l" r="r" t="t"/>
                <a:pathLst>
                  <a:path extrusionOk="0" h="11505" w="10364">
                    <a:moveTo>
                      <a:pt x="211" y="1"/>
                    </a:moveTo>
                    <a:cubicBezTo>
                      <a:pt x="178" y="1"/>
                      <a:pt x="145" y="8"/>
                      <a:pt x="115" y="24"/>
                    </a:cubicBezTo>
                    <a:cubicBezTo>
                      <a:pt x="23" y="69"/>
                      <a:pt x="1" y="206"/>
                      <a:pt x="46" y="275"/>
                    </a:cubicBezTo>
                    <a:lnTo>
                      <a:pt x="6574" y="11254"/>
                    </a:lnTo>
                    <a:cubicBezTo>
                      <a:pt x="6643" y="11368"/>
                      <a:pt x="6780" y="11459"/>
                      <a:pt x="6917" y="11505"/>
                    </a:cubicBezTo>
                    <a:lnTo>
                      <a:pt x="7031" y="11505"/>
                    </a:lnTo>
                    <a:cubicBezTo>
                      <a:pt x="7145" y="11505"/>
                      <a:pt x="7259" y="11482"/>
                      <a:pt x="7350" y="11413"/>
                    </a:cubicBezTo>
                    <a:lnTo>
                      <a:pt x="10272" y="9336"/>
                    </a:lnTo>
                    <a:cubicBezTo>
                      <a:pt x="10340" y="9268"/>
                      <a:pt x="10363" y="9154"/>
                      <a:pt x="10318" y="9085"/>
                    </a:cubicBezTo>
                    <a:cubicBezTo>
                      <a:pt x="10276" y="9030"/>
                      <a:pt x="10218" y="9000"/>
                      <a:pt x="10158" y="9000"/>
                    </a:cubicBezTo>
                    <a:cubicBezTo>
                      <a:pt x="10119" y="9000"/>
                      <a:pt x="10080" y="9013"/>
                      <a:pt x="10044" y="9040"/>
                    </a:cubicBezTo>
                    <a:lnTo>
                      <a:pt x="7122" y="11094"/>
                    </a:lnTo>
                    <a:cubicBezTo>
                      <a:pt x="7090" y="11110"/>
                      <a:pt x="7069" y="11126"/>
                      <a:pt x="7043" y="11126"/>
                    </a:cubicBezTo>
                    <a:cubicBezTo>
                      <a:pt x="7033" y="11126"/>
                      <a:pt x="7021" y="11123"/>
                      <a:pt x="7008" y="11117"/>
                    </a:cubicBezTo>
                    <a:cubicBezTo>
                      <a:pt x="6962" y="11117"/>
                      <a:pt x="6917" y="11094"/>
                      <a:pt x="6894" y="11048"/>
                    </a:cubicBezTo>
                    <a:lnTo>
                      <a:pt x="389" y="92"/>
                    </a:lnTo>
                    <a:cubicBezTo>
                      <a:pt x="343" y="31"/>
                      <a:pt x="277" y="1"/>
                      <a:pt x="21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105" name="Google Shape;1105;p43"/>
              <p:cNvSpPr/>
              <p:nvPr/>
            </p:nvSpPr>
            <p:spPr>
              <a:xfrm>
                <a:off x="4937275" y="2890725"/>
                <a:ext cx="180350" cy="258675"/>
              </a:xfrm>
              <a:custGeom>
                <a:rect b="b" l="l" r="r" t="t"/>
                <a:pathLst>
                  <a:path extrusionOk="0" h="10347" w="7214">
                    <a:moveTo>
                      <a:pt x="7005" y="0"/>
                    </a:moveTo>
                    <a:cubicBezTo>
                      <a:pt x="6925" y="0"/>
                      <a:pt x="6840" y="45"/>
                      <a:pt x="6802" y="120"/>
                    </a:cubicBezTo>
                    <a:lnTo>
                      <a:pt x="3333" y="9890"/>
                    </a:lnTo>
                    <a:cubicBezTo>
                      <a:pt x="3333" y="9935"/>
                      <a:pt x="3264" y="9958"/>
                      <a:pt x="3264" y="9958"/>
                    </a:cubicBezTo>
                    <a:cubicBezTo>
                      <a:pt x="3255" y="9968"/>
                      <a:pt x="3238" y="9973"/>
                      <a:pt x="3217" y="9973"/>
                    </a:cubicBezTo>
                    <a:cubicBezTo>
                      <a:pt x="3189" y="9973"/>
                      <a:pt x="3154" y="9962"/>
                      <a:pt x="3127" y="9935"/>
                    </a:cubicBezTo>
                    <a:lnTo>
                      <a:pt x="343" y="7424"/>
                    </a:lnTo>
                    <a:cubicBezTo>
                      <a:pt x="305" y="7396"/>
                      <a:pt x="262" y="7383"/>
                      <a:pt x="221" y="7383"/>
                    </a:cubicBezTo>
                    <a:cubicBezTo>
                      <a:pt x="164" y="7383"/>
                      <a:pt x="109" y="7408"/>
                      <a:pt x="69" y="7447"/>
                    </a:cubicBezTo>
                    <a:cubicBezTo>
                      <a:pt x="0" y="7516"/>
                      <a:pt x="0" y="7653"/>
                      <a:pt x="92" y="7721"/>
                    </a:cubicBezTo>
                    <a:lnTo>
                      <a:pt x="2876" y="10232"/>
                    </a:lnTo>
                    <a:cubicBezTo>
                      <a:pt x="2968" y="10300"/>
                      <a:pt x="3105" y="10346"/>
                      <a:pt x="3219" y="10346"/>
                    </a:cubicBezTo>
                    <a:cubicBezTo>
                      <a:pt x="3264" y="10346"/>
                      <a:pt x="3310" y="10346"/>
                      <a:pt x="3356" y="10323"/>
                    </a:cubicBezTo>
                    <a:cubicBezTo>
                      <a:pt x="3515" y="10300"/>
                      <a:pt x="3652" y="10164"/>
                      <a:pt x="3698" y="10004"/>
                    </a:cubicBezTo>
                    <a:lnTo>
                      <a:pt x="7168" y="257"/>
                    </a:lnTo>
                    <a:cubicBezTo>
                      <a:pt x="7213" y="166"/>
                      <a:pt x="7145" y="52"/>
                      <a:pt x="7053" y="6"/>
                    </a:cubicBezTo>
                    <a:cubicBezTo>
                      <a:pt x="7038" y="2"/>
                      <a:pt x="7021" y="0"/>
                      <a:pt x="70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106" name="Google Shape;1106;p43"/>
              <p:cNvSpPr/>
              <p:nvPr/>
            </p:nvSpPr>
            <p:spPr>
              <a:xfrm>
                <a:off x="5306475" y="2762475"/>
                <a:ext cx="641400" cy="1278700"/>
              </a:xfrm>
              <a:custGeom>
                <a:rect b="b" l="l" r="r" t="t"/>
                <a:pathLst>
                  <a:path extrusionOk="0" h="51148" w="25656">
                    <a:moveTo>
                      <a:pt x="11984" y="1"/>
                    </a:moveTo>
                    <a:lnTo>
                      <a:pt x="0" y="2215"/>
                    </a:lnTo>
                    <a:lnTo>
                      <a:pt x="2557" y="41976"/>
                    </a:lnTo>
                    <a:cubicBezTo>
                      <a:pt x="3244" y="46476"/>
                      <a:pt x="8724" y="51147"/>
                      <a:pt x="13389" y="51147"/>
                    </a:cubicBezTo>
                    <a:cubicBezTo>
                      <a:pt x="13835" y="51147"/>
                      <a:pt x="14274" y="51105"/>
                      <a:pt x="14700" y="51015"/>
                    </a:cubicBezTo>
                    <a:lnTo>
                      <a:pt x="21114" y="49623"/>
                    </a:lnTo>
                    <a:lnTo>
                      <a:pt x="25656" y="47409"/>
                    </a:lnTo>
                    <a:lnTo>
                      <a:pt x="11984" y="1"/>
                    </a:ln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107" name="Google Shape;1107;p43"/>
              <p:cNvSpPr/>
              <p:nvPr/>
            </p:nvSpPr>
            <p:spPr>
              <a:xfrm>
                <a:off x="5315600" y="2752775"/>
                <a:ext cx="655675" cy="1279700"/>
              </a:xfrm>
              <a:custGeom>
                <a:rect b="b" l="l" r="r" t="t"/>
                <a:pathLst>
                  <a:path extrusionOk="0" h="51188" w="26227">
                    <a:moveTo>
                      <a:pt x="12554" y="1"/>
                    </a:moveTo>
                    <a:lnTo>
                      <a:pt x="1" y="2192"/>
                    </a:lnTo>
                    <a:lnTo>
                      <a:pt x="4885" y="43825"/>
                    </a:lnTo>
                    <a:cubicBezTo>
                      <a:pt x="5563" y="48134"/>
                      <a:pt x="9276" y="51188"/>
                      <a:pt x="13446" y="51188"/>
                    </a:cubicBezTo>
                    <a:cubicBezTo>
                      <a:pt x="14048" y="51188"/>
                      <a:pt x="14658" y="51124"/>
                      <a:pt x="15271" y="50992"/>
                    </a:cubicBezTo>
                    <a:lnTo>
                      <a:pt x="21707" y="49623"/>
                    </a:lnTo>
                    <a:lnTo>
                      <a:pt x="26227" y="47409"/>
                    </a:lnTo>
                    <a:lnTo>
                      <a:pt x="125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108" name="Google Shape;1108;p43"/>
              <p:cNvSpPr/>
              <p:nvPr/>
            </p:nvSpPr>
            <p:spPr>
              <a:xfrm>
                <a:off x="5042700" y="2450275"/>
                <a:ext cx="570225" cy="435250"/>
              </a:xfrm>
              <a:custGeom>
                <a:rect b="b" l="l" r="r" t="t"/>
                <a:pathLst>
                  <a:path extrusionOk="0" h="17410" w="22809">
                    <a:moveTo>
                      <a:pt x="7406" y="1"/>
                    </a:moveTo>
                    <a:cubicBezTo>
                      <a:pt x="5186" y="1"/>
                      <a:pt x="3003" y="645"/>
                      <a:pt x="1125" y="1852"/>
                    </a:cubicBezTo>
                    <a:cubicBezTo>
                      <a:pt x="896" y="2012"/>
                      <a:pt x="759" y="2103"/>
                      <a:pt x="714" y="2172"/>
                    </a:cubicBezTo>
                    <a:cubicBezTo>
                      <a:pt x="0" y="3264"/>
                      <a:pt x="899" y="5119"/>
                      <a:pt x="2175" y="5119"/>
                    </a:cubicBezTo>
                    <a:cubicBezTo>
                      <a:pt x="2205" y="5119"/>
                      <a:pt x="2235" y="5118"/>
                      <a:pt x="2266" y="5116"/>
                    </a:cubicBezTo>
                    <a:cubicBezTo>
                      <a:pt x="2408" y="5099"/>
                      <a:pt x="2930" y="4834"/>
                      <a:pt x="3535" y="4505"/>
                    </a:cubicBezTo>
                    <a:lnTo>
                      <a:pt x="3535" y="4505"/>
                    </a:lnTo>
                    <a:cubicBezTo>
                      <a:pt x="3226" y="4772"/>
                      <a:pt x="2936" y="5081"/>
                      <a:pt x="2699" y="5436"/>
                    </a:cubicBezTo>
                    <a:cubicBezTo>
                      <a:pt x="1946" y="6531"/>
                      <a:pt x="2060" y="8015"/>
                      <a:pt x="2859" y="9088"/>
                    </a:cubicBezTo>
                    <a:lnTo>
                      <a:pt x="3156" y="9476"/>
                    </a:lnTo>
                    <a:lnTo>
                      <a:pt x="3247" y="9316"/>
                    </a:lnTo>
                    <a:cubicBezTo>
                      <a:pt x="3841" y="8243"/>
                      <a:pt x="4799" y="7444"/>
                      <a:pt x="5918" y="7011"/>
                    </a:cubicBezTo>
                    <a:lnTo>
                      <a:pt x="7215" y="6510"/>
                    </a:lnTo>
                    <a:lnTo>
                      <a:pt x="7215" y="6510"/>
                    </a:lnTo>
                    <a:cubicBezTo>
                      <a:pt x="7063" y="6569"/>
                      <a:pt x="2754" y="8261"/>
                      <a:pt x="3224" y="10526"/>
                    </a:cubicBezTo>
                    <a:cubicBezTo>
                      <a:pt x="3588" y="12276"/>
                      <a:pt x="4242" y="12487"/>
                      <a:pt x="4535" y="12487"/>
                    </a:cubicBezTo>
                    <a:cubicBezTo>
                      <a:pt x="4628" y="12487"/>
                      <a:pt x="4685" y="12466"/>
                      <a:pt x="4685" y="12466"/>
                    </a:cubicBezTo>
                    <a:cubicBezTo>
                      <a:pt x="4685" y="12466"/>
                      <a:pt x="6198" y="10295"/>
                      <a:pt x="8429" y="10295"/>
                    </a:cubicBezTo>
                    <a:cubicBezTo>
                      <a:pt x="8475" y="10295"/>
                      <a:pt x="8520" y="10296"/>
                      <a:pt x="8566" y="10297"/>
                    </a:cubicBezTo>
                    <a:cubicBezTo>
                      <a:pt x="8566" y="10297"/>
                      <a:pt x="2403" y="12192"/>
                      <a:pt x="4343" y="15387"/>
                    </a:cubicBezTo>
                    <a:cubicBezTo>
                      <a:pt x="5329" y="17003"/>
                      <a:pt x="7443" y="17409"/>
                      <a:pt x="9312" y="17409"/>
                    </a:cubicBezTo>
                    <a:cubicBezTo>
                      <a:pt x="10427" y="17409"/>
                      <a:pt x="11455" y="17264"/>
                      <a:pt x="12103" y="17145"/>
                    </a:cubicBezTo>
                    <a:cubicBezTo>
                      <a:pt x="12514" y="17076"/>
                      <a:pt x="12788" y="16711"/>
                      <a:pt x="12765" y="16300"/>
                    </a:cubicBezTo>
                    <a:cubicBezTo>
                      <a:pt x="12743" y="15844"/>
                      <a:pt x="12469" y="15433"/>
                      <a:pt x="12058" y="15228"/>
                    </a:cubicBezTo>
                    <a:lnTo>
                      <a:pt x="9867" y="14155"/>
                    </a:lnTo>
                    <a:lnTo>
                      <a:pt x="9867" y="14155"/>
                    </a:lnTo>
                    <a:lnTo>
                      <a:pt x="16189" y="15524"/>
                    </a:lnTo>
                    <a:cubicBezTo>
                      <a:pt x="16553" y="15603"/>
                      <a:pt x="16920" y="15641"/>
                      <a:pt x="17283" y="15641"/>
                    </a:cubicBezTo>
                    <a:cubicBezTo>
                      <a:pt x="19035" y="15641"/>
                      <a:pt x="20711" y="14755"/>
                      <a:pt x="21713" y="13242"/>
                    </a:cubicBezTo>
                    <a:lnTo>
                      <a:pt x="22809" y="11553"/>
                    </a:lnTo>
                    <a:lnTo>
                      <a:pt x="21142" y="7353"/>
                    </a:lnTo>
                    <a:cubicBezTo>
                      <a:pt x="19613" y="3541"/>
                      <a:pt x="16121" y="893"/>
                      <a:pt x="12058" y="437"/>
                    </a:cubicBezTo>
                    <a:lnTo>
                      <a:pt x="8680" y="72"/>
                    </a:lnTo>
                    <a:cubicBezTo>
                      <a:pt x="8255" y="24"/>
                      <a:pt x="7830" y="1"/>
                      <a:pt x="74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109" name="Google Shape;1109;p43"/>
              <p:cNvSpPr/>
              <p:nvPr/>
            </p:nvSpPr>
            <p:spPr>
              <a:xfrm>
                <a:off x="5059900" y="2463925"/>
                <a:ext cx="569575" cy="434750"/>
              </a:xfrm>
              <a:custGeom>
                <a:rect b="b" l="l" r="r" t="t"/>
                <a:pathLst>
                  <a:path extrusionOk="0" h="17390" w="22783">
                    <a:moveTo>
                      <a:pt x="7355" y="1"/>
                    </a:moveTo>
                    <a:cubicBezTo>
                      <a:pt x="5145" y="1"/>
                      <a:pt x="2973" y="632"/>
                      <a:pt x="1121" y="1854"/>
                    </a:cubicBezTo>
                    <a:cubicBezTo>
                      <a:pt x="893" y="1991"/>
                      <a:pt x="733" y="2105"/>
                      <a:pt x="710" y="2151"/>
                    </a:cubicBezTo>
                    <a:cubicBezTo>
                      <a:pt x="1" y="3237"/>
                      <a:pt x="864" y="5100"/>
                      <a:pt x="2149" y="5100"/>
                    </a:cubicBezTo>
                    <a:cubicBezTo>
                      <a:pt x="2187" y="5100"/>
                      <a:pt x="2224" y="5098"/>
                      <a:pt x="2263" y="5095"/>
                    </a:cubicBezTo>
                    <a:cubicBezTo>
                      <a:pt x="2399" y="5086"/>
                      <a:pt x="2934" y="4813"/>
                      <a:pt x="3551" y="4475"/>
                    </a:cubicBezTo>
                    <a:lnTo>
                      <a:pt x="3551" y="4475"/>
                    </a:lnTo>
                    <a:cubicBezTo>
                      <a:pt x="3236" y="4744"/>
                      <a:pt x="2938" y="5057"/>
                      <a:pt x="2696" y="5415"/>
                    </a:cubicBezTo>
                    <a:cubicBezTo>
                      <a:pt x="1943" y="6533"/>
                      <a:pt x="2034" y="8017"/>
                      <a:pt x="2833" y="9089"/>
                    </a:cubicBezTo>
                    <a:lnTo>
                      <a:pt x="3153" y="9477"/>
                    </a:lnTo>
                    <a:lnTo>
                      <a:pt x="3244" y="9295"/>
                    </a:lnTo>
                    <a:cubicBezTo>
                      <a:pt x="3837" y="8245"/>
                      <a:pt x="4773" y="7423"/>
                      <a:pt x="5915" y="6990"/>
                    </a:cubicBezTo>
                    <a:lnTo>
                      <a:pt x="7216" y="6510"/>
                    </a:lnTo>
                    <a:lnTo>
                      <a:pt x="7216" y="6510"/>
                    </a:lnTo>
                    <a:cubicBezTo>
                      <a:pt x="7213" y="6511"/>
                      <a:pt x="2719" y="8200"/>
                      <a:pt x="3198" y="10505"/>
                    </a:cubicBezTo>
                    <a:cubicBezTo>
                      <a:pt x="3581" y="12277"/>
                      <a:pt x="4227" y="12488"/>
                      <a:pt x="4514" y="12488"/>
                    </a:cubicBezTo>
                    <a:cubicBezTo>
                      <a:pt x="4605" y="12488"/>
                      <a:pt x="4659" y="12468"/>
                      <a:pt x="4659" y="12468"/>
                    </a:cubicBezTo>
                    <a:cubicBezTo>
                      <a:pt x="4659" y="12468"/>
                      <a:pt x="6180" y="10295"/>
                      <a:pt x="8395" y="10295"/>
                    </a:cubicBezTo>
                    <a:cubicBezTo>
                      <a:pt x="8450" y="10295"/>
                      <a:pt x="8506" y="10296"/>
                      <a:pt x="8562" y="10299"/>
                    </a:cubicBezTo>
                    <a:cubicBezTo>
                      <a:pt x="8562" y="10299"/>
                      <a:pt x="2377" y="12171"/>
                      <a:pt x="4340" y="15389"/>
                    </a:cubicBezTo>
                    <a:cubicBezTo>
                      <a:pt x="5309" y="16986"/>
                      <a:pt x="7410" y="17390"/>
                      <a:pt x="9279" y="17390"/>
                    </a:cubicBezTo>
                    <a:cubicBezTo>
                      <a:pt x="10401" y="17390"/>
                      <a:pt x="11441" y="17244"/>
                      <a:pt x="12100" y="17124"/>
                    </a:cubicBezTo>
                    <a:cubicBezTo>
                      <a:pt x="12488" y="17055"/>
                      <a:pt x="12785" y="16690"/>
                      <a:pt x="12739" y="16279"/>
                    </a:cubicBezTo>
                    <a:cubicBezTo>
                      <a:pt x="12717" y="15823"/>
                      <a:pt x="12443" y="15435"/>
                      <a:pt x="12032" y="15229"/>
                    </a:cubicBezTo>
                    <a:lnTo>
                      <a:pt x="9863" y="14157"/>
                    </a:lnTo>
                    <a:lnTo>
                      <a:pt x="16163" y="15503"/>
                    </a:lnTo>
                    <a:cubicBezTo>
                      <a:pt x="16537" y="15583"/>
                      <a:pt x="16912" y="15621"/>
                      <a:pt x="17283" y="15621"/>
                    </a:cubicBezTo>
                    <a:cubicBezTo>
                      <a:pt x="19041" y="15621"/>
                      <a:pt x="20707" y="14752"/>
                      <a:pt x="21687" y="13244"/>
                    </a:cubicBezTo>
                    <a:lnTo>
                      <a:pt x="22782" y="11555"/>
                    </a:lnTo>
                    <a:lnTo>
                      <a:pt x="21116" y="7332"/>
                    </a:lnTo>
                    <a:cubicBezTo>
                      <a:pt x="19610" y="3543"/>
                      <a:pt x="16118" y="872"/>
                      <a:pt x="12055" y="439"/>
                    </a:cubicBezTo>
                    <a:lnTo>
                      <a:pt x="8654" y="73"/>
                    </a:lnTo>
                    <a:cubicBezTo>
                      <a:pt x="8221" y="25"/>
                      <a:pt x="7787" y="1"/>
                      <a:pt x="7355" y="1"/>
                    </a:cubicBezTo>
                    <a:close/>
                  </a:path>
                </a:pathLst>
              </a:custGeom>
              <a:solidFill>
                <a:srgbClr val="FDBE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110" name="Google Shape;1110;p43"/>
              <p:cNvSpPr/>
              <p:nvPr/>
            </p:nvSpPr>
            <p:spPr>
              <a:xfrm>
                <a:off x="5168375" y="2715400"/>
                <a:ext cx="142675" cy="69100"/>
              </a:xfrm>
              <a:custGeom>
                <a:rect b="b" l="l" r="r" t="t"/>
                <a:pathLst>
                  <a:path extrusionOk="0" h="2764" w="5707">
                    <a:moveTo>
                      <a:pt x="4774" y="1"/>
                    </a:moveTo>
                    <a:cubicBezTo>
                      <a:pt x="4514" y="1"/>
                      <a:pt x="4258" y="23"/>
                      <a:pt x="3995" y="58"/>
                    </a:cubicBezTo>
                    <a:cubicBezTo>
                      <a:pt x="3493" y="126"/>
                      <a:pt x="2991" y="286"/>
                      <a:pt x="2511" y="491"/>
                    </a:cubicBezTo>
                    <a:cubicBezTo>
                      <a:pt x="2283" y="605"/>
                      <a:pt x="2032" y="720"/>
                      <a:pt x="1827" y="856"/>
                    </a:cubicBezTo>
                    <a:cubicBezTo>
                      <a:pt x="1713" y="925"/>
                      <a:pt x="1598" y="993"/>
                      <a:pt x="1507" y="1085"/>
                    </a:cubicBezTo>
                    <a:lnTo>
                      <a:pt x="1188" y="1313"/>
                    </a:lnTo>
                    <a:cubicBezTo>
                      <a:pt x="1096" y="1381"/>
                      <a:pt x="1005" y="1473"/>
                      <a:pt x="891" y="1564"/>
                    </a:cubicBezTo>
                    <a:lnTo>
                      <a:pt x="617" y="1815"/>
                    </a:lnTo>
                    <a:cubicBezTo>
                      <a:pt x="434" y="1998"/>
                      <a:pt x="275" y="2203"/>
                      <a:pt x="92" y="2386"/>
                    </a:cubicBezTo>
                    <a:cubicBezTo>
                      <a:pt x="1" y="2477"/>
                      <a:pt x="23" y="2614"/>
                      <a:pt x="115" y="2705"/>
                    </a:cubicBezTo>
                    <a:cubicBezTo>
                      <a:pt x="155" y="2745"/>
                      <a:pt x="204" y="2763"/>
                      <a:pt x="252" y="2763"/>
                    </a:cubicBezTo>
                    <a:cubicBezTo>
                      <a:pt x="313" y="2763"/>
                      <a:pt x="373" y="2734"/>
                      <a:pt x="412" y="2682"/>
                    </a:cubicBezTo>
                    <a:lnTo>
                      <a:pt x="434" y="2682"/>
                    </a:lnTo>
                    <a:cubicBezTo>
                      <a:pt x="594" y="2500"/>
                      <a:pt x="754" y="2294"/>
                      <a:pt x="914" y="2135"/>
                    </a:cubicBezTo>
                    <a:lnTo>
                      <a:pt x="1188" y="1884"/>
                    </a:lnTo>
                    <a:cubicBezTo>
                      <a:pt x="1279" y="1792"/>
                      <a:pt x="1370" y="1701"/>
                      <a:pt x="1461" y="1633"/>
                    </a:cubicBezTo>
                    <a:lnTo>
                      <a:pt x="1735" y="1404"/>
                    </a:lnTo>
                    <a:cubicBezTo>
                      <a:pt x="1827" y="1336"/>
                      <a:pt x="1941" y="1267"/>
                      <a:pt x="2032" y="1199"/>
                    </a:cubicBezTo>
                    <a:cubicBezTo>
                      <a:pt x="2238" y="1062"/>
                      <a:pt x="2466" y="971"/>
                      <a:pt x="2671" y="856"/>
                    </a:cubicBezTo>
                    <a:cubicBezTo>
                      <a:pt x="3105" y="651"/>
                      <a:pt x="3584" y="491"/>
                      <a:pt x="4041" y="423"/>
                    </a:cubicBezTo>
                    <a:cubicBezTo>
                      <a:pt x="4280" y="377"/>
                      <a:pt x="4526" y="354"/>
                      <a:pt x="4768" y="354"/>
                    </a:cubicBezTo>
                    <a:cubicBezTo>
                      <a:pt x="5011" y="354"/>
                      <a:pt x="5250" y="377"/>
                      <a:pt x="5479" y="423"/>
                    </a:cubicBezTo>
                    <a:lnTo>
                      <a:pt x="5502" y="423"/>
                    </a:lnTo>
                    <a:cubicBezTo>
                      <a:pt x="5514" y="426"/>
                      <a:pt x="5525" y="427"/>
                      <a:pt x="5536" y="427"/>
                    </a:cubicBezTo>
                    <a:cubicBezTo>
                      <a:pt x="5610" y="427"/>
                      <a:pt x="5664" y="365"/>
                      <a:pt x="5684" y="286"/>
                    </a:cubicBezTo>
                    <a:cubicBezTo>
                      <a:pt x="5707" y="195"/>
                      <a:pt x="5638" y="103"/>
                      <a:pt x="5570" y="80"/>
                    </a:cubicBezTo>
                    <a:cubicBezTo>
                      <a:pt x="5296" y="23"/>
                      <a:pt x="5034" y="1"/>
                      <a:pt x="47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111" name="Google Shape;1111;p43"/>
              <p:cNvSpPr/>
              <p:nvPr/>
            </p:nvSpPr>
            <p:spPr>
              <a:xfrm>
                <a:off x="5133000" y="2620950"/>
                <a:ext cx="124425" cy="94650"/>
              </a:xfrm>
              <a:custGeom>
                <a:rect b="b" l="l" r="r" t="t"/>
                <a:pathLst>
                  <a:path extrusionOk="0" h="3786" w="4977">
                    <a:moveTo>
                      <a:pt x="4862" y="1"/>
                    </a:moveTo>
                    <a:cubicBezTo>
                      <a:pt x="4314" y="1"/>
                      <a:pt x="3812" y="138"/>
                      <a:pt x="3333" y="320"/>
                    </a:cubicBezTo>
                    <a:cubicBezTo>
                      <a:pt x="2854" y="503"/>
                      <a:pt x="2397" y="754"/>
                      <a:pt x="1986" y="1074"/>
                    </a:cubicBezTo>
                    <a:cubicBezTo>
                      <a:pt x="1781" y="1233"/>
                      <a:pt x="1575" y="1393"/>
                      <a:pt x="1416" y="1576"/>
                    </a:cubicBezTo>
                    <a:cubicBezTo>
                      <a:pt x="1324" y="1667"/>
                      <a:pt x="1233" y="1758"/>
                      <a:pt x="1142" y="1850"/>
                    </a:cubicBezTo>
                    <a:lnTo>
                      <a:pt x="891" y="2169"/>
                    </a:lnTo>
                    <a:cubicBezTo>
                      <a:pt x="799" y="2261"/>
                      <a:pt x="731" y="2352"/>
                      <a:pt x="662" y="2466"/>
                    </a:cubicBezTo>
                    <a:lnTo>
                      <a:pt x="434" y="2786"/>
                    </a:lnTo>
                    <a:cubicBezTo>
                      <a:pt x="297" y="3014"/>
                      <a:pt x="183" y="3242"/>
                      <a:pt x="69" y="3448"/>
                    </a:cubicBezTo>
                    <a:cubicBezTo>
                      <a:pt x="69" y="3448"/>
                      <a:pt x="46" y="3470"/>
                      <a:pt x="46" y="3470"/>
                    </a:cubicBezTo>
                    <a:cubicBezTo>
                      <a:pt x="0" y="3562"/>
                      <a:pt x="46" y="3699"/>
                      <a:pt x="137" y="3767"/>
                    </a:cubicBezTo>
                    <a:cubicBezTo>
                      <a:pt x="168" y="3779"/>
                      <a:pt x="200" y="3785"/>
                      <a:pt x="232" y="3785"/>
                    </a:cubicBezTo>
                    <a:cubicBezTo>
                      <a:pt x="318" y="3785"/>
                      <a:pt x="401" y="3743"/>
                      <a:pt x="434" y="3676"/>
                    </a:cubicBezTo>
                    <a:lnTo>
                      <a:pt x="457" y="3653"/>
                    </a:lnTo>
                    <a:cubicBezTo>
                      <a:pt x="571" y="3448"/>
                      <a:pt x="685" y="3219"/>
                      <a:pt x="799" y="3014"/>
                    </a:cubicBezTo>
                    <a:lnTo>
                      <a:pt x="1005" y="2694"/>
                    </a:lnTo>
                    <a:cubicBezTo>
                      <a:pt x="1073" y="2603"/>
                      <a:pt x="1119" y="2489"/>
                      <a:pt x="1210" y="2398"/>
                    </a:cubicBezTo>
                    <a:lnTo>
                      <a:pt x="1438" y="2124"/>
                    </a:lnTo>
                    <a:cubicBezTo>
                      <a:pt x="1507" y="2010"/>
                      <a:pt x="1598" y="1941"/>
                      <a:pt x="1667" y="1850"/>
                    </a:cubicBezTo>
                    <a:cubicBezTo>
                      <a:pt x="1827" y="1667"/>
                      <a:pt x="2032" y="1507"/>
                      <a:pt x="2215" y="1348"/>
                    </a:cubicBezTo>
                    <a:cubicBezTo>
                      <a:pt x="2580" y="1051"/>
                      <a:pt x="3013" y="800"/>
                      <a:pt x="3447" y="594"/>
                    </a:cubicBezTo>
                    <a:cubicBezTo>
                      <a:pt x="3904" y="412"/>
                      <a:pt x="4383" y="275"/>
                      <a:pt x="4839" y="275"/>
                    </a:cubicBezTo>
                    <a:lnTo>
                      <a:pt x="4862" y="252"/>
                    </a:lnTo>
                    <a:cubicBezTo>
                      <a:pt x="4931" y="252"/>
                      <a:pt x="4976" y="206"/>
                      <a:pt x="4976" y="138"/>
                    </a:cubicBezTo>
                    <a:cubicBezTo>
                      <a:pt x="4976" y="69"/>
                      <a:pt x="4931" y="1"/>
                      <a:pt x="48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112" name="Google Shape;1112;p43"/>
              <p:cNvSpPr/>
              <p:nvPr/>
            </p:nvSpPr>
            <p:spPr>
              <a:xfrm>
                <a:off x="5109025" y="2536400"/>
                <a:ext cx="130700" cy="85975"/>
              </a:xfrm>
              <a:custGeom>
                <a:rect b="b" l="l" r="r" t="t"/>
                <a:pathLst>
                  <a:path extrusionOk="0" h="3439" w="5228">
                    <a:moveTo>
                      <a:pt x="4910" y="1"/>
                    </a:moveTo>
                    <a:cubicBezTo>
                      <a:pt x="4440" y="1"/>
                      <a:pt x="4001" y="70"/>
                      <a:pt x="3562" y="210"/>
                    </a:cubicBezTo>
                    <a:cubicBezTo>
                      <a:pt x="3082" y="347"/>
                      <a:pt x="2603" y="575"/>
                      <a:pt x="2169" y="849"/>
                    </a:cubicBezTo>
                    <a:cubicBezTo>
                      <a:pt x="1964" y="1009"/>
                      <a:pt x="1736" y="1146"/>
                      <a:pt x="1553" y="1329"/>
                    </a:cubicBezTo>
                    <a:cubicBezTo>
                      <a:pt x="1462" y="1420"/>
                      <a:pt x="1348" y="1488"/>
                      <a:pt x="1256" y="1580"/>
                    </a:cubicBezTo>
                    <a:lnTo>
                      <a:pt x="1005" y="1854"/>
                    </a:lnTo>
                    <a:cubicBezTo>
                      <a:pt x="914" y="1945"/>
                      <a:pt x="823" y="2059"/>
                      <a:pt x="754" y="2150"/>
                    </a:cubicBezTo>
                    <a:lnTo>
                      <a:pt x="503" y="2447"/>
                    </a:lnTo>
                    <a:cubicBezTo>
                      <a:pt x="343" y="2653"/>
                      <a:pt x="206" y="2881"/>
                      <a:pt x="69" y="3086"/>
                    </a:cubicBezTo>
                    <a:cubicBezTo>
                      <a:pt x="1" y="3200"/>
                      <a:pt x="24" y="3337"/>
                      <a:pt x="138" y="3406"/>
                    </a:cubicBezTo>
                    <a:cubicBezTo>
                      <a:pt x="168" y="3429"/>
                      <a:pt x="204" y="3439"/>
                      <a:pt x="240" y="3439"/>
                    </a:cubicBezTo>
                    <a:cubicBezTo>
                      <a:pt x="313" y="3439"/>
                      <a:pt x="389" y="3398"/>
                      <a:pt x="434" y="3337"/>
                    </a:cubicBezTo>
                    <a:lnTo>
                      <a:pt x="457" y="3314"/>
                    </a:lnTo>
                    <a:cubicBezTo>
                      <a:pt x="571" y="3109"/>
                      <a:pt x="708" y="2904"/>
                      <a:pt x="845" y="2698"/>
                    </a:cubicBezTo>
                    <a:lnTo>
                      <a:pt x="1051" y="2401"/>
                    </a:lnTo>
                    <a:cubicBezTo>
                      <a:pt x="1142" y="2310"/>
                      <a:pt x="1211" y="2219"/>
                      <a:pt x="1302" y="2128"/>
                    </a:cubicBezTo>
                    <a:lnTo>
                      <a:pt x="1530" y="1854"/>
                    </a:lnTo>
                    <a:cubicBezTo>
                      <a:pt x="1621" y="1762"/>
                      <a:pt x="1713" y="1694"/>
                      <a:pt x="1804" y="1603"/>
                    </a:cubicBezTo>
                    <a:cubicBezTo>
                      <a:pt x="1964" y="1443"/>
                      <a:pt x="2169" y="1306"/>
                      <a:pt x="2375" y="1146"/>
                    </a:cubicBezTo>
                    <a:cubicBezTo>
                      <a:pt x="2763" y="872"/>
                      <a:pt x="3196" y="644"/>
                      <a:pt x="3676" y="507"/>
                    </a:cubicBezTo>
                    <a:cubicBezTo>
                      <a:pt x="4086" y="363"/>
                      <a:pt x="4514" y="275"/>
                      <a:pt x="4944" y="275"/>
                    </a:cubicBezTo>
                    <a:cubicBezTo>
                      <a:pt x="4993" y="275"/>
                      <a:pt x="5042" y="276"/>
                      <a:pt x="5091" y="279"/>
                    </a:cubicBezTo>
                    <a:cubicBezTo>
                      <a:pt x="5159" y="279"/>
                      <a:pt x="5228" y="210"/>
                      <a:pt x="5228" y="142"/>
                    </a:cubicBezTo>
                    <a:cubicBezTo>
                      <a:pt x="5228" y="73"/>
                      <a:pt x="5182" y="5"/>
                      <a:pt x="5114" y="5"/>
                    </a:cubicBezTo>
                    <a:cubicBezTo>
                      <a:pt x="5045" y="2"/>
                      <a:pt x="4977" y="1"/>
                      <a:pt x="491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113" name="Google Shape;1113;p43"/>
              <p:cNvSpPr/>
              <p:nvPr/>
            </p:nvSpPr>
            <p:spPr>
              <a:xfrm>
                <a:off x="4462500" y="4205750"/>
                <a:ext cx="708175" cy="401375"/>
              </a:xfrm>
              <a:custGeom>
                <a:rect b="b" l="l" r="r" t="t"/>
                <a:pathLst>
                  <a:path extrusionOk="0" h="16055" w="28327">
                    <a:moveTo>
                      <a:pt x="19760" y="1"/>
                    </a:moveTo>
                    <a:cubicBezTo>
                      <a:pt x="19542" y="1"/>
                      <a:pt x="19323" y="21"/>
                      <a:pt x="19106" y="63"/>
                    </a:cubicBezTo>
                    <a:lnTo>
                      <a:pt x="12372" y="1250"/>
                    </a:lnTo>
                    <a:cubicBezTo>
                      <a:pt x="1" y="6135"/>
                      <a:pt x="6894" y="14443"/>
                      <a:pt x="6894" y="14443"/>
                    </a:cubicBezTo>
                    <a:cubicBezTo>
                      <a:pt x="7590" y="14568"/>
                      <a:pt x="8254" y="14623"/>
                      <a:pt x="8884" y="14623"/>
                    </a:cubicBezTo>
                    <a:cubicBezTo>
                      <a:pt x="13795" y="14623"/>
                      <a:pt x="16663" y="11270"/>
                      <a:pt x="16663" y="11270"/>
                    </a:cubicBezTo>
                    <a:lnTo>
                      <a:pt x="17896" y="12754"/>
                    </a:lnTo>
                    <a:cubicBezTo>
                      <a:pt x="19288" y="14443"/>
                      <a:pt x="21228" y="15607"/>
                      <a:pt x="23397" y="16041"/>
                    </a:cubicBezTo>
                    <a:cubicBezTo>
                      <a:pt x="23444" y="16050"/>
                      <a:pt x="23489" y="16055"/>
                      <a:pt x="23534" y="16055"/>
                    </a:cubicBezTo>
                    <a:cubicBezTo>
                      <a:pt x="24033" y="16055"/>
                      <a:pt x="24375" y="15499"/>
                      <a:pt x="24081" y="15059"/>
                    </a:cubicBezTo>
                    <a:lnTo>
                      <a:pt x="19767" y="8212"/>
                    </a:lnTo>
                    <a:lnTo>
                      <a:pt x="24310" y="13667"/>
                    </a:lnTo>
                    <a:cubicBezTo>
                      <a:pt x="24685" y="14121"/>
                      <a:pt x="25231" y="14370"/>
                      <a:pt x="25814" y="14370"/>
                    </a:cubicBezTo>
                    <a:cubicBezTo>
                      <a:pt x="25905" y="14370"/>
                      <a:pt x="25998" y="14364"/>
                      <a:pt x="26090" y="14352"/>
                    </a:cubicBezTo>
                    <a:cubicBezTo>
                      <a:pt x="26843" y="14238"/>
                      <a:pt x="27254" y="13439"/>
                      <a:pt x="26912" y="12754"/>
                    </a:cubicBezTo>
                    <a:lnTo>
                      <a:pt x="23899" y="6705"/>
                    </a:lnTo>
                    <a:lnTo>
                      <a:pt x="23899" y="6705"/>
                    </a:lnTo>
                    <a:lnTo>
                      <a:pt x="26022" y="10951"/>
                    </a:lnTo>
                    <a:lnTo>
                      <a:pt x="27163" y="9969"/>
                    </a:lnTo>
                    <a:cubicBezTo>
                      <a:pt x="28258" y="9011"/>
                      <a:pt x="28327" y="7344"/>
                      <a:pt x="27323" y="6294"/>
                    </a:cubicBezTo>
                    <a:lnTo>
                      <a:pt x="22370" y="1113"/>
                    </a:lnTo>
                    <a:cubicBezTo>
                      <a:pt x="21680" y="405"/>
                      <a:pt x="20731" y="1"/>
                      <a:pt x="19760" y="1"/>
                    </a:cubicBezTo>
                    <a:close/>
                  </a:path>
                </a:pathLst>
              </a:custGeom>
              <a:solidFill>
                <a:srgbClr val="FDBE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114" name="Google Shape;1114;p43"/>
              <p:cNvSpPr/>
              <p:nvPr/>
            </p:nvSpPr>
            <p:spPr>
              <a:xfrm>
                <a:off x="4012275" y="4058950"/>
                <a:ext cx="228275" cy="89625"/>
              </a:xfrm>
              <a:custGeom>
                <a:rect b="b" l="l" r="r" t="t"/>
                <a:pathLst>
                  <a:path extrusionOk="0" h="3585" w="9131">
                    <a:moveTo>
                      <a:pt x="9131" y="1"/>
                    </a:moveTo>
                    <a:lnTo>
                      <a:pt x="1" y="2854"/>
                    </a:lnTo>
                    <a:lnTo>
                      <a:pt x="8149" y="3584"/>
                    </a:lnTo>
                    <a:lnTo>
                      <a:pt x="9131" y="1"/>
                    </a:ln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115" name="Google Shape;1115;p43"/>
              <p:cNvSpPr/>
              <p:nvPr/>
            </p:nvSpPr>
            <p:spPr>
              <a:xfrm>
                <a:off x="4213150" y="3568200"/>
                <a:ext cx="635125" cy="655125"/>
              </a:xfrm>
              <a:custGeom>
                <a:rect b="b" l="l" r="r" t="t"/>
                <a:pathLst>
                  <a:path extrusionOk="0" h="26205" w="25405">
                    <a:moveTo>
                      <a:pt x="6482" y="1"/>
                    </a:moveTo>
                    <a:lnTo>
                      <a:pt x="0" y="23146"/>
                    </a:lnTo>
                    <a:lnTo>
                      <a:pt x="25405" y="26204"/>
                    </a:lnTo>
                    <a:lnTo>
                      <a:pt x="3880" y="20681"/>
                    </a:lnTo>
                    <a:lnTo>
                      <a:pt x="6482" y="1"/>
                    </a:lnTo>
                    <a:close/>
                  </a:path>
                </a:pathLst>
              </a:custGeom>
              <a:solidFill>
                <a:srgbClr val="C5E2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116" name="Google Shape;1116;p43"/>
              <p:cNvSpPr/>
              <p:nvPr/>
            </p:nvSpPr>
            <p:spPr>
              <a:xfrm>
                <a:off x="4491050" y="3628700"/>
                <a:ext cx="2121050" cy="1005475"/>
              </a:xfrm>
              <a:custGeom>
                <a:rect b="b" l="l" r="r" t="t"/>
                <a:pathLst>
                  <a:path extrusionOk="0" h="40219" w="84842">
                    <a:moveTo>
                      <a:pt x="40469" y="0"/>
                    </a:moveTo>
                    <a:cubicBezTo>
                      <a:pt x="39031" y="0"/>
                      <a:pt x="37753" y="982"/>
                      <a:pt x="37365" y="2374"/>
                    </a:cubicBezTo>
                    <a:lnTo>
                      <a:pt x="28007" y="36064"/>
                    </a:lnTo>
                    <a:lnTo>
                      <a:pt x="776" y="36064"/>
                    </a:lnTo>
                    <a:cubicBezTo>
                      <a:pt x="297" y="36064"/>
                      <a:pt x="0" y="36612"/>
                      <a:pt x="274" y="37023"/>
                    </a:cubicBezTo>
                    <a:lnTo>
                      <a:pt x="2419" y="40218"/>
                    </a:lnTo>
                    <a:lnTo>
                      <a:pt x="73269" y="40218"/>
                    </a:lnTo>
                    <a:lnTo>
                      <a:pt x="84203" y="4177"/>
                    </a:lnTo>
                    <a:cubicBezTo>
                      <a:pt x="84842" y="2100"/>
                      <a:pt x="83290" y="0"/>
                      <a:pt x="810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117" name="Google Shape;1117;p43"/>
              <p:cNvSpPr/>
              <p:nvPr/>
            </p:nvSpPr>
            <p:spPr>
              <a:xfrm>
                <a:off x="5249400" y="3630975"/>
                <a:ext cx="1450000" cy="1005475"/>
              </a:xfrm>
              <a:custGeom>
                <a:rect b="b" l="l" r="r" t="t"/>
                <a:pathLst>
                  <a:path extrusionOk="0" h="40219" w="58000">
                    <a:moveTo>
                      <a:pt x="13628" y="1"/>
                    </a:moveTo>
                    <a:cubicBezTo>
                      <a:pt x="12190" y="1"/>
                      <a:pt x="10911" y="959"/>
                      <a:pt x="10523" y="2352"/>
                    </a:cubicBezTo>
                    <a:lnTo>
                      <a:pt x="1" y="40219"/>
                    </a:lnTo>
                    <a:lnTo>
                      <a:pt x="46428" y="40219"/>
                    </a:lnTo>
                    <a:lnTo>
                      <a:pt x="57361" y="4155"/>
                    </a:lnTo>
                    <a:cubicBezTo>
                      <a:pt x="58000" y="2101"/>
                      <a:pt x="56425" y="1"/>
                      <a:pt x="5425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118" name="Google Shape;1118;p43"/>
              <p:cNvSpPr/>
              <p:nvPr/>
            </p:nvSpPr>
            <p:spPr>
              <a:xfrm>
                <a:off x="5863400" y="4064650"/>
                <a:ext cx="226575" cy="225425"/>
              </a:xfrm>
              <a:custGeom>
                <a:rect b="b" l="l" r="r" t="t"/>
                <a:pathLst>
                  <a:path extrusionOk="0" h="9017" w="9063">
                    <a:moveTo>
                      <a:pt x="4863" y="845"/>
                    </a:moveTo>
                    <a:cubicBezTo>
                      <a:pt x="6712" y="845"/>
                      <a:pt x="8218" y="2352"/>
                      <a:pt x="8218" y="4201"/>
                    </a:cubicBezTo>
                    <a:lnTo>
                      <a:pt x="8218" y="4840"/>
                    </a:lnTo>
                    <a:cubicBezTo>
                      <a:pt x="8218" y="6666"/>
                      <a:pt x="6712" y="8172"/>
                      <a:pt x="4863" y="8172"/>
                    </a:cubicBezTo>
                    <a:lnTo>
                      <a:pt x="4224" y="8172"/>
                    </a:lnTo>
                    <a:cubicBezTo>
                      <a:pt x="2352" y="8172"/>
                      <a:pt x="845" y="6666"/>
                      <a:pt x="845" y="4840"/>
                    </a:cubicBezTo>
                    <a:lnTo>
                      <a:pt x="845" y="4201"/>
                    </a:lnTo>
                    <a:cubicBezTo>
                      <a:pt x="845" y="2352"/>
                      <a:pt x="2352" y="845"/>
                      <a:pt x="4224" y="845"/>
                    </a:cubicBezTo>
                    <a:close/>
                    <a:moveTo>
                      <a:pt x="4224" y="1"/>
                    </a:moveTo>
                    <a:cubicBezTo>
                      <a:pt x="1895" y="1"/>
                      <a:pt x="1" y="1895"/>
                      <a:pt x="1" y="4201"/>
                    </a:cubicBezTo>
                    <a:lnTo>
                      <a:pt x="1" y="4840"/>
                    </a:lnTo>
                    <a:cubicBezTo>
                      <a:pt x="1" y="7145"/>
                      <a:pt x="1895" y="9017"/>
                      <a:pt x="4224" y="9017"/>
                    </a:cubicBezTo>
                    <a:lnTo>
                      <a:pt x="4863" y="9017"/>
                    </a:lnTo>
                    <a:cubicBezTo>
                      <a:pt x="7168" y="9017"/>
                      <a:pt x="9063" y="7145"/>
                      <a:pt x="9063" y="4840"/>
                    </a:cubicBezTo>
                    <a:lnTo>
                      <a:pt x="9063" y="4201"/>
                    </a:lnTo>
                    <a:cubicBezTo>
                      <a:pt x="9063" y="1895"/>
                      <a:pt x="7168" y="1"/>
                      <a:pt x="486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119" name="Google Shape;1119;p43"/>
              <p:cNvSpPr/>
              <p:nvPr/>
            </p:nvSpPr>
            <p:spPr>
              <a:xfrm>
                <a:off x="5928450" y="4129150"/>
                <a:ext cx="101600" cy="101575"/>
              </a:xfrm>
              <a:custGeom>
                <a:rect b="b" l="l" r="r" t="t"/>
                <a:pathLst>
                  <a:path extrusionOk="0" h="4063" w="4064">
                    <a:moveTo>
                      <a:pt x="2169" y="388"/>
                    </a:moveTo>
                    <a:cubicBezTo>
                      <a:pt x="3014" y="388"/>
                      <a:pt x="3676" y="1073"/>
                      <a:pt x="3676" y="1895"/>
                    </a:cubicBezTo>
                    <a:lnTo>
                      <a:pt x="3676" y="2168"/>
                    </a:lnTo>
                    <a:cubicBezTo>
                      <a:pt x="3676" y="3013"/>
                      <a:pt x="3014" y="3675"/>
                      <a:pt x="2169" y="3675"/>
                    </a:cubicBezTo>
                    <a:lnTo>
                      <a:pt x="1895" y="3675"/>
                    </a:lnTo>
                    <a:cubicBezTo>
                      <a:pt x="1051" y="3675"/>
                      <a:pt x="389" y="3013"/>
                      <a:pt x="389" y="2168"/>
                    </a:cubicBezTo>
                    <a:lnTo>
                      <a:pt x="389" y="1895"/>
                    </a:lnTo>
                    <a:cubicBezTo>
                      <a:pt x="389" y="1073"/>
                      <a:pt x="1051" y="388"/>
                      <a:pt x="1895" y="388"/>
                    </a:cubicBezTo>
                    <a:close/>
                    <a:moveTo>
                      <a:pt x="1895" y="0"/>
                    </a:moveTo>
                    <a:cubicBezTo>
                      <a:pt x="845" y="0"/>
                      <a:pt x="1" y="845"/>
                      <a:pt x="1" y="1895"/>
                    </a:cubicBezTo>
                    <a:lnTo>
                      <a:pt x="1" y="2168"/>
                    </a:lnTo>
                    <a:cubicBezTo>
                      <a:pt x="1" y="3218"/>
                      <a:pt x="845" y="4063"/>
                      <a:pt x="1895" y="4063"/>
                    </a:cubicBezTo>
                    <a:lnTo>
                      <a:pt x="2169" y="4063"/>
                    </a:lnTo>
                    <a:cubicBezTo>
                      <a:pt x="3219" y="4063"/>
                      <a:pt x="4064" y="3218"/>
                      <a:pt x="4064" y="2168"/>
                    </a:cubicBezTo>
                    <a:lnTo>
                      <a:pt x="4064" y="1895"/>
                    </a:lnTo>
                    <a:cubicBezTo>
                      <a:pt x="4064" y="845"/>
                      <a:pt x="3219" y="0"/>
                      <a:pt x="216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grpSp>
        <p:sp>
          <p:nvSpPr>
            <p:cNvPr id="1120" name="Google Shape;1120;p43"/>
            <p:cNvSpPr/>
            <p:nvPr/>
          </p:nvSpPr>
          <p:spPr>
            <a:xfrm rot="1715835">
              <a:off x="5379182" y="3388922"/>
              <a:ext cx="125050" cy="30885"/>
            </a:xfrm>
            <a:custGeom>
              <a:rect b="b" l="l" r="r" t="t"/>
              <a:pathLst>
                <a:path extrusionOk="0" h="1372" w="5555">
                  <a:moveTo>
                    <a:pt x="5266" y="1"/>
                  </a:moveTo>
                  <a:cubicBezTo>
                    <a:pt x="4220" y="470"/>
                    <a:pt x="3174" y="758"/>
                    <a:pt x="1948" y="758"/>
                  </a:cubicBezTo>
                  <a:cubicBezTo>
                    <a:pt x="1371" y="758"/>
                    <a:pt x="758" y="614"/>
                    <a:pt x="145" y="470"/>
                  </a:cubicBezTo>
                  <a:lnTo>
                    <a:pt x="0" y="1047"/>
                  </a:lnTo>
                  <a:cubicBezTo>
                    <a:pt x="758" y="1227"/>
                    <a:pt x="1371" y="1371"/>
                    <a:pt x="1948" y="1371"/>
                  </a:cubicBezTo>
                  <a:cubicBezTo>
                    <a:pt x="3319" y="1371"/>
                    <a:pt x="4509" y="1047"/>
                    <a:pt x="5555" y="470"/>
                  </a:cubicBezTo>
                  <a:lnTo>
                    <a:pt x="5266" y="1"/>
                  </a:lnTo>
                  <a:close/>
                </a:path>
              </a:pathLst>
            </a:custGeom>
            <a:solidFill>
              <a:srgbClr val="FD8E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1121" name="Google Shape;1121;p43"/>
            <p:cNvSpPr/>
            <p:nvPr/>
          </p:nvSpPr>
          <p:spPr>
            <a:xfrm rot="-419877">
              <a:off x="4054510" y="3530155"/>
              <a:ext cx="125044" cy="30884"/>
            </a:xfrm>
            <a:custGeom>
              <a:rect b="b" l="l" r="r" t="t"/>
              <a:pathLst>
                <a:path extrusionOk="0" h="1372" w="5555">
                  <a:moveTo>
                    <a:pt x="5266" y="1"/>
                  </a:moveTo>
                  <a:cubicBezTo>
                    <a:pt x="4220" y="470"/>
                    <a:pt x="3174" y="758"/>
                    <a:pt x="1948" y="758"/>
                  </a:cubicBezTo>
                  <a:cubicBezTo>
                    <a:pt x="1371" y="758"/>
                    <a:pt x="758" y="614"/>
                    <a:pt x="145" y="470"/>
                  </a:cubicBezTo>
                  <a:lnTo>
                    <a:pt x="0" y="1047"/>
                  </a:lnTo>
                  <a:cubicBezTo>
                    <a:pt x="758" y="1227"/>
                    <a:pt x="1371" y="1371"/>
                    <a:pt x="1948" y="1371"/>
                  </a:cubicBezTo>
                  <a:cubicBezTo>
                    <a:pt x="3319" y="1371"/>
                    <a:pt x="4509" y="1047"/>
                    <a:pt x="5555" y="470"/>
                  </a:cubicBezTo>
                  <a:lnTo>
                    <a:pt x="5266" y="1"/>
                  </a:lnTo>
                  <a:close/>
                </a:path>
              </a:pathLst>
            </a:custGeom>
            <a:solidFill>
              <a:srgbClr val="852B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44"/>
          <p:cNvSpPr txBox="1"/>
          <p:nvPr>
            <p:ph type="title"/>
          </p:nvPr>
        </p:nvSpPr>
        <p:spPr>
          <a:xfrm>
            <a:off x="3686634" y="1988725"/>
            <a:ext cx="5114466" cy="15807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3600"/>
              <a:buNone/>
            </a:pPr>
            <a:r>
              <a:rPr lang="en"/>
              <a:t>Data</a:t>
            </a:r>
            <a:br>
              <a:rPr lang="en"/>
            </a:br>
            <a:r>
              <a:rPr lang="en">
                <a:solidFill>
                  <a:schemeClr val="dk2"/>
                </a:solidFill>
              </a:rPr>
              <a:t>PROFILING</a:t>
            </a:r>
            <a:endParaRPr>
              <a:solidFill>
                <a:schemeClr val="dk2"/>
              </a:solidFill>
            </a:endParaRPr>
          </a:p>
        </p:txBody>
      </p:sp>
      <p:sp>
        <p:nvSpPr>
          <p:cNvPr id="1127" name="Google Shape;1127;p44"/>
          <p:cNvSpPr/>
          <p:nvPr/>
        </p:nvSpPr>
        <p:spPr>
          <a:xfrm>
            <a:off x="7386600" y="672918"/>
            <a:ext cx="1037400" cy="10374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D6473F"/>
              </a:solidFill>
              <a:latin typeface="Arial"/>
              <a:ea typeface="Arial"/>
              <a:cs typeface="Arial"/>
              <a:sym typeface="Arial"/>
            </a:endParaRPr>
          </a:p>
        </p:txBody>
      </p:sp>
      <p:sp>
        <p:nvSpPr>
          <p:cNvPr id="1128" name="Google Shape;1128;p44"/>
          <p:cNvSpPr txBox="1"/>
          <p:nvPr>
            <p:ph idx="2" type="title"/>
          </p:nvPr>
        </p:nvSpPr>
        <p:spPr>
          <a:xfrm>
            <a:off x="7285756" y="738350"/>
            <a:ext cx="1239088" cy="920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800"/>
              <a:buNone/>
            </a:pPr>
            <a:r>
              <a:rPr lang="en"/>
              <a:t>03</a:t>
            </a:r>
            <a:endParaRPr/>
          </a:p>
        </p:txBody>
      </p:sp>
      <p:sp>
        <p:nvSpPr>
          <p:cNvPr id="1129" name="Google Shape;1129;p44"/>
          <p:cNvSpPr txBox="1"/>
          <p:nvPr/>
        </p:nvSpPr>
        <p:spPr>
          <a:xfrm>
            <a:off x="6485296" y="3548265"/>
            <a:ext cx="1996710" cy="1021883"/>
          </a:xfrm>
          <a:prstGeom prst="rect">
            <a:avLst/>
          </a:prstGeom>
          <a:noFill/>
          <a:ln>
            <a:noFill/>
          </a:ln>
        </p:spPr>
        <p:txBody>
          <a:bodyPr anchorCtr="0" anchor="t" bIns="45700" lIns="91425" spcFirstLastPara="1" rIns="91425" wrap="square" tIns="45700">
            <a:spAutoFit/>
          </a:bodyPr>
          <a:lstStyle/>
          <a:p>
            <a:pPr indent="-171450" lvl="0" marL="171450" marR="0" rtl="0" algn="l">
              <a:lnSpc>
                <a:spcPct val="15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Pre-Profiling</a:t>
            </a:r>
            <a:endParaRPr/>
          </a:p>
          <a:p>
            <a:pPr indent="-171450" lvl="0" marL="171450" marR="0" rtl="0" algn="l">
              <a:lnSpc>
                <a:spcPct val="15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Data Cleaning</a:t>
            </a:r>
            <a:endParaRPr/>
          </a:p>
          <a:p>
            <a:pPr indent="-171450" lvl="0" marL="171450" marR="0" rtl="0" algn="l">
              <a:lnSpc>
                <a:spcPct val="15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Post-Profiling</a:t>
            </a:r>
            <a:endParaRPr/>
          </a:p>
        </p:txBody>
      </p:sp>
      <p:pic>
        <p:nvPicPr>
          <p:cNvPr id="1130" name="Google Shape;1130;p44"/>
          <p:cNvPicPr preferRelativeResize="0"/>
          <p:nvPr/>
        </p:nvPicPr>
        <p:blipFill rotWithShape="1">
          <a:blip r:embed="rId3">
            <a:alphaModFix/>
          </a:blip>
          <a:srcRect b="0" l="0" r="0" t="0"/>
          <a:stretch/>
        </p:blipFill>
        <p:spPr>
          <a:xfrm>
            <a:off x="0" y="2488223"/>
            <a:ext cx="2198455" cy="26552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sp>
        <p:nvSpPr>
          <p:cNvPr id="1135" name="Google Shape;1135;p45"/>
          <p:cNvSpPr txBox="1"/>
          <p:nvPr>
            <p:ph type="title"/>
          </p:nvPr>
        </p:nvSpPr>
        <p:spPr>
          <a:xfrm>
            <a:off x="2418549" y="24725"/>
            <a:ext cx="2799900" cy="6072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4200"/>
              <a:buNone/>
            </a:pPr>
            <a:r>
              <a:rPr lang="en" sz="2400"/>
              <a:t>Data Summary</a:t>
            </a:r>
            <a:endParaRPr/>
          </a:p>
        </p:txBody>
      </p:sp>
      <p:sp>
        <p:nvSpPr>
          <p:cNvPr id="1136" name="Google Shape;1136;p45"/>
          <p:cNvSpPr txBox="1"/>
          <p:nvPr>
            <p:ph idx="1" type="subTitle"/>
          </p:nvPr>
        </p:nvSpPr>
        <p:spPr>
          <a:xfrm>
            <a:off x="5331300" y="24725"/>
            <a:ext cx="3568200" cy="607200"/>
          </a:xfrm>
          <a:prstGeom prst="rect">
            <a:avLst/>
          </a:prstGeom>
          <a:noFill/>
          <a:ln>
            <a:noFill/>
          </a:ln>
        </p:spPr>
        <p:txBody>
          <a:bodyPr anchorCtr="0" anchor="ctr" bIns="0" lIns="0" spcFirstLastPara="1" rIns="0" wrap="square" tIns="0">
            <a:normAutofit/>
          </a:bodyPr>
          <a:lstStyle/>
          <a:p>
            <a:pPr indent="0" lvl="0" marL="0" rtl="0" algn="l">
              <a:lnSpc>
                <a:spcPct val="150000"/>
              </a:lnSpc>
              <a:spcBef>
                <a:spcPts val="0"/>
              </a:spcBef>
              <a:spcAft>
                <a:spcPts val="0"/>
              </a:spcAft>
              <a:buSzPts val="1600"/>
              <a:buNone/>
            </a:pPr>
            <a:r>
              <a:rPr b="1" lang="en" sz="900">
                <a:solidFill>
                  <a:schemeClr val="dk1"/>
                </a:solidFill>
                <a:latin typeface="Arial"/>
                <a:ea typeface="Arial"/>
                <a:cs typeface="Arial"/>
                <a:sym typeface="Arial"/>
              </a:rPr>
              <a:t>Data Source: </a:t>
            </a:r>
            <a:r>
              <a:rPr lang="en" sz="900">
                <a:solidFill>
                  <a:schemeClr val="dk2"/>
                </a:solidFill>
                <a:latin typeface="Arial"/>
                <a:ea typeface="Arial"/>
                <a:cs typeface="Arial"/>
                <a:sym typeface="Arial"/>
              </a:rPr>
              <a:t>NYC-OpenData https://opendata.cityofnewyork.us/ </a:t>
            </a:r>
            <a:endParaRPr/>
          </a:p>
          <a:p>
            <a:pPr indent="0" lvl="0" marL="0" rtl="0" algn="l">
              <a:lnSpc>
                <a:spcPct val="150000"/>
              </a:lnSpc>
              <a:spcBef>
                <a:spcPts val="0"/>
              </a:spcBef>
              <a:spcAft>
                <a:spcPts val="0"/>
              </a:spcAft>
              <a:buSzPts val="1600"/>
              <a:buNone/>
            </a:pPr>
            <a:r>
              <a:rPr b="1" lang="en" sz="900">
                <a:solidFill>
                  <a:schemeClr val="dk1"/>
                </a:solidFill>
                <a:latin typeface="Arial"/>
                <a:ea typeface="Arial"/>
                <a:cs typeface="Arial"/>
                <a:sym typeface="Arial"/>
              </a:rPr>
              <a:t>Total Columns (Features): </a:t>
            </a:r>
            <a:r>
              <a:rPr lang="en" sz="900">
                <a:solidFill>
                  <a:schemeClr val="dk2"/>
                </a:solidFill>
                <a:latin typeface="Arial"/>
                <a:ea typeface="Arial"/>
                <a:cs typeface="Arial"/>
                <a:sym typeface="Arial"/>
              </a:rPr>
              <a:t>There are 18 features in the dataset.</a:t>
            </a:r>
            <a:endParaRPr/>
          </a:p>
        </p:txBody>
      </p:sp>
      <p:sp>
        <p:nvSpPr>
          <p:cNvPr id="1137" name="Google Shape;1137;p45"/>
          <p:cNvSpPr txBox="1"/>
          <p:nvPr/>
        </p:nvSpPr>
        <p:spPr>
          <a:xfrm>
            <a:off x="1956150" y="2896800"/>
            <a:ext cx="5232600" cy="209190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Clr>
                <a:schemeClr val="dk2"/>
              </a:buClr>
              <a:buSzPts val="1600"/>
              <a:buFont typeface="Montserrat"/>
              <a:buNone/>
            </a:pPr>
            <a:r>
              <a:rPr b="1" i="0" lang="en" sz="1200" u="none" cap="none" strike="noStrike">
                <a:solidFill>
                  <a:schemeClr val="dk1"/>
                </a:solidFill>
                <a:latin typeface="Arial"/>
                <a:ea typeface="Arial"/>
                <a:cs typeface="Arial"/>
                <a:sym typeface="Arial"/>
              </a:rPr>
              <a:t>Categorical Features:</a:t>
            </a:r>
            <a:endParaRPr sz="1200"/>
          </a:p>
          <a:p>
            <a:pPr indent="-146050" lvl="1" marL="628650" marR="0" rtl="0" algn="l">
              <a:lnSpc>
                <a:spcPct val="100000"/>
              </a:lnSpc>
              <a:spcBef>
                <a:spcPts val="0"/>
              </a:spcBef>
              <a:spcAft>
                <a:spcPts val="0"/>
              </a:spcAft>
              <a:buClr>
                <a:schemeClr val="dk2"/>
              </a:buClr>
              <a:buSzPts val="1200"/>
              <a:buFont typeface="Arial"/>
              <a:buChar char="•"/>
            </a:pPr>
            <a:r>
              <a:rPr b="0" i="0" lang="en" sz="1200" u="none" cap="none" strike="noStrike">
                <a:solidFill>
                  <a:schemeClr val="dk1"/>
                </a:solidFill>
                <a:latin typeface="Arial"/>
                <a:ea typeface="Arial"/>
                <a:cs typeface="Arial"/>
                <a:sym typeface="Arial"/>
              </a:rPr>
              <a:t>Year: </a:t>
            </a:r>
            <a:r>
              <a:rPr b="0" i="0" lang="en" sz="1200" u="none" cap="none" strike="noStrike">
                <a:solidFill>
                  <a:schemeClr val="dk2"/>
                </a:solidFill>
                <a:latin typeface="Arial"/>
                <a:ea typeface="Arial"/>
                <a:cs typeface="Arial"/>
                <a:sym typeface="Arial"/>
              </a:rPr>
              <a:t>Calendar year of the report.</a:t>
            </a:r>
            <a:endParaRPr sz="1200"/>
          </a:p>
          <a:p>
            <a:pPr indent="-146050" lvl="1" marL="628650" marR="0" rtl="0" algn="l">
              <a:lnSpc>
                <a:spcPct val="100000"/>
              </a:lnSpc>
              <a:spcBef>
                <a:spcPts val="0"/>
              </a:spcBef>
              <a:spcAft>
                <a:spcPts val="0"/>
              </a:spcAft>
              <a:buClr>
                <a:schemeClr val="dk2"/>
              </a:buClr>
              <a:buSzPts val="1200"/>
              <a:buFont typeface="Arial"/>
              <a:buChar char="•"/>
            </a:pPr>
            <a:r>
              <a:rPr b="0" i="0" lang="en" sz="1200" u="none" cap="none" strike="noStrike">
                <a:solidFill>
                  <a:schemeClr val="dk1"/>
                </a:solidFill>
                <a:latin typeface="Arial"/>
                <a:ea typeface="Arial"/>
                <a:cs typeface="Arial"/>
                <a:sym typeface="Arial"/>
              </a:rPr>
              <a:t>Borough: </a:t>
            </a:r>
            <a:r>
              <a:rPr b="0" i="0" lang="en" sz="1200" u="none" cap="none" strike="noStrike">
                <a:solidFill>
                  <a:schemeClr val="dk2"/>
                </a:solidFill>
                <a:latin typeface="Arial"/>
                <a:ea typeface="Arial"/>
                <a:cs typeface="Arial"/>
                <a:sym typeface="Arial"/>
              </a:rPr>
              <a:t>Borough of residence at different stages of HIV/AIDS (diagnosis, treatment, death).</a:t>
            </a:r>
            <a:endParaRPr sz="1200"/>
          </a:p>
          <a:p>
            <a:pPr indent="-146050" lvl="1" marL="628650" marR="0" rtl="0" algn="l">
              <a:lnSpc>
                <a:spcPct val="100000"/>
              </a:lnSpc>
              <a:spcBef>
                <a:spcPts val="0"/>
              </a:spcBef>
              <a:spcAft>
                <a:spcPts val="0"/>
              </a:spcAft>
              <a:buClr>
                <a:schemeClr val="dk2"/>
              </a:buClr>
              <a:buSzPts val="1200"/>
              <a:buFont typeface="Arial"/>
              <a:buChar char="•"/>
            </a:pPr>
            <a:r>
              <a:rPr b="0" i="0" lang="en" sz="1200" u="none" cap="none" strike="noStrike">
                <a:solidFill>
                  <a:schemeClr val="dk1"/>
                </a:solidFill>
                <a:latin typeface="Arial"/>
                <a:ea typeface="Arial"/>
                <a:cs typeface="Arial"/>
                <a:sym typeface="Arial"/>
              </a:rPr>
              <a:t>UHF</a:t>
            </a:r>
            <a:r>
              <a:rPr b="0" i="0" lang="en" sz="1200" u="none" cap="none" strike="noStrike">
                <a:solidFill>
                  <a:schemeClr val="dk2"/>
                </a:solidFill>
                <a:latin typeface="Arial"/>
                <a:ea typeface="Arial"/>
                <a:cs typeface="Arial"/>
                <a:sym typeface="Arial"/>
              </a:rPr>
              <a:t>: United Hospital Fund neighborhood at different stages of HIV/AIDS.</a:t>
            </a:r>
            <a:endParaRPr sz="1200"/>
          </a:p>
          <a:p>
            <a:pPr indent="-146050" lvl="1" marL="628650" marR="0" rtl="0" algn="l">
              <a:lnSpc>
                <a:spcPct val="100000"/>
              </a:lnSpc>
              <a:spcBef>
                <a:spcPts val="0"/>
              </a:spcBef>
              <a:spcAft>
                <a:spcPts val="0"/>
              </a:spcAft>
              <a:buClr>
                <a:schemeClr val="dk2"/>
              </a:buClr>
              <a:buSzPts val="1200"/>
              <a:buFont typeface="Arial"/>
              <a:buChar char="•"/>
            </a:pPr>
            <a:r>
              <a:rPr b="0" i="0" lang="en" sz="1200" u="none" cap="none" strike="noStrike">
                <a:solidFill>
                  <a:schemeClr val="dk1"/>
                </a:solidFill>
                <a:latin typeface="Arial"/>
                <a:ea typeface="Arial"/>
                <a:cs typeface="Arial"/>
                <a:sym typeface="Arial"/>
              </a:rPr>
              <a:t>Gender: </a:t>
            </a:r>
            <a:r>
              <a:rPr b="0" i="0" lang="en" sz="1200" u="none" cap="none" strike="noStrike">
                <a:solidFill>
                  <a:schemeClr val="dk2"/>
                </a:solidFill>
                <a:latin typeface="Arial"/>
                <a:ea typeface="Arial"/>
                <a:cs typeface="Arial"/>
                <a:sym typeface="Arial"/>
              </a:rPr>
              <a:t>Gender of the individual, including a category for transgender.</a:t>
            </a:r>
            <a:endParaRPr sz="1200"/>
          </a:p>
          <a:p>
            <a:pPr indent="-146050" lvl="1" marL="628650" marR="0" rtl="0" algn="l">
              <a:lnSpc>
                <a:spcPct val="100000"/>
              </a:lnSpc>
              <a:spcBef>
                <a:spcPts val="0"/>
              </a:spcBef>
              <a:spcAft>
                <a:spcPts val="0"/>
              </a:spcAft>
              <a:buClr>
                <a:schemeClr val="dk2"/>
              </a:buClr>
              <a:buSzPts val="1200"/>
              <a:buFont typeface="Arial"/>
              <a:buChar char="•"/>
            </a:pPr>
            <a:r>
              <a:rPr b="0" i="0" lang="en" sz="1200" u="none" cap="none" strike="noStrike">
                <a:solidFill>
                  <a:schemeClr val="dk1"/>
                </a:solidFill>
                <a:latin typeface="Arial"/>
                <a:ea typeface="Arial"/>
                <a:cs typeface="Arial"/>
                <a:sym typeface="Arial"/>
              </a:rPr>
              <a:t>Age: </a:t>
            </a:r>
            <a:r>
              <a:rPr b="0" i="0" lang="en" sz="1200" u="none" cap="none" strike="noStrike">
                <a:solidFill>
                  <a:schemeClr val="dk2"/>
                </a:solidFill>
                <a:latin typeface="Arial"/>
                <a:ea typeface="Arial"/>
                <a:cs typeface="Arial"/>
                <a:sym typeface="Arial"/>
              </a:rPr>
              <a:t>Age at different stages of HIV/AIDS.</a:t>
            </a:r>
            <a:endParaRPr sz="1200"/>
          </a:p>
          <a:p>
            <a:pPr indent="-146050" lvl="1" marL="628650" marR="0" rtl="0" algn="l">
              <a:lnSpc>
                <a:spcPct val="100000"/>
              </a:lnSpc>
              <a:spcBef>
                <a:spcPts val="0"/>
              </a:spcBef>
              <a:spcAft>
                <a:spcPts val="0"/>
              </a:spcAft>
              <a:buClr>
                <a:schemeClr val="dk2"/>
              </a:buClr>
              <a:buSzPts val="1200"/>
              <a:buFont typeface="Arial"/>
              <a:buChar char="•"/>
            </a:pPr>
            <a:r>
              <a:rPr b="0" i="0" lang="en" sz="1200" u="none" cap="none" strike="noStrike">
                <a:solidFill>
                  <a:schemeClr val="dk1"/>
                </a:solidFill>
                <a:latin typeface="Arial"/>
                <a:ea typeface="Arial"/>
                <a:cs typeface="Arial"/>
                <a:sym typeface="Arial"/>
              </a:rPr>
              <a:t>Race: </a:t>
            </a:r>
            <a:r>
              <a:rPr b="0" i="0" lang="en" sz="1200" u="none" cap="none" strike="noStrike">
                <a:solidFill>
                  <a:schemeClr val="dk2"/>
                </a:solidFill>
                <a:latin typeface="Arial"/>
                <a:ea typeface="Arial"/>
                <a:cs typeface="Arial"/>
                <a:sym typeface="Arial"/>
              </a:rPr>
              <a:t>Race/ethnicity of the individual.</a:t>
            </a:r>
            <a:br>
              <a:rPr b="0" i="0" lang="en" sz="1200" u="none" cap="none" strike="noStrike">
                <a:solidFill>
                  <a:schemeClr val="dk2"/>
                </a:solidFill>
                <a:latin typeface="Arial"/>
                <a:ea typeface="Arial"/>
                <a:cs typeface="Arial"/>
                <a:sym typeface="Arial"/>
              </a:rPr>
            </a:br>
            <a:endParaRPr b="0" i="0" sz="1200" u="none" cap="none" strike="noStrike">
              <a:solidFill>
                <a:schemeClr val="dk2"/>
              </a:solidFill>
              <a:latin typeface="Arial"/>
              <a:ea typeface="Arial"/>
              <a:cs typeface="Arial"/>
              <a:sym typeface="Arial"/>
            </a:endParaRPr>
          </a:p>
        </p:txBody>
      </p:sp>
      <p:sp>
        <p:nvSpPr>
          <p:cNvPr id="1138" name="Google Shape;1138;p45"/>
          <p:cNvSpPr txBox="1"/>
          <p:nvPr/>
        </p:nvSpPr>
        <p:spPr>
          <a:xfrm>
            <a:off x="449925" y="461100"/>
            <a:ext cx="4421100" cy="2226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1600"/>
              <a:buFont typeface="Arial"/>
              <a:buNone/>
            </a:pPr>
            <a:r>
              <a:rPr b="1" lang="en" sz="1100">
                <a:solidFill>
                  <a:schemeClr val="dk1"/>
                </a:solidFill>
              </a:rPr>
              <a:t>Numerical Features:</a:t>
            </a:r>
            <a:endParaRPr sz="1100">
              <a:solidFill>
                <a:schemeClr val="dk2"/>
              </a:solidFill>
              <a:latin typeface="Montserrat"/>
              <a:ea typeface="Montserrat"/>
              <a:cs typeface="Montserrat"/>
              <a:sym typeface="Montserrat"/>
            </a:endParaRPr>
          </a:p>
          <a:p>
            <a:pPr indent="-139700" lvl="1" marL="628650" rtl="0" algn="l">
              <a:lnSpc>
                <a:spcPct val="100000"/>
              </a:lnSpc>
              <a:spcBef>
                <a:spcPts val="0"/>
              </a:spcBef>
              <a:spcAft>
                <a:spcPts val="0"/>
              </a:spcAft>
              <a:buClr>
                <a:schemeClr val="dk2"/>
              </a:buClr>
              <a:buSzPts val="1100"/>
              <a:buFont typeface="Arial"/>
              <a:buChar char="•"/>
            </a:pPr>
            <a:r>
              <a:rPr lang="en" sz="1100">
                <a:solidFill>
                  <a:schemeClr val="dk1"/>
                </a:solidFill>
              </a:rPr>
              <a:t>HIV diagnoses: </a:t>
            </a:r>
            <a:r>
              <a:rPr lang="en" sz="1100">
                <a:solidFill>
                  <a:schemeClr val="dk2"/>
                </a:solidFill>
              </a:rPr>
              <a:t>Number of HIV diagnoses among individuals aged 13 or older.</a:t>
            </a:r>
            <a:endParaRPr sz="1100">
              <a:solidFill>
                <a:schemeClr val="dk2"/>
              </a:solidFill>
              <a:latin typeface="Montserrat"/>
              <a:ea typeface="Montserrat"/>
              <a:cs typeface="Montserrat"/>
              <a:sym typeface="Montserrat"/>
            </a:endParaRPr>
          </a:p>
          <a:p>
            <a:pPr indent="-139700" lvl="1" marL="628650" rtl="0" algn="l">
              <a:lnSpc>
                <a:spcPct val="100000"/>
              </a:lnSpc>
              <a:spcBef>
                <a:spcPts val="0"/>
              </a:spcBef>
              <a:spcAft>
                <a:spcPts val="0"/>
              </a:spcAft>
              <a:buClr>
                <a:schemeClr val="dk2"/>
              </a:buClr>
              <a:buSzPts val="1100"/>
              <a:buFont typeface="Arial"/>
              <a:buChar char="•"/>
            </a:pPr>
            <a:r>
              <a:rPr lang="en" sz="1100">
                <a:solidFill>
                  <a:schemeClr val="dk1"/>
                </a:solidFill>
              </a:rPr>
              <a:t>HIV diagnosis rate: </a:t>
            </a:r>
            <a:r>
              <a:rPr lang="en" sz="1100">
                <a:solidFill>
                  <a:schemeClr val="dk2"/>
                </a:solidFill>
              </a:rPr>
              <a:t>Rate of HIV diagnoses per 100,000 population.</a:t>
            </a:r>
            <a:endParaRPr sz="1100">
              <a:solidFill>
                <a:schemeClr val="dk2"/>
              </a:solidFill>
              <a:latin typeface="Montserrat"/>
              <a:ea typeface="Montserrat"/>
              <a:cs typeface="Montserrat"/>
              <a:sym typeface="Montserrat"/>
            </a:endParaRPr>
          </a:p>
          <a:p>
            <a:pPr indent="-139700" lvl="1" marL="628650" rtl="0" algn="l">
              <a:lnSpc>
                <a:spcPct val="100000"/>
              </a:lnSpc>
              <a:spcBef>
                <a:spcPts val="0"/>
              </a:spcBef>
              <a:spcAft>
                <a:spcPts val="0"/>
              </a:spcAft>
              <a:buClr>
                <a:schemeClr val="dk2"/>
              </a:buClr>
              <a:buSzPts val="1100"/>
              <a:buFont typeface="Arial"/>
              <a:buChar char="•"/>
            </a:pPr>
            <a:r>
              <a:rPr lang="en" sz="1100">
                <a:solidFill>
                  <a:schemeClr val="dk1"/>
                </a:solidFill>
              </a:rPr>
              <a:t>Concurrent diagnoses: </a:t>
            </a:r>
            <a:r>
              <a:rPr lang="en" sz="1100">
                <a:solidFill>
                  <a:schemeClr val="dk2"/>
                </a:solidFill>
              </a:rPr>
              <a:t>Number of HIV diagnoses with a concurrent AIDS diagnosis within 31 days.</a:t>
            </a:r>
            <a:endParaRPr sz="1100">
              <a:solidFill>
                <a:schemeClr val="dk2"/>
              </a:solidFill>
              <a:latin typeface="Montserrat"/>
              <a:ea typeface="Montserrat"/>
              <a:cs typeface="Montserrat"/>
              <a:sym typeface="Montserrat"/>
            </a:endParaRPr>
          </a:p>
          <a:p>
            <a:pPr indent="-139700" lvl="1" marL="628650" rtl="0" algn="l">
              <a:lnSpc>
                <a:spcPct val="100000"/>
              </a:lnSpc>
              <a:spcBef>
                <a:spcPts val="0"/>
              </a:spcBef>
              <a:spcAft>
                <a:spcPts val="0"/>
              </a:spcAft>
              <a:buClr>
                <a:schemeClr val="dk2"/>
              </a:buClr>
              <a:buSzPts val="1100"/>
              <a:buFont typeface="Arial"/>
              <a:buChar char="•"/>
            </a:pPr>
            <a:r>
              <a:rPr lang="en" sz="1100">
                <a:solidFill>
                  <a:schemeClr val="dk1"/>
                </a:solidFill>
              </a:rPr>
              <a:t>% linked to care within 3 months: </a:t>
            </a:r>
            <a:r>
              <a:rPr lang="en" sz="1100">
                <a:solidFill>
                  <a:schemeClr val="dk2"/>
                </a:solidFill>
              </a:rPr>
              <a:t>Percentage of new HIV diagnoses with an HIV viral load or CD4 test within 3 months of diagnosis.</a:t>
            </a:r>
            <a:endParaRPr sz="1100">
              <a:solidFill>
                <a:schemeClr val="dk2"/>
              </a:solidFill>
              <a:latin typeface="Montserrat"/>
              <a:ea typeface="Montserrat"/>
              <a:cs typeface="Montserrat"/>
              <a:sym typeface="Montserrat"/>
            </a:endParaRPr>
          </a:p>
          <a:p>
            <a:pPr indent="-139700" lvl="1" marL="628650" rtl="0" algn="l">
              <a:lnSpc>
                <a:spcPct val="100000"/>
              </a:lnSpc>
              <a:spcBef>
                <a:spcPts val="0"/>
              </a:spcBef>
              <a:spcAft>
                <a:spcPts val="0"/>
              </a:spcAft>
              <a:buClr>
                <a:schemeClr val="dk2"/>
              </a:buClr>
              <a:buSzPts val="1100"/>
              <a:buFont typeface="Arial"/>
              <a:buChar char="•"/>
            </a:pPr>
            <a:r>
              <a:rPr lang="en" sz="1100">
                <a:solidFill>
                  <a:schemeClr val="dk1"/>
                </a:solidFill>
              </a:rPr>
              <a:t>`AIDS diagnoses: </a:t>
            </a:r>
            <a:r>
              <a:rPr lang="en" sz="1100">
                <a:solidFill>
                  <a:schemeClr val="dk2"/>
                </a:solidFill>
              </a:rPr>
              <a:t>Number of AIDS diagnoses among individuals aged 13 or older.</a:t>
            </a:r>
            <a:endParaRPr sz="1100">
              <a:solidFill>
                <a:schemeClr val="dk2"/>
              </a:solidFill>
              <a:latin typeface="Montserrat"/>
              <a:ea typeface="Montserrat"/>
              <a:cs typeface="Montserrat"/>
              <a:sym typeface="Montserrat"/>
            </a:endParaRPr>
          </a:p>
          <a:p>
            <a:pPr indent="-139700" lvl="1" marL="628650" rtl="0" algn="l">
              <a:lnSpc>
                <a:spcPct val="100000"/>
              </a:lnSpc>
              <a:spcBef>
                <a:spcPts val="0"/>
              </a:spcBef>
              <a:spcAft>
                <a:spcPts val="0"/>
              </a:spcAft>
              <a:buClr>
                <a:schemeClr val="dk2"/>
              </a:buClr>
              <a:buSzPts val="1100"/>
              <a:buFont typeface="Arial"/>
              <a:buChar char="•"/>
            </a:pPr>
            <a:r>
              <a:rPr lang="en" sz="1100">
                <a:solidFill>
                  <a:schemeClr val="dk1"/>
                </a:solidFill>
              </a:rPr>
              <a:t>AIDS diagnosis rate: </a:t>
            </a:r>
            <a:r>
              <a:rPr lang="en" sz="1100">
                <a:solidFill>
                  <a:schemeClr val="dk2"/>
                </a:solidFill>
              </a:rPr>
              <a:t>Rate of AIDS diagnoses per 100,000 population.</a:t>
            </a:r>
            <a:endParaRPr sz="1100">
              <a:solidFill>
                <a:schemeClr val="dk2"/>
              </a:solidFill>
              <a:latin typeface="Montserrat"/>
              <a:ea typeface="Montserrat"/>
              <a:cs typeface="Montserrat"/>
              <a:sym typeface="Montserrat"/>
            </a:endParaRPr>
          </a:p>
        </p:txBody>
      </p:sp>
      <p:sp>
        <p:nvSpPr>
          <p:cNvPr id="1139" name="Google Shape;1139;p45"/>
          <p:cNvSpPr txBox="1"/>
          <p:nvPr/>
        </p:nvSpPr>
        <p:spPr>
          <a:xfrm>
            <a:off x="4572000" y="568200"/>
            <a:ext cx="4327500" cy="2328600"/>
          </a:xfrm>
          <a:prstGeom prst="rect">
            <a:avLst/>
          </a:prstGeom>
          <a:noFill/>
          <a:ln>
            <a:noFill/>
          </a:ln>
        </p:spPr>
        <p:txBody>
          <a:bodyPr anchorCtr="0" anchor="t" bIns="91425" lIns="91425" spcFirstLastPara="1" rIns="91425" wrap="square" tIns="91425">
            <a:noAutofit/>
          </a:bodyPr>
          <a:lstStyle/>
          <a:p>
            <a:pPr indent="-139700" lvl="1" marL="628650" rtl="0" algn="l">
              <a:lnSpc>
                <a:spcPct val="100000"/>
              </a:lnSpc>
              <a:spcBef>
                <a:spcPts val="0"/>
              </a:spcBef>
              <a:spcAft>
                <a:spcPts val="0"/>
              </a:spcAft>
              <a:buClr>
                <a:schemeClr val="dk2"/>
              </a:buClr>
              <a:buSzPts val="1100"/>
              <a:buFont typeface="Arial"/>
              <a:buChar char="•"/>
            </a:pPr>
            <a:r>
              <a:rPr lang="en" sz="1100">
                <a:solidFill>
                  <a:schemeClr val="dk1"/>
                </a:solidFill>
              </a:rPr>
              <a:t>PLWDHI prevalence: </a:t>
            </a:r>
            <a:r>
              <a:rPr lang="en" sz="1100">
                <a:solidFill>
                  <a:schemeClr val="dk2"/>
                </a:solidFill>
              </a:rPr>
              <a:t>Estimated number of people living with diagnosed HIV infection per 100 population.</a:t>
            </a:r>
            <a:endParaRPr sz="1100">
              <a:solidFill>
                <a:schemeClr val="dk2"/>
              </a:solidFill>
              <a:latin typeface="Montserrat"/>
              <a:ea typeface="Montserrat"/>
              <a:cs typeface="Montserrat"/>
              <a:sym typeface="Montserrat"/>
            </a:endParaRPr>
          </a:p>
          <a:p>
            <a:pPr indent="-139700" lvl="1" marL="628650" rtl="0" algn="l">
              <a:lnSpc>
                <a:spcPct val="100000"/>
              </a:lnSpc>
              <a:spcBef>
                <a:spcPts val="0"/>
              </a:spcBef>
              <a:spcAft>
                <a:spcPts val="0"/>
              </a:spcAft>
              <a:buClr>
                <a:schemeClr val="dk2"/>
              </a:buClr>
              <a:buSzPts val="1100"/>
              <a:buFont typeface="Arial"/>
              <a:buChar char="•"/>
            </a:pPr>
            <a:r>
              <a:rPr lang="en" sz="1100">
                <a:solidFill>
                  <a:schemeClr val="dk1"/>
                </a:solidFill>
              </a:rPr>
              <a:t>% viral suppression: </a:t>
            </a:r>
            <a:r>
              <a:rPr lang="en" sz="1100">
                <a:solidFill>
                  <a:schemeClr val="dk2"/>
                </a:solidFill>
              </a:rPr>
              <a:t>Percentage of people living with diagnosed HIV infection aged 13 or older with viral load ≤200 copies/mL.</a:t>
            </a:r>
            <a:endParaRPr sz="1100">
              <a:solidFill>
                <a:schemeClr val="dk2"/>
              </a:solidFill>
            </a:endParaRPr>
          </a:p>
          <a:p>
            <a:pPr indent="-139700" lvl="1" marL="628650" rtl="0" algn="l">
              <a:lnSpc>
                <a:spcPct val="100000"/>
              </a:lnSpc>
              <a:spcBef>
                <a:spcPts val="0"/>
              </a:spcBef>
              <a:spcAft>
                <a:spcPts val="0"/>
              </a:spcAft>
              <a:buClr>
                <a:schemeClr val="dk2"/>
              </a:buClr>
              <a:buSzPts val="1100"/>
              <a:buFont typeface="Arial"/>
              <a:buChar char="•"/>
            </a:pPr>
            <a:r>
              <a:rPr lang="en" sz="1100">
                <a:solidFill>
                  <a:schemeClr val="dk1"/>
                </a:solidFill>
              </a:rPr>
              <a:t>Deaths: </a:t>
            </a:r>
            <a:r>
              <a:rPr lang="en" sz="1100">
                <a:solidFill>
                  <a:schemeClr val="dk2"/>
                </a:solidFill>
              </a:rPr>
              <a:t>Number of deaths from any cause among people with HIV/AIDS aged 13 or older.</a:t>
            </a:r>
            <a:endParaRPr sz="1100">
              <a:solidFill>
                <a:schemeClr val="dk2"/>
              </a:solidFill>
              <a:latin typeface="Montserrat"/>
              <a:ea typeface="Montserrat"/>
              <a:cs typeface="Montserrat"/>
              <a:sym typeface="Montserrat"/>
            </a:endParaRPr>
          </a:p>
          <a:p>
            <a:pPr indent="-139700" lvl="1" marL="628650" rtl="0" algn="l">
              <a:lnSpc>
                <a:spcPct val="100000"/>
              </a:lnSpc>
              <a:spcBef>
                <a:spcPts val="0"/>
              </a:spcBef>
              <a:spcAft>
                <a:spcPts val="0"/>
              </a:spcAft>
              <a:buClr>
                <a:schemeClr val="dk2"/>
              </a:buClr>
              <a:buSzPts val="1100"/>
              <a:buFont typeface="Arial"/>
              <a:buChar char="•"/>
            </a:pPr>
            <a:r>
              <a:rPr lang="en" sz="1100">
                <a:solidFill>
                  <a:schemeClr val="dk1"/>
                </a:solidFill>
              </a:rPr>
              <a:t>Death rate: </a:t>
            </a:r>
            <a:r>
              <a:rPr lang="en" sz="1100">
                <a:solidFill>
                  <a:schemeClr val="dk2"/>
                </a:solidFill>
              </a:rPr>
              <a:t>Deaths per 1,000 mid-year people living with HIV/AIDS.</a:t>
            </a:r>
            <a:endParaRPr sz="1100">
              <a:solidFill>
                <a:schemeClr val="dk2"/>
              </a:solidFill>
              <a:latin typeface="Montserrat"/>
              <a:ea typeface="Montserrat"/>
              <a:cs typeface="Montserrat"/>
              <a:sym typeface="Montserrat"/>
            </a:endParaRPr>
          </a:p>
          <a:p>
            <a:pPr indent="-139700" lvl="1" marL="628650" rtl="0" algn="l">
              <a:lnSpc>
                <a:spcPct val="100000"/>
              </a:lnSpc>
              <a:spcBef>
                <a:spcPts val="0"/>
              </a:spcBef>
              <a:spcAft>
                <a:spcPts val="0"/>
              </a:spcAft>
              <a:buClr>
                <a:schemeClr val="dk2"/>
              </a:buClr>
              <a:buSzPts val="1100"/>
              <a:buFont typeface="Arial"/>
              <a:buChar char="•"/>
            </a:pPr>
            <a:r>
              <a:rPr lang="en" sz="1100">
                <a:solidFill>
                  <a:schemeClr val="dk1"/>
                </a:solidFill>
              </a:rPr>
              <a:t>HIV-related death rate: </a:t>
            </a:r>
            <a:r>
              <a:rPr lang="en" sz="1100">
                <a:solidFill>
                  <a:schemeClr val="dk2"/>
                </a:solidFill>
              </a:rPr>
              <a:t>Death rate for those assigned an HIV-related cause of death.</a:t>
            </a:r>
            <a:endParaRPr sz="1100">
              <a:solidFill>
                <a:schemeClr val="dk2"/>
              </a:solidFill>
              <a:latin typeface="Montserrat"/>
              <a:ea typeface="Montserrat"/>
              <a:cs typeface="Montserrat"/>
              <a:sym typeface="Montserrat"/>
            </a:endParaRPr>
          </a:p>
          <a:p>
            <a:pPr indent="-139700" lvl="1" marL="628650" rtl="0" algn="l">
              <a:lnSpc>
                <a:spcPct val="100000"/>
              </a:lnSpc>
              <a:spcBef>
                <a:spcPts val="0"/>
              </a:spcBef>
              <a:spcAft>
                <a:spcPts val="0"/>
              </a:spcAft>
              <a:buClr>
                <a:schemeClr val="dk2"/>
              </a:buClr>
              <a:buSzPts val="1100"/>
              <a:buFont typeface="Arial"/>
              <a:buChar char="•"/>
            </a:pPr>
            <a:r>
              <a:rPr lang="en" sz="1100">
                <a:solidFill>
                  <a:schemeClr val="dk1"/>
                </a:solidFill>
              </a:rPr>
              <a:t>Non-HIV-related death rate:</a:t>
            </a:r>
            <a:r>
              <a:rPr lang="en" sz="1100">
                <a:solidFill>
                  <a:schemeClr val="dk2"/>
                </a:solidFill>
              </a:rPr>
              <a:t> Death rate for those assigned a non-HIV-related cause of death.</a:t>
            </a:r>
            <a:endParaRPr sz="1100">
              <a:solidFill>
                <a:schemeClr val="dk2"/>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100">
              <a:solidFill>
                <a:schemeClr val="dk2"/>
              </a:solidFill>
              <a:latin typeface="Montserrat"/>
              <a:ea typeface="Montserrat"/>
              <a:cs typeface="Montserrat"/>
              <a:sym typeface="Montserrat"/>
            </a:endParaRPr>
          </a:p>
        </p:txBody>
      </p:sp>
      <p:cxnSp>
        <p:nvCxnSpPr>
          <p:cNvPr id="1140" name="Google Shape;1140;p45"/>
          <p:cNvCxnSpPr/>
          <p:nvPr/>
        </p:nvCxnSpPr>
        <p:spPr>
          <a:xfrm flipH="1" rot="10800000">
            <a:off x="402900" y="2896850"/>
            <a:ext cx="8339100" cy="9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46"/>
          <p:cNvSpPr txBox="1"/>
          <p:nvPr>
            <p:ph type="title"/>
          </p:nvPr>
        </p:nvSpPr>
        <p:spPr>
          <a:xfrm>
            <a:off x="2078466" y="-3"/>
            <a:ext cx="6767100" cy="7605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4200"/>
              <a:buNone/>
            </a:pPr>
            <a:r>
              <a:rPr lang="en" sz="2400"/>
              <a:t>Pre-EDA and Challenges</a:t>
            </a:r>
            <a:endParaRPr/>
          </a:p>
        </p:txBody>
      </p:sp>
      <p:sp>
        <p:nvSpPr>
          <p:cNvPr id="1146" name="Google Shape;1146;p46"/>
          <p:cNvSpPr txBox="1"/>
          <p:nvPr>
            <p:ph idx="1" type="subTitle"/>
          </p:nvPr>
        </p:nvSpPr>
        <p:spPr>
          <a:xfrm>
            <a:off x="447425" y="532825"/>
            <a:ext cx="5727600" cy="43689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600"/>
              <a:buNone/>
            </a:pPr>
            <a:r>
              <a:rPr b="1" lang="en" sz="1000">
                <a:solidFill>
                  <a:schemeClr val="dk1"/>
                </a:solidFill>
                <a:latin typeface="Arial"/>
                <a:ea typeface="Arial"/>
                <a:cs typeface="Arial"/>
                <a:sym typeface="Arial"/>
              </a:rPr>
              <a:t>Key Numerical Insights</a:t>
            </a:r>
            <a:endParaRPr b="1" sz="1000">
              <a:solidFill>
                <a:schemeClr val="dk1"/>
              </a:solidFill>
              <a:latin typeface="Arial"/>
              <a:ea typeface="Arial"/>
              <a:cs typeface="Arial"/>
              <a:sym typeface="Arial"/>
            </a:endParaRPr>
          </a:p>
          <a:p>
            <a:pPr indent="-292100" lvl="0" marL="457200" rtl="0" algn="l">
              <a:lnSpc>
                <a:spcPct val="100000"/>
              </a:lnSpc>
              <a:spcBef>
                <a:spcPts val="0"/>
              </a:spcBef>
              <a:spcAft>
                <a:spcPts val="0"/>
              </a:spcAft>
              <a:buSzPts val="1000"/>
              <a:buFont typeface="Arial"/>
              <a:buChar char="●"/>
            </a:pPr>
            <a:r>
              <a:rPr lang="en" sz="1000">
                <a:solidFill>
                  <a:schemeClr val="dk1"/>
                </a:solidFill>
                <a:latin typeface="Arial"/>
                <a:ea typeface="Arial"/>
                <a:cs typeface="Arial"/>
                <a:sym typeface="Arial"/>
              </a:rPr>
              <a:t>Variability in Diagnoses:</a:t>
            </a:r>
            <a:r>
              <a:rPr lang="en" sz="1000">
                <a:latin typeface="Arial"/>
                <a:ea typeface="Arial"/>
                <a:cs typeface="Arial"/>
                <a:sym typeface="Arial"/>
              </a:rPr>
              <a:t> Extensive range in HIV and AIDS diagnosis rates, with some outliers potentially indicating data entry errors or demographic-specific outbreaks.</a:t>
            </a:r>
            <a:endParaRPr sz="1000">
              <a:latin typeface="Arial"/>
              <a:ea typeface="Arial"/>
              <a:cs typeface="Arial"/>
              <a:sym typeface="Arial"/>
            </a:endParaRPr>
          </a:p>
          <a:p>
            <a:pPr indent="-292100" lvl="0" marL="457200" rtl="0" algn="l">
              <a:lnSpc>
                <a:spcPct val="100000"/>
              </a:lnSpc>
              <a:spcBef>
                <a:spcPts val="0"/>
              </a:spcBef>
              <a:spcAft>
                <a:spcPts val="0"/>
              </a:spcAft>
              <a:buClr>
                <a:schemeClr val="dk1"/>
              </a:buClr>
              <a:buSzPts val="1000"/>
              <a:buFont typeface="Arial"/>
              <a:buChar char="●"/>
            </a:pPr>
            <a:r>
              <a:rPr lang="en" sz="1000">
                <a:solidFill>
                  <a:schemeClr val="dk1"/>
                </a:solidFill>
                <a:latin typeface="Arial"/>
                <a:ea typeface="Arial"/>
                <a:cs typeface="Arial"/>
                <a:sym typeface="Arial"/>
              </a:rPr>
              <a:t>Care and Viral Suppression:</a:t>
            </a:r>
            <a:endParaRPr sz="1000">
              <a:solidFill>
                <a:schemeClr val="dk1"/>
              </a:solidFill>
              <a:latin typeface="Arial"/>
              <a:ea typeface="Arial"/>
              <a:cs typeface="Arial"/>
              <a:sym typeface="Arial"/>
            </a:endParaRPr>
          </a:p>
          <a:p>
            <a:pPr indent="-292100" lvl="1" marL="914400" rtl="0" algn="l">
              <a:lnSpc>
                <a:spcPct val="100000"/>
              </a:lnSpc>
              <a:spcBef>
                <a:spcPts val="0"/>
              </a:spcBef>
              <a:spcAft>
                <a:spcPts val="0"/>
              </a:spcAft>
              <a:buSzPts val="1000"/>
              <a:buFont typeface="Arial"/>
              <a:buChar char="○"/>
            </a:pPr>
            <a:r>
              <a:rPr lang="en" sz="1000">
                <a:latin typeface="Arial"/>
                <a:ea typeface="Arial"/>
                <a:cs typeface="Arial"/>
                <a:sym typeface="Arial"/>
              </a:rPr>
              <a:t>81.78% average linkage to care within three months post-diagnosis.</a:t>
            </a:r>
            <a:endParaRPr sz="1000">
              <a:latin typeface="Arial"/>
              <a:ea typeface="Arial"/>
              <a:cs typeface="Arial"/>
              <a:sym typeface="Arial"/>
            </a:endParaRPr>
          </a:p>
          <a:p>
            <a:pPr indent="-292100" lvl="1" marL="914400" rtl="0" algn="l">
              <a:lnSpc>
                <a:spcPct val="100000"/>
              </a:lnSpc>
              <a:spcBef>
                <a:spcPts val="0"/>
              </a:spcBef>
              <a:spcAft>
                <a:spcPts val="0"/>
              </a:spcAft>
              <a:buSzPts val="1000"/>
              <a:buFont typeface="Arial"/>
              <a:buChar char="○"/>
            </a:pPr>
            <a:r>
              <a:rPr lang="en" sz="1000">
                <a:latin typeface="Arial"/>
                <a:ea typeface="Arial"/>
                <a:cs typeface="Arial"/>
                <a:sym typeface="Arial"/>
              </a:rPr>
              <a:t>68.20% average for achieving viral suppression, underscoring potential areas for healthcare improvement.</a:t>
            </a:r>
            <a:endParaRPr sz="1000">
              <a:latin typeface="Arial"/>
              <a:ea typeface="Arial"/>
              <a:cs typeface="Arial"/>
              <a:sym typeface="Arial"/>
            </a:endParaRPr>
          </a:p>
          <a:p>
            <a:pPr indent="0" lvl="0" marL="0" rtl="0" algn="l">
              <a:lnSpc>
                <a:spcPct val="100000"/>
              </a:lnSpc>
              <a:spcBef>
                <a:spcPts val="0"/>
              </a:spcBef>
              <a:spcAft>
                <a:spcPts val="0"/>
              </a:spcAft>
              <a:buNone/>
            </a:pPr>
            <a:r>
              <a:rPr b="1" lang="en" sz="1000">
                <a:solidFill>
                  <a:schemeClr val="dk1"/>
                </a:solidFill>
                <a:latin typeface="Arial"/>
                <a:ea typeface="Arial"/>
                <a:cs typeface="Arial"/>
                <a:sym typeface="Arial"/>
              </a:rPr>
              <a:t>Categorical Data Distribution</a:t>
            </a:r>
            <a:endParaRPr b="1" sz="1000">
              <a:solidFill>
                <a:schemeClr val="dk1"/>
              </a:solidFill>
              <a:latin typeface="Arial"/>
              <a:ea typeface="Arial"/>
              <a:cs typeface="Arial"/>
              <a:sym typeface="Arial"/>
            </a:endParaRPr>
          </a:p>
          <a:p>
            <a:pPr indent="-292100" lvl="0" marL="457200" rtl="0" algn="l">
              <a:lnSpc>
                <a:spcPct val="100000"/>
              </a:lnSpc>
              <a:spcBef>
                <a:spcPts val="0"/>
              </a:spcBef>
              <a:spcAft>
                <a:spcPts val="0"/>
              </a:spcAft>
              <a:buSzPts val="1000"/>
              <a:buFont typeface="Arial"/>
              <a:buChar char="●"/>
            </a:pPr>
            <a:r>
              <a:rPr lang="en" sz="1000">
                <a:solidFill>
                  <a:schemeClr val="dk1"/>
                </a:solidFill>
                <a:latin typeface="Arial"/>
                <a:ea typeface="Arial"/>
                <a:cs typeface="Arial"/>
                <a:sym typeface="Arial"/>
              </a:rPr>
              <a:t>High Frequency of 'ALL' Entries:</a:t>
            </a:r>
            <a:r>
              <a:rPr lang="en" sz="1000">
                <a:latin typeface="Arial"/>
                <a:ea typeface="Arial"/>
                <a:cs typeface="Arial"/>
                <a:sym typeface="Arial"/>
              </a:rPr>
              <a:t> </a:t>
            </a:r>
            <a:endParaRPr sz="1000">
              <a:latin typeface="Arial"/>
              <a:ea typeface="Arial"/>
              <a:cs typeface="Arial"/>
              <a:sym typeface="Arial"/>
            </a:endParaRPr>
          </a:p>
          <a:p>
            <a:pPr indent="-292100" lvl="1" marL="914400" rtl="0" algn="l">
              <a:lnSpc>
                <a:spcPct val="100000"/>
              </a:lnSpc>
              <a:spcBef>
                <a:spcPts val="0"/>
              </a:spcBef>
              <a:spcAft>
                <a:spcPts val="0"/>
              </a:spcAft>
              <a:buSzPts val="1000"/>
              <a:buFont typeface="Arial"/>
              <a:buChar char="○"/>
            </a:pPr>
            <a:r>
              <a:rPr lang="en" sz="1000">
                <a:latin typeface="Arial"/>
                <a:ea typeface="Arial"/>
                <a:cs typeface="Arial"/>
                <a:sym typeface="Arial"/>
              </a:rPr>
              <a:t>Common across boroughs, age, and race categories, aggregating data that may hide specific subgroup trends.</a:t>
            </a:r>
            <a:endParaRPr sz="1000">
              <a:latin typeface="Arial"/>
              <a:ea typeface="Arial"/>
              <a:cs typeface="Arial"/>
              <a:sym typeface="Arial"/>
            </a:endParaRPr>
          </a:p>
          <a:p>
            <a:pPr indent="-292100" lvl="0" marL="457200" rtl="0" algn="l">
              <a:lnSpc>
                <a:spcPct val="100000"/>
              </a:lnSpc>
              <a:spcBef>
                <a:spcPts val="0"/>
              </a:spcBef>
              <a:spcAft>
                <a:spcPts val="0"/>
              </a:spcAft>
              <a:buClr>
                <a:schemeClr val="dk1"/>
              </a:buClr>
              <a:buSzPts val="1000"/>
              <a:buFont typeface="Arial"/>
              <a:buChar char="●"/>
            </a:pPr>
            <a:r>
              <a:rPr lang="en" sz="1000">
                <a:solidFill>
                  <a:schemeClr val="dk1"/>
                </a:solidFill>
                <a:latin typeface="Arial"/>
                <a:ea typeface="Arial"/>
                <a:cs typeface="Arial"/>
                <a:sym typeface="Arial"/>
              </a:rPr>
              <a:t>Geographic and Demographic Details:</a:t>
            </a:r>
            <a:endParaRPr sz="1000">
              <a:solidFill>
                <a:schemeClr val="dk1"/>
              </a:solidFill>
              <a:latin typeface="Arial"/>
              <a:ea typeface="Arial"/>
              <a:cs typeface="Arial"/>
              <a:sym typeface="Arial"/>
            </a:endParaRPr>
          </a:p>
          <a:p>
            <a:pPr indent="-292100" lvl="1" marL="914400" rtl="0" algn="l">
              <a:lnSpc>
                <a:spcPct val="100000"/>
              </a:lnSpc>
              <a:spcBef>
                <a:spcPts val="0"/>
              </a:spcBef>
              <a:spcAft>
                <a:spcPts val="0"/>
              </a:spcAft>
              <a:buSzPts val="1000"/>
              <a:buFont typeface="Arial"/>
              <a:buChar char="○"/>
            </a:pPr>
            <a:r>
              <a:rPr lang="en" sz="1000">
                <a:latin typeface="Arial"/>
                <a:ea typeface="Arial"/>
                <a:cs typeface="Arial"/>
                <a:sym typeface="Arial"/>
              </a:rPr>
              <a:t>All five NYC boroughs included, with Brooklyn showing the highest data entries.</a:t>
            </a:r>
            <a:endParaRPr sz="1000">
              <a:latin typeface="Arial"/>
              <a:ea typeface="Arial"/>
              <a:cs typeface="Arial"/>
              <a:sym typeface="Arial"/>
            </a:endParaRPr>
          </a:p>
          <a:p>
            <a:pPr indent="-292100" lvl="1" marL="914400" rtl="0" algn="l">
              <a:lnSpc>
                <a:spcPct val="100000"/>
              </a:lnSpc>
              <a:spcBef>
                <a:spcPts val="0"/>
              </a:spcBef>
              <a:spcAft>
                <a:spcPts val="0"/>
              </a:spcAft>
              <a:buSzPts val="1000"/>
              <a:buFont typeface="Arial"/>
              <a:buChar char="○"/>
            </a:pPr>
            <a:r>
              <a:rPr lang="en" sz="1000">
                <a:latin typeface="Arial"/>
                <a:ea typeface="Arial"/>
                <a:cs typeface="Arial"/>
                <a:sym typeface="Arial"/>
              </a:rPr>
              <a:t>Data spans diverse UHF neighborhoods and demographic groups, enabling detailed subgroup analysis.</a:t>
            </a:r>
            <a:endParaRPr sz="1000">
              <a:latin typeface="Arial"/>
              <a:ea typeface="Arial"/>
              <a:cs typeface="Arial"/>
              <a:sym typeface="Arial"/>
            </a:endParaRPr>
          </a:p>
          <a:p>
            <a:pPr indent="0" lvl="0" marL="0" rtl="0" algn="l">
              <a:lnSpc>
                <a:spcPct val="100000"/>
              </a:lnSpc>
              <a:spcBef>
                <a:spcPts val="0"/>
              </a:spcBef>
              <a:spcAft>
                <a:spcPts val="0"/>
              </a:spcAft>
              <a:buSzPts val="1600"/>
              <a:buNone/>
            </a:pPr>
            <a:r>
              <a:rPr b="1" lang="en" sz="1000">
                <a:solidFill>
                  <a:schemeClr val="dk1"/>
                </a:solidFill>
                <a:latin typeface="Arial"/>
                <a:ea typeface="Arial"/>
                <a:cs typeface="Arial"/>
                <a:sym typeface="Arial"/>
              </a:rPr>
              <a:t>Data Integrity and Issues:</a:t>
            </a:r>
            <a:endParaRPr b="1" sz="1000">
              <a:latin typeface="Arial"/>
              <a:ea typeface="Arial"/>
              <a:cs typeface="Arial"/>
              <a:sym typeface="Arial"/>
            </a:endParaRPr>
          </a:p>
          <a:p>
            <a:pPr indent="-292100" lvl="0" marL="457200" rtl="0" algn="l">
              <a:lnSpc>
                <a:spcPct val="100000"/>
              </a:lnSpc>
              <a:spcBef>
                <a:spcPts val="0"/>
              </a:spcBef>
              <a:spcAft>
                <a:spcPts val="0"/>
              </a:spcAft>
              <a:buSzPts val="1000"/>
              <a:buFont typeface="Arial"/>
              <a:buChar char="●"/>
            </a:pPr>
            <a:r>
              <a:rPr lang="en" sz="1000">
                <a:solidFill>
                  <a:schemeClr val="dk1"/>
                </a:solidFill>
                <a:latin typeface="Arial"/>
                <a:ea typeface="Arial"/>
                <a:cs typeface="Arial"/>
                <a:sym typeface="Arial"/>
              </a:rPr>
              <a:t>Missing Data:</a:t>
            </a:r>
            <a:r>
              <a:rPr lang="en" sz="1000">
                <a:latin typeface="Arial"/>
                <a:ea typeface="Arial"/>
                <a:cs typeface="Arial"/>
                <a:sym typeface="Arial"/>
              </a:rPr>
              <a:t> Key variables such as HIV diagnosis rates and viral suppression percentages have notable missing values, comprising about 4.5% of the dataset, which could skew analysis results.</a:t>
            </a:r>
            <a:endParaRPr sz="1000">
              <a:latin typeface="Arial"/>
              <a:ea typeface="Arial"/>
              <a:cs typeface="Arial"/>
              <a:sym typeface="Arial"/>
            </a:endParaRPr>
          </a:p>
          <a:p>
            <a:pPr indent="-292100" lvl="0" marL="457200" rtl="0" algn="l">
              <a:lnSpc>
                <a:spcPct val="100000"/>
              </a:lnSpc>
              <a:spcBef>
                <a:spcPts val="0"/>
              </a:spcBef>
              <a:spcAft>
                <a:spcPts val="0"/>
              </a:spcAft>
              <a:buSzPts val="1000"/>
              <a:buFont typeface="Arial"/>
              <a:buChar char="●"/>
            </a:pPr>
            <a:r>
              <a:rPr lang="en" sz="1000">
                <a:solidFill>
                  <a:schemeClr val="dk1"/>
                </a:solidFill>
                <a:latin typeface="Arial"/>
                <a:ea typeface="Arial"/>
                <a:cs typeface="Arial"/>
                <a:sym typeface="Arial"/>
              </a:rPr>
              <a:t>Significant Zeros:</a:t>
            </a:r>
            <a:r>
              <a:rPr lang="en" sz="1000">
                <a:latin typeface="Arial"/>
                <a:ea typeface="Arial"/>
                <a:cs typeface="Arial"/>
                <a:sym typeface="Arial"/>
              </a:rPr>
              <a:t> Presence of zeros in crucial categories like HIV diagnoses and deaths suggests underreporting or non-reporting which might affect the accuracy of statistical analysis.</a:t>
            </a:r>
            <a:endParaRPr sz="1000">
              <a:latin typeface="Arial"/>
              <a:ea typeface="Arial"/>
              <a:cs typeface="Arial"/>
              <a:sym typeface="Arial"/>
            </a:endParaRPr>
          </a:p>
          <a:p>
            <a:pPr indent="-292100" lvl="0" marL="457200" rtl="0" algn="l">
              <a:lnSpc>
                <a:spcPct val="100000"/>
              </a:lnSpc>
              <a:spcBef>
                <a:spcPts val="0"/>
              </a:spcBef>
              <a:spcAft>
                <a:spcPts val="0"/>
              </a:spcAft>
              <a:buSzPts val="1000"/>
              <a:buFont typeface="Arial"/>
              <a:buChar char="●"/>
            </a:pPr>
            <a:r>
              <a:rPr lang="en" sz="1000">
                <a:solidFill>
                  <a:schemeClr val="dk1"/>
                </a:solidFill>
                <a:latin typeface="Arial"/>
                <a:ea typeface="Arial"/>
                <a:cs typeface="Arial"/>
                <a:sym typeface="Arial"/>
              </a:rPr>
              <a:t>Highly Correlated Variables: </a:t>
            </a:r>
            <a:r>
              <a:rPr lang="en" sz="1000">
                <a:latin typeface="Arial"/>
                <a:ea typeface="Arial"/>
                <a:cs typeface="Arial"/>
                <a:sym typeface="Arial"/>
              </a:rPr>
              <a:t>Identifying highly correlated variables like AIDS diagnoses and AIDS diagnosis rate, which might lead to multicollinearity if used together in predictive models.</a:t>
            </a:r>
            <a:endParaRPr sz="1000">
              <a:latin typeface="Arial"/>
              <a:ea typeface="Arial"/>
              <a:cs typeface="Arial"/>
              <a:sym typeface="Arial"/>
            </a:endParaRPr>
          </a:p>
          <a:p>
            <a:pPr indent="-292100" lvl="0" marL="457200" rtl="0" algn="l">
              <a:lnSpc>
                <a:spcPct val="100000"/>
              </a:lnSpc>
              <a:spcBef>
                <a:spcPts val="0"/>
              </a:spcBef>
              <a:spcAft>
                <a:spcPts val="0"/>
              </a:spcAft>
              <a:buSzPts val="1000"/>
              <a:buFont typeface="Arial"/>
              <a:buChar char="●"/>
            </a:pPr>
            <a:r>
              <a:rPr lang="en" sz="1000">
                <a:solidFill>
                  <a:schemeClr val="dk1"/>
                </a:solidFill>
                <a:latin typeface="Arial"/>
                <a:ea typeface="Arial"/>
                <a:cs typeface="Arial"/>
                <a:sym typeface="Arial"/>
              </a:rPr>
              <a:t>Data Skewness: </a:t>
            </a:r>
            <a:r>
              <a:rPr lang="en" sz="1000">
                <a:latin typeface="Arial"/>
                <a:ea typeface="Arial"/>
                <a:cs typeface="Arial"/>
                <a:sym typeface="Arial"/>
              </a:rPr>
              <a:t>Data distribution for many key variables is heavily skewed, necessitating transformations for more accurate modeling and analysis.</a:t>
            </a:r>
            <a:endParaRPr sz="1000">
              <a:latin typeface="Arial"/>
              <a:ea typeface="Arial"/>
              <a:cs typeface="Arial"/>
              <a:sym typeface="Arial"/>
            </a:endParaRPr>
          </a:p>
          <a:p>
            <a:pPr indent="0" lvl="0" marL="0" rtl="0" algn="l">
              <a:lnSpc>
                <a:spcPct val="100000"/>
              </a:lnSpc>
              <a:spcBef>
                <a:spcPts val="0"/>
              </a:spcBef>
              <a:spcAft>
                <a:spcPts val="0"/>
              </a:spcAft>
              <a:buSzPts val="1600"/>
              <a:buNone/>
            </a:pPr>
            <a:r>
              <a:t/>
            </a:r>
            <a:endParaRPr sz="1000">
              <a:latin typeface="Arial"/>
              <a:ea typeface="Arial"/>
              <a:cs typeface="Arial"/>
              <a:sym typeface="Arial"/>
            </a:endParaRPr>
          </a:p>
        </p:txBody>
      </p:sp>
      <p:sp>
        <p:nvSpPr>
          <p:cNvPr id="1147" name="Google Shape;1147;p46"/>
          <p:cNvSpPr txBox="1"/>
          <p:nvPr/>
        </p:nvSpPr>
        <p:spPr>
          <a:xfrm>
            <a:off x="5975950" y="3797275"/>
            <a:ext cx="2569200" cy="543300"/>
          </a:xfrm>
          <a:prstGeom prst="rect">
            <a:avLst/>
          </a:prstGeom>
          <a:noFill/>
          <a:ln>
            <a:noFill/>
          </a:ln>
        </p:spPr>
        <p:txBody>
          <a:bodyPr anchorCtr="0" anchor="t" bIns="91425" lIns="91425" spcFirstLastPara="1" rIns="91425" wrap="square" tIns="91425">
            <a:normAutofit fontScale="92500"/>
          </a:bodyPr>
          <a:lstStyle/>
          <a:p>
            <a:pPr indent="-277939" lvl="0" marL="457200" rtl="0" algn="l">
              <a:spcBef>
                <a:spcPts val="0"/>
              </a:spcBef>
              <a:spcAft>
                <a:spcPts val="0"/>
              </a:spcAft>
              <a:buSzPct val="100000"/>
              <a:buFont typeface="Montserrat"/>
              <a:buChar char="●"/>
            </a:pPr>
            <a:r>
              <a:rPr lang="en" sz="839" u="sng">
                <a:solidFill>
                  <a:schemeClr val="hlink"/>
                </a:solidFill>
                <a:latin typeface="Montserrat"/>
                <a:ea typeface="Montserrat"/>
                <a:cs typeface="Montserrat"/>
                <a:sym typeface="Montserrat"/>
                <a:hlinkClick r:id="rId3"/>
              </a:rPr>
              <a:t>PreEDA_Data_Profiling_Report</a:t>
            </a:r>
            <a:r>
              <a:rPr lang="en" sz="839">
                <a:latin typeface="Montserrat"/>
                <a:ea typeface="Montserrat"/>
                <a:cs typeface="Montserrat"/>
                <a:sym typeface="Montserrat"/>
              </a:rPr>
              <a:t> - PDF</a:t>
            </a:r>
            <a:endParaRPr sz="839">
              <a:latin typeface="Montserrat"/>
              <a:ea typeface="Montserrat"/>
              <a:cs typeface="Montserrat"/>
              <a:sym typeface="Montserrat"/>
            </a:endParaRPr>
          </a:p>
          <a:p>
            <a:pPr indent="-277939" lvl="0" marL="457200" rtl="0" algn="l">
              <a:spcBef>
                <a:spcPts val="0"/>
              </a:spcBef>
              <a:spcAft>
                <a:spcPts val="0"/>
              </a:spcAft>
              <a:buSzPct val="100000"/>
              <a:buFont typeface="Montserrat"/>
              <a:buChar char="●"/>
            </a:pPr>
            <a:r>
              <a:rPr lang="en" sz="839" u="sng">
                <a:solidFill>
                  <a:schemeClr val="hlink"/>
                </a:solidFill>
                <a:latin typeface="Montserrat"/>
                <a:ea typeface="Montserrat"/>
                <a:cs typeface="Montserrat"/>
                <a:sym typeface="Montserrat"/>
                <a:hlinkClick r:id="rId4"/>
              </a:rPr>
              <a:t>PreEDA_Data_Profiling_Report </a:t>
            </a:r>
            <a:r>
              <a:rPr lang="en" sz="839">
                <a:latin typeface="Montserrat"/>
                <a:ea typeface="Montserrat"/>
                <a:cs typeface="Montserrat"/>
                <a:sym typeface="Montserrat"/>
              </a:rPr>
              <a:t>- HTML</a:t>
            </a:r>
            <a:endParaRPr sz="839">
              <a:latin typeface="Montserrat"/>
              <a:ea typeface="Montserrat"/>
              <a:cs typeface="Montserrat"/>
              <a:sym typeface="Montserrat"/>
            </a:endParaRPr>
          </a:p>
        </p:txBody>
      </p:sp>
      <p:pic>
        <p:nvPicPr>
          <p:cNvPr id="1148" name="Google Shape;1148;p46"/>
          <p:cNvPicPr preferRelativeResize="0"/>
          <p:nvPr/>
        </p:nvPicPr>
        <p:blipFill>
          <a:blip r:embed="rId5">
            <a:alphaModFix/>
          </a:blip>
          <a:stretch>
            <a:fillRect/>
          </a:stretch>
        </p:blipFill>
        <p:spPr>
          <a:xfrm>
            <a:off x="6532800" y="181522"/>
            <a:ext cx="2312776" cy="1725425"/>
          </a:xfrm>
          <a:prstGeom prst="rect">
            <a:avLst/>
          </a:prstGeom>
          <a:noFill/>
          <a:ln>
            <a:noFill/>
          </a:ln>
        </p:spPr>
      </p:pic>
      <p:pic>
        <p:nvPicPr>
          <p:cNvPr id="1149" name="Google Shape;1149;p46"/>
          <p:cNvPicPr preferRelativeResize="0"/>
          <p:nvPr/>
        </p:nvPicPr>
        <p:blipFill>
          <a:blip r:embed="rId6">
            <a:alphaModFix/>
          </a:blip>
          <a:stretch>
            <a:fillRect/>
          </a:stretch>
        </p:blipFill>
        <p:spPr>
          <a:xfrm>
            <a:off x="6432420" y="1945650"/>
            <a:ext cx="2513546" cy="1812924"/>
          </a:xfrm>
          <a:prstGeom prst="rect">
            <a:avLst/>
          </a:prstGeom>
          <a:noFill/>
          <a:ln>
            <a:noFill/>
          </a:ln>
        </p:spPr>
      </p:pic>
      <p:grpSp>
        <p:nvGrpSpPr>
          <p:cNvPr id="1150" name="Google Shape;1150;p46"/>
          <p:cNvGrpSpPr/>
          <p:nvPr/>
        </p:nvGrpSpPr>
        <p:grpSpPr>
          <a:xfrm>
            <a:off x="8109388" y="3482967"/>
            <a:ext cx="1034505" cy="1660426"/>
            <a:chOff x="6720264" y="2011365"/>
            <a:chExt cx="2300433" cy="3090890"/>
          </a:xfrm>
        </p:grpSpPr>
        <p:sp>
          <p:nvSpPr>
            <p:cNvPr id="1151" name="Google Shape;1151;p46"/>
            <p:cNvSpPr/>
            <p:nvPr/>
          </p:nvSpPr>
          <p:spPr>
            <a:xfrm>
              <a:off x="8433073" y="3213421"/>
              <a:ext cx="587624" cy="566783"/>
            </a:xfrm>
            <a:custGeom>
              <a:rect b="b" l="l" r="r" t="t"/>
              <a:pathLst>
                <a:path extrusionOk="0" h="35435" w="36738">
                  <a:moveTo>
                    <a:pt x="1" y="1"/>
                  </a:moveTo>
                  <a:lnTo>
                    <a:pt x="2797" y="35432"/>
                  </a:lnTo>
                  <a:cubicBezTo>
                    <a:pt x="2965" y="35434"/>
                    <a:pt x="3132" y="35435"/>
                    <a:pt x="3299" y="35435"/>
                  </a:cubicBezTo>
                  <a:cubicBezTo>
                    <a:pt x="25989" y="35435"/>
                    <a:pt x="36738" y="19067"/>
                    <a:pt x="32454" y="244"/>
                  </a:cubicBez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46"/>
            <p:cNvSpPr/>
            <p:nvPr/>
          </p:nvSpPr>
          <p:spPr>
            <a:xfrm>
              <a:off x="7806085" y="2540736"/>
              <a:ext cx="671726" cy="975999"/>
            </a:xfrm>
            <a:custGeom>
              <a:rect b="b" l="l" r="r" t="t"/>
              <a:pathLst>
                <a:path extrusionOk="0" h="61019" w="41996">
                  <a:moveTo>
                    <a:pt x="21515" y="1"/>
                  </a:moveTo>
                  <a:cubicBezTo>
                    <a:pt x="21515" y="1"/>
                    <a:pt x="20968" y="487"/>
                    <a:pt x="20238" y="1520"/>
                  </a:cubicBezTo>
                  <a:cubicBezTo>
                    <a:pt x="19448" y="2797"/>
                    <a:pt x="18233" y="4802"/>
                    <a:pt x="17200" y="7598"/>
                  </a:cubicBezTo>
                  <a:cubicBezTo>
                    <a:pt x="16957" y="8388"/>
                    <a:pt x="16714" y="9360"/>
                    <a:pt x="16410" y="10393"/>
                  </a:cubicBezTo>
                  <a:cubicBezTo>
                    <a:pt x="15680" y="14161"/>
                    <a:pt x="15437" y="19023"/>
                    <a:pt x="16957" y="24797"/>
                  </a:cubicBezTo>
                  <a:lnTo>
                    <a:pt x="1" y="54455"/>
                  </a:lnTo>
                  <a:lnTo>
                    <a:pt x="20968" y="61018"/>
                  </a:lnTo>
                  <a:lnTo>
                    <a:pt x="33913" y="31421"/>
                  </a:lnTo>
                  <a:lnTo>
                    <a:pt x="36161" y="26620"/>
                  </a:lnTo>
                  <a:lnTo>
                    <a:pt x="39747" y="18476"/>
                  </a:lnTo>
                  <a:lnTo>
                    <a:pt x="41996" y="13432"/>
                  </a:lnTo>
                  <a:lnTo>
                    <a:pt x="40476" y="12399"/>
                  </a:lnTo>
                  <a:lnTo>
                    <a:pt x="26559" y="3283"/>
                  </a:lnTo>
                  <a:lnTo>
                    <a:pt x="21515" y="1"/>
                  </a:lnTo>
                  <a:close/>
                </a:path>
              </a:pathLst>
            </a:custGeom>
            <a:solidFill>
              <a:srgbClr val="DD8C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46"/>
            <p:cNvSpPr/>
            <p:nvPr/>
          </p:nvSpPr>
          <p:spPr>
            <a:xfrm>
              <a:off x="8097706" y="2415351"/>
              <a:ext cx="105007" cy="996393"/>
            </a:xfrm>
            <a:custGeom>
              <a:rect b="b" l="l" r="r" t="t"/>
              <a:pathLst>
                <a:path extrusionOk="0" h="62294" w="6565">
                  <a:moveTo>
                    <a:pt x="5288" y="0"/>
                  </a:moveTo>
                  <a:lnTo>
                    <a:pt x="2006" y="486"/>
                  </a:lnTo>
                  <a:cubicBezTo>
                    <a:pt x="2493" y="486"/>
                    <a:pt x="487" y="61504"/>
                    <a:pt x="1" y="61504"/>
                  </a:cubicBezTo>
                  <a:lnTo>
                    <a:pt x="6564" y="62294"/>
                  </a:lnTo>
                  <a:lnTo>
                    <a:pt x="528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46"/>
            <p:cNvSpPr/>
            <p:nvPr/>
          </p:nvSpPr>
          <p:spPr>
            <a:xfrm>
              <a:off x="7558210" y="2913051"/>
              <a:ext cx="583258" cy="603683"/>
            </a:xfrm>
            <a:custGeom>
              <a:rect b="b" l="l" r="r" t="t"/>
              <a:pathLst>
                <a:path extrusionOk="0" h="37742" w="36465">
                  <a:moveTo>
                    <a:pt x="0" y="0"/>
                  </a:moveTo>
                  <a:lnTo>
                    <a:pt x="1033" y="8630"/>
                  </a:lnTo>
                  <a:lnTo>
                    <a:pt x="15498" y="31178"/>
                  </a:lnTo>
                  <a:lnTo>
                    <a:pt x="36465" y="37741"/>
                  </a:lnTo>
                  <a:cubicBezTo>
                    <a:pt x="34216" y="7901"/>
                    <a:pt x="1" y="1"/>
                    <a:pt x="0" y="0"/>
                  </a:cubicBezTo>
                  <a:close/>
                </a:path>
              </a:pathLst>
            </a:custGeom>
            <a:solidFill>
              <a:srgbClr val="B555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46"/>
            <p:cNvSpPr/>
            <p:nvPr/>
          </p:nvSpPr>
          <p:spPr>
            <a:xfrm>
              <a:off x="7161598" y="4318692"/>
              <a:ext cx="360655" cy="592007"/>
            </a:xfrm>
            <a:custGeom>
              <a:rect b="b" l="l" r="r" t="t"/>
              <a:pathLst>
                <a:path extrusionOk="0" h="37012" w="22548">
                  <a:moveTo>
                    <a:pt x="7840" y="0"/>
                  </a:moveTo>
                  <a:lnTo>
                    <a:pt x="0" y="37012"/>
                  </a:lnTo>
                  <a:lnTo>
                    <a:pt x="14465" y="37012"/>
                  </a:lnTo>
                  <a:lnTo>
                    <a:pt x="22548" y="0"/>
                  </a:ln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46"/>
            <p:cNvSpPr/>
            <p:nvPr/>
          </p:nvSpPr>
          <p:spPr>
            <a:xfrm>
              <a:off x="6720264" y="4756123"/>
              <a:ext cx="789353" cy="346132"/>
            </a:xfrm>
            <a:custGeom>
              <a:rect b="b" l="l" r="r" t="t"/>
              <a:pathLst>
                <a:path extrusionOk="0" h="21640" w="49350">
                  <a:moveTo>
                    <a:pt x="29112" y="1"/>
                  </a:moveTo>
                  <a:cubicBezTo>
                    <a:pt x="22754" y="8495"/>
                    <a:pt x="16566" y="12903"/>
                    <a:pt x="9515" y="12903"/>
                  </a:cubicBezTo>
                  <a:cubicBezTo>
                    <a:pt x="8141" y="12903"/>
                    <a:pt x="6735" y="12736"/>
                    <a:pt x="5288" y="12399"/>
                  </a:cubicBezTo>
                  <a:cubicBezTo>
                    <a:pt x="5005" y="12342"/>
                    <a:pt x="4732" y="12312"/>
                    <a:pt x="4469" y="12312"/>
                  </a:cubicBezTo>
                  <a:cubicBezTo>
                    <a:pt x="3604" y="12312"/>
                    <a:pt x="2856" y="12639"/>
                    <a:pt x="2250" y="13432"/>
                  </a:cubicBezTo>
                  <a:lnTo>
                    <a:pt x="1" y="16471"/>
                  </a:lnTo>
                  <a:cubicBezTo>
                    <a:pt x="1" y="16471"/>
                    <a:pt x="7987" y="21640"/>
                    <a:pt x="19099" y="21640"/>
                  </a:cubicBezTo>
                  <a:cubicBezTo>
                    <a:pt x="23558" y="21640"/>
                    <a:pt x="28519" y="20808"/>
                    <a:pt x="33670" y="18476"/>
                  </a:cubicBezTo>
                  <a:lnTo>
                    <a:pt x="33670" y="21515"/>
                  </a:lnTo>
                  <a:lnTo>
                    <a:pt x="46311" y="21515"/>
                  </a:lnTo>
                  <a:lnTo>
                    <a:pt x="46311" y="17747"/>
                  </a:lnTo>
                  <a:cubicBezTo>
                    <a:pt x="46311" y="17747"/>
                    <a:pt x="49350" y="10150"/>
                    <a:pt x="44062" y="4559"/>
                  </a:cubicBezTo>
                  <a:lnTo>
                    <a:pt x="2911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46"/>
            <p:cNvSpPr/>
            <p:nvPr/>
          </p:nvSpPr>
          <p:spPr>
            <a:xfrm>
              <a:off x="7631116" y="4318692"/>
              <a:ext cx="235254" cy="592007"/>
            </a:xfrm>
            <a:custGeom>
              <a:rect b="b" l="l" r="r" t="t"/>
              <a:pathLst>
                <a:path extrusionOk="0" h="37012" w="14708">
                  <a:moveTo>
                    <a:pt x="0" y="0"/>
                  </a:moveTo>
                  <a:lnTo>
                    <a:pt x="0" y="37012"/>
                  </a:lnTo>
                  <a:lnTo>
                    <a:pt x="14708" y="37012"/>
                  </a:lnTo>
                  <a:lnTo>
                    <a:pt x="14708" y="0"/>
                  </a:ln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46"/>
            <p:cNvSpPr/>
            <p:nvPr/>
          </p:nvSpPr>
          <p:spPr>
            <a:xfrm>
              <a:off x="7161598" y="4756123"/>
              <a:ext cx="785450" cy="346132"/>
            </a:xfrm>
            <a:custGeom>
              <a:rect b="b" l="l" r="r" t="t"/>
              <a:pathLst>
                <a:path extrusionOk="0" h="21640" w="49106">
                  <a:moveTo>
                    <a:pt x="28868" y="1"/>
                  </a:moveTo>
                  <a:cubicBezTo>
                    <a:pt x="22713" y="8495"/>
                    <a:pt x="16559" y="12903"/>
                    <a:pt x="9371" y="12903"/>
                  </a:cubicBezTo>
                  <a:cubicBezTo>
                    <a:pt x="7970" y="12903"/>
                    <a:pt x="6531" y="12736"/>
                    <a:pt x="5045" y="12399"/>
                  </a:cubicBezTo>
                  <a:cubicBezTo>
                    <a:pt x="4818" y="12342"/>
                    <a:pt x="4575" y="12312"/>
                    <a:pt x="4329" y="12312"/>
                  </a:cubicBezTo>
                  <a:cubicBezTo>
                    <a:pt x="3520" y="12312"/>
                    <a:pt x="2683" y="12639"/>
                    <a:pt x="2310" y="13432"/>
                  </a:cubicBezTo>
                  <a:lnTo>
                    <a:pt x="0" y="16471"/>
                  </a:lnTo>
                  <a:cubicBezTo>
                    <a:pt x="0" y="16471"/>
                    <a:pt x="7987" y="21640"/>
                    <a:pt x="19011" y="21640"/>
                  </a:cubicBezTo>
                  <a:cubicBezTo>
                    <a:pt x="23433" y="21640"/>
                    <a:pt x="28345" y="20808"/>
                    <a:pt x="33426" y="18476"/>
                  </a:cubicBezTo>
                  <a:lnTo>
                    <a:pt x="33426" y="21515"/>
                  </a:lnTo>
                  <a:lnTo>
                    <a:pt x="46067" y="21515"/>
                  </a:lnTo>
                  <a:lnTo>
                    <a:pt x="46067" y="17747"/>
                  </a:lnTo>
                  <a:cubicBezTo>
                    <a:pt x="46067" y="17747"/>
                    <a:pt x="49106" y="10150"/>
                    <a:pt x="44062" y="4559"/>
                  </a:cubicBezTo>
                  <a:lnTo>
                    <a:pt x="2886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46"/>
            <p:cNvSpPr/>
            <p:nvPr/>
          </p:nvSpPr>
          <p:spPr>
            <a:xfrm>
              <a:off x="7441559" y="3342709"/>
              <a:ext cx="910851" cy="401490"/>
            </a:xfrm>
            <a:custGeom>
              <a:rect b="b" l="l" r="r" t="t"/>
              <a:pathLst>
                <a:path extrusionOk="0" h="25101" w="56946">
                  <a:moveTo>
                    <a:pt x="56946" y="1"/>
                  </a:moveTo>
                  <a:lnTo>
                    <a:pt x="12884" y="1277"/>
                  </a:lnTo>
                  <a:cubicBezTo>
                    <a:pt x="5531" y="1520"/>
                    <a:pt x="0" y="7354"/>
                    <a:pt x="0" y="14708"/>
                  </a:cubicBezTo>
                  <a:lnTo>
                    <a:pt x="0" y="25101"/>
                  </a:lnTo>
                  <a:lnTo>
                    <a:pt x="56946" y="25101"/>
                  </a:lnTo>
                  <a:lnTo>
                    <a:pt x="56946" y="1"/>
                  </a:lnTo>
                  <a:close/>
                </a:path>
              </a:pathLst>
            </a:custGeom>
            <a:solidFill>
              <a:srgbClr val="5F5C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46"/>
            <p:cNvSpPr/>
            <p:nvPr/>
          </p:nvSpPr>
          <p:spPr>
            <a:xfrm>
              <a:off x="7185895" y="3363135"/>
              <a:ext cx="668815" cy="1267604"/>
            </a:xfrm>
            <a:custGeom>
              <a:rect b="b" l="l" r="r" t="t"/>
              <a:pathLst>
                <a:path extrusionOk="0" h="79250" w="41814">
                  <a:moveTo>
                    <a:pt x="41813" y="0"/>
                  </a:moveTo>
                  <a:lnTo>
                    <a:pt x="26620" y="243"/>
                  </a:lnTo>
                  <a:cubicBezTo>
                    <a:pt x="20239" y="243"/>
                    <a:pt x="14951" y="4801"/>
                    <a:pt x="13675" y="10879"/>
                  </a:cubicBezTo>
                  <a:lnTo>
                    <a:pt x="1" y="79250"/>
                  </a:lnTo>
                  <a:lnTo>
                    <a:pt x="20542" y="79250"/>
                  </a:lnTo>
                  <a:lnTo>
                    <a:pt x="41266" y="4558"/>
                  </a:lnTo>
                  <a:lnTo>
                    <a:pt x="418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46"/>
            <p:cNvSpPr/>
            <p:nvPr/>
          </p:nvSpPr>
          <p:spPr>
            <a:xfrm>
              <a:off x="7509602" y="3399091"/>
              <a:ext cx="401490" cy="1231647"/>
            </a:xfrm>
            <a:custGeom>
              <a:rect b="b" l="l" r="r" t="t"/>
              <a:pathLst>
                <a:path extrusionOk="0" h="77002" w="25101">
                  <a:moveTo>
                    <a:pt x="13675" y="1"/>
                  </a:moveTo>
                  <a:cubicBezTo>
                    <a:pt x="6078" y="1"/>
                    <a:pt x="1" y="6625"/>
                    <a:pt x="547" y="14222"/>
                  </a:cubicBezTo>
                  <a:lnTo>
                    <a:pt x="4315" y="77002"/>
                  </a:lnTo>
                  <a:lnTo>
                    <a:pt x="24857" y="77002"/>
                  </a:lnTo>
                  <a:lnTo>
                    <a:pt x="2510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46"/>
            <p:cNvSpPr/>
            <p:nvPr/>
          </p:nvSpPr>
          <p:spPr>
            <a:xfrm>
              <a:off x="7728317" y="3358992"/>
              <a:ext cx="842809" cy="424635"/>
            </a:xfrm>
            <a:custGeom>
              <a:rect b="b" l="l" r="r" t="t"/>
              <a:pathLst>
                <a:path extrusionOk="0" h="26548" w="52692">
                  <a:moveTo>
                    <a:pt x="52414" y="1"/>
                  </a:moveTo>
                  <a:cubicBezTo>
                    <a:pt x="48303" y="1"/>
                    <a:pt x="1" y="2508"/>
                    <a:pt x="1" y="2508"/>
                  </a:cubicBezTo>
                  <a:cubicBezTo>
                    <a:pt x="1" y="2508"/>
                    <a:pt x="5592" y="25845"/>
                    <a:pt x="5592" y="26331"/>
                  </a:cubicBezTo>
                  <a:cubicBezTo>
                    <a:pt x="5592" y="26493"/>
                    <a:pt x="8887" y="26547"/>
                    <a:pt x="13711" y="26547"/>
                  </a:cubicBezTo>
                  <a:cubicBezTo>
                    <a:pt x="23358" y="26547"/>
                    <a:pt x="39119" y="26331"/>
                    <a:pt x="46858" y="26331"/>
                  </a:cubicBezTo>
                  <a:cubicBezTo>
                    <a:pt x="46858" y="26331"/>
                    <a:pt x="52692" y="259"/>
                    <a:pt x="52692" y="16"/>
                  </a:cubicBezTo>
                  <a:cubicBezTo>
                    <a:pt x="52692" y="6"/>
                    <a:pt x="52596" y="1"/>
                    <a:pt x="52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46"/>
            <p:cNvSpPr/>
            <p:nvPr/>
          </p:nvSpPr>
          <p:spPr>
            <a:xfrm>
              <a:off x="8028687" y="2411448"/>
              <a:ext cx="145842" cy="279017"/>
            </a:xfrm>
            <a:custGeom>
              <a:rect b="b" l="l" r="r" t="t"/>
              <a:pathLst>
                <a:path extrusionOk="0" h="17444" w="9118">
                  <a:moveTo>
                    <a:pt x="1" y="1"/>
                  </a:moveTo>
                  <a:lnTo>
                    <a:pt x="1763" y="17443"/>
                  </a:lnTo>
                  <a:lnTo>
                    <a:pt x="9117" y="15195"/>
                  </a:lnTo>
                  <a:lnTo>
                    <a:pt x="8874" y="10880"/>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46"/>
            <p:cNvSpPr/>
            <p:nvPr/>
          </p:nvSpPr>
          <p:spPr>
            <a:xfrm>
              <a:off x="7619439" y="2155800"/>
              <a:ext cx="667839" cy="474396"/>
            </a:xfrm>
            <a:custGeom>
              <a:rect b="b" l="l" r="r" t="t"/>
              <a:pathLst>
                <a:path extrusionOk="0" h="29659" w="41753">
                  <a:moveTo>
                    <a:pt x="1" y="0"/>
                  </a:moveTo>
                  <a:lnTo>
                    <a:pt x="14708" y="29658"/>
                  </a:lnTo>
                  <a:lnTo>
                    <a:pt x="25587" y="28382"/>
                  </a:lnTo>
                  <a:lnTo>
                    <a:pt x="27592" y="28139"/>
                  </a:lnTo>
                  <a:lnTo>
                    <a:pt x="33427" y="27349"/>
                  </a:lnTo>
                  <a:lnTo>
                    <a:pt x="34460" y="25100"/>
                  </a:lnTo>
                  <a:lnTo>
                    <a:pt x="36952" y="19509"/>
                  </a:lnTo>
                  <a:lnTo>
                    <a:pt x="41753" y="7111"/>
                  </a:lnTo>
                  <a:lnTo>
                    <a:pt x="1" y="0"/>
                  </a:lnTo>
                  <a:close/>
                </a:path>
              </a:pathLst>
            </a:custGeom>
            <a:solidFill>
              <a:srgbClr val="7E35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46"/>
            <p:cNvSpPr/>
            <p:nvPr/>
          </p:nvSpPr>
          <p:spPr>
            <a:xfrm>
              <a:off x="8024801" y="2451308"/>
              <a:ext cx="133190" cy="158462"/>
            </a:xfrm>
            <a:custGeom>
              <a:rect b="b" l="l" r="r" t="t"/>
              <a:pathLst>
                <a:path extrusionOk="0" h="9907" w="8327">
                  <a:moveTo>
                    <a:pt x="1" y="1"/>
                  </a:moveTo>
                  <a:lnTo>
                    <a:pt x="244" y="9907"/>
                  </a:lnTo>
                  <a:lnTo>
                    <a:pt x="2249" y="9664"/>
                  </a:lnTo>
                  <a:lnTo>
                    <a:pt x="8084" y="8874"/>
                  </a:lnTo>
                  <a:cubicBezTo>
                    <a:pt x="8084" y="8874"/>
                    <a:pt x="8327" y="7111"/>
                    <a:pt x="6808" y="4863"/>
                  </a:cubicBezTo>
                  <a:cubicBezTo>
                    <a:pt x="6078" y="3343"/>
                    <a:pt x="4012" y="1520"/>
                    <a:pt x="730" y="305"/>
                  </a:cubicBezTo>
                  <a:cubicBezTo>
                    <a:pt x="487" y="305"/>
                    <a:pt x="244" y="305"/>
                    <a:pt x="1" y="1"/>
                  </a:cubicBezTo>
                  <a:close/>
                </a:path>
              </a:pathLst>
            </a:custGeom>
            <a:solidFill>
              <a:srgbClr val="7E35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46"/>
            <p:cNvSpPr/>
            <p:nvPr/>
          </p:nvSpPr>
          <p:spPr>
            <a:xfrm>
              <a:off x="7477516" y="2112806"/>
              <a:ext cx="586121" cy="603619"/>
            </a:xfrm>
            <a:custGeom>
              <a:rect b="b" l="l" r="r" t="t"/>
              <a:pathLst>
                <a:path extrusionOk="0" h="37738" w="36644">
                  <a:moveTo>
                    <a:pt x="10387" y="0"/>
                  </a:moveTo>
                  <a:cubicBezTo>
                    <a:pt x="7077" y="0"/>
                    <a:pt x="3823" y="1959"/>
                    <a:pt x="2553" y="5241"/>
                  </a:cubicBezTo>
                  <a:lnTo>
                    <a:pt x="1520" y="7793"/>
                  </a:lnTo>
                  <a:cubicBezTo>
                    <a:pt x="1034" y="9009"/>
                    <a:pt x="791" y="10285"/>
                    <a:pt x="487" y="11318"/>
                  </a:cubicBezTo>
                  <a:cubicBezTo>
                    <a:pt x="487" y="11804"/>
                    <a:pt x="244" y="12351"/>
                    <a:pt x="244" y="12838"/>
                  </a:cubicBezTo>
                  <a:lnTo>
                    <a:pt x="244" y="13081"/>
                  </a:lnTo>
                  <a:lnTo>
                    <a:pt x="244" y="14114"/>
                  </a:lnTo>
                  <a:cubicBezTo>
                    <a:pt x="1" y="17882"/>
                    <a:pt x="1034" y="21468"/>
                    <a:pt x="2797" y="24506"/>
                  </a:cubicBezTo>
                  <a:cubicBezTo>
                    <a:pt x="4073" y="26512"/>
                    <a:pt x="5592" y="28517"/>
                    <a:pt x="7598" y="30037"/>
                  </a:cubicBezTo>
                  <a:cubicBezTo>
                    <a:pt x="8084" y="30280"/>
                    <a:pt x="8388" y="30584"/>
                    <a:pt x="8874" y="30827"/>
                  </a:cubicBezTo>
                  <a:cubicBezTo>
                    <a:pt x="8874" y="30827"/>
                    <a:pt x="9117" y="31070"/>
                    <a:pt x="9360" y="31070"/>
                  </a:cubicBezTo>
                  <a:cubicBezTo>
                    <a:pt x="10393" y="31799"/>
                    <a:pt x="11427" y="32346"/>
                    <a:pt x="12642" y="32832"/>
                  </a:cubicBezTo>
                  <a:cubicBezTo>
                    <a:pt x="17504" y="35385"/>
                    <a:pt x="23581" y="36904"/>
                    <a:pt x="28139" y="37634"/>
                  </a:cubicBezTo>
                  <a:cubicBezTo>
                    <a:pt x="28543" y="37704"/>
                    <a:pt x="28943" y="37737"/>
                    <a:pt x="29335" y="37737"/>
                  </a:cubicBezTo>
                  <a:cubicBezTo>
                    <a:pt x="33371" y="37737"/>
                    <a:pt x="36644" y="34169"/>
                    <a:pt x="35979" y="29794"/>
                  </a:cubicBezTo>
                  <a:lnTo>
                    <a:pt x="32941" y="11318"/>
                  </a:lnTo>
                  <a:lnTo>
                    <a:pt x="14161" y="926"/>
                  </a:lnTo>
                  <a:cubicBezTo>
                    <a:pt x="12970" y="296"/>
                    <a:pt x="11675" y="0"/>
                    <a:pt x="10387" y="0"/>
                  </a:cubicBezTo>
                  <a:close/>
                </a:path>
              </a:pathLst>
            </a:custGeom>
            <a:solidFill>
              <a:srgbClr val="C75F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46"/>
            <p:cNvSpPr/>
            <p:nvPr/>
          </p:nvSpPr>
          <p:spPr>
            <a:xfrm>
              <a:off x="7627229" y="2516439"/>
              <a:ext cx="194435" cy="235254"/>
            </a:xfrm>
            <a:custGeom>
              <a:rect b="b" l="l" r="r" t="t"/>
              <a:pathLst>
                <a:path extrusionOk="0" h="14708" w="12156">
                  <a:moveTo>
                    <a:pt x="1520" y="1"/>
                  </a:moveTo>
                  <a:lnTo>
                    <a:pt x="0" y="5835"/>
                  </a:lnTo>
                  <a:cubicBezTo>
                    <a:pt x="0" y="6078"/>
                    <a:pt x="243" y="6078"/>
                    <a:pt x="243" y="6078"/>
                  </a:cubicBezTo>
                  <a:cubicBezTo>
                    <a:pt x="1276" y="6868"/>
                    <a:pt x="1763" y="7597"/>
                    <a:pt x="2310" y="8084"/>
                  </a:cubicBezTo>
                  <a:cubicBezTo>
                    <a:pt x="3039" y="9603"/>
                    <a:pt x="3039" y="11122"/>
                    <a:pt x="2796" y="11912"/>
                  </a:cubicBezTo>
                  <a:cubicBezTo>
                    <a:pt x="2553" y="12945"/>
                    <a:pt x="3039" y="13918"/>
                    <a:pt x="4072" y="14465"/>
                  </a:cubicBezTo>
                  <a:cubicBezTo>
                    <a:pt x="4558" y="14465"/>
                    <a:pt x="4801" y="14708"/>
                    <a:pt x="5105" y="14708"/>
                  </a:cubicBezTo>
                  <a:cubicBezTo>
                    <a:pt x="6078" y="14708"/>
                    <a:pt x="7111" y="14161"/>
                    <a:pt x="7597" y="13432"/>
                  </a:cubicBezTo>
                  <a:lnTo>
                    <a:pt x="10879" y="9907"/>
                  </a:lnTo>
                  <a:cubicBezTo>
                    <a:pt x="12155" y="7597"/>
                    <a:pt x="11426" y="4802"/>
                    <a:pt x="9116" y="3829"/>
                  </a:cubicBezTo>
                  <a:lnTo>
                    <a:pt x="1520" y="1"/>
                  </a:lnTo>
                  <a:close/>
                </a:path>
              </a:pathLst>
            </a:custGeom>
            <a:solidFill>
              <a:srgbClr val="C75F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46"/>
            <p:cNvSpPr/>
            <p:nvPr/>
          </p:nvSpPr>
          <p:spPr>
            <a:xfrm>
              <a:off x="7627229" y="2564696"/>
              <a:ext cx="93331" cy="81047"/>
            </a:xfrm>
            <a:custGeom>
              <a:rect b="b" l="l" r="r" t="t"/>
              <a:pathLst>
                <a:path extrusionOk="0" h="5067" w="5835">
                  <a:moveTo>
                    <a:pt x="4321" y="0"/>
                  </a:moveTo>
                  <a:cubicBezTo>
                    <a:pt x="4037" y="0"/>
                    <a:pt x="3772" y="80"/>
                    <a:pt x="3586" y="265"/>
                  </a:cubicBezTo>
                  <a:lnTo>
                    <a:pt x="0" y="2818"/>
                  </a:lnTo>
                  <a:cubicBezTo>
                    <a:pt x="0" y="3061"/>
                    <a:pt x="243" y="3061"/>
                    <a:pt x="243" y="3061"/>
                  </a:cubicBezTo>
                  <a:cubicBezTo>
                    <a:pt x="1276" y="3851"/>
                    <a:pt x="1763" y="4580"/>
                    <a:pt x="2310" y="5067"/>
                  </a:cubicBezTo>
                  <a:lnTo>
                    <a:pt x="5348" y="2332"/>
                  </a:lnTo>
                  <a:cubicBezTo>
                    <a:pt x="5834" y="1785"/>
                    <a:pt x="5834" y="1055"/>
                    <a:pt x="5591" y="508"/>
                  </a:cubicBezTo>
                  <a:cubicBezTo>
                    <a:pt x="5291" y="208"/>
                    <a:pt x="4782" y="0"/>
                    <a:pt x="4321" y="0"/>
                  </a:cubicBezTo>
                  <a:close/>
                </a:path>
              </a:pathLst>
            </a:custGeom>
            <a:solidFill>
              <a:srgbClr val="7E35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46"/>
            <p:cNvSpPr/>
            <p:nvPr/>
          </p:nvSpPr>
          <p:spPr>
            <a:xfrm>
              <a:off x="7522238" y="2445981"/>
              <a:ext cx="186662" cy="159902"/>
            </a:xfrm>
            <a:custGeom>
              <a:rect b="b" l="l" r="r" t="t"/>
              <a:pathLst>
                <a:path extrusionOk="0" h="9997" w="11670">
                  <a:moveTo>
                    <a:pt x="6887" y="0"/>
                  </a:moveTo>
                  <a:cubicBezTo>
                    <a:pt x="6706" y="0"/>
                    <a:pt x="6516" y="31"/>
                    <a:pt x="6321" y="91"/>
                  </a:cubicBezTo>
                  <a:lnTo>
                    <a:pt x="1" y="3676"/>
                  </a:lnTo>
                  <a:cubicBezTo>
                    <a:pt x="1277" y="5682"/>
                    <a:pt x="2796" y="7687"/>
                    <a:pt x="4802" y="9207"/>
                  </a:cubicBezTo>
                  <a:cubicBezTo>
                    <a:pt x="5288" y="9450"/>
                    <a:pt x="5592" y="9754"/>
                    <a:pt x="6078" y="9997"/>
                  </a:cubicBezTo>
                  <a:lnTo>
                    <a:pt x="6321" y="9207"/>
                  </a:lnTo>
                  <a:lnTo>
                    <a:pt x="11122" y="5682"/>
                  </a:lnTo>
                  <a:cubicBezTo>
                    <a:pt x="11365" y="5682"/>
                    <a:pt x="11669" y="5196"/>
                    <a:pt x="11669" y="4892"/>
                  </a:cubicBezTo>
                  <a:cubicBezTo>
                    <a:pt x="11669" y="4102"/>
                    <a:pt x="10987" y="3592"/>
                    <a:pt x="10307" y="3592"/>
                  </a:cubicBezTo>
                  <a:cubicBezTo>
                    <a:pt x="10151" y="3592"/>
                    <a:pt x="9994" y="3619"/>
                    <a:pt x="9846" y="3676"/>
                  </a:cubicBezTo>
                  <a:lnTo>
                    <a:pt x="3769" y="5925"/>
                  </a:lnTo>
                  <a:lnTo>
                    <a:pt x="7840" y="2157"/>
                  </a:lnTo>
                  <a:cubicBezTo>
                    <a:pt x="8084" y="1853"/>
                    <a:pt x="8084" y="1367"/>
                    <a:pt x="8084" y="1124"/>
                  </a:cubicBezTo>
                  <a:lnTo>
                    <a:pt x="8084" y="881"/>
                  </a:lnTo>
                  <a:cubicBezTo>
                    <a:pt x="7900" y="285"/>
                    <a:pt x="7441" y="0"/>
                    <a:pt x="6887" y="0"/>
                  </a:cubicBezTo>
                  <a:close/>
                </a:path>
              </a:pathLst>
            </a:custGeom>
            <a:solidFill>
              <a:srgbClr val="7E35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46"/>
            <p:cNvSpPr/>
            <p:nvPr/>
          </p:nvSpPr>
          <p:spPr>
            <a:xfrm>
              <a:off x="7427307" y="2011365"/>
              <a:ext cx="616959" cy="430202"/>
            </a:xfrm>
            <a:custGeom>
              <a:rect b="b" l="l" r="r" t="t"/>
              <a:pathLst>
                <a:path extrusionOk="0" h="26896" w="38572">
                  <a:moveTo>
                    <a:pt x="20643" y="1"/>
                  </a:moveTo>
                  <a:cubicBezTo>
                    <a:pt x="14423" y="1"/>
                    <a:pt x="8310" y="3669"/>
                    <a:pt x="5936" y="10063"/>
                  </a:cubicBezTo>
                  <a:lnTo>
                    <a:pt x="1134" y="21975"/>
                  </a:lnTo>
                  <a:cubicBezTo>
                    <a:pt x="0" y="24460"/>
                    <a:pt x="1650" y="26896"/>
                    <a:pt x="3993" y="26896"/>
                  </a:cubicBezTo>
                  <a:cubicBezTo>
                    <a:pt x="4287" y="26896"/>
                    <a:pt x="4591" y="26858"/>
                    <a:pt x="4902" y="26776"/>
                  </a:cubicBezTo>
                  <a:cubicBezTo>
                    <a:pt x="11527" y="25014"/>
                    <a:pt x="21615" y="20942"/>
                    <a:pt x="27693" y="13345"/>
                  </a:cubicBezTo>
                  <a:lnTo>
                    <a:pt x="38571" y="13588"/>
                  </a:lnTo>
                  <a:cubicBezTo>
                    <a:pt x="38571" y="13588"/>
                    <a:pt x="36080" y="8787"/>
                    <a:pt x="30975" y="3986"/>
                  </a:cubicBezTo>
                  <a:cubicBezTo>
                    <a:pt x="27984" y="1265"/>
                    <a:pt x="24295" y="1"/>
                    <a:pt x="20643" y="1"/>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46"/>
            <p:cNvSpPr/>
            <p:nvPr/>
          </p:nvSpPr>
          <p:spPr>
            <a:xfrm>
              <a:off x="7927599" y="2228705"/>
              <a:ext cx="323723" cy="478282"/>
            </a:xfrm>
            <a:custGeom>
              <a:rect b="b" l="l" r="r" t="t"/>
              <a:pathLst>
                <a:path extrusionOk="0" h="29902" w="20239">
                  <a:moveTo>
                    <a:pt x="3039" y="0"/>
                  </a:moveTo>
                  <a:lnTo>
                    <a:pt x="0" y="5348"/>
                  </a:lnTo>
                  <a:lnTo>
                    <a:pt x="2735" y="6625"/>
                  </a:lnTo>
                  <a:cubicBezTo>
                    <a:pt x="4802" y="7840"/>
                    <a:pt x="6321" y="9907"/>
                    <a:pt x="6564" y="11912"/>
                  </a:cubicBezTo>
                  <a:lnTo>
                    <a:pt x="6807" y="14222"/>
                  </a:lnTo>
                  <a:lnTo>
                    <a:pt x="8326" y="23581"/>
                  </a:lnTo>
                  <a:lnTo>
                    <a:pt x="14161" y="22791"/>
                  </a:lnTo>
                  <a:lnTo>
                    <a:pt x="20238" y="29901"/>
                  </a:lnTo>
                  <a:lnTo>
                    <a:pt x="17686" y="14951"/>
                  </a:lnTo>
                  <a:lnTo>
                    <a:pt x="10089" y="547"/>
                  </a:lnTo>
                  <a:lnTo>
                    <a:pt x="7293" y="0"/>
                  </a:lnTo>
                  <a:close/>
                </a:path>
              </a:pathLst>
            </a:custGeom>
            <a:solidFill>
              <a:srgbClr val="B555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46"/>
            <p:cNvSpPr/>
            <p:nvPr/>
          </p:nvSpPr>
          <p:spPr>
            <a:xfrm>
              <a:off x="7770576" y="2090908"/>
              <a:ext cx="246579" cy="247651"/>
            </a:xfrm>
            <a:custGeom>
              <a:rect b="b" l="l" r="r" t="t"/>
              <a:pathLst>
                <a:path extrusionOk="0" h="15483" w="15416">
                  <a:moveTo>
                    <a:pt x="6299" y="1"/>
                  </a:moveTo>
                  <a:cubicBezTo>
                    <a:pt x="2922" y="1"/>
                    <a:pt x="0" y="3918"/>
                    <a:pt x="2707" y="13173"/>
                  </a:cubicBezTo>
                  <a:lnTo>
                    <a:pt x="11033" y="15483"/>
                  </a:lnTo>
                  <a:cubicBezTo>
                    <a:pt x="15415" y="6078"/>
                    <a:pt x="10504" y="1"/>
                    <a:pt x="6299" y="1"/>
                  </a:cubicBezTo>
                  <a:close/>
                </a:path>
              </a:pathLst>
            </a:custGeom>
            <a:solidFill>
              <a:srgbClr val="C75F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46"/>
            <p:cNvSpPr/>
            <p:nvPr/>
          </p:nvSpPr>
          <p:spPr>
            <a:xfrm>
              <a:off x="8150201" y="2210535"/>
              <a:ext cx="817536" cy="1006789"/>
            </a:xfrm>
            <a:custGeom>
              <a:rect b="b" l="l" r="r" t="t"/>
              <a:pathLst>
                <a:path extrusionOk="0" h="62944" w="51112">
                  <a:moveTo>
                    <a:pt x="9875" y="1"/>
                  </a:moveTo>
                  <a:cubicBezTo>
                    <a:pt x="3950" y="1"/>
                    <a:pt x="1" y="1926"/>
                    <a:pt x="1" y="1926"/>
                  </a:cubicBezTo>
                  <a:lnTo>
                    <a:pt x="730" y="15054"/>
                  </a:lnTo>
                  <a:lnTo>
                    <a:pt x="244" y="23927"/>
                  </a:lnTo>
                  <a:cubicBezTo>
                    <a:pt x="244" y="23927"/>
                    <a:pt x="2796" y="36872"/>
                    <a:pt x="11365" y="44468"/>
                  </a:cubicBezTo>
                  <a:cubicBezTo>
                    <a:pt x="12642" y="45441"/>
                    <a:pt x="13918" y="46474"/>
                    <a:pt x="15680" y="47507"/>
                  </a:cubicBezTo>
                  <a:cubicBezTo>
                    <a:pt x="16957" y="47993"/>
                    <a:pt x="18233" y="48480"/>
                    <a:pt x="19752" y="49027"/>
                  </a:cubicBezTo>
                  <a:cubicBezTo>
                    <a:pt x="20238" y="49027"/>
                    <a:pt x="20725" y="49270"/>
                    <a:pt x="21272" y="49270"/>
                  </a:cubicBezTo>
                  <a:lnTo>
                    <a:pt x="31664" y="62944"/>
                  </a:lnTo>
                  <a:lnTo>
                    <a:pt x="50139" y="62944"/>
                  </a:lnTo>
                  <a:cubicBezTo>
                    <a:pt x="50139" y="62944"/>
                    <a:pt x="51112" y="49027"/>
                    <a:pt x="46067" y="33590"/>
                  </a:cubicBezTo>
                  <a:cubicBezTo>
                    <a:pt x="43819" y="26236"/>
                    <a:pt x="39990" y="18639"/>
                    <a:pt x="34156" y="12319"/>
                  </a:cubicBezTo>
                  <a:cubicBezTo>
                    <a:pt x="33913" y="12015"/>
                    <a:pt x="33913" y="11772"/>
                    <a:pt x="33670" y="11772"/>
                  </a:cubicBezTo>
                  <a:cubicBezTo>
                    <a:pt x="25092" y="2276"/>
                    <a:pt x="16316" y="1"/>
                    <a:pt x="987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46"/>
            <p:cNvSpPr/>
            <p:nvPr/>
          </p:nvSpPr>
          <p:spPr>
            <a:xfrm>
              <a:off x="8571110" y="2536849"/>
              <a:ext cx="259567" cy="680475"/>
            </a:xfrm>
            <a:custGeom>
              <a:rect b="b" l="l" r="r" t="t"/>
              <a:pathLst>
                <a:path extrusionOk="0" h="42543" w="16228">
                  <a:moveTo>
                    <a:pt x="487" y="1"/>
                  </a:moveTo>
                  <a:lnTo>
                    <a:pt x="1" y="244"/>
                  </a:lnTo>
                  <a:cubicBezTo>
                    <a:pt x="15681" y="20786"/>
                    <a:pt x="15438" y="42300"/>
                    <a:pt x="15438" y="42543"/>
                  </a:cubicBezTo>
                  <a:lnTo>
                    <a:pt x="15984" y="42543"/>
                  </a:lnTo>
                  <a:cubicBezTo>
                    <a:pt x="15984" y="42300"/>
                    <a:pt x="16228" y="20482"/>
                    <a:pt x="487" y="1"/>
                  </a:cubicBezTo>
                  <a:close/>
                </a:path>
              </a:pathLst>
            </a:custGeom>
            <a:solidFill>
              <a:srgbClr val="DD8C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46"/>
            <p:cNvSpPr/>
            <p:nvPr/>
          </p:nvSpPr>
          <p:spPr>
            <a:xfrm>
              <a:off x="8178401" y="2265638"/>
              <a:ext cx="170123" cy="20442"/>
            </a:xfrm>
            <a:custGeom>
              <a:rect b="b" l="l" r="r" t="t"/>
              <a:pathLst>
                <a:path extrusionOk="0" h="1278" w="10636">
                  <a:moveTo>
                    <a:pt x="10393" y="1"/>
                  </a:moveTo>
                  <a:lnTo>
                    <a:pt x="0" y="730"/>
                  </a:lnTo>
                  <a:lnTo>
                    <a:pt x="0" y="1277"/>
                  </a:lnTo>
                  <a:lnTo>
                    <a:pt x="10636" y="487"/>
                  </a:lnTo>
                  <a:lnTo>
                    <a:pt x="1039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46"/>
            <p:cNvSpPr/>
            <p:nvPr/>
          </p:nvSpPr>
          <p:spPr>
            <a:xfrm>
              <a:off x="8401003" y="2524213"/>
              <a:ext cx="279976" cy="693111"/>
            </a:xfrm>
            <a:custGeom>
              <a:rect b="b" l="l" r="r" t="t"/>
              <a:pathLst>
                <a:path extrusionOk="0" h="43333" w="17504">
                  <a:moveTo>
                    <a:pt x="6564" y="1"/>
                  </a:moveTo>
                  <a:lnTo>
                    <a:pt x="0" y="27896"/>
                  </a:lnTo>
                  <a:cubicBezTo>
                    <a:pt x="1277" y="28382"/>
                    <a:pt x="2553" y="28869"/>
                    <a:pt x="4072" y="29416"/>
                  </a:cubicBezTo>
                  <a:cubicBezTo>
                    <a:pt x="4558" y="29416"/>
                    <a:pt x="5045" y="29659"/>
                    <a:pt x="5592" y="29659"/>
                  </a:cubicBezTo>
                  <a:lnTo>
                    <a:pt x="5835" y="43333"/>
                  </a:lnTo>
                  <a:lnTo>
                    <a:pt x="17503" y="43333"/>
                  </a:lnTo>
                  <a:cubicBezTo>
                    <a:pt x="17199" y="33974"/>
                    <a:pt x="15680" y="14951"/>
                    <a:pt x="6564" y="1"/>
                  </a:cubicBezTo>
                  <a:close/>
                </a:path>
              </a:pathLst>
            </a:custGeom>
            <a:solidFill>
              <a:srgbClr val="DD8C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46"/>
            <p:cNvSpPr/>
            <p:nvPr/>
          </p:nvSpPr>
          <p:spPr>
            <a:xfrm>
              <a:off x="8019938" y="2217045"/>
              <a:ext cx="145842" cy="319820"/>
            </a:xfrm>
            <a:custGeom>
              <a:rect b="b" l="l" r="r" t="t"/>
              <a:pathLst>
                <a:path extrusionOk="0" h="19995" w="9118">
                  <a:moveTo>
                    <a:pt x="3587" y="0"/>
                  </a:moveTo>
                  <a:lnTo>
                    <a:pt x="1" y="18232"/>
                  </a:lnTo>
                  <a:lnTo>
                    <a:pt x="9117" y="19995"/>
                  </a:lnTo>
                  <a:lnTo>
                    <a:pt x="8145" y="1519"/>
                  </a:lnTo>
                  <a:lnTo>
                    <a:pt x="358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46"/>
            <p:cNvSpPr/>
            <p:nvPr/>
          </p:nvSpPr>
          <p:spPr>
            <a:xfrm>
              <a:off x="8109382" y="2524213"/>
              <a:ext cx="141940" cy="182775"/>
            </a:xfrm>
            <a:custGeom>
              <a:rect b="b" l="l" r="r" t="t"/>
              <a:pathLst>
                <a:path extrusionOk="0" h="11427" w="8874">
                  <a:moveTo>
                    <a:pt x="0" y="1"/>
                  </a:moveTo>
                  <a:lnTo>
                    <a:pt x="2796" y="4316"/>
                  </a:lnTo>
                  <a:lnTo>
                    <a:pt x="8873" y="11426"/>
                  </a:lnTo>
                  <a:lnTo>
                    <a:pt x="3829" y="2067"/>
                  </a:lnTo>
                  <a:lnTo>
                    <a:pt x="3525" y="791"/>
                  </a:lnTo>
                  <a:lnTo>
                    <a:pt x="1520" y="305"/>
                  </a:lnTo>
                  <a:lnTo>
                    <a:pt x="0" y="1"/>
                  </a:lnTo>
                  <a:close/>
                  <a:moveTo>
                    <a:pt x="8873" y="11426"/>
                  </a:moveTo>
                  <a:lnTo>
                    <a:pt x="8873" y="11426"/>
                  </a:lnTo>
                  <a:lnTo>
                    <a:pt x="8873" y="11426"/>
                  </a:lnTo>
                  <a:close/>
                </a:path>
              </a:pathLst>
            </a:custGeom>
            <a:solidFill>
              <a:srgbClr val="DD8C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46"/>
            <p:cNvSpPr/>
            <p:nvPr/>
          </p:nvSpPr>
          <p:spPr>
            <a:xfrm>
              <a:off x="7696247" y="2220932"/>
              <a:ext cx="202209" cy="141940"/>
            </a:xfrm>
            <a:custGeom>
              <a:rect b="b" l="l" r="r" t="t"/>
              <a:pathLst>
                <a:path extrusionOk="0" h="8874" w="12642">
                  <a:moveTo>
                    <a:pt x="2006" y="0"/>
                  </a:moveTo>
                  <a:lnTo>
                    <a:pt x="0" y="1519"/>
                  </a:lnTo>
                  <a:lnTo>
                    <a:pt x="10879" y="8873"/>
                  </a:lnTo>
                  <a:lnTo>
                    <a:pt x="12641" y="5288"/>
                  </a:lnTo>
                  <a:lnTo>
                    <a:pt x="2006" y="0"/>
                  </a:ln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46"/>
            <p:cNvSpPr/>
            <p:nvPr/>
          </p:nvSpPr>
          <p:spPr>
            <a:xfrm>
              <a:off x="7627229" y="2436736"/>
              <a:ext cx="109854" cy="71946"/>
            </a:xfrm>
            <a:custGeom>
              <a:rect b="b" l="l" r="r" t="t"/>
              <a:pathLst>
                <a:path extrusionOk="0" h="4498" w="6868">
                  <a:moveTo>
                    <a:pt x="6321" y="0"/>
                  </a:moveTo>
                  <a:cubicBezTo>
                    <a:pt x="6154" y="0"/>
                    <a:pt x="5956" y="61"/>
                    <a:pt x="5834" y="182"/>
                  </a:cubicBezTo>
                  <a:cubicBezTo>
                    <a:pt x="5348" y="669"/>
                    <a:pt x="5105" y="912"/>
                    <a:pt x="4558" y="1216"/>
                  </a:cubicBezTo>
                  <a:cubicBezTo>
                    <a:pt x="4315" y="1459"/>
                    <a:pt x="3829" y="1702"/>
                    <a:pt x="3586" y="1945"/>
                  </a:cubicBezTo>
                  <a:cubicBezTo>
                    <a:pt x="3039" y="1945"/>
                    <a:pt x="2796" y="2188"/>
                    <a:pt x="2310" y="2431"/>
                  </a:cubicBezTo>
                  <a:cubicBezTo>
                    <a:pt x="1763" y="2431"/>
                    <a:pt x="1276" y="2735"/>
                    <a:pt x="790" y="2735"/>
                  </a:cubicBezTo>
                  <a:lnTo>
                    <a:pt x="243" y="2735"/>
                  </a:lnTo>
                  <a:cubicBezTo>
                    <a:pt x="0" y="2978"/>
                    <a:pt x="0" y="3221"/>
                    <a:pt x="243" y="3464"/>
                  </a:cubicBezTo>
                  <a:cubicBezTo>
                    <a:pt x="790" y="3950"/>
                    <a:pt x="1520" y="4497"/>
                    <a:pt x="2310" y="4497"/>
                  </a:cubicBezTo>
                  <a:cubicBezTo>
                    <a:pt x="3039" y="4497"/>
                    <a:pt x="3829" y="4497"/>
                    <a:pt x="4558" y="4254"/>
                  </a:cubicBezTo>
                  <a:cubicBezTo>
                    <a:pt x="5348" y="3707"/>
                    <a:pt x="5834" y="3221"/>
                    <a:pt x="6321" y="2735"/>
                  </a:cubicBezTo>
                  <a:cubicBezTo>
                    <a:pt x="6625" y="1945"/>
                    <a:pt x="6868" y="1216"/>
                    <a:pt x="6868" y="425"/>
                  </a:cubicBezTo>
                  <a:cubicBezTo>
                    <a:pt x="6868" y="425"/>
                    <a:pt x="6625" y="425"/>
                    <a:pt x="6625" y="182"/>
                  </a:cubicBezTo>
                  <a:cubicBezTo>
                    <a:pt x="6625" y="61"/>
                    <a:pt x="6488" y="0"/>
                    <a:pt x="6321" y="0"/>
                  </a:cubicBezTo>
                  <a:close/>
                </a:path>
              </a:pathLst>
            </a:custGeom>
            <a:solidFill>
              <a:srgbClr val="4616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46"/>
            <p:cNvSpPr/>
            <p:nvPr/>
          </p:nvSpPr>
          <p:spPr>
            <a:xfrm>
              <a:off x="7849831" y="2572822"/>
              <a:ext cx="69034" cy="81670"/>
            </a:xfrm>
            <a:custGeom>
              <a:rect b="b" l="l" r="r" t="t"/>
              <a:pathLst>
                <a:path extrusionOk="0" h="5106" w="4316">
                  <a:moveTo>
                    <a:pt x="4315" y="0"/>
                  </a:moveTo>
                  <a:cubicBezTo>
                    <a:pt x="4315" y="0"/>
                    <a:pt x="0" y="791"/>
                    <a:pt x="0" y="5106"/>
                  </a:cubicBezTo>
                  <a:lnTo>
                    <a:pt x="547" y="5106"/>
                  </a:lnTo>
                  <a:cubicBezTo>
                    <a:pt x="547" y="1034"/>
                    <a:pt x="4315" y="547"/>
                    <a:pt x="4315" y="547"/>
                  </a:cubicBezTo>
                  <a:lnTo>
                    <a:pt x="4315" y="0"/>
                  </a:lnTo>
                  <a:close/>
                </a:path>
              </a:pathLst>
            </a:custGeom>
            <a:solidFill>
              <a:srgbClr val="7E35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46"/>
            <p:cNvSpPr/>
            <p:nvPr/>
          </p:nvSpPr>
          <p:spPr>
            <a:xfrm>
              <a:off x="7708883" y="2508666"/>
              <a:ext cx="80695" cy="84582"/>
            </a:xfrm>
            <a:custGeom>
              <a:rect b="b" l="l" r="r" t="t"/>
              <a:pathLst>
                <a:path extrusionOk="0" h="5288" w="5045">
                  <a:moveTo>
                    <a:pt x="2006" y="0"/>
                  </a:moveTo>
                  <a:lnTo>
                    <a:pt x="1763" y="243"/>
                  </a:lnTo>
                  <a:cubicBezTo>
                    <a:pt x="4254" y="2249"/>
                    <a:pt x="4558" y="3768"/>
                    <a:pt x="4011" y="4558"/>
                  </a:cubicBezTo>
                  <a:cubicBezTo>
                    <a:pt x="3826" y="4744"/>
                    <a:pt x="3490" y="4859"/>
                    <a:pt x="3047" y="4859"/>
                  </a:cubicBezTo>
                  <a:cubicBezTo>
                    <a:pt x="2330" y="4859"/>
                    <a:pt x="1333" y="4558"/>
                    <a:pt x="243" y="3768"/>
                  </a:cubicBezTo>
                  <a:lnTo>
                    <a:pt x="0" y="4315"/>
                  </a:lnTo>
                  <a:cubicBezTo>
                    <a:pt x="973" y="5045"/>
                    <a:pt x="2006" y="5288"/>
                    <a:pt x="3039" y="5288"/>
                  </a:cubicBezTo>
                  <a:cubicBezTo>
                    <a:pt x="3525" y="5288"/>
                    <a:pt x="4254" y="5045"/>
                    <a:pt x="4558" y="4802"/>
                  </a:cubicBezTo>
                  <a:cubicBezTo>
                    <a:pt x="5044" y="3768"/>
                    <a:pt x="4801" y="2006"/>
                    <a:pt x="2006" y="0"/>
                  </a:cubicBezTo>
                  <a:close/>
                </a:path>
              </a:pathLst>
            </a:custGeom>
            <a:solidFill>
              <a:srgbClr val="7E35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46"/>
            <p:cNvSpPr/>
            <p:nvPr/>
          </p:nvSpPr>
          <p:spPr>
            <a:xfrm>
              <a:off x="7384201" y="2401003"/>
              <a:ext cx="113756" cy="281672"/>
            </a:xfrm>
            <a:custGeom>
              <a:rect b="b" l="l" r="r" t="t"/>
              <a:pathLst>
                <a:path extrusionOk="0" h="17610" w="7112">
                  <a:moveTo>
                    <a:pt x="5964" y="1"/>
                  </a:moveTo>
                  <a:cubicBezTo>
                    <a:pt x="5653" y="1"/>
                    <a:pt x="5349" y="137"/>
                    <a:pt x="5106" y="411"/>
                  </a:cubicBezTo>
                  <a:lnTo>
                    <a:pt x="244" y="5698"/>
                  </a:lnTo>
                  <a:lnTo>
                    <a:pt x="1" y="17610"/>
                  </a:lnTo>
                  <a:lnTo>
                    <a:pt x="4802" y="14085"/>
                  </a:lnTo>
                  <a:lnTo>
                    <a:pt x="4316" y="5941"/>
                  </a:lnTo>
                  <a:lnTo>
                    <a:pt x="6868" y="1626"/>
                  </a:lnTo>
                  <a:cubicBezTo>
                    <a:pt x="7111" y="1140"/>
                    <a:pt x="7111" y="654"/>
                    <a:pt x="6868" y="411"/>
                  </a:cubicBezTo>
                  <a:cubicBezTo>
                    <a:pt x="6595" y="137"/>
                    <a:pt x="6276" y="1"/>
                    <a:pt x="5964" y="1"/>
                  </a:cubicBezTo>
                  <a:close/>
                </a:path>
              </a:pathLst>
            </a:custGeom>
            <a:solidFill>
              <a:srgbClr val="B555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46"/>
            <p:cNvSpPr/>
            <p:nvPr/>
          </p:nvSpPr>
          <p:spPr>
            <a:xfrm>
              <a:off x="7363791" y="2443422"/>
              <a:ext cx="324683" cy="607682"/>
            </a:xfrm>
            <a:custGeom>
              <a:rect b="b" l="l" r="r" t="t"/>
              <a:pathLst>
                <a:path extrusionOk="0" h="37992" w="20299">
                  <a:moveTo>
                    <a:pt x="14970" y="0"/>
                  </a:moveTo>
                  <a:cubicBezTo>
                    <a:pt x="14737" y="0"/>
                    <a:pt x="14476" y="81"/>
                    <a:pt x="14222" y="251"/>
                  </a:cubicBezTo>
                  <a:lnTo>
                    <a:pt x="6625" y="4566"/>
                  </a:lnTo>
                  <a:lnTo>
                    <a:pt x="547" y="13196"/>
                  </a:lnTo>
                  <a:cubicBezTo>
                    <a:pt x="0" y="13925"/>
                    <a:pt x="0" y="14958"/>
                    <a:pt x="547" y="15687"/>
                  </a:cubicBezTo>
                  <a:lnTo>
                    <a:pt x="13188" y="37991"/>
                  </a:lnTo>
                  <a:lnTo>
                    <a:pt x="16227" y="33433"/>
                  </a:lnTo>
                  <a:cubicBezTo>
                    <a:pt x="19023" y="29361"/>
                    <a:pt x="19023" y="24074"/>
                    <a:pt x="16470" y="20002"/>
                  </a:cubicBezTo>
                  <a:lnTo>
                    <a:pt x="15984" y="19273"/>
                  </a:lnTo>
                  <a:lnTo>
                    <a:pt x="17017" y="12952"/>
                  </a:lnTo>
                  <a:lnTo>
                    <a:pt x="19752" y="9610"/>
                  </a:lnTo>
                  <a:cubicBezTo>
                    <a:pt x="20299" y="9367"/>
                    <a:pt x="20299" y="8637"/>
                    <a:pt x="20056" y="8090"/>
                  </a:cubicBezTo>
                  <a:cubicBezTo>
                    <a:pt x="19755" y="7689"/>
                    <a:pt x="19325" y="7509"/>
                    <a:pt x="18908" y="7509"/>
                  </a:cubicBezTo>
                  <a:cubicBezTo>
                    <a:pt x="18567" y="7509"/>
                    <a:pt x="18235" y="7629"/>
                    <a:pt x="17990" y="7847"/>
                  </a:cubicBezTo>
                  <a:lnTo>
                    <a:pt x="13431" y="11433"/>
                  </a:lnTo>
                  <a:lnTo>
                    <a:pt x="13431" y="11433"/>
                  </a:lnTo>
                  <a:lnTo>
                    <a:pt x="14222" y="9124"/>
                  </a:lnTo>
                  <a:lnTo>
                    <a:pt x="19023" y="5842"/>
                  </a:lnTo>
                  <a:cubicBezTo>
                    <a:pt x="19266" y="5599"/>
                    <a:pt x="19509" y="5356"/>
                    <a:pt x="19509" y="5052"/>
                  </a:cubicBezTo>
                  <a:cubicBezTo>
                    <a:pt x="19509" y="4200"/>
                    <a:pt x="18763" y="3488"/>
                    <a:pt x="18046" y="3488"/>
                  </a:cubicBezTo>
                  <a:cubicBezTo>
                    <a:pt x="17945" y="3488"/>
                    <a:pt x="17844" y="3502"/>
                    <a:pt x="17746" y="3532"/>
                  </a:cubicBezTo>
                  <a:lnTo>
                    <a:pt x="11669" y="5842"/>
                  </a:lnTo>
                  <a:lnTo>
                    <a:pt x="15498" y="2013"/>
                  </a:lnTo>
                  <a:cubicBezTo>
                    <a:pt x="15984" y="1770"/>
                    <a:pt x="15984" y="1527"/>
                    <a:pt x="15984" y="1041"/>
                  </a:cubicBezTo>
                  <a:lnTo>
                    <a:pt x="15741" y="798"/>
                  </a:lnTo>
                  <a:cubicBezTo>
                    <a:pt x="15741" y="283"/>
                    <a:pt x="15406" y="0"/>
                    <a:pt x="14970" y="0"/>
                  </a:cubicBezTo>
                  <a:close/>
                </a:path>
              </a:pathLst>
            </a:custGeom>
            <a:solidFill>
              <a:srgbClr val="B555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46"/>
            <p:cNvSpPr/>
            <p:nvPr/>
          </p:nvSpPr>
          <p:spPr>
            <a:xfrm>
              <a:off x="7611666" y="3148290"/>
              <a:ext cx="923503" cy="319756"/>
            </a:xfrm>
            <a:custGeom>
              <a:rect b="b" l="l" r="r" t="t"/>
              <a:pathLst>
                <a:path extrusionOk="0" h="19991" w="57737">
                  <a:moveTo>
                    <a:pt x="57736" y="1"/>
                  </a:moveTo>
                  <a:lnTo>
                    <a:pt x="4802" y="5349"/>
                  </a:lnTo>
                  <a:lnTo>
                    <a:pt x="1" y="10150"/>
                  </a:lnTo>
                  <a:cubicBezTo>
                    <a:pt x="5672" y="12876"/>
                    <a:pt x="22475" y="19991"/>
                    <a:pt x="38423" y="19991"/>
                  </a:cubicBezTo>
                  <a:cubicBezTo>
                    <a:pt x="44520" y="19991"/>
                    <a:pt x="50493" y="18951"/>
                    <a:pt x="55670" y="16228"/>
                  </a:cubicBezTo>
                  <a:lnTo>
                    <a:pt x="57736" y="1"/>
                  </a:lnTo>
                  <a:close/>
                </a:path>
              </a:pathLst>
            </a:custGeom>
            <a:solidFill>
              <a:srgbClr val="C75F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46"/>
            <p:cNvSpPr/>
            <p:nvPr/>
          </p:nvSpPr>
          <p:spPr>
            <a:xfrm>
              <a:off x="8129792" y="2228705"/>
              <a:ext cx="254704" cy="753380"/>
            </a:xfrm>
            <a:custGeom>
              <a:rect b="b" l="l" r="r" t="t"/>
              <a:pathLst>
                <a:path extrusionOk="0" h="47101" w="15924">
                  <a:moveTo>
                    <a:pt x="3282" y="0"/>
                  </a:moveTo>
                  <a:lnTo>
                    <a:pt x="1277" y="790"/>
                  </a:lnTo>
                  <a:cubicBezTo>
                    <a:pt x="0" y="21028"/>
                    <a:pt x="8873" y="47100"/>
                    <a:pt x="8873" y="47100"/>
                  </a:cubicBezTo>
                  <a:lnTo>
                    <a:pt x="15923" y="46128"/>
                  </a:lnTo>
                  <a:cubicBezTo>
                    <a:pt x="15923" y="46128"/>
                    <a:pt x="2796" y="4802"/>
                    <a:pt x="328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46"/>
            <p:cNvSpPr/>
            <p:nvPr/>
          </p:nvSpPr>
          <p:spPr>
            <a:xfrm>
              <a:off x="8186174" y="2253002"/>
              <a:ext cx="514239" cy="1154855"/>
            </a:xfrm>
            <a:custGeom>
              <a:rect b="b" l="l" r="r" t="t"/>
              <a:pathLst>
                <a:path extrusionOk="0" h="72201" w="32150">
                  <a:moveTo>
                    <a:pt x="7354" y="1"/>
                  </a:moveTo>
                  <a:lnTo>
                    <a:pt x="0" y="57979"/>
                  </a:lnTo>
                  <a:lnTo>
                    <a:pt x="19752" y="72201"/>
                  </a:lnTo>
                  <a:lnTo>
                    <a:pt x="24310" y="36222"/>
                  </a:lnTo>
                  <a:cubicBezTo>
                    <a:pt x="32150" y="14465"/>
                    <a:pt x="19752" y="1034"/>
                    <a:pt x="735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46"/>
            <p:cNvSpPr/>
            <p:nvPr/>
          </p:nvSpPr>
          <p:spPr>
            <a:xfrm>
              <a:off x="8247419" y="2265638"/>
              <a:ext cx="104991" cy="834075"/>
            </a:xfrm>
            <a:custGeom>
              <a:rect b="b" l="l" r="r" t="t"/>
              <a:pathLst>
                <a:path extrusionOk="0" h="52146" w="6564">
                  <a:moveTo>
                    <a:pt x="6564" y="1"/>
                  </a:moveTo>
                  <a:lnTo>
                    <a:pt x="3282" y="244"/>
                  </a:lnTo>
                  <a:lnTo>
                    <a:pt x="3525" y="730"/>
                  </a:lnTo>
                  <a:lnTo>
                    <a:pt x="5834" y="487"/>
                  </a:lnTo>
                  <a:lnTo>
                    <a:pt x="0" y="52145"/>
                  </a:lnTo>
                  <a:lnTo>
                    <a:pt x="486" y="52145"/>
                  </a:lnTo>
                  <a:lnTo>
                    <a:pt x="6564" y="244"/>
                  </a:lnTo>
                  <a:lnTo>
                    <a:pt x="6564" y="1"/>
                  </a:lnTo>
                  <a:close/>
                </a:path>
              </a:pathLst>
            </a:custGeom>
            <a:solidFill>
              <a:srgbClr val="DD8C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46"/>
            <p:cNvSpPr/>
            <p:nvPr/>
          </p:nvSpPr>
          <p:spPr>
            <a:xfrm>
              <a:off x="8202697" y="3079271"/>
              <a:ext cx="327610" cy="113756"/>
            </a:xfrm>
            <a:custGeom>
              <a:rect b="b" l="l" r="r" t="t"/>
              <a:pathLst>
                <a:path extrusionOk="0" h="7112" w="20482">
                  <a:moveTo>
                    <a:pt x="0" y="1"/>
                  </a:moveTo>
                  <a:lnTo>
                    <a:pt x="0" y="548"/>
                  </a:lnTo>
                  <a:lnTo>
                    <a:pt x="20238" y="7111"/>
                  </a:lnTo>
                  <a:lnTo>
                    <a:pt x="20481" y="6625"/>
                  </a:lnTo>
                  <a:lnTo>
                    <a:pt x="0" y="1"/>
                  </a:lnTo>
                  <a:close/>
                </a:path>
              </a:pathLst>
            </a:custGeom>
            <a:solidFill>
              <a:srgbClr val="DD8C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46"/>
            <p:cNvSpPr/>
            <p:nvPr/>
          </p:nvSpPr>
          <p:spPr>
            <a:xfrm>
              <a:off x="7392950" y="3492422"/>
              <a:ext cx="101120" cy="300242"/>
            </a:xfrm>
            <a:custGeom>
              <a:rect b="b" l="l" r="r" t="t"/>
              <a:pathLst>
                <a:path extrusionOk="0" h="18771" w="6322">
                  <a:moveTo>
                    <a:pt x="2492" y="0"/>
                  </a:moveTo>
                  <a:lnTo>
                    <a:pt x="1" y="11669"/>
                  </a:lnTo>
                  <a:lnTo>
                    <a:pt x="3039" y="17989"/>
                  </a:lnTo>
                  <a:cubicBezTo>
                    <a:pt x="3193" y="18489"/>
                    <a:pt x="3639" y="18770"/>
                    <a:pt x="4085" y="18770"/>
                  </a:cubicBezTo>
                  <a:cubicBezTo>
                    <a:pt x="4343" y="18770"/>
                    <a:pt x="4601" y="18676"/>
                    <a:pt x="4802" y="18475"/>
                  </a:cubicBezTo>
                  <a:cubicBezTo>
                    <a:pt x="5045" y="18232"/>
                    <a:pt x="5288" y="17746"/>
                    <a:pt x="5045" y="17503"/>
                  </a:cubicBezTo>
                  <a:lnTo>
                    <a:pt x="3769" y="12155"/>
                  </a:lnTo>
                  <a:lnTo>
                    <a:pt x="6321" y="4801"/>
                  </a:lnTo>
                  <a:lnTo>
                    <a:pt x="2492" y="0"/>
                  </a:lnTo>
                  <a:close/>
                </a:path>
              </a:pathLst>
            </a:custGeom>
            <a:solidFill>
              <a:srgbClr val="C75F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46"/>
            <p:cNvSpPr/>
            <p:nvPr/>
          </p:nvSpPr>
          <p:spPr>
            <a:xfrm>
              <a:off x="7432810" y="3468110"/>
              <a:ext cx="198322" cy="309695"/>
            </a:xfrm>
            <a:custGeom>
              <a:rect b="b" l="l" r="r" t="t"/>
              <a:pathLst>
                <a:path extrusionOk="0" h="19362" w="12399">
                  <a:moveTo>
                    <a:pt x="7597" y="1"/>
                  </a:moveTo>
                  <a:lnTo>
                    <a:pt x="0" y="1763"/>
                  </a:lnTo>
                  <a:lnTo>
                    <a:pt x="4072" y="12946"/>
                  </a:lnTo>
                  <a:lnTo>
                    <a:pt x="10150" y="19023"/>
                  </a:lnTo>
                  <a:cubicBezTo>
                    <a:pt x="10477" y="19242"/>
                    <a:pt x="10818" y="19362"/>
                    <a:pt x="11137" y="19362"/>
                  </a:cubicBezTo>
                  <a:cubicBezTo>
                    <a:pt x="11528" y="19362"/>
                    <a:pt x="11888" y="19181"/>
                    <a:pt x="12155" y="18780"/>
                  </a:cubicBezTo>
                  <a:cubicBezTo>
                    <a:pt x="12398" y="18476"/>
                    <a:pt x="12398" y="17990"/>
                    <a:pt x="12155" y="17747"/>
                  </a:cubicBezTo>
                  <a:lnTo>
                    <a:pt x="7840" y="10636"/>
                  </a:lnTo>
                  <a:lnTo>
                    <a:pt x="7597" y="1"/>
                  </a:lnTo>
                  <a:close/>
                </a:path>
              </a:pathLst>
            </a:custGeom>
            <a:solidFill>
              <a:srgbClr val="C75F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46"/>
            <p:cNvSpPr/>
            <p:nvPr/>
          </p:nvSpPr>
          <p:spPr>
            <a:xfrm>
              <a:off x="7432810" y="3233847"/>
              <a:ext cx="356768" cy="295524"/>
            </a:xfrm>
            <a:custGeom>
              <a:rect b="b" l="l" r="r" t="t"/>
              <a:pathLst>
                <a:path extrusionOk="0" h="18476" w="22305">
                  <a:moveTo>
                    <a:pt x="15984" y="0"/>
                  </a:moveTo>
                  <a:lnTo>
                    <a:pt x="0" y="16409"/>
                  </a:lnTo>
                  <a:lnTo>
                    <a:pt x="11912" y="16713"/>
                  </a:lnTo>
                  <a:lnTo>
                    <a:pt x="16713" y="18475"/>
                  </a:lnTo>
                  <a:lnTo>
                    <a:pt x="22304" y="5287"/>
                  </a:lnTo>
                  <a:lnTo>
                    <a:pt x="15984" y="0"/>
                  </a:lnTo>
                  <a:close/>
                </a:path>
              </a:pathLst>
            </a:custGeom>
            <a:solidFill>
              <a:srgbClr val="C75F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46"/>
            <p:cNvSpPr/>
            <p:nvPr/>
          </p:nvSpPr>
          <p:spPr>
            <a:xfrm>
              <a:off x="7497941" y="3488519"/>
              <a:ext cx="202209" cy="250482"/>
            </a:xfrm>
            <a:custGeom>
              <a:rect b="b" l="l" r="r" t="t"/>
              <a:pathLst>
                <a:path extrusionOk="0" h="15660" w="12642">
                  <a:moveTo>
                    <a:pt x="7111" y="1"/>
                  </a:moveTo>
                  <a:lnTo>
                    <a:pt x="0" y="1034"/>
                  </a:lnTo>
                  <a:lnTo>
                    <a:pt x="4558" y="10880"/>
                  </a:lnTo>
                  <a:lnTo>
                    <a:pt x="10636" y="15438"/>
                  </a:lnTo>
                  <a:cubicBezTo>
                    <a:pt x="10842" y="15593"/>
                    <a:pt x="11074" y="15660"/>
                    <a:pt x="11304" y="15660"/>
                  </a:cubicBezTo>
                  <a:cubicBezTo>
                    <a:pt x="11887" y="15660"/>
                    <a:pt x="12467" y="15231"/>
                    <a:pt x="12641" y="14708"/>
                  </a:cubicBezTo>
                  <a:cubicBezTo>
                    <a:pt x="12641" y="14161"/>
                    <a:pt x="12641" y="13918"/>
                    <a:pt x="12398" y="13432"/>
                  </a:cubicBezTo>
                  <a:lnTo>
                    <a:pt x="8630" y="9117"/>
                  </a:lnTo>
                  <a:lnTo>
                    <a:pt x="7111" y="1"/>
                  </a:lnTo>
                  <a:close/>
                </a:path>
              </a:pathLst>
            </a:custGeom>
            <a:solidFill>
              <a:srgbClr val="C75F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46"/>
            <p:cNvSpPr/>
            <p:nvPr/>
          </p:nvSpPr>
          <p:spPr>
            <a:xfrm>
              <a:off x="7602916" y="3439927"/>
              <a:ext cx="121530" cy="239589"/>
            </a:xfrm>
            <a:custGeom>
              <a:rect b="b" l="l" r="r" t="t"/>
              <a:pathLst>
                <a:path extrusionOk="0" h="14979" w="7598">
                  <a:moveTo>
                    <a:pt x="1" y="0"/>
                  </a:moveTo>
                  <a:lnTo>
                    <a:pt x="1277" y="9603"/>
                  </a:lnTo>
                  <a:lnTo>
                    <a:pt x="5349" y="14464"/>
                  </a:lnTo>
                  <a:cubicBezTo>
                    <a:pt x="5571" y="14797"/>
                    <a:pt x="5958" y="14978"/>
                    <a:pt x="6359" y="14978"/>
                  </a:cubicBezTo>
                  <a:cubicBezTo>
                    <a:pt x="6836" y="14978"/>
                    <a:pt x="7333" y="14722"/>
                    <a:pt x="7598" y="14161"/>
                  </a:cubicBezTo>
                  <a:lnTo>
                    <a:pt x="7598" y="13188"/>
                  </a:lnTo>
                  <a:lnTo>
                    <a:pt x="5592" y="9116"/>
                  </a:lnTo>
                  <a:lnTo>
                    <a:pt x="6625" y="790"/>
                  </a:lnTo>
                  <a:lnTo>
                    <a:pt x="1" y="0"/>
                  </a:lnTo>
                  <a:close/>
                </a:path>
              </a:pathLst>
            </a:custGeom>
            <a:solidFill>
              <a:srgbClr val="C75F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46"/>
            <p:cNvSpPr/>
            <p:nvPr/>
          </p:nvSpPr>
          <p:spPr>
            <a:xfrm>
              <a:off x="7761379" y="3217308"/>
              <a:ext cx="1065411" cy="1413430"/>
            </a:xfrm>
            <a:custGeom>
              <a:rect b="b" l="l" r="r" t="t"/>
              <a:pathLst>
                <a:path extrusionOk="0" h="88367" w="66609">
                  <a:moveTo>
                    <a:pt x="66062" y="1"/>
                  </a:moveTo>
                  <a:lnTo>
                    <a:pt x="66062" y="3040"/>
                  </a:lnTo>
                  <a:cubicBezTo>
                    <a:pt x="66062" y="13918"/>
                    <a:pt x="57188" y="22791"/>
                    <a:pt x="46310" y="22791"/>
                  </a:cubicBezTo>
                  <a:lnTo>
                    <a:pt x="0" y="22791"/>
                  </a:lnTo>
                  <a:lnTo>
                    <a:pt x="0" y="88367"/>
                  </a:lnTo>
                  <a:lnTo>
                    <a:pt x="486" y="88367"/>
                  </a:lnTo>
                  <a:lnTo>
                    <a:pt x="486" y="23277"/>
                  </a:lnTo>
                  <a:lnTo>
                    <a:pt x="46310" y="23277"/>
                  </a:lnTo>
                  <a:cubicBezTo>
                    <a:pt x="57492" y="23277"/>
                    <a:pt x="66608" y="14161"/>
                    <a:pt x="66608" y="3040"/>
                  </a:cubicBezTo>
                  <a:lnTo>
                    <a:pt x="66608"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46"/>
            <p:cNvSpPr/>
            <p:nvPr/>
          </p:nvSpPr>
          <p:spPr>
            <a:xfrm rot="-4266808">
              <a:off x="7794786" y="2453037"/>
              <a:ext cx="118863" cy="55886"/>
            </a:xfrm>
            <a:custGeom>
              <a:rect b="b" l="l" r="r" t="t"/>
              <a:pathLst>
                <a:path extrusionOk="0" h="2341" w="4979">
                  <a:moveTo>
                    <a:pt x="1569" y="1"/>
                  </a:moveTo>
                  <a:cubicBezTo>
                    <a:pt x="820" y="1"/>
                    <a:pt x="276" y="231"/>
                    <a:pt x="181" y="538"/>
                  </a:cubicBezTo>
                  <a:cubicBezTo>
                    <a:pt x="1" y="1115"/>
                    <a:pt x="1083" y="1873"/>
                    <a:pt x="2273" y="2197"/>
                  </a:cubicBezTo>
                  <a:cubicBezTo>
                    <a:pt x="2712" y="2292"/>
                    <a:pt x="3123" y="2340"/>
                    <a:pt x="3483" y="2340"/>
                  </a:cubicBezTo>
                  <a:cubicBezTo>
                    <a:pt x="4218" y="2340"/>
                    <a:pt x="4737" y="2140"/>
                    <a:pt x="4834" y="1728"/>
                  </a:cubicBezTo>
                  <a:cubicBezTo>
                    <a:pt x="4978" y="1295"/>
                    <a:pt x="4076" y="538"/>
                    <a:pt x="2886" y="213"/>
                  </a:cubicBezTo>
                  <a:cubicBezTo>
                    <a:pt x="2414" y="64"/>
                    <a:pt x="1963" y="1"/>
                    <a:pt x="1569" y="1"/>
                  </a:cubicBezTo>
                  <a:close/>
                </a:path>
              </a:pathLst>
            </a:custGeom>
            <a:solidFill>
              <a:srgbClr val="C84B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46"/>
            <p:cNvSpPr/>
            <p:nvPr/>
          </p:nvSpPr>
          <p:spPr>
            <a:xfrm rot="-2700000">
              <a:off x="7840136" y="2152795"/>
              <a:ext cx="113680" cy="95338"/>
            </a:xfrm>
            <a:custGeom>
              <a:rect b="b" l="l" r="r" t="t"/>
              <a:pathLst>
                <a:path extrusionOk="0" h="2391" w="2851">
                  <a:moveTo>
                    <a:pt x="2256" y="0"/>
                  </a:moveTo>
                  <a:cubicBezTo>
                    <a:pt x="1779" y="0"/>
                    <a:pt x="1385" y="237"/>
                    <a:pt x="1047" y="549"/>
                  </a:cubicBezTo>
                  <a:cubicBezTo>
                    <a:pt x="614" y="1018"/>
                    <a:pt x="289" y="1451"/>
                    <a:pt x="1" y="2209"/>
                  </a:cubicBezTo>
                  <a:cubicBezTo>
                    <a:pt x="1" y="2293"/>
                    <a:pt x="100" y="2390"/>
                    <a:pt x="212" y="2390"/>
                  </a:cubicBezTo>
                  <a:cubicBezTo>
                    <a:pt x="290" y="2390"/>
                    <a:pt x="374" y="2342"/>
                    <a:pt x="434" y="2209"/>
                  </a:cubicBezTo>
                  <a:cubicBezTo>
                    <a:pt x="434" y="2064"/>
                    <a:pt x="614" y="1776"/>
                    <a:pt x="758" y="1451"/>
                  </a:cubicBezTo>
                  <a:cubicBezTo>
                    <a:pt x="909" y="1351"/>
                    <a:pt x="1099" y="1303"/>
                    <a:pt x="1295" y="1303"/>
                  </a:cubicBezTo>
                  <a:cubicBezTo>
                    <a:pt x="1662" y="1303"/>
                    <a:pt x="2049" y="1470"/>
                    <a:pt x="2237" y="1776"/>
                  </a:cubicBezTo>
                  <a:cubicBezTo>
                    <a:pt x="2271" y="1803"/>
                    <a:pt x="2309" y="1815"/>
                    <a:pt x="2347" y="1815"/>
                  </a:cubicBezTo>
                  <a:cubicBezTo>
                    <a:pt x="2511" y="1815"/>
                    <a:pt x="2679" y="1597"/>
                    <a:pt x="2562" y="1451"/>
                  </a:cubicBezTo>
                  <a:cubicBezTo>
                    <a:pt x="2318" y="1126"/>
                    <a:pt x="1933" y="964"/>
                    <a:pt x="1557" y="964"/>
                  </a:cubicBezTo>
                  <a:cubicBezTo>
                    <a:pt x="1432" y="964"/>
                    <a:pt x="1308" y="982"/>
                    <a:pt x="1191" y="1018"/>
                  </a:cubicBezTo>
                  <a:lnTo>
                    <a:pt x="1191" y="874"/>
                  </a:lnTo>
                  <a:cubicBezTo>
                    <a:pt x="1441" y="624"/>
                    <a:pt x="1840" y="310"/>
                    <a:pt x="2224" y="310"/>
                  </a:cubicBezTo>
                  <a:cubicBezTo>
                    <a:pt x="2340" y="310"/>
                    <a:pt x="2453" y="339"/>
                    <a:pt x="2562" y="405"/>
                  </a:cubicBezTo>
                  <a:cubicBezTo>
                    <a:pt x="2706" y="405"/>
                    <a:pt x="2850" y="405"/>
                    <a:pt x="2850" y="261"/>
                  </a:cubicBezTo>
                  <a:lnTo>
                    <a:pt x="2850" y="117"/>
                  </a:lnTo>
                  <a:cubicBezTo>
                    <a:pt x="2639" y="36"/>
                    <a:pt x="2441" y="0"/>
                    <a:pt x="2256" y="0"/>
                  </a:cubicBezTo>
                  <a:close/>
                </a:path>
              </a:pathLst>
            </a:custGeom>
            <a:solidFill>
              <a:srgbClr val="7E35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IV Disease by Slidesgo">
  <a:themeElements>
    <a:clrScheme name="Simple Light">
      <a:dk1>
        <a:srgbClr val="D6473F"/>
      </a:dk1>
      <a:lt1>
        <a:srgbClr val="FFFAF3"/>
      </a:lt1>
      <a:dk2>
        <a:srgbClr val="13242C"/>
      </a:dk2>
      <a:lt2>
        <a:srgbClr val="E7DFD8"/>
      </a:lt2>
      <a:accent1>
        <a:srgbClr val="B7A89E"/>
      </a:accent1>
      <a:accent2>
        <a:srgbClr val="D6473F"/>
      </a:accent2>
      <a:accent3>
        <a:srgbClr val="FD8E65"/>
      </a:accent3>
      <a:accent4>
        <a:srgbClr val="FF867C"/>
      </a:accent4>
      <a:accent5>
        <a:srgbClr val="3F5477"/>
      </a:accent5>
      <a:accent6>
        <a:srgbClr val="FCC068"/>
      </a:accent6>
      <a:hlink>
        <a:srgbClr val="D647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