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57" r:id="rId2"/>
    <p:sldId id="256" r:id="rId3"/>
    <p:sldId id="258" r:id="rId4"/>
    <p:sldId id="260" r:id="rId5"/>
    <p:sldId id="259" r:id="rId6"/>
    <p:sldId id="262" r:id="rId7"/>
    <p:sldId id="264" r:id="rId8"/>
    <p:sldId id="266"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p:scale>
          <a:sx n="105" d="100"/>
          <a:sy n="105" d="100"/>
        </p:scale>
        <p:origin x="-134" y="-125"/>
      </p:cViewPr>
      <p:guideLst/>
    </p:cSldViewPr>
  </p:slideViewPr>
  <p:outlineViewPr>
    <p:cViewPr>
      <p:scale>
        <a:sx n="33" d="100"/>
        <a:sy n="33" d="100"/>
      </p:scale>
      <p:origin x="0" y="-6624"/>
    </p:cViewPr>
  </p:outlineViewPr>
  <p:notesTextViewPr>
    <p:cViewPr>
      <p:scale>
        <a:sx n="1" d="1"/>
        <a:sy n="1" d="1"/>
      </p:scale>
      <p:origin x="0" y="0"/>
    </p:cViewPr>
  </p:notesTextViewPr>
  <p:sorterViewPr>
    <p:cViewPr>
      <p:scale>
        <a:sx n="100" d="100"/>
        <a:sy n="100" d="100"/>
      </p:scale>
      <p:origin x="0" y="-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24097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426160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721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4828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104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696142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397880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178324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283616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87D3-3C4D-427A-926A-8964424025D8}"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274795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87D3-3C4D-427A-926A-8964424025D8}"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191766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87D3-3C4D-427A-926A-8964424025D8}"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70322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87D3-3C4D-427A-926A-8964424025D8}"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20464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787D3-3C4D-427A-926A-8964424025D8}"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27027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787D3-3C4D-427A-926A-8964424025D8}"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85D-FC23-48AC-B090-939B20B9159E}" type="slidenum">
              <a:rPr lang="en-US" smtClean="0"/>
              <a:t>‹#›</a:t>
            </a:fld>
            <a:endParaRPr lang="en-US"/>
          </a:p>
        </p:txBody>
      </p:sp>
    </p:spTree>
    <p:extLst>
      <p:ext uri="{BB962C8B-B14F-4D97-AF65-F5344CB8AC3E}">
        <p14:creationId xmlns:p14="http://schemas.microsoft.com/office/powerpoint/2010/main" val="337732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85D-FC23-48AC-B090-939B20B9159E}" type="slidenum">
              <a:rPr lang="en-US" smtClean="0"/>
              <a:t>‹#›</a:t>
            </a:fld>
            <a:endParaRPr lang="en-US"/>
          </a:p>
        </p:txBody>
      </p:sp>
      <p:sp>
        <p:nvSpPr>
          <p:cNvPr id="5" name="Date Placeholder 4"/>
          <p:cNvSpPr>
            <a:spLocks noGrp="1"/>
          </p:cNvSpPr>
          <p:nvPr>
            <p:ph type="dt" sz="half" idx="10"/>
          </p:nvPr>
        </p:nvSpPr>
        <p:spPr/>
        <p:txBody>
          <a:bodyPr/>
          <a:lstStyle/>
          <a:p>
            <a:fld id="{62A787D3-3C4D-427A-926A-8964424025D8}" type="datetimeFigureOut">
              <a:rPr lang="en-US" smtClean="0"/>
              <a:t>3/9/2023</a:t>
            </a:fld>
            <a:endParaRPr lang="en-US"/>
          </a:p>
        </p:txBody>
      </p:sp>
    </p:spTree>
    <p:extLst>
      <p:ext uri="{BB962C8B-B14F-4D97-AF65-F5344CB8AC3E}">
        <p14:creationId xmlns:p14="http://schemas.microsoft.com/office/powerpoint/2010/main" val="392122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A787D3-3C4D-427A-926A-8964424025D8}" type="datetimeFigureOut">
              <a:rPr lang="en-US" smtClean="0"/>
              <a:t>3/9/2023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E8385D-FC23-48AC-B090-939B20B9159E}" type="slidenum">
              <a:rPr lang="en-US" smtClean="0"/>
              <a:t>‹#›</a:t>
            </a:fld>
            <a:endParaRPr lang="en-US"/>
          </a:p>
        </p:txBody>
      </p:sp>
    </p:spTree>
    <p:extLst>
      <p:ext uri="{BB962C8B-B14F-4D97-AF65-F5344CB8AC3E}">
        <p14:creationId xmlns:p14="http://schemas.microsoft.com/office/powerpoint/2010/main" val="1621850576"/>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E266E-428D-2731-F534-75D611EF5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22" y="608346"/>
            <a:ext cx="4389156" cy="4389156"/>
          </a:xfrm>
          <a:prstGeom prst="rect">
            <a:avLst/>
          </a:prstGeom>
        </p:spPr>
      </p:pic>
      <p:sp>
        <p:nvSpPr>
          <p:cNvPr id="6" name="TextBox 5">
            <a:extLst>
              <a:ext uri="{FF2B5EF4-FFF2-40B4-BE49-F238E27FC236}">
                <a16:creationId xmlns:a16="http://schemas.microsoft.com/office/drawing/2014/main" id="{CC2F02CA-E8F2-F93F-EC14-D70A81AA4F75}"/>
              </a:ext>
            </a:extLst>
          </p:cNvPr>
          <p:cNvSpPr txBox="1"/>
          <p:nvPr/>
        </p:nvSpPr>
        <p:spPr>
          <a:xfrm>
            <a:off x="3192162" y="4868562"/>
            <a:ext cx="5807675" cy="553998"/>
          </a:xfrm>
          <a:prstGeom prst="rect">
            <a:avLst/>
          </a:prstGeom>
          <a:noFill/>
        </p:spPr>
        <p:txBody>
          <a:bodyPr wrap="square" rtlCol="0">
            <a:spAutoFit/>
          </a:bodyPr>
          <a:lstStyle/>
          <a:p>
            <a:r>
              <a:rPr lang="en-US" sz="3000" b="1" dirty="0">
                <a:solidFill>
                  <a:schemeClr val="accent2">
                    <a:lumMod val="75000"/>
                  </a:schemeClr>
                </a:solidFill>
              </a:rPr>
              <a:t>GABHA-Wear Something New </a:t>
            </a:r>
          </a:p>
        </p:txBody>
      </p:sp>
    </p:spTree>
    <p:extLst>
      <p:ext uri="{BB962C8B-B14F-4D97-AF65-F5344CB8AC3E}">
        <p14:creationId xmlns:p14="http://schemas.microsoft.com/office/powerpoint/2010/main" val="325736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9CF9B9-12CE-4C25-2080-E939501CACA5}"/>
              </a:ext>
            </a:extLst>
          </p:cNvPr>
          <p:cNvSpPr>
            <a:spLocks noGrp="1"/>
          </p:cNvSpPr>
          <p:nvPr>
            <p:ph type="title"/>
          </p:nvPr>
        </p:nvSpPr>
        <p:spPr>
          <a:xfrm>
            <a:off x="759714" y="3698789"/>
            <a:ext cx="8596668" cy="1166410"/>
          </a:xfrm>
        </p:spPr>
        <p:txBody>
          <a:bodyPr>
            <a:normAutofit/>
          </a:bodyPr>
          <a:lstStyle/>
          <a:p>
            <a:pPr algn="ctr"/>
            <a:r>
              <a:rPr lang="en-US" sz="6600" dirty="0">
                <a:solidFill>
                  <a:schemeClr val="accent2">
                    <a:lumMod val="75000"/>
                  </a:schemeClr>
                </a:solidFill>
              </a:rPr>
              <a:t>THANK</a:t>
            </a:r>
            <a:r>
              <a:rPr lang="en-US" sz="6600" spc="-25" dirty="0">
                <a:solidFill>
                  <a:schemeClr val="accent2">
                    <a:lumMod val="75000"/>
                  </a:schemeClr>
                </a:solidFill>
              </a:rPr>
              <a:t> YOU</a:t>
            </a:r>
            <a:endParaRPr lang="en-US" sz="6600" dirty="0">
              <a:solidFill>
                <a:schemeClr val="accent2">
                  <a:lumMod val="75000"/>
                </a:schemeClr>
              </a:solidFill>
            </a:endParaRPr>
          </a:p>
        </p:txBody>
      </p:sp>
      <p:pic>
        <p:nvPicPr>
          <p:cNvPr id="7" name="Picture 6">
            <a:extLst>
              <a:ext uri="{FF2B5EF4-FFF2-40B4-BE49-F238E27FC236}">
                <a16:creationId xmlns:a16="http://schemas.microsoft.com/office/drawing/2014/main" id="{6A8556CE-4473-5DDF-1CE1-8176590E4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346" y="711632"/>
            <a:ext cx="2992682" cy="2992682"/>
          </a:xfrm>
          <a:prstGeom prst="rect">
            <a:avLst/>
          </a:prstGeom>
        </p:spPr>
      </p:pic>
    </p:spTree>
    <p:extLst>
      <p:ext uri="{BB962C8B-B14F-4D97-AF65-F5344CB8AC3E}">
        <p14:creationId xmlns:p14="http://schemas.microsoft.com/office/powerpoint/2010/main" val="103271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22FE-504E-E9CC-E053-B8AF28E2DCFE}"/>
              </a:ext>
            </a:extLst>
          </p:cNvPr>
          <p:cNvSpPr>
            <a:spLocks noGrp="1"/>
          </p:cNvSpPr>
          <p:nvPr>
            <p:ph type="ctrTitle"/>
          </p:nvPr>
        </p:nvSpPr>
        <p:spPr>
          <a:xfrm>
            <a:off x="422337" y="1028949"/>
            <a:ext cx="9116110" cy="681319"/>
          </a:xfrm>
        </p:spPr>
        <p:txBody>
          <a:bodyPr/>
          <a:lstStyle/>
          <a:p>
            <a:r>
              <a:rPr lang="en-US" sz="3500" dirty="0"/>
              <a:t>Silver Oak College of Computer Application</a:t>
            </a:r>
          </a:p>
        </p:txBody>
      </p:sp>
      <p:sp>
        <p:nvSpPr>
          <p:cNvPr id="3" name="Subtitle 2">
            <a:extLst>
              <a:ext uri="{FF2B5EF4-FFF2-40B4-BE49-F238E27FC236}">
                <a16:creationId xmlns:a16="http://schemas.microsoft.com/office/drawing/2014/main" id="{91B8EF56-8779-809F-41C9-4E35298526AD}"/>
              </a:ext>
            </a:extLst>
          </p:cNvPr>
          <p:cNvSpPr>
            <a:spLocks noGrp="1"/>
          </p:cNvSpPr>
          <p:nvPr>
            <p:ph type="subTitle" idx="1"/>
          </p:nvPr>
        </p:nvSpPr>
        <p:spPr>
          <a:xfrm>
            <a:off x="1771511" y="2626660"/>
            <a:ext cx="7766936" cy="2572870"/>
          </a:xfrm>
        </p:spPr>
        <p:txBody>
          <a:bodyPr>
            <a:normAutofit/>
          </a:bodyPr>
          <a:lstStyle/>
          <a:p>
            <a:r>
              <a:rPr lang="en-US" sz="2200" dirty="0"/>
              <a:t>Sem : 2</a:t>
            </a:r>
            <a:r>
              <a:rPr lang="en-US" sz="2200" baseline="30000" dirty="0"/>
              <a:t>nd</a:t>
            </a:r>
            <a:endParaRPr lang="en-US" sz="2200" dirty="0"/>
          </a:p>
          <a:p>
            <a:r>
              <a:rPr lang="en-US" sz="2200" dirty="0"/>
              <a:t>Div. : M1A3</a:t>
            </a:r>
          </a:p>
          <a:p>
            <a:r>
              <a:rPr lang="en-US" sz="2200" dirty="0"/>
              <a:t>Subject : Internship OJT</a:t>
            </a:r>
          </a:p>
          <a:p>
            <a:r>
              <a:rPr lang="en-US" sz="3000" b="1" dirty="0"/>
              <a:t>PROJECT NAME</a:t>
            </a:r>
          </a:p>
          <a:p>
            <a:r>
              <a:rPr lang="en-US" sz="3000" b="1" dirty="0"/>
              <a:t>GABHA-Wear Something New </a:t>
            </a:r>
          </a:p>
        </p:txBody>
      </p:sp>
      <p:pic>
        <p:nvPicPr>
          <p:cNvPr id="5" name="Picture 4">
            <a:extLst>
              <a:ext uri="{FF2B5EF4-FFF2-40B4-BE49-F238E27FC236}">
                <a16:creationId xmlns:a16="http://schemas.microsoft.com/office/drawing/2014/main" id="{0EF344AE-EFA2-1E93-C921-084F3C79D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8" y="2744812"/>
            <a:ext cx="2336565" cy="2336565"/>
          </a:xfrm>
          <a:prstGeom prst="rect">
            <a:avLst/>
          </a:prstGeom>
        </p:spPr>
      </p:pic>
    </p:spTree>
    <p:extLst>
      <p:ext uri="{BB962C8B-B14F-4D97-AF65-F5344CB8AC3E}">
        <p14:creationId xmlns:p14="http://schemas.microsoft.com/office/powerpoint/2010/main" val="40439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B448-B357-2C28-AEFF-ED0266DD5DD3}"/>
              </a:ext>
            </a:extLst>
          </p:cNvPr>
          <p:cNvSpPr>
            <a:spLocks noGrp="1"/>
          </p:cNvSpPr>
          <p:nvPr>
            <p:ph type="title"/>
          </p:nvPr>
        </p:nvSpPr>
        <p:spPr/>
        <p:txBody>
          <a:bodyPr/>
          <a:lstStyle/>
          <a:p>
            <a:r>
              <a:rPr lang="en-US" dirty="0"/>
              <a:t>TABLE OF CONTENTS</a:t>
            </a:r>
          </a:p>
        </p:txBody>
      </p:sp>
      <p:sp>
        <p:nvSpPr>
          <p:cNvPr id="10" name="Content Placeholder 9">
            <a:extLst>
              <a:ext uri="{FF2B5EF4-FFF2-40B4-BE49-F238E27FC236}">
                <a16:creationId xmlns:a16="http://schemas.microsoft.com/office/drawing/2014/main" id="{8FB36435-FD34-7201-3488-DA7BE6C6EC0A}"/>
              </a:ext>
            </a:extLst>
          </p:cNvPr>
          <p:cNvSpPr>
            <a:spLocks noGrp="1"/>
          </p:cNvSpPr>
          <p:nvPr>
            <p:ph idx="1"/>
          </p:nvPr>
        </p:nvSpPr>
        <p:spPr>
          <a:xfrm>
            <a:off x="677334" y="2028784"/>
            <a:ext cx="8596668" cy="3880773"/>
          </a:xfrm>
        </p:spPr>
        <p:txBody>
          <a:bodyPr>
            <a:normAutofit/>
          </a:bodyPr>
          <a:lstStyle/>
          <a:p>
            <a:pPr algn="just"/>
            <a:r>
              <a:rPr lang="en-US" sz="2600" spc="-10" dirty="0"/>
              <a:t>Business Profile                                                   04</a:t>
            </a:r>
            <a:endParaRPr lang="en-US" sz="2600" dirty="0"/>
          </a:p>
          <a:p>
            <a:pPr algn="just"/>
            <a:r>
              <a:rPr lang="en-US" sz="2600" dirty="0"/>
              <a:t>Introduction                                                       05              </a:t>
            </a:r>
          </a:p>
          <a:p>
            <a:pPr algn="just"/>
            <a:r>
              <a:rPr lang="en-US" sz="2600" spc="-40" dirty="0" err="1"/>
              <a:t>Lomotations</a:t>
            </a:r>
            <a:r>
              <a:rPr lang="en-US" sz="2600" spc="-40" dirty="0"/>
              <a:t> </a:t>
            </a:r>
            <a:r>
              <a:rPr lang="en-US" sz="2600" dirty="0"/>
              <a:t>Of Existing  </a:t>
            </a:r>
            <a:r>
              <a:rPr lang="en-US" sz="2600" spc="-10" dirty="0"/>
              <a:t>System</a:t>
            </a:r>
            <a:r>
              <a:rPr lang="en-US" sz="2600" dirty="0"/>
              <a:t>                           06</a:t>
            </a:r>
          </a:p>
          <a:p>
            <a:pPr algn="just"/>
            <a:r>
              <a:rPr lang="en-US" sz="2600" dirty="0"/>
              <a:t>Objective Of Proposed System                             07</a:t>
            </a:r>
          </a:p>
          <a:p>
            <a:pPr algn="just"/>
            <a:r>
              <a:rPr lang="en-US" sz="2600" dirty="0"/>
              <a:t>Visitor                                                                08</a:t>
            </a:r>
          </a:p>
          <a:p>
            <a:pPr algn="just"/>
            <a:r>
              <a:rPr lang="en-US" sz="2600" dirty="0"/>
              <a:t>Software Details                                                 09</a:t>
            </a:r>
          </a:p>
        </p:txBody>
      </p:sp>
      <p:pic>
        <p:nvPicPr>
          <p:cNvPr id="11" name="Picture 10">
            <a:extLst>
              <a:ext uri="{FF2B5EF4-FFF2-40B4-BE49-F238E27FC236}">
                <a16:creationId xmlns:a16="http://schemas.microsoft.com/office/drawing/2014/main" id="{0E6025F8-D936-1602-AF41-CC3FA7DF5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302935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F165-881F-8CE9-3986-8C604E3D3872}"/>
              </a:ext>
            </a:extLst>
          </p:cNvPr>
          <p:cNvSpPr>
            <a:spLocks noGrp="1"/>
          </p:cNvSpPr>
          <p:nvPr>
            <p:ph type="title"/>
          </p:nvPr>
        </p:nvSpPr>
        <p:spPr/>
        <p:txBody>
          <a:bodyPr/>
          <a:lstStyle/>
          <a:p>
            <a:r>
              <a:rPr lang="en-US" spc="-10" dirty="0"/>
              <a:t>BUSINESS</a:t>
            </a:r>
            <a:r>
              <a:rPr lang="en-US" dirty="0"/>
              <a:t>	</a:t>
            </a:r>
            <a:r>
              <a:rPr lang="en-US" spc="-10" dirty="0"/>
              <a:t>PROFILE</a:t>
            </a:r>
            <a:endParaRPr lang="en-US" dirty="0"/>
          </a:p>
        </p:txBody>
      </p:sp>
      <p:sp>
        <p:nvSpPr>
          <p:cNvPr id="4" name="Content Placeholder 3">
            <a:extLst>
              <a:ext uri="{FF2B5EF4-FFF2-40B4-BE49-F238E27FC236}">
                <a16:creationId xmlns:a16="http://schemas.microsoft.com/office/drawing/2014/main" id="{592CD92D-7F21-8B1C-69BA-F3DD44D118F2}"/>
              </a:ext>
            </a:extLst>
          </p:cNvPr>
          <p:cNvSpPr>
            <a:spLocks noGrp="1"/>
          </p:cNvSpPr>
          <p:nvPr>
            <p:ph sz="half" idx="1"/>
          </p:nvPr>
        </p:nvSpPr>
        <p:spPr>
          <a:xfrm>
            <a:off x="305601" y="2061735"/>
            <a:ext cx="5650356" cy="2279605"/>
          </a:xfrm>
        </p:spPr>
        <p:txBody>
          <a:bodyPr>
            <a:normAutofit lnSpcReduction="10000"/>
          </a:bodyPr>
          <a:lstStyle/>
          <a:p>
            <a:pPr marL="12700">
              <a:lnSpc>
                <a:spcPct val="100000"/>
              </a:lnSpc>
              <a:spcBef>
                <a:spcPts val="100"/>
              </a:spcBef>
              <a:tabLst>
                <a:tab pos="2357755" algn="l"/>
                <a:tab pos="2627630" algn="l"/>
              </a:tabLst>
            </a:pPr>
            <a:r>
              <a:rPr lang="en-US" sz="1800" b="1" spc="-20" dirty="0">
                <a:latin typeface="Arial"/>
                <a:cs typeface="Arial"/>
              </a:rPr>
              <a:t>Name</a:t>
            </a:r>
            <a:r>
              <a:rPr lang="en-US" sz="1800" b="1" dirty="0">
                <a:latin typeface="Arial"/>
                <a:cs typeface="Arial"/>
              </a:rPr>
              <a:t>	</a:t>
            </a:r>
            <a:r>
              <a:rPr lang="en-US" sz="1800" b="1" spc="-50" dirty="0">
                <a:latin typeface="Arial"/>
                <a:cs typeface="Arial"/>
              </a:rPr>
              <a:t>:</a:t>
            </a:r>
            <a:r>
              <a:rPr lang="en-US" sz="1800" dirty="0">
                <a:latin typeface="Arial"/>
                <a:cs typeface="Arial"/>
              </a:rPr>
              <a:t>	JAYHIT BHUVA</a:t>
            </a:r>
          </a:p>
          <a:p>
            <a:pPr>
              <a:lnSpc>
                <a:spcPct val="100000"/>
              </a:lnSpc>
              <a:spcBef>
                <a:spcPts val="5"/>
              </a:spcBef>
            </a:pPr>
            <a:endParaRPr lang="en-US" sz="2000" dirty="0">
              <a:latin typeface="Arial"/>
              <a:cs typeface="Arial"/>
            </a:endParaRPr>
          </a:p>
          <a:p>
            <a:pPr marL="12700">
              <a:lnSpc>
                <a:spcPct val="100000"/>
              </a:lnSpc>
              <a:tabLst>
                <a:tab pos="2306955" algn="l"/>
                <a:tab pos="2578735" algn="l"/>
              </a:tabLst>
            </a:pPr>
            <a:r>
              <a:rPr lang="en-US" sz="1800" b="1" dirty="0">
                <a:latin typeface="Arial"/>
                <a:cs typeface="Arial"/>
              </a:rPr>
              <a:t>Business</a:t>
            </a:r>
            <a:r>
              <a:rPr lang="en-US" sz="1800" b="1" spc="-25" dirty="0">
                <a:latin typeface="Arial"/>
                <a:cs typeface="Arial"/>
              </a:rPr>
              <a:t> </a:t>
            </a:r>
            <a:r>
              <a:rPr lang="en-US" sz="1800" b="1" spc="-20" dirty="0">
                <a:latin typeface="Arial"/>
                <a:cs typeface="Arial"/>
              </a:rPr>
              <a:t>Type</a:t>
            </a:r>
            <a:r>
              <a:rPr lang="en-US" sz="1800" b="1" dirty="0">
                <a:latin typeface="Arial"/>
                <a:cs typeface="Arial"/>
              </a:rPr>
              <a:t>	</a:t>
            </a:r>
            <a:r>
              <a:rPr lang="en-US" sz="1800" b="1" spc="-50" dirty="0">
                <a:latin typeface="Arial"/>
                <a:cs typeface="Arial"/>
              </a:rPr>
              <a:t>:</a:t>
            </a:r>
            <a:r>
              <a:rPr lang="en-US" sz="1800" b="1" dirty="0">
                <a:latin typeface="Arial"/>
                <a:cs typeface="Arial"/>
              </a:rPr>
              <a:t>	</a:t>
            </a:r>
            <a:r>
              <a:rPr lang="en-US" sz="1800" dirty="0">
                <a:latin typeface="Arial"/>
                <a:cs typeface="Arial"/>
              </a:rPr>
              <a:t>Business</a:t>
            </a:r>
            <a:r>
              <a:rPr lang="en-US" sz="1800" spc="-25" dirty="0">
                <a:latin typeface="Arial"/>
                <a:cs typeface="Arial"/>
              </a:rPr>
              <a:t> </a:t>
            </a:r>
            <a:r>
              <a:rPr lang="en-US" sz="1800" dirty="0">
                <a:latin typeface="Arial"/>
                <a:cs typeface="Arial"/>
              </a:rPr>
              <a:t>to</a:t>
            </a:r>
            <a:r>
              <a:rPr lang="en-US" sz="1800" spc="-20" dirty="0">
                <a:latin typeface="Arial"/>
                <a:cs typeface="Arial"/>
              </a:rPr>
              <a:t> </a:t>
            </a:r>
            <a:r>
              <a:rPr lang="en-US" sz="1800" spc="-10" dirty="0">
                <a:latin typeface="Arial"/>
                <a:cs typeface="Arial"/>
              </a:rPr>
              <a:t>Consumer</a:t>
            </a:r>
            <a:endParaRPr lang="en-US" sz="1800" dirty="0">
              <a:latin typeface="Arial"/>
              <a:cs typeface="Arial"/>
            </a:endParaRPr>
          </a:p>
          <a:p>
            <a:pPr>
              <a:lnSpc>
                <a:spcPct val="100000"/>
              </a:lnSpc>
              <a:spcBef>
                <a:spcPts val="5"/>
              </a:spcBef>
            </a:pPr>
            <a:endParaRPr lang="en-US" sz="2000" dirty="0">
              <a:latin typeface="Arial"/>
              <a:cs typeface="Arial"/>
            </a:endParaRPr>
          </a:p>
          <a:p>
            <a:pPr marL="12700">
              <a:lnSpc>
                <a:spcPct val="100000"/>
              </a:lnSpc>
              <a:spcBef>
                <a:spcPts val="100"/>
              </a:spcBef>
              <a:tabLst>
                <a:tab pos="2357755" algn="l"/>
                <a:tab pos="2627630" algn="l"/>
              </a:tabLst>
            </a:pPr>
            <a:r>
              <a:rPr lang="en-US" sz="1800" b="1" spc="-10" dirty="0">
                <a:latin typeface="Arial"/>
                <a:cs typeface="Arial"/>
              </a:rPr>
              <a:t>Owner</a:t>
            </a:r>
            <a:r>
              <a:rPr lang="en-US" sz="1800" b="1" dirty="0">
                <a:latin typeface="Arial"/>
                <a:cs typeface="Arial"/>
              </a:rPr>
              <a:t>	</a:t>
            </a:r>
            <a:r>
              <a:rPr lang="en-US" sz="1800" b="1" spc="-50" dirty="0">
                <a:latin typeface="Arial"/>
                <a:cs typeface="Arial"/>
              </a:rPr>
              <a:t>:</a:t>
            </a:r>
            <a:r>
              <a:rPr lang="en-US" sz="1800" b="1" dirty="0">
                <a:latin typeface="Arial"/>
                <a:cs typeface="Arial"/>
              </a:rPr>
              <a:t>	MR. JAYHIT BHUVA</a:t>
            </a:r>
            <a:endParaRPr lang="en-US" sz="1800" dirty="0">
              <a:latin typeface="Arial"/>
              <a:cs typeface="Arial"/>
            </a:endParaRPr>
          </a:p>
          <a:p>
            <a:pPr>
              <a:lnSpc>
                <a:spcPct val="100000"/>
              </a:lnSpc>
              <a:spcBef>
                <a:spcPts val="5"/>
              </a:spcBef>
            </a:pPr>
            <a:endParaRPr lang="en-US" sz="2000" dirty="0">
              <a:latin typeface="Arial"/>
              <a:cs typeface="Arial"/>
            </a:endParaRPr>
          </a:p>
          <a:p>
            <a:pPr marL="12700">
              <a:tabLst>
                <a:tab pos="2306955" algn="l"/>
                <a:tab pos="2578735" algn="l"/>
              </a:tabLst>
            </a:pPr>
            <a:r>
              <a:rPr lang="en-US" sz="1800" b="1" spc="-10" dirty="0">
                <a:latin typeface="Arial"/>
                <a:cs typeface="Arial"/>
              </a:rPr>
              <a:t>Address</a:t>
            </a:r>
            <a:r>
              <a:rPr lang="en-US" sz="1800" b="1" dirty="0">
                <a:latin typeface="Arial"/>
                <a:cs typeface="Arial"/>
              </a:rPr>
              <a:t>	</a:t>
            </a:r>
            <a:endParaRPr lang="en-US" sz="1800" dirty="0">
              <a:latin typeface="Arial"/>
              <a:cs typeface="Arial"/>
            </a:endParaRPr>
          </a:p>
          <a:p>
            <a:pPr marL="12700">
              <a:lnSpc>
                <a:spcPct val="100000"/>
              </a:lnSpc>
              <a:tabLst>
                <a:tab pos="2305050" algn="l"/>
                <a:tab pos="2576195" algn="l"/>
              </a:tabLst>
            </a:pPr>
            <a:endParaRPr lang="en-US" sz="1800" b="1" dirty="0">
              <a:latin typeface="Arial"/>
              <a:cs typeface="Arial"/>
            </a:endParaRPr>
          </a:p>
          <a:p>
            <a:pPr marL="12700">
              <a:lnSpc>
                <a:spcPct val="100000"/>
              </a:lnSpc>
              <a:tabLst>
                <a:tab pos="2305050" algn="l"/>
                <a:tab pos="2576195" algn="l"/>
              </a:tabLst>
            </a:pPr>
            <a:endParaRPr lang="en-US" sz="1800" b="1" dirty="0">
              <a:latin typeface="Arial"/>
              <a:cs typeface="Arial"/>
            </a:endParaRPr>
          </a:p>
          <a:p>
            <a:pPr marL="12700">
              <a:lnSpc>
                <a:spcPct val="100000"/>
              </a:lnSpc>
              <a:tabLst>
                <a:tab pos="2305050" algn="l"/>
                <a:tab pos="2576195" algn="l"/>
              </a:tabLst>
            </a:pPr>
            <a:endParaRPr lang="en-US" b="1" dirty="0">
              <a:latin typeface="Arial"/>
              <a:cs typeface="Arial"/>
            </a:endParaRPr>
          </a:p>
          <a:p>
            <a:pPr marL="12700">
              <a:lnSpc>
                <a:spcPct val="100000"/>
              </a:lnSpc>
              <a:tabLst>
                <a:tab pos="2305050" algn="l"/>
                <a:tab pos="2576195" algn="l"/>
              </a:tabLst>
            </a:pPr>
            <a:endParaRPr lang="en-US" sz="1800" dirty="0">
              <a:latin typeface="Arial"/>
              <a:cs typeface="Arial"/>
            </a:endParaRPr>
          </a:p>
          <a:p>
            <a:endParaRPr lang="en-US" dirty="0"/>
          </a:p>
        </p:txBody>
      </p:sp>
      <p:sp>
        <p:nvSpPr>
          <p:cNvPr id="5" name="Content Placeholder 4">
            <a:extLst>
              <a:ext uri="{FF2B5EF4-FFF2-40B4-BE49-F238E27FC236}">
                <a16:creationId xmlns:a16="http://schemas.microsoft.com/office/drawing/2014/main" id="{6C0FA566-B2B8-0288-17EE-F56DAD5E4E2D}"/>
              </a:ext>
            </a:extLst>
          </p:cNvPr>
          <p:cNvSpPr>
            <a:spLocks noGrp="1"/>
          </p:cNvSpPr>
          <p:nvPr>
            <p:ph sz="half" idx="2"/>
          </p:nvPr>
        </p:nvSpPr>
        <p:spPr>
          <a:xfrm>
            <a:off x="6095999" y="2061735"/>
            <a:ext cx="6038335" cy="3408189"/>
          </a:xfrm>
        </p:spPr>
        <p:txBody>
          <a:bodyPr>
            <a:normAutofit lnSpcReduction="10000"/>
          </a:bodyPr>
          <a:lstStyle/>
          <a:p>
            <a:r>
              <a:rPr lang="en-US" sz="1800" b="1" dirty="0">
                <a:latin typeface="Arial"/>
                <a:cs typeface="Arial"/>
              </a:rPr>
              <a:t>Mobile</a:t>
            </a:r>
            <a:r>
              <a:rPr lang="en-US" sz="1800" b="1" spc="-60" dirty="0">
                <a:latin typeface="Arial"/>
                <a:cs typeface="Arial"/>
              </a:rPr>
              <a:t> </a:t>
            </a:r>
            <a:r>
              <a:rPr lang="en-US" sz="1800" b="1" spc="-25" dirty="0">
                <a:latin typeface="Arial"/>
                <a:cs typeface="Arial"/>
              </a:rPr>
              <a:t>No                 : </a:t>
            </a:r>
            <a:r>
              <a:rPr lang="en-US" sz="1800" spc="-25" dirty="0">
                <a:latin typeface="Arial"/>
                <a:cs typeface="Arial"/>
              </a:rPr>
              <a:t>9016958722</a:t>
            </a:r>
            <a:endParaRPr lang="en-US" sz="1800" dirty="0">
              <a:latin typeface="Arial"/>
              <a:cs typeface="Arial"/>
            </a:endParaRPr>
          </a:p>
          <a:p>
            <a:endParaRPr lang="en-US" dirty="0"/>
          </a:p>
          <a:p>
            <a:r>
              <a:rPr lang="en-US" sz="1800" b="1" spc="-10" dirty="0">
                <a:latin typeface="Arial"/>
                <a:cs typeface="Arial"/>
              </a:rPr>
              <a:t>E-</a:t>
            </a:r>
            <a:r>
              <a:rPr lang="en-US" sz="1800" b="1" dirty="0">
                <a:latin typeface="Arial"/>
                <a:cs typeface="Arial"/>
              </a:rPr>
              <a:t>mail</a:t>
            </a:r>
            <a:r>
              <a:rPr lang="en-US" sz="1800" b="1" spc="-20" dirty="0">
                <a:latin typeface="Arial"/>
                <a:cs typeface="Arial"/>
              </a:rPr>
              <a:t> </a:t>
            </a:r>
            <a:r>
              <a:rPr lang="en-US" sz="1800" b="1" spc="-25" dirty="0">
                <a:latin typeface="Arial"/>
                <a:cs typeface="Arial"/>
              </a:rPr>
              <a:t>ID                   : </a:t>
            </a:r>
            <a:r>
              <a:rPr lang="en-US" sz="1800" spc="-25" dirty="0">
                <a:latin typeface="Arial"/>
                <a:cs typeface="Arial"/>
              </a:rPr>
              <a:t>jayhitbhuva@gmail.com</a:t>
            </a:r>
            <a:endParaRPr lang="en-US" sz="1800" dirty="0">
              <a:latin typeface="Arial"/>
              <a:cs typeface="Arial"/>
            </a:endParaRPr>
          </a:p>
          <a:p>
            <a:endParaRPr lang="en-US" dirty="0"/>
          </a:p>
        </p:txBody>
      </p:sp>
      <p:sp>
        <p:nvSpPr>
          <p:cNvPr id="8" name="TextBox 7">
            <a:extLst>
              <a:ext uri="{FF2B5EF4-FFF2-40B4-BE49-F238E27FC236}">
                <a16:creationId xmlns:a16="http://schemas.microsoft.com/office/drawing/2014/main" id="{93DE5202-2A3F-1E14-BEDE-D550C5D196A2}"/>
              </a:ext>
            </a:extLst>
          </p:cNvPr>
          <p:cNvSpPr txBox="1"/>
          <p:nvPr/>
        </p:nvSpPr>
        <p:spPr>
          <a:xfrm>
            <a:off x="2693773" y="3765829"/>
            <a:ext cx="2788919" cy="923330"/>
          </a:xfrm>
          <a:prstGeom prst="rect">
            <a:avLst/>
          </a:prstGeom>
          <a:noFill/>
        </p:spPr>
        <p:txBody>
          <a:bodyPr wrap="square" rtlCol="0">
            <a:spAutoFit/>
          </a:bodyPr>
          <a:lstStyle/>
          <a:p>
            <a:r>
              <a:rPr lang="en-US" sz="1800" b="1" spc="-50" dirty="0">
                <a:latin typeface="Arial"/>
                <a:cs typeface="Arial"/>
              </a:rPr>
              <a:t>:  </a:t>
            </a:r>
            <a:r>
              <a:rPr lang="en-US" spc="-10" dirty="0" err="1">
                <a:latin typeface="Arial"/>
                <a:cs typeface="Arial"/>
              </a:rPr>
              <a:t>B</a:t>
            </a:r>
            <a:r>
              <a:rPr lang="en-US" sz="1800" spc="-10" dirty="0" err="1">
                <a:latin typeface="Arial"/>
                <a:cs typeface="Arial"/>
              </a:rPr>
              <a:t>huva</a:t>
            </a:r>
            <a:r>
              <a:rPr lang="en-US" sz="1800" spc="-10" dirty="0">
                <a:latin typeface="Arial"/>
                <a:cs typeface="Arial"/>
              </a:rPr>
              <a:t> Bungalows,              </a:t>
            </a:r>
            <a:r>
              <a:rPr lang="en-US" sz="1800" spc="-10" dirty="0" err="1">
                <a:latin typeface="Arial"/>
                <a:cs typeface="Arial"/>
              </a:rPr>
              <a:t>To.Hanuman</a:t>
            </a:r>
            <a:r>
              <a:rPr lang="en-US" sz="1800" spc="-10" dirty="0">
                <a:latin typeface="Arial"/>
                <a:cs typeface="Arial"/>
              </a:rPr>
              <a:t> </a:t>
            </a:r>
            <a:r>
              <a:rPr lang="en-US" sz="1800" spc="-10" dirty="0" err="1">
                <a:latin typeface="Arial"/>
                <a:cs typeface="Arial"/>
              </a:rPr>
              <a:t>Khijadiya</a:t>
            </a:r>
            <a:r>
              <a:rPr lang="en-US" sz="1800" spc="-10" dirty="0">
                <a:latin typeface="Arial"/>
                <a:cs typeface="Arial"/>
              </a:rPr>
              <a:t> , </a:t>
            </a:r>
            <a:r>
              <a:rPr lang="en-US" spc="-10" dirty="0" err="1">
                <a:latin typeface="Arial"/>
                <a:cs typeface="Arial"/>
              </a:rPr>
              <a:t>T</a:t>
            </a:r>
            <a:r>
              <a:rPr lang="en-US" sz="1800" spc="-10" dirty="0" err="1">
                <a:latin typeface="Arial"/>
                <a:cs typeface="Arial"/>
              </a:rPr>
              <a:t>a.Vadia</a:t>
            </a:r>
            <a:r>
              <a:rPr lang="en-US" sz="1800" spc="-10" dirty="0">
                <a:latin typeface="Arial"/>
                <a:cs typeface="Arial"/>
              </a:rPr>
              <a:t> ,</a:t>
            </a:r>
            <a:r>
              <a:rPr lang="en-US" sz="1800" spc="-10" dirty="0" err="1">
                <a:latin typeface="Arial"/>
                <a:cs typeface="Arial"/>
              </a:rPr>
              <a:t>Dt.Amreli</a:t>
            </a:r>
            <a:endParaRPr lang="en-US" dirty="0"/>
          </a:p>
        </p:txBody>
      </p:sp>
      <p:pic>
        <p:nvPicPr>
          <p:cNvPr id="9" name="Picture 8">
            <a:extLst>
              <a:ext uri="{FF2B5EF4-FFF2-40B4-BE49-F238E27FC236}">
                <a16:creationId xmlns:a16="http://schemas.microsoft.com/office/drawing/2014/main" id="{0FA0437B-D7D4-B72F-A664-C758C589F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262804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D3D1-4056-908E-4BCD-F2C1158DD1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652635-EDE9-E029-7A94-8ADB3FF90D6A}"/>
              </a:ext>
            </a:extLst>
          </p:cNvPr>
          <p:cNvSpPr>
            <a:spLocks noGrp="1"/>
          </p:cNvSpPr>
          <p:nvPr>
            <p:ph idx="1"/>
          </p:nvPr>
        </p:nvSpPr>
        <p:spPr>
          <a:xfrm>
            <a:off x="677334" y="1930399"/>
            <a:ext cx="6959142" cy="3539525"/>
          </a:xfrm>
        </p:spPr>
        <p:txBody>
          <a:bodyPr>
            <a:normAutofit/>
          </a:bodyPr>
          <a:lstStyle/>
          <a:p>
            <a:pPr algn="just"/>
            <a:r>
              <a:rPr lang="en-US" sz="2300" dirty="0"/>
              <a:t>We will be getting all kinds of clothes, textiles and all fashion updates from there. Comfortable and heat resistant clothes will be available like seasonal clothes and festival clothes for festivals like Navratri. We will get good and reasonable price clothes from there, new fashion clothes also fashion wise we will get from there.</a:t>
            </a:r>
          </a:p>
        </p:txBody>
      </p:sp>
      <p:pic>
        <p:nvPicPr>
          <p:cNvPr id="4" name="Picture 3">
            <a:extLst>
              <a:ext uri="{FF2B5EF4-FFF2-40B4-BE49-F238E27FC236}">
                <a16:creationId xmlns:a16="http://schemas.microsoft.com/office/drawing/2014/main" id="{6895C2D0-F986-FABC-1C92-C5C120CCF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273989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9C73-7DD6-66E0-CF2F-5AE77A41A7DE}"/>
              </a:ext>
            </a:extLst>
          </p:cNvPr>
          <p:cNvSpPr>
            <a:spLocks noGrp="1"/>
          </p:cNvSpPr>
          <p:nvPr>
            <p:ph type="title"/>
          </p:nvPr>
        </p:nvSpPr>
        <p:spPr/>
        <p:txBody>
          <a:bodyPr/>
          <a:lstStyle/>
          <a:p>
            <a:r>
              <a:rPr lang="en-US" spc="-40" dirty="0"/>
              <a:t>LIMITATIONS</a:t>
            </a:r>
            <a:r>
              <a:rPr lang="en-US" spc="-70" dirty="0"/>
              <a:t> </a:t>
            </a:r>
            <a:r>
              <a:rPr lang="en-US" dirty="0"/>
              <a:t>OF</a:t>
            </a:r>
            <a:r>
              <a:rPr lang="en-US" spc="-70" dirty="0"/>
              <a:t> </a:t>
            </a:r>
            <a:r>
              <a:rPr lang="en-US" dirty="0"/>
              <a:t>EXISTING</a:t>
            </a:r>
            <a:r>
              <a:rPr lang="en-US" spc="-55" dirty="0"/>
              <a:t> </a:t>
            </a:r>
            <a:r>
              <a:rPr lang="en-US" spc="-10" dirty="0"/>
              <a:t>SYSTEM</a:t>
            </a:r>
            <a:endParaRPr lang="en-US" dirty="0"/>
          </a:p>
        </p:txBody>
      </p:sp>
      <p:sp>
        <p:nvSpPr>
          <p:cNvPr id="3" name="Content Placeholder 2">
            <a:extLst>
              <a:ext uri="{FF2B5EF4-FFF2-40B4-BE49-F238E27FC236}">
                <a16:creationId xmlns:a16="http://schemas.microsoft.com/office/drawing/2014/main" id="{E372B18E-70D8-5CFC-BF71-9616C629E91E}"/>
              </a:ext>
            </a:extLst>
          </p:cNvPr>
          <p:cNvSpPr>
            <a:spLocks noGrp="1"/>
          </p:cNvSpPr>
          <p:nvPr>
            <p:ph idx="1"/>
          </p:nvPr>
        </p:nvSpPr>
        <p:spPr/>
        <p:txBody>
          <a:bodyPr>
            <a:normAutofit lnSpcReduction="10000"/>
          </a:bodyPr>
          <a:lstStyle/>
          <a:p>
            <a:r>
              <a:rPr lang="en-US" sz="1800" b="1" dirty="0">
                <a:latin typeface="Arial"/>
                <a:cs typeface="Arial"/>
              </a:rPr>
              <a:t>Customers</a:t>
            </a:r>
            <a:r>
              <a:rPr lang="en-US" sz="1800" b="1" spc="-45" dirty="0">
                <a:latin typeface="Arial"/>
                <a:cs typeface="Arial"/>
              </a:rPr>
              <a:t> </a:t>
            </a:r>
            <a:r>
              <a:rPr lang="en-US" sz="1800" b="1" dirty="0">
                <a:latin typeface="Arial"/>
                <a:cs typeface="Arial"/>
              </a:rPr>
              <a:t>need</a:t>
            </a:r>
            <a:r>
              <a:rPr lang="en-US" sz="1800" b="1" spc="-55" dirty="0">
                <a:latin typeface="Arial"/>
                <a:cs typeface="Arial"/>
              </a:rPr>
              <a:t> </a:t>
            </a:r>
            <a:r>
              <a:rPr lang="en-US" sz="1800" b="1" dirty="0">
                <a:latin typeface="Arial"/>
                <a:cs typeface="Arial"/>
              </a:rPr>
              <a:t>to</a:t>
            </a:r>
            <a:r>
              <a:rPr lang="en-US" sz="1800" b="1" spc="-60" dirty="0">
                <a:latin typeface="Arial"/>
                <a:cs typeface="Arial"/>
              </a:rPr>
              <a:t> </a:t>
            </a:r>
            <a:r>
              <a:rPr lang="en-US" sz="1800" b="1" dirty="0">
                <a:latin typeface="Arial"/>
                <a:cs typeface="Arial"/>
              </a:rPr>
              <a:t>visit</a:t>
            </a:r>
            <a:r>
              <a:rPr lang="en-US" sz="1800" b="1" spc="-70" dirty="0">
                <a:latin typeface="Arial"/>
                <a:cs typeface="Arial"/>
              </a:rPr>
              <a:t> </a:t>
            </a:r>
            <a:r>
              <a:rPr lang="en-US" sz="1800" b="1" dirty="0">
                <a:latin typeface="Arial"/>
                <a:cs typeface="Arial"/>
              </a:rPr>
              <a:t>the</a:t>
            </a:r>
            <a:r>
              <a:rPr lang="en-US" sz="1800" b="1" spc="-65" dirty="0">
                <a:latin typeface="Arial"/>
                <a:cs typeface="Arial"/>
              </a:rPr>
              <a:t> </a:t>
            </a:r>
            <a:r>
              <a:rPr lang="en-US" sz="1800" b="1" spc="-10" dirty="0">
                <a:latin typeface="Arial"/>
                <a:cs typeface="Arial"/>
              </a:rPr>
              <a:t>Our product.</a:t>
            </a:r>
          </a:p>
          <a:p>
            <a:endParaRPr lang="en-US" b="1" spc="-10" dirty="0">
              <a:latin typeface="Arial"/>
              <a:cs typeface="Arial"/>
            </a:endParaRPr>
          </a:p>
          <a:p>
            <a:r>
              <a:rPr lang="en-US" sz="1800" b="1" spc="-25" dirty="0">
                <a:latin typeface="Arial"/>
                <a:cs typeface="Arial"/>
              </a:rPr>
              <a:t>Order</a:t>
            </a:r>
            <a:r>
              <a:rPr lang="en-US" sz="1800" b="1" spc="-50" dirty="0">
                <a:latin typeface="Arial"/>
                <a:cs typeface="Arial"/>
              </a:rPr>
              <a:t> </a:t>
            </a:r>
            <a:r>
              <a:rPr lang="en-US" sz="1800" b="1" dirty="0">
                <a:latin typeface="Arial"/>
                <a:cs typeface="Arial"/>
              </a:rPr>
              <a:t>are</a:t>
            </a:r>
            <a:r>
              <a:rPr lang="en-US" sz="1800" b="1" spc="-60" dirty="0">
                <a:latin typeface="Arial"/>
                <a:cs typeface="Arial"/>
              </a:rPr>
              <a:t> </a:t>
            </a:r>
            <a:r>
              <a:rPr lang="en-US" sz="1800" b="1" dirty="0">
                <a:latin typeface="Arial"/>
                <a:cs typeface="Arial"/>
              </a:rPr>
              <a:t>made</a:t>
            </a:r>
            <a:r>
              <a:rPr lang="en-US" sz="1800" b="1" spc="-60" dirty="0">
                <a:latin typeface="Arial"/>
                <a:cs typeface="Arial"/>
              </a:rPr>
              <a:t> </a:t>
            </a:r>
            <a:r>
              <a:rPr lang="en-US" sz="1800" b="1" dirty="0">
                <a:latin typeface="Arial"/>
                <a:cs typeface="Arial"/>
              </a:rPr>
              <a:t>through</a:t>
            </a:r>
            <a:r>
              <a:rPr lang="en-US" sz="1800" b="1" spc="-70" dirty="0">
                <a:latin typeface="Arial"/>
                <a:cs typeface="Arial"/>
              </a:rPr>
              <a:t> </a:t>
            </a:r>
            <a:r>
              <a:rPr lang="en-US" sz="1800" b="1" dirty="0">
                <a:latin typeface="Arial"/>
                <a:cs typeface="Arial"/>
              </a:rPr>
              <a:t>direct</a:t>
            </a:r>
            <a:r>
              <a:rPr lang="en-US" sz="1800" b="1" spc="-60" dirty="0">
                <a:latin typeface="Arial"/>
                <a:cs typeface="Arial"/>
              </a:rPr>
              <a:t> </a:t>
            </a:r>
            <a:r>
              <a:rPr lang="en-US" sz="1800" b="1" dirty="0">
                <a:latin typeface="Arial"/>
                <a:cs typeface="Arial"/>
              </a:rPr>
              <a:t>visits</a:t>
            </a:r>
            <a:r>
              <a:rPr lang="en-US" sz="1800" b="1" spc="-70" dirty="0">
                <a:latin typeface="Arial"/>
                <a:cs typeface="Arial"/>
              </a:rPr>
              <a:t> </a:t>
            </a:r>
            <a:r>
              <a:rPr lang="en-US" sz="1800" b="1" dirty="0">
                <a:latin typeface="Arial"/>
                <a:cs typeface="Arial"/>
              </a:rPr>
              <a:t>or</a:t>
            </a:r>
            <a:r>
              <a:rPr lang="en-US" sz="1800" b="1" spc="-65" dirty="0">
                <a:latin typeface="Arial"/>
                <a:cs typeface="Arial"/>
              </a:rPr>
              <a:t> </a:t>
            </a:r>
            <a:r>
              <a:rPr lang="en-US" sz="1800" b="1" dirty="0">
                <a:latin typeface="Arial"/>
                <a:cs typeface="Arial"/>
              </a:rPr>
              <a:t>phone</a:t>
            </a:r>
            <a:r>
              <a:rPr lang="en-US" sz="1800" b="1" spc="-70" dirty="0">
                <a:latin typeface="Arial"/>
                <a:cs typeface="Arial"/>
              </a:rPr>
              <a:t> </a:t>
            </a:r>
            <a:r>
              <a:rPr lang="en-US" sz="1800" b="1" spc="-10" dirty="0">
                <a:latin typeface="Arial"/>
                <a:cs typeface="Arial"/>
              </a:rPr>
              <a:t>call.</a:t>
            </a:r>
            <a:endParaRPr lang="en-US" sz="1800" dirty="0">
              <a:latin typeface="Arial"/>
              <a:cs typeface="Arial"/>
            </a:endParaRPr>
          </a:p>
          <a:p>
            <a:endParaRPr lang="en-US" sz="1800" b="1" spc="-10" dirty="0">
              <a:latin typeface="Arial"/>
              <a:cs typeface="Arial"/>
            </a:endParaRPr>
          </a:p>
          <a:p>
            <a:r>
              <a:rPr lang="en-US" sz="1800" b="1" dirty="0">
                <a:latin typeface="Arial"/>
                <a:cs typeface="Arial"/>
              </a:rPr>
              <a:t>Reports</a:t>
            </a:r>
            <a:r>
              <a:rPr lang="en-US" sz="1800" b="1" spc="-10" dirty="0">
                <a:latin typeface="Arial"/>
                <a:cs typeface="Arial"/>
              </a:rPr>
              <a:t> </a:t>
            </a:r>
            <a:r>
              <a:rPr lang="en-US" sz="1800" b="1" dirty="0">
                <a:latin typeface="Arial"/>
                <a:cs typeface="Arial"/>
              </a:rPr>
              <a:t>are</a:t>
            </a:r>
            <a:r>
              <a:rPr lang="en-US" sz="1800" b="1" spc="-10" dirty="0">
                <a:latin typeface="Arial"/>
                <a:cs typeface="Arial"/>
              </a:rPr>
              <a:t> </a:t>
            </a:r>
            <a:r>
              <a:rPr lang="en-US" sz="1800" b="1" dirty="0">
                <a:latin typeface="Arial"/>
                <a:cs typeface="Arial"/>
              </a:rPr>
              <a:t>not</a:t>
            </a:r>
            <a:r>
              <a:rPr lang="en-US" sz="1800" b="1" spc="-5" dirty="0">
                <a:latin typeface="Arial"/>
                <a:cs typeface="Arial"/>
              </a:rPr>
              <a:t> </a:t>
            </a:r>
            <a:r>
              <a:rPr lang="en-US" sz="1800" b="1" spc="-10" dirty="0">
                <a:latin typeface="Arial"/>
                <a:cs typeface="Arial"/>
              </a:rPr>
              <a:t>generated.</a:t>
            </a:r>
            <a:endParaRPr lang="en-US" sz="1800" dirty="0">
              <a:latin typeface="Arial"/>
              <a:cs typeface="Arial"/>
            </a:endParaRPr>
          </a:p>
          <a:p>
            <a:endParaRPr lang="en-US" b="1" spc="-10" dirty="0">
              <a:latin typeface="Arial"/>
              <a:cs typeface="Arial"/>
            </a:endParaRPr>
          </a:p>
          <a:p>
            <a:r>
              <a:rPr lang="en-US" sz="1800" b="1" dirty="0">
                <a:latin typeface="Arial"/>
                <a:cs typeface="Arial"/>
              </a:rPr>
              <a:t>Purchase</a:t>
            </a:r>
            <a:r>
              <a:rPr lang="en-US" sz="1800" b="1" spc="-90" dirty="0">
                <a:latin typeface="Arial"/>
                <a:cs typeface="Arial"/>
              </a:rPr>
              <a:t> </a:t>
            </a:r>
            <a:r>
              <a:rPr lang="en-US" sz="1800" b="1" dirty="0">
                <a:latin typeface="Arial"/>
                <a:cs typeface="Arial"/>
              </a:rPr>
              <a:t>management</a:t>
            </a:r>
            <a:r>
              <a:rPr lang="en-US" sz="1800" b="1" spc="-80" dirty="0">
                <a:latin typeface="Arial"/>
                <a:cs typeface="Arial"/>
              </a:rPr>
              <a:t> </a:t>
            </a:r>
            <a:r>
              <a:rPr lang="en-US" sz="1800" b="1" dirty="0">
                <a:latin typeface="Arial"/>
                <a:cs typeface="Arial"/>
              </a:rPr>
              <a:t>done</a:t>
            </a:r>
            <a:r>
              <a:rPr lang="en-US" sz="1800" b="1" spc="-105" dirty="0">
                <a:latin typeface="Arial"/>
                <a:cs typeface="Arial"/>
              </a:rPr>
              <a:t> </a:t>
            </a:r>
            <a:r>
              <a:rPr lang="en-US" sz="1800" b="1" spc="-10" dirty="0">
                <a:latin typeface="Arial"/>
                <a:cs typeface="Arial"/>
              </a:rPr>
              <a:t>manually.</a:t>
            </a:r>
          </a:p>
          <a:p>
            <a:endParaRPr lang="en-US" sz="1800" b="1" spc="-10" dirty="0">
              <a:latin typeface="Arial"/>
              <a:cs typeface="Arial"/>
            </a:endParaRPr>
          </a:p>
          <a:p>
            <a:r>
              <a:rPr lang="en-US" sz="1800" b="1" dirty="0">
                <a:latin typeface="Arial"/>
                <a:cs typeface="Arial"/>
              </a:rPr>
              <a:t>Customers</a:t>
            </a:r>
            <a:r>
              <a:rPr lang="en-US" sz="1800" b="1" spc="-15" dirty="0">
                <a:latin typeface="Arial"/>
                <a:cs typeface="Arial"/>
              </a:rPr>
              <a:t> </a:t>
            </a:r>
            <a:r>
              <a:rPr lang="en-US" sz="1800" b="1" dirty="0">
                <a:latin typeface="Arial"/>
                <a:cs typeface="Arial"/>
              </a:rPr>
              <a:t>can</a:t>
            </a:r>
            <a:r>
              <a:rPr lang="en-US" sz="1800" b="1" spc="-5" dirty="0">
                <a:latin typeface="Arial"/>
                <a:cs typeface="Arial"/>
              </a:rPr>
              <a:t> </a:t>
            </a:r>
            <a:r>
              <a:rPr lang="en-US" sz="1800" b="1" dirty="0">
                <a:latin typeface="Arial"/>
                <a:cs typeface="Arial"/>
              </a:rPr>
              <a:t>not</a:t>
            </a:r>
            <a:r>
              <a:rPr lang="en-US" sz="1800" b="1" spc="-5" dirty="0">
                <a:latin typeface="Arial"/>
                <a:cs typeface="Arial"/>
              </a:rPr>
              <a:t> </a:t>
            </a:r>
            <a:r>
              <a:rPr lang="en-US" sz="1800" b="1" dirty="0">
                <a:latin typeface="Arial"/>
                <a:cs typeface="Arial"/>
              </a:rPr>
              <a:t>see</a:t>
            </a:r>
            <a:r>
              <a:rPr lang="en-US" sz="1800" b="1" spc="-15" dirty="0">
                <a:latin typeface="Arial"/>
                <a:cs typeface="Arial"/>
              </a:rPr>
              <a:t> </a:t>
            </a:r>
            <a:r>
              <a:rPr lang="en-US" sz="1800" b="1" dirty="0">
                <a:latin typeface="Arial"/>
                <a:cs typeface="Arial"/>
              </a:rPr>
              <a:t>ratings</a:t>
            </a:r>
            <a:r>
              <a:rPr lang="en-US" sz="1800" b="1" spc="-20" dirty="0">
                <a:latin typeface="Arial"/>
                <a:cs typeface="Arial"/>
              </a:rPr>
              <a:t> </a:t>
            </a:r>
            <a:r>
              <a:rPr lang="en-US" sz="1800" b="1" dirty="0">
                <a:latin typeface="Arial"/>
                <a:cs typeface="Arial"/>
              </a:rPr>
              <a:t>&amp;</a:t>
            </a:r>
            <a:r>
              <a:rPr lang="en-US" sz="1800" b="1" spc="-5" dirty="0">
                <a:latin typeface="Arial"/>
                <a:cs typeface="Arial"/>
              </a:rPr>
              <a:t> </a:t>
            </a:r>
            <a:r>
              <a:rPr lang="en-US" sz="1800" b="1" dirty="0">
                <a:latin typeface="Arial"/>
                <a:cs typeface="Arial"/>
              </a:rPr>
              <a:t>reviews of</a:t>
            </a:r>
            <a:r>
              <a:rPr lang="en-US" sz="1800" b="1" spc="-15" dirty="0">
                <a:latin typeface="Arial"/>
                <a:cs typeface="Arial"/>
              </a:rPr>
              <a:t> </a:t>
            </a:r>
            <a:r>
              <a:rPr lang="en-US" sz="1800" b="1" dirty="0">
                <a:latin typeface="Arial"/>
                <a:cs typeface="Arial"/>
              </a:rPr>
              <a:t>various</a:t>
            </a:r>
            <a:r>
              <a:rPr lang="en-US" sz="1800" b="1" spc="-15" dirty="0">
                <a:latin typeface="Arial"/>
                <a:cs typeface="Arial"/>
              </a:rPr>
              <a:t> </a:t>
            </a:r>
            <a:r>
              <a:rPr lang="en-US" sz="1800" b="1" spc="-10" dirty="0">
                <a:latin typeface="Arial"/>
                <a:cs typeface="Arial"/>
              </a:rPr>
              <a:t>categories </a:t>
            </a:r>
            <a:r>
              <a:rPr lang="en-US" sz="1800" b="1" dirty="0">
                <a:latin typeface="Arial"/>
                <a:cs typeface="Arial"/>
              </a:rPr>
              <a:t>of</a:t>
            </a:r>
            <a:r>
              <a:rPr lang="en-US" sz="1800" b="1" spc="-50" dirty="0">
                <a:latin typeface="Arial"/>
                <a:cs typeface="Arial"/>
              </a:rPr>
              <a:t> </a:t>
            </a:r>
            <a:r>
              <a:rPr lang="en-US" sz="1800" b="1" spc="-10" dirty="0">
                <a:latin typeface="Arial"/>
                <a:cs typeface="Arial"/>
              </a:rPr>
              <a:t>items.</a:t>
            </a:r>
            <a:endParaRPr lang="en-US" sz="1800" dirty="0">
              <a:latin typeface="Arial"/>
              <a:cs typeface="Arial"/>
            </a:endParaRPr>
          </a:p>
          <a:p>
            <a:pPr marL="0" indent="0">
              <a:buNone/>
            </a:pPr>
            <a:r>
              <a:rPr lang="en-US" sz="1800" b="1" spc="-30" dirty="0">
                <a:latin typeface="Arial"/>
                <a:cs typeface="Arial"/>
              </a:rPr>
              <a:t> </a:t>
            </a:r>
          </a:p>
          <a:p>
            <a:endParaRPr lang="en-US" sz="1800" b="1" dirty="0">
              <a:latin typeface="Arial"/>
              <a:cs typeface="Arial"/>
            </a:endParaRPr>
          </a:p>
          <a:p>
            <a:endParaRPr lang="en-US" sz="1800" b="1" spc="-10" dirty="0">
              <a:latin typeface="Arial"/>
              <a:cs typeface="Arial"/>
            </a:endParaRPr>
          </a:p>
          <a:p>
            <a:endParaRPr lang="en-US" sz="1800" b="1" spc="-10" dirty="0">
              <a:latin typeface="Arial"/>
              <a:cs typeface="Arial"/>
            </a:endParaRPr>
          </a:p>
          <a:p>
            <a:pPr marL="12700" indent="0">
              <a:lnSpc>
                <a:spcPct val="100000"/>
              </a:lnSpc>
              <a:buClr>
                <a:srgbClr val="00AFEF"/>
              </a:buClr>
              <a:buNone/>
              <a:tabLst>
                <a:tab pos="437515" algn="l"/>
                <a:tab pos="438150" algn="l"/>
              </a:tabLst>
            </a:pPr>
            <a:endParaRPr lang="en-US" sz="1800" b="1" dirty="0">
              <a:latin typeface="Arial"/>
              <a:cs typeface="Arial"/>
            </a:endParaRPr>
          </a:p>
          <a:p>
            <a:endParaRPr lang="en-US" sz="1800" dirty="0">
              <a:latin typeface="Arial"/>
              <a:cs typeface="Arial"/>
            </a:endParaRPr>
          </a:p>
          <a:p>
            <a:endParaRPr lang="en-US" dirty="0"/>
          </a:p>
          <a:p>
            <a:endParaRPr lang="en-US" dirty="0"/>
          </a:p>
        </p:txBody>
      </p:sp>
      <p:pic>
        <p:nvPicPr>
          <p:cNvPr id="4" name="Picture 3">
            <a:extLst>
              <a:ext uri="{FF2B5EF4-FFF2-40B4-BE49-F238E27FC236}">
                <a16:creationId xmlns:a16="http://schemas.microsoft.com/office/drawing/2014/main" id="{81730990-D90A-A6D0-A6A5-65EA50AD3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238265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9DE9-F7D5-71EB-E236-FBCE7DC5CC24}"/>
              </a:ext>
            </a:extLst>
          </p:cNvPr>
          <p:cNvSpPr>
            <a:spLocks noGrp="1"/>
          </p:cNvSpPr>
          <p:nvPr>
            <p:ph type="title"/>
          </p:nvPr>
        </p:nvSpPr>
        <p:spPr/>
        <p:txBody>
          <a:bodyPr/>
          <a:lstStyle/>
          <a:p>
            <a:r>
              <a:rPr lang="en-US" spc="-10" dirty="0"/>
              <a:t>OBJECTIVES</a:t>
            </a:r>
            <a:r>
              <a:rPr lang="en-US" spc="-165" dirty="0"/>
              <a:t> </a:t>
            </a:r>
            <a:r>
              <a:rPr lang="en-US" dirty="0"/>
              <a:t>OF</a:t>
            </a:r>
            <a:r>
              <a:rPr lang="en-US" spc="-135" dirty="0"/>
              <a:t> </a:t>
            </a:r>
            <a:r>
              <a:rPr lang="en-US" dirty="0"/>
              <a:t>PROPOSED</a:t>
            </a:r>
            <a:r>
              <a:rPr lang="en-US" spc="-140" dirty="0"/>
              <a:t> </a:t>
            </a:r>
            <a:r>
              <a:rPr lang="en-US" spc="-10" dirty="0"/>
              <a:t>SYSTEM</a:t>
            </a:r>
            <a:endParaRPr lang="en-US" dirty="0"/>
          </a:p>
        </p:txBody>
      </p:sp>
      <p:sp>
        <p:nvSpPr>
          <p:cNvPr id="3" name="Content Placeholder 2">
            <a:extLst>
              <a:ext uri="{FF2B5EF4-FFF2-40B4-BE49-F238E27FC236}">
                <a16:creationId xmlns:a16="http://schemas.microsoft.com/office/drawing/2014/main" id="{9359F147-5743-42E1-E1E0-5A8D50F2118E}"/>
              </a:ext>
            </a:extLst>
          </p:cNvPr>
          <p:cNvSpPr>
            <a:spLocks noGrp="1"/>
          </p:cNvSpPr>
          <p:nvPr>
            <p:ph idx="1"/>
          </p:nvPr>
        </p:nvSpPr>
        <p:spPr/>
        <p:txBody>
          <a:bodyPr/>
          <a:lstStyle/>
          <a:p>
            <a:pPr marL="355600" indent="-342900">
              <a:lnSpc>
                <a:spcPct val="150000"/>
              </a:lnSpc>
              <a:spcBef>
                <a:spcPts val="890"/>
              </a:spcBef>
              <a:buFont typeface="Wingdings" panose="05000000000000000000" pitchFamily="2" charset="2"/>
              <a:buChar char="v"/>
              <a:tabLst>
                <a:tab pos="354965" algn="l"/>
                <a:tab pos="355600" algn="l"/>
              </a:tabLst>
            </a:pPr>
            <a:r>
              <a:rPr lang="en-US" sz="1800" b="1" dirty="0">
                <a:latin typeface="Arial"/>
                <a:cs typeface="Arial"/>
              </a:rPr>
              <a:t>Admin</a:t>
            </a:r>
            <a:r>
              <a:rPr lang="en-US" sz="1800" b="1" spc="-70" dirty="0">
                <a:latin typeface="Arial"/>
                <a:cs typeface="Arial"/>
              </a:rPr>
              <a:t> </a:t>
            </a:r>
            <a:r>
              <a:rPr lang="en-US" sz="1800" b="1" dirty="0">
                <a:latin typeface="Arial"/>
                <a:cs typeface="Arial"/>
              </a:rPr>
              <a:t>will</a:t>
            </a:r>
            <a:r>
              <a:rPr lang="en-US" sz="1800" b="1" spc="-100" dirty="0">
                <a:latin typeface="Arial"/>
                <a:cs typeface="Arial"/>
              </a:rPr>
              <a:t> </a:t>
            </a:r>
            <a:r>
              <a:rPr lang="en-US" sz="1800" b="1" dirty="0">
                <a:latin typeface="Arial"/>
                <a:cs typeface="Arial"/>
              </a:rPr>
              <a:t>get</a:t>
            </a:r>
            <a:r>
              <a:rPr lang="en-US" sz="1800" b="1" spc="-55" dirty="0">
                <a:latin typeface="Arial"/>
                <a:cs typeface="Arial"/>
              </a:rPr>
              <a:t> </a:t>
            </a:r>
            <a:r>
              <a:rPr lang="en-US" sz="1800" b="1" dirty="0">
                <a:latin typeface="Arial"/>
                <a:cs typeface="Arial"/>
              </a:rPr>
              <a:t>wide</a:t>
            </a:r>
            <a:r>
              <a:rPr lang="en-US" sz="1800" b="1" spc="-80" dirty="0">
                <a:latin typeface="Arial"/>
                <a:cs typeface="Arial"/>
              </a:rPr>
              <a:t> </a:t>
            </a:r>
            <a:r>
              <a:rPr lang="en-US" sz="1800" b="1" dirty="0">
                <a:latin typeface="Arial"/>
                <a:cs typeface="Arial"/>
              </a:rPr>
              <a:t>range</a:t>
            </a:r>
            <a:r>
              <a:rPr lang="en-US" sz="1800" b="1" spc="-55" dirty="0">
                <a:latin typeface="Arial"/>
                <a:cs typeface="Arial"/>
              </a:rPr>
              <a:t> </a:t>
            </a:r>
            <a:r>
              <a:rPr lang="en-US" sz="1800" b="1" dirty="0">
                <a:latin typeface="Arial"/>
                <a:cs typeface="Arial"/>
              </a:rPr>
              <a:t>of</a:t>
            </a:r>
            <a:r>
              <a:rPr lang="en-US" sz="1800" b="1" spc="-35" dirty="0">
                <a:latin typeface="Arial"/>
                <a:cs typeface="Arial"/>
              </a:rPr>
              <a:t> </a:t>
            </a:r>
            <a:r>
              <a:rPr lang="en-US" sz="1800" b="1" dirty="0">
                <a:latin typeface="Arial"/>
                <a:cs typeface="Arial"/>
              </a:rPr>
              <a:t>customers</a:t>
            </a:r>
            <a:r>
              <a:rPr lang="en-US" sz="1800" b="1" spc="-35" dirty="0">
                <a:latin typeface="Arial"/>
                <a:cs typeface="Arial"/>
              </a:rPr>
              <a:t> </a:t>
            </a:r>
            <a:r>
              <a:rPr lang="en-US" sz="1800" b="1" spc="-10" dirty="0">
                <a:latin typeface="Arial"/>
                <a:cs typeface="Arial"/>
              </a:rPr>
              <a:t>online.</a:t>
            </a:r>
            <a:endParaRPr lang="en-US" sz="1800" dirty="0">
              <a:latin typeface="Arial"/>
              <a:cs typeface="Arial"/>
            </a:endParaRPr>
          </a:p>
          <a:p>
            <a:pPr marL="355600" indent="-342900">
              <a:lnSpc>
                <a:spcPct val="150000"/>
              </a:lnSpc>
              <a:spcBef>
                <a:spcPts val="790"/>
              </a:spcBef>
              <a:buFont typeface="Wingdings" panose="05000000000000000000" pitchFamily="2" charset="2"/>
              <a:buChar char="v"/>
              <a:tabLst>
                <a:tab pos="354965" algn="l"/>
                <a:tab pos="355600" algn="l"/>
              </a:tabLst>
            </a:pPr>
            <a:r>
              <a:rPr lang="en-US" sz="1800" b="1" dirty="0">
                <a:latin typeface="Arial"/>
                <a:cs typeface="Arial"/>
              </a:rPr>
              <a:t>Reports</a:t>
            </a:r>
            <a:r>
              <a:rPr lang="en-US" sz="1800" b="1" spc="-50" dirty="0">
                <a:latin typeface="Arial"/>
                <a:cs typeface="Arial"/>
              </a:rPr>
              <a:t> </a:t>
            </a:r>
            <a:r>
              <a:rPr lang="en-US" sz="1800" b="1" dirty="0">
                <a:latin typeface="Arial"/>
                <a:cs typeface="Arial"/>
              </a:rPr>
              <a:t>will</a:t>
            </a:r>
            <a:r>
              <a:rPr lang="en-US" sz="1800" b="1" spc="-95" dirty="0">
                <a:latin typeface="Arial"/>
                <a:cs typeface="Arial"/>
              </a:rPr>
              <a:t> </a:t>
            </a:r>
            <a:r>
              <a:rPr lang="en-US" sz="1800" b="1" dirty="0">
                <a:latin typeface="Arial"/>
                <a:cs typeface="Arial"/>
              </a:rPr>
              <a:t>be</a:t>
            </a:r>
            <a:r>
              <a:rPr lang="en-US" sz="1800" b="1" spc="-65" dirty="0">
                <a:latin typeface="Arial"/>
                <a:cs typeface="Arial"/>
              </a:rPr>
              <a:t> </a:t>
            </a:r>
            <a:r>
              <a:rPr lang="en-US" sz="1800" b="1" dirty="0">
                <a:latin typeface="Arial"/>
                <a:cs typeface="Arial"/>
              </a:rPr>
              <a:t>generated</a:t>
            </a:r>
            <a:r>
              <a:rPr lang="en-US" sz="1800" b="1" spc="-40" dirty="0">
                <a:latin typeface="Arial"/>
                <a:cs typeface="Arial"/>
              </a:rPr>
              <a:t> </a:t>
            </a:r>
            <a:r>
              <a:rPr lang="en-US" sz="1800" b="1" spc="-10" dirty="0">
                <a:latin typeface="Arial"/>
                <a:cs typeface="Arial"/>
              </a:rPr>
              <a:t>periodically.</a:t>
            </a:r>
            <a:endParaRPr lang="en-US" sz="1800" dirty="0">
              <a:latin typeface="Arial"/>
              <a:cs typeface="Arial"/>
            </a:endParaRPr>
          </a:p>
          <a:p>
            <a:pPr marL="355600" indent="-342900">
              <a:lnSpc>
                <a:spcPct val="150000"/>
              </a:lnSpc>
              <a:spcBef>
                <a:spcPts val="805"/>
              </a:spcBef>
              <a:buFont typeface="Wingdings" panose="05000000000000000000" pitchFamily="2" charset="2"/>
              <a:buChar char="v"/>
              <a:tabLst>
                <a:tab pos="354965" algn="l"/>
                <a:tab pos="355600" algn="l"/>
              </a:tabLst>
            </a:pPr>
            <a:r>
              <a:rPr lang="en-US" sz="1800" b="1" dirty="0">
                <a:latin typeface="Arial"/>
                <a:cs typeface="Arial"/>
              </a:rPr>
              <a:t>Admin</a:t>
            </a:r>
            <a:r>
              <a:rPr lang="en-US" sz="1800" b="1" spc="-75" dirty="0">
                <a:latin typeface="Arial"/>
                <a:cs typeface="Arial"/>
              </a:rPr>
              <a:t> </a:t>
            </a:r>
            <a:r>
              <a:rPr lang="en-US" sz="1800" b="1" dirty="0">
                <a:latin typeface="Arial"/>
                <a:cs typeface="Arial"/>
              </a:rPr>
              <a:t>will</a:t>
            </a:r>
            <a:r>
              <a:rPr lang="en-US" sz="1800" b="1" spc="-114" dirty="0">
                <a:latin typeface="Arial"/>
                <a:cs typeface="Arial"/>
              </a:rPr>
              <a:t> </a:t>
            </a:r>
            <a:r>
              <a:rPr lang="en-US" sz="1800" b="1" dirty="0">
                <a:latin typeface="Arial"/>
                <a:cs typeface="Arial"/>
              </a:rPr>
              <a:t>manage</a:t>
            </a:r>
            <a:r>
              <a:rPr lang="en-US" sz="1800" b="1" spc="-45" dirty="0">
                <a:latin typeface="Arial"/>
                <a:cs typeface="Arial"/>
              </a:rPr>
              <a:t> </a:t>
            </a:r>
            <a:r>
              <a:rPr lang="en-US" sz="1800" b="1" dirty="0">
                <a:latin typeface="Arial"/>
                <a:cs typeface="Arial"/>
              </a:rPr>
              <a:t>stock</a:t>
            </a:r>
            <a:r>
              <a:rPr lang="en-US" sz="1800" b="1" spc="-50" dirty="0">
                <a:latin typeface="Arial"/>
                <a:cs typeface="Arial"/>
              </a:rPr>
              <a:t> </a:t>
            </a:r>
            <a:r>
              <a:rPr lang="en-US" sz="1800" b="1" spc="-10" dirty="0">
                <a:latin typeface="Arial"/>
                <a:cs typeface="Arial"/>
              </a:rPr>
              <a:t>properly.</a:t>
            </a:r>
            <a:endParaRPr lang="en-US" sz="1800" dirty="0">
              <a:latin typeface="Arial"/>
              <a:cs typeface="Arial"/>
            </a:endParaRPr>
          </a:p>
          <a:p>
            <a:pPr marL="355600" indent="-342900">
              <a:lnSpc>
                <a:spcPct val="150000"/>
              </a:lnSpc>
              <a:spcBef>
                <a:spcPts val="805"/>
              </a:spcBef>
              <a:buFont typeface="Wingdings" panose="05000000000000000000" pitchFamily="2" charset="2"/>
              <a:buChar char="v"/>
              <a:tabLst>
                <a:tab pos="354965" algn="l"/>
                <a:tab pos="355600" algn="l"/>
              </a:tabLst>
            </a:pPr>
            <a:r>
              <a:rPr lang="en-US" sz="1800" b="1" dirty="0">
                <a:latin typeface="Arial"/>
                <a:cs typeface="Arial"/>
              </a:rPr>
              <a:t>Customers</a:t>
            </a:r>
            <a:r>
              <a:rPr lang="en-US" sz="1800" b="1" spc="-65" dirty="0">
                <a:latin typeface="Arial"/>
                <a:cs typeface="Arial"/>
              </a:rPr>
              <a:t> </a:t>
            </a:r>
            <a:r>
              <a:rPr lang="en-US" sz="1800" b="1" dirty="0">
                <a:latin typeface="Arial"/>
                <a:cs typeface="Arial"/>
              </a:rPr>
              <a:t>can</a:t>
            </a:r>
            <a:r>
              <a:rPr lang="en-US" sz="1800" b="1" spc="-75" dirty="0">
                <a:latin typeface="Arial"/>
                <a:cs typeface="Arial"/>
              </a:rPr>
              <a:t> </a:t>
            </a:r>
            <a:r>
              <a:rPr lang="en-US" sz="1800" b="1" dirty="0">
                <a:latin typeface="Arial"/>
                <a:cs typeface="Arial"/>
              </a:rPr>
              <a:t>place</a:t>
            </a:r>
            <a:r>
              <a:rPr lang="en-US" sz="1800" b="1" spc="-70" dirty="0">
                <a:latin typeface="Arial"/>
                <a:cs typeface="Arial"/>
              </a:rPr>
              <a:t> </a:t>
            </a:r>
            <a:r>
              <a:rPr lang="en-US" sz="1800" b="1" dirty="0">
                <a:latin typeface="Arial"/>
                <a:cs typeface="Arial"/>
              </a:rPr>
              <a:t>order</a:t>
            </a:r>
            <a:r>
              <a:rPr lang="en-US" sz="1800" b="1" spc="-65" dirty="0">
                <a:latin typeface="Arial"/>
                <a:cs typeface="Arial"/>
              </a:rPr>
              <a:t> </a:t>
            </a:r>
            <a:r>
              <a:rPr lang="en-US" sz="1800" b="1" dirty="0">
                <a:latin typeface="Arial"/>
                <a:cs typeface="Arial"/>
              </a:rPr>
              <a:t>online</a:t>
            </a:r>
            <a:r>
              <a:rPr lang="en-US" sz="1800" b="1" spc="-90" dirty="0">
                <a:latin typeface="Arial"/>
                <a:cs typeface="Arial"/>
              </a:rPr>
              <a:t> </a:t>
            </a:r>
            <a:r>
              <a:rPr lang="en-US" sz="1800" b="1" spc="-10" dirty="0">
                <a:latin typeface="Arial"/>
                <a:cs typeface="Arial"/>
              </a:rPr>
              <a:t>easily.</a:t>
            </a:r>
            <a:endParaRPr lang="en-US" sz="1800" dirty="0">
              <a:latin typeface="Arial"/>
              <a:cs typeface="Arial"/>
            </a:endParaRPr>
          </a:p>
          <a:p>
            <a:pPr marL="355600" indent="-342900">
              <a:lnSpc>
                <a:spcPct val="150000"/>
              </a:lnSpc>
              <a:spcBef>
                <a:spcPts val="795"/>
              </a:spcBef>
              <a:buFont typeface="Wingdings" panose="05000000000000000000" pitchFamily="2" charset="2"/>
              <a:buChar char="v"/>
              <a:tabLst>
                <a:tab pos="354965" algn="l"/>
                <a:tab pos="355600" algn="l"/>
              </a:tabLst>
            </a:pPr>
            <a:r>
              <a:rPr lang="en-US" sz="1800" b="1" dirty="0">
                <a:latin typeface="Arial"/>
                <a:cs typeface="Arial"/>
              </a:rPr>
              <a:t>Customers</a:t>
            </a:r>
            <a:r>
              <a:rPr lang="en-US" sz="1800" b="1" spc="-45" dirty="0">
                <a:latin typeface="Arial"/>
                <a:cs typeface="Arial"/>
              </a:rPr>
              <a:t> </a:t>
            </a:r>
            <a:r>
              <a:rPr lang="en-US" sz="1800" b="1" dirty="0">
                <a:latin typeface="Arial"/>
                <a:cs typeface="Arial"/>
              </a:rPr>
              <a:t>get</a:t>
            </a:r>
            <a:r>
              <a:rPr lang="en-US" sz="1800" b="1" spc="-55" dirty="0">
                <a:latin typeface="Arial"/>
                <a:cs typeface="Arial"/>
              </a:rPr>
              <a:t> </a:t>
            </a:r>
            <a:r>
              <a:rPr lang="en-US" sz="1800" b="1" dirty="0">
                <a:latin typeface="Arial"/>
                <a:cs typeface="Arial"/>
              </a:rPr>
              <a:t>notification</a:t>
            </a:r>
            <a:r>
              <a:rPr lang="en-US" sz="1800" b="1" spc="-85" dirty="0">
                <a:latin typeface="Arial"/>
                <a:cs typeface="Arial"/>
              </a:rPr>
              <a:t> </a:t>
            </a:r>
            <a:r>
              <a:rPr lang="en-US" sz="1800" b="1" dirty="0">
                <a:latin typeface="Arial"/>
                <a:cs typeface="Arial"/>
              </a:rPr>
              <a:t>of</a:t>
            </a:r>
            <a:r>
              <a:rPr lang="en-US" sz="1800" b="1" spc="-70" dirty="0">
                <a:latin typeface="Arial"/>
                <a:cs typeface="Arial"/>
              </a:rPr>
              <a:t> </a:t>
            </a:r>
            <a:r>
              <a:rPr lang="en-US" sz="1800" b="1" dirty="0">
                <a:latin typeface="Arial"/>
                <a:cs typeface="Arial"/>
              </a:rPr>
              <a:t>offers</a:t>
            </a:r>
            <a:r>
              <a:rPr lang="en-US" sz="1800" b="1" spc="-45" dirty="0">
                <a:latin typeface="Arial"/>
                <a:cs typeface="Arial"/>
              </a:rPr>
              <a:t> </a:t>
            </a:r>
            <a:r>
              <a:rPr lang="en-US" sz="1800" b="1" dirty="0">
                <a:latin typeface="Arial"/>
                <a:cs typeface="Arial"/>
              </a:rPr>
              <a:t>on</a:t>
            </a:r>
            <a:r>
              <a:rPr lang="en-US" sz="1800" b="1" spc="-55" dirty="0">
                <a:latin typeface="Arial"/>
                <a:cs typeface="Arial"/>
              </a:rPr>
              <a:t> </a:t>
            </a:r>
            <a:r>
              <a:rPr lang="en-US" sz="1800" b="1" dirty="0">
                <a:latin typeface="Arial"/>
                <a:cs typeface="Arial"/>
              </a:rPr>
              <a:t>various</a:t>
            </a:r>
            <a:r>
              <a:rPr lang="en-US" sz="1800" b="1" spc="-65" dirty="0">
                <a:latin typeface="Arial"/>
                <a:cs typeface="Arial"/>
              </a:rPr>
              <a:t> </a:t>
            </a:r>
            <a:r>
              <a:rPr lang="en-US" sz="1800" b="1" spc="-10" dirty="0">
                <a:latin typeface="Arial"/>
                <a:cs typeface="Arial"/>
              </a:rPr>
              <a:t>items.</a:t>
            </a:r>
            <a:endParaRPr lang="en-US" sz="1800" dirty="0">
              <a:latin typeface="Arial"/>
              <a:cs typeface="Arial"/>
            </a:endParaRPr>
          </a:p>
          <a:p>
            <a:pPr marL="355600" indent="-342900">
              <a:lnSpc>
                <a:spcPct val="150000"/>
              </a:lnSpc>
              <a:spcBef>
                <a:spcPts val="805"/>
              </a:spcBef>
              <a:buFont typeface="Wingdings" panose="05000000000000000000" pitchFamily="2" charset="2"/>
              <a:buChar char="v"/>
              <a:tabLst>
                <a:tab pos="354965" algn="l"/>
                <a:tab pos="355600" algn="l"/>
              </a:tabLst>
            </a:pPr>
            <a:r>
              <a:rPr lang="en-US" sz="1800" b="1" dirty="0">
                <a:latin typeface="Arial"/>
                <a:cs typeface="Arial"/>
              </a:rPr>
              <a:t>Customers</a:t>
            </a:r>
            <a:r>
              <a:rPr lang="en-US" sz="1800" b="1" spc="-55" dirty="0">
                <a:latin typeface="Arial"/>
                <a:cs typeface="Arial"/>
              </a:rPr>
              <a:t> </a:t>
            </a:r>
            <a:r>
              <a:rPr lang="en-US" sz="1800" b="1" dirty="0">
                <a:latin typeface="Arial"/>
                <a:cs typeface="Arial"/>
              </a:rPr>
              <a:t>can</a:t>
            </a:r>
            <a:r>
              <a:rPr lang="en-US" sz="1800" b="1" spc="-70" dirty="0">
                <a:latin typeface="Arial"/>
                <a:cs typeface="Arial"/>
              </a:rPr>
              <a:t> </a:t>
            </a:r>
            <a:r>
              <a:rPr lang="en-US" sz="1800" b="1" dirty="0">
                <a:latin typeface="Arial"/>
                <a:cs typeface="Arial"/>
              </a:rPr>
              <a:t>give</a:t>
            </a:r>
            <a:r>
              <a:rPr lang="en-US" sz="1800" b="1" spc="-60" dirty="0">
                <a:latin typeface="Arial"/>
                <a:cs typeface="Arial"/>
              </a:rPr>
              <a:t> </a:t>
            </a:r>
            <a:r>
              <a:rPr lang="en-US" sz="1800" b="1" dirty="0">
                <a:latin typeface="Arial"/>
                <a:cs typeface="Arial"/>
              </a:rPr>
              <a:t>the</a:t>
            </a:r>
            <a:r>
              <a:rPr lang="en-US" sz="1800" b="1" spc="-75" dirty="0">
                <a:latin typeface="Arial"/>
                <a:cs typeface="Arial"/>
              </a:rPr>
              <a:t> </a:t>
            </a:r>
            <a:r>
              <a:rPr lang="en-US" sz="1800" b="1" dirty="0">
                <a:latin typeface="Arial"/>
                <a:cs typeface="Arial"/>
              </a:rPr>
              <a:t>reviews</a:t>
            </a:r>
            <a:r>
              <a:rPr lang="en-US" sz="1800" b="1" spc="-80" dirty="0">
                <a:latin typeface="Arial"/>
                <a:cs typeface="Arial"/>
              </a:rPr>
              <a:t> </a:t>
            </a:r>
            <a:r>
              <a:rPr lang="en-US" sz="1800" b="1" dirty="0">
                <a:latin typeface="Arial"/>
                <a:cs typeface="Arial"/>
              </a:rPr>
              <a:t>and</a:t>
            </a:r>
            <a:r>
              <a:rPr lang="en-US" sz="1800" b="1" spc="-70" dirty="0">
                <a:latin typeface="Arial"/>
                <a:cs typeface="Arial"/>
              </a:rPr>
              <a:t> </a:t>
            </a:r>
            <a:r>
              <a:rPr lang="en-US" sz="1800" b="1" dirty="0">
                <a:latin typeface="Arial"/>
                <a:cs typeface="Arial"/>
              </a:rPr>
              <a:t>ratings</a:t>
            </a:r>
            <a:r>
              <a:rPr lang="en-US" sz="1800" b="1" spc="-75" dirty="0">
                <a:latin typeface="Arial"/>
                <a:cs typeface="Arial"/>
              </a:rPr>
              <a:t> </a:t>
            </a:r>
            <a:r>
              <a:rPr lang="en-US" sz="1800" b="1" dirty="0">
                <a:latin typeface="Arial"/>
                <a:cs typeface="Arial"/>
              </a:rPr>
              <a:t>on</a:t>
            </a:r>
            <a:r>
              <a:rPr lang="en-US" sz="1800" b="1" spc="-80" dirty="0">
                <a:latin typeface="Arial"/>
                <a:cs typeface="Arial"/>
              </a:rPr>
              <a:t> </a:t>
            </a:r>
            <a:r>
              <a:rPr lang="en-US" sz="1800" b="1" dirty="0">
                <a:latin typeface="Arial"/>
                <a:cs typeface="Arial"/>
              </a:rPr>
              <a:t>various</a:t>
            </a:r>
            <a:r>
              <a:rPr lang="en-US" sz="1800" b="1" spc="-60" dirty="0">
                <a:latin typeface="Arial"/>
                <a:cs typeface="Arial"/>
              </a:rPr>
              <a:t> </a:t>
            </a:r>
            <a:r>
              <a:rPr lang="en-US" sz="1800" b="1" spc="-10" dirty="0">
                <a:latin typeface="Arial"/>
                <a:cs typeface="Arial"/>
              </a:rPr>
              <a:t>items.</a:t>
            </a:r>
            <a:endParaRPr lang="en-US" sz="1800" dirty="0">
              <a:latin typeface="Arial"/>
              <a:cs typeface="Arial"/>
            </a:endParaRPr>
          </a:p>
          <a:p>
            <a:pPr>
              <a:lnSpc>
                <a:spcPct val="150000"/>
              </a:lnSpc>
              <a:buFont typeface="Wingdings" panose="05000000000000000000" pitchFamily="2" charset="2"/>
              <a:buChar char="v"/>
            </a:pPr>
            <a:endParaRPr lang="en-US" dirty="0"/>
          </a:p>
        </p:txBody>
      </p:sp>
      <p:pic>
        <p:nvPicPr>
          <p:cNvPr id="4" name="Picture 3">
            <a:extLst>
              <a:ext uri="{FF2B5EF4-FFF2-40B4-BE49-F238E27FC236}">
                <a16:creationId xmlns:a16="http://schemas.microsoft.com/office/drawing/2014/main" id="{C10C9B58-673A-67C1-C22C-67A0233AD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321413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E239-7549-0BCE-B360-814F84D32CB3}"/>
              </a:ext>
            </a:extLst>
          </p:cNvPr>
          <p:cNvSpPr>
            <a:spLocks noGrp="1"/>
          </p:cNvSpPr>
          <p:nvPr>
            <p:ph type="title"/>
          </p:nvPr>
        </p:nvSpPr>
        <p:spPr/>
        <p:txBody>
          <a:bodyPr/>
          <a:lstStyle/>
          <a:p>
            <a:r>
              <a:rPr lang="en-US" spc="-10" dirty="0"/>
              <a:t>VISITOR</a:t>
            </a:r>
            <a:endParaRPr lang="en-US" dirty="0"/>
          </a:p>
        </p:txBody>
      </p:sp>
      <p:sp>
        <p:nvSpPr>
          <p:cNvPr id="5" name="Content Placeholder 4">
            <a:extLst>
              <a:ext uri="{FF2B5EF4-FFF2-40B4-BE49-F238E27FC236}">
                <a16:creationId xmlns:a16="http://schemas.microsoft.com/office/drawing/2014/main" id="{0466A86D-DC52-F6E9-28CF-C5D39C554838}"/>
              </a:ext>
            </a:extLst>
          </p:cNvPr>
          <p:cNvSpPr>
            <a:spLocks noGrp="1"/>
          </p:cNvSpPr>
          <p:nvPr>
            <p:ph idx="1"/>
          </p:nvPr>
        </p:nvSpPr>
        <p:spPr/>
        <p:txBody>
          <a:bodyPr/>
          <a:lstStyle/>
          <a:p>
            <a:r>
              <a:rPr lang="en-US" sz="1800" b="1" dirty="0">
                <a:latin typeface="Arial"/>
                <a:cs typeface="Arial"/>
              </a:rPr>
              <a:t>Search</a:t>
            </a:r>
            <a:r>
              <a:rPr lang="en-US" sz="1800" b="1" spc="-50" dirty="0">
                <a:latin typeface="Arial"/>
                <a:cs typeface="Arial"/>
              </a:rPr>
              <a:t> </a:t>
            </a:r>
            <a:r>
              <a:rPr lang="en-US" sz="1800" b="1" dirty="0">
                <a:latin typeface="Arial"/>
                <a:cs typeface="Arial"/>
              </a:rPr>
              <a:t>for</a:t>
            </a:r>
            <a:r>
              <a:rPr lang="en-US" sz="1800" b="1" spc="-55" dirty="0">
                <a:latin typeface="Arial"/>
                <a:cs typeface="Arial"/>
              </a:rPr>
              <a:t> </a:t>
            </a:r>
            <a:r>
              <a:rPr lang="en-US" sz="1800" b="1" dirty="0">
                <a:latin typeface="Arial"/>
                <a:cs typeface="Arial"/>
              </a:rPr>
              <a:t>various</a:t>
            </a:r>
            <a:r>
              <a:rPr lang="en-US" sz="1800" b="1" spc="-70" dirty="0">
                <a:latin typeface="Arial"/>
                <a:cs typeface="Arial"/>
              </a:rPr>
              <a:t> </a:t>
            </a:r>
            <a:r>
              <a:rPr lang="en-US" b="1" spc="-70" dirty="0">
                <a:latin typeface="Arial"/>
                <a:cs typeface="Arial"/>
              </a:rPr>
              <a:t>Cloth</a:t>
            </a:r>
            <a:r>
              <a:rPr lang="en-US" sz="1800" b="1" spc="-85" dirty="0">
                <a:latin typeface="Arial"/>
                <a:cs typeface="Arial"/>
              </a:rPr>
              <a:t> </a:t>
            </a:r>
            <a:r>
              <a:rPr lang="en-US" b="1" spc="-85" dirty="0">
                <a:latin typeface="Arial"/>
                <a:cs typeface="Arial"/>
              </a:rPr>
              <a:t>C</a:t>
            </a:r>
            <a:r>
              <a:rPr lang="en-US" sz="1800" b="1" dirty="0">
                <a:latin typeface="Arial"/>
                <a:cs typeface="Arial"/>
              </a:rPr>
              <a:t>ategories</a:t>
            </a:r>
            <a:r>
              <a:rPr lang="en-US" sz="1800" b="1" spc="-55" dirty="0">
                <a:latin typeface="Arial"/>
                <a:cs typeface="Arial"/>
              </a:rPr>
              <a:t> </a:t>
            </a:r>
            <a:r>
              <a:rPr lang="en-US" sz="1800" b="1" dirty="0">
                <a:latin typeface="Arial"/>
                <a:cs typeface="Arial"/>
              </a:rPr>
              <a:t>&amp;</a:t>
            </a:r>
            <a:r>
              <a:rPr lang="en-US" sz="1800" b="1" spc="-55" dirty="0">
                <a:latin typeface="Arial"/>
                <a:cs typeface="Arial"/>
              </a:rPr>
              <a:t> </a:t>
            </a:r>
            <a:r>
              <a:rPr lang="en-US" b="1" spc="-10" dirty="0">
                <a:latin typeface="Arial"/>
                <a:cs typeface="Arial"/>
              </a:rPr>
              <a:t>I</a:t>
            </a:r>
            <a:r>
              <a:rPr lang="en-US" sz="1800" b="1" spc="-10" dirty="0">
                <a:latin typeface="Arial"/>
                <a:cs typeface="Arial"/>
              </a:rPr>
              <a:t>tems</a:t>
            </a:r>
          </a:p>
          <a:p>
            <a:r>
              <a:rPr lang="en-US" sz="1800" b="1" dirty="0">
                <a:latin typeface="Arial"/>
                <a:cs typeface="Arial"/>
              </a:rPr>
              <a:t>View</a:t>
            </a:r>
            <a:r>
              <a:rPr lang="en-US" sz="1800" b="1" spc="-60" dirty="0">
                <a:latin typeface="Arial"/>
                <a:cs typeface="Arial"/>
              </a:rPr>
              <a:t> </a:t>
            </a:r>
            <a:r>
              <a:rPr lang="en-US" sz="1800" b="1" spc="-10" dirty="0">
                <a:latin typeface="Arial"/>
                <a:cs typeface="Arial"/>
              </a:rPr>
              <a:t>offers</a:t>
            </a:r>
            <a:endParaRPr lang="en-US" spc="-10" dirty="0">
              <a:latin typeface="Arial"/>
              <a:cs typeface="Arial"/>
            </a:endParaRPr>
          </a:p>
          <a:p>
            <a:r>
              <a:rPr lang="en-US" sz="1800" b="1" dirty="0">
                <a:latin typeface="Arial"/>
                <a:cs typeface="Arial"/>
              </a:rPr>
              <a:t>View</a:t>
            </a:r>
            <a:r>
              <a:rPr lang="en-US" sz="1800" b="1" spc="-30" dirty="0">
                <a:latin typeface="Arial"/>
                <a:cs typeface="Arial"/>
              </a:rPr>
              <a:t> </a:t>
            </a:r>
            <a:r>
              <a:rPr lang="en-US" sz="1800" b="1" dirty="0">
                <a:latin typeface="Arial"/>
                <a:cs typeface="Arial"/>
              </a:rPr>
              <a:t>availability</a:t>
            </a:r>
            <a:r>
              <a:rPr lang="en-US" sz="1800" b="1" spc="-50" dirty="0">
                <a:latin typeface="Arial"/>
                <a:cs typeface="Arial"/>
              </a:rPr>
              <a:t> </a:t>
            </a:r>
            <a:r>
              <a:rPr lang="en-US" sz="1800" b="1" dirty="0">
                <a:latin typeface="Arial"/>
                <a:cs typeface="Arial"/>
              </a:rPr>
              <a:t>of</a:t>
            </a:r>
            <a:r>
              <a:rPr lang="en-US" sz="1800" b="1" spc="-25" dirty="0">
                <a:latin typeface="Arial"/>
                <a:cs typeface="Arial"/>
              </a:rPr>
              <a:t> </a:t>
            </a:r>
            <a:r>
              <a:rPr lang="en-US" sz="1800" b="1" dirty="0">
                <a:latin typeface="Arial"/>
                <a:cs typeface="Arial"/>
              </a:rPr>
              <a:t>the</a:t>
            </a:r>
            <a:r>
              <a:rPr lang="en-US" sz="1800" b="1" spc="-30" dirty="0">
                <a:latin typeface="Arial"/>
                <a:cs typeface="Arial"/>
              </a:rPr>
              <a:t> </a:t>
            </a:r>
            <a:r>
              <a:rPr lang="en-US" sz="1800" b="1" spc="-10" dirty="0">
                <a:latin typeface="Arial"/>
                <a:cs typeface="Arial"/>
              </a:rPr>
              <a:t>table</a:t>
            </a:r>
            <a:endParaRPr lang="en-US" spc="-10" dirty="0">
              <a:latin typeface="Arial"/>
              <a:cs typeface="Arial"/>
            </a:endParaRPr>
          </a:p>
          <a:p>
            <a:r>
              <a:rPr lang="en-US" sz="1800" b="1" dirty="0">
                <a:latin typeface="Arial"/>
                <a:cs typeface="Arial"/>
              </a:rPr>
              <a:t>View</a:t>
            </a:r>
            <a:r>
              <a:rPr lang="en-US" sz="1800" b="1" spc="-50" dirty="0">
                <a:latin typeface="Arial"/>
                <a:cs typeface="Arial"/>
              </a:rPr>
              <a:t> </a:t>
            </a:r>
            <a:r>
              <a:rPr lang="en-US" sz="1800" b="1" dirty="0">
                <a:latin typeface="Arial"/>
                <a:cs typeface="Arial"/>
              </a:rPr>
              <a:t>review</a:t>
            </a:r>
            <a:r>
              <a:rPr lang="en-US" sz="1800" b="1" spc="-50" dirty="0">
                <a:latin typeface="Arial"/>
                <a:cs typeface="Arial"/>
              </a:rPr>
              <a:t> </a:t>
            </a:r>
            <a:r>
              <a:rPr lang="en-US" sz="1800" b="1" dirty="0">
                <a:latin typeface="Arial"/>
                <a:cs typeface="Arial"/>
              </a:rPr>
              <a:t>and</a:t>
            </a:r>
            <a:r>
              <a:rPr lang="en-US" sz="1800" b="1" spc="-50" dirty="0">
                <a:latin typeface="Arial"/>
                <a:cs typeface="Arial"/>
              </a:rPr>
              <a:t> </a:t>
            </a:r>
            <a:r>
              <a:rPr lang="en-US" sz="1800" b="1" spc="-10" dirty="0">
                <a:latin typeface="Arial"/>
                <a:cs typeface="Arial"/>
              </a:rPr>
              <a:t>ratings</a:t>
            </a:r>
            <a:endParaRPr lang="en-US" sz="1800" dirty="0">
              <a:latin typeface="Arial"/>
              <a:cs typeface="Arial"/>
            </a:endParaRPr>
          </a:p>
          <a:p>
            <a:endParaRPr lang="en-US" dirty="0"/>
          </a:p>
        </p:txBody>
      </p:sp>
      <p:pic>
        <p:nvPicPr>
          <p:cNvPr id="6" name="Picture 5">
            <a:extLst>
              <a:ext uri="{FF2B5EF4-FFF2-40B4-BE49-F238E27FC236}">
                <a16:creationId xmlns:a16="http://schemas.microsoft.com/office/drawing/2014/main" id="{A9108C00-3691-E6DE-F4FC-268407F82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76991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9C46F90-279B-82FA-3303-5D6576E6E865}"/>
              </a:ext>
            </a:extLst>
          </p:cNvPr>
          <p:cNvSpPr>
            <a:spLocks noGrp="1"/>
          </p:cNvSpPr>
          <p:nvPr>
            <p:ph type="title"/>
          </p:nvPr>
        </p:nvSpPr>
        <p:spPr/>
        <p:txBody>
          <a:bodyPr/>
          <a:lstStyle/>
          <a:p>
            <a:r>
              <a:rPr lang="en-US" dirty="0"/>
              <a:t>SYSTEM</a:t>
            </a:r>
            <a:r>
              <a:rPr lang="en-US" spc="-25" dirty="0"/>
              <a:t> </a:t>
            </a:r>
            <a:r>
              <a:rPr lang="en-US" dirty="0"/>
              <a:t>DEVELOPMENT</a:t>
            </a:r>
            <a:r>
              <a:rPr lang="en-US" spc="-10" dirty="0"/>
              <a:t> </a:t>
            </a:r>
            <a:r>
              <a:rPr lang="en-US" spc="-35" dirty="0"/>
              <a:t>PLATFORM</a:t>
            </a:r>
            <a:endParaRPr lang="en-US" dirty="0"/>
          </a:p>
        </p:txBody>
      </p:sp>
      <p:sp>
        <p:nvSpPr>
          <p:cNvPr id="3" name="Content Placeholder 2">
            <a:extLst>
              <a:ext uri="{FF2B5EF4-FFF2-40B4-BE49-F238E27FC236}">
                <a16:creationId xmlns:a16="http://schemas.microsoft.com/office/drawing/2014/main" id="{D18054CE-B4F4-A5E2-88A9-D2ABF2E32868}"/>
              </a:ext>
            </a:extLst>
          </p:cNvPr>
          <p:cNvSpPr>
            <a:spLocks noGrp="1"/>
          </p:cNvSpPr>
          <p:nvPr>
            <p:ph sz="half" idx="1"/>
          </p:nvPr>
        </p:nvSpPr>
        <p:spPr/>
        <p:txBody>
          <a:bodyPr/>
          <a:lstStyle/>
          <a:p>
            <a:r>
              <a:rPr lang="en-US" sz="1800" b="1" u="sng" dirty="0">
                <a:uFill>
                  <a:solidFill>
                    <a:srgbClr val="000000"/>
                  </a:solidFill>
                </a:uFill>
                <a:latin typeface="Arial"/>
                <a:cs typeface="Arial"/>
              </a:rPr>
              <a:t>Hardware</a:t>
            </a:r>
            <a:r>
              <a:rPr lang="en-US" sz="1800" b="1" u="sng" spc="-120" dirty="0">
                <a:uFill>
                  <a:solidFill>
                    <a:srgbClr val="000000"/>
                  </a:solidFill>
                </a:uFill>
                <a:latin typeface="Arial"/>
                <a:cs typeface="Arial"/>
              </a:rPr>
              <a:t> </a:t>
            </a:r>
            <a:r>
              <a:rPr lang="en-US" sz="1800" b="1" u="sng" spc="-50" dirty="0">
                <a:uFill>
                  <a:solidFill>
                    <a:srgbClr val="000000"/>
                  </a:solidFill>
                </a:uFill>
                <a:latin typeface="Arial"/>
                <a:cs typeface="Arial"/>
              </a:rPr>
              <a:t>:</a:t>
            </a:r>
            <a:endParaRPr lang="en-US" sz="1800" dirty="0">
              <a:latin typeface="Arial"/>
              <a:cs typeface="Arial"/>
            </a:endParaRPr>
          </a:p>
          <a:p>
            <a:pPr marL="914400">
              <a:buFont typeface="Wingdings" panose="05000000000000000000" pitchFamily="2" charset="2"/>
              <a:buChar char="§"/>
            </a:pPr>
            <a:r>
              <a:rPr lang="en-US" sz="1800" b="1" spc="-10" dirty="0">
                <a:latin typeface="Arial"/>
                <a:cs typeface="Arial"/>
              </a:rPr>
              <a:t>Processor </a:t>
            </a:r>
            <a:r>
              <a:rPr lang="en-US" b="1" spc="-10" dirty="0">
                <a:latin typeface="Arial"/>
                <a:cs typeface="Arial"/>
              </a:rPr>
              <a:t>:- </a:t>
            </a:r>
            <a:r>
              <a:rPr lang="en-US" sz="1800" dirty="0">
                <a:latin typeface="Arial"/>
                <a:cs typeface="Arial"/>
              </a:rPr>
              <a:t>Intel</a:t>
            </a:r>
            <a:r>
              <a:rPr lang="en-US" sz="1800" spc="-25" dirty="0">
                <a:latin typeface="Arial"/>
                <a:cs typeface="Arial"/>
              </a:rPr>
              <a:t> </a:t>
            </a:r>
            <a:r>
              <a:rPr lang="en-US" sz="1800" dirty="0">
                <a:latin typeface="Arial"/>
                <a:cs typeface="Arial"/>
              </a:rPr>
              <a:t>Core</a:t>
            </a:r>
            <a:r>
              <a:rPr lang="en-US" sz="1800" spc="-20" dirty="0">
                <a:latin typeface="Arial"/>
                <a:cs typeface="Arial"/>
              </a:rPr>
              <a:t> </a:t>
            </a:r>
            <a:r>
              <a:rPr lang="en-US" sz="1800" spc="-25" dirty="0">
                <a:latin typeface="Arial"/>
                <a:cs typeface="Arial"/>
              </a:rPr>
              <a:t>i5</a:t>
            </a:r>
          </a:p>
          <a:p>
            <a:pPr marL="914400">
              <a:buFont typeface="Wingdings" panose="05000000000000000000" pitchFamily="2" charset="2"/>
              <a:buChar char="§"/>
            </a:pPr>
            <a:r>
              <a:rPr lang="en-US" b="1" spc="-25" dirty="0">
                <a:latin typeface="Arial"/>
                <a:cs typeface="Arial"/>
              </a:rPr>
              <a:t>RAM :- </a:t>
            </a:r>
            <a:r>
              <a:rPr lang="en-US" spc="-25" dirty="0">
                <a:latin typeface="Arial"/>
                <a:cs typeface="Arial"/>
              </a:rPr>
              <a:t>8GB</a:t>
            </a:r>
          </a:p>
          <a:p>
            <a:pPr marL="914400">
              <a:buFont typeface="Wingdings" panose="05000000000000000000" pitchFamily="2" charset="2"/>
              <a:buChar char="§"/>
            </a:pPr>
            <a:r>
              <a:rPr lang="en-US" b="1" spc="-25" dirty="0">
                <a:latin typeface="Arial"/>
                <a:cs typeface="Arial"/>
              </a:rPr>
              <a:t>DISK :- </a:t>
            </a:r>
            <a:r>
              <a:rPr lang="en-US" spc="-25" dirty="0">
                <a:latin typeface="Arial"/>
                <a:cs typeface="Arial"/>
              </a:rPr>
              <a:t>512GB</a:t>
            </a:r>
            <a:endParaRPr lang="en-US" sz="1800" dirty="0">
              <a:latin typeface="Arial"/>
              <a:cs typeface="Arial"/>
            </a:endParaRPr>
          </a:p>
          <a:p>
            <a:pPr marL="914400"/>
            <a:endParaRPr lang="en-US" sz="1800" dirty="0">
              <a:latin typeface="Arial"/>
              <a:cs typeface="Arial"/>
            </a:endParaRPr>
          </a:p>
          <a:p>
            <a:endParaRPr lang="en-US" dirty="0"/>
          </a:p>
        </p:txBody>
      </p:sp>
      <p:sp>
        <p:nvSpPr>
          <p:cNvPr id="11" name="Content Placeholder 10">
            <a:extLst>
              <a:ext uri="{FF2B5EF4-FFF2-40B4-BE49-F238E27FC236}">
                <a16:creationId xmlns:a16="http://schemas.microsoft.com/office/drawing/2014/main" id="{4D750199-F087-01FF-884B-92E67F78FB28}"/>
              </a:ext>
            </a:extLst>
          </p:cNvPr>
          <p:cNvSpPr>
            <a:spLocks noGrp="1"/>
          </p:cNvSpPr>
          <p:nvPr>
            <p:ph sz="half" idx="2"/>
          </p:nvPr>
        </p:nvSpPr>
        <p:spPr>
          <a:xfrm>
            <a:off x="5089969" y="2160589"/>
            <a:ext cx="5643933" cy="3408189"/>
          </a:xfrm>
        </p:spPr>
        <p:txBody>
          <a:bodyPr/>
          <a:lstStyle/>
          <a:p>
            <a:r>
              <a:rPr lang="en-US" sz="1800" b="1" u="sng" spc="-10" dirty="0">
                <a:uFill>
                  <a:solidFill>
                    <a:srgbClr val="000000"/>
                  </a:solidFill>
                </a:uFill>
                <a:latin typeface="Arial"/>
                <a:cs typeface="Arial"/>
              </a:rPr>
              <a:t>Software:</a:t>
            </a:r>
            <a:endParaRPr lang="en-US" sz="1800" dirty="0">
              <a:latin typeface="Arial"/>
              <a:cs typeface="Arial"/>
            </a:endParaRPr>
          </a:p>
          <a:p>
            <a:pPr marL="914400"/>
            <a:r>
              <a:rPr lang="en-US" b="1" dirty="0"/>
              <a:t>OS :- </a:t>
            </a:r>
            <a:r>
              <a:rPr lang="en-US" sz="1800" dirty="0">
                <a:latin typeface="Arial"/>
                <a:cs typeface="Arial"/>
              </a:rPr>
              <a:t>Windows</a:t>
            </a:r>
            <a:r>
              <a:rPr lang="en-US" sz="1800" spc="-120" dirty="0">
                <a:latin typeface="Arial"/>
                <a:cs typeface="Arial"/>
              </a:rPr>
              <a:t> </a:t>
            </a:r>
            <a:r>
              <a:rPr lang="en-US" sz="1800" spc="-25" dirty="0">
                <a:latin typeface="Arial"/>
                <a:cs typeface="Arial"/>
              </a:rPr>
              <a:t>10</a:t>
            </a:r>
          </a:p>
          <a:p>
            <a:pPr marL="914400"/>
            <a:r>
              <a:rPr lang="en-US" sz="1800" b="1" dirty="0">
                <a:latin typeface="Arial"/>
                <a:cs typeface="Arial"/>
              </a:rPr>
              <a:t>Diagram</a:t>
            </a:r>
            <a:r>
              <a:rPr lang="en-US" sz="1800" b="1" spc="-100" dirty="0">
                <a:latin typeface="Arial"/>
                <a:cs typeface="Arial"/>
              </a:rPr>
              <a:t> </a:t>
            </a:r>
            <a:r>
              <a:rPr lang="en-US" sz="1800" b="1" spc="-10" dirty="0">
                <a:latin typeface="Arial"/>
                <a:cs typeface="Arial"/>
              </a:rPr>
              <a:t>builder:-</a:t>
            </a:r>
            <a:r>
              <a:rPr lang="en-US" sz="1800" dirty="0">
                <a:latin typeface="Arial"/>
                <a:cs typeface="Arial"/>
              </a:rPr>
              <a:t>Visual</a:t>
            </a:r>
            <a:r>
              <a:rPr lang="en-US" sz="1800" spc="-125" dirty="0">
                <a:latin typeface="Arial"/>
                <a:cs typeface="Arial"/>
              </a:rPr>
              <a:t> </a:t>
            </a:r>
            <a:r>
              <a:rPr lang="en-US" sz="1800" spc="-10" dirty="0">
                <a:latin typeface="Arial"/>
                <a:cs typeface="Arial"/>
              </a:rPr>
              <a:t>Paradigm </a:t>
            </a:r>
            <a:r>
              <a:rPr lang="en-US" sz="1800" spc="-25" dirty="0">
                <a:latin typeface="Arial"/>
                <a:cs typeface="Arial"/>
              </a:rPr>
              <a:t>8.0</a:t>
            </a:r>
          </a:p>
          <a:p>
            <a:pPr marL="914400"/>
            <a:r>
              <a:rPr lang="en-US" sz="1800" b="1" dirty="0">
                <a:latin typeface="Arial"/>
                <a:cs typeface="Arial"/>
              </a:rPr>
              <a:t>Presentation</a:t>
            </a:r>
            <a:r>
              <a:rPr lang="en-US" sz="1800" b="1" spc="-130" dirty="0">
                <a:latin typeface="Arial"/>
                <a:cs typeface="Arial"/>
              </a:rPr>
              <a:t> </a:t>
            </a:r>
            <a:r>
              <a:rPr lang="en-US" sz="1800" b="1" spc="-20" dirty="0">
                <a:latin typeface="Arial"/>
                <a:cs typeface="Arial"/>
              </a:rPr>
              <a:t>tool :- </a:t>
            </a:r>
            <a:r>
              <a:rPr lang="en-US" sz="1800" dirty="0">
                <a:latin typeface="Arial"/>
                <a:cs typeface="Arial"/>
              </a:rPr>
              <a:t>MS</a:t>
            </a:r>
            <a:r>
              <a:rPr lang="en-US" sz="1800" spc="-55" dirty="0">
                <a:latin typeface="Arial"/>
                <a:cs typeface="Arial"/>
              </a:rPr>
              <a:t> </a:t>
            </a:r>
            <a:r>
              <a:rPr lang="en-US" sz="1800" spc="-10" dirty="0">
                <a:latin typeface="Arial"/>
                <a:cs typeface="Arial"/>
              </a:rPr>
              <a:t>PowerPoint </a:t>
            </a:r>
            <a:r>
              <a:rPr lang="en-US" sz="1800" spc="-20" dirty="0">
                <a:latin typeface="Arial"/>
                <a:cs typeface="Arial"/>
              </a:rPr>
              <a:t>2019</a:t>
            </a:r>
          </a:p>
          <a:p>
            <a:pPr marL="914400"/>
            <a:r>
              <a:rPr lang="en-US" sz="1800" b="1" spc="-25" dirty="0">
                <a:latin typeface="Arial"/>
                <a:cs typeface="Arial"/>
              </a:rPr>
              <a:t>IDE</a:t>
            </a:r>
            <a:r>
              <a:rPr lang="en-US" b="1" spc="-20" dirty="0">
                <a:latin typeface="Arial"/>
                <a:cs typeface="Arial"/>
              </a:rPr>
              <a:t>:- </a:t>
            </a:r>
            <a:r>
              <a:rPr lang="en-US" sz="1800" dirty="0">
                <a:latin typeface="Arial"/>
                <a:cs typeface="Arial"/>
              </a:rPr>
              <a:t>VS</a:t>
            </a:r>
            <a:r>
              <a:rPr lang="en-US" sz="1800" spc="-60" dirty="0">
                <a:latin typeface="Arial"/>
                <a:cs typeface="Arial"/>
              </a:rPr>
              <a:t> </a:t>
            </a:r>
            <a:r>
              <a:rPr lang="en-US" sz="1800" dirty="0">
                <a:latin typeface="Arial"/>
                <a:cs typeface="Arial"/>
              </a:rPr>
              <a:t>code</a:t>
            </a:r>
            <a:r>
              <a:rPr lang="en-US" sz="1800" spc="-40" dirty="0">
                <a:latin typeface="Arial"/>
                <a:cs typeface="Arial"/>
              </a:rPr>
              <a:t> </a:t>
            </a:r>
            <a:r>
              <a:rPr lang="en-US" sz="1800" spc="-20" dirty="0">
                <a:latin typeface="Arial"/>
                <a:cs typeface="Arial"/>
              </a:rPr>
              <a:t>1.69</a:t>
            </a:r>
            <a:endParaRPr lang="en-US" dirty="0">
              <a:latin typeface="Arial"/>
              <a:cs typeface="Arial"/>
            </a:endParaRPr>
          </a:p>
          <a:p>
            <a:pPr marL="914400"/>
            <a:r>
              <a:rPr lang="en-US" sz="1800" b="1" spc="-10" dirty="0">
                <a:latin typeface="Arial"/>
                <a:cs typeface="Arial"/>
              </a:rPr>
              <a:t>Framework:-</a:t>
            </a:r>
            <a:r>
              <a:rPr lang="en-US" sz="1800" spc="-10" dirty="0">
                <a:latin typeface="Arial"/>
                <a:cs typeface="Arial"/>
              </a:rPr>
              <a:t>Html / </a:t>
            </a:r>
            <a:r>
              <a:rPr lang="en-US" sz="1800" spc="-10" dirty="0" err="1">
                <a:latin typeface="Arial"/>
                <a:cs typeface="Arial"/>
              </a:rPr>
              <a:t>Css</a:t>
            </a:r>
            <a:r>
              <a:rPr lang="en-US" sz="1800" spc="-10" dirty="0">
                <a:latin typeface="Arial"/>
                <a:cs typeface="Arial"/>
              </a:rPr>
              <a:t> </a:t>
            </a:r>
            <a:endParaRPr lang="en-US" sz="1800" dirty="0">
              <a:latin typeface="Arial"/>
              <a:cs typeface="Arial"/>
            </a:endParaRPr>
          </a:p>
          <a:p>
            <a:pPr marL="914400"/>
            <a:endParaRPr lang="en-US" sz="1800" dirty="0">
              <a:latin typeface="Arial"/>
              <a:cs typeface="Arial"/>
            </a:endParaRPr>
          </a:p>
          <a:p>
            <a:pPr marL="914400"/>
            <a:endParaRPr lang="en-US" sz="1800" dirty="0">
              <a:latin typeface="Arial"/>
              <a:cs typeface="Arial"/>
            </a:endParaRPr>
          </a:p>
          <a:p>
            <a:pPr marL="914400"/>
            <a:endParaRPr lang="en-US" sz="1800" spc="-25" dirty="0">
              <a:latin typeface="Arial"/>
              <a:cs typeface="Arial"/>
            </a:endParaRPr>
          </a:p>
          <a:p>
            <a:pPr marL="914400"/>
            <a:endParaRPr lang="en-US" dirty="0"/>
          </a:p>
        </p:txBody>
      </p:sp>
      <p:pic>
        <p:nvPicPr>
          <p:cNvPr id="12" name="Picture 11">
            <a:extLst>
              <a:ext uri="{FF2B5EF4-FFF2-40B4-BE49-F238E27FC236}">
                <a16:creationId xmlns:a16="http://schemas.microsoft.com/office/drawing/2014/main" id="{7EFA0434-4BDC-6181-1901-370CF2629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32" y="568080"/>
            <a:ext cx="1126970" cy="1126970"/>
          </a:xfrm>
          <a:prstGeom prst="rect">
            <a:avLst/>
          </a:prstGeom>
        </p:spPr>
      </p:pic>
    </p:spTree>
    <p:extLst>
      <p:ext uri="{BB962C8B-B14F-4D97-AF65-F5344CB8AC3E}">
        <p14:creationId xmlns:p14="http://schemas.microsoft.com/office/powerpoint/2010/main" val="3092765090"/>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632</TotalTime>
  <Words>326</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PowerPoint Presentation</vt:lpstr>
      <vt:lpstr>Silver Oak College of Computer Application</vt:lpstr>
      <vt:lpstr>TABLE OF CONTENTS</vt:lpstr>
      <vt:lpstr>BUSINESS PROFILE</vt:lpstr>
      <vt:lpstr>INTRODUCTION</vt:lpstr>
      <vt:lpstr>LIMITATIONS OF EXISTING SYSTEM</vt:lpstr>
      <vt:lpstr>OBJECTIVES OF PROPOSED SYSTEM</vt:lpstr>
      <vt:lpstr>VISITOR</vt:lpstr>
      <vt:lpstr>SYSTEM DEVELOPMENT PLATFORM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JAYHIT BHUVA</dc:creator>
  <cp:lastModifiedBy>JAYHIT BHUVA</cp:lastModifiedBy>
  <cp:revision>1</cp:revision>
  <dcterms:created xsi:type="dcterms:W3CDTF">2023-03-09T03:49:14Z</dcterms:created>
  <dcterms:modified xsi:type="dcterms:W3CDTF">2023-03-09T14:21:23Z</dcterms:modified>
</cp:coreProperties>
</file>