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 </a:t>
            </a:r>
            <a:r>
              <a:rPr dirty="0" sz="2400" lang="en-US" smtClean="0"/>
              <a:t>V 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I</a:t>
            </a:r>
            <a:r>
              <a:rPr dirty="0" sz="2400" lang="en-US" smtClean="0"/>
              <a:t>N </a:t>
            </a:r>
            <a:endParaRPr dirty="0" sz="2400" lang="en-US"/>
          </a:p>
          <a:p>
            <a:r>
              <a:rPr dirty="0" sz="2400" lang="en-US"/>
              <a:t>NM ID:</a:t>
            </a:r>
            <a:r>
              <a:rPr dirty="0" sz="2400" lang="en-US"/>
              <a:t>768DA90A9467C48817E491F20865FC67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2024-11-19T18:18:20Z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2bc678d80d6a43bfa7930140b9f95584</vt:lpwstr>
  </property>
</Properties>
</file>