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DE7A-2077-7262-31EA-875E3C2EF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A4FB2-62DB-129D-F6B6-FCE3EC7A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AD85-FE65-BEA3-0C1C-997C44FC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0C2C-9A5F-3236-DACA-F2A0DA9F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6601-4253-03F9-7571-C1BE6DEC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5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9B6E-D286-3840-348D-976DE5F2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8A5C6-FF4B-CFD0-4FCF-4429732E1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3879-4DD6-BC2B-2E8C-FA6CEDC0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EFA5-B76F-0FE7-96FA-9B8EB5CD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8910-8F27-6EE1-913D-26191A8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0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E606A-6386-5C83-EB14-0004F80FD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1DB51-0410-C085-0FF9-33EF320A7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A72D-684D-2838-6CD7-D8136B3A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CF82-5B5F-336D-D7DA-2951F610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AF72-0A64-A00A-5B74-F2616107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9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DEF3-5967-B050-DE09-8B92184E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56C3-F4E8-F4E3-663B-D2E509AE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B5F3-3061-2DB4-24E6-90536C33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D502-F426-1547-1E0C-9B893BF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2347-0F4D-E6D4-C670-1C2F0C20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E3B3-0482-9BD3-3900-EF2B0C8D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2C0C-8BDD-5F97-704C-F650F71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3C2A-3130-022C-DEF2-EE8D95FF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C626-46D2-22FB-CA29-5677428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E1F2-209B-B24E-E7DD-BFD44E65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0370-4F7A-E9DE-217A-BF1629B4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19F0-2AD6-7618-8FA5-5EDC3EFEC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EB56B-8270-7753-B04D-4F7FBC32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A0CA-B2E2-FEFE-3CF7-3C2660B1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E984-9620-88AC-82C2-D562410B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801AA-21A9-F0DB-5BBD-C01B00E2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D524-1F44-10C3-C163-A66EB1EC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451C-3F91-E88A-414A-B35D66B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B0108-5EE3-2DA1-46EC-02CC1FD7F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30013-24BE-508C-C6D3-15D1B87F6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5BA22-78C5-4CA3-93A1-D5D115CDA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DA39F-63EC-F934-C146-E105FD28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C1224-924C-7420-69A9-5A46DA5A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63CE3-D3EC-8142-0194-5B0DE9D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7C9C-E849-65D6-8A82-F842FC01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EEA7-5F89-2679-C3AE-C90DAC36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2E5A3-1363-7AE6-19A7-6206FC20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5B16-4F92-7305-13D2-B3CF2774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16BF9-CC56-3076-6224-F3679F96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61366-7EF7-D6D9-C95D-130D4A0B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C78ED-2221-FBCB-39BB-5B5E45D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4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49E2-0EBF-F640-6ACE-5AF6C35E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BAF5-EB68-1B10-8DFB-42BF95998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C07C-81C4-6203-C129-C0564CA3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4094-408A-8BB4-53FA-A3D6BDA6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F4977-2FF8-012E-21B5-269AA3A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373B0-167D-7037-1343-F48E4CA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5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33D9-8597-7904-78C3-D8BFB001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5A082-53C6-7398-DE50-79FC43EFE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DFEAC-EEAF-0835-913E-802AE742C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8B38-8E92-37CB-67A5-CC148D8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F3B4-28AB-5208-99BE-E69E4F47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A5CE-9513-AC87-3079-9EBEB09E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4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5820A-EE8A-28C2-E4A6-D908CF8A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4533-D0E7-110B-0D71-BF0C488C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FDFF-64F4-3423-5489-F1EC7FDA5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003C-1488-415A-AD06-6B0E848CEA2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324E-9FBE-7AC3-A130-6B2403BA3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7122-A152-AAF7-518D-07A0FB4DA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462E-1886-420A-BD31-0DA383645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8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3D2E-E590-A0F1-AD76-DCE6CDE6F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Gaming Community.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6974-F50A-D965-4CEB-928BA3DB3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Under the guidance of: </a:t>
            </a:r>
            <a:r>
              <a:rPr lang="en-IN" smtClean="0"/>
              <a:t>Prachiti Ma’am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320A-B16E-1339-BF0E-63F2B93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 Table</a:t>
            </a:r>
            <a:br>
              <a:rPr lang="en-US" dirty="0"/>
            </a:br>
            <a:r>
              <a:rPr lang="en-US" dirty="0"/>
              <a:t>Desc Sponsors;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E856F-9828-009A-BAE4-C4D07E837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4571"/>
            <a:ext cx="7456714" cy="3591200"/>
          </a:xfrm>
        </p:spPr>
      </p:pic>
    </p:spTree>
    <p:extLst>
      <p:ext uri="{BB962C8B-B14F-4D97-AF65-F5344CB8AC3E}">
        <p14:creationId xmlns:p14="http://schemas.microsoft.com/office/powerpoint/2010/main" val="209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08A2-4DD4-FA22-BA6E-FAEFC7ED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294"/>
            <a:ext cx="10515600" cy="3396343"/>
          </a:xfrm>
        </p:spPr>
        <p:txBody>
          <a:bodyPr/>
          <a:lstStyle/>
          <a:p>
            <a:pPr algn="ctr"/>
            <a:r>
              <a:rPr lang="en-US" dirty="0"/>
              <a:t>Contents of the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6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5768-7E76-70FC-DDFB-CA250E0F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Table</a:t>
            </a:r>
            <a:br>
              <a:rPr lang="en-US" dirty="0"/>
            </a:br>
            <a:r>
              <a:rPr lang="en-US" dirty="0"/>
              <a:t>Select * from Teams;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1A10C-BFD0-9332-AB24-38F88B032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17836" cy="4585105"/>
          </a:xfrm>
        </p:spPr>
      </p:pic>
    </p:spTree>
    <p:extLst>
      <p:ext uri="{BB962C8B-B14F-4D97-AF65-F5344CB8AC3E}">
        <p14:creationId xmlns:p14="http://schemas.microsoft.com/office/powerpoint/2010/main" val="26878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B97B-C311-B136-EE5E-6CA58E5B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Table</a:t>
            </a:r>
            <a:br>
              <a:rPr lang="en-US" dirty="0"/>
            </a:br>
            <a:r>
              <a:rPr lang="en-US" dirty="0"/>
              <a:t>select * from Players;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9A4EE-CB91-38D9-B12A-4B04898A4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578"/>
            <a:ext cx="7885922" cy="4343400"/>
          </a:xfrm>
        </p:spPr>
      </p:pic>
    </p:spTree>
    <p:extLst>
      <p:ext uri="{BB962C8B-B14F-4D97-AF65-F5344CB8AC3E}">
        <p14:creationId xmlns:p14="http://schemas.microsoft.com/office/powerpoint/2010/main" val="447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D05A-0866-A4AE-54BA-E6E83BDA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Tournaments Table</a:t>
            </a:r>
            <a:br>
              <a:rPr lang="en-US" dirty="0"/>
            </a:br>
            <a:r>
              <a:rPr lang="en-US" dirty="0"/>
              <a:t>Select * from Tournaments;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085B6-0F01-D55C-4EF4-1DCA4C310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71318" cy="4333875"/>
          </a:xfrm>
        </p:spPr>
      </p:pic>
    </p:spTree>
    <p:extLst>
      <p:ext uri="{BB962C8B-B14F-4D97-AF65-F5344CB8AC3E}">
        <p14:creationId xmlns:p14="http://schemas.microsoft.com/office/powerpoint/2010/main" val="2209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08D9-C9B8-5B85-6FFF-A218963E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Matches Table</a:t>
            </a:r>
            <a:br>
              <a:rPr lang="en-US" dirty="0"/>
            </a:br>
            <a:r>
              <a:rPr lang="en-US" dirty="0"/>
              <a:t>Select * from Matches;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2571-9005-190C-3F25-311E5D02D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05800" cy="4351338"/>
          </a:xfrm>
        </p:spPr>
      </p:pic>
    </p:spTree>
    <p:extLst>
      <p:ext uri="{BB962C8B-B14F-4D97-AF65-F5344CB8AC3E}">
        <p14:creationId xmlns:p14="http://schemas.microsoft.com/office/powerpoint/2010/main" val="14460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253C-31B0-F5B2-9D4C-7059E8BD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Game_Stats Table</a:t>
            </a:r>
            <a:br>
              <a:rPr lang="en-US" dirty="0"/>
            </a:br>
            <a:r>
              <a:rPr lang="en-US" dirty="0"/>
              <a:t>Select * from Game_Stats;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027F2-6878-E6D2-DA77-F82D1EF1A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43881"/>
            <a:ext cx="7948612" cy="4314825"/>
          </a:xfrm>
        </p:spPr>
      </p:pic>
    </p:spTree>
    <p:extLst>
      <p:ext uri="{BB962C8B-B14F-4D97-AF65-F5344CB8AC3E}">
        <p14:creationId xmlns:p14="http://schemas.microsoft.com/office/powerpoint/2010/main" val="16641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A40-7FF8-CB8F-D609-DBA2EC1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 Table</a:t>
            </a:r>
            <a:br>
              <a:rPr lang="en-US" dirty="0"/>
            </a:br>
            <a:r>
              <a:rPr lang="en-US" dirty="0"/>
              <a:t>Select * from Sponsors;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90AEE-B5F4-CFA6-3F2F-874D3132B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11686" cy="4351338"/>
          </a:xfrm>
        </p:spPr>
      </p:pic>
    </p:spTree>
    <p:extLst>
      <p:ext uri="{BB962C8B-B14F-4D97-AF65-F5344CB8AC3E}">
        <p14:creationId xmlns:p14="http://schemas.microsoft.com/office/powerpoint/2010/main" val="7285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538E-0BB3-8C06-FE09-5FD9976A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8718"/>
            <a:ext cx="10515600" cy="2276670"/>
          </a:xfrm>
        </p:spPr>
        <p:txBody>
          <a:bodyPr/>
          <a:lstStyle/>
          <a:p>
            <a:pPr algn="ctr"/>
            <a:r>
              <a:rPr lang="en-US" dirty="0"/>
              <a:t>SUB-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AEB5-4BF2-68EC-236C-05187C91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Teams Participating in a Tournament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3E13-077D-5E53-9AB8-BBF1F00A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1825625"/>
            <a:ext cx="5777204" cy="3007632"/>
          </a:xfrm>
        </p:spPr>
        <p:txBody>
          <a:bodyPr/>
          <a:lstStyle/>
          <a:p>
            <a:r>
              <a:rPr lang="en-US" dirty="0"/>
              <a:t>SELECT team_name FROM Teams WHERE team_id IN (    SELECT team1_id FROM Matches WHERE tournament_id = 1    UNION    SELECT team2_id FROM Matches WHERE tournament_id = 1);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9FD91-5283-93E6-9FE5-E1F03266E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3437" y="1906960"/>
            <a:ext cx="5777204" cy="2599726"/>
          </a:xfrm>
        </p:spPr>
      </p:pic>
    </p:spTree>
    <p:extLst>
      <p:ext uri="{BB962C8B-B14F-4D97-AF65-F5344CB8AC3E}">
        <p14:creationId xmlns:p14="http://schemas.microsoft.com/office/powerpoint/2010/main" val="24839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AE80-52D9-7CC0-9076-A5FA80329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68" y="0"/>
            <a:ext cx="9144000" cy="86113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Abstract.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6C229-1E57-EDDF-89BE-BC3A501B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1134"/>
            <a:ext cx="9144000" cy="439666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My SQL project showcases the current situation of the Gaming Community. The indian gaming community is one of the fastest growing career option among the indian youth.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04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D399-1CA1-BBAB-C99F-920E0C17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Without 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5C49-588D-FAEB-EA97-C6804684E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27918"/>
          </a:xfrm>
        </p:spPr>
        <p:txBody>
          <a:bodyPr/>
          <a:lstStyle/>
          <a:p>
            <a:r>
              <a:rPr lang="en-US" dirty="0"/>
              <a:t>SELECT player_name FROM Players WHERE team_id NOT IN (SELECT team_id FROM Sponsors);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350B37-8DF0-B8E5-CA7E-23506602A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6782" y="1690687"/>
            <a:ext cx="4400550" cy="3683745"/>
          </a:xfrm>
        </p:spPr>
      </p:pic>
    </p:spTree>
    <p:extLst>
      <p:ext uri="{BB962C8B-B14F-4D97-AF65-F5344CB8AC3E}">
        <p14:creationId xmlns:p14="http://schemas.microsoft.com/office/powerpoint/2010/main" val="24579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C7C3-E681-4EC2-6D7E-228F59AC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Prize Pool of Tournaments a Specific Team Participated 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B084-A2FE-AD15-1041-1E59FEE976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SUM(prize_pool) FROM Tournaments WHERE tournament_id IN (    SELECT tournament_id FROM Matches     WHERE team1_id = 1 OR team2_id = 1);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E912D4-5ACC-7844-83E9-81080006C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4806" y="1690688"/>
            <a:ext cx="3346190" cy="2676039"/>
          </a:xfrm>
        </p:spPr>
      </p:pic>
    </p:spTree>
    <p:extLst>
      <p:ext uri="{BB962C8B-B14F-4D97-AF65-F5344CB8AC3E}">
        <p14:creationId xmlns:p14="http://schemas.microsoft.com/office/powerpoint/2010/main" val="5234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EA0F-34C1-9576-27C2-C86ECDE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Who Played in a Specific Tournament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5070-B7F6-5EF7-9F16-339994C4F8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player_name FROM Players WHERE player_id IN (    SELECT player_id FROM Game_Stats WHERE match_id IN (        SELECT match_id FROM Matches WHERE tournament_id = 1    ));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C8BFCE-E2C5-FBCE-0778-C587FAA5A1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3184" y="1690687"/>
            <a:ext cx="3893003" cy="3497133"/>
          </a:xfrm>
        </p:spPr>
      </p:pic>
    </p:spTree>
    <p:extLst>
      <p:ext uri="{BB962C8B-B14F-4D97-AF65-F5344CB8AC3E}">
        <p14:creationId xmlns:p14="http://schemas.microsoft.com/office/powerpoint/2010/main" val="31692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C00-79C6-8CAF-6653-B50B6A21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with Prize Pool Above the Average Prize Pool.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4D47-4F5D-739D-CAC0-92EA988AC0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team_name FROM Teams WHERE team_id IN (    SELECT winner_team_id     FROM Matches m    JOIN Tournaments t ON m.tournament_id = t.tournament_id    WHERE t.prize_pool &gt; (SELECT AVG(prize_pool) FROM Tournaments));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9B43F-3905-42E3-BD55-92D5488D9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406" y="1825625"/>
            <a:ext cx="3758002" cy="3371526"/>
          </a:xfrm>
        </p:spPr>
      </p:pic>
    </p:spTree>
    <p:extLst>
      <p:ext uri="{BB962C8B-B14F-4D97-AF65-F5344CB8AC3E}">
        <p14:creationId xmlns:p14="http://schemas.microsoft.com/office/powerpoint/2010/main" val="39374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4DC-DF0C-8E8B-B73C-FB013D0B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567"/>
            <a:ext cx="10515600" cy="3023119"/>
          </a:xfrm>
        </p:spPr>
        <p:txBody>
          <a:bodyPr/>
          <a:lstStyle/>
          <a:p>
            <a:pPr algn="ctr"/>
            <a:r>
              <a:rPr lang="en-US" dirty="0"/>
              <a:t>JOINS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2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E1DA-525C-C38E-8584-C85344A7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List All Matches with Teams and </a:t>
            </a:r>
            <a:r>
              <a:rPr lang="en-US" dirty="0" smtClean="0"/>
              <a:t>Winners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2EAA-785F-6758-7C9F-77015A5BE4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m.match_id, t1.team_name AS Team1, t2.team_name AS Team2, w.team_name AS Winner FROM Matches m JOIN Teams t1 ON m.team1_id = t1.team_idJOIN Teams t2 ON m.team2_id = t2.team_id JOIN Teams w ON m.winner_team_id = w.team_id;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BCF79-C33E-3759-0E60-51E929EC93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6784" y="1690688"/>
            <a:ext cx="3913245" cy="4351338"/>
          </a:xfrm>
        </p:spPr>
      </p:pic>
    </p:spTree>
    <p:extLst>
      <p:ext uri="{BB962C8B-B14F-4D97-AF65-F5344CB8AC3E}">
        <p14:creationId xmlns:p14="http://schemas.microsoft.com/office/powerpoint/2010/main" val="35028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5D32-8BEF-AF10-C88E-3EAB3E7E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Display match Stats of </a:t>
            </a:r>
            <a:r>
              <a:rPr lang="en-US" dirty="0" smtClean="0"/>
              <a:t>players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2907-19F2-A315-A3AB-D99D8DC1AB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p.player_name, g.kills, g.deaths, g.assists, g.damage_done FROM Game_Stats g JOIN Players p ON g.player_id = p.player_id;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7845E0-FA0D-5C11-51FC-4AC3995D4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1690688"/>
            <a:ext cx="4045447" cy="4351338"/>
          </a:xfrm>
        </p:spPr>
      </p:pic>
    </p:spTree>
    <p:extLst>
      <p:ext uri="{BB962C8B-B14F-4D97-AF65-F5344CB8AC3E}">
        <p14:creationId xmlns:p14="http://schemas.microsoft.com/office/powerpoint/2010/main" val="11620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E030-16BB-0182-E17B-4239806B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Find All Sponsors and Their Associated Teams     with sponsorship amount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7C14-F7D8-EDC2-52CD-581B8583F3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s.sponsor_name, s.sponsorship_amount, t.team_name FROM Teams t RIGHT JOIN Sponsors s ON t.team_id = s.team_id ORDER BY s.sponsor_name;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DECA9A-6985-3E4D-17AF-32132FB27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390" y="1825625"/>
            <a:ext cx="4025220" cy="4351338"/>
          </a:xfrm>
        </p:spPr>
      </p:pic>
    </p:spTree>
    <p:extLst>
      <p:ext uri="{BB962C8B-B14F-4D97-AF65-F5344CB8AC3E}">
        <p14:creationId xmlns:p14="http://schemas.microsoft.com/office/powerpoint/2010/main" val="24549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96A2-28BB-FCDA-A471-EF36E67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Find All Players and Their Teams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FA81-05CD-14E0-D84C-418A7AD02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p.player_name, p.role, t.team_name FROM Players p INNER JOIN Teams t ON p.team_id = t.team_id ORDER BY t.team_name, p.player_name;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DA405-8659-6D89-E2F9-D3A452360D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11021"/>
            <a:ext cx="4735283" cy="4351338"/>
          </a:xfrm>
        </p:spPr>
      </p:pic>
    </p:spTree>
    <p:extLst>
      <p:ext uri="{BB962C8B-B14F-4D97-AF65-F5344CB8AC3E}">
        <p14:creationId xmlns:p14="http://schemas.microsoft.com/office/powerpoint/2010/main" val="18379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2505-B91A-9D11-8864-371D8EF2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4"/>
            <a:ext cx="10515600" cy="3284376"/>
          </a:xfrm>
        </p:spPr>
        <p:txBody>
          <a:bodyPr/>
          <a:lstStyle/>
          <a:p>
            <a:pPr algn="ctr"/>
            <a:r>
              <a:rPr lang="en-US" dirty="0"/>
              <a:t>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6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49D6-79CD-5049-D5F7-F0198073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B989-6CD6-6B46-08A9-E7E000238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2" y="1268963"/>
            <a:ext cx="9601199" cy="5223912"/>
          </a:xfrm>
        </p:spPr>
      </p:pic>
    </p:spTree>
    <p:extLst>
      <p:ext uri="{BB962C8B-B14F-4D97-AF65-F5344CB8AC3E}">
        <p14:creationId xmlns:p14="http://schemas.microsoft.com/office/powerpoint/2010/main" val="40576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476F-4174-BEA4-A999-0F5A4F64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 for Tournament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620C-DB94-646A-8537-9CA0AC6C2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92416"/>
          </a:xfrm>
        </p:spPr>
        <p:txBody>
          <a:bodyPr/>
          <a:lstStyle/>
          <a:p>
            <a:r>
              <a:rPr lang="en-IN" dirty="0"/>
              <a:t>CREATE VIEW Tournament_Details AS SELECT tn.tournament_name, tn.prize_pool, tn.start_date, tn.end_date, t.team_name AS Winner FROM Matches m JOIN Tournaments </a:t>
            </a:r>
            <a:r>
              <a:rPr lang="en-IN" dirty="0" err="1"/>
              <a:t>tn</a:t>
            </a:r>
            <a:r>
              <a:rPr lang="en-IN" dirty="0"/>
              <a:t> ON m.tournament_id = tn.tournament_id JOIN Teams t ON m.winner_team_id = t.team_id;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17755D-97C9-C3AC-58D6-63CBA83625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81149"/>
            <a:ext cx="5181600" cy="4240290"/>
          </a:xfrm>
        </p:spPr>
      </p:pic>
    </p:spTree>
    <p:extLst>
      <p:ext uri="{BB962C8B-B14F-4D97-AF65-F5344CB8AC3E}">
        <p14:creationId xmlns:p14="http://schemas.microsoft.com/office/powerpoint/2010/main" val="35214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A13C-7367-61A7-8D27-0795CD7A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Create View for Sponsor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7C0F-0328-21AB-3702-4AB7714909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VIEW Sponsor_Info AS SELECT s.sponsor_name, t.team_name, s.sponsorship_amount FROM Sponsors s JOIN Teams t ON s.team_id = t.team_id;</a:t>
            </a:r>
          </a:p>
          <a:p>
            <a:r>
              <a:rPr lang="en-US" dirty="0"/>
              <a:t>Select * from Sponsor_Info;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892763-873E-D176-64BF-EA0F208DC5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4392961" cy="4351338"/>
          </a:xfrm>
        </p:spPr>
      </p:pic>
    </p:spTree>
    <p:extLst>
      <p:ext uri="{BB962C8B-B14F-4D97-AF65-F5344CB8AC3E}">
        <p14:creationId xmlns:p14="http://schemas.microsoft.com/office/powerpoint/2010/main" val="32825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6D2E-62A7-49B2-E86C-5CDB80FE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661"/>
            <a:ext cx="10515600" cy="2071396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48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6B5F-0469-AE6A-8575-E28BB5170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Prepared By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BBB63-DC64-0315-80E4-38EDC567A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VIDHIT </a:t>
            </a:r>
            <a:r>
              <a:rPr lang="en-US" dirty="0"/>
              <a:t>SHETH</a:t>
            </a:r>
          </a:p>
          <a:p>
            <a:r>
              <a:rPr lang="en-US" dirty="0"/>
              <a:t>T/324 DS &amp; DA with 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06E4-BB5E-E129-BD24-AE6A947B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776"/>
            <a:ext cx="10515600" cy="1516224"/>
          </a:xfrm>
        </p:spPr>
        <p:txBody>
          <a:bodyPr/>
          <a:lstStyle/>
          <a:p>
            <a:pPr algn="ctr"/>
            <a:r>
              <a:rPr lang="en-US" dirty="0"/>
              <a:t>Structure of the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8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C7D1-0CA2-0027-F29A-EEF4EB40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Table</a:t>
            </a:r>
            <a:br>
              <a:rPr lang="en-US" dirty="0"/>
            </a:br>
            <a:r>
              <a:rPr lang="en-US" dirty="0"/>
              <a:t>Desc Teams;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C321D-B7EF-A90A-600F-AEBB4C28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096" y="1759615"/>
            <a:ext cx="6168508" cy="2700418"/>
          </a:xfrm>
        </p:spPr>
      </p:pic>
    </p:spTree>
    <p:extLst>
      <p:ext uri="{BB962C8B-B14F-4D97-AF65-F5344CB8AC3E}">
        <p14:creationId xmlns:p14="http://schemas.microsoft.com/office/powerpoint/2010/main" val="34939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3DAF-A1EE-8874-49E7-CAD3A037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Table</a:t>
            </a:r>
            <a:br>
              <a:rPr lang="en-US" dirty="0"/>
            </a:br>
            <a:r>
              <a:rPr lang="en-US" dirty="0"/>
              <a:t>Desc Players;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BBD88-1459-11C3-D7DB-415D54D62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88" y="1690688"/>
            <a:ext cx="7175435" cy="3161230"/>
          </a:xfrm>
        </p:spPr>
      </p:pic>
    </p:spTree>
    <p:extLst>
      <p:ext uri="{BB962C8B-B14F-4D97-AF65-F5344CB8AC3E}">
        <p14:creationId xmlns:p14="http://schemas.microsoft.com/office/powerpoint/2010/main" val="31181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338B-EE5E-6F47-E93D-6AC7ADA7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Tournaments Table</a:t>
            </a:r>
            <a:br>
              <a:rPr lang="en-US" dirty="0"/>
            </a:br>
            <a:r>
              <a:rPr lang="en-US" dirty="0"/>
              <a:t>Desc Tournaments;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B9234-D90F-9997-CA28-F745253D9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690688"/>
            <a:ext cx="8230572" cy="3357173"/>
          </a:xfrm>
        </p:spPr>
      </p:pic>
    </p:spTree>
    <p:extLst>
      <p:ext uri="{BB962C8B-B14F-4D97-AF65-F5344CB8AC3E}">
        <p14:creationId xmlns:p14="http://schemas.microsoft.com/office/powerpoint/2010/main" val="29287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7D83-EDD0-1C4A-9F9A-8E6C673F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Matches Table</a:t>
            </a:r>
            <a:br>
              <a:rPr lang="en-US" dirty="0"/>
            </a:br>
            <a:r>
              <a:rPr lang="en-US" dirty="0"/>
              <a:t>Desc Matches;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75E1E-14BA-56A9-165C-FA7DA4D9A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21" y="2236544"/>
            <a:ext cx="6063342" cy="3156549"/>
          </a:xfrm>
        </p:spPr>
      </p:pic>
    </p:spTree>
    <p:extLst>
      <p:ext uri="{BB962C8B-B14F-4D97-AF65-F5344CB8AC3E}">
        <p14:creationId xmlns:p14="http://schemas.microsoft.com/office/powerpoint/2010/main" val="19278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4FEF-8E61-B08C-98B3-4033D17D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Games_Stats Table</a:t>
            </a:r>
            <a:br>
              <a:rPr lang="en-US" dirty="0"/>
            </a:br>
            <a:r>
              <a:rPr lang="en-US" dirty="0"/>
              <a:t>Desc Game_Stats;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92BFB-F714-747B-63FA-CD7552912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32995"/>
            <a:ext cx="7400731" cy="3466793"/>
          </a:xfrm>
        </p:spPr>
      </p:pic>
    </p:spTree>
    <p:extLst>
      <p:ext uri="{BB962C8B-B14F-4D97-AF65-F5344CB8AC3E}">
        <p14:creationId xmlns:p14="http://schemas.microsoft.com/office/powerpoint/2010/main" val="36705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453</Words>
  <Application>Microsoft Office PowerPoint</Application>
  <PresentationFormat>Widescreen</PresentationFormat>
  <Paragraphs>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The Gaming Community.</vt:lpstr>
      <vt:lpstr>Abstract.</vt:lpstr>
      <vt:lpstr>ER- Diagram</vt:lpstr>
      <vt:lpstr>Structure of the Tables</vt:lpstr>
      <vt:lpstr>Teams Table Desc Teams;</vt:lpstr>
      <vt:lpstr>Players Table Desc Players;</vt:lpstr>
      <vt:lpstr>Tournaments Table Desc Tournaments;</vt:lpstr>
      <vt:lpstr>Matches Table Desc Matches;</vt:lpstr>
      <vt:lpstr>Games_Stats Table Desc Game_Stats;</vt:lpstr>
      <vt:lpstr>Sponsors Table Desc Sponsors;</vt:lpstr>
      <vt:lpstr>Contents of the tables</vt:lpstr>
      <vt:lpstr>Teams Table Select * from Teams;</vt:lpstr>
      <vt:lpstr>Players Table select * from Players;</vt:lpstr>
      <vt:lpstr>Tournaments Table Select * from Tournaments;</vt:lpstr>
      <vt:lpstr>Matches Table Select * from Matches;</vt:lpstr>
      <vt:lpstr>Game_Stats Table Select * from Game_Stats;</vt:lpstr>
      <vt:lpstr>Sponsors Table Select * from Sponsors;</vt:lpstr>
      <vt:lpstr>SUB- QUERIES</vt:lpstr>
      <vt:lpstr> Teams Participating in a Tournament</vt:lpstr>
      <vt:lpstr>Players Without Sponsors</vt:lpstr>
      <vt:lpstr>Total Prize Pool of Tournaments a Specific Team Participated In</vt:lpstr>
      <vt:lpstr>Players Who Played in a Specific Tournament</vt:lpstr>
      <vt:lpstr>Teams with Prize Pool Above the Average Prize Pool. </vt:lpstr>
      <vt:lpstr>JOINS</vt:lpstr>
      <vt:lpstr> List All Matches with Teams and Winners </vt:lpstr>
      <vt:lpstr> Display match Stats of players </vt:lpstr>
      <vt:lpstr> Find All Sponsors and Their Associated Teams     with sponsorship amount</vt:lpstr>
      <vt:lpstr> Find All Players and Their Teams</vt:lpstr>
      <vt:lpstr>VIEWS</vt:lpstr>
      <vt:lpstr>Create View for Tournament Details</vt:lpstr>
      <vt:lpstr> Create View for Sponsor Information</vt:lpstr>
      <vt:lpstr>Thank You</vt:lpstr>
      <vt:lpstr>Prepared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Rane</dc:creator>
  <cp:lastModifiedBy>Vidhit Sheth</cp:lastModifiedBy>
  <cp:revision>7</cp:revision>
  <dcterms:created xsi:type="dcterms:W3CDTF">2024-09-20T12:25:34Z</dcterms:created>
  <dcterms:modified xsi:type="dcterms:W3CDTF">2024-09-24T09:47:53Z</dcterms:modified>
</cp:coreProperties>
</file>