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omments/modernComment_101_96D861C6.xml" ContentType="application/vnd.ms-powerpoint.comments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199006-9DF6-D472-4E46-162638D0EDFC}" name="Amit Sharma" initials="AS" userId="11e9b4829dd2613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1_96D861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37E8E4-22F5-4FAE-A8EF-21126717DEC8}" authorId="{49199006-9DF6-D472-4E46-162638D0EDFC}" created="2023-02-02T10:29:45.088">
    <pc:sldMkLst xmlns:pc="http://schemas.microsoft.com/office/powerpoint/2013/main/command">
      <pc:docMk/>
      <pc:sldMk cId="2530763206" sldId="257"/>
    </pc:sldMkLst>
    <p188:txBody>
      <a:bodyPr/>
      <a:lstStyle/>
      <a:p>
        <a:r>
          <a:rPr lang="en-IN"/>
          <a:t>Thisis correct representation we can name it as by Division</a:t>
        </a:r>
      </a:p>
    </p188:txBody>
  </p188:cm>
  <p188:cm id="{CCA613C3-F74B-43EE-A493-BC76D46BFEB0}" authorId="{49199006-9DF6-D472-4E46-162638D0EDFC}" created="2023-02-02T10:31:05.379">
    <pc:sldMkLst xmlns:pc="http://schemas.microsoft.com/office/powerpoint/2013/main/command">
      <pc:docMk/>
      <pc:sldMk cId="2530763206" sldId="257"/>
    </pc:sldMkLst>
    <p188:txBody>
      <a:bodyPr/>
      <a:lstStyle/>
      <a:p>
        <a:r>
          <a:rPr lang="en-IN"/>
          <a:t>Notation can change as per question but consider the on I have used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3:3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970 412 24575,'0'-35'0,"2"24"0,-2 0 0,1 0 0,-2 0 0,1 0 0,-1 0 0,-1 0 0,0 0 0,-1 0 0,0 1 0,-1-1 0,-7-16 0,1 11 0,-1 0 0,0 1 0,-1 1 0,0 0 0,-1 0 0,-24-18 0,-5-4 0,36 29 0,0 1 0,0 0 0,-1 0 0,0 1 0,0 0 0,-1 1 0,1-1 0,-1 1 0,0 0 0,0 1 0,0 0 0,-1 1 0,-11-3 0,-38 0 0,0 3 0,-69 5 0,20 1 0,20-5 0,-78 3 0,161-2 0,1 0 0,0 1 0,-1-1 0,1 1 0,0-1 0,-1 1 0,1 0 0,0 0 0,0 0 0,0 1 0,0-1 0,0 1 0,0 0 0,0 0 0,0 0 0,0 0 0,1 0 0,0 1 0,-1-1 0,1 1 0,0 0 0,0-1 0,0 1 0,0 0 0,1 0 0,-1 0 0,1 0 0,0 1 0,0-1 0,0 0 0,0 0 0,0 1 0,1-1 0,0 1 0,-1-1 0,1 0 0,0 1 0,1 4 0,1 4 0,0-1 0,0 1 0,1-1 0,1 0 0,0 0 0,0 0 0,1-1 0,1 1 0,-1-1 0,9 11 0,0-1 37,-2 0 0,14 32-1,-17-33-405,0 0 1,2-1-1,16 23 0,-11-23-6457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1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2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6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24575,'0'-8'-8191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6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1571 692 24575,'-1'-7'0,"1"1"0,-1 0 0,0 0 0,0 0 0,-1 0 0,0 0 0,0 0 0,0 0 0,-5-7 0,-33-47 0,8 15 0,4 5 0,-1 2 0,-42-43 0,-3-3 0,52 62 0,-1 1 0,0 1 0,-1 0 0,-2 2 0,-47-26 0,-105-46 0,163 83 0,1 1 0,-1 0 0,0 1 0,-1 1 0,1 0 0,-30-2 0,-96 4 0,105 3 0,29-1 0,0 0 0,0 1 0,1 0 0,-1 1 0,0-1 0,1 1 0,-1 1 0,1-1 0,-1 1 0,1 0 0,-8 6 0,-2 3 0,0 1 0,-22 23 0,36-34 0,-23 20 0,-41 30 0,37-32 0,-25 26 0,45-38 0,1 1 0,0 0 0,1 0 0,0 1 0,0 0 0,-10 20 0,4 0 0,-12 39 0,21-59 0,-1 1 0,-1-1 0,1 0 0,-2-1 0,1 1 0,-1-1 0,-16 15 0,-19 28 0,35-41-109,4-6-71,0 0 1,-1 0 0,0 0-1,1 0 1,-2-1-1,-7 8 1,-4-1-6647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6:36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6:3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9:5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7572 1173 24575,'-10'-19'0,"-2"1"0,0 1 0,-2 0 0,-29-30 0,9 11 0,-22-28 0,-3 2 0,-2 4 0,-3 2 0,-86-58 0,81 72 0,-2 2 0,-77-30 0,78 39 0,-109-41 0,31 26 0,-168-30 0,46 13 0,101 21 0,19 13 0,-49-12 0,97 10 0,59 17 0,0 1 0,-1 2 0,-1 2 0,-66-5 0,-57 13 0,-104-4 0,-633-9 0,668 15 0,44 7 0,-305 54 0,419-53 0,-120-2 0,57-4 0,64 4 0,-90 20 0,-35 4 0,-93 10 0,246-33 0,18-2 0,0 1 0,0 2 0,-58 25 0,-82 57 0,-1 22 0,60-37 0,-120 87 0,13-8 0,185-133 0,-131 80 0,152-94-341,0 2 0,0-1-1,-20 21 1,16-13-6485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9:5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24575,'7'7'0,"0"0"0,-1 1 0,0 0 0,0 1 0,0-1 0,-1 1 0,5 13 0,-8-17 0,1 1 0,-1 0 0,1-1 0,1 1 0,-1-1 0,1 0 0,0 0 0,0 0 0,0-1 0,1 1 0,0-1 0,6 4 0,-7-6 0,-1 0 0,0-1 0,1 0 0,-1 1 0,1-1 0,-1-1 0,1 1 0,-1 0 0,1-1 0,-1 0 0,1 0 0,0 0 0,-1 0 0,1-1 0,0 1 0,-1-1 0,1 0 0,-1 0 0,1 0 0,-1-1 0,0 1 0,7-4 0,-1-1-170,1 1-1,0 0 0,0 1 1,0 0-1,1 1 0,-1 0 1,14-2-1,-6 4-6655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51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51:3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971 379 24575,'-3'-6'0,"0"1"0,0 0 0,-1 1 0,1-1 0,-1 1 0,0-1 0,-1 1 0,1 0 0,-11-6 0,-52-26 0,10 5 0,37 20 0,0 1 0,-1 0 0,0 1 0,-30-7 0,28 10 0,1-2 0,0 0 0,1-2 0,-25-14 0,-53-32 0,36 22 0,51 26 0,0 1 0,-1 0 0,0 1 0,0 0 0,0 1 0,-1 1 0,0 0 0,1 1 0,-1 0 0,-26-1 0,34 4 0,0 0 0,0 0 0,0 0 0,0 1 0,0 0 0,0 0 0,1 0 0,-1 1 0,-5 2 0,8-3 0,1 1 0,0 0 0,0-1 0,0 1 0,0 0 0,1 0 0,-1 0 0,1 0 0,-1 0 0,1 1 0,-1-1 0,1 0 0,0 1 0,0-1 0,0 0 0,1 1 0,-1 0 0,0-1 0,1 1 0,0-1 0,0 1 0,0 4 0,-1 34 0,2-32 0,-1 1 0,-1-1 0,1 0 0,-1 0 0,-1 0 0,0 0 0,0 0 0,0 0 0,-7 13 0,-29 70 0,28-65 0,-6 6 81,-4 10-1527,17-28-5380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3:4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01:3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10019 1979 24575,'-123'-139'0,"96"107"0,-191-235-1537,-226-262 432,319 393 1710,-249-208 1,325 306-437,-3 3 0,-67-35 1,-116-42 753,203 100-923,0 0 0,-1 3 0,-1 0 0,1 2 0,-1 2 0,-57-2 0,-154-17 0,57 4 0,-153-7 0,-299-28 0,269 9 0,177 33 0,21 2 0,-616-8 0,530 21 0,-477-2 0,696 0 0,0 3 0,0 1 0,1 2 0,-1 1 0,1 2 0,-55 22 0,5-3 0,-104 21 0,83-24 0,-433 100 0,330-77 0,150-34 0,0-2 0,-1-3 0,-129 1 0,182-9 0,1 0 0,-1 0 0,1 1 0,-1 0 0,1 1 0,0 0 0,0 1 0,0 0 0,0 0 0,-16 11 0,-20 8 0,-725 272-788,507-202 635,-170 82 153,427-172 52,0 1 1,0 0-1,0 0 0,0 1 1,1-1-1,-1 2 0,1-1 0,-8 10 1,12-12-26,-1 1 1,1 0 0,0 0-1,0 0 1,1 0 0,-1 0-1,1 1 1,0-1 0,0 0-1,0 1 1,1-1 0,-1 1 0,1-1-1,0 0 1,0 1 0,2 6-1,-1-6-27,0-1 0,0 1 0,-1 0 0,1 0 0,-1 0 0,0 0 0,-1 0 0,1 0 0,-1 0 0,0 0 0,0 0 0,-1 0 0,1 0 0,-1-1 0,0 1 0,0 0 0,-1-1 0,1 0 0,-1 0 0,0 0 0,0 0 0,-1 0 0,-5 5 0,-117 88 0,-17 16 0,128-99 0,0 1 0,1 1 0,-22 30 0,30-38 0,2 1 0,-1-1 0,1 1 0,0 0 0,0 1 0,1-1 0,1 0 0,0 1 0,0 0 0,0 11 0,-4 35-1365,0-36-5461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01:4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24575,'-1'0'0,"1"0"0,-1 0 0,0 0 0,0 0 0,1 1 0,-1-1 0,0 0 0,1 1 0,-1-1 0,1 0 0,-1 1 0,0-1 0,1 1 0,-1-1 0,1 1 0,-1-1 0,1 1 0,-1-1 0,1 1 0,-1 0 0,1-1 0,0 1 0,-1 0 0,1-1 0,0 1 0,0 0 0,0-1 0,-1 1 0,1 0 0,0 0 0,0-1 0,0 1 0,0 0 0,0-1 0,0 1 0,0 0 0,0 0 0,1-1 0,-1 1 0,0 0 0,0 0 0,1-1 0,-1 2 0,13 33 0,126 177 0,-75-133 0,-62-76 0,1 1 0,-1-1 0,1 1 0,0-1 0,0 0 0,0 0 0,0 0 0,0-1 0,1 1 0,0-1 0,-1 0 0,1 0 0,0 0 0,0 0 0,0 0 0,0-1 0,0 0 0,0 0 0,7 1 0,-8-2 0,-1 0 0,1-1 0,0 1 0,0-1 0,-1 1 0,1-1 0,0 0 0,-1 0 0,1 0 0,-1 0 0,1 0 0,-1-1 0,0 1 0,0-1 0,1 0 0,-1 1 0,0-1 0,0 0 0,-1 0 0,1-1 0,0 1 0,-1 0 0,1 0 0,-1-1 0,0 1 0,1-1 0,-1 1 0,0-1 0,-1 0 0,1 1 0,0-4 0,4-21-1365,-2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01:4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02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02:2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6:3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24575,'2'-5'0,"1"-1"0,-1 1 0,1 0 0,0 0 0,0 0 0,0 0 0,1 1 0,0-1 0,0 1 0,0 0 0,0 0 0,0 0 0,1 1 0,0-1 0,0 1 0,0 0 0,0 1 0,0-1 0,1 1 0,-1 0 0,1 0 0,7-1 0,11-1 0,0 1 0,0 1 0,-1 1 0,27 2 0,-47-1 0,7 1 0,-1 1 0,0 0 0,1 1 0,-1 0 0,0 0 0,-1 0 0,1 2 0,-1-1 0,1 1 0,13 11 0,-13-10 0,0 0 0,0 0 0,0-1 0,0-1 0,1 1 0,0-1 0,0-1 0,0 0 0,15 3 0,-13-7 0,-1 0 0,1 0 0,0-1 0,0 0 0,-1-1 0,0 0 0,1-1 0,-1-1 0,0 1 0,17-12 0,36-13 0,-31 17 0,1 1 0,0 2 0,1 2 0,0 0 0,0 3 0,54-1 0,66 7-1365,-128-2-5461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6:3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24575,'50'-1'0,"0"-1"0,69-14 0,-72 7 0,1-3 0,48-18 0,-58 17 0,1 1 0,1 2 0,0 2 0,0 2 0,0 1 0,67 1 0,-45 5-1365,-35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6:3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24575,'0'3'0,"0"0"0,1 0 0,0 1 0,-1-1 0,1 0 0,0 0 0,0 0 0,1-1 0,-1 1 0,1 0 0,-1 0 0,1-1 0,0 1 0,0-1 0,0 1 0,0-1 0,5 4 0,6 3 0,0 1 0,21 10 0,7 6 0,-31-20 0,0 0 0,0-1 0,0 0 0,1-1 0,0 0 0,0 0 0,0-1 0,1-1 0,14 2 0,-10-1 0,-1 0 0,0 0 0,0 2 0,20 8 0,-15-4-1365,-2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6:4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24575,'14'-17'0,"14"-11"0,40-37 0,18-20 0,-62 65 0,-5 3 0,1 1 0,1 1 0,43-24 0,11 5-1365,-53 27-5461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6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24575,'28'1'0,"0"2"0,34 8 0,26 2 0,53 4 0,-79-8 0,77 2 0,538-12-1365,-650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3:4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3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3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2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8:5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24575,'974'0'0,"-942"2"0,-1 1 0,36 8 0,-33-5 0,53 4 0,69-10-1365,-129-1-5461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8:5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24575,'942'0'0,"-932"0"-341,-1 0 0,1 1-1,18 3 1,-8 3-6485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8:5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24575,'4'3'0,"-1"0"0,1 0 0,-1-1 0,1 0 0,0 0 0,0 0 0,0 0 0,0 0 0,0-1 0,1 0 0,5 2 0,55 3 0,-2 0 0,45 24 0,-60-14 0,1-3 0,1-2 0,-1-3 0,65 4 0,-87-10 0,0 1 0,29 7 0,-28-4 0,52 3 0,12-9-1365,-64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7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29:0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0 24575,'1'6'0,"0"-1"0,0 1 0,1-1 0,0 0 0,0 0 0,0 0 0,1 0 0,-1 0 0,7 7 0,3 10 0,147 268 0,-155-283 0,12 25 0,20 53 0,-2-4 0,-17-38 0,-2 0 0,18 79 0,-20-67 0,23 61 0,-8-43 0,-2 2 0,19 97 0,-35-127 0,26 70 0,-24-84 0,-2-1 0,-1 1 0,-1 1 0,-2 0 0,3 45 0,-10 374 0,-1-171 0,-2-232 0,-1 0 0,-2-1 0,-3 0 0,-19 60 0,2-7 0,18-71 0,-16 38 0,15-46 0,2 1 0,1 0 0,-8 37 0,7-20 0,-1 1 0,-29 71 0,19-59 0,-37 165 0,49-185 0,-2 21 0,-2 56 0,7-63 0,-1 1 0,-13 46 0,5-33 0,2 1 0,-5 114 0,16 128 0,3-138 0,-3 505 0,2-639 0,2 0 0,1 0 0,10 38 0,-12-57 0,-2-9 0,-1 0 0,1 0 0,0 0 0,0 0 0,0-1 0,0 1 0,1 0 0,-1-1 0,1 1 0,-1-1 0,1 0 0,0 1 0,0-1 0,0 0 0,0 0 0,0 0 0,1 0 0,-1-1 0,0 1 0,4 1 0,-2-2 0,0 0 0,0 0 0,0 0 0,0-1 0,-1 1 0,1-1 0,0 0 0,0 0 0,0 0 0,0-1 0,0 1 0,0-1 0,4-1 0,7-3 0,-1-1 0,-1 0 0,1-1 0,-1 0 0,0-1 0,19-15 0,-6 0 0,23-26 0,-10 10 0,-34 32 0,1 1 0,-1-1 0,0 0 0,0-1 0,-1 1 0,1-1 0,-2 0 0,1 0 0,-1 0 0,-1 0 0,1-1 0,-1 1 0,-1-1 0,0 1 0,1-12 0,-2 16 0,0 0 0,0 1 0,-1-1 0,1 0 0,-1 0 0,0 0 0,0 0 0,0 1 0,0-1 0,-1 0 0,1 1 0,-1-1 0,0 1 0,0 0 0,0 0 0,0 0 0,-1 0 0,1 0 0,-1 0 0,0 0 0,0 1 0,0-1 0,0 1 0,0 0 0,-1 0 0,1 0 0,-1 0 0,1 1 0,-1 0 0,0-1 0,1 1 0,-1 0 0,0 1 0,0-1 0,-6 1 0,0 0 0,1 0 0,0 1 0,-1 0 0,1 0 0,0 1 0,0 1 0,0-1 0,0 2 0,1-1 0,-1 1 0,1 0 0,0 1 0,0 0 0,0 0 0,1 1 0,-1 0 0,-8 10 0,1-1 0,1 1 0,1 0 0,0 1 0,1 0 0,1 1 0,-15 33 0,20-36 0,1 1 0,0 0 0,1 0 0,1 1 0,0-1 0,1 1 0,1 0 0,2 27 0,3 4 0,18 79 0,5 36 0,-9-44 0,216 862 0,-171-715 0,-41-163 0,-8-17 0,6 139 0,-8-66 0,-1 292 0,-12-307 0,0-127 0,0 0 0,-2 0 0,0-1 0,-1 1 0,0-1 0,-1 0 0,-1 0 0,-1 0 0,0-1 0,-1 0 0,-19 26 0,-9 6 0,-2-1 0,-45 40 0,54-56 0,-223 226 0,247-251 0,0-1 0,0 0 0,0 0 0,-1-1 0,1 1 0,-1-1 0,0 0 0,0 0 0,0-1 0,-9 3 0,-23 8 0,-688 213 0,672-211 0,30-7 0,0-2 0,-30 4 0,47-9 0,-1 0 0,0-1 0,0 0 0,1-1 0,-1 0 0,0 0 0,1 0 0,-1-1 0,1 0 0,-1-1 0,-8-4 0,-1-2 0,-1-2 0,2 0 0,-1-1 0,2 0 0,0-2 0,0 0 0,1 0 0,-13-20 0,23 29-227,0-1-1,1 0 1,-1 0-1,1 0 1,-3-12-1,0-4-6598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3:5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0:30:2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 24575,'8'8'0,"0"0"0,-1 1 0,-1 0 0,0 0 0,0 1 0,0 0 0,-1 0 0,4 13 0,-1 3 0,-1 0 0,4 31 0,-2-19 0,1 0 0,30 69 0,-26-73 0,-1 0 0,-2 0 0,11 58 0,-18-55 0,2 1 0,1-1 0,3 0 0,0-1 0,19 42 0,-18-53 0,0 1 0,-2-1 0,-1 2 0,-1-1 0,-1 1 0,2 36 0,-3 164 0,-6-182 0,2-24 0,1 0 0,1 0 0,1 0 0,1-1 0,1 1 0,10 22 0,-5-11 0,9 43 0,6 54 0,30 171 0,-40-131 0,0 3 0,1 2 0,-8-70 0,-7-89 0,2 0 0,0 0 0,0-1 0,2 1 0,0-1 0,7 14 0,-5-13 0,-1 1 0,0-1 0,-2 1 0,6 26 0,-5-9 0,2 0 0,1-1 0,1 0 0,27 57 0,-35-85 0,0 0 0,1 0 0,-1 0 0,1 0 0,0 0 0,0-1 0,0 1 0,0-1 0,1 0 0,-1 0 0,1 0 0,0 0 0,0-1 0,0 1 0,0-1 0,5 2 0,2-1 0,0 0 0,0-1 0,0 0 0,22 0 0,-20-1 0,0 0 0,-1 1 0,1 0 0,14 4 0,-24-4 0,0-1 0,0 0 0,0 1 0,0-1 0,0 1 0,0 0 0,-1 0 0,1 0 0,-1 0 0,1 1 0,-1-1 0,0 1 0,0-1 0,0 1 0,0 0 0,0 0 0,-1 0 0,1 0 0,-1 0 0,0 0 0,0 0 0,0 0 0,0 1 0,-1-1 0,1 5 0,-1-3 0,1 1 0,-2-1 0,1 1 0,-1-1 0,0 1 0,0-1 0,0 1 0,-1-1 0,0 0 0,0 0 0,0 0 0,0 0 0,-1 0 0,-6 8 0,-61 66 0,-10 12 0,29-26 0,-22 32 0,52-65 0,1-4 0,1 2 0,-22 49 0,-97 182 0,92-182 0,-32 40 0,-6 10 0,-49 131 0,47-75 0,-12 21 0,86-182 0,2 0 0,0 2 0,2-1 0,1 1 0,1 0 0,-4 40 0,2-18 0,-43 152 0,31-133 0,-16 97 0,32-133 20,-2-1 0,-1-1 0,-1 1 0,-2-1 0,-21 44 0,22-56-169,0 0 1,-2 0-1,0-1 1,-1 0-1,-1-1 1,0-1-1,-1 0 1,-1-1-1,-27 20 1,9-12-6678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0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24575,'1'22'0,"2"-1"0,0 0 0,2 0 0,8 27 0,5 19 0,-11-35 0,-1-9 0,-2 0 0,-1 0 0,2 30 0,-6 58-1365,1-92-5461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0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69 24575,'0'41'0,"3"0"0,0-1 0,3 0 0,2 1 0,1-2 0,2 1 0,16 38 0,-19-59 0,-3-3 0,1 0 0,1 0 0,1-1 0,0 0 0,14 18 0,-19-29 0,1-1 0,-1 1 0,1-1 0,-1 0 0,1 0 0,0 0 0,0-1 0,0 1 0,1-1 0,-1 0 0,0 0 0,1 0 0,0-1 0,-1 0 0,1 0 0,0 0 0,-1 0 0,1-1 0,0 0 0,0 0 0,0 0 0,-1 0 0,9-2 0,-6 1 0,-1 0 0,0 0 0,0-1 0,0 0 0,0 0 0,0 0 0,0 0 0,-1-1 0,1 0 0,-1-1 0,0 1 0,0-1 0,0 0 0,0 0 0,-1 0 0,8-9 0,30-31 0,-33 36 0,-1 0 0,1-1 0,-2 0 0,1 0 0,-1-1 0,6-11 0,-5 5 0,-1 2 0,0 0 0,8-23 0,-14 32 0,0-1 0,1 0 0,-2 1 0,1-1 0,-1 0 0,0 0 0,0 1 0,0-1 0,-1 0 0,-2-8 0,0 1 0,-1 1 0,0-1 0,-1 1 0,0 0 0,-1 1 0,0-1 0,-1 1 0,0 0 0,-1 1 0,0 0 0,-1 0 0,0 0 0,-1 1 0,1 1 0,-2 0 0,-11-8 0,-1 3 0,0 2 0,0 0 0,-1 1 0,0 1 0,-1 2 0,0 0 0,0 2 0,-1 0 0,0 2 0,1 1 0,-1 1 0,-32 3 0,56-2-105,0 0 0,-1 1 0,1-1 0,0 1 0,0-1 0,-1 1 0,1 0 0,0 0 0,0 0 0,0 0 0,0 1 0,-3 1 0,-4 7-6721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0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24575,'-3'3'0,"0"0"0,-1 0 0,1 1 0,0-1 0,0 1 0,0 0 0,0 0 0,1 0 0,0 0 0,-1 0 0,1 1 0,-1 5 0,-38 90 0,32-82 0,0 1 0,1 1 0,1-1 0,1 1 0,1 0 0,0 1 0,2-1 0,-1 23 0,3-20 0,0-13 0,1 0 0,0 1 0,1-1 0,2 17 0,-2-25 0,-1 0 0,1 0 0,0 1 0,-1-1 0,1 0 0,0 0 0,1 0 0,-1 0 0,0-1 0,0 1 0,1 0 0,-1 0 0,1-1 0,-1 1 0,1-1 0,0 1 0,0-1 0,0 0 0,0 0 0,0 0 0,0 0 0,0 0 0,0 0 0,0 0 0,0-1 0,3 1 0,23 2 0,0-1 0,0-1 0,38-5 0,11 0 0,-50 5 0,-8-1 0,0 0 0,1-1 0,31-6 0,-45 6 0,0-1 0,-1 0 0,1 0 0,-1 0 0,0 0 0,0-1 0,0 0 0,0 0 0,0-1 0,0 1 0,-1-1 0,0 0 0,0 0 0,0 0 0,0-1 0,5-8 0,-1 1 0,0 0 0,-1-1 0,-1 1 0,0-1 0,-1-1 0,0 1 0,-1-1 0,0 0 0,-2 0 0,1 0 0,0-16 0,-3 19 0,0 0 0,-1 0 0,0 0 0,0 0 0,-1 0 0,-1 0 0,-6-18 0,7 24 0,-1-1 0,-1 1 0,1 0 0,-1 0 0,0 0 0,0 1 0,0-1 0,0 1 0,-1 0 0,0 0 0,0 0 0,0 1 0,0 0 0,0 0 0,-9-4 0,1 2 5,1 1 0,-1 0 0,0 1 0,0 0 0,0 1 0,-17 0 0,-83 3-168,47 1-1074,47-2-5589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5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 24575,'-13'0'0,"0"2"0,0-1 0,1 2 0,-1-1 0,-20 9 0,-61 29 0,46-19 0,-15 13 0,45-24 0,1 0 0,-23 8 0,34-16 0,0 0 0,0 1 0,0-1 0,1 1 0,-1 1 0,0-1 0,1 1 0,0 0 0,0 0 0,-4 5 0,6-5 0,0 0 0,1 1 0,-1-1 0,1 0 0,0 1 0,0-1 0,1 1 0,-1 0 0,1-1 0,0 1 0,1 0 0,-1 0 0,1 8 0,-2 5 0,2-1 0,0 0 0,1 1 0,1-1 0,0 0 0,2 0 0,-1 0 0,2 0 0,1-1 0,0 0 0,8 16 0,19 31 0,28 46 0,-52-94 0,1 0 0,0-2 0,15 16 0,-19-24 0,0 1 0,0-2 0,1 1 0,-1-1 0,1 0 0,0 0 0,0-1 0,0 0 0,11 3 0,-10-3 0,0 1 0,-1-1 0,1 1 0,6 5 0,-10-6 0,0-1 0,-1 1 0,1-1 0,0 0 0,0 0 0,0 0 0,1-1 0,-1 1 0,0-1 0,0 0 0,1 0 0,-1 0 0,1-1 0,-1 0 0,1 0 0,-1 0 0,9-2 0,4-1 0,-1-1 0,1 0 0,-1-2 0,-1 0 0,1-1 0,-1 0 0,0-1 0,-1-1 0,0 0 0,21-18 0,26-30-1365,-51 46-5461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5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1 24575,'-51'2'0,"-77"13"0,86-10 0,9-1 0,-40 10 0,63-11 0,0 0 0,1 1 0,-1-1 0,1 2 0,0 0 0,0 0 0,0 0 0,-10 10 0,14-11 0,-46 44 0,48-44 0,0 0 0,0-1 0,0 1 0,1 0 0,-1 0 0,1 0 0,0 1 0,0-1 0,0 1 0,1-1 0,-2 10 0,3-9 0,1-1 0,-1 1 0,1 0 0,0-1 0,0 1 0,1-1 0,0 1 0,-1-1 0,1 0 0,6 8 0,7 21 0,-10-17 0,1 0 0,1-1 0,0 1 0,2-2 0,14 23 0,2-5 0,34 34 0,-37-42 0,-10-10 0,1 0 0,28 22 0,-35-32 0,0-1 0,0 1 0,0-1 0,1 0 0,-1 0 0,1-1 0,0 0 0,0 0 0,0-1 0,0 1 0,9-1 0,-5-1 17,0 1 0,-1 0 1,1 1-1,-1 0 0,1 0 0,12 5 0,-20-5-82,0 0 1,0-1-1,0 1 1,0 1-1,0-1 1,0 0-1,-1 1 0,1-1 1,-1 1-1,1 0 1,-1 0-1,0 0 1,0 0-1,-1 0 0,1 0 1,0 1-1,-1-1 1,0 1-1,0-1 1,0 1-1,0-1 1,0 5-1,1 11-6761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5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24575,'3'1'0,"1"1"0,0 0 0,-1 0 0,1 0 0,-1 0 0,1 0 0,-1 1 0,0-1 0,0 1 0,0 0 0,0 0 0,-1 0 0,3 4 0,6 5 0,21 20 0,-12-11 0,0-2 0,35 27 0,-47-40 0,1 2 0,-2-1 0,1 1 0,-1 0 0,6 9 0,-7-8 0,1-1 0,0 0 0,0-1 0,1 0 0,10 9 0,-6-7 0,0 1 0,-1 0 0,-1 1 0,14 17 0,18 18 0,-5-11 0,33 42 0,-11 18 0,-55-88 6,0-1 0,0 1 0,-1 0 0,0 0 0,0 0 0,-1 0 0,0 1 0,0-1 0,1 11 0,7 24-1431,-6-28-5401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0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1 693 24575,'1'-12'0,"2"-1"0,-1 0 0,2 1 0,0-1 0,0 1 0,1 0 0,0 0 0,1 1 0,1 0 0,9-13 0,124-202 0,-119 188 0,-12 19 0,2 1 0,20-28 0,-25 40 0,-1 0 0,1 0 0,0 1 0,1 0 0,-1 0 0,1 0 0,0 1 0,0 0 0,1 0 0,9-3 0,-1 1 0,-1 0 0,0-1 0,25-16 0,-33 18 0,-1 0 0,0 0 0,0 0 0,0-1 0,-1 0 0,1 0 0,-2 0 0,1-1 0,6-11 0,-1 0-1365,-2 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0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24575,'1'17'0,"1"-1"0,6 27 0,-1-8 0,-3-17 0,1 0 0,0-1 0,2 0 0,0 0 0,11 18 0,-10-21 0,-1 0 0,-1 0 0,0 1 0,0 0 0,-2 0 0,0 0 0,4 28 0,-10 119 0,-1-101 0,6 68 0,-3-128 0,0 1 0,0 0 0,0 0 0,0-1 0,1 1 0,-1 0 0,0-1 0,1 1 0,0 0 0,-1-1 0,1 1 0,0 0 0,-1-1 0,1 1 0,0-1 0,0 0 0,1 1 0,-1-1 0,0 0 0,0 0 0,0 1 0,1-1 0,-1 0 0,3 1 0,-1-1 0,-1-1 0,1 0 0,-1 1 0,0-1 0,1 0 0,-1-1 0,1 1 0,-1 0 0,0-1 0,1 1 0,-1-1 0,1 0 0,-1 1 0,0-1 0,3-2 0,9-5 0,0 0 0,-1-2 0,24-20 0,-22 17 0,1 0 0,0 1 0,24-14 0,-32 22 0,1 0 0,0 0 0,-1 1 0,1 0 0,0 1 0,1 0 0,-1 1 0,0 0 0,14-1 0,332 5 0,-343-2-286,1 0-1,-1 1 1,23 6-1,-33-7 68,13 3-6607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1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24575,'1'4'0,"1"-1"0,0 0 0,0 1 0,0-1 0,1 0 0,-1 0 0,1-1 0,-1 1 0,1 0 0,4 2 0,4 5 0,27 30 0,-23-26 0,-1 1 0,-1 0 0,22 32 0,-13-14 0,44 50 0,-21-27 0,53 81 0,-32-43 0,-60-83 0,0 1 0,-1-1 0,0 1 0,0 0 0,-2 0 0,1 1 0,-2-1 0,1 1 0,0 25 0,8 32 0,-11-68 0,0 0 0,1 1 0,-1-1 0,1 0 0,0 0 0,0 0 0,-1 0 0,1 0 0,1-1 0,-1 1 0,0 0 0,0 0 0,1-1 0,-1 1 0,1-1 0,-1 1 0,1-1 0,0 1 0,-1-1 0,1 0 0,0 0 0,0 0 0,0 0 0,0 0 0,0-1 0,0 1 0,0 0 0,0-1 0,0 0 0,1 1 0,-1-1 0,0 0 0,0 0 0,0 0 0,4-1 0,-2 0 0,0 0 0,0 0 0,0 0 0,0-1 0,0 1 0,0-1 0,0 0 0,-1 0 0,1-1 0,0 1 0,-1-1 0,0 0 0,0 1 0,0-1 0,0-1 0,0 1 0,3-5 0,2-7 0,-1-1 0,0 0 0,-1 0 0,0 0 0,-2-1 0,0 0 0,3-27 0,-2-10 0,-3-59 0,-2 90 0,6-169 0,-3 170 0,1 1 0,0-1 0,2 1 0,0 0 0,1 0 0,18-34 0,-20 45 29,-1-1 0,0 0-1,3-14 1,4-9-1509,-5 20-5346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0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3591 1 24575,'-4'5'0,"1"0"0,0 0 0,0 1 0,0 0 0,1-1 0,0 1 0,0 0 0,0 0 0,1 0 0,0 0 0,-1 9 0,-2 11 0,-10 26 0,-3-1 0,-1 0 0,-3-1 0,-45 77 0,43-93 0,-2-1 0,-1-2 0,-39 37 0,12-13 0,3-10 0,-4 4 0,32-26 0,-31 25 0,30-28 0,-32 35 0,48-48 0,-193 213 0,179-199 0,6-5 0,-1-1 0,-1 0 0,0-1 0,0-1 0,-2 0 0,-35 17 0,50-28 0,-23 11 0,0-2 0,-1 0 0,0-2 0,-1-1 0,0-1 0,-52 5 0,59-10 0,-1 2 0,0 0 0,1 2 0,0 1 0,0 0 0,-34 17 0,27-11 0,-1-1 0,-51 13 0,30-17 0,-1-1 0,-57 0 0,-109-10 0,86 0 0,38 4 0,-84-4 0,159 0 0,0 0 0,0-2 0,1 0 0,-1-1 0,-21-11 0,18 8 0,1 1 0,-1 0 0,-26-4 0,15 6 0,0-2 0,1-1 0,1-2 0,0 0 0,0-3 0,1 0 0,1-2 0,-50-36 0,10 5 0,32 23 0,2-1 0,0-2 0,-51-51 0,8-4 0,33 36 0,-77-100 0,110 129 0,2-1 0,-1 0 0,2 0 0,0-1 0,2 0 0,0 0 0,1-1 0,0 0 0,2 0 0,-3-27 0,5-33-1365,2 45-5461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1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1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24575,'-2'108'0,"5"116"0,-1-204 0,2 0 0,1 0 0,0 0 0,16 35 0,-5-13 0,-8-17 25,-1 0-1,-1 0 1,4 51-1,-6 78-936,-4-128 361,0-7-6275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14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24575,'0'531'-1365,"0"-512"-5461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1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24575,'-1'86'0,"3"95"0,8-122 0,-6-42 0,-1-1 0,1 24 0,-4 137-1365,0-158-5461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24575,'0'488'0,"-1"-484"0,1 1 0,1-1 0,-1 1 0,1-1 0,0 1 0,0-1 0,0 0 0,0 1 0,1-1 0,0 0 0,0 0 0,0 0 0,5 7 0,-6-10 0,1 1 0,0 0 0,0-1 0,0 1 0,0-1 0,0 1 0,1-1 0,-1 0 0,0 0 0,1 0 0,-1 0 0,0 0 0,1-1 0,-1 1 0,1-1 0,-1 0 0,1 1 0,-1-1 0,1 0 0,0-1 0,-1 1 0,1 0 0,-1-1 0,0 1 0,5-3 0,2 0 0,0-1 0,0-1 0,-1 1 0,0-1 0,0-1 0,0 0 0,0 0 0,8-9 0,29-22 0,96-41 0,-128 70 0,-1 1 0,-1-1 0,1 0 0,-1 0 0,-1-1 0,10-11 0,-17 17 0,-1 1 0,0-1 0,0 0 0,-1 0 0,1 0 0,0 0 0,-1-1 0,0 1 0,0 0 0,0 0 0,0-1 0,0 1 0,-1-1 0,0 1 0,1-1 0,-1 1 0,0-1 0,-1 1 0,1-1 0,-1 1 0,1 0 0,-1-1 0,0 1 0,0 0 0,-2-4 0,-5-6 0,0 1 0,0 0 0,-1 0 0,0 1 0,-1 1 0,0-1 0,-1 2 0,0-1 0,-18-10 0,-4-6 0,-52-37 0,77 56-105,0 1 0,0 0 0,-1 1 0,1 0 0,-1 0 0,0 1 0,-1 0 0,1 1 0,-1 0 0,0 0 0,0 1 0,-18-2 0,9 3-6721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5:2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24575,'-1'1'0,"-1"0"0,1 0 0,-1 1 0,1-1 0,0 0 0,0 1 0,0-1 0,0 1 0,0-1 0,0 1 0,0 0 0,0-1 0,0 1 0,1 0 0,-1 0 0,0 2 0,-2 4 0,-5 10 0,0 0 0,2 0 0,0 0 0,1 1 0,1 0 0,-2 27 0,3 117 0,4-97 0,-1-58 0,2 0 0,-1 0 0,1 0 0,0 0 0,1-1 0,0 1 0,0-1 0,1 0 0,0 1 0,6 8 0,15 31 0,-20-36 0,0 1 0,1-1 0,0 0 0,1 0 0,0-1 0,8 10 0,-11-16 0,0 0 0,0-1 0,0 1 0,0-1 0,0 0 0,1 0 0,0-1 0,-1 1 0,1-1 0,0 0 0,0 0 0,0-1 0,0 0 0,0 0 0,0 0 0,10 1 0,-9-2 0,0 0 0,0 0 0,0 0 0,0-1 0,-1 1 0,1-1 0,0-1 0,0 1 0,-1-1 0,1 0 0,-1 0 0,1-1 0,-1 0 0,0 1 0,8-8 0,67-53 0,-66 50 0,3-2 0,0 0 0,28-34 0,-40 42 0,0-1 0,-1 1 0,0-1 0,0 1 0,0-1 0,-1 0 0,-1-1 0,1 1 0,-1 0 0,-1-1 0,1-10 0,-1 16 0,0-18 0,0-38 0,-2 53 0,0 0 0,0-1 0,0 1 0,0 0 0,-1 0 0,0 0 0,-1 0 0,1 1 0,-1-1 0,-5-7 0,-16-25 0,18 26 0,-1 1 0,0 1 0,-11-13 0,-6-8 0,21 26 0,0 0 0,-1 0 0,0 0 0,0 0 0,-1 1 0,1 0 0,-1-1 0,0 2 0,-7-5 0,1 1-124,0 1 0,-1 0 0,1 0 0,-1 2 0,-1-1 0,1 2-1,-1-1 1,1 2 0,-1 0 0,-20-1 0,15 3-6702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6:5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24575,'0'774'-1365,"0"-755"-5461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6:5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24575,'-1'112'0,"3"125"0,1-213 0,1 0 0,1-1 0,8 25 0,5 19 0,-12-44 0,2 1 0,15 31 0,-13-33 0,-5-11 0,0-1 0,0 0 0,1 0 0,1-1 0,0 1 0,0-1 0,1-1 0,0 0 0,11 10 0,-14-16 0,1 1 0,0-1 0,0 0 0,0-1 0,0 1 0,0-1 0,1-1 0,-1 1 0,0-1 0,0 0 0,1 0 0,-1-1 0,0 0 0,10-2 0,2-1 0,0-2 0,0 0 0,27-13 0,-27 10 0,-1-1 0,0 0 0,-1-1 0,0-1 0,-1-1 0,0 0 0,-1-1 0,0-1 0,-1 0 0,-1 0 0,15-26 0,-23 32 0,-1 1 0,0-1 0,-1 0 0,0-1 0,0 1 0,-1 0 0,0-1 0,0 1 0,-1 0 0,-3-18 0,2 15 0,-1 0 0,-1 1 0,0-1 0,0 1 0,-1 0 0,-1 0 0,0 0 0,-7-12 0,-6 1 0,0 0 0,-1 2 0,-38-33 0,22 22 0,14 10 0,-2 2 0,-1 0 0,0 1 0,-1 2 0,-30-16 0,45 27 32,0-1 1,1-1-1,-10-7 0,-24-16-1526,26 22-5332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6:5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24575,'399'0'0,"-360"3"-1365,-24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7:0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24575,'3'6'0,"1"-1"0,-2 0 0,1 1 0,0 0 0,-1-1 0,0 1 0,-1 0 0,1 0 0,-1 0 0,0 0 0,0 0 0,-1 7 0,6 28 0,9 1 0,-11-32 0,0 1 0,-1 0 0,0 0 0,0 0 0,0 14 0,-3-9 0,0-7 0,0 0 0,0 0 0,1 0 0,2 12 0,-2-20 0,-1 0 0,0 0 0,0-1 0,1 1 0,-1 0 0,1 0 0,-1 0 0,1 0 0,-1-1 0,1 1 0,-1 0 0,1 0 0,-1-1 0,1 1 0,0 0 0,0-1 0,-1 1 0,1-1 0,1 2 0,-1-2 0,1 0 0,-1 0 0,0 0 0,0 0 0,0 0 0,1 0 0,-1-1 0,0 1 0,0 0 0,0-1 0,0 1 0,0 0 0,0-1 0,0 1 0,1-1 0,-1 0 0,-1 1 0,1-1 0,0 0 0,1 0 0,12-11 0,-1 0 0,19-24 0,-20 22 0,0 0 0,26-21 0,-33 31 0,-1 1 0,1 0 0,0 1 0,0-1 0,0 1 0,0 0 0,0 0 0,0 0 0,0 1 0,1 0 0,-1 0 0,1 0 0,9 0 0,-12 1 0,-1 1 0,0-1 0,0 0 0,0 1 0,0 0 0,0-1 0,0 1 0,0 0 0,0 0 0,0 0 0,0 0 0,0 0 0,0 1 0,-1-1 0,1 1 0,-1-1 0,1 1 0,-1-1 0,1 1 0,-1 0 0,0 0 0,0 0 0,0-1 0,0 1 0,0 0 0,0 0 0,0 1 0,-1-1 0,1 0 0,-1 0 0,0 0 0,1 3 0,0 10 0,0 0 0,0 0 0,-4 26 0,2-19 0,1 17 0,0-20 0,-3 38 0,2-52 0,0 0 0,0 0 0,0 0 0,-1-1 0,1 1 0,-1 0 0,0-1 0,-1 1 0,1-1 0,-1 0 0,0 0 0,-5 6 0,-21 21-120,11-12 183,0 0 1,-1-1-1,-26 18 0,40-32-142,0-1 0,-1 1 0,1-1 1,-1 0-1,0-1 0,0 1 0,0-1 0,0-1 0,0 1 1,0-1-1,-1 0 0,1 0 0,-1-1 0,1 0 0,0 0 0,-1 0 1,1-1-1,-8-1 0,0-3-6747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02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24575,'0'6'0,"0"10"0,0 9 0,0 6 0,0 6 0,0 3 0,0 1 0,0-5-8191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7:0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72 24575,'-1'78'0,"3"87"0,0-150 0,2 0 0,0-1 0,1 1 0,1-1 0,0 0 0,1 0 0,14 22 0,-8-15 0,16 40 0,-26-52 0,0-1 0,1 1 0,0-1 0,1 0 0,0 0 0,0-1 0,0 1 0,1-1 0,0 0 0,1-1 0,-1 1 0,1-1 0,1-1 0,-1 1 0,1-1 0,0-1 0,0 1 0,9 3 0,4 2 0,-4-2 0,0 0 0,1-1 0,35 9 0,-48-15 0,0 0 0,1 0 0,-1-1 0,0 0 0,1 0 0,-1 0 0,0-1 0,0 0 0,0 0 0,1 0 0,-1 0 0,0-1 0,0 0 0,0 0 0,-1 0 0,1-1 0,-1 1 0,1-1 0,4-4 0,-2 0 0,0-1 0,-1 0 0,0 0 0,0 0 0,-1-1 0,5-10 0,16-23 0,-21 34 0,-1 0 0,0 0 0,0-1 0,0 1 0,-1-1 0,-1 0 0,1 0 0,-1 0 0,-1 0 0,0 0 0,0 0 0,-1 0 0,0 0 0,0-1 0,-1 1 0,-1 0 0,-3-16 0,-5-9 0,0 1 0,-3-1 0,-19-37 0,24 57 0,0 1 0,-1-1 0,-1 1 0,0 1 0,0 0 0,-1 0 0,-1 1 0,-15-12 0,5 7 0,-1 0 0,0 2 0,-1 0 0,-26-10 0,33 19 0,0 0 0,0 0 0,-1 2 0,1 0 0,-1 1 0,0 1 0,0 1 0,-31 3 0,46-3-44,1 0 0,0 1 0,0-1 0,-1 0 0,1 1 0,0 0 0,0-1 0,0 1 0,0 0 0,0 0 0,0 0 0,0 0 0,0 1 0,0-1 0,0 0 0,0 1 0,1 0 0,-1-1-1,1 1 1,-1 0 0,1 0 0,0-1 0,0 1 0,-1 0 0,1 0 0,1 0 0,-1 1 0,0-1 0,0 0 0,0 3 0,-1 12-6782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7:0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24575,'4'0'0,"4"0"0,6 0 0,3 0 0,3 0 0,2 0 0,1 0 0,0 0 0,-4 4 0,-5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7:1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24575,'-2'135'0,"4"146"0,20-131 86,-14-110-569,-2 1-1,3 64 0,-10-86-6342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7:1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26 24575,'-12'132'0,"7"-88"0,-1 47 0,6-60 0,-1-7 0,1 1 0,1 0 0,1-1 0,1 1 0,1-1 0,14 43 0,-15-58 0,0-1 0,1 1 0,0-1 0,1 0 0,0 0 0,0 0 0,11 12 0,-12-17 0,0 1 0,0-1 0,1 0 0,-1 0 0,1-1 0,0 1 0,-1-1 0,1 0 0,0-1 0,0 1 0,0-1 0,0 0 0,1 0 0,-1 0 0,6-1 0,5 0 0,0 0 0,-1-2 0,1 0 0,0-1 0,-1 0 0,0-1 0,0-1 0,0 0 0,23-13 0,-14 5 0,-1-1 0,0 0 0,-1-2 0,36-34 0,-52 45 0,-1-1 0,0-1 0,0 1 0,-1-1 0,0 1 0,0-1 0,-1-1 0,1 1 0,-2 0 0,1-1 0,-1 1 0,0-1 0,-1 0 0,1 0 0,-2 0 0,1-8 0,-1-1 0,-1 1 0,-1 0 0,0-1 0,-1 1 0,-1 0 0,-11-29 0,11 36 0,-1 1 0,0-1 0,0 1 0,-1 0 0,-1 0 0,1 0 0,-13-11 0,-21-24 0,33 34 0,-1 1 0,0 1 0,-1-1 0,0 1 0,-19-11 0,7 4 0,13 9 0,0 1 0,0-1 0,0 2 0,0-1 0,-1 1 0,0 0 0,0 1 0,0 0 0,-15-1 0,-1 2 0,1 0 0,-36 5 0,53-3-76,1 0 1,-1 0-1,0 1 0,1 0 0,0 0 0,-1 0 0,1 1 0,0 0 1,0 0-1,1 1 0,-1-1 0,1 1 0,-1 1 0,1-1 1,0 1-1,1 0 0,-8 9 0,7-2-6750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8:3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24575,'4'0'0,"8"0"0,7 0 0,3 0 0,2 0 0,0 0 0,1 0 0,-1 0 0,-1 0 0,0 0 0,-1 0 0,1 0 0,-1 0 0,0 0 0,0 0 0,0 0 0,-4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8:3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24575,'0'333'0,"4"-302"0,-4-31 0,0 1 0,0-1 0,0 0 0,0 0 0,0 0 0,0 1 0,0-1 0,0 0 0,1 0 0,-1 0 0,0 1 0,0-1 0,0 0 0,0 0 0,0 0 0,1 0 0,-1 1 0,0-1 0,0 0 0,0 0 0,1 0 0,-1 0 0,0 0 0,0 0 0,0 0 0,1 1 0,-1-1 0,0 0 0,0 0 0,1 0 0,-1 0 0,0 0 0,0 0 0,0 0 0,1 0 0,-1 0 0,12-13 0,-1-6 0,1 1 0,28-32 0,-35 45 0,-1 0 0,1 1 0,0 0 0,0 0 0,0 0 0,1 1 0,-1 0 0,1 0 0,0 0 0,0 0 0,0 1 0,0 0 0,0 1 0,11-2 0,-11 2 0,0 1 0,0-1 0,0 2 0,0-1 0,0 1 0,-1 0 0,1 0 0,0 0 0,0 1 0,-1 0 0,1 0 0,5 3 0,-2 1 0,1 1 0,-2 0 0,1 0 0,-1 1 0,10 12 0,-7-9 0,0 1 0,-1 0 0,-1 1 0,14 24 0,-20-32 0,-1 1 0,0 0 0,0-1 0,-1 1 0,1 0 0,-1 0 0,-1 0 0,1 0 0,-1 0 0,0 0 0,0 0 0,-1 0 0,0 0 0,0 0 0,-3 10 0,2-9 0,-1 1 0,0-1 0,0 1 0,0-1 0,-1 0 0,0 0 0,0-1 0,-1 1 0,0-1 0,0 0 0,-1 0 0,1 0 0,-10 6 0,3-2 0,2 1 0,-18 22 0,21-23 0,-1-1 0,0 1 0,-1-1 0,0-1 0,-13 10 0,-24 19 0,38-29 0,-1 0 0,-1 0 0,1-1 0,-1-1 0,-14 8 0,-16 7 0,31-16 0,1 0 0,-1-1 0,0 0 0,0 0 0,0-1 0,-1 0 0,1 0 0,-19 1 0,-15-3-1365,24-1-5461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8:3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24575,'0'699'-1365,"0"-690"-5461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8:39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24575,'0'486'-1365,"0"-467"-5461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0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24575,'7'7'0,"9"2"0,2 6 0,-3 8 0,4-1 0,-2 4 0,3-4 0,5-4 0,-2 0 0,3-2 0,-4 3 0,2-1 0,3-5 0,-3-3-8191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9:45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4B6E-9C1D-64C9-DE7A-01A6CCBD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8E559-C9E5-1DC5-234C-9264708C7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7820-E6E4-0C8D-F612-F1EFC9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5A70-D915-9A0E-12BC-989133FB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28E-BE51-1A41-2A18-F10B6201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5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84BB-CB53-6009-91D6-F8B331E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A7DC-D76C-439A-526A-2A0EA47A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78EC-8DC7-0EA9-46C3-6DC8F206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7830-DA02-0482-50A2-7AC7A8B8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D370-E80B-1FE7-6D4E-11497794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9E611-2CB0-8A31-AC8B-181B31C9B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B2B80-AD01-33E1-1C5D-6868506E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3EC1-DFB1-CFDD-606D-AF04548D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ED032-5B79-46F8-32B5-A1336DB9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0A28-F313-6F08-1699-6C61345F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6392-C10E-1F0A-7A65-2E4EA31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29F6-1EDA-D53A-A98E-015A823B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4022-3EF7-FD0F-3F81-22E4D2F1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9A55-FD30-27F3-3738-34ECD98B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E6AB-DD38-F0EE-D5D4-BE4FF0CA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2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B460-CF4B-D6B9-DBD6-025EAB59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ED5E-B500-250F-822D-08ED19CC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8DB9-1A50-3AB2-9227-4F548A4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B084-3B05-379C-04DC-7EE40DA3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E19F-08B5-74A8-39D4-FEB40DEB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5F8-6164-B45B-C3C3-81060CE8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7D7D-2346-6B1D-EC7E-31CEAA609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9809-3860-31F2-93DA-460A635E8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BA53-02FF-19AA-5035-195DD2B3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D53E-B5C4-E9D0-ACD7-A3EA5D14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46CB-0090-942D-6786-BD97874A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D129-AB7B-FD20-4451-EFEC818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A59F-5A8B-9419-60A8-2E12548E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1B3F0-E25C-0AB9-D907-1F3B56AB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4193E-C224-6378-180B-E6CAC7A1F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D31B6-33FE-2F23-63F0-5FDF22676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582C2-30DD-AFAF-26EF-E9C9C23A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9ADE6-BC2A-E8DB-44E6-52335CFA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B8109-12F2-5344-6E67-3EDEA30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3CD8-DFD8-8591-8645-F0EC7C8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19B23-C2AB-500D-984F-677DC416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4E95-DA89-B3AA-375B-1551B47C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CE7B1-DC77-51B7-8026-4BDEBC6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3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11ACB-D96F-C304-2F0E-F0180A56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837C2-3FC1-A3FF-88BD-B30D9C72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36B56-5507-B4F5-31EE-B4FC645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1120-CDC8-6085-ABF9-5A3F7BE6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EDBF-877F-506B-DED3-775B529E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38A9-DF51-6F8C-F7A2-D69C937E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57D42-620A-68AD-7A9C-B0E5B1B2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4AE2E-5F5A-8553-E574-22D18162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D29CF-975D-984F-4FAF-A9A71EA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7297-8548-0DE2-399A-1905FAA5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4A38-964C-F4DF-3FD3-DDBA5ED45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4D2C-1722-E702-3B0A-631E932E6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8FED-FF08-F664-A431-D4688736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09FC-5E49-EC62-B1B4-27E056A1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1C9C-01FC-286B-0ED8-A5FA7AD7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7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5A3E2-A9D9-7AA8-34F0-97C5C95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815B-A835-043F-0F65-F92A6DDD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3242-9659-F67F-01F1-76BE6AD4B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D69A-88C8-448E-AB19-D36FDCCEE17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EA1E-8444-FD54-FCCB-68194E5D5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7765-EE7E-9357-629E-3A466867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22B7-D191-4377-A672-52B123246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8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customXml" Target="../ink/ink17.xml"/><Relationship Id="rId21" Type="http://schemas.openxmlformats.org/officeDocument/2006/relationships/image" Target="../media/image7.png"/><Relationship Id="rId34" Type="http://schemas.openxmlformats.org/officeDocument/2006/relationships/image" Target="../media/image12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1.xml"/><Relationship Id="rId25" Type="http://schemas.openxmlformats.org/officeDocument/2006/relationships/image" Target="../media/image8.png"/><Relationship Id="rId33" Type="http://schemas.openxmlformats.org/officeDocument/2006/relationships/customXml" Target="../ink/ink21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3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32" Type="http://schemas.openxmlformats.org/officeDocument/2006/relationships/image" Target="../media/image11.png"/><Relationship Id="rId37" Type="http://schemas.openxmlformats.org/officeDocument/2006/relationships/customXml" Target="../ink/ink24.xml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10" Type="http://schemas.openxmlformats.org/officeDocument/2006/relationships/image" Target="../media/image3.png"/><Relationship Id="rId19" Type="http://schemas.openxmlformats.org/officeDocument/2006/relationships/image" Target="../media/image6.png"/><Relationship Id="rId31" Type="http://schemas.openxmlformats.org/officeDocument/2006/relationships/customXml" Target="../ink/ink20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5.png"/><Relationship Id="rId22" Type="http://schemas.openxmlformats.org/officeDocument/2006/relationships/customXml" Target="../ink/ink14.xml"/><Relationship Id="rId27" Type="http://schemas.openxmlformats.org/officeDocument/2006/relationships/image" Target="../media/image9.png"/><Relationship Id="rId30" Type="http://schemas.openxmlformats.org/officeDocument/2006/relationships/image" Target="../media/image10.png"/><Relationship Id="rId35" Type="http://schemas.openxmlformats.org/officeDocument/2006/relationships/customXml" Target="../ink/ink22.xml"/><Relationship Id="rId8" Type="http://schemas.openxmlformats.org/officeDocument/2006/relationships/customXml" Target="../ink/ink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customXml" Target="../ink/ink34.xml"/><Relationship Id="rId26" Type="http://schemas.openxmlformats.org/officeDocument/2006/relationships/image" Target="../media/image18.png"/><Relationship Id="rId39" Type="http://schemas.openxmlformats.org/officeDocument/2006/relationships/image" Target="../media/image22.png"/><Relationship Id="rId21" Type="http://schemas.openxmlformats.org/officeDocument/2006/relationships/customXml" Target="../ink/ink37.xml"/><Relationship Id="rId34" Type="http://schemas.openxmlformats.org/officeDocument/2006/relationships/customXml" Target="../ink/ink47.xml"/><Relationship Id="rId7" Type="http://schemas.openxmlformats.org/officeDocument/2006/relationships/customXml" Target="../ink/ink27.xml"/><Relationship Id="rId12" Type="http://schemas.openxmlformats.org/officeDocument/2006/relationships/image" Target="../media/image17.png"/><Relationship Id="rId17" Type="http://schemas.openxmlformats.org/officeDocument/2006/relationships/customXml" Target="../ink/ink33.xml"/><Relationship Id="rId25" Type="http://schemas.openxmlformats.org/officeDocument/2006/relationships/customXml" Target="../ink/ink41.xml"/><Relationship Id="rId33" Type="http://schemas.openxmlformats.org/officeDocument/2006/relationships/customXml" Target="../ink/ink46.xml"/><Relationship Id="rId38" Type="http://schemas.openxmlformats.org/officeDocument/2006/relationships/customXml" Target="../ink/ink50.xml"/><Relationship Id="rId2" Type="http://schemas.microsoft.com/office/2018/10/relationships/comments" Target="../comments/modernComment_101_96D861C6.xml"/><Relationship Id="rId16" Type="http://schemas.openxmlformats.org/officeDocument/2006/relationships/customXml" Target="../ink/ink32.xml"/><Relationship Id="rId20" Type="http://schemas.openxmlformats.org/officeDocument/2006/relationships/customXml" Target="../ink/ink36.xml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9.xml"/><Relationship Id="rId24" Type="http://schemas.openxmlformats.org/officeDocument/2006/relationships/customXml" Target="../ink/ink40.xml"/><Relationship Id="rId32" Type="http://schemas.openxmlformats.org/officeDocument/2006/relationships/customXml" Target="../ink/ink45.xml"/><Relationship Id="rId37" Type="http://schemas.openxmlformats.org/officeDocument/2006/relationships/image" Target="../media/image21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9.xml"/><Relationship Id="rId28" Type="http://schemas.openxmlformats.org/officeDocument/2006/relationships/image" Target="../media/image19.png"/><Relationship Id="rId36" Type="http://schemas.openxmlformats.org/officeDocument/2006/relationships/customXml" Target="../ink/ink49.xml"/><Relationship Id="rId10" Type="http://schemas.openxmlformats.org/officeDocument/2006/relationships/image" Target="../media/image16.png"/><Relationship Id="rId19" Type="http://schemas.openxmlformats.org/officeDocument/2006/relationships/customXml" Target="../ink/ink35.xml"/><Relationship Id="rId31" Type="http://schemas.openxmlformats.org/officeDocument/2006/relationships/customXml" Target="../ink/ink44.xml"/><Relationship Id="rId4" Type="http://schemas.openxmlformats.org/officeDocument/2006/relationships/image" Target="../media/image13.png"/><Relationship Id="rId9" Type="http://schemas.openxmlformats.org/officeDocument/2006/relationships/customXml" Target="../ink/ink28.xml"/><Relationship Id="rId14" Type="http://schemas.openxmlformats.org/officeDocument/2006/relationships/image" Target="../media/image2.png"/><Relationship Id="rId22" Type="http://schemas.openxmlformats.org/officeDocument/2006/relationships/customXml" Target="../ink/ink38.xml"/><Relationship Id="rId27" Type="http://schemas.openxmlformats.org/officeDocument/2006/relationships/customXml" Target="../ink/ink42.xml"/><Relationship Id="rId30" Type="http://schemas.openxmlformats.org/officeDocument/2006/relationships/image" Target="../media/image20.png"/><Relationship Id="rId35" Type="http://schemas.openxmlformats.org/officeDocument/2006/relationships/customXml" Target="../ink/ink48.xml"/><Relationship Id="rId8" Type="http://schemas.openxmlformats.org/officeDocument/2006/relationships/image" Target="../media/image15.png"/><Relationship Id="rId3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40.png"/><Relationship Id="rId21" Type="http://schemas.openxmlformats.org/officeDocument/2006/relationships/image" Target="../media/image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44.png"/><Relationship Id="rId50" Type="http://schemas.openxmlformats.org/officeDocument/2006/relationships/customXml" Target="../ink/ink75.xml"/><Relationship Id="rId55" Type="http://schemas.openxmlformats.org/officeDocument/2006/relationships/image" Target="../media/image48.png"/><Relationship Id="rId7" Type="http://schemas.openxmlformats.org/officeDocument/2006/relationships/image" Target="../media/image2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35.png"/><Relationship Id="rId11" Type="http://schemas.openxmlformats.org/officeDocument/2006/relationships/image" Target="../media/image2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39.png"/><Relationship Id="rId40" Type="http://schemas.openxmlformats.org/officeDocument/2006/relationships/customXml" Target="../ink/ink70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" Type="http://schemas.openxmlformats.org/officeDocument/2006/relationships/image" Target="../media/image24.png"/><Relationship Id="rId10" Type="http://schemas.openxmlformats.org/officeDocument/2006/relationships/customXml" Target="../ink/ink55.xml"/><Relationship Id="rId19" Type="http://schemas.openxmlformats.org/officeDocument/2006/relationships/image" Target="../media/image31.png"/><Relationship Id="rId31" Type="http://schemas.openxmlformats.org/officeDocument/2006/relationships/image" Target="../media/image36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2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34.png"/><Relationship Id="rId30" Type="http://schemas.openxmlformats.org/officeDocument/2006/relationships/customXml" Target="../ink/ink65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46.png"/><Relationship Id="rId3" Type="http://schemas.openxmlformats.org/officeDocument/2006/relationships/image" Target="../media/image23.png"/><Relationship Id="rId12" Type="http://schemas.openxmlformats.org/officeDocument/2006/relationships/customXml" Target="../ink/ink56.xml"/><Relationship Id="rId17" Type="http://schemas.openxmlformats.org/officeDocument/2006/relationships/image" Target="../media/image30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41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29.png"/><Relationship Id="rId23" Type="http://schemas.openxmlformats.org/officeDocument/2006/relationships/image" Target="../media/image32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0A5B2E-7BAC-D79A-4277-C2A09B54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277"/>
            <a:ext cx="9144000" cy="1937725"/>
          </a:xfrm>
        </p:spPr>
        <p:txBody>
          <a:bodyPr>
            <a:normAutofit fontScale="92500"/>
          </a:bodyPr>
          <a:lstStyle/>
          <a:p>
            <a:r>
              <a:rPr lang="en-US" dirty="0"/>
              <a:t>1       4    5       (9)   10       (40)   50       (90)100	         (400 )500	       )900)1000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I      (IV)    V      (IX)   X   (XL)     L               (XC)C               (CD)   D        (CM)	M</a:t>
            </a:r>
          </a:p>
          <a:p>
            <a:endParaRPr lang="en-US" dirty="0"/>
          </a:p>
          <a:p>
            <a:r>
              <a:rPr lang="en-US" dirty="0"/>
              <a:t>	 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E75B64-F132-4768-90BD-B7A1AFEC7103}"/>
                  </a:ext>
                </a:extLst>
              </p14:cNvPr>
              <p14:cNvContentPartPr/>
              <p14:nvPr/>
            </p14:nvContentPartPr>
            <p14:xfrm>
              <a:off x="3627217" y="475891"/>
              <a:ext cx="350280" cy="1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E75B64-F132-4768-90BD-B7A1AFEC7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217" y="467251"/>
                <a:ext cx="3679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97BAA80-A95F-122F-7DD8-6AA8F87B1242}"/>
              </a:ext>
            </a:extLst>
          </p:cNvPr>
          <p:cNvGrpSpPr/>
          <p:nvPr/>
        </p:nvGrpSpPr>
        <p:grpSpPr>
          <a:xfrm>
            <a:off x="2596537" y="1349251"/>
            <a:ext cx="1307880" cy="597960"/>
            <a:chOff x="2596537" y="1349251"/>
            <a:chExt cx="130788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3CAF59-3EF3-6FAB-4823-AAC7DA526F5A}"/>
                    </a:ext>
                  </a:extLst>
                </p14:cNvPr>
                <p14:cNvContentPartPr/>
                <p14:nvPr/>
              </p14:nvContentPartPr>
              <p14:xfrm>
                <a:off x="3758617" y="1392451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3CAF59-3EF3-6FAB-4823-AAC7DA526F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9977" y="1383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9CB0E-D812-15AE-64B4-94D4F6D46BCD}"/>
                    </a:ext>
                  </a:extLst>
                </p14:cNvPr>
                <p14:cNvContentPartPr/>
                <p14:nvPr/>
              </p14:nvContentPartPr>
              <p14:xfrm>
                <a:off x="3845737" y="134925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9CB0E-D812-15AE-64B4-94D4F6D46B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7097" y="1340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7D6009-83F7-69F5-A8E2-BDAEF6F9804C}"/>
                    </a:ext>
                  </a:extLst>
                </p14:cNvPr>
                <p14:cNvContentPartPr/>
                <p14:nvPr/>
              </p14:nvContentPartPr>
              <p14:xfrm>
                <a:off x="3904057" y="153789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7D6009-83F7-69F5-A8E2-BDAEF6F980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5417" y="1529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ED218-39EC-F462-0CC7-2C395BBB4A24}"/>
                    </a:ext>
                  </a:extLst>
                </p14:cNvPr>
                <p14:cNvContentPartPr/>
                <p14:nvPr/>
              </p14:nvContentPartPr>
              <p14:xfrm>
                <a:off x="3904057" y="153789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ED218-39EC-F462-0CC7-2C395BBB4A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5417" y="1529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8E0461-1466-75EB-884B-62DD1BBB4D45}"/>
                    </a:ext>
                  </a:extLst>
                </p14:cNvPr>
                <p14:cNvContentPartPr/>
                <p14:nvPr/>
              </p14:nvContentPartPr>
              <p14:xfrm>
                <a:off x="2596537" y="1421971"/>
                <a:ext cx="1292760" cy="52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8E0461-1466-75EB-884B-62DD1BBB4D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7897" y="1413331"/>
                  <a:ext cx="1310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E3CC19-FA0A-D099-6ED7-5B4B548C204D}"/>
                    </a:ext>
                  </a:extLst>
                </p14:cNvPr>
                <p14:cNvContentPartPr/>
                <p14:nvPr/>
              </p14:nvContentPartPr>
              <p14:xfrm>
                <a:off x="2597977" y="1596211"/>
                <a:ext cx="360" cy="8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E3CC19-FA0A-D099-6ED7-5B4B548C20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8977" y="1587571"/>
                  <a:ext cx="18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1382B9-FC02-6DE4-6CA4-7FB369E63774}"/>
                    </a:ext>
                  </a:extLst>
                </p14:cNvPr>
                <p14:cNvContentPartPr/>
                <p14:nvPr/>
              </p14:nvContentPartPr>
              <p14:xfrm>
                <a:off x="2597977" y="1494691"/>
                <a:ext cx="102240" cy="8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1382B9-FC02-6DE4-6CA4-7FB369E637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88977" y="1486051"/>
                  <a:ext cx="11988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B8CEC-CC29-6C4A-1226-6C15C0DD30AD}"/>
                  </a:ext>
                </a:extLst>
              </p14:cNvPr>
              <p14:cNvContentPartPr/>
              <p14:nvPr/>
            </p14:nvContentPartPr>
            <p14:xfrm>
              <a:off x="4266937" y="69585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B8CEC-CC29-6C4A-1226-6C15C0DD30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7937" y="6872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801CFD-B00A-E67D-3255-001077B47091}"/>
                  </a:ext>
                </a:extLst>
              </p14:cNvPr>
              <p14:cNvContentPartPr/>
              <p14:nvPr/>
            </p14:nvContentPartPr>
            <p14:xfrm>
              <a:off x="4310137" y="94281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801CFD-B00A-E67D-3255-001077B47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1137" y="933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55FF5D-3233-60F1-61FB-58E577E2043E}"/>
                  </a:ext>
                </a:extLst>
              </p14:cNvPr>
              <p14:cNvContentPartPr/>
              <p14:nvPr/>
            </p14:nvContentPartPr>
            <p14:xfrm>
              <a:off x="4899329" y="126398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55FF5D-3233-60F1-61FB-58E577E20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329" y="1255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D5DF94-3DB6-5A93-5092-53721E7C0465}"/>
                  </a:ext>
                </a:extLst>
              </p14:cNvPr>
              <p14:cNvContentPartPr/>
              <p14:nvPr/>
            </p14:nvContentPartPr>
            <p14:xfrm>
              <a:off x="4368689" y="1588342"/>
              <a:ext cx="360" cy="3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D5DF94-3DB6-5A93-5092-53721E7C04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9689" y="1579702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BB6616-BD64-7FC9-6C55-8F4A18B1CE46}"/>
                  </a:ext>
                </a:extLst>
              </p14:cNvPr>
              <p14:cNvContentPartPr/>
              <p14:nvPr/>
            </p14:nvContentPartPr>
            <p14:xfrm>
              <a:off x="4378769" y="315022"/>
              <a:ext cx="565560" cy="24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BB6616-BD64-7FC9-6C55-8F4A18B1CE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0129" y="306382"/>
                <a:ext cx="58320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44EF6B8-7CE5-476B-08A0-7830E3CD25A3}"/>
              </a:ext>
            </a:extLst>
          </p:cNvPr>
          <p:cNvGrpSpPr/>
          <p:nvPr/>
        </p:nvGrpSpPr>
        <p:grpSpPr>
          <a:xfrm>
            <a:off x="4643077" y="198078"/>
            <a:ext cx="2727720" cy="479104"/>
            <a:chOff x="4643077" y="198078"/>
            <a:chExt cx="2727720" cy="47910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B99C3A-F710-00B4-2A86-36C899459E1E}"/>
                    </a:ext>
                  </a:extLst>
                </p14:cNvPr>
                <p14:cNvContentPartPr/>
                <p14:nvPr/>
              </p14:nvContentPartPr>
              <p14:xfrm>
                <a:off x="5542289" y="676822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B99C3A-F710-00B4-2A86-36C899459E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3649" y="6681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1070F3-665D-3226-FDBD-5C6143235248}"/>
                    </a:ext>
                  </a:extLst>
                </p14:cNvPr>
                <p14:cNvContentPartPr/>
                <p14:nvPr/>
              </p14:nvContentPartPr>
              <p14:xfrm>
                <a:off x="5542289" y="676822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1070F3-665D-3226-FDBD-5C6143235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3649" y="6681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B51823-922A-9021-46AF-DE660532C7DA}"/>
                    </a:ext>
                  </a:extLst>
                </p14:cNvPr>
                <p14:cNvContentPartPr/>
                <p14:nvPr/>
              </p14:nvContentPartPr>
              <p14:xfrm>
                <a:off x="4644517" y="198078"/>
                <a:ext cx="2726280" cy="422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B51823-922A-9021-46AF-DE660532C7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5517" y="189438"/>
                  <a:ext cx="2743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E89DF3-6D71-AAE9-603C-C0ACA26BD832}"/>
                    </a:ext>
                  </a:extLst>
                </p14:cNvPr>
                <p14:cNvContentPartPr/>
                <p14:nvPr/>
              </p14:nvContentPartPr>
              <p14:xfrm>
                <a:off x="4643077" y="516318"/>
                <a:ext cx="110520" cy="5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E89DF3-6D71-AAE9-603C-C0ACA26BD8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4437" y="507678"/>
                  <a:ext cx="128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C567CD-FA7E-30B2-9010-F5BC119B3C1B}"/>
                  </a:ext>
                </a:extLst>
              </p14:cNvPr>
              <p14:cNvContentPartPr/>
              <p14:nvPr/>
            </p14:nvContentPartPr>
            <p14:xfrm>
              <a:off x="8229037" y="2146758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C567CD-FA7E-30B2-9010-F5BC119B3C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0397" y="21377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409C-0DA2-3677-C0AF-A719654F4B6E}"/>
                  </a:ext>
                </a:extLst>
              </p14:cNvPr>
              <p14:cNvContentPartPr/>
              <p14:nvPr/>
            </p14:nvContentPartPr>
            <p14:xfrm>
              <a:off x="7831957" y="388518"/>
              <a:ext cx="349920" cy="151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409C-0DA2-3677-C0AF-A719654F4B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23317" y="379878"/>
                <a:ext cx="36756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FA2E7EE-2CDF-01C5-4816-D26FF53D90B1}"/>
              </a:ext>
            </a:extLst>
          </p:cNvPr>
          <p:cNvSpPr txBox="1"/>
          <p:nvPr/>
        </p:nvSpPr>
        <p:spPr>
          <a:xfrm>
            <a:off x="1812897" y="3323645"/>
            <a:ext cx="845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I                           IV(5-1 =4)         6 --Vi</a:t>
            </a:r>
            <a:br>
              <a:rPr lang="en-US" dirty="0"/>
            </a:br>
            <a:r>
              <a:rPr lang="en-US" dirty="0"/>
              <a:t>2 ---II                                                    7--VII</a:t>
            </a:r>
            <a:br>
              <a:rPr lang="en-US" dirty="0"/>
            </a:br>
            <a:r>
              <a:rPr lang="en-US" dirty="0"/>
              <a:t>3—III                                                    8--VIII</a:t>
            </a:r>
            <a:br>
              <a:rPr lang="en-US" dirty="0"/>
            </a:br>
            <a:r>
              <a:rPr lang="en-US" dirty="0"/>
              <a:t>4 –IV                                                      9—IX(10-1=9) </a:t>
            </a:r>
          </a:p>
          <a:p>
            <a:r>
              <a:rPr lang="en-US" dirty="0"/>
              <a:t>5 – V</a:t>
            </a:r>
          </a:p>
          <a:p>
            <a:br>
              <a:rPr lang="en-US" dirty="0"/>
            </a:b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4326A-429B-CE38-8C69-8FCE67A9D24F}"/>
              </a:ext>
            </a:extLst>
          </p:cNvPr>
          <p:cNvGrpSpPr/>
          <p:nvPr/>
        </p:nvGrpSpPr>
        <p:grpSpPr>
          <a:xfrm>
            <a:off x="6609689" y="-69098"/>
            <a:ext cx="3663000" cy="712440"/>
            <a:chOff x="6609689" y="-69098"/>
            <a:chExt cx="366300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6C0241-2BA2-93AE-474A-5FC05C59ECEB}"/>
                    </a:ext>
                  </a:extLst>
                </p14:cNvPr>
                <p14:cNvContentPartPr/>
                <p14:nvPr/>
              </p14:nvContentPartPr>
              <p14:xfrm>
                <a:off x="6665849" y="-69098"/>
                <a:ext cx="3606840" cy="71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6C0241-2BA2-93AE-474A-5FC05C59EC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57209" y="-77738"/>
                  <a:ext cx="36244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1B4F6F-9098-C158-0780-86CE23EF3560}"/>
                    </a:ext>
                  </a:extLst>
                </p14:cNvPr>
                <p14:cNvContentPartPr/>
                <p14:nvPr/>
              </p14:nvContentPartPr>
              <p14:xfrm>
                <a:off x="6609689" y="394916"/>
                <a:ext cx="1314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1B4F6F-9098-C158-0780-86CE23EF35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0689" y="386276"/>
                  <a:ext cx="14904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6881B3-7EEC-68A4-89C7-47FC59E370AB}"/>
                  </a:ext>
                </a:extLst>
              </p14:cNvPr>
              <p14:cNvContentPartPr/>
              <p14:nvPr/>
            </p14:nvContentPartPr>
            <p14:xfrm>
              <a:off x="7269929" y="248291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6881B3-7EEC-68A4-89C7-47FC59E37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929" y="24742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DE0F04-4E99-B5C5-E1E5-57038ED2A764}"/>
                  </a:ext>
                </a:extLst>
              </p14:cNvPr>
              <p14:cNvContentPartPr/>
              <p14:nvPr/>
            </p14:nvContentPartPr>
            <p14:xfrm>
              <a:off x="4943969" y="5429516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DE0F04-4E99-B5C5-E1E5-57038ED2A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329" y="5420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7152A1-D455-76CB-A8F9-03D7EF5039E6}"/>
                  </a:ext>
                </a:extLst>
              </p14:cNvPr>
              <p14:cNvContentPartPr/>
              <p14:nvPr/>
            </p14:nvContentPartPr>
            <p14:xfrm>
              <a:off x="1580129" y="5914796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7152A1-D455-76CB-A8F9-03D7EF5039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1489" y="59057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1BFEFE6-33F3-09F7-7FA8-B5B140A4741D}"/>
              </a:ext>
            </a:extLst>
          </p:cNvPr>
          <p:cNvSpPr txBox="1"/>
          <p:nvPr/>
        </p:nvSpPr>
        <p:spPr>
          <a:xfrm>
            <a:off x="2043289" y="5914796"/>
            <a:ext cx="82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get the correct representation as per the question I can derive the notations means all the numbers in brackets can be derived form the base numbers as per rules analyzed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3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BC3-4EB5-2803-9B20-4EED5A71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016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Always break in multiples of as high as number as possible  In base(10) decimal number system</a:t>
            </a:r>
            <a:br>
              <a:rPr lang="en-US" sz="2000" dirty="0"/>
            </a:br>
            <a:r>
              <a:rPr lang="en-US" sz="2000" dirty="0"/>
              <a:t>If its not possible with current multiple , move to the next lower multiple</a:t>
            </a:r>
            <a:br>
              <a:rPr lang="en-US" sz="2000" dirty="0"/>
            </a:br>
            <a:r>
              <a:rPr lang="en-US" sz="2000" dirty="0"/>
              <a:t>Note : whenever we divide the multiple , we need to reduce the no.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Example consider number 58135</a:t>
            </a:r>
            <a:br>
              <a:rPr lang="en-US" sz="2000" dirty="0"/>
            </a:br>
            <a:r>
              <a:rPr lang="en-US" sz="2000" u="sng" dirty="0"/>
              <a:t> 58 * 1000   </a:t>
            </a:r>
            <a:r>
              <a:rPr lang="en-US" sz="2000" dirty="0"/>
              <a:t>-----   135 ----   35     ----5                             1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10</a:t>
            </a:r>
            <a:br>
              <a:rPr lang="en-US" sz="2000" dirty="0"/>
            </a:br>
            <a:r>
              <a:rPr lang="en-US" sz="2000" dirty="0"/>
              <a:t>				                100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1000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100,000</a:t>
            </a:r>
            <a:br>
              <a:rPr lang="en-US" sz="2000" dirty="0"/>
            </a:br>
            <a:r>
              <a:rPr lang="en-US" sz="2000" dirty="0"/>
              <a:t>					</a:t>
            </a:r>
            <a:br>
              <a:rPr lang="en-US" sz="2000" u="sng" dirty="0"/>
            </a:br>
            <a:r>
              <a:rPr lang="en-US" sz="2000" dirty="0"/>
              <a:t>     +</a:t>
            </a:r>
            <a:br>
              <a:rPr lang="en-US" sz="2000" dirty="0"/>
            </a:br>
            <a:r>
              <a:rPr lang="en-US" sz="2000" dirty="0"/>
              <a:t> 1 * 100</a:t>
            </a:r>
            <a:br>
              <a:rPr lang="en-US" sz="2000" dirty="0"/>
            </a:br>
            <a:r>
              <a:rPr lang="en-US" sz="2000" dirty="0"/>
              <a:t>      +</a:t>
            </a:r>
            <a:br>
              <a:rPr lang="en-US" sz="2000" dirty="0"/>
            </a:br>
            <a:r>
              <a:rPr lang="en-US" sz="2000" dirty="0"/>
              <a:t>   3*10</a:t>
            </a:r>
            <a:br>
              <a:rPr lang="en-US" sz="2000" dirty="0"/>
            </a:br>
            <a:r>
              <a:rPr lang="en-US" sz="2000" dirty="0"/>
              <a:t>      +</a:t>
            </a:r>
            <a:br>
              <a:rPr lang="en-US" sz="2000" dirty="0"/>
            </a:br>
            <a:r>
              <a:rPr lang="en-US" sz="2000" dirty="0"/>
              <a:t>    5 * 1</a:t>
            </a:r>
            <a:br>
              <a:rPr lang="en-US" sz="2000" dirty="0"/>
            </a:br>
            <a:br>
              <a:rPr lang="en-US" sz="2000" dirty="0"/>
            </a:br>
            <a:br>
              <a:rPr lang="en-US" sz="1400" dirty="0"/>
            </a:b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2826F-97DB-E7B4-7129-34B12A3E003A}"/>
                  </a:ext>
                </a:extLst>
              </p14:cNvPr>
              <p14:cNvContentPartPr/>
              <p14:nvPr/>
            </p14:nvContentPartPr>
            <p14:xfrm>
              <a:off x="4921649" y="2392222"/>
              <a:ext cx="416520" cy="4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2826F-97DB-E7B4-7129-34B12A3E00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2649" y="2383222"/>
                <a:ext cx="434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CCC0D8-500E-EDBA-77B2-6F0BD1FF785F}"/>
                  </a:ext>
                </a:extLst>
              </p14:cNvPr>
              <p14:cNvContentPartPr/>
              <p14:nvPr/>
            </p14:nvContentPartPr>
            <p14:xfrm>
              <a:off x="4943969" y="2674462"/>
              <a:ext cx="304200" cy="4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CCC0D8-500E-EDBA-77B2-6F0BD1FF78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5329" y="2665462"/>
                <a:ext cx="3218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EFB0CC-4A65-58CA-8FAE-6CB5B3CE1D60}"/>
                  </a:ext>
                </a:extLst>
              </p14:cNvPr>
              <p14:cNvContentPartPr/>
              <p14:nvPr/>
            </p14:nvContentPartPr>
            <p14:xfrm>
              <a:off x="5068169" y="2618662"/>
              <a:ext cx="138960" cy="7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EFB0CC-4A65-58CA-8FAE-6CB5B3CE1D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9529" y="2609662"/>
                <a:ext cx="156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874E2C-9DC2-CAF7-24A6-B3D2B64805E7}"/>
                  </a:ext>
                </a:extLst>
              </p14:cNvPr>
              <p14:cNvContentPartPr/>
              <p14:nvPr/>
            </p14:nvContentPartPr>
            <p14:xfrm>
              <a:off x="5068169" y="2585902"/>
              <a:ext cx="159120" cy="12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874E2C-9DC2-CAF7-24A6-B3D2B6480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9529" y="2576902"/>
                <a:ext cx="176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0FA7B9-9A4C-731B-F947-94A564382449}"/>
                  </a:ext>
                </a:extLst>
              </p14:cNvPr>
              <p14:cNvContentPartPr/>
              <p14:nvPr/>
            </p14:nvContentPartPr>
            <p14:xfrm>
              <a:off x="4932809" y="2144182"/>
              <a:ext cx="450720" cy="2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0FA7B9-9A4C-731B-F947-94A5643824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23809" y="2135542"/>
                <a:ext cx="468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111745-CB72-F647-D797-2E5C4E30CD79}"/>
                  </a:ext>
                </a:extLst>
              </p14:cNvPr>
              <p14:cNvContentPartPr/>
              <p14:nvPr/>
            </p14:nvContentPartPr>
            <p14:xfrm>
              <a:off x="1151009" y="220106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111745-CB72-F647-D797-2E5C4E30C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2009" y="21920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E00249-7D20-5F12-553D-700F82227904}"/>
                  </a:ext>
                </a:extLst>
              </p14:cNvPr>
              <p14:cNvContentPartPr/>
              <p14:nvPr/>
            </p14:nvContentPartPr>
            <p14:xfrm>
              <a:off x="3104009" y="340886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E00249-7D20-5F12-553D-700F822279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5009" y="34002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5901898-065F-B850-0FC6-C4DD5A995253}"/>
              </a:ext>
            </a:extLst>
          </p:cNvPr>
          <p:cNvGrpSpPr/>
          <p:nvPr/>
        </p:nvGrpSpPr>
        <p:grpSpPr>
          <a:xfrm>
            <a:off x="6851609" y="1884622"/>
            <a:ext cx="360" cy="360"/>
            <a:chOff x="6851609" y="188462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5BBFA1-C702-86AB-5EA2-9E78F6A42A6A}"/>
                    </a:ext>
                  </a:extLst>
                </p14:cNvPr>
                <p14:cNvContentPartPr/>
                <p14:nvPr/>
              </p14:nvContentPartPr>
              <p14:xfrm>
                <a:off x="6851609" y="188462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5BBFA1-C702-86AB-5EA2-9E78F6A42A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42969" y="1875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4ED09B-A1CB-3561-FDD1-13F750EEA556}"/>
                    </a:ext>
                  </a:extLst>
                </p14:cNvPr>
                <p14:cNvContentPartPr/>
                <p14:nvPr/>
              </p14:nvContentPartPr>
              <p14:xfrm>
                <a:off x="6851609" y="1884622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4ED09B-A1CB-3561-FDD1-13F750EEA5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42969" y="1875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DEC23B-AD8C-6C29-11A2-27E7FB74483C}"/>
              </a:ext>
            </a:extLst>
          </p:cNvPr>
          <p:cNvGrpSpPr/>
          <p:nvPr/>
        </p:nvGrpSpPr>
        <p:grpSpPr>
          <a:xfrm>
            <a:off x="4345649" y="2844742"/>
            <a:ext cx="360" cy="360"/>
            <a:chOff x="4345649" y="284474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A67AAB-EF69-91D8-3A4D-3FD96E6A447D}"/>
                    </a:ext>
                  </a:extLst>
                </p14:cNvPr>
                <p14:cNvContentPartPr/>
                <p14:nvPr/>
              </p14:nvContentPartPr>
              <p14:xfrm>
                <a:off x="4345649" y="2844742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A67AAB-EF69-91D8-3A4D-3FD96E6A44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36649" y="2835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57B006-3BB5-E775-FDF3-3E7295E70B5E}"/>
                    </a:ext>
                  </a:extLst>
                </p14:cNvPr>
                <p14:cNvContentPartPr/>
                <p14:nvPr/>
              </p14:nvContentPartPr>
              <p14:xfrm>
                <a:off x="4345649" y="2844742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57B006-3BB5-E775-FDF3-3E7295E70B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36649" y="2835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384D7-B6F5-56C2-5845-C92734F02F11}"/>
              </a:ext>
            </a:extLst>
          </p:cNvPr>
          <p:cNvGrpSpPr/>
          <p:nvPr/>
        </p:nvGrpSpPr>
        <p:grpSpPr>
          <a:xfrm>
            <a:off x="2799449" y="2347582"/>
            <a:ext cx="360" cy="360"/>
            <a:chOff x="2799449" y="234758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22203B-588E-5901-D37D-900B9597C712}"/>
                    </a:ext>
                  </a:extLst>
                </p14:cNvPr>
                <p14:cNvContentPartPr/>
                <p14:nvPr/>
              </p14:nvContentPartPr>
              <p14:xfrm>
                <a:off x="2799449" y="234758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22203B-588E-5901-D37D-900B9597C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0809" y="2338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234EC9-D137-9EA8-268C-870738CA06C6}"/>
                    </a:ext>
                  </a:extLst>
                </p14:cNvPr>
                <p14:cNvContentPartPr/>
                <p14:nvPr/>
              </p14:nvContentPartPr>
              <p14:xfrm>
                <a:off x="2799449" y="2347582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234EC9-D137-9EA8-268C-870738CA06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0809" y="2338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719A17-2D75-FC29-E9D3-17CE999AE1F8}"/>
                    </a:ext>
                  </a:extLst>
                </p14:cNvPr>
                <p14:cNvContentPartPr/>
                <p14:nvPr/>
              </p14:nvContentPartPr>
              <p14:xfrm>
                <a:off x="2799449" y="2347582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719A17-2D75-FC29-E9D3-17CE999AE1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0809" y="2338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01AA16-CD2E-1270-F30E-B4677556EAFE}"/>
              </a:ext>
            </a:extLst>
          </p:cNvPr>
          <p:cNvGrpSpPr/>
          <p:nvPr/>
        </p:nvGrpSpPr>
        <p:grpSpPr>
          <a:xfrm>
            <a:off x="5282729" y="2821702"/>
            <a:ext cx="360" cy="360"/>
            <a:chOff x="5282729" y="282170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7078A0-5DE5-8983-6E87-AEBA1357DDDE}"/>
                    </a:ext>
                  </a:extLst>
                </p14:cNvPr>
                <p14:cNvContentPartPr/>
                <p14:nvPr/>
              </p14:nvContentPartPr>
              <p14:xfrm>
                <a:off x="5282729" y="2821702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7078A0-5DE5-8983-6E87-AEBA1357DD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73729" y="2812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A4C42E-5A62-9163-64C6-0AD67BE08D2A}"/>
                    </a:ext>
                  </a:extLst>
                </p14:cNvPr>
                <p14:cNvContentPartPr/>
                <p14:nvPr/>
              </p14:nvContentPartPr>
              <p14:xfrm>
                <a:off x="5282729" y="282170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A4C42E-5A62-9163-64C6-0AD67BE08D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73729" y="2812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68A5D5A-A2AC-E2C7-D23E-3FD09E8A03B6}"/>
                  </a:ext>
                </a:extLst>
              </p14:cNvPr>
              <p14:cNvContentPartPr/>
              <p14:nvPr/>
            </p14:nvContentPartPr>
            <p14:xfrm>
              <a:off x="4932809" y="1862636"/>
              <a:ext cx="507240" cy="1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68A5D5A-A2AC-E2C7-D23E-3FD09E8A03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23809" y="1853636"/>
                <a:ext cx="524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04A200-0CA8-7E8A-9A23-C59BCD8D6B76}"/>
                  </a:ext>
                </a:extLst>
              </p14:cNvPr>
              <p14:cNvContentPartPr/>
              <p14:nvPr/>
            </p14:nvContentPartPr>
            <p14:xfrm>
              <a:off x="5000489" y="1602716"/>
              <a:ext cx="367200" cy="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04A200-0CA8-7E8A-9A23-C59BCD8D6B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91849" y="1594076"/>
                <a:ext cx="3848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05DC0A-EBBC-9AF0-5618-951771126CEB}"/>
                  </a:ext>
                </a:extLst>
              </p14:cNvPr>
              <p14:cNvContentPartPr/>
              <p14:nvPr/>
            </p14:nvContentPartPr>
            <p14:xfrm>
              <a:off x="4921649" y="1297796"/>
              <a:ext cx="337320" cy="57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05DC0A-EBBC-9AF0-5618-951771126C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12649" y="1288796"/>
                <a:ext cx="3549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3D9288A-B244-9EBE-EFEF-60AAADEFEA67}"/>
              </a:ext>
            </a:extLst>
          </p:cNvPr>
          <p:cNvGrpSpPr/>
          <p:nvPr/>
        </p:nvGrpSpPr>
        <p:grpSpPr>
          <a:xfrm>
            <a:off x="1624769" y="1015556"/>
            <a:ext cx="824760" cy="3376440"/>
            <a:chOff x="1624769" y="1015556"/>
            <a:chExt cx="824760" cy="33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1840B0-4DD0-92BC-99CC-5CBEE8A77326}"/>
                    </a:ext>
                  </a:extLst>
                </p14:cNvPr>
                <p14:cNvContentPartPr/>
                <p14:nvPr/>
              </p14:nvContentPartPr>
              <p14:xfrm>
                <a:off x="1692809" y="331886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1840B0-4DD0-92BC-99CC-5CBEE8A773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83809" y="3309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6EE2E4-DE76-B709-AEDA-5A0653CE86FA}"/>
                    </a:ext>
                  </a:extLst>
                </p14:cNvPr>
                <p14:cNvContentPartPr/>
                <p14:nvPr/>
              </p14:nvContentPartPr>
              <p14:xfrm>
                <a:off x="2449169" y="3397702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6EE2E4-DE76-B709-AEDA-5A0653CE86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0169" y="3388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021CAC-DB57-1DB6-0C3C-F52E859F2AB4}"/>
                    </a:ext>
                  </a:extLst>
                </p14:cNvPr>
                <p14:cNvContentPartPr/>
                <p14:nvPr/>
              </p14:nvContentPartPr>
              <p14:xfrm>
                <a:off x="2449169" y="3397702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021CAC-DB57-1DB6-0C3C-F52E859F2A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0169" y="3388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59FDBC-909C-9A20-9DB4-0823AD5D625A}"/>
                    </a:ext>
                  </a:extLst>
                </p14:cNvPr>
                <p14:cNvContentPartPr/>
                <p14:nvPr/>
              </p14:nvContentPartPr>
              <p14:xfrm>
                <a:off x="2393009" y="340886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59FDBC-909C-9A20-9DB4-0823AD5D62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4369" y="3400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D4D999-10C8-1440-DDEF-74403339A4B7}"/>
                    </a:ext>
                  </a:extLst>
                </p14:cNvPr>
                <p14:cNvContentPartPr/>
                <p14:nvPr/>
              </p14:nvContentPartPr>
              <p14:xfrm>
                <a:off x="2393009" y="3408862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D4D999-10C8-1440-DDEF-74403339A4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4369" y="3400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BD260D-C6CE-2F16-B7C5-8D9357D595D3}"/>
                    </a:ext>
                  </a:extLst>
                </p14:cNvPr>
                <p14:cNvContentPartPr/>
                <p14:nvPr/>
              </p14:nvContentPartPr>
              <p14:xfrm>
                <a:off x="1624769" y="1015556"/>
                <a:ext cx="644760" cy="337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BD260D-C6CE-2F16-B7C5-8D9357D595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6129" y="1006556"/>
                  <a:ext cx="662400" cy="339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B305F0-DD5F-D9B7-2DC4-2029D5ECDBDA}"/>
                  </a:ext>
                </a:extLst>
              </p14:cNvPr>
              <p14:cNvContentPartPr/>
              <p14:nvPr/>
            </p14:nvContentPartPr>
            <p14:xfrm>
              <a:off x="5624038" y="1168566"/>
              <a:ext cx="536760" cy="2227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B305F0-DD5F-D9B7-2DC4-2029D5ECDB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15038" y="1159926"/>
                <a:ext cx="554400" cy="22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7632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65D6-CADC-65F8-6CBC-A63971A9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0831-7B60-F18B-219C-911D8E05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67B44E-AF6D-B1F3-D654-937505EE9A78}"/>
              </a:ext>
            </a:extLst>
          </p:cNvPr>
          <p:cNvGrpSpPr/>
          <p:nvPr/>
        </p:nvGrpSpPr>
        <p:grpSpPr>
          <a:xfrm>
            <a:off x="1160437" y="2733918"/>
            <a:ext cx="335160" cy="216000"/>
            <a:chOff x="1160437" y="2733918"/>
            <a:chExt cx="3351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A0A510-E91E-0203-7E98-7F286E6D2568}"/>
                    </a:ext>
                  </a:extLst>
                </p14:cNvPr>
                <p14:cNvContentPartPr/>
                <p14:nvPr/>
              </p14:nvContentPartPr>
              <p14:xfrm>
                <a:off x="1160437" y="2758758"/>
                <a:ext cx="24840" cy="17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A0A510-E91E-0203-7E98-7F286E6D25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1797" y="2749758"/>
                  <a:ext cx="42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477D7A-3E16-9967-9638-CCA6C2CF736B}"/>
                    </a:ext>
                  </a:extLst>
                </p14:cNvPr>
                <p14:cNvContentPartPr/>
                <p14:nvPr/>
              </p14:nvContentPartPr>
              <p14:xfrm>
                <a:off x="1304437" y="2733918"/>
                <a:ext cx="191160" cy="21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477D7A-3E16-9967-9638-CCA6C2CF73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5437" y="2725278"/>
                  <a:ext cx="2088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14D376-8C87-1E34-D54E-D85B344484DA}"/>
                  </a:ext>
                </a:extLst>
              </p14:cNvPr>
              <p14:cNvContentPartPr/>
              <p14:nvPr/>
            </p14:nvContentPartPr>
            <p14:xfrm>
              <a:off x="1683877" y="2727078"/>
              <a:ext cx="201240" cy="17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14D376-8C87-1E34-D54E-D85B344484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5237" y="2718078"/>
                <a:ext cx="21888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EFB33AC-DEF8-6301-8BCB-8DFBDB85659D}"/>
              </a:ext>
            </a:extLst>
          </p:cNvPr>
          <p:cNvGrpSpPr/>
          <p:nvPr/>
        </p:nvGrpSpPr>
        <p:grpSpPr>
          <a:xfrm>
            <a:off x="4530397" y="2090598"/>
            <a:ext cx="510480" cy="294480"/>
            <a:chOff x="4530397" y="2090598"/>
            <a:chExt cx="5104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32752F-9279-4A44-A3C0-93F6E8D0E1CF}"/>
                    </a:ext>
                  </a:extLst>
                </p14:cNvPr>
                <p14:cNvContentPartPr/>
                <p14:nvPr/>
              </p14:nvContentPartPr>
              <p14:xfrm>
                <a:off x="4530397" y="2090598"/>
                <a:ext cx="237600" cy="29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32752F-9279-4A44-A3C0-93F6E8D0E1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1757" y="2081958"/>
                  <a:ext cx="255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AB8664-E6B2-538E-A1C9-B4386CA50E1B}"/>
                    </a:ext>
                  </a:extLst>
                </p14:cNvPr>
                <p14:cNvContentPartPr/>
                <p14:nvPr/>
              </p14:nvContentPartPr>
              <p14:xfrm>
                <a:off x="4858357" y="2106798"/>
                <a:ext cx="182520" cy="26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AB8664-E6B2-538E-A1C9-B4386CA50E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9717" y="2098158"/>
                  <a:ext cx="2001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65CB5B-21B2-71B8-0FA6-99E75D4FE726}"/>
              </a:ext>
            </a:extLst>
          </p:cNvPr>
          <p:cNvGrpSpPr/>
          <p:nvPr/>
        </p:nvGrpSpPr>
        <p:grpSpPr>
          <a:xfrm>
            <a:off x="5144197" y="2015718"/>
            <a:ext cx="1224720" cy="344880"/>
            <a:chOff x="5144197" y="2015718"/>
            <a:chExt cx="12247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EA7236-2917-023F-E033-FAE5B689A5AA}"/>
                    </a:ext>
                  </a:extLst>
                </p14:cNvPr>
                <p14:cNvContentPartPr/>
                <p14:nvPr/>
              </p14:nvContentPartPr>
              <p14:xfrm>
                <a:off x="5160037" y="2074758"/>
                <a:ext cx="220680" cy="26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EA7236-2917-023F-E033-FAE5B689A5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1397" y="2066118"/>
                  <a:ext cx="238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E4E1A1-47B1-2A45-55E5-B021E0270718}"/>
                    </a:ext>
                  </a:extLst>
                </p14:cNvPr>
                <p14:cNvContentPartPr/>
                <p14:nvPr/>
              </p14:nvContentPartPr>
              <p14:xfrm>
                <a:off x="5144197" y="2079798"/>
                <a:ext cx="186480" cy="24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E4E1A1-47B1-2A45-55E5-B021E02707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35557" y="2071158"/>
                  <a:ext cx="204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D435AF-B65E-B679-38D1-9DE7C4F5AC62}"/>
                    </a:ext>
                  </a:extLst>
                </p14:cNvPr>
                <p14:cNvContentPartPr/>
                <p14:nvPr/>
              </p14:nvContentPartPr>
              <p14:xfrm>
                <a:off x="5533717" y="2074758"/>
                <a:ext cx="319320" cy="27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D435AF-B65E-B679-38D1-9DE7C4F5AC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5077" y="2066118"/>
                  <a:ext cx="336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8E34CD-D83A-C9DB-6509-29DB9D4E72CA}"/>
                    </a:ext>
                  </a:extLst>
                </p14:cNvPr>
                <p14:cNvContentPartPr/>
                <p14:nvPr/>
              </p14:nvContentPartPr>
              <p14:xfrm>
                <a:off x="5851597" y="2015718"/>
                <a:ext cx="282600" cy="31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8E34CD-D83A-C9DB-6509-29DB9D4E72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2957" y="2006718"/>
                  <a:ext cx="300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70C7B1-D879-347D-0D4D-9D05FB3824CC}"/>
                    </a:ext>
                  </a:extLst>
                </p14:cNvPr>
                <p14:cNvContentPartPr/>
                <p14:nvPr/>
              </p14:nvContentPartPr>
              <p14:xfrm>
                <a:off x="6225277" y="205135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70C7B1-D879-347D-0D4D-9D05FB3824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16637" y="20423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F28535-A59F-7F3C-A0C8-A2B8FE03F4FC}"/>
                    </a:ext>
                  </a:extLst>
                </p14:cNvPr>
                <p14:cNvContentPartPr/>
                <p14:nvPr/>
              </p14:nvContentPartPr>
              <p14:xfrm>
                <a:off x="6224917" y="2051358"/>
                <a:ext cx="33120" cy="30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F28535-A59F-7F3C-A0C8-A2B8FE03F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15917" y="2042358"/>
                  <a:ext cx="50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745BF-B564-7A97-40A1-734C92DAD543}"/>
                    </a:ext>
                  </a:extLst>
                </p14:cNvPr>
                <p14:cNvContentPartPr/>
                <p14:nvPr/>
              </p14:nvContentPartPr>
              <p14:xfrm>
                <a:off x="6368557" y="2082678"/>
                <a:ext cx="360" cy="19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745BF-B564-7A97-40A1-734C92DAD5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9917" y="2074038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1F3C72-1F9A-BA3C-98A6-A618BEE8A806}"/>
                  </a:ext>
                </a:extLst>
              </p14:cNvPr>
              <p14:cNvContentPartPr/>
              <p14:nvPr/>
            </p14:nvContentPartPr>
            <p14:xfrm>
              <a:off x="1231717" y="3140358"/>
              <a:ext cx="9000" cy="21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1F3C72-1F9A-BA3C-98A6-A618BEE8A8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3077" y="3131358"/>
                <a:ext cx="2664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C05C198-21FE-A091-5E78-7C87DD98D7C8}"/>
              </a:ext>
            </a:extLst>
          </p:cNvPr>
          <p:cNvGrpSpPr/>
          <p:nvPr/>
        </p:nvGrpSpPr>
        <p:grpSpPr>
          <a:xfrm>
            <a:off x="1478677" y="3084558"/>
            <a:ext cx="486360" cy="254520"/>
            <a:chOff x="1478677" y="3084558"/>
            <a:chExt cx="4863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706211-3121-E1CF-078D-009A89D30DEE}"/>
                    </a:ext>
                  </a:extLst>
                </p14:cNvPr>
                <p14:cNvContentPartPr/>
                <p14:nvPr/>
              </p14:nvContentPartPr>
              <p14:xfrm>
                <a:off x="1478677" y="3123798"/>
                <a:ext cx="167040" cy="21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706211-3121-E1CF-078D-009A89D30D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9677" y="3115158"/>
                  <a:ext cx="184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9727D8-EC90-9F7A-A77B-FFAF1052B28D}"/>
                    </a:ext>
                  </a:extLst>
                </p14:cNvPr>
                <p14:cNvContentPartPr/>
                <p14:nvPr/>
              </p14:nvContentPartPr>
              <p14:xfrm>
                <a:off x="1780357" y="3084558"/>
                <a:ext cx="184680" cy="24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9727D8-EC90-9F7A-A77B-FFAF1052B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1717" y="3075918"/>
                  <a:ext cx="2023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51CDBF-3CE3-3DBD-EB80-782B8E1E67F4}"/>
              </a:ext>
            </a:extLst>
          </p:cNvPr>
          <p:cNvGrpSpPr/>
          <p:nvPr/>
        </p:nvGrpSpPr>
        <p:grpSpPr>
          <a:xfrm>
            <a:off x="1247917" y="3595398"/>
            <a:ext cx="352800" cy="315720"/>
            <a:chOff x="1247917" y="3595398"/>
            <a:chExt cx="3528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8A2D46-B284-9181-CA06-C392D710164B}"/>
                    </a:ext>
                  </a:extLst>
                </p14:cNvPr>
                <p14:cNvContentPartPr/>
                <p14:nvPr/>
              </p14:nvContentPartPr>
              <p14:xfrm>
                <a:off x="1247917" y="3625638"/>
                <a:ext cx="360" cy="28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8A2D46-B284-9181-CA06-C392D71016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39277" y="3616638"/>
                  <a:ext cx="18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941891-4B2C-0049-5A0C-87727E1D3700}"/>
                    </a:ext>
                  </a:extLst>
                </p14:cNvPr>
                <p14:cNvContentPartPr/>
                <p14:nvPr/>
              </p14:nvContentPartPr>
              <p14:xfrm>
                <a:off x="1390837" y="3595398"/>
                <a:ext cx="209880" cy="28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941891-4B2C-0049-5A0C-87727E1D37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1837" y="3586758"/>
                  <a:ext cx="22752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630BF5-2EA5-81D1-FD1E-D82D0FA0444D}"/>
                  </a:ext>
                </a:extLst>
              </p14:cNvPr>
              <p14:cNvContentPartPr/>
              <p14:nvPr/>
            </p14:nvContentPartPr>
            <p14:xfrm>
              <a:off x="1255837" y="4110558"/>
              <a:ext cx="163440" cy="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630BF5-2EA5-81D1-FD1E-D82D0FA044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47197" y="4101918"/>
                <a:ext cx="1810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FE5DD0F-D58E-D3FB-65D6-A1DC5AC3021B}"/>
              </a:ext>
            </a:extLst>
          </p:cNvPr>
          <p:cNvGrpSpPr/>
          <p:nvPr/>
        </p:nvGrpSpPr>
        <p:grpSpPr>
          <a:xfrm>
            <a:off x="1049197" y="4084998"/>
            <a:ext cx="694080" cy="645480"/>
            <a:chOff x="1049197" y="4084998"/>
            <a:chExt cx="69408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AF1002-0151-EB15-A073-F80B7EC9651F}"/>
                    </a:ext>
                  </a:extLst>
                </p14:cNvPr>
                <p14:cNvContentPartPr/>
                <p14:nvPr/>
              </p14:nvContentPartPr>
              <p14:xfrm>
                <a:off x="1239997" y="4118478"/>
                <a:ext cx="129600" cy="23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AF1002-0151-EB15-A073-F80B7EC965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1357" y="4109478"/>
                  <a:ext cx="147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B1627A-E9F5-ACA0-48BF-B138FB1D9A01}"/>
                    </a:ext>
                  </a:extLst>
                </p14:cNvPr>
                <p14:cNvContentPartPr/>
                <p14:nvPr/>
              </p14:nvContentPartPr>
              <p14:xfrm>
                <a:off x="1540237" y="4084998"/>
                <a:ext cx="203040" cy="25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B1627A-E9F5-ACA0-48BF-B138FB1D9A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1597" y="4076358"/>
                  <a:ext cx="220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F637A-7F9B-0321-FE66-6832850845A2}"/>
                    </a:ext>
                  </a:extLst>
                </p14:cNvPr>
                <p14:cNvContentPartPr/>
                <p14:nvPr/>
              </p14:nvContentPartPr>
              <p14:xfrm>
                <a:off x="1049197" y="4627518"/>
                <a:ext cx="59400" cy="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F637A-7F9B-0321-FE66-6832850845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0557" y="4618518"/>
                  <a:ext cx="77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0716DA-B490-9203-9444-AB32BB691297}"/>
                    </a:ext>
                  </a:extLst>
                </p14:cNvPr>
                <p14:cNvContentPartPr/>
                <p14:nvPr/>
              </p14:nvContentPartPr>
              <p14:xfrm>
                <a:off x="1279237" y="4452558"/>
                <a:ext cx="17280" cy="27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0716DA-B490-9203-9444-AB32BB6912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0597" y="4443558"/>
                  <a:ext cx="34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110C3B-AAE1-F1CD-D71E-89AE8990024D}"/>
                    </a:ext>
                  </a:extLst>
                </p14:cNvPr>
                <p14:cNvContentPartPr/>
                <p14:nvPr/>
              </p14:nvContentPartPr>
              <p14:xfrm>
                <a:off x="1539517" y="4451118"/>
                <a:ext cx="194760" cy="23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110C3B-AAE1-F1CD-D71E-89AE8990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30877" y="4442118"/>
                  <a:ext cx="2124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A59ECA-9CD7-9B9B-D14C-631B8EA2CC33}"/>
              </a:ext>
            </a:extLst>
          </p:cNvPr>
          <p:cNvGrpSpPr/>
          <p:nvPr/>
        </p:nvGrpSpPr>
        <p:grpSpPr>
          <a:xfrm>
            <a:off x="1249357" y="4889598"/>
            <a:ext cx="182160" cy="573480"/>
            <a:chOff x="1249357" y="4889598"/>
            <a:chExt cx="18216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F36BBD-14A3-9FCA-AA7B-FB9BEC661FC2}"/>
                    </a:ext>
                  </a:extLst>
                </p14:cNvPr>
                <p14:cNvContentPartPr/>
                <p14:nvPr/>
              </p14:nvContentPartPr>
              <p14:xfrm>
                <a:off x="1271677" y="4889598"/>
                <a:ext cx="1267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F36BBD-14A3-9FCA-AA7B-FB9BEC661F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3037" y="4880958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4315BC-2EEC-38A7-30EB-F7B10497765B}"/>
                    </a:ext>
                  </a:extLst>
                </p14:cNvPr>
                <p14:cNvContentPartPr/>
                <p14:nvPr/>
              </p14:nvContentPartPr>
              <p14:xfrm>
                <a:off x="1249357" y="4921638"/>
                <a:ext cx="182160" cy="30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4315BC-2EEC-38A7-30EB-F7B1049776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40717" y="4912638"/>
                  <a:ext cx="199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C1D71E-9D8D-5C69-E308-98C5CEE0C61D}"/>
                    </a:ext>
                  </a:extLst>
                </p14:cNvPr>
                <p14:cNvContentPartPr/>
                <p14:nvPr/>
              </p14:nvContentPartPr>
              <p14:xfrm>
                <a:off x="1343317" y="5207838"/>
                <a:ext cx="360" cy="25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C1D71E-9D8D-5C69-E308-98C5CEE0C6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677" y="5199198"/>
                  <a:ext cx="1800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74D1FA-7C66-291A-FC25-F4B0FEF11A6B}"/>
                  </a:ext>
                </a:extLst>
              </p14:cNvPr>
              <p14:cNvContentPartPr/>
              <p14:nvPr/>
            </p14:nvContentPartPr>
            <p14:xfrm>
              <a:off x="1343317" y="5605278"/>
              <a:ext cx="360" cy="18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74D1FA-7C66-291A-FC25-F4B0FEF11A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34677" y="5596638"/>
                <a:ext cx="1800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63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Always break in multiples of as high as number as possible  In base(10) decimal number system If its not possible with current multiple , move to the next lower multiple Note : whenever we divide the multiple , we need to reduce the no.  Example consider number 58135  58 * 1000   -----   135 ----   35     ----5                             1                                                                                       10                     100                                                                                       1000                                                                                       100,000            +  1 * 100       +    3*10       +     5 * 1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Sharma</dc:creator>
  <cp:lastModifiedBy>Amit Sharma</cp:lastModifiedBy>
  <cp:revision>9</cp:revision>
  <dcterms:created xsi:type="dcterms:W3CDTF">2023-02-02T09:33:51Z</dcterms:created>
  <dcterms:modified xsi:type="dcterms:W3CDTF">2023-02-02T14:20:31Z</dcterms:modified>
</cp:coreProperties>
</file>