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71" r:id="rId12"/>
    <p:sldId id="262" r:id="rId13"/>
    <p:sldId id="265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0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20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39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7506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290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87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68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5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263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3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0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0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6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806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CNN-Based Road Sign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Summary and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6FCBA4-7EE1-3F6B-67FD-50133BC8D31C}"/>
              </a:ext>
            </a:extLst>
          </p:cNvPr>
          <p:cNvSpPr txBox="1"/>
          <p:nvPr/>
        </p:nvSpPr>
        <p:spPr>
          <a:xfrm>
            <a:off x="4955458" y="5103974"/>
            <a:ext cx="384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/>
              <a:t>Vidhu Govind</a:t>
            </a:r>
          </a:p>
          <a:p>
            <a:pPr algn="r"/>
            <a:r>
              <a:rPr lang="en-IN" dirty="0"/>
              <a:t>DA/DS NOVEMBER FN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Used </a:t>
            </a:r>
            <a:r>
              <a:rPr dirty="0" err="1"/>
              <a:t>Keras</a:t>
            </a:r>
            <a:r>
              <a:rPr dirty="0"/>
              <a:t> Tuner (</a:t>
            </a:r>
            <a:r>
              <a:rPr dirty="0" err="1"/>
              <a:t>RandomSearch</a:t>
            </a:r>
            <a:r>
              <a:rPr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AEDE0-8C5E-F566-1D94-F43674580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27" y="2388441"/>
            <a:ext cx="4922520" cy="25965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C4C09D-1F86-B231-889F-88137DEE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082" y="4574147"/>
            <a:ext cx="5151120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959F6-C5D1-1760-5AB9-D5F06FD0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Tunning Results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0601A8-E4D3-B7AF-59EA-975B25C5C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825136"/>
            <a:ext cx="7764463" cy="3872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6671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Evaluation &amp; Testing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B70766-9B9E-7CD6-9047-4B4E2349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53" y="2459068"/>
            <a:ext cx="5746705" cy="14055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C4D3AC-0AB8-5CB8-3C0A-E2422B693E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51" t="86627" r="10526"/>
          <a:stretch/>
        </p:blipFill>
        <p:spPr bwMode="auto">
          <a:xfrm>
            <a:off x="881153" y="4308987"/>
            <a:ext cx="5746704" cy="732503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18AB3D-81CF-F5D6-0250-F63AC86E6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153" y="5387340"/>
            <a:ext cx="5646420" cy="8610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Conclusion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359" y="1732450"/>
            <a:ext cx="7765322" cy="4058751"/>
          </a:xfrm>
        </p:spPr>
        <p:txBody>
          <a:bodyPr/>
          <a:lstStyle/>
          <a:p>
            <a:r>
              <a:rPr dirty="0"/>
              <a:t>- Data augmentation and tuning greatly improved accuracy</a:t>
            </a:r>
          </a:p>
          <a:p>
            <a:r>
              <a:rPr dirty="0"/>
              <a:t>- Model generalizes well on unseen images</a:t>
            </a:r>
          </a:p>
          <a:p>
            <a:r>
              <a:rPr dirty="0"/>
              <a:t>- Improve class balance </a:t>
            </a:r>
            <a:r>
              <a:rPr lang="en-IN" dirty="0"/>
              <a:t>when </a:t>
            </a:r>
            <a:r>
              <a:rPr dirty="0"/>
              <a:t>synthetic data </a:t>
            </a:r>
            <a:r>
              <a:rPr lang="en-IN" dirty="0"/>
              <a:t>is</a:t>
            </a:r>
            <a:r>
              <a:rPr dirty="0"/>
              <a:t> </a:t>
            </a:r>
            <a:r>
              <a:rPr lang="en-IN" dirty="0"/>
              <a:t>added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30 road sign classes</a:t>
            </a:r>
          </a:p>
          <a:p>
            <a:r>
              <a:rPr dirty="0"/>
              <a:t> Images resized to 180x180 pixels</a:t>
            </a:r>
          </a:p>
          <a:p>
            <a:r>
              <a:rPr dirty="0"/>
              <a:t>Labels from CSV file</a:t>
            </a:r>
          </a:p>
          <a:p>
            <a:r>
              <a:rPr dirty="0"/>
              <a:t>Split: 70% Train, 15% Val, 15% Test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8996F-0F1F-000D-A167-85FA9ABC5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07" y="4030981"/>
            <a:ext cx="6858000" cy="17602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1A18-2326-DEA6-2F14-13725140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Libraries Used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18BE86-D399-139F-5D45-BC94187D9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8700" y="2153622"/>
            <a:ext cx="7178662" cy="321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66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050" y="189605"/>
            <a:ext cx="7765322" cy="970450"/>
          </a:xfrm>
        </p:spPr>
        <p:txBody>
          <a:bodyPr>
            <a:normAutofit fontScale="90000"/>
          </a:bodyPr>
          <a:lstStyle/>
          <a:p>
            <a:r>
              <a:rPr dirty="0"/>
              <a:t>2. Data Preprocessing &amp; Augmentation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67709-B8BD-AA14-D349-DCE813208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685" y="2381004"/>
            <a:ext cx="3444240" cy="891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102959-4CA3-9377-BC46-6CB06B66B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794" y="2381268"/>
            <a:ext cx="4085353" cy="3787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ED0EEF-E143-A362-F08B-8E0272A3C6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35237" r="55506"/>
          <a:stretch/>
        </p:blipFill>
        <p:spPr>
          <a:xfrm>
            <a:off x="334685" y="3429000"/>
            <a:ext cx="4218637" cy="14748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34B1B8-8D75-4E8B-FF24-1F6632884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399" y="5086473"/>
            <a:ext cx="4267200" cy="10820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D920B3-2795-AF14-0406-A54EAD44E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23" y="1224362"/>
            <a:ext cx="3086100" cy="4861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4A542E-712A-618C-351D-51CA51A37EEC}"/>
              </a:ext>
            </a:extLst>
          </p:cNvPr>
          <p:cNvSpPr txBox="1"/>
          <p:nvPr/>
        </p:nvSpPr>
        <p:spPr>
          <a:xfrm>
            <a:off x="669823" y="301192"/>
            <a:ext cx="7000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Data Understanding</a:t>
            </a:r>
            <a:endParaRPr lang="en-GB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5F866-810A-48CE-F7B6-481FF65D3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187" y="1224362"/>
            <a:ext cx="4663844" cy="474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10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CNN Architecture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- 5 Convolutional Layers with Dropout</a:t>
            </a:r>
          </a:p>
          <a:p>
            <a:r>
              <a:t>- MaxPooling after each Conv layer</a:t>
            </a:r>
          </a:p>
          <a:p>
            <a:r>
              <a:t>- Fully Connected Layers: 2 Dense + Output</a:t>
            </a:r>
          </a:p>
          <a:p>
            <a:r>
              <a:t>- L2 Regularization on first Dense layer</a:t>
            </a:r>
          </a:p>
          <a:p>
            <a:r>
              <a:t>- Activation: ReLU (hidden), Softmax (output)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5F01CF-04B7-D42E-3AA3-5961D29EB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99" y="470493"/>
            <a:ext cx="7428802" cy="51043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81189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Model Compilation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Optimizer: Adam</a:t>
            </a:r>
          </a:p>
          <a:p>
            <a:r>
              <a:t>- Loss: Sparse Categorical Crossentropy</a:t>
            </a:r>
          </a:p>
          <a:p>
            <a:r>
              <a:t>- Metrics: Accuracy</a:t>
            </a:r>
          </a:p>
          <a:p>
            <a:r>
              <a:t>- EarlyStopping and Checkpoints used</a:t>
            </a:r>
          </a:p>
          <a:p>
            <a:r>
              <a:t>- Trained with augmented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DE5A99-60B0-31DD-1F13-63774D944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19" y="4201446"/>
            <a:ext cx="6019800" cy="9525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8AA51B-0A02-F370-1BA1-A974CDCF5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319" y="5387341"/>
            <a:ext cx="2705100" cy="1112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01A05-107B-EB61-3500-2C9A45B64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Training –Validation Plots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C2898-E428-A70A-6C64-8C707506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66" y="1851230"/>
            <a:ext cx="7475868" cy="423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41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258</TotalTime>
  <Words>188</Words>
  <Application>Microsoft Office PowerPoint</Application>
  <PresentationFormat>On-screen Show (4:3)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CNN-Based Road Sign Classification</vt:lpstr>
      <vt:lpstr>1. Dataset Overview</vt:lpstr>
      <vt:lpstr>Libraries Used</vt:lpstr>
      <vt:lpstr>2. Data Preprocessing &amp; Augmentation</vt:lpstr>
      <vt:lpstr>PowerPoint Presentation</vt:lpstr>
      <vt:lpstr>3. CNN Architecture Design</vt:lpstr>
      <vt:lpstr>PowerPoint Presentation</vt:lpstr>
      <vt:lpstr>4. Model Compilation &amp; Training</vt:lpstr>
      <vt:lpstr>Training –Validation Plots</vt:lpstr>
      <vt:lpstr>5. Hyperparameter Tuning</vt:lpstr>
      <vt:lpstr>Tunning Results</vt:lpstr>
      <vt:lpstr>6. Evaluation &amp; Testing</vt:lpstr>
      <vt:lpstr>9. Conclusion &amp; Insights</vt:lpstr>
      <vt:lpstr>10.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vidhu govind</cp:lastModifiedBy>
  <cp:revision>5</cp:revision>
  <dcterms:created xsi:type="dcterms:W3CDTF">2013-01-27T09:14:16Z</dcterms:created>
  <dcterms:modified xsi:type="dcterms:W3CDTF">2025-05-30T06:08:38Z</dcterms:modified>
  <cp:category/>
</cp:coreProperties>
</file>